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Lato Light" panose="020F0502020204030203" pitchFamily="34" charset="0"/>
      <p:regular r:id="rId20"/>
      <p:bold r:id="rId21"/>
      <p:italic r:id="rId22"/>
      <p:boldItalic r:id="rId23"/>
    </p:embeddedFont>
    <p:embeddedFont>
      <p:font typeface="Oswald Medium" panose="00000600000000000000" pitchFamily="2" charset="0"/>
      <p:regular r:id="rId24"/>
      <p:bold r:id="rId25"/>
    </p:embeddedFont>
    <p:embeddedFont>
      <p:font typeface="Source Sans Pro" panose="020B0503030403020204" pitchFamily="34" charset="0"/>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F51134-A4A9-4B80-934F-D167321F054D}">
  <a:tblStyle styleId="{39F51134-A4A9-4B80-934F-D167321F054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3c.github.io/coga/content-usable/#objective-5-help-users-focu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st.canada.ca/wayfinding-orientation-2023/alerts/examples.htm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survey.alchemer-ca.com/s3/50242626/1c57096e29f8" TargetMode="External"/><Relationship Id="rId5" Type="http://schemas.openxmlformats.org/officeDocument/2006/relationships/hyperlink" Target="https://survey.alchemer-ca.com/s3/50242626/Which-alert-when" TargetMode="External"/><Relationship Id="rId4" Type="http://schemas.openxmlformats.org/officeDocument/2006/relationships/hyperlink" Target="https://test.canada.ca/wayfinding-orientation-2023/alerts/exemples.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6"/>
        <p:cNvGrpSpPr/>
        <p:nvPr/>
      </p:nvGrpSpPr>
      <p:grpSpPr>
        <a:xfrm>
          <a:off x="0" y="0"/>
          <a:ext cx="0" cy="0"/>
          <a:chOff x="0" y="0"/>
          <a:chExt cx="0" cy="0"/>
        </a:xfrm>
      </p:grpSpPr>
      <p:sp>
        <p:nvSpPr>
          <p:cNvPr id="3487" name="Google Shape;3487;g2bde003cccf_0_9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88" name="Google Shape;3488;g2bde003cccf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4"/>
        <p:cNvGrpSpPr/>
        <p:nvPr/>
      </p:nvGrpSpPr>
      <p:grpSpPr>
        <a:xfrm>
          <a:off x="0" y="0"/>
          <a:ext cx="0" cy="0"/>
          <a:chOff x="0" y="0"/>
          <a:chExt cx="0" cy="0"/>
        </a:xfrm>
      </p:grpSpPr>
      <p:sp>
        <p:nvSpPr>
          <p:cNvPr id="3585" name="Google Shape;3585;g2bdc51ffd0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400">
                <a:solidFill>
                  <a:schemeClr val="dk1"/>
                </a:solidFill>
                <a:latin typeface="Calibri"/>
                <a:ea typeface="Calibri"/>
                <a:cs typeface="Calibri"/>
                <a:sym typeface="Calibri"/>
              </a:rPr>
              <a:t> Q5 Dental costs - Warning alert/Alerte d’avertissement on Canada Dental Benefit: Dental costs fully paid by other programsIf an eligible child's dental costs are fully paid for by another government program with no direct cost to you, those services do not qualify for this benefit. Check your child's eligibility for other programs before you apply.</a:t>
            </a:r>
            <a:endParaRPr sz="1400">
              <a:solidFill>
                <a:schemeClr val="dk1"/>
              </a:solidFill>
            </a:endParaRPr>
          </a:p>
          <a:p>
            <a:pPr marL="0" lvl="0" indent="0" algn="l" rtl="0">
              <a:spcBef>
                <a:spcPts val="0"/>
              </a:spcBef>
              <a:spcAft>
                <a:spcPts val="0"/>
              </a:spcAft>
              <a:buNone/>
            </a:pPr>
            <a:endParaRPr/>
          </a:p>
        </p:txBody>
      </p:sp>
      <p:sp>
        <p:nvSpPr>
          <p:cNvPr id="3586" name="Google Shape;3586;g2bdc51ffd08_0_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9"/>
        <p:cNvGrpSpPr/>
        <p:nvPr/>
      </p:nvGrpSpPr>
      <p:grpSpPr>
        <a:xfrm>
          <a:off x="0" y="0"/>
          <a:ext cx="0" cy="0"/>
          <a:chOff x="0" y="0"/>
          <a:chExt cx="0" cy="0"/>
        </a:xfrm>
      </p:grpSpPr>
      <p:sp>
        <p:nvSpPr>
          <p:cNvPr id="3600" name="Google Shape;3600;g2bdc51ffd0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400">
                <a:solidFill>
                  <a:schemeClr val="dk1"/>
                </a:solidFill>
                <a:latin typeface="Calibri"/>
                <a:ea typeface="Calibri"/>
                <a:cs typeface="Calibri"/>
                <a:sym typeface="Calibri"/>
              </a:rPr>
              <a:t>If pregnant or considering pregnancy - Notice regarding both partnersAvoid travel to Costa Rica if you are pregnant or planning to conceive a child in the next 3 months.</a:t>
            </a:r>
            <a:endParaRPr sz="1400">
              <a:solidFill>
                <a:schemeClr val="dk1"/>
              </a:solidFill>
            </a:endParaRPr>
          </a:p>
          <a:p>
            <a:pPr marL="0" lvl="0" indent="0" algn="l" rtl="0">
              <a:spcBef>
                <a:spcPts val="0"/>
              </a:spcBef>
              <a:spcAft>
                <a:spcPts val="0"/>
              </a:spcAft>
              <a:buNone/>
            </a:pPr>
            <a:endParaRPr/>
          </a:p>
        </p:txBody>
      </p:sp>
      <p:sp>
        <p:nvSpPr>
          <p:cNvPr id="3601" name="Google Shape;3601;g2bdc51ffd08_0_5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4"/>
        <p:cNvGrpSpPr/>
        <p:nvPr/>
      </p:nvGrpSpPr>
      <p:grpSpPr>
        <a:xfrm>
          <a:off x="0" y="0"/>
          <a:ext cx="0" cy="0"/>
          <a:chOff x="0" y="0"/>
          <a:chExt cx="0" cy="0"/>
        </a:xfrm>
      </p:grpSpPr>
      <p:sp>
        <p:nvSpPr>
          <p:cNvPr id="3615" name="Google Shape;3615;g2bdc51ffd0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400">
                <a:solidFill>
                  <a:schemeClr val="dk1"/>
                </a:solidFill>
                <a:latin typeface="Calibri"/>
                <a:ea typeface="Calibri"/>
                <a:cs typeface="Calibri"/>
                <a:sym typeface="Calibri"/>
              </a:rPr>
              <a:t> Q7 Older browser - Danger alert on CRA My Account: If you are using an older browser that does not support the latest security standard, you will not be able to access this secure online service.</a:t>
            </a:r>
            <a:endParaRPr sz="1400">
              <a:solidFill>
                <a:schemeClr val="dk1"/>
              </a:solidFill>
            </a:endParaRPr>
          </a:p>
          <a:p>
            <a:pPr marL="0" lvl="0" indent="0" algn="l" rtl="0">
              <a:spcBef>
                <a:spcPts val="0"/>
              </a:spcBef>
              <a:spcAft>
                <a:spcPts val="0"/>
              </a:spcAft>
              <a:buNone/>
            </a:pPr>
            <a:endParaRPr/>
          </a:p>
        </p:txBody>
      </p:sp>
      <p:sp>
        <p:nvSpPr>
          <p:cNvPr id="3616" name="Google Shape;3616;g2bdc51ffd08_0_6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9"/>
        <p:cNvGrpSpPr/>
        <p:nvPr/>
      </p:nvGrpSpPr>
      <p:grpSpPr>
        <a:xfrm>
          <a:off x="0" y="0"/>
          <a:ext cx="0" cy="0"/>
          <a:chOff x="0" y="0"/>
          <a:chExt cx="0" cy="0"/>
        </a:xfrm>
      </p:grpSpPr>
      <p:sp>
        <p:nvSpPr>
          <p:cNvPr id="3630" name="Google Shape;3630;g2bdc51ffd08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400">
                <a:solidFill>
                  <a:schemeClr val="dk1"/>
                </a:solidFill>
                <a:latin typeface="Calibri"/>
                <a:ea typeface="Calibri"/>
                <a:cs typeface="Calibri"/>
                <a:sym typeface="Calibri"/>
              </a:rPr>
              <a:t> Q8 2023 Taxes - Not styled as an alert/Pas une alerte on CRA:  Learn what's new for 2023 taxesChanges to benefits, credits, and expenses for individuals and families, and updates to the 2023 income tax package.</a:t>
            </a:r>
            <a:endParaRPr sz="1400">
              <a:solidFill>
                <a:schemeClr val="dk1"/>
              </a:solidFill>
            </a:endParaRPr>
          </a:p>
          <a:p>
            <a:pPr marL="0" lvl="0" indent="0" algn="l" rtl="0">
              <a:spcBef>
                <a:spcPts val="0"/>
              </a:spcBef>
              <a:spcAft>
                <a:spcPts val="0"/>
              </a:spcAft>
              <a:buNone/>
            </a:pPr>
            <a:endParaRPr/>
          </a:p>
        </p:txBody>
      </p:sp>
      <p:sp>
        <p:nvSpPr>
          <p:cNvPr id="3631" name="Google Shape;3631;g2bdc51ffd08_0_8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3"/>
        <p:cNvGrpSpPr/>
        <p:nvPr/>
      </p:nvGrpSpPr>
      <p:grpSpPr>
        <a:xfrm>
          <a:off x="0" y="0"/>
          <a:ext cx="0" cy="0"/>
          <a:chOff x="0" y="0"/>
          <a:chExt cx="0" cy="0"/>
        </a:xfrm>
      </p:grpSpPr>
      <p:sp>
        <p:nvSpPr>
          <p:cNvPr id="3644" name="Google Shape;3644;g26ae020b821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5" name="Google Shape;3645;g26ae020b82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9"/>
        <p:cNvGrpSpPr/>
        <p:nvPr/>
      </p:nvGrpSpPr>
      <p:grpSpPr>
        <a:xfrm>
          <a:off x="0" y="0"/>
          <a:ext cx="0" cy="0"/>
          <a:chOff x="0" y="0"/>
          <a:chExt cx="0" cy="0"/>
        </a:xfrm>
      </p:grpSpPr>
      <p:sp>
        <p:nvSpPr>
          <p:cNvPr id="3650" name="Google Shape;3650;g26c068f318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1" name="Google Shape;3651;g26c068f3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5"/>
        <p:cNvGrpSpPr/>
        <p:nvPr/>
      </p:nvGrpSpPr>
      <p:grpSpPr>
        <a:xfrm>
          <a:off x="0" y="0"/>
          <a:ext cx="0" cy="0"/>
          <a:chOff x="0" y="0"/>
          <a:chExt cx="0" cy="0"/>
        </a:xfrm>
      </p:grpSpPr>
      <p:sp>
        <p:nvSpPr>
          <p:cNvPr id="3656" name="Google Shape;3656;g26ae020b821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7" name="Google Shape;3657;g26ae020b82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2"/>
        <p:cNvGrpSpPr/>
        <p:nvPr/>
      </p:nvGrpSpPr>
      <p:grpSpPr>
        <a:xfrm>
          <a:off x="0" y="0"/>
          <a:ext cx="0" cy="0"/>
          <a:chOff x="0" y="0"/>
          <a:chExt cx="0" cy="0"/>
        </a:xfrm>
      </p:grpSpPr>
      <p:sp>
        <p:nvSpPr>
          <p:cNvPr id="3663" name="Google Shape;3663;g2bdc51ffc28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4" name="Google Shape;3664;g2bdc51ffc2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4"/>
        <p:cNvGrpSpPr/>
        <p:nvPr/>
      </p:nvGrpSpPr>
      <p:grpSpPr>
        <a:xfrm>
          <a:off x="0" y="0"/>
          <a:ext cx="0" cy="0"/>
          <a:chOff x="0" y="0"/>
          <a:chExt cx="0" cy="0"/>
        </a:xfrm>
      </p:grpSpPr>
      <p:sp>
        <p:nvSpPr>
          <p:cNvPr id="3495" name="Google Shape;3495;g2bdc51ffd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87350" algn="l" rtl="0">
              <a:spcBef>
                <a:spcPts val="0"/>
              </a:spcBef>
              <a:spcAft>
                <a:spcPts val="0"/>
              </a:spcAft>
              <a:buClr>
                <a:schemeClr val="dk1"/>
              </a:buClr>
              <a:buSzPts val="2500"/>
              <a:buFont typeface="Calibri"/>
              <a:buChar char="○"/>
            </a:pPr>
            <a:r>
              <a:rPr lang="en" sz="2500" u="sng">
                <a:solidFill>
                  <a:srgbClr val="4A86E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Making Content Usable for People with Cognitive and Learning Disabilities</a:t>
            </a:r>
            <a:endParaRPr/>
          </a:p>
        </p:txBody>
      </p:sp>
      <p:sp>
        <p:nvSpPr>
          <p:cNvPr id="3496" name="Google Shape;3496;g2bdc51ffd08_0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0"/>
        <p:cNvGrpSpPr/>
        <p:nvPr/>
      </p:nvGrpSpPr>
      <p:grpSpPr>
        <a:xfrm>
          <a:off x="0" y="0"/>
          <a:ext cx="0" cy="0"/>
          <a:chOff x="0" y="0"/>
          <a:chExt cx="0" cy="0"/>
        </a:xfrm>
      </p:grpSpPr>
      <p:sp>
        <p:nvSpPr>
          <p:cNvPr id="3501" name="Google Shape;3501;g26ae020b821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2" name="Google Shape;3502;g26ae020b82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2bf67c80944_0_3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2bf67c80944_0_3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t>DEMO Page</a:t>
            </a:r>
            <a:endParaRPr sz="1000"/>
          </a:p>
          <a:p>
            <a:pPr marL="0" lvl="0" indent="0" algn="l" rtl="0">
              <a:lnSpc>
                <a:spcPct val="115000"/>
              </a:lnSpc>
              <a:spcBef>
                <a:spcPts val="0"/>
              </a:spcBef>
              <a:spcAft>
                <a:spcPts val="0"/>
              </a:spcAft>
              <a:buNone/>
            </a:pPr>
            <a:r>
              <a:rPr lang="en" sz="1000" u="sng">
                <a:solidFill>
                  <a:schemeClr val="hlink"/>
                </a:solidFill>
                <a:hlinkClick r:id="rId3"/>
              </a:rPr>
              <a:t>https://test.canada.ca/wayfinding-orientation-2023/alerts/examples.html</a:t>
            </a:r>
            <a:endParaRPr sz="1000" u="sng">
              <a:solidFill>
                <a:schemeClr val="hlink"/>
              </a:solidFill>
            </a:endParaRPr>
          </a:p>
          <a:p>
            <a:pPr marL="0" lvl="0" indent="0" algn="l" rtl="0">
              <a:lnSpc>
                <a:spcPct val="115000"/>
              </a:lnSpc>
              <a:spcBef>
                <a:spcPts val="0"/>
              </a:spcBef>
              <a:spcAft>
                <a:spcPts val="0"/>
              </a:spcAft>
              <a:buNone/>
            </a:pPr>
            <a:r>
              <a:rPr lang="en" sz="1000"/>
              <a:t>DEMO FR</a:t>
            </a:r>
            <a:endParaRPr sz="1000"/>
          </a:p>
          <a:p>
            <a:pPr marL="0" lvl="0" indent="0" algn="l" rtl="0">
              <a:lnSpc>
                <a:spcPct val="115000"/>
              </a:lnSpc>
              <a:spcBef>
                <a:spcPts val="0"/>
              </a:spcBef>
              <a:spcAft>
                <a:spcPts val="0"/>
              </a:spcAft>
              <a:buNone/>
            </a:pPr>
            <a:r>
              <a:rPr lang="en" sz="1000" u="sng">
                <a:solidFill>
                  <a:schemeClr val="hlink"/>
                </a:solidFill>
                <a:hlinkClick r:id="rId4"/>
              </a:rPr>
              <a:t>https://test.canada.ca/wayfinding-orientation-2023/alerts/exemples.html</a:t>
            </a:r>
            <a:endParaRPr sz="1000" u="sng">
              <a:solidFill>
                <a:schemeClr val="hlink"/>
              </a:solidFill>
            </a:endParaRPr>
          </a:p>
          <a:p>
            <a:pPr marL="0" lvl="0" indent="0" algn="l" rtl="0">
              <a:lnSpc>
                <a:spcPct val="115000"/>
              </a:lnSpc>
              <a:spcBef>
                <a:spcPts val="0"/>
              </a:spcBef>
              <a:spcAft>
                <a:spcPts val="0"/>
              </a:spcAft>
              <a:buNone/>
            </a:pPr>
            <a:r>
              <a:rPr lang="en" sz="1000"/>
              <a:t>EN Survey link</a:t>
            </a:r>
            <a:endParaRPr sz="1000"/>
          </a:p>
          <a:p>
            <a:pPr marL="0" lvl="0" indent="0" algn="l" rtl="0">
              <a:lnSpc>
                <a:spcPct val="115000"/>
              </a:lnSpc>
              <a:spcBef>
                <a:spcPts val="0"/>
              </a:spcBef>
              <a:spcAft>
                <a:spcPts val="0"/>
              </a:spcAft>
              <a:buNone/>
            </a:pPr>
            <a:r>
              <a:rPr lang="en" sz="1000" u="sng">
                <a:solidFill>
                  <a:schemeClr val="hlink"/>
                </a:solidFill>
                <a:hlinkClick r:id="rId5"/>
              </a:rPr>
              <a:t>https://survey.alchemer-ca.com/s3/50242626/Which-alert-when</a:t>
            </a:r>
            <a:endParaRPr sz="1000" u="sng">
              <a:solidFill>
                <a:schemeClr val="hlink"/>
              </a:solidFill>
            </a:endParaRPr>
          </a:p>
          <a:p>
            <a:pPr marL="0" lvl="0" indent="0" algn="l" rtl="0">
              <a:lnSpc>
                <a:spcPct val="115000"/>
              </a:lnSpc>
              <a:spcBef>
                <a:spcPts val="0"/>
              </a:spcBef>
              <a:spcAft>
                <a:spcPts val="0"/>
              </a:spcAft>
              <a:buNone/>
            </a:pPr>
            <a:r>
              <a:rPr lang="en" sz="1000"/>
              <a:t>FR Survey link</a:t>
            </a:r>
            <a:endParaRPr sz="1000"/>
          </a:p>
          <a:p>
            <a:pPr marL="0" lvl="0" indent="0" algn="l" rtl="0">
              <a:lnSpc>
                <a:spcPct val="115000"/>
              </a:lnSpc>
              <a:spcBef>
                <a:spcPts val="0"/>
              </a:spcBef>
              <a:spcAft>
                <a:spcPts val="0"/>
              </a:spcAft>
              <a:buNone/>
            </a:pPr>
            <a:r>
              <a:rPr lang="en" sz="1000" u="sng">
                <a:solidFill>
                  <a:schemeClr val="hlink"/>
                </a:solidFill>
                <a:hlinkClick r:id="rId6"/>
              </a:rPr>
              <a:t>https://survey.alchemer-ca.com/s3/50242626/1c57096e29f8</a:t>
            </a:r>
            <a:endParaRPr sz="1000" u="sng">
              <a:solidFill>
                <a:schemeClr val="hlink"/>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4"/>
        <p:cNvGrpSpPr/>
        <p:nvPr/>
      </p:nvGrpSpPr>
      <p:grpSpPr>
        <a:xfrm>
          <a:off x="0" y="0"/>
          <a:ext cx="0" cy="0"/>
          <a:chOff x="0" y="0"/>
          <a:chExt cx="0" cy="0"/>
        </a:xfrm>
      </p:grpSpPr>
      <p:sp>
        <p:nvSpPr>
          <p:cNvPr id="3515" name="Google Shape;3515;g2bdc51ffc2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6" name="Google Shape;3516;g2bdc51ffc2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5"/>
        <p:cNvGrpSpPr/>
        <p:nvPr/>
      </p:nvGrpSpPr>
      <p:grpSpPr>
        <a:xfrm>
          <a:off x="0" y="0"/>
          <a:ext cx="0" cy="0"/>
          <a:chOff x="0" y="0"/>
          <a:chExt cx="0" cy="0"/>
        </a:xfrm>
      </p:grpSpPr>
      <p:sp>
        <p:nvSpPr>
          <p:cNvPr id="3526" name="Google Shape;3526;g2bdc51ffd0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400" b="1">
                <a:solidFill>
                  <a:schemeClr val="dk1"/>
                </a:solidFill>
                <a:latin typeface="Calibri"/>
                <a:ea typeface="Calibri"/>
                <a:cs typeface="Calibri"/>
                <a:sym typeface="Calibri"/>
              </a:rPr>
              <a:t>Current status of the call for applications: </a:t>
            </a:r>
            <a:endParaRPr sz="1400" b="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400" b="1">
                <a:solidFill>
                  <a:schemeClr val="dk1"/>
                </a:solidFill>
                <a:latin typeface="Calibri"/>
                <a:ea typeface="Calibri"/>
                <a:cs typeface="Calibri"/>
                <a:sym typeface="Calibri"/>
              </a:rPr>
              <a:t>Closed Thank you for your interest in Canada Summer Jobs. Applications are now closed.</a:t>
            </a:r>
            <a:endParaRPr sz="1400" b="1">
              <a:solidFill>
                <a:schemeClr val="dk1"/>
              </a:solidFill>
            </a:endParaRPr>
          </a:p>
          <a:p>
            <a:pPr marL="0" lvl="0" indent="0" algn="l" rtl="0">
              <a:spcBef>
                <a:spcPts val="0"/>
              </a:spcBef>
              <a:spcAft>
                <a:spcPts val="0"/>
              </a:spcAft>
              <a:buNone/>
            </a:pPr>
            <a:endParaRPr/>
          </a:p>
        </p:txBody>
      </p:sp>
      <p:sp>
        <p:nvSpPr>
          <p:cNvPr id="3527" name="Google Shape;3527;g2bdc51ffd08_0_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0"/>
        <p:cNvGrpSpPr/>
        <p:nvPr/>
      </p:nvGrpSpPr>
      <p:grpSpPr>
        <a:xfrm>
          <a:off x="0" y="0"/>
          <a:ext cx="0" cy="0"/>
          <a:chOff x="0" y="0"/>
          <a:chExt cx="0" cy="0"/>
        </a:xfrm>
      </p:grpSpPr>
      <p:sp>
        <p:nvSpPr>
          <p:cNvPr id="3541" name="Google Shape;3541;g2bdc51ffd0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400">
                <a:solidFill>
                  <a:schemeClr val="dk1"/>
                </a:solidFill>
                <a:latin typeface="Calibri"/>
                <a:ea typeface="Calibri"/>
                <a:cs typeface="Calibri"/>
                <a:sym typeface="Calibri"/>
              </a:rPr>
              <a:t>Q2 System maintenance - Info alert/Alerte d’information on CRA My Account </a:t>
            </a:r>
            <a:endParaRPr sz="1400">
              <a:solidFill>
                <a:schemeClr val="dk1"/>
              </a:solidFill>
            </a:endParaRPr>
          </a:p>
          <a:p>
            <a:pPr marL="0" lvl="0" indent="0" algn="l" rtl="0">
              <a:spcBef>
                <a:spcPts val="0"/>
              </a:spcBef>
              <a:spcAft>
                <a:spcPts val="0"/>
              </a:spcAft>
              <a:buClr>
                <a:schemeClr val="dk1"/>
              </a:buClr>
              <a:buFont typeface="Arial"/>
              <a:buNone/>
            </a:pPr>
            <a:r>
              <a:rPr lang="en" sz="2400">
                <a:solidFill>
                  <a:schemeClr val="dk1"/>
                </a:solidFill>
                <a:latin typeface="Calibri"/>
                <a:ea typeface="Calibri"/>
                <a:cs typeface="Calibri"/>
                <a:sym typeface="Calibri"/>
              </a:rPr>
              <a:t>Routine system maintenanceDue to system maintenance, some services will be temporarily unavailable starting 10:00 pm on Friday February 2, 2024until 6:00 am on Monday February 5, 2024 ET.</a:t>
            </a:r>
            <a:endParaRPr sz="1400">
              <a:solidFill>
                <a:schemeClr val="dk1"/>
              </a:solidFill>
            </a:endParaRPr>
          </a:p>
          <a:p>
            <a:pPr marL="0" lvl="0" indent="0" algn="l" rtl="0">
              <a:spcBef>
                <a:spcPts val="0"/>
              </a:spcBef>
              <a:spcAft>
                <a:spcPts val="0"/>
              </a:spcAft>
              <a:buNone/>
            </a:pPr>
            <a:endParaRPr/>
          </a:p>
        </p:txBody>
      </p:sp>
      <p:sp>
        <p:nvSpPr>
          <p:cNvPr id="3542" name="Google Shape;3542;g2bdc51ffd08_0_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5"/>
        <p:cNvGrpSpPr/>
        <p:nvPr/>
      </p:nvGrpSpPr>
      <p:grpSpPr>
        <a:xfrm>
          <a:off x="0" y="0"/>
          <a:ext cx="0" cy="0"/>
          <a:chOff x="0" y="0"/>
          <a:chExt cx="0" cy="0"/>
        </a:xfrm>
      </p:grpSpPr>
      <p:sp>
        <p:nvSpPr>
          <p:cNvPr id="3556" name="Google Shape;3556;g2bdc51ffd0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400">
                <a:solidFill>
                  <a:schemeClr val="dk1"/>
                </a:solidFill>
                <a:latin typeface="Calibri"/>
                <a:ea typeface="Calibri"/>
                <a:cs typeface="Calibri"/>
                <a:sym typeface="Calibri"/>
              </a:rPr>
              <a:t>: How to update your direct deposit, mailing address or telephone number• complete the eServiceCanada form• visit a Service Canada Office, or• contact the call centre responsible for the benefits you have received</a:t>
            </a:r>
            <a:endParaRPr sz="1400">
              <a:solidFill>
                <a:schemeClr val="dk1"/>
              </a:solidFill>
            </a:endParaRPr>
          </a:p>
          <a:p>
            <a:pPr marL="0" lvl="0" indent="0" algn="l" rtl="0">
              <a:spcBef>
                <a:spcPts val="0"/>
              </a:spcBef>
              <a:spcAft>
                <a:spcPts val="0"/>
              </a:spcAft>
              <a:buNone/>
            </a:pPr>
            <a:endParaRPr/>
          </a:p>
        </p:txBody>
      </p:sp>
      <p:sp>
        <p:nvSpPr>
          <p:cNvPr id="3557" name="Google Shape;3557;g2bdc51ffd08_0_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9"/>
        <p:cNvGrpSpPr/>
        <p:nvPr/>
      </p:nvGrpSpPr>
      <p:grpSpPr>
        <a:xfrm>
          <a:off x="0" y="0"/>
          <a:ext cx="0" cy="0"/>
          <a:chOff x="0" y="0"/>
          <a:chExt cx="0" cy="0"/>
        </a:xfrm>
      </p:grpSpPr>
      <p:sp>
        <p:nvSpPr>
          <p:cNvPr id="3570" name="Google Shape;3570;g2bdc51ffd0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2400">
                <a:solidFill>
                  <a:schemeClr val="dk1"/>
                </a:solidFill>
                <a:latin typeface="Calibri"/>
                <a:ea typeface="Calibri"/>
                <a:cs typeface="Calibri"/>
                <a:sym typeface="Calibri"/>
              </a:rPr>
              <a:t>Q4 Job bank update - Info alert/Alerte d’information on ESDC Foreign Worker: Job Bank wage updateJob Bank wages are updated every year in the fall. The 2023 update took place on November 29, 2023.</a:t>
            </a:r>
            <a:endParaRPr sz="1400">
              <a:solidFill>
                <a:schemeClr val="dk1"/>
              </a:solidFill>
            </a:endParaRPr>
          </a:p>
          <a:p>
            <a:pPr marL="0" lvl="0" indent="0" algn="l" rtl="0">
              <a:spcBef>
                <a:spcPts val="0"/>
              </a:spcBef>
              <a:spcAft>
                <a:spcPts val="0"/>
              </a:spcAft>
              <a:buNone/>
            </a:pPr>
            <a:endParaRPr/>
          </a:p>
        </p:txBody>
      </p:sp>
      <p:sp>
        <p:nvSpPr>
          <p:cNvPr id="3571" name="Google Shape;3571;g2bdc51ffd08_0_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080950" y="0"/>
            <a:ext cx="272400" cy="46734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p2"/>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7941498" y="4793372"/>
            <a:ext cx="729760" cy="173505"/>
            <a:chOff x="7941498" y="4793372"/>
            <a:chExt cx="729760" cy="173505"/>
          </a:xfrm>
        </p:grpSpPr>
        <p:sp>
          <p:nvSpPr>
            <p:cNvPr id="12" name="Google Shape;12;p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3658150" y="228600"/>
            <a:ext cx="4826400" cy="2138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4400"/>
              <a:buNone/>
              <a:defRPr sz="4400" b="1"/>
            </a:lvl2pPr>
            <a:lvl3pPr lvl="2" algn="l">
              <a:lnSpc>
                <a:spcPct val="100000"/>
              </a:lnSpc>
              <a:spcBef>
                <a:spcPts val="0"/>
              </a:spcBef>
              <a:spcAft>
                <a:spcPts val="0"/>
              </a:spcAft>
              <a:buSzPts val="4400"/>
              <a:buNone/>
              <a:defRPr sz="4400" b="1"/>
            </a:lvl3pPr>
            <a:lvl4pPr lvl="3" algn="l">
              <a:lnSpc>
                <a:spcPct val="100000"/>
              </a:lnSpc>
              <a:spcBef>
                <a:spcPts val="0"/>
              </a:spcBef>
              <a:spcAft>
                <a:spcPts val="0"/>
              </a:spcAft>
              <a:buSzPts val="4400"/>
              <a:buNone/>
              <a:defRPr sz="4400" b="1"/>
            </a:lvl4pPr>
            <a:lvl5pPr lvl="4" algn="l">
              <a:lnSpc>
                <a:spcPct val="100000"/>
              </a:lnSpc>
              <a:spcBef>
                <a:spcPts val="0"/>
              </a:spcBef>
              <a:spcAft>
                <a:spcPts val="0"/>
              </a:spcAft>
              <a:buSzPts val="4400"/>
              <a:buNone/>
              <a:defRPr sz="4400" b="1"/>
            </a:lvl5pPr>
            <a:lvl6pPr lvl="5" algn="l">
              <a:lnSpc>
                <a:spcPct val="100000"/>
              </a:lnSpc>
              <a:spcBef>
                <a:spcPts val="0"/>
              </a:spcBef>
              <a:spcAft>
                <a:spcPts val="0"/>
              </a:spcAft>
              <a:buSzPts val="4400"/>
              <a:buNone/>
              <a:defRPr sz="4400" b="1"/>
            </a:lvl6pPr>
            <a:lvl7pPr lvl="6" algn="l">
              <a:lnSpc>
                <a:spcPct val="100000"/>
              </a:lnSpc>
              <a:spcBef>
                <a:spcPts val="0"/>
              </a:spcBef>
              <a:spcAft>
                <a:spcPts val="0"/>
              </a:spcAft>
              <a:buSzPts val="4400"/>
              <a:buNone/>
              <a:defRPr sz="4400" b="1"/>
            </a:lvl7pPr>
            <a:lvl8pPr lvl="7" algn="l">
              <a:lnSpc>
                <a:spcPct val="100000"/>
              </a:lnSpc>
              <a:spcBef>
                <a:spcPts val="0"/>
              </a:spcBef>
              <a:spcAft>
                <a:spcPts val="0"/>
              </a:spcAft>
              <a:buSzPts val="4400"/>
              <a:buNone/>
              <a:defRPr sz="4400" b="1"/>
            </a:lvl8pPr>
            <a:lvl9pPr lvl="8" algn="l">
              <a:lnSpc>
                <a:spcPct val="100000"/>
              </a:lnSpc>
              <a:spcBef>
                <a:spcPts val="0"/>
              </a:spcBef>
              <a:spcAft>
                <a:spcPts val="0"/>
              </a:spcAft>
              <a:buSzPts val="4400"/>
              <a:buNone/>
              <a:defRPr sz="4400" b="1"/>
            </a:lvl9pPr>
          </a:lstStyle>
          <a:p>
            <a:endParaRPr/>
          </a:p>
        </p:txBody>
      </p:sp>
      <p:sp>
        <p:nvSpPr>
          <p:cNvPr id="31" name="Google Shape;31;p2"/>
          <p:cNvSpPr txBox="1">
            <a:spLocks noGrp="1"/>
          </p:cNvSpPr>
          <p:nvPr>
            <p:ph type="subTitle" idx="1"/>
          </p:nvPr>
        </p:nvSpPr>
        <p:spPr>
          <a:xfrm>
            <a:off x="3658150" y="3923975"/>
            <a:ext cx="4826400" cy="648300"/>
          </a:xfrm>
          <a:prstGeom prst="rect">
            <a:avLst/>
          </a:prstGeom>
          <a:noFill/>
          <a:ln>
            <a:noFill/>
          </a:ln>
        </p:spPr>
        <p:txBody>
          <a:bodyPr spcFirstLastPara="1" wrap="square" lIns="0" tIns="0" rIns="0" bIns="0" anchor="b" anchorCtr="0">
            <a:normAutofit/>
          </a:bodyPr>
          <a:lstStyle>
            <a:lvl1pPr lvl="0">
              <a:lnSpc>
                <a:spcPct val="100000"/>
              </a:lnSpc>
              <a:spcBef>
                <a:spcPts val="0"/>
              </a:spcBef>
              <a:spcAft>
                <a:spcPts val="0"/>
              </a:spcAft>
              <a:buClr>
                <a:srgbClr val="666666"/>
              </a:buClr>
              <a:buSzPts val="1300"/>
              <a:buFont typeface="Arial"/>
              <a:buNone/>
              <a:defRPr sz="1500">
                <a:solidFill>
                  <a:srgbClr val="666666"/>
                </a:solidFill>
                <a:latin typeface="Arial"/>
                <a:ea typeface="Arial"/>
                <a:cs typeface="Arial"/>
                <a:sym typeface="Arial"/>
              </a:defRPr>
            </a:lvl1pPr>
            <a:lvl2pPr lvl="1">
              <a:lnSpc>
                <a:spcPct val="100000"/>
              </a:lnSpc>
              <a:spcBef>
                <a:spcPts val="0"/>
              </a:spcBef>
              <a:spcAft>
                <a:spcPts val="0"/>
              </a:spcAft>
              <a:buSzPts val="1200"/>
              <a:buFont typeface="Arial"/>
              <a:buNone/>
              <a:defRPr sz="1200">
                <a:latin typeface="Arial"/>
                <a:ea typeface="Arial"/>
                <a:cs typeface="Arial"/>
                <a:sym typeface="Arial"/>
              </a:defRPr>
            </a:lvl2pPr>
            <a:lvl3pPr lvl="2">
              <a:lnSpc>
                <a:spcPct val="100000"/>
              </a:lnSpc>
              <a:spcBef>
                <a:spcPts val="0"/>
              </a:spcBef>
              <a:spcAft>
                <a:spcPts val="0"/>
              </a:spcAft>
              <a:buSzPts val="1200"/>
              <a:buFont typeface="Arial"/>
              <a:buNone/>
              <a:defRPr sz="1200">
                <a:latin typeface="Arial"/>
                <a:ea typeface="Arial"/>
                <a:cs typeface="Arial"/>
                <a:sym typeface="Arial"/>
              </a:defRPr>
            </a:lvl3pPr>
            <a:lvl4pPr lvl="3">
              <a:lnSpc>
                <a:spcPct val="100000"/>
              </a:lnSpc>
              <a:spcBef>
                <a:spcPts val="0"/>
              </a:spcBef>
              <a:spcAft>
                <a:spcPts val="0"/>
              </a:spcAft>
              <a:buSzPts val="1200"/>
              <a:buFont typeface="Arial"/>
              <a:buNone/>
              <a:defRPr sz="1200">
                <a:latin typeface="Arial"/>
                <a:ea typeface="Arial"/>
                <a:cs typeface="Arial"/>
                <a:sym typeface="Arial"/>
              </a:defRPr>
            </a:lvl4pPr>
            <a:lvl5pPr lvl="4">
              <a:lnSpc>
                <a:spcPct val="100000"/>
              </a:lnSpc>
              <a:spcBef>
                <a:spcPts val="0"/>
              </a:spcBef>
              <a:spcAft>
                <a:spcPts val="0"/>
              </a:spcAft>
              <a:buSzPts val="1200"/>
              <a:buFont typeface="Arial"/>
              <a:buNone/>
              <a:defRPr sz="1200">
                <a:latin typeface="Arial"/>
                <a:ea typeface="Arial"/>
                <a:cs typeface="Arial"/>
                <a:sym typeface="Arial"/>
              </a:defRPr>
            </a:lvl5pPr>
            <a:lvl6pPr lvl="5">
              <a:lnSpc>
                <a:spcPct val="100000"/>
              </a:lnSpc>
              <a:spcBef>
                <a:spcPts val="0"/>
              </a:spcBef>
              <a:spcAft>
                <a:spcPts val="0"/>
              </a:spcAft>
              <a:buSzPts val="1200"/>
              <a:buFont typeface="Arial"/>
              <a:buNone/>
              <a:defRPr sz="1200">
                <a:latin typeface="Arial"/>
                <a:ea typeface="Arial"/>
                <a:cs typeface="Arial"/>
                <a:sym typeface="Arial"/>
              </a:defRPr>
            </a:lvl6pPr>
            <a:lvl7pPr lvl="6">
              <a:lnSpc>
                <a:spcPct val="100000"/>
              </a:lnSpc>
              <a:spcBef>
                <a:spcPts val="0"/>
              </a:spcBef>
              <a:spcAft>
                <a:spcPts val="0"/>
              </a:spcAft>
              <a:buSzPts val="1200"/>
              <a:buFont typeface="Arial"/>
              <a:buNone/>
              <a:defRPr sz="1200">
                <a:latin typeface="Arial"/>
                <a:ea typeface="Arial"/>
                <a:cs typeface="Arial"/>
                <a:sym typeface="Arial"/>
              </a:defRPr>
            </a:lvl7pPr>
            <a:lvl8pPr lvl="7">
              <a:lnSpc>
                <a:spcPct val="100000"/>
              </a:lnSpc>
              <a:spcBef>
                <a:spcPts val="0"/>
              </a:spcBef>
              <a:spcAft>
                <a:spcPts val="0"/>
              </a:spcAft>
              <a:buSzPts val="1200"/>
              <a:buFont typeface="Arial"/>
              <a:buNone/>
              <a:defRPr sz="1200">
                <a:latin typeface="Arial"/>
                <a:ea typeface="Arial"/>
                <a:cs typeface="Arial"/>
                <a:sym typeface="Arial"/>
              </a:defRPr>
            </a:lvl8pPr>
            <a:lvl9pPr lvl="8">
              <a:lnSpc>
                <a:spcPct val="100000"/>
              </a:lnSpc>
              <a:spcBef>
                <a:spcPts val="0"/>
              </a:spcBef>
              <a:spcAft>
                <a:spcPts val="0"/>
              </a:spcAft>
              <a:buSzPts val="1200"/>
              <a:buFont typeface="Arial"/>
              <a:buNone/>
              <a:defRPr sz="1200">
                <a:latin typeface="Arial"/>
                <a:ea typeface="Arial"/>
                <a:cs typeface="Arial"/>
                <a:sym typeface="Arial"/>
              </a:defRPr>
            </a:lvl9pPr>
          </a:lstStyle>
          <a:p>
            <a:endParaRPr/>
          </a:p>
        </p:txBody>
      </p:sp>
      <p:sp>
        <p:nvSpPr>
          <p:cNvPr id="32" name="Google Shape;32;p2"/>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33" name="Google Shape;33;p2"/>
          <p:cNvSpPr txBox="1">
            <a:spLocks noGrp="1"/>
          </p:cNvSpPr>
          <p:nvPr>
            <p:ph type="subTitle" idx="2"/>
          </p:nvPr>
        </p:nvSpPr>
        <p:spPr>
          <a:xfrm>
            <a:off x="3658150" y="2790825"/>
            <a:ext cx="4826400" cy="1068300"/>
          </a:xfrm>
          <a:prstGeom prst="rect">
            <a:avLst/>
          </a:prstGeom>
          <a:noFill/>
          <a:ln>
            <a:noFill/>
          </a:ln>
        </p:spPr>
        <p:txBody>
          <a:bodyPr spcFirstLastPara="1" wrap="square" lIns="0" tIns="0" rIns="0" bIns="0" anchor="t" anchorCtr="0">
            <a:normAutofit/>
          </a:bodyPr>
          <a:lstStyle>
            <a:lvl1pPr lvl="0" rtl="0">
              <a:lnSpc>
                <a:spcPct val="100000"/>
              </a:lnSpc>
              <a:spcBef>
                <a:spcPts val="0"/>
              </a:spcBef>
              <a:spcAft>
                <a:spcPts val="0"/>
              </a:spcAft>
              <a:buSzPts val="2000"/>
              <a:buFont typeface="Arial"/>
              <a:buNone/>
              <a:defRPr sz="2000">
                <a:latin typeface="Arial"/>
                <a:ea typeface="Arial"/>
                <a:cs typeface="Arial"/>
                <a:sym typeface="Arial"/>
              </a:defRPr>
            </a:lvl1pPr>
            <a:lvl2pPr lvl="1" rtl="0">
              <a:lnSpc>
                <a:spcPct val="100000"/>
              </a:lnSpc>
              <a:spcBef>
                <a:spcPts val="0"/>
              </a:spcBef>
              <a:spcAft>
                <a:spcPts val="0"/>
              </a:spcAft>
              <a:buSzPts val="2000"/>
              <a:buFont typeface="Arial"/>
              <a:buNone/>
              <a:defRPr sz="2000">
                <a:latin typeface="Arial"/>
                <a:ea typeface="Arial"/>
                <a:cs typeface="Arial"/>
                <a:sym typeface="Arial"/>
              </a:defRPr>
            </a:lvl2pPr>
            <a:lvl3pPr lvl="2" rtl="0">
              <a:lnSpc>
                <a:spcPct val="100000"/>
              </a:lnSpc>
              <a:spcBef>
                <a:spcPts val="0"/>
              </a:spcBef>
              <a:spcAft>
                <a:spcPts val="0"/>
              </a:spcAft>
              <a:buSzPts val="2000"/>
              <a:buFont typeface="Arial"/>
              <a:buNone/>
              <a:defRPr sz="2000">
                <a:latin typeface="Arial"/>
                <a:ea typeface="Arial"/>
                <a:cs typeface="Arial"/>
                <a:sym typeface="Arial"/>
              </a:defRPr>
            </a:lvl3pPr>
            <a:lvl4pPr lvl="3" rtl="0">
              <a:lnSpc>
                <a:spcPct val="100000"/>
              </a:lnSpc>
              <a:spcBef>
                <a:spcPts val="0"/>
              </a:spcBef>
              <a:spcAft>
                <a:spcPts val="0"/>
              </a:spcAft>
              <a:buSzPts val="2000"/>
              <a:buFont typeface="Arial"/>
              <a:buNone/>
              <a:defRPr sz="2000">
                <a:latin typeface="Arial"/>
                <a:ea typeface="Arial"/>
                <a:cs typeface="Arial"/>
                <a:sym typeface="Arial"/>
              </a:defRPr>
            </a:lvl4pPr>
            <a:lvl5pPr lvl="4" rtl="0">
              <a:lnSpc>
                <a:spcPct val="100000"/>
              </a:lnSpc>
              <a:spcBef>
                <a:spcPts val="0"/>
              </a:spcBef>
              <a:spcAft>
                <a:spcPts val="0"/>
              </a:spcAft>
              <a:buSzPts val="2000"/>
              <a:buFont typeface="Arial"/>
              <a:buNone/>
              <a:defRPr sz="2000">
                <a:latin typeface="Arial"/>
                <a:ea typeface="Arial"/>
                <a:cs typeface="Arial"/>
                <a:sym typeface="Arial"/>
              </a:defRPr>
            </a:lvl5pPr>
            <a:lvl6pPr lvl="5" rtl="0">
              <a:lnSpc>
                <a:spcPct val="100000"/>
              </a:lnSpc>
              <a:spcBef>
                <a:spcPts val="0"/>
              </a:spcBef>
              <a:spcAft>
                <a:spcPts val="0"/>
              </a:spcAft>
              <a:buSzPts val="2000"/>
              <a:buFont typeface="Arial"/>
              <a:buNone/>
              <a:defRPr sz="2000">
                <a:latin typeface="Arial"/>
                <a:ea typeface="Arial"/>
                <a:cs typeface="Arial"/>
                <a:sym typeface="Arial"/>
              </a:defRPr>
            </a:lvl6pPr>
            <a:lvl7pPr lvl="6" rtl="0">
              <a:lnSpc>
                <a:spcPct val="100000"/>
              </a:lnSpc>
              <a:spcBef>
                <a:spcPts val="0"/>
              </a:spcBef>
              <a:spcAft>
                <a:spcPts val="0"/>
              </a:spcAft>
              <a:buSzPts val="2000"/>
              <a:buFont typeface="Arial"/>
              <a:buNone/>
              <a:defRPr sz="2000">
                <a:latin typeface="Arial"/>
                <a:ea typeface="Arial"/>
                <a:cs typeface="Arial"/>
                <a:sym typeface="Arial"/>
              </a:defRPr>
            </a:lvl7pPr>
            <a:lvl8pPr lvl="7" rtl="0">
              <a:lnSpc>
                <a:spcPct val="100000"/>
              </a:lnSpc>
              <a:spcBef>
                <a:spcPts val="0"/>
              </a:spcBef>
              <a:spcAft>
                <a:spcPts val="0"/>
              </a:spcAft>
              <a:buSzPts val="2000"/>
              <a:buFont typeface="Arial"/>
              <a:buNone/>
              <a:defRPr sz="2000">
                <a:latin typeface="Arial"/>
                <a:ea typeface="Arial"/>
                <a:cs typeface="Arial"/>
                <a:sym typeface="Arial"/>
              </a:defRPr>
            </a:lvl8pPr>
            <a:lvl9pPr lvl="8" rtl="0">
              <a:lnSpc>
                <a:spcPct val="100000"/>
              </a:lnSpc>
              <a:spcBef>
                <a:spcPts val="0"/>
              </a:spcBef>
              <a:spcAft>
                <a:spcPts val="0"/>
              </a:spcAft>
              <a:buSzPts val="2000"/>
              <a:buFont typeface="Arial"/>
              <a:buNone/>
              <a:defRPr sz="2000">
                <a:latin typeface="Arial"/>
                <a:ea typeface="Arial"/>
                <a:cs typeface="Arial"/>
                <a:sym typeface="Arial"/>
              </a:defRPr>
            </a:lvl9pPr>
          </a:lstStyle>
          <a:p>
            <a:endParaRPr/>
          </a:p>
        </p:txBody>
      </p:sp>
      <p:sp>
        <p:nvSpPr>
          <p:cNvPr id="34" name="Google Shape;34;p2"/>
          <p:cNvSpPr>
            <a:spLocks noGrp="1"/>
          </p:cNvSpPr>
          <p:nvPr>
            <p:ph type="pic" idx="3"/>
          </p:nvPr>
        </p:nvSpPr>
        <p:spPr>
          <a:xfrm>
            <a:off x="0" y="0"/>
            <a:ext cx="3081000" cy="4673400"/>
          </a:xfrm>
          <a:prstGeom prst="rect">
            <a:avLst/>
          </a:prstGeom>
          <a:solidFill>
            <a:schemeClr val="dk2"/>
          </a:solidFill>
          <a:ln>
            <a:noFill/>
          </a:ln>
        </p:spPr>
      </p:sp>
      <p:grpSp>
        <p:nvGrpSpPr>
          <p:cNvPr id="35" name="Google Shape;35;p2"/>
          <p:cNvGrpSpPr/>
          <p:nvPr/>
        </p:nvGrpSpPr>
        <p:grpSpPr>
          <a:xfrm>
            <a:off x="229678" y="4812065"/>
            <a:ext cx="952262" cy="184819"/>
            <a:chOff x="238125" y="2164775"/>
            <a:chExt cx="7143750" cy="1385450"/>
          </a:xfrm>
        </p:grpSpPr>
        <p:sp>
          <p:nvSpPr>
            <p:cNvPr id="36" name="Google Shape;36;p2"/>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0_Branding Slide_Newfoundland and Labrador,_EN">
  <p:cSld name="TITLE_1_14_1_2">
    <p:spTree>
      <p:nvGrpSpPr>
        <p:cNvPr id="1" name="Shape 747"/>
        <p:cNvGrpSpPr/>
        <p:nvPr/>
      </p:nvGrpSpPr>
      <p:grpSpPr>
        <a:xfrm>
          <a:off x="0" y="0"/>
          <a:ext cx="0" cy="0"/>
          <a:chOff x="0" y="0"/>
          <a:chExt cx="0" cy="0"/>
        </a:xfrm>
      </p:grpSpPr>
      <p:pic>
        <p:nvPicPr>
          <p:cNvPr id="748" name="Google Shape;748;p1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49" name="Google Shape;749;p11"/>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Newfoundland and Labrador, Canada - Photo: Freepik</a:t>
            </a:r>
            <a:endParaRPr sz="1400" b="0" i="0" u="none" strike="noStrike" cap="none">
              <a:solidFill>
                <a:srgbClr val="FFFFFF"/>
              </a:solidFill>
              <a:latin typeface="Source Sans Pro"/>
              <a:ea typeface="Source Sans Pro"/>
              <a:cs typeface="Source Sans Pro"/>
              <a:sym typeface="Source Sans Pro"/>
            </a:endParaRPr>
          </a:p>
        </p:txBody>
      </p:sp>
      <p:sp>
        <p:nvSpPr>
          <p:cNvPr id="750" name="Google Shape;750;p11"/>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A1527B">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1"/>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1"/>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3" name="Google Shape;753;p11"/>
          <p:cNvGrpSpPr/>
          <p:nvPr/>
        </p:nvGrpSpPr>
        <p:grpSpPr>
          <a:xfrm>
            <a:off x="7941498" y="4793372"/>
            <a:ext cx="729760" cy="173505"/>
            <a:chOff x="7941498" y="4793372"/>
            <a:chExt cx="729760" cy="173505"/>
          </a:xfrm>
        </p:grpSpPr>
        <p:sp>
          <p:nvSpPr>
            <p:cNvPr id="754" name="Google Shape;754;p1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11"/>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773" name="Google Shape;773;p11"/>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 name="Google Shape;774;p11"/>
          <p:cNvGrpSpPr/>
          <p:nvPr/>
        </p:nvGrpSpPr>
        <p:grpSpPr>
          <a:xfrm>
            <a:off x="429700" y="1242820"/>
            <a:ext cx="4866194" cy="944324"/>
            <a:chOff x="277298" y="2872865"/>
            <a:chExt cx="2322433" cy="450687"/>
          </a:xfrm>
        </p:grpSpPr>
        <p:sp>
          <p:nvSpPr>
            <p:cNvPr id="775" name="Google Shape;775;p11"/>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76" name="Google Shape;776;p11"/>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77" name="Google Shape;777;p11"/>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78" name="Google Shape;778;p11"/>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79" name="Google Shape;779;p11"/>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80" name="Google Shape;780;p11"/>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81" name="Google Shape;781;p11"/>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82" name="Google Shape;782;p11"/>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83" name="Google Shape;783;p11"/>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84" name="Google Shape;784;p11"/>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85" name="Google Shape;785;p11"/>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86" name="Google Shape;786;p11"/>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87" name="Google Shape;787;p11"/>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88" name="Google Shape;788;p11"/>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89" name="Google Shape;789;p11"/>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90" name="Google Shape;790;p11"/>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91" name="Google Shape;791;p11"/>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92" name="Google Shape;792;p11"/>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93" name="Google Shape;793;p11"/>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94" name="Google Shape;794;p11"/>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95" name="Google Shape;795;p11"/>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96" name="Google Shape;796;p11"/>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97" name="Google Shape;797;p11"/>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98" name="Google Shape;798;p11"/>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99" name="Google Shape;799;p11"/>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00" name="Google Shape;800;p11"/>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01" name="Google Shape;801;p11"/>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02" name="Google Shape;802;p11"/>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03" name="Google Shape;803;p11"/>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04" name="Google Shape;804;p11"/>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05" name="Google Shape;805;p11"/>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06" name="Google Shape;806;p11"/>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07" name="Google Shape;807;p11"/>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08" name="Google Shape;808;p11"/>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09" name="Google Shape;809;p11"/>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10" name="Google Shape;810;p11"/>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11" name="Google Shape;811;p11"/>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12" name="Google Shape;812;p11"/>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13" name="Google Shape;813;p11"/>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14" name="Google Shape;814;p11"/>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15" name="Google Shape;815;p11"/>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16" name="Google Shape;816;p11"/>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17" name="Google Shape;817;p11"/>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18" name="Google Shape;818;p11"/>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19" name="Google Shape;819;p11"/>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0" name="Google Shape;820;p11"/>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1" name="Google Shape;821;p11"/>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2" name="Google Shape;822;p11"/>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3" name="Google Shape;823;p11"/>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4" name="Google Shape;824;p11"/>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5" name="Google Shape;825;p11"/>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6" name="Google Shape;826;p11"/>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7" name="Google Shape;827;p11"/>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8" name="Google Shape;828;p11"/>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9" name="Google Shape;829;p11"/>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0_Branding Slide_Newfoundland and Labrador,_FR">
  <p:cSld name="TITLE_1_14_1_2_1">
    <p:spTree>
      <p:nvGrpSpPr>
        <p:cNvPr id="1" name="Shape 830"/>
        <p:cNvGrpSpPr/>
        <p:nvPr/>
      </p:nvGrpSpPr>
      <p:grpSpPr>
        <a:xfrm>
          <a:off x="0" y="0"/>
          <a:ext cx="0" cy="0"/>
          <a:chOff x="0" y="0"/>
          <a:chExt cx="0" cy="0"/>
        </a:xfrm>
      </p:grpSpPr>
      <p:pic>
        <p:nvPicPr>
          <p:cNvPr id="831" name="Google Shape;831;p1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32" name="Google Shape;832;p12"/>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A1527B">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2"/>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2"/>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Terre-Neuve-et-Labrador, Canada</a:t>
            </a:r>
            <a:r>
              <a:rPr lang="en" sz="900">
                <a:solidFill>
                  <a:schemeClr val="lt1"/>
                </a:solidFill>
              </a:rPr>
              <a:t>- Photo : Freepik</a:t>
            </a:r>
            <a:endParaRPr sz="900">
              <a:solidFill>
                <a:srgbClr val="FFFFFF"/>
              </a:solidFill>
            </a:endParaRPr>
          </a:p>
        </p:txBody>
      </p:sp>
      <p:sp>
        <p:nvSpPr>
          <p:cNvPr id="835" name="Google Shape;835;p12"/>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6" name="Google Shape;836;p12"/>
          <p:cNvGrpSpPr/>
          <p:nvPr/>
        </p:nvGrpSpPr>
        <p:grpSpPr>
          <a:xfrm>
            <a:off x="7941498" y="4793372"/>
            <a:ext cx="729760" cy="173505"/>
            <a:chOff x="7941498" y="4793372"/>
            <a:chExt cx="729760" cy="173505"/>
          </a:xfrm>
        </p:grpSpPr>
        <p:sp>
          <p:nvSpPr>
            <p:cNvPr id="837" name="Google Shape;837;p1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5" name="Google Shape;855;p12"/>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856" name="Google Shape;856;p12"/>
          <p:cNvGrpSpPr/>
          <p:nvPr/>
        </p:nvGrpSpPr>
        <p:grpSpPr>
          <a:xfrm>
            <a:off x="429700" y="1254487"/>
            <a:ext cx="4858710" cy="923133"/>
            <a:chOff x="277295" y="3594869"/>
            <a:chExt cx="2318861" cy="440573"/>
          </a:xfrm>
        </p:grpSpPr>
        <p:sp>
          <p:nvSpPr>
            <p:cNvPr id="857" name="Google Shape;857;p12"/>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2"/>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2"/>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2"/>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2"/>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2"/>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2"/>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2"/>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2"/>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2"/>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2"/>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2"/>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2"/>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2"/>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2"/>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2"/>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2"/>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2"/>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2"/>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2"/>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2"/>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2"/>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2"/>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2"/>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2"/>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2"/>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2"/>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2"/>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2"/>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2"/>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2"/>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2"/>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2"/>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2"/>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2"/>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2"/>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2"/>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2"/>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2"/>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2"/>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2"/>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2"/>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2"/>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2"/>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2"/>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2"/>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2"/>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2"/>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2"/>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2"/>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2"/>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2"/>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2"/>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2"/>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2"/>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0_Branding Slide_Nova Scotia_EN">
  <p:cSld name="TITLE_1_14_1_2_1_1">
    <p:spTree>
      <p:nvGrpSpPr>
        <p:cNvPr id="1" name="Shape 912"/>
        <p:cNvGrpSpPr/>
        <p:nvPr/>
      </p:nvGrpSpPr>
      <p:grpSpPr>
        <a:xfrm>
          <a:off x="0" y="0"/>
          <a:ext cx="0" cy="0"/>
          <a:chOff x="0" y="0"/>
          <a:chExt cx="0" cy="0"/>
        </a:xfrm>
      </p:grpSpPr>
      <p:pic>
        <p:nvPicPr>
          <p:cNvPr id="913" name="Google Shape;913;p13"/>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914" name="Google Shape;914;p13"/>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1C1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Nova Scotia, Canada</a:t>
            </a:r>
            <a:r>
              <a:rPr lang="en" sz="900">
                <a:solidFill>
                  <a:schemeClr val="lt1"/>
                </a:solidFill>
              </a:rPr>
              <a:t>- Photo : Unsplash</a:t>
            </a:r>
            <a:endParaRPr sz="900">
              <a:solidFill>
                <a:srgbClr val="FFFFFF"/>
              </a:solidFill>
            </a:endParaRPr>
          </a:p>
        </p:txBody>
      </p:sp>
      <p:sp>
        <p:nvSpPr>
          <p:cNvPr id="916" name="Google Shape;916;p13"/>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7" name="Google Shape;917;p13"/>
          <p:cNvGrpSpPr/>
          <p:nvPr/>
        </p:nvGrpSpPr>
        <p:grpSpPr>
          <a:xfrm>
            <a:off x="7941498" y="4793372"/>
            <a:ext cx="729760" cy="173505"/>
            <a:chOff x="7941498" y="4793372"/>
            <a:chExt cx="729760" cy="173505"/>
          </a:xfrm>
        </p:grpSpPr>
        <p:sp>
          <p:nvSpPr>
            <p:cNvPr id="918" name="Google Shape;918;p1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 name="Google Shape;936;p13"/>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937" name="Google Shape;937;p13"/>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8" name="Google Shape;938;p13"/>
          <p:cNvGrpSpPr/>
          <p:nvPr/>
        </p:nvGrpSpPr>
        <p:grpSpPr>
          <a:xfrm>
            <a:off x="429700" y="1242820"/>
            <a:ext cx="4866194" cy="944324"/>
            <a:chOff x="277298" y="2872865"/>
            <a:chExt cx="2322433" cy="450687"/>
          </a:xfrm>
        </p:grpSpPr>
        <p:sp>
          <p:nvSpPr>
            <p:cNvPr id="939" name="Google Shape;939;p13"/>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0" name="Google Shape;940;p13"/>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1" name="Google Shape;941;p13"/>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2" name="Google Shape;942;p13"/>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3" name="Google Shape;943;p13"/>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4" name="Google Shape;944;p13"/>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5" name="Google Shape;945;p13"/>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6" name="Google Shape;946;p13"/>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7" name="Google Shape;947;p13"/>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8" name="Google Shape;948;p13"/>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49" name="Google Shape;949;p13"/>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50" name="Google Shape;950;p13"/>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51" name="Google Shape;951;p13"/>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52" name="Google Shape;952;p13"/>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53" name="Google Shape;953;p13"/>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54" name="Google Shape;954;p13"/>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55" name="Google Shape;955;p13"/>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56" name="Google Shape;956;p13"/>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57" name="Google Shape;957;p13"/>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58" name="Google Shape;958;p13"/>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59" name="Google Shape;959;p13"/>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0" name="Google Shape;960;p13"/>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1" name="Google Shape;961;p13"/>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2" name="Google Shape;962;p13"/>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3" name="Google Shape;963;p13"/>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4" name="Google Shape;964;p13"/>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5" name="Google Shape;965;p13"/>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6" name="Google Shape;966;p13"/>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7" name="Google Shape;967;p13"/>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8" name="Google Shape;968;p13"/>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9" name="Google Shape;969;p13"/>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70" name="Google Shape;970;p13"/>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71" name="Google Shape;971;p13"/>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72" name="Google Shape;972;p13"/>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73" name="Google Shape;973;p13"/>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74" name="Google Shape;974;p13"/>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75" name="Google Shape;975;p13"/>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76" name="Google Shape;976;p13"/>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77" name="Google Shape;977;p13"/>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78" name="Google Shape;978;p13"/>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79" name="Google Shape;979;p13"/>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80" name="Google Shape;980;p13"/>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81" name="Google Shape;981;p13"/>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82" name="Google Shape;982;p13"/>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83" name="Google Shape;983;p13"/>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84" name="Google Shape;984;p13"/>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85" name="Google Shape;985;p13"/>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86" name="Google Shape;986;p13"/>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87" name="Google Shape;987;p13"/>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88" name="Google Shape;988;p13"/>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89" name="Google Shape;989;p13"/>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90" name="Google Shape;990;p13"/>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91" name="Google Shape;991;p13"/>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92" name="Google Shape;992;p13"/>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93" name="Google Shape;993;p13"/>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0_Branding Slide_Nova Scotia_FR">
  <p:cSld name="TITLE_1_14_1_2_1_1_1">
    <p:spTree>
      <p:nvGrpSpPr>
        <p:cNvPr id="1" name="Shape 994"/>
        <p:cNvGrpSpPr/>
        <p:nvPr/>
      </p:nvGrpSpPr>
      <p:grpSpPr>
        <a:xfrm>
          <a:off x="0" y="0"/>
          <a:ext cx="0" cy="0"/>
          <a:chOff x="0" y="0"/>
          <a:chExt cx="0" cy="0"/>
        </a:xfrm>
      </p:grpSpPr>
      <p:pic>
        <p:nvPicPr>
          <p:cNvPr id="995" name="Google Shape;995;p14"/>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996" name="Google Shape;996;p14"/>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1C1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Nouvelle-Écosse, Canada - Photo : Unsplash</a:t>
            </a:r>
            <a:endParaRPr sz="900">
              <a:solidFill>
                <a:srgbClr val="FFFFFF"/>
              </a:solidFill>
            </a:endParaRPr>
          </a:p>
        </p:txBody>
      </p:sp>
      <p:sp>
        <p:nvSpPr>
          <p:cNvPr id="999" name="Google Shape;999;p14"/>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14"/>
          <p:cNvGrpSpPr/>
          <p:nvPr/>
        </p:nvGrpSpPr>
        <p:grpSpPr>
          <a:xfrm>
            <a:off x="7941498" y="4793372"/>
            <a:ext cx="729760" cy="173505"/>
            <a:chOff x="7941498" y="4793372"/>
            <a:chExt cx="729760" cy="173505"/>
          </a:xfrm>
        </p:grpSpPr>
        <p:sp>
          <p:nvSpPr>
            <p:cNvPr id="1001" name="Google Shape;1001;p1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9" name="Google Shape;1019;p14"/>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1020" name="Google Shape;1020;p14"/>
          <p:cNvGrpSpPr/>
          <p:nvPr/>
        </p:nvGrpSpPr>
        <p:grpSpPr>
          <a:xfrm>
            <a:off x="429700" y="1254487"/>
            <a:ext cx="4858710" cy="923133"/>
            <a:chOff x="277295" y="3594869"/>
            <a:chExt cx="2318861" cy="440573"/>
          </a:xfrm>
        </p:grpSpPr>
        <p:sp>
          <p:nvSpPr>
            <p:cNvPr id="1021" name="Google Shape;1021;p14"/>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0_Branding Slide_Ontario_1_EN">
  <p:cSld name="TITLE_1_14_1_1">
    <p:spTree>
      <p:nvGrpSpPr>
        <p:cNvPr id="1" name="Shape 1076"/>
        <p:cNvGrpSpPr/>
        <p:nvPr/>
      </p:nvGrpSpPr>
      <p:grpSpPr>
        <a:xfrm>
          <a:off x="0" y="0"/>
          <a:ext cx="0" cy="0"/>
          <a:chOff x="0" y="0"/>
          <a:chExt cx="0" cy="0"/>
        </a:xfrm>
      </p:grpSpPr>
      <p:pic>
        <p:nvPicPr>
          <p:cNvPr id="1077" name="Google Shape;1077;p15"/>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078" name="Google Shape;1078;p15"/>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5D8201">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5"/>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0" name="Google Shape;1080;p15"/>
          <p:cNvGrpSpPr/>
          <p:nvPr/>
        </p:nvGrpSpPr>
        <p:grpSpPr>
          <a:xfrm>
            <a:off x="7941498" y="4793372"/>
            <a:ext cx="729760" cy="173505"/>
            <a:chOff x="7941498" y="4793372"/>
            <a:chExt cx="729760" cy="173505"/>
          </a:xfrm>
        </p:grpSpPr>
        <p:sp>
          <p:nvSpPr>
            <p:cNvPr id="1081" name="Google Shape;1081;p1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9" name="Google Shape;1099;p15"/>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100" name="Google Shape;1100;p15"/>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999999"/>
                </a:solidFill>
              </a:rPr>
              <a:t>Ontario, Canada - Photo: Unsplash</a:t>
            </a:r>
            <a:endParaRPr sz="1400" b="0" i="0" u="none" strike="noStrike" cap="none">
              <a:solidFill>
                <a:srgbClr val="999999"/>
              </a:solidFill>
              <a:latin typeface="Source Sans Pro"/>
              <a:ea typeface="Source Sans Pro"/>
              <a:cs typeface="Source Sans Pro"/>
              <a:sym typeface="Source Sans Pro"/>
            </a:endParaRPr>
          </a:p>
        </p:txBody>
      </p:sp>
      <p:sp>
        <p:nvSpPr>
          <p:cNvPr id="1101" name="Google Shape;1101;p15"/>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2" name="Google Shape;1102;p15"/>
          <p:cNvGrpSpPr/>
          <p:nvPr/>
        </p:nvGrpSpPr>
        <p:grpSpPr>
          <a:xfrm>
            <a:off x="429700" y="1242820"/>
            <a:ext cx="4866194" cy="944324"/>
            <a:chOff x="277298" y="2872865"/>
            <a:chExt cx="2322433" cy="450687"/>
          </a:xfrm>
        </p:grpSpPr>
        <p:sp>
          <p:nvSpPr>
            <p:cNvPr id="1103" name="Google Shape;1103;p15"/>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04" name="Google Shape;1104;p15"/>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05" name="Google Shape;1105;p15"/>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06" name="Google Shape;1106;p15"/>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07" name="Google Shape;1107;p15"/>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08" name="Google Shape;1108;p15"/>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09" name="Google Shape;1109;p15"/>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10" name="Google Shape;1110;p15"/>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11" name="Google Shape;1111;p15"/>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12" name="Google Shape;1112;p15"/>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13" name="Google Shape;1113;p15"/>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14" name="Google Shape;1114;p15"/>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15" name="Google Shape;1115;p15"/>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16" name="Google Shape;1116;p15"/>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17" name="Google Shape;1117;p15"/>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18" name="Google Shape;1118;p15"/>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19" name="Google Shape;1119;p15"/>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0" name="Google Shape;1120;p15"/>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1" name="Google Shape;1121;p15"/>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2" name="Google Shape;1122;p15"/>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3" name="Google Shape;1123;p15"/>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4" name="Google Shape;1124;p15"/>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5" name="Google Shape;1125;p15"/>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6" name="Google Shape;1126;p15"/>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7" name="Google Shape;1127;p15"/>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8" name="Google Shape;1128;p15"/>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9" name="Google Shape;1129;p15"/>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30" name="Google Shape;1130;p15"/>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31" name="Google Shape;1131;p15"/>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32" name="Google Shape;1132;p15"/>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33" name="Google Shape;1133;p15"/>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34" name="Google Shape;1134;p15"/>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35" name="Google Shape;1135;p15"/>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36" name="Google Shape;1136;p15"/>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37" name="Google Shape;1137;p15"/>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38" name="Google Shape;1138;p15"/>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39" name="Google Shape;1139;p15"/>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40" name="Google Shape;1140;p15"/>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41" name="Google Shape;1141;p15"/>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42" name="Google Shape;1142;p15"/>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43" name="Google Shape;1143;p15"/>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44" name="Google Shape;1144;p15"/>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45" name="Google Shape;1145;p15"/>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46" name="Google Shape;1146;p15"/>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47" name="Google Shape;1147;p15"/>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48" name="Google Shape;1148;p15"/>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49" name="Google Shape;1149;p15"/>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50" name="Google Shape;1150;p15"/>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51" name="Google Shape;1151;p15"/>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52" name="Google Shape;1152;p15"/>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53" name="Google Shape;1153;p15"/>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54" name="Google Shape;1154;p15"/>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55" name="Google Shape;1155;p15"/>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56" name="Google Shape;1156;p15"/>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57" name="Google Shape;1157;p15"/>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0_Branding Slide_Ontario_2_FR">
  <p:cSld name="TITLE_1_14_1_1_1">
    <p:spTree>
      <p:nvGrpSpPr>
        <p:cNvPr id="1" name="Shape 1158"/>
        <p:cNvGrpSpPr/>
        <p:nvPr/>
      </p:nvGrpSpPr>
      <p:grpSpPr>
        <a:xfrm>
          <a:off x="0" y="0"/>
          <a:ext cx="0" cy="0"/>
          <a:chOff x="0" y="0"/>
          <a:chExt cx="0" cy="0"/>
        </a:xfrm>
      </p:grpSpPr>
      <p:pic>
        <p:nvPicPr>
          <p:cNvPr id="1159" name="Google Shape;1159;p16"/>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160" name="Google Shape;1160;p16"/>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5D8201">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6"/>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999999"/>
                </a:solidFill>
              </a:rPr>
              <a:t>Ontario, Canada - Photo: Unsplash</a:t>
            </a:r>
            <a:endParaRPr sz="1400" b="0" i="0" u="none" strike="noStrike" cap="none">
              <a:solidFill>
                <a:srgbClr val="999999"/>
              </a:solidFill>
              <a:latin typeface="Source Sans Pro"/>
              <a:ea typeface="Source Sans Pro"/>
              <a:cs typeface="Source Sans Pro"/>
              <a:sym typeface="Source Sans Pro"/>
            </a:endParaRPr>
          </a:p>
        </p:txBody>
      </p:sp>
      <p:sp>
        <p:nvSpPr>
          <p:cNvPr id="1162" name="Google Shape;1162;p16"/>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6"/>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4" name="Google Shape;1164;p16"/>
          <p:cNvGrpSpPr/>
          <p:nvPr/>
        </p:nvGrpSpPr>
        <p:grpSpPr>
          <a:xfrm>
            <a:off x="7941498" y="4793372"/>
            <a:ext cx="729760" cy="173505"/>
            <a:chOff x="7941498" y="4793372"/>
            <a:chExt cx="729760" cy="173505"/>
          </a:xfrm>
        </p:grpSpPr>
        <p:sp>
          <p:nvSpPr>
            <p:cNvPr id="1165" name="Google Shape;1165;p1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3" name="Google Shape;1183;p16"/>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1184" name="Google Shape;1184;p16"/>
          <p:cNvGrpSpPr/>
          <p:nvPr/>
        </p:nvGrpSpPr>
        <p:grpSpPr>
          <a:xfrm>
            <a:off x="429700" y="1254487"/>
            <a:ext cx="4858710" cy="923133"/>
            <a:chOff x="277295" y="3594869"/>
            <a:chExt cx="2318861" cy="440573"/>
          </a:xfrm>
        </p:grpSpPr>
        <p:sp>
          <p:nvSpPr>
            <p:cNvPr id="1185" name="Google Shape;1185;p16"/>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6"/>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6"/>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6"/>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6"/>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6"/>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6"/>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6"/>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6"/>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6"/>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6"/>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6"/>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6"/>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6"/>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6"/>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6"/>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6"/>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0_Branding Slide_Ontario_2_EN">
  <p:cSld name="TITLE_1_14_1_1_2">
    <p:spTree>
      <p:nvGrpSpPr>
        <p:cNvPr id="1" name="Shape 1240"/>
        <p:cNvGrpSpPr/>
        <p:nvPr/>
      </p:nvGrpSpPr>
      <p:grpSpPr>
        <a:xfrm>
          <a:off x="0" y="0"/>
          <a:ext cx="0" cy="0"/>
          <a:chOff x="0" y="0"/>
          <a:chExt cx="0" cy="0"/>
        </a:xfrm>
      </p:grpSpPr>
      <p:pic>
        <p:nvPicPr>
          <p:cNvPr id="1241" name="Google Shape;1241;p17"/>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242" name="Google Shape;1242;p17"/>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0000">
              <a:alpha val="51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7"/>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4" name="Google Shape;1244;p17"/>
          <p:cNvGrpSpPr/>
          <p:nvPr/>
        </p:nvGrpSpPr>
        <p:grpSpPr>
          <a:xfrm>
            <a:off x="7941498" y="4793372"/>
            <a:ext cx="729760" cy="173505"/>
            <a:chOff x="7941498" y="4793372"/>
            <a:chExt cx="729760" cy="173505"/>
          </a:xfrm>
        </p:grpSpPr>
        <p:sp>
          <p:nvSpPr>
            <p:cNvPr id="1245" name="Google Shape;1245;p1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3" name="Google Shape;1263;p17"/>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264" name="Google Shape;1264;p17"/>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chemeClr val="lt1"/>
                </a:solidFill>
              </a:rPr>
              <a:t>Ontario, Canada - Photo: Wikipedia</a:t>
            </a:r>
            <a:endParaRPr sz="1400" b="0" i="0" u="none" strike="noStrike" cap="none">
              <a:solidFill>
                <a:schemeClr val="lt1"/>
              </a:solidFill>
              <a:latin typeface="Source Sans Pro"/>
              <a:ea typeface="Source Sans Pro"/>
              <a:cs typeface="Source Sans Pro"/>
              <a:sym typeface="Source Sans Pro"/>
            </a:endParaRPr>
          </a:p>
        </p:txBody>
      </p:sp>
      <p:sp>
        <p:nvSpPr>
          <p:cNvPr id="1265" name="Google Shape;1265;p17"/>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6" name="Google Shape;1266;p17"/>
          <p:cNvGrpSpPr/>
          <p:nvPr/>
        </p:nvGrpSpPr>
        <p:grpSpPr>
          <a:xfrm>
            <a:off x="429700" y="1242820"/>
            <a:ext cx="4866194" cy="944324"/>
            <a:chOff x="277298" y="2872865"/>
            <a:chExt cx="2322433" cy="450687"/>
          </a:xfrm>
        </p:grpSpPr>
        <p:sp>
          <p:nvSpPr>
            <p:cNvPr id="1267" name="Google Shape;1267;p17"/>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68" name="Google Shape;1268;p17"/>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69" name="Google Shape;1269;p17"/>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70" name="Google Shape;1270;p17"/>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71" name="Google Shape;1271;p17"/>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72" name="Google Shape;1272;p17"/>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73" name="Google Shape;1273;p17"/>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74" name="Google Shape;1274;p17"/>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75" name="Google Shape;1275;p17"/>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76" name="Google Shape;1276;p17"/>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77" name="Google Shape;1277;p17"/>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78" name="Google Shape;1278;p17"/>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79" name="Google Shape;1279;p17"/>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80" name="Google Shape;1280;p17"/>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81" name="Google Shape;1281;p17"/>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82" name="Google Shape;1282;p17"/>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83" name="Google Shape;1283;p17"/>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84" name="Google Shape;1284;p17"/>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85" name="Google Shape;1285;p17"/>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86" name="Google Shape;1286;p17"/>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87" name="Google Shape;1287;p17"/>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88" name="Google Shape;1288;p17"/>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89" name="Google Shape;1289;p17"/>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90" name="Google Shape;1290;p17"/>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91" name="Google Shape;1291;p17"/>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92" name="Google Shape;1292;p17"/>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93" name="Google Shape;1293;p17"/>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94" name="Google Shape;1294;p17"/>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95" name="Google Shape;1295;p17"/>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96" name="Google Shape;1296;p17"/>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97" name="Google Shape;1297;p17"/>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98" name="Google Shape;1298;p17"/>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99" name="Google Shape;1299;p17"/>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00" name="Google Shape;1300;p17"/>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01" name="Google Shape;1301;p17"/>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02" name="Google Shape;1302;p17"/>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03" name="Google Shape;1303;p17"/>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04" name="Google Shape;1304;p17"/>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05" name="Google Shape;1305;p17"/>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06" name="Google Shape;1306;p17"/>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07" name="Google Shape;1307;p17"/>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08" name="Google Shape;1308;p17"/>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09" name="Google Shape;1309;p17"/>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0" name="Google Shape;1310;p17"/>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1" name="Google Shape;1311;p17"/>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2" name="Google Shape;1312;p17"/>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3" name="Google Shape;1313;p17"/>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4" name="Google Shape;1314;p17"/>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5" name="Google Shape;1315;p17"/>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6" name="Google Shape;1316;p17"/>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7" name="Google Shape;1317;p17"/>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8" name="Google Shape;1318;p17"/>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9" name="Google Shape;1319;p17"/>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20" name="Google Shape;1320;p17"/>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21" name="Google Shape;1321;p17"/>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0_Branding Slide_Ontario_2_FR">
  <p:cSld name="TITLE_1_14_1_1_2_1">
    <p:spTree>
      <p:nvGrpSpPr>
        <p:cNvPr id="1" name="Shape 1322"/>
        <p:cNvGrpSpPr/>
        <p:nvPr/>
      </p:nvGrpSpPr>
      <p:grpSpPr>
        <a:xfrm>
          <a:off x="0" y="0"/>
          <a:ext cx="0" cy="0"/>
          <a:chOff x="0" y="0"/>
          <a:chExt cx="0" cy="0"/>
        </a:xfrm>
      </p:grpSpPr>
      <p:pic>
        <p:nvPicPr>
          <p:cNvPr id="1323" name="Google Shape;1323;p18"/>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324" name="Google Shape;1324;p18"/>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0000">
              <a:alpha val="51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8"/>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chemeClr val="lt1"/>
                </a:solidFill>
              </a:rPr>
              <a:t>Ontario, Canada - Photo: Wikipedia</a:t>
            </a:r>
            <a:endParaRPr sz="1400" b="0" i="0" u="none" strike="noStrike" cap="none">
              <a:solidFill>
                <a:schemeClr val="lt1"/>
              </a:solidFill>
              <a:latin typeface="Source Sans Pro"/>
              <a:ea typeface="Source Sans Pro"/>
              <a:cs typeface="Source Sans Pro"/>
              <a:sym typeface="Source Sans Pro"/>
            </a:endParaRPr>
          </a:p>
        </p:txBody>
      </p:sp>
      <p:sp>
        <p:nvSpPr>
          <p:cNvPr id="1326" name="Google Shape;1326;p18"/>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7" name="Google Shape;1327;p18"/>
          <p:cNvGrpSpPr/>
          <p:nvPr/>
        </p:nvGrpSpPr>
        <p:grpSpPr>
          <a:xfrm>
            <a:off x="7941498" y="4793372"/>
            <a:ext cx="729760" cy="173505"/>
            <a:chOff x="7941498" y="4793372"/>
            <a:chExt cx="729760" cy="173505"/>
          </a:xfrm>
        </p:grpSpPr>
        <p:sp>
          <p:nvSpPr>
            <p:cNvPr id="1328" name="Google Shape;1328;p1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6" name="Google Shape;1346;p18"/>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347" name="Google Shape;1347;p18"/>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8" name="Google Shape;1348;p18"/>
          <p:cNvGrpSpPr/>
          <p:nvPr/>
        </p:nvGrpSpPr>
        <p:grpSpPr>
          <a:xfrm>
            <a:off x="429700" y="1254487"/>
            <a:ext cx="4858710" cy="923133"/>
            <a:chOff x="277295" y="3594869"/>
            <a:chExt cx="2318861" cy="440573"/>
          </a:xfrm>
        </p:grpSpPr>
        <p:sp>
          <p:nvSpPr>
            <p:cNvPr id="1349" name="Google Shape;1349;p18"/>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8"/>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8"/>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8"/>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8"/>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8"/>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8"/>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8"/>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8"/>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8"/>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8"/>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8"/>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8"/>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8"/>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8"/>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8"/>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8"/>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8"/>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8"/>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8"/>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8"/>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8"/>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8"/>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8"/>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8"/>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8"/>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8"/>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0_Branding Slide_Ontario_3_EN">
  <p:cSld name="TITLE_1_14_1_1_1_2">
    <p:spTree>
      <p:nvGrpSpPr>
        <p:cNvPr id="1" name="Shape 1404"/>
        <p:cNvGrpSpPr/>
        <p:nvPr/>
      </p:nvGrpSpPr>
      <p:grpSpPr>
        <a:xfrm>
          <a:off x="0" y="0"/>
          <a:ext cx="0" cy="0"/>
          <a:chOff x="0" y="0"/>
          <a:chExt cx="0" cy="0"/>
        </a:xfrm>
      </p:grpSpPr>
      <p:pic>
        <p:nvPicPr>
          <p:cNvPr id="1405" name="Google Shape;1405;p1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06" name="Google Shape;1406;p19"/>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0000">
              <a:alpha val="6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9"/>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chemeClr val="lt1"/>
                </a:solidFill>
              </a:rPr>
              <a:t>Photo: Unsplash</a:t>
            </a:r>
            <a:endParaRPr sz="1400" b="0" i="0" u="none" strike="noStrike" cap="none">
              <a:solidFill>
                <a:schemeClr val="lt1"/>
              </a:solidFill>
              <a:latin typeface="Source Sans Pro"/>
              <a:ea typeface="Source Sans Pro"/>
              <a:cs typeface="Source Sans Pro"/>
              <a:sym typeface="Source Sans Pro"/>
            </a:endParaRPr>
          </a:p>
        </p:txBody>
      </p:sp>
      <p:sp>
        <p:nvSpPr>
          <p:cNvPr id="1408" name="Google Shape;1408;p19"/>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9"/>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0" name="Google Shape;1410;p19"/>
          <p:cNvGrpSpPr/>
          <p:nvPr/>
        </p:nvGrpSpPr>
        <p:grpSpPr>
          <a:xfrm>
            <a:off x="7941498" y="4793372"/>
            <a:ext cx="729760" cy="173505"/>
            <a:chOff x="7941498" y="4793372"/>
            <a:chExt cx="729760" cy="173505"/>
          </a:xfrm>
        </p:grpSpPr>
        <p:sp>
          <p:nvSpPr>
            <p:cNvPr id="1411" name="Google Shape;1411;p1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9" name="Google Shape;1429;p19"/>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1430" name="Google Shape;1430;p19"/>
          <p:cNvGrpSpPr/>
          <p:nvPr/>
        </p:nvGrpSpPr>
        <p:grpSpPr>
          <a:xfrm>
            <a:off x="429700" y="1242820"/>
            <a:ext cx="4866194" cy="944324"/>
            <a:chOff x="277298" y="2872865"/>
            <a:chExt cx="2322433" cy="450687"/>
          </a:xfrm>
        </p:grpSpPr>
        <p:sp>
          <p:nvSpPr>
            <p:cNvPr id="1431" name="Google Shape;1431;p19"/>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32" name="Google Shape;1432;p19"/>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33" name="Google Shape;1433;p19"/>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34" name="Google Shape;1434;p19"/>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35" name="Google Shape;1435;p19"/>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36" name="Google Shape;1436;p19"/>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37" name="Google Shape;1437;p19"/>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38" name="Google Shape;1438;p19"/>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39" name="Google Shape;1439;p19"/>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40" name="Google Shape;1440;p19"/>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41" name="Google Shape;1441;p19"/>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42" name="Google Shape;1442;p19"/>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43" name="Google Shape;1443;p19"/>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44" name="Google Shape;1444;p19"/>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45" name="Google Shape;1445;p19"/>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46" name="Google Shape;1446;p19"/>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47" name="Google Shape;1447;p19"/>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48" name="Google Shape;1448;p19"/>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49" name="Google Shape;1449;p19"/>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50" name="Google Shape;1450;p19"/>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51" name="Google Shape;1451;p19"/>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52" name="Google Shape;1452;p19"/>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53" name="Google Shape;1453;p19"/>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54" name="Google Shape;1454;p19"/>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55" name="Google Shape;1455;p19"/>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56" name="Google Shape;1456;p19"/>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57" name="Google Shape;1457;p19"/>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58" name="Google Shape;1458;p19"/>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59" name="Google Shape;1459;p19"/>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60" name="Google Shape;1460;p19"/>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61" name="Google Shape;1461;p19"/>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62" name="Google Shape;1462;p19"/>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63" name="Google Shape;1463;p19"/>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64" name="Google Shape;1464;p19"/>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65" name="Google Shape;1465;p19"/>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66" name="Google Shape;1466;p19"/>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67" name="Google Shape;1467;p19"/>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68" name="Google Shape;1468;p19"/>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69" name="Google Shape;1469;p19"/>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70" name="Google Shape;1470;p19"/>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71" name="Google Shape;1471;p19"/>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72" name="Google Shape;1472;p19"/>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73" name="Google Shape;1473;p19"/>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74" name="Google Shape;1474;p19"/>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75" name="Google Shape;1475;p19"/>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76" name="Google Shape;1476;p19"/>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77" name="Google Shape;1477;p19"/>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78" name="Google Shape;1478;p19"/>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79" name="Google Shape;1479;p19"/>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80" name="Google Shape;1480;p19"/>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81" name="Google Shape;1481;p19"/>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82" name="Google Shape;1482;p19"/>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83" name="Google Shape;1483;p19"/>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84" name="Google Shape;1484;p19"/>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85" name="Google Shape;1485;p19"/>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0_Branding Slide_Ontario_3_FR">
  <p:cSld name="TITLE_1_14_1_1_1_2_1">
    <p:spTree>
      <p:nvGrpSpPr>
        <p:cNvPr id="1" name="Shape 1486"/>
        <p:cNvGrpSpPr/>
        <p:nvPr/>
      </p:nvGrpSpPr>
      <p:grpSpPr>
        <a:xfrm>
          <a:off x="0" y="0"/>
          <a:ext cx="0" cy="0"/>
          <a:chOff x="0" y="0"/>
          <a:chExt cx="0" cy="0"/>
        </a:xfrm>
      </p:grpSpPr>
      <p:pic>
        <p:nvPicPr>
          <p:cNvPr id="1487" name="Google Shape;1487;p2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88" name="Google Shape;1488;p20"/>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0000">
              <a:alpha val="6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0"/>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chemeClr val="lt1"/>
                </a:solidFill>
              </a:rPr>
              <a:t>Photo: Unsplash</a:t>
            </a:r>
            <a:endParaRPr sz="1400" b="0" i="0" u="none" strike="noStrike" cap="none">
              <a:solidFill>
                <a:schemeClr val="lt1"/>
              </a:solidFill>
              <a:latin typeface="Source Sans Pro"/>
              <a:ea typeface="Source Sans Pro"/>
              <a:cs typeface="Source Sans Pro"/>
              <a:sym typeface="Source Sans Pro"/>
            </a:endParaRPr>
          </a:p>
        </p:txBody>
      </p:sp>
      <p:sp>
        <p:nvSpPr>
          <p:cNvPr id="1490" name="Google Shape;1490;p20"/>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0"/>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2" name="Google Shape;1492;p20"/>
          <p:cNvGrpSpPr/>
          <p:nvPr/>
        </p:nvGrpSpPr>
        <p:grpSpPr>
          <a:xfrm>
            <a:off x="7941498" y="4793372"/>
            <a:ext cx="729760" cy="173505"/>
            <a:chOff x="7941498" y="4793372"/>
            <a:chExt cx="729760" cy="173505"/>
          </a:xfrm>
        </p:grpSpPr>
        <p:sp>
          <p:nvSpPr>
            <p:cNvPr id="1493" name="Google Shape;1493;p2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1" name="Google Shape;1511;p20"/>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1512" name="Google Shape;1512;p20"/>
          <p:cNvGrpSpPr/>
          <p:nvPr/>
        </p:nvGrpSpPr>
        <p:grpSpPr>
          <a:xfrm>
            <a:off x="429700" y="1254487"/>
            <a:ext cx="4858710" cy="923133"/>
            <a:chOff x="277295" y="3594869"/>
            <a:chExt cx="2318861" cy="440573"/>
          </a:xfrm>
        </p:grpSpPr>
        <p:sp>
          <p:nvSpPr>
            <p:cNvPr id="1513" name="Google Shape;1513;p20"/>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0"/>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0"/>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0"/>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0"/>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0"/>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0"/>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0"/>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0"/>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0"/>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0"/>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0"/>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0"/>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0"/>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0"/>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0"/>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0"/>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0"/>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0"/>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0"/>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0"/>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0"/>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0"/>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0"/>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0"/>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0"/>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0"/>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0"/>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0"/>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0"/>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0"/>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0"/>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0"/>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0"/>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0"/>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0"/>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0"/>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0"/>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0"/>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0"/>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0"/>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0"/>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0"/>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0"/>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0"/>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0"/>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0"/>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0"/>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0"/>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0"/>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0"/>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0"/>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0"/>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0"/>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0"/>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0_Branding Slide_Alberta_EN">
  <p:cSld name="TITLE_1">
    <p:spTree>
      <p:nvGrpSpPr>
        <p:cNvPr id="1" name="Shape 91"/>
        <p:cNvGrpSpPr/>
        <p:nvPr/>
      </p:nvGrpSpPr>
      <p:grpSpPr>
        <a:xfrm>
          <a:off x="0" y="0"/>
          <a:ext cx="0" cy="0"/>
          <a:chOff x="0" y="0"/>
          <a:chExt cx="0" cy="0"/>
        </a:xfrm>
      </p:grpSpPr>
      <p:pic>
        <p:nvPicPr>
          <p:cNvPr id="92" name="Google Shape;92;p3"/>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93" name="Google Shape;93;p3"/>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381E78">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a:off x="7941498" y="4793372"/>
            <a:ext cx="729760" cy="173505"/>
            <a:chOff x="7941498" y="4793372"/>
            <a:chExt cx="729760" cy="173505"/>
          </a:xfrm>
        </p:grpSpPr>
        <p:sp>
          <p:nvSpPr>
            <p:cNvPr id="96" name="Google Shape;96;p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3"/>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15" name="Google Shape;115;p3"/>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Moraine-Lake, Alberta, Canada - Photo: Unsplash</a:t>
            </a:r>
            <a:endParaRPr sz="1400" b="0" i="0" u="none" strike="noStrike" cap="none">
              <a:solidFill>
                <a:srgbClr val="FFFFFF"/>
              </a:solidFill>
              <a:latin typeface="Source Sans Pro"/>
              <a:ea typeface="Source Sans Pro"/>
              <a:cs typeface="Source Sans Pro"/>
              <a:sym typeface="Source Sans Pro"/>
            </a:endParaRPr>
          </a:p>
        </p:txBody>
      </p:sp>
      <p:sp>
        <p:nvSpPr>
          <p:cNvPr id="116" name="Google Shape;116;p3"/>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3"/>
          <p:cNvGrpSpPr/>
          <p:nvPr/>
        </p:nvGrpSpPr>
        <p:grpSpPr>
          <a:xfrm>
            <a:off x="429700" y="1242820"/>
            <a:ext cx="4866194" cy="944324"/>
            <a:chOff x="277298" y="2872865"/>
            <a:chExt cx="2322433" cy="450687"/>
          </a:xfrm>
        </p:grpSpPr>
        <p:sp>
          <p:nvSpPr>
            <p:cNvPr id="118" name="Google Shape;118;p3"/>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9" name="Google Shape;119;p3"/>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0" name="Google Shape;120;p3"/>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1" name="Google Shape;121;p3"/>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2" name="Google Shape;122;p3"/>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3" name="Google Shape;123;p3"/>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4" name="Google Shape;124;p3"/>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5" name="Google Shape;125;p3"/>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6" name="Google Shape;126;p3"/>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7" name="Google Shape;127;p3"/>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8" name="Google Shape;128;p3"/>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9" name="Google Shape;129;p3"/>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0" name="Google Shape;130;p3"/>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 name="Google Shape;131;p3"/>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2" name="Google Shape;132;p3"/>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3" name="Google Shape;133;p3"/>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4" name="Google Shape;134;p3"/>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5" name="Google Shape;135;p3"/>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6" name="Google Shape;136;p3"/>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7" name="Google Shape;137;p3"/>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8" name="Google Shape;138;p3"/>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9" name="Google Shape;139;p3"/>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0" name="Google Shape;140;p3"/>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1" name="Google Shape;141;p3"/>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2" name="Google Shape;142;p3"/>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3" name="Google Shape;143;p3"/>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4" name="Google Shape;144;p3"/>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5" name="Google Shape;145;p3"/>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6" name="Google Shape;146;p3"/>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7" name="Google Shape;147;p3"/>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8" name="Google Shape;148;p3"/>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9" name="Google Shape;149;p3"/>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0" name="Google Shape;150;p3"/>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1" name="Google Shape;151;p3"/>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2" name="Google Shape;152;p3"/>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3" name="Google Shape;153;p3"/>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4" name="Google Shape;154;p3"/>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5" name="Google Shape;155;p3"/>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6" name="Google Shape;156;p3"/>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7" name="Google Shape;157;p3"/>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8" name="Google Shape;158;p3"/>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9" name="Google Shape;159;p3"/>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0" name="Google Shape;160;p3"/>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 name="Google Shape;161;p3"/>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2" name="Google Shape;162;p3"/>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3" name="Google Shape;163;p3"/>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4" name="Google Shape;164;p3"/>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5" name="Google Shape;165;p3"/>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6" name="Google Shape;166;p3"/>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7" name="Google Shape;167;p3"/>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8" name="Google Shape;168;p3"/>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9" name="Google Shape;169;p3"/>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0" name="Google Shape;170;p3"/>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1" name="Google Shape;171;p3"/>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2" name="Google Shape;172;p3"/>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0_Branding Slide_Prince Edward Island_EN">
  <p:cSld name="TITLE_1_14_1_1_1_1">
    <p:spTree>
      <p:nvGrpSpPr>
        <p:cNvPr id="1" name="Shape 1568"/>
        <p:cNvGrpSpPr/>
        <p:nvPr/>
      </p:nvGrpSpPr>
      <p:grpSpPr>
        <a:xfrm>
          <a:off x="0" y="0"/>
          <a:ext cx="0" cy="0"/>
          <a:chOff x="0" y="0"/>
          <a:chExt cx="0" cy="0"/>
        </a:xfrm>
      </p:grpSpPr>
      <p:pic>
        <p:nvPicPr>
          <p:cNvPr id="1569" name="Google Shape;1569;p21"/>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570" name="Google Shape;1570;p21"/>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B28E01">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1"/>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2" name="Google Shape;1572;p21"/>
          <p:cNvGrpSpPr/>
          <p:nvPr/>
        </p:nvGrpSpPr>
        <p:grpSpPr>
          <a:xfrm>
            <a:off x="7941498" y="4793372"/>
            <a:ext cx="729760" cy="173505"/>
            <a:chOff x="7941498" y="4793372"/>
            <a:chExt cx="729760" cy="173505"/>
          </a:xfrm>
        </p:grpSpPr>
        <p:sp>
          <p:nvSpPr>
            <p:cNvPr id="1573" name="Google Shape;1573;p2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1" name="Google Shape;1591;p21"/>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592" name="Google Shape;1592;p21"/>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Prince Edward Island, Canada - Photo: Freepik</a:t>
            </a:r>
            <a:endParaRPr sz="1400" b="0" i="0" u="none" strike="noStrike" cap="none">
              <a:solidFill>
                <a:srgbClr val="FFFFFF"/>
              </a:solidFill>
              <a:latin typeface="Source Sans Pro"/>
              <a:ea typeface="Source Sans Pro"/>
              <a:cs typeface="Source Sans Pro"/>
              <a:sym typeface="Source Sans Pro"/>
            </a:endParaRPr>
          </a:p>
        </p:txBody>
      </p:sp>
      <p:sp>
        <p:nvSpPr>
          <p:cNvPr id="1593" name="Google Shape;1593;p21"/>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4" name="Google Shape;1594;p21"/>
          <p:cNvGrpSpPr/>
          <p:nvPr/>
        </p:nvGrpSpPr>
        <p:grpSpPr>
          <a:xfrm>
            <a:off x="429700" y="1242820"/>
            <a:ext cx="4866194" cy="944324"/>
            <a:chOff x="277298" y="2872865"/>
            <a:chExt cx="2322433" cy="450687"/>
          </a:xfrm>
        </p:grpSpPr>
        <p:sp>
          <p:nvSpPr>
            <p:cNvPr id="1595" name="Google Shape;1595;p21"/>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96" name="Google Shape;1596;p21"/>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97" name="Google Shape;1597;p21"/>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98" name="Google Shape;1598;p21"/>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99" name="Google Shape;1599;p21"/>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00" name="Google Shape;1600;p21"/>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01" name="Google Shape;1601;p21"/>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02" name="Google Shape;1602;p21"/>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03" name="Google Shape;1603;p21"/>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04" name="Google Shape;1604;p21"/>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05" name="Google Shape;1605;p21"/>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06" name="Google Shape;1606;p21"/>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07" name="Google Shape;1607;p21"/>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08" name="Google Shape;1608;p21"/>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09" name="Google Shape;1609;p21"/>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0" name="Google Shape;1610;p21"/>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1" name="Google Shape;1611;p21"/>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2" name="Google Shape;1612;p21"/>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3" name="Google Shape;1613;p21"/>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4" name="Google Shape;1614;p21"/>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5" name="Google Shape;1615;p21"/>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6" name="Google Shape;1616;p21"/>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7" name="Google Shape;1617;p21"/>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8" name="Google Shape;1618;p21"/>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19" name="Google Shape;1619;p21"/>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20" name="Google Shape;1620;p21"/>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21" name="Google Shape;1621;p21"/>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22" name="Google Shape;1622;p21"/>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23" name="Google Shape;1623;p21"/>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24" name="Google Shape;1624;p21"/>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25" name="Google Shape;1625;p21"/>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26" name="Google Shape;1626;p21"/>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27" name="Google Shape;1627;p21"/>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28" name="Google Shape;1628;p21"/>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29" name="Google Shape;1629;p21"/>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30" name="Google Shape;1630;p21"/>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31" name="Google Shape;1631;p21"/>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32" name="Google Shape;1632;p21"/>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33" name="Google Shape;1633;p21"/>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34" name="Google Shape;1634;p21"/>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35" name="Google Shape;1635;p21"/>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36" name="Google Shape;1636;p21"/>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37" name="Google Shape;1637;p21"/>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38" name="Google Shape;1638;p21"/>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39" name="Google Shape;1639;p21"/>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40" name="Google Shape;1640;p21"/>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41" name="Google Shape;1641;p21"/>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42" name="Google Shape;1642;p21"/>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43" name="Google Shape;1643;p21"/>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44" name="Google Shape;1644;p21"/>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45" name="Google Shape;1645;p21"/>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46" name="Google Shape;1646;p21"/>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47" name="Google Shape;1647;p21"/>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48" name="Google Shape;1648;p21"/>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49" name="Google Shape;1649;p21"/>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0_Branding Slide_Prince Edward Island_FR">
  <p:cSld name="TITLE_1_13">
    <p:spTree>
      <p:nvGrpSpPr>
        <p:cNvPr id="1" name="Shape 1650"/>
        <p:cNvGrpSpPr/>
        <p:nvPr/>
      </p:nvGrpSpPr>
      <p:grpSpPr>
        <a:xfrm>
          <a:off x="0" y="0"/>
          <a:ext cx="0" cy="0"/>
          <a:chOff x="0" y="0"/>
          <a:chExt cx="0" cy="0"/>
        </a:xfrm>
      </p:grpSpPr>
      <p:pic>
        <p:nvPicPr>
          <p:cNvPr id="1651" name="Google Shape;1651;p22"/>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652" name="Google Shape;1652;p22"/>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B28E01">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2"/>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4" name="Google Shape;1654;p22"/>
          <p:cNvGrpSpPr/>
          <p:nvPr/>
        </p:nvGrpSpPr>
        <p:grpSpPr>
          <a:xfrm>
            <a:off x="7941498" y="4793372"/>
            <a:ext cx="729760" cy="173505"/>
            <a:chOff x="7941498" y="4793372"/>
            <a:chExt cx="729760" cy="173505"/>
          </a:xfrm>
        </p:grpSpPr>
        <p:sp>
          <p:nvSpPr>
            <p:cNvPr id="1655" name="Google Shape;1655;p2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3" name="Google Shape;1673;p22"/>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674" name="Google Shape;1674;p22"/>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100"/>
              <a:buFont typeface="Arial"/>
              <a:buNone/>
            </a:pPr>
            <a:endParaRPr sz="900">
              <a:solidFill>
                <a:srgbClr val="FFFFFF"/>
              </a:solidFill>
            </a:endParaRPr>
          </a:p>
          <a:p>
            <a:pPr marL="0" lvl="0" indent="0" algn="l" rtl="0">
              <a:lnSpc>
                <a:spcPct val="115000"/>
              </a:lnSpc>
              <a:spcBef>
                <a:spcPts val="0"/>
              </a:spcBef>
              <a:spcAft>
                <a:spcPts val="0"/>
              </a:spcAft>
              <a:buClr>
                <a:schemeClr val="dk1"/>
              </a:buClr>
              <a:buSzPts val="1100"/>
              <a:buFont typeface="Arial"/>
              <a:buNone/>
            </a:pPr>
            <a:r>
              <a:rPr lang="en" sz="900">
                <a:solidFill>
                  <a:srgbClr val="FFFFFF"/>
                </a:solidFill>
              </a:rPr>
              <a:t>Île-du-Prince-Édouard, Canada - Photo : Freepik</a:t>
            </a:r>
            <a:endParaRPr sz="900">
              <a:solidFill>
                <a:srgbClr val="FFFFFF"/>
              </a:solidFill>
            </a:endParaRPr>
          </a:p>
          <a:p>
            <a:pPr marL="0" marR="0" lvl="0" indent="0" algn="l" rtl="0">
              <a:lnSpc>
                <a:spcPct val="115000"/>
              </a:lnSpc>
              <a:spcBef>
                <a:spcPts val="0"/>
              </a:spcBef>
              <a:spcAft>
                <a:spcPts val="0"/>
              </a:spcAft>
              <a:buClr>
                <a:srgbClr val="000000"/>
              </a:buClr>
              <a:buSzPts val="900"/>
              <a:buFont typeface="Arial"/>
              <a:buNone/>
            </a:pPr>
            <a:endParaRPr sz="900">
              <a:solidFill>
                <a:srgbClr val="FFFFFF"/>
              </a:solidFill>
            </a:endParaRPr>
          </a:p>
        </p:txBody>
      </p:sp>
      <p:sp>
        <p:nvSpPr>
          <p:cNvPr id="1675" name="Google Shape;1675;p22"/>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6" name="Google Shape;1676;p22"/>
          <p:cNvGrpSpPr/>
          <p:nvPr/>
        </p:nvGrpSpPr>
        <p:grpSpPr>
          <a:xfrm>
            <a:off x="429700" y="1254487"/>
            <a:ext cx="4858710" cy="923133"/>
            <a:chOff x="277295" y="3594869"/>
            <a:chExt cx="2318861" cy="440573"/>
          </a:xfrm>
        </p:grpSpPr>
        <p:sp>
          <p:nvSpPr>
            <p:cNvPr id="1677" name="Google Shape;1677;p22"/>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2"/>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2"/>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2"/>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2"/>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2"/>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2"/>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2"/>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2"/>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2"/>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2"/>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2"/>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2"/>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2"/>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2"/>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2"/>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2"/>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2"/>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2"/>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2"/>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2"/>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2"/>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2"/>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2"/>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2"/>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2"/>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2"/>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2"/>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2"/>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2"/>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2"/>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2"/>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2"/>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2"/>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2"/>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2"/>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2"/>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2"/>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2"/>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2"/>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2"/>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2"/>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2"/>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2"/>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2"/>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2"/>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2"/>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2"/>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2"/>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2"/>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2"/>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2"/>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2"/>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2"/>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2"/>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0_Branding Slide_Quebec_EN">
  <p:cSld name="TITLE_1_12">
    <p:spTree>
      <p:nvGrpSpPr>
        <p:cNvPr id="1" name="Shape 1732"/>
        <p:cNvGrpSpPr/>
        <p:nvPr/>
      </p:nvGrpSpPr>
      <p:grpSpPr>
        <a:xfrm>
          <a:off x="0" y="0"/>
          <a:ext cx="0" cy="0"/>
          <a:chOff x="0" y="0"/>
          <a:chExt cx="0" cy="0"/>
        </a:xfrm>
      </p:grpSpPr>
      <p:pic>
        <p:nvPicPr>
          <p:cNvPr id="1733" name="Google Shape;1733;p23"/>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734" name="Google Shape;1734;p23"/>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7D002B">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3"/>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6" name="Google Shape;1736;p23"/>
          <p:cNvGrpSpPr/>
          <p:nvPr/>
        </p:nvGrpSpPr>
        <p:grpSpPr>
          <a:xfrm>
            <a:off x="7941498" y="4793372"/>
            <a:ext cx="729760" cy="173505"/>
            <a:chOff x="7941498" y="4793372"/>
            <a:chExt cx="729760" cy="173505"/>
          </a:xfrm>
        </p:grpSpPr>
        <p:sp>
          <p:nvSpPr>
            <p:cNvPr id="1737" name="Google Shape;1737;p2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5" name="Google Shape;1755;p23"/>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756" name="Google Shape;1756;p23"/>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Percé, Quebec, Canada - Photo: UNESCO</a:t>
            </a:r>
            <a:endParaRPr sz="1400" b="0" i="0" u="none" strike="noStrike" cap="none">
              <a:solidFill>
                <a:srgbClr val="FFFFFF"/>
              </a:solidFill>
              <a:latin typeface="Source Sans Pro"/>
              <a:ea typeface="Source Sans Pro"/>
              <a:cs typeface="Source Sans Pro"/>
              <a:sym typeface="Source Sans Pro"/>
            </a:endParaRPr>
          </a:p>
        </p:txBody>
      </p:sp>
      <p:sp>
        <p:nvSpPr>
          <p:cNvPr id="1757" name="Google Shape;1757;p23"/>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8" name="Google Shape;1758;p23"/>
          <p:cNvGrpSpPr/>
          <p:nvPr/>
        </p:nvGrpSpPr>
        <p:grpSpPr>
          <a:xfrm>
            <a:off x="429700" y="1242820"/>
            <a:ext cx="4866194" cy="944324"/>
            <a:chOff x="277298" y="2872865"/>
            <a:chExt cx="2322433" cy="450687"/>
          </a:xfrm>
        </p:grpSpPr>
        <p:sp>
          <p:nvSpPr>
            <p:cNvPr id="1759" name="Google Shape;1759;p23"/>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60" name="Google Shape;1760;p23"/>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61" name="Google Shape;1761;p23"/>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62" name="Google Shape;1762;p23"/>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63" name="Google Shape;1763;p23"/>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64" name="Google Shape;1764;p23"/>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65" name="Google Shape;1765;p23"/>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66" name="Google Shape;1766;p23"/>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67" name="Google Shape;1767;p23"/>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68" name="Google Shape;1768;p23"/>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69" name="Google Shape;1769;p23"/>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70" name="Google Shape;1770;p23"/>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71" name="Google Shape;1771;p23"/>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72" name="Google Shape;1772;p23"/>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73" name="Google Shape;1773;p23"/>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74" name="Google Shape;1774;p23"/>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75" name="Google Shape;1775;p23"/>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76" name="Google Shape;1776;p23"/>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77" name="Google Shape;1777;p23"/>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78" name="Google Shape;1778;p23"/>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79" name="Google Shape;1779;p23"/>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80" name="Google Shape;1780;p23"/>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81" name="Google Shape;1781;p23"/>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82" name="Google Shape;1782;p23"/>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83" name="Google Shape;1783;p23"/>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84" name="Google Shape;1784;p23"/>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85" name="Google Shape;1785;p23"/>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86" name="Google Shape;1786;p23"/>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87" name="Google Shape;1787;p23"/>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88" name="Google Shape;1788;p23"/>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89" name="Google Shape;1789;p23"/>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90" name="Google Shape;1790;p23"/>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91" name="Google Shape;1791;p23"/>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92" name="Google Shape;1792;p23"/>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93" name="Google Shape;1793;p23"/>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94" name="Google Shape;1794;p23"/>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95" name="Google Shape;1795;p23"/>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96" name="Google Shape;1796;p23"/>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97" name="Google Shape;1797;p23"/>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98" name="Google Shape;1798;p23"/>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99" name="Google Shape;1799;p23"/>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00" name="Google Shape;1800;p23"/>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01" name="Google Shape;1801;p23"/>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02" name="Google Shape;1802;p23"/>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03" name="Google Shape;1803;p23"/>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04" name="Google Shape;1804;p23"/>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05" name="Google Shape;1805;p23"/>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06" name="Google Shape;1806;p23"/>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07" name="Google Shape;1807;p23"/>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08" name="Google Shape;1808;p23"/>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09" name="Google Shape;1809;p23"/>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10" name="Google Shape;1810;p23"/>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11" name="Google Shape;1811;p23"/>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12" name="Google Shape;1812;p23"/>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13" name="Google Shape;1813;p23"/>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0_Branding Slide_Quebec_FR">
  <p:cSld name="TITLE_1_11">
    <p:spTree>
      <p:nvGrpSpPr>
        <p:cNvPr id="1" name="Shape 1814"/>
        <p:cNvGrpSpPr/>
        <p:nvPr/>
      </p:nvGrpSpPr>
      <p:grpSpPr>
        <a:xfrm>
          <a:off x="0" y="0"/>
          <a:ext cx="0" cy="0"/>
          <a:chOff x="0" y="0"/>
          <a:chExt cx="0" cy="0"/>
        </a:xfrm>
      </p:grpSpPr>
      <p:pic>
        <p:nvPicPr>
          <p:cNvPr id="1815" name="Google Shape;1815;p24"/>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816" name="Google Shape;1816;p24"/>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7D002B">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4"/>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Percé, Quebec, Canada - Photo: UNESCO</a:t>
            </a:r>
            <a:endParaRPr sz="1400" b="0" i="0" u="none" strike="noStrike" cap="none">
              <a:solidFill>
                <a:srgbClr val="FFFFFF"/>
              </a:solidFill>
              <a:latin typeface="Source Sans Pro"/>
              <a:ea typeface="Source Sans Pro"/>
              <a:cs typeface="Source Sans Pro"/>
              <a:sym typeface="Source Sans Pro"/>
            </a:endParaRPr>
          </a:p>
        </p:txBody>
      </p:sp>
      <p:sp>
        <p:nvSpPr>
          <p:cNvPr id="1818" name="Google Shape;1818;p24"/>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4"/>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0" name="Google Shape;1820;p24"/>
          <p:cNvGrpSpPr/>
          <p:nvPr/>
        </p:nvGrpSpPr>
        <p:grpSpPr>
          <a:xfrm>
            <a:off x="7941498" y="4793372"/>
            <a:ext cx="729760" cy="173505"/>
            <a:chOff x="7941498" y="4793372"/>
            <a:chExt cx="729760" cy="173505"/>
          </a:xfrm>
        </p:grpSpPr>
        <p:sp>
          <p:nvSpPr>
            <p:cNvPr id="1821" name="Google Shape;1821;p2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9" name="Google Shape;1839;p24"/>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840" name="Google Shape;1840;p24"/>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1" name="Google Shape;1841;p24"/>
          <p:cNvGrpSpPr/>
          <p:nvPr/>
        </p:nvGrpSpPr>
        <p:grpSpPr>
          <a:xfrm>
            <a:off x="429700" y="1254487"/>
            <a:ext cx="4858710" cy="923133"/>
            <a:chOff x="277295" y="3594869"/>
            <a:chExt cx="2318861" cy="440573"/>
          </a:xfrm>
        </p:grpSpPr>
        <p:sp>
          <p:nvSpPr>
            <p:cNvPr id="1842" name="Google Shape;1842;p24"/>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4"/>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4"/>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4"/>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4"/>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4"/>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4"/>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4"/>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4"/>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4"/>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4"/>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4"/>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4"/>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4"/>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4"/>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4"/>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4"/>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4"/>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4"/>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4"/>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4"/>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4"/>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4"/>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4"/>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4"/>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4"/>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4"/>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4"/>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4"/>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4"/>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4"/>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4"/>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4"/>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4"/>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4"/>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4"/>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4"/>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4"/>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4"/>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4"/>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4"/>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4"/>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4"/>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4"/>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4"/>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4"/>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4"/>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4"/>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4"/>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4"/>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4"/>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4"/>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4"/>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4"/>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4"/>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0_Branding Slide_Saskatchewan_EN">
  <p:cSld name="TITLE_1_11_1">
    <p:spTree>
      <p:nvGrpSpPr>
        <p:cNvPr id="1" name="Shape 1897"/>
        <p:cNvGrpSpPr/>
        <p:nvPr/>
      </p:nvGrpSpPr>
      <p:grpSpPr>
        <a:xfrm>
          <a:off x="0" y="0"/>
          <a:ext cx="0" cy="0"/>
          <a:chOff x="0" y="0"/>
          <a:chExt cx="0" cy="0"/>
        </a:xfrm>
      </p:grpSpPr>
      <p:pic>
        <p:nvPicPr>
          <p:cNvPr id="1898" name="Google Shape;1898;p25"/>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899" name="Google Shape;1899;p25"/>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6F7D">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5"/>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Saskatchewan, Canada - Photo : Unsplash</a:t>
            </a:r>
            <a:endParaRPr sz="1400" b="0" i="0" u="none" strike="noStrike" cap="none">
              <a:solidFill>
                <a:srgbClr val="FFFFFF"/>
              </a:solidFill>
              <a:latin typeface="Source Sans Pro"/>
              <a:ea typeface="Source Sans Pro"/>
              <a:cs typeface="Source Sans Pro"/>
              <a:sym typeface="Source Sans Pro"/>
            </a:endParaRPr>
          </a:p>
        </p:txBody>
      </p:sp>
      <p:sp>
        <p:nvSpPr>
          <p:cNvPr id="1901" name="Google Shape;1901;p25"/>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5"/>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3" name="Google Shape;1903;p25"/>
          <p:cNvGrpSpPr/>
          <p:nvPr/>
        </p:nvGrpSpPr>
        <p:grpSpPr>
          <a:xfrm>
            <a:off x="7941498" y="4793372"/>
            <a:ext cx="729760" cy="173505"/>
            <a:chOff x="7941498" y="4793372"/>
            <a:chExt cx="729760" cy="173505"/>
          </a:xfrm>
        </p:grpSpPr>
        <p:sp>
          <p:nvSpPr>
            <p:cNvPr id="1904" name="Google Shape;1904;p2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25"/>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923" name="Google Shape;1923;p25"/>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4" name="Google Shape;1924;p25"/>
          <p:cNvGrpSpPr/>
          <p:nvPr/>
        </p:nvGrpSpPr>
        <p:grpSpPr>
          <a:xfrm>
            <a:off x="429700" y="1242820"/>
            <a:ext cx="4866194" cy="944324"/>
            <a:chOff x="277298" y="2872865"/>
            <a:chExt cx="2322433" cy="450687"/>
          </a:xfrm>
        </p:grpSpPr>
        <p:sp>
          <p:nvSpPr>
            <p:cNvPr id="1925" name="Google Shape;1925;p25"/>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26" name="Google Shape;1926;p25"/>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27" name="Google Shape;1927;p25"/>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28" name="Google Shape;1928;p25"/>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29" name="Google Shape;1929;p25"/>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30" name="Google Shape;1930;p25"/>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31" name="Google Shape;1931;p25"/>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32" name="Google Shape;1932;p25"/>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33" name="Google Shape;1933;p25"/>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34" name="Google Shape;1934;p25"/>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35" name="Google Shape;1935;p25"/>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36" name="Google Shape;1936;p25"/>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37" name="Google Shape;1937;p25"/>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38" name="Google Shape;1938;p25"/>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39" name="Google Shape;1939;p25"/>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40" name="Google Shape;1940;p25"/>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41" name="Google Shape;1941;p25"/>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42" name="Google Shape;1942;p25"/>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43" name="Google Shape;1943;p25"/>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44" name="Google Shape;1944;p25"/>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45" name="Google Shape;1945;p25"/>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46" name="Google Shape;1946;p25"/>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47" name="Google Shape;1947;p25"/>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48" name="Google Shape;1948;p25"/>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49" name="Google Shape;1949;p25"/>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0" name="Google Shape;1950;p25"/>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1" name="Google Shape;1951;p25"/>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2" name="Google Shape;1952;p25"/>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3" name="Google Shape;1953;p25"/>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4" name="Google Shape;1954;p25"/>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5" name="Google Shape;1955;p25"/>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6" name="Google Shape;1956;p25"/>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7" name="Google Shape;1957;p25"/>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8" name="Google Shape;1958;p25"/>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9" name="Google Shape;1959;p25"/>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60" name="Google Shape;1960;p25"/>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61" name="Google Shape;1961;p25"/>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62" name="Google Shape;1962;p25"/>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63" name="Google Shape;1963;p25"/>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64" name="Google Shape;1964;p25"/>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65" name="Google Shape;1965;p25"/>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66" name="Google Shape;1966;p25"/>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67" name="Google Shape;1967;p25"/>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68" name="Google Shape;1968;p25"/>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69" name="Google Shape;1969;p25"/>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70" name="Google Shape;1970;p25"/>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71" name="Google Shape;1971;p25"/>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72" name="Google Shape;1972;p25"/>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73" name="Google Shape;1973;p25"/>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74" name="Google Shape;1974;p25"/>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75" name="Google Shape;1975;p25"/>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76" name="Google Shape;1976;p25"/>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77" name="Google Shape;1977;p25"/>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78" name="Google Shape;1978;p25"/>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79" name="Google Shape;1979;p25"/>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00_Branding Slide_Saskatchewan_FR">
  <p:cSld name="TITLE_1_11_1_1">
    <p:spTree>
      <p:nvGrpSpPr>
        <p:cNvPr id="1" name="Shape 1980"/>
        <p:cNvGrpSpPr/>
        <p:nvPr/>
      </p:nvGrpSpPr>
      <p:grpSpPr>
        <a:xfrm>
          <a:off x="0" y="0"/>
          <a:ext cx="0" cy="0"/>
          <a:chOff x="0" y="0"/>
          <a:chExt cx="0" cy="0"/>
        </a:xfrm>
      </p:grpSpPr>
      <p:pic>
        <p:nvPicPr>
          <p:cNvPr id="1981" name="Google Shape;1981;p26"/>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982" name="Google Shape;1982;p26"/>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6F7D">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6"/>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Saskatchewan, Canada - Photo: Unsplash</a:t>
            </a:r>
            <a:endParaRPr sz="1400" b="0" i="0" u="none" strike="noStrike" cap="none">
              <a:solidFill>
                <a:srgbClr val="FFFFFF"/>
              </a:solidFill>
              <a:latin typeface="Source Sans Pro"/>
              <a:ea typeface="Source Sans Pro"/>
              <a:cs typeface="Source Sans Pro"/>
              <a:sym typeface="Source Sans Pro"/>
            </a:endParaRPr>
          </a:p>
        </p:txBody>
      </p:sp>
      <p:sp>
        <p:nvSpPr>
          <p:cNvPr id="1984" name="Google Shape;1984;p26"/>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6"/>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6" name="Google Shape;1986;p26"/>
          <p:cNvGrpSpPr/>
          <p:nvPr/>
        </p:nvGrpSpPr>
        <p:grpSpPr>
          <a:xfrm>
            <a:off x="7941498" y="4793372"/>
            <a:ext cx="729760" cy="173505"/>
            <a:chOff x="7941498" y="4793372"/>
            <a:chExt cx="729760" cy="173505"/>
          </a:xfrm>
        </p:grpSpPr>
        <p:sp>
          <p:nvSpPr>
            <p:cNvPr id="1987" name="Google Shape;1987;p2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5" name="Google Shape;2005;p26"/>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006" name="Google Shape;2006;p26"/>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7" name="Google Shape;2007;p26"/>
          <p:cNvGrpSpPr/>
          <p:nvPr/>
        </p:nvGrpSpPr>
        <p:grpSpPr>
          <a:xfrm>
            <a:off x="429700" y="1254487"/>
            <a:ext cx="4858710" cy="923133"/>
            <a:chOff x="277295" y="3594869"/>
            <a:chExt cx="2318861" cy="440573"/>
          </a:xfrm>
        </p:grpSpPr>
        <p:sp>
          <p:nvSpPr>
            <p:cNvPr id="2008" name="Google Shape;2008;p26"/>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6"/>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6"/>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6"/>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6"/>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6"/>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6"/>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6"/>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6"/>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6"/>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6"/>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6"/>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6"/>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6"/>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6"/>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6"/>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6"/>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6"/>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6"/>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6"/>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6"/>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6"/>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6"/>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6"/>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6"/>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6"/>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6"/>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6"/>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6"/>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6"/>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6"/>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6"/>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6"/>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6"/>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6"/>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6"/>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6"/>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6"/>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6"/>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6"/>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6"/>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6"/>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6"/>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0_Branding Slide_Northwest Territories_EN">
  <p:cSld name="TITLE_1_10">
    <p:spTree>
      <p:nvGrpSpPr>
        <p:cNvPr id="1" name="Shape 2063"/>
        <p:cNvGrpSpPr/>
        <p:nvPr/>
      </p:nvGrpSpPr>
      <p:grpSpPr>
        <a:xfrm>
          <a:off x="0" y="0"/>
          <a:ext cx="0" cy="0"/>
          <a:chOff x="0" y="0"/>
          <a:chExt cx="0" cy="0"/>
        </a:xfrm>
      </p:grpSpPr>
      <p:pic>
        <p:nvPicPr>
          <p:cNvPr id="2064" name="Google Shape;2064;p27"/>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2065" name="Google Shape;2065;p27"/>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6" name="Google Shape;2066;p27"/>
          <p:cNvGrpSpPr/>
          <p:nvPr/>
        </p:nvGrpSpPr>
        <p:grpSpPr>
          <a:xfrm>
            <a:off x="7941498" y="4793372"/>
            <a:ext cx="729760" cy="173505"/>
            <a:chOff x="7941498" y="4793372"/>
            <a:chExt cx="729760" cy="173505"/>
          </a:xfrm>
        </p:grpSpPr>
        <p:sp>
          <p:nvSpPr>
            <p:cNvPr id="2067" name="Google Shape;2067;p2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5" name="Google Shape;2085;p27"/>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086" name="Google Shape;2086;p27"/>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Aurora borealis, Northwest Territories - Photo Shutterstock</a:t>
            </a:r>
            <a:endParaRPr sz="1400" b="0" i="0" u="none" strike="noStrike" cap="none">
              <a:solidFill>
                <a:srgbClr val="FFFFFF"/>
              </a:solidFill>
              <a:latin typeface="Source Sans Pro"/>
              <a:ea typeface="Source Sans Pro"/>
              <a:cs typeface="Source Sans Pro"/>
              <a:sym typeface="Source Sans Pro"/>
            </a:endParaRPr>
          </a:p>
        </p:txBody>
      </p:sp>
      <p:sp>
        <p:nvSpPr>
          <p:cNvPr id="2087" name="Google Shape;2087;p27"/>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9668">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7"/>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9" name="Google Shape;2089;p27"/>
          <p:cNvGrpSpPr/>
          <p:nvPr/>
        </p:nvGrpSpPr>
        <p:grpSpPr>
          <a:xfrm>
            <a:off x="429700" y="1242820"/>
            <a:ext cx="4866194" cy="944324"/>
            <a:chOff x="277298" y="2872865"/>
            <a:chExt cx="2322433" cy="450687"/>
          </a:xfrm>
        </p:grpSpPr>
        <p:sp>
          <p:nvSpPr>
            <p:cNvPr id="2090" name="Google Shape;2090;p27"/>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91" name="Google Shape;2091;p27"/>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92" name="Google Shape;2092;p27"/>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93" name="Google Shape;2093;p27"/>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94" name="Google Shape;2094;p27"/>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95" name="Google Shape;2095;p27"/>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96" name="Google Shape;2096;p27"/>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97" name="Google Shape;2097;p27"/>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98" name="Google Shape;2098;p27"/>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99" name="Google Shape;2099;p27"/>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00" name="Google Shape;2100;p27"/>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01" name="Google Shape;2101;p27"/>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02" name="Google Shape;2102;p27"/>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03" name="Google Shape;2103;p27"/>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04" name="Google Shape;2104;p27"/>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05" name="Google Shape;2105;p27"/>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06" name="Google Shape;2106;p27"/>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07" name="Google Shape;2107;p27"/>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08" name="Google Shape;2108;p27"/>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09" name="Google Shape;2109;p27"/>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10" name="Google Shape;2110;p27"/>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11" name="Google Shape;2111;p27"/>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12" name="Google Shape;2112;p27"/>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13" name="Google Shape;2113;p27"/>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14" name="Google Shape;2114;p27"/>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15" name="Google Shape;2115;p27"/>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16" name="Google Shape;2116;p27"/>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17" name="Google Shape;2117;p27"/>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18" name="Google Shape;2118;p27"/>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19" name="Google Shape;2119;p27"/>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20" name="Google Shape;2120;p27"/>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21" name="Google Shape;2121;p27"/>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22" name="Google Shape;2122;p27"/>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23" name="Google Shape;2123;p27"/>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24" name="Google Shape;2124;p27"/>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25" name="Google Shape;2125;p27"/>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26" name="Google Shape;2126;p27"/>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27" name="Google Shape;2127;p27"/>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28" name="Google Shape;2128;p27"/>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29" name="Google Shape;2129;p27"/>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30" name="Google Shape;2130;p27"/>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31" name="Google Shape;2131;p27"/>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32" name="Google Shape;2132;p27"/>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33" name="Google Shape;2133;p27"/>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34" name="Google Shape;2134;p27"/>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35" name="Google Shape;2135;p27"/>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36" name="Google Shape;2136;p27"/>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37" name="Google Shape;2137;p27"/>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38" name="Google Shape;2138;p27"/>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39" name="Google Shape;2139;p27"/>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40" name="Google Shape;2140;p27"/>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41" name="Google Shape;2141;p27"/>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42" name="Google Shape;2142;p27"/>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43" name="Google Shape;2143;p27"/>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44" name="Google Shape;2144;p27"/>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0_Branding Slide_Northwest Territories_FR">
  <p:cSld name="TITLE_1_9">
    <p:spTree>
      <p:nvGrpSpPr>
        <p:cNvPr id="1" name="Shape 2145"/>
        <p:cNvGrpSpPr/>
        <p:nvPr/>
      </p:nvGrpSpPr>
      <p:grpSpPr>
        <a:xfrm>
          <a:off x="0" y="0"/>
          <a:ext cx="0" cy="0"/>
          <a:chOff x="0" y="0"/>
          <a:chExt cx="0" cy="0"/>
        </a:xfrm>
      </p:grpSpPr>
      <p:pic>
        <p:nvPicPr>
          <p:cNvPr id="2146" name="Google Shape;2146;p28"/>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2147" name="Google Shape;2147;p28"/>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9668">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8"/>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9" name="Google Shape;2149;p28"/>
          <p:cNvGrpSpPr/>
          <p:nvPr/>
        </p:nvGrpSpPr>
        <p:grpSpPr>
          <a:xfrm>
            <a:off x="7941498" y="4793372"/>
            <a:ext cx="729760" cy="173505"/>
            <a:chOff x="7941498" y="4793372"/>
            <a:chExt cx="729760" cy="173505"/>
          </a:xfrm>
        </p:grpSpPr>
        <p:sp>
          <p:nvSpPr>
            <p:cNvPr id="2150" name="Google Shape;2150;p2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8" name="Google Shape;2168;p28"/>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169" name="Google Shape;2169;p28"/>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Aurore boréale, Territoires du Nord-Ouest - Photo Shutterstock</a:t>
            </a:r>
            <a:endParaRPr sz="1400" b="0" i="0" u="none" strike="noStrike" cap="none">
              <a:solidFill>
                <a:srgbClr val="FFFFFF"/>
              </a:solidFill>
              <a:latin typeface="Source Sans Pro"/>
              <a:ea typeface="Source Sans Pro"/>
              <a:cs typeface="Source Sans Pro"/>
              <a:sym typeface="Source Sans Pro"/>
            </a:endParaRPr>
          </a:p>
        </p:txBody>
      </p:sp>
      <p:sp>
        <p:nvSpPr>
          <p:cNvPr id="2170" name="Google Shape;2170;p28"/>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1" name="Google Shape;2171;p28"/>
          <p:cNvGrpSpPr/>
          <p:nvPr/>
        </p:nvGrpSpPr>
        <p:grpSpPr>
          <a:xfrm>
            <a:off x="429700" y="1254487"/>
            <a:ext cx="4858710" cy="923133"/>
            <a:chOff x="277295" y="3594869"/>
            <a:chExt cx="2318861" cy="440573"/>
          </a:xfrm>
        </p:grpSpPr>
        <p:sp>
          <p:nvSpPr>
            <p:cNvPr id="2172" name="Google Shape;2172;p28"/>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8"/>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8"/>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8"/>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8"/>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8"/>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8"/>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8"/>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8"/>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8"/>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8"/>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8"/>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8"/>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8"/>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8"/>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8"/>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8"/>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8"/>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8"/>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8"/>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8"/>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8"/>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8"/>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8"/>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8"/>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8"/>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8"/>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8"/>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8"/>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8"/>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8"/>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8"/>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8"/>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8"/>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8"/>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8"/>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8"/>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8"/>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8"/>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8"/>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8"/>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8"/>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8"/>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8"/>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8"/>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8"/>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8"/>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8"/>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8"/>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8"/>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8"/>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8"/>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8"/>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8"/>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8"/>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00_Branding Slide_Nunavut_EN">
  <p:cSld name="TITLE_1_8_1">
    <p:spTree>
      <p:nvGrpSpPr>
        <p:cNvPr id="1" name="Shape 2227"/>
        <p:cNvGrpSpPr/>
        <p:nvPr/>
      </p:nvGrpSpPr>
      <p:grpSpPr>
        <a:xfrm>
          <a:off x="0" y="0"/>
          <a:ext cx="0" cy="0"/>
          <a:chOff x="0" y="0"/>
          <a:chExt cx="0" cy="0"/>
        </a:xfrm>
      </p:grpSpPr>
      <p:pic>
        <p:nvPicPr>
          <p:cNvPr id="2228" name="Google Shape;2228;p29"/>
          <p:cNvPicPr preferRelativeResize="0"/>
          <p:nvPr/>
        </p:nvPicPr>
        <p:blipFill rotWithShape="1">
          <a:blip r:embed="rId2">
            <a:alphaModFix/>
          </a:blip>
          <a:srcRect t="199" b="199"/>
          <a:stretch/>
        </p:blipFill>
        <p:spPr>
          <a:xfrm>
            <a:off x="0" y="13"/>
            <a:ext cx="9144002" cy="5143476"/>
          </a:xfrm>
          <a:prstGeom prst="rect">
            <a:avLst/>
          </a:prstGeom>
          <a:noFill/>
          <a:ln>
            <a:noFill/>
          </a:ln>
        </p:spPr>
      </p:pic>
      <p:sp>
        <p:nvSpPr>
          <p:cNvPr id="2229" name="Google Shape;2229;p29"/>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0" name="Google Shape;2230;p29"/>
          <p:cNvGrpSpPr/>
          <p:nvPr/>
        </p:nvGrpSpPr>
        <p:grpSpPr>
          <a:xfrm>
            <a:off x="7941498" y="4793372"/>
            <a:ext cx="729760" cy="173505"/>
            <a:chOff x="7941498" y="4793372"/>
            <a:chExt cx="729760" cy="173505"/>
          </a:xfrm>
        </p:grpSpPr>
        <p:sp>
          <p:nvSpPr>
            <p:cNvPr id="2231" name="Google Shape;2231;p2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9" name="Google Shape;2249;p29"/>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250" name="Google Shape;2250;p29"/>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Baffin Island valley, Territory of Nunavut, Canada - Photo: Freepik</a:t>
            </a:r>
            <a:endParaRPr sz="1400" b="0" i="0" u="none" strike="noStrike" cap="none">
              <a:solidFill>
                <a:srgbClr val="FFFFFF"/>
              </a:solidFill>
              <a:latin typeface="Source Sans Pro"/>
              <a:ea typeface="Source Sans Pro"/>
              <a:cs typeface="Source Sans Pro"/>
              <a:sym typeface="Source Sans Pro"/>
            </a:endParaRPr>
          </a:p>
        </p:txBody>
      </p:sp>
      <p:sp>
        <p:nvSpPr>
          <p:cNvPr id="2251" name="Google Shape;2251;p29"/>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5E8290">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9"/>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3" name="Google Shape;2253;p29"/>
          <p:cNvGrpSpPr/>
          <p:nvPr/>
        </p:nvGrpSpPr>
        <p:grpSpPr>
          <a:xfrm>
            <a:off x="429700" y="1242820"/>
            <a:ext cx="4866194" cy="944324"/>
            <a:chOff x="277298" y="2872865"/>
            <a:chExt cx="2322433" cy="450687"/>
          </a:xfrm>
        </p:grpSpPr>
        <p:sp>
          <p:nvSpPr>
            <p:cNvPr id="2254" name="Google Shape;2254;p29"/>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55" name="Google Shape;2255;p29"/>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56" name="Google Shape;2256;p29"/>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57" name="Google Shape;2257;p29"/>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58" name="Google Shape;2258;p29"/>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59" name="Google Shape;2259;p29"/>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60" name="Google Shape;2260;p29"/>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61" name="Google Shape;2261;p29"/>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62" name="Google Shape;2262;p29"/>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63" name="Google Shape;2263;p29"/>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64" name="Google Shape;2264;p29"/>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65" name="Google Shape;2265;p29"/>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66" name="Google Shape;2266;p29"/>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67" name="Google Shape;2267;p29"/>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68" name="Google Shape;2268;p29"/>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69" name="Google Shape;2269;p29"/>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70" name="Google Shape;2270;p29"/>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71" name="Google Shape;2271;p29"/>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72" name="Google Shape;2272;p29"/>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73" name="Google Shape;2273;p29"/>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74" name="Google Shape;2274;p29"/>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75" name="Google Shape;2275;p29"/>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76" name="Google Shape;2276;p29"/>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77" name="Google Shape;2277;p29"/>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78" name="Google Shape;2278;p29"/>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79" name="Google Shape;2279;p29"/>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80" name="Google Shape;2280;p29"/>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81" name="Google Shape;2281;p29"/>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82" name="Google Shape;2282;p29"/>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83" name="Google Shape;2283;p29"/>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84" name="Google Shape;2284;p29"/>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85" name="Google Shape;2285;p29"/>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86" name="Google Shape;2286;p29"/>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87" name="Google Shape;2287;p29"/>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88" name="Google Shape;2288;p29"/>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89" name="Google Shape;2289;p29"/>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90" name="Google Shape;2290;p29"/>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91" name="Google Shape;2291;p29"/>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92" name="Google Shape;2292;p29"/>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93" name="Google Shape;2293;p29"/>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94" name="Google Shape;2294;p29"/>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95" name="Google Shape;2295;p29"/>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96" name="Google Shape;2296;p29"/>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97" name="Google Shape;2297;p29"/>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98" name="Google Shape;2298;p29"/>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99" name="Google Shape;2299;p29"/>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00" name="Google Shape;2300;p29"/>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01" name="Google Shape;2301;p29"/>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02" name="Google Shape;2302;p29"/>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03" name="Google Shape;2303;p29"/>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04" name="Google Shape;2304;p29"/>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05" name="Google Shape;2305;p29"/>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06" name="Google Shape;2306;p29"/>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07" name="Google Shape;2307;p29"/>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08" name="Google Shape;2308;p29"/>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00_Branding Slide_Nunavut_FR">
  <p:cSld name="TITLE_1_8_1_1">
    <p:spTree>
      <p:nvGrpSpPr>
        <p:cNvPr id="1" name="Shape 2309"/>
        <p:cNvGrpSpPr/>
        <p:nvPr/>
      </p:nvGrpSpPr>
      <p:grpSpPr>
        <a:xfrm>
          <a:off x="0" y="0"/>
          <a:ext cx="0" cy="0"/>
          <a:chOff x="0" y="0"/>
          <a:chExt cx="0" cy="0"/>
        </a:xfrm>
      </p:grpSpPr>
      <p:pic>
        <p:nvPicPr>
          <p:cNvPr id="2310" name="Google Shape;2310;p30"/>
          <p:cNvPicPr preferRelativeResize="0"/>
          <p:nvPr/>
        </p:nvPicPr>
        <p:blipFill rotWithShape="1">
          <a:blip r:embed="rId2">
            <a:alphaModFix/>
          </a:blip>
          <a:srcRect t="199" b="199"/>
          <a:stretch/>
        </p:blipFill>
        <p:spPr>
          <a:xfrm>
            <a:off x="0" y="13"/>
            <a:ext cx="9144002" cy="5143476"/>
          </a:xfrm>
          <a:prstGeom prst="rect">
            <a:avLst/>
          </a:prstGeom>
          <a:noFill/>
          <a:ln>
            <a:noFill/>
          </a:ln>
        </p:spPr>
      </p:pic>
      <p:sp>
        <p:nvSpPr>
          <p:cNvPr id="2311" name="Google Shape;2311;p30"/>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2" name="Google Shape;2312;p30"/>
          <p:cNvGrpSpPr/>
          <p:nvPr/>
        </p:nvGrpSpPr>
        <p:grpSpPr>
          <a:xfrm>
            <a:off x="7941498" y="4793372"/>
            <a:ext cx="729760" cy="173505"/>
            <a:chOff x="7941498" y="4793372"/>
            <a:chExt cx="729760" cy="173505"/>
          </a:xfrm>
        </p:grpSpPr>
        <p:sp>
          <p:nvSpPr>
            <p:cNvPr id="2313" name="Google Shape;2313;p3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1" name="Google Shape;2331;p30"/>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332" name="Google Shape;2332;p30"/>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Baffin Island valley, territory of Nunavut, Canada - Photo: Freepik</a:t>
            </a:r>
            <a:endParaRPr sz="1400" b="0" i="0" u="none" strike="noStrike" cap="none">
              <a:solidFill>
                <a:srgbClr val="FFFFFF"/>
              </a:solidFill>
              <a:latin typeface="Source Sans Pro"/>
              <a:ea typeface="Source Sans Pro"/>
              <a:cs typeface="Source Sans Pro"/>
              <a:sym typeface="Source Sans Pro"/>
            </a:endParaRPr>
          </a:p>
        </p:txBody>
      </p:sp>
      <p:sp>
        <p:nvSpPr>
          <p:cNvPr id="2333" name="Google Shape;2333;p30"/>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5E8290">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0"/>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5" name="Google Shape;2335;p30"/>
          <p:cNvGrpSpPr/>
          <p:nvPr/>
        </p:nvGrpSpPr>
        <p:grpSpPr>
          <a:xfrm>
            <a:off x="429700" y="1254487"/>
            <a:ext cx="4858710" cy="923133"/>
            <a:chOff x="277295" y="3594869"/>
            <a:chExt cx="2318861" cy="440573"/>
          </a:xfrm>
        </p:grpSpPr>
        <p:sp>
          <p:nvSpPr>
            <p:cNvPr id="2336" name="Google Shape;2336;p30"/>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0"/>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0"/>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0"/>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0"/>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0"/>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0"/>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0"/>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0"/>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0"/>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0"/>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0"/>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0"/>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0"/>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0"/>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0"/>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0"/>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0"/>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0"/>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0"/>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0"/>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0"/>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0"/>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0"/>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0"/>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0"/>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0"/>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0"/>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0"/>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0"/>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0"/>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0"/>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0"/>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0"/>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0"/>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0"/>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0"/>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0"/>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0"/>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0"/>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0"/>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0"/>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0"/>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0"/>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0"/>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0"/>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0"/>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0"/>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0"/>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0"/>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0"/>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0"/>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0"/>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0"/>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0"/>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0_Branding Slide_Alberta_FR">
  <p:cSld name="TITLE_1_15">
    <p:spTree>
      <p:nvGrpSpPr>
        <p:cNvPr id="1" name="Shape 173"/>
        <p:cNvGrpSpPr/>
        <p:nvPr/>
      </p:nvGrpSpPr>
      <p:grpSpPr>
        <a:xfrm>
          <a:off x="0" y="0"/>
          <a:ext cx="0" cy="0"/>
          <a:chOff x="0" y="0"/>
          <a:chExt cx="0" cy="0"/>
        </a:xfrm>
      </p:grpSpPr>
      <p:pic>
        <p:nvPicPr>
          <p:cNvPr id="174" name="Google Shape;174;p4"/>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175" name="Google Shape;175;p4"/>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381E78">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4"/>
          <p:cNvGrpSpPr/>
          <p:nvPr/>
        </p:nvGrpSpPr>
        <p:grpSpPr>
          <a:xfrm>
            <a:off x="7941498" y="4793372"/>
            <a:ext cx="729760" cy="173505"/>
            <a:chOff x="7941498" y="4793372"/>
            <a:chExt cx="729760" cy="173505"/>
          </a:xfrm>
        </p:grpSpPr>
        <p:sp>
          <p:nvSpPr>
            <p:cNvPr id="178" name="Google Shape;178;p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4"/>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197" name="Google Shape;197;p4"/>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FFFFFF"/>
                </a:solidFill>
              </a:rPr>
              <a:t>Lac Moraine, Alberta, Canada - Photo : Unsplash</a:t>
            </a:r>
            <a:endParaRPr sz="900">
              <a:solidFill>
                <a:srgbClr val="FFFFFF"/>
              </a:solidFill>
            </a:endParaRPr>
          </a:p>
        </p:txBody>
      </p:sp>
      <p:sp>
        <p:nvSpPr>
          <p:cNvPr id="198" name="Google Shape;198;p4"/>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4"/>
          <p:cNvGrpSpPr/>
          <p:nvPr/>
        </p:nvGrpSpPr>
        <p:grpSpPr>
          <a:xfrm>
            <a:off x="429700" y="1254487"/>
            <a:ext cx="4858710" cy="923133"/>
            <a:chOff x="277295" y="3594869"/>
            <a:chExt cx="2318861" cy="440573"/>
          </a:xfrm>
        </p:grpSpPr>
        <p:sp>
          <p:nvSpPr>
            <p:cNvPr id="200" name="Google Shape;200;p4"/>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00_Branding Slide_Yukon_EN">
  <p:cSld name="TITLE_1_7">
    <p:spTree>
      <p:nvGrpSpPr>
        <p:cNvPr id="1" name="Shape 2391"/>
        <p:cNvGrpSpPr/>
        <p:nvPr/>
      </p:nvGrpSpPr>
      <p:grpSpPr>
        <a:xfrm>
          <a:off x="0" y="0"/>
          <a:ext cx="0" cy="0"/>
          <a:chOff x="0" y="0"/>
          <a:chExt cx="0" cy="0"/>
        </a:xfrm>
      </p:grpSpPr>
      <p:pic>
        <p:nvPicPr>
          <p:cNvPr id="2392" name="Google Shape;2392;p31"/>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2393" name="Google Shape;2393;p31"/>
          <p:cNvSpPr/>
          <p:nvPr/>
        </p:nvSpPr>
        <p:spPr>
          <a:xfrm>
            <a:off x="0" y="4248150"/>
            <a:ext cx="9125100" cy="718800"/>
          </a:xfrm>
          <a:prstGeom prst="rect">
            <a:avLst/>
          </a:prstGeom>
          <a:gradFill>
            <a:gsLst>
              <a:gs pos="0">
                <a:srgbClr val="000000">
                  <a:alpha val="0"/>
                </a:srgbClr>
              </a:gs>
              <a:gs pos="26000">
                <a:srgbClr val="000000">
                  <a:alpha val="55686"/>
                </a:srgbClr>
              </a:gs>
              <a:gs pos="100000">
                <a:schemeClr val="dk1"/>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94" name="Google Shape;2394;p31"/>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5" name="Google Shape;2395;p31"/>
          <p:cNvGrpSpPr/>
          <p:nvPr/>
        </p:nvGrpSpPr>
        <p:grpSpPr>
          <a:xfrm>
            <a:off x="7941498" y="4793372"/>
            <a:ext cx="729760" cy="173505"/>
            <a:chOff x="7941498" y="4793372"/>
            <a:chExt cx="729760" cy="173505"/>
          </a:xfrm>
        </p:grpSpPr>
        <p:sp>
          <p:nvSpPr>
            <p:cNvPr id="2396" name="Google Shape;2396;p3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4" name="Google Shape;2414;p31"/>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415" name="Google Shape;2415;p31"/>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Yukon, Territory, Canada - Photo: Unsplash</a:t>
            </a:r>
            <a:endParaRPr sz="1400" b="0" i="0" u="none" strike="noStrike" cap="none">
              <a:solidFill>
                <a:srgbClr val="FFFFFF"/>
              </a:solidFill>
              <a:latin typeface="Source Sans Pro"/>
              <a:ea typeface="Source Sans Pro"/>
              <a:cs typeface="Source Sans Pro"/>
              <a:sym typeface="Source Sans Pro"/>
            </a:endParaRPr>
          </a:p>
        </p:txBody>
      </p:sp>
      <p:sp>
        <p:nvSpPr>
          <p:cNvPr id="2416" name="Google Shape;2416;p31"/>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5E8290">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1"/>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8" name="Google Shape;2418;p31"/>
          <p:cNvGrpSpPr/>
          <p:nvPr/>
        </p:nvGrpSpPr>
        <p:grpSpPr>
          <a:xfrm>
            <a:off x="429700" y="1242820"/>
            <a:ext cx="4866194" cy="944324"/>
            <a:chOff x="277298" y="2872865"/>
            <a:chExt cx="2322433" cy="450687"/>
          </a:xfrm>
        </p:grpSpPr>
        <p:sp>
          <p:nvSpPr>
            <p:cNvPr id="2419" name="Google Shape;2419;p31"/>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20" name="Google Shape;2420;p31"/>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21" name="Google Shape;2421;p31"/>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22" name="Google Shape;2422;p31"/>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23" name="Google Shape;2423;p31"/>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24" name="Google Shape;2424;p31"/>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25" name="Google Shape;2425;p31"/>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26" name="Google Shape;2426;p31"/>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27" name="Google Shape;2427;p31"/>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28" name="Google Shape;2428;p31"/>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29" name="Google Shape;2429;p31"/>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30" name="Google Shape;2430;p31"/>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31" name="Google Shape;2431;p31"/>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32" name="Google Shape;2432;p31"/>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33" name="Google Shape;2433;p31"/>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34" name="Google Shape;2434;p31"/>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35" name="Google Shape;2435;p31"/>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36" name="Google Shape;2436;p31"/>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37" name="Google Shape;2437;p31"/>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38" name="Google Shape;2438;p31"/>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39" name="Google Shape;2439;p31"/>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40" name="Google Shape;2440;p31"/>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41" name="Google Shape;2441;p31"/>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42" name="Google Shape;2442;p31"/>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43" name="Google Shape;2443;p31"/>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44" name="Google Shape;2444;p31"/>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45" name="Google Shape;2445;p31"/>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46" name="Google Shape;2446;p31"/>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47" name="Google Shape;2447;p31"/>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48" name="Google Shape;2448;p31"/>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49" name="Google Shape;2449;p31"/>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50" name="Google Shape;2450;p31"/>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51" name="Google Shape;2451;p31"/>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52" name="Google Shape;2452;p31"/>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53" name="Google Shape;2453;p31"/>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54" name="Google Shape;2454;p31"/>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55" name="Google Shape;2455;p31"/>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56" name="Google Shape;2456;p31"/>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57" name="Google Shape;2457;p31"/>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58" name="Google Shape;2458;p31"/>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59" name="Google Shape;2459;p31"/>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60" name="Google Shape;2460;p31"/>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61" name="Google Shape;2461;p31"/>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62" name="Google Shape;2462;p31"/>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63" name="Google Shape;2463;p31"/>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64" name="Google Shape;2464;p31"/>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65" name="Google Shape;2465;p31"/>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66" name="Google Shape;2466;p31"/>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67" name="Google Shape;2467;p31"/>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68" name="Google Shape;2468;p31"/>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69" name="Google Shape;2469;p31"/>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70" name="Google Shape;2470;p31"/>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71" name="Google Shape;2471;p31"/>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72" name="Google Shape;2472;p31"/>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73" name="Google Shape;2473;p31"/>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00_Branding Slide_Yukon_FR">
  <p:cSld name="TITLE_1_7_1">
    <p:spTree>
      <p:nvGrpSpPr>
        <p:cNvPr id="1" name="Shape 2474"/>
        <p:cNvGrpSpPr/>
        <p:nvPr/>
      </p:nvGrpSpPr>
      <p:grpSpPr>
        <a:xfrm>
          <a:off x="0" y="0"/>
          <a:ext cx="0" cy="0"/>
          <a:chOff x="0" y="0"/>
          <a:chExt cx="0" cy="0"/>
        </a:xfrm>
      </p:grpSpPr>
      <p:pic>
        <p:nvPicPr>
          <p:cNvPr id="2475" name="Google Shape;2475;p32"/>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2476" name="Google Shape;2476;p32"/>
          <p:cNvSpPr/>
          <p:nvPr/>
        </p:nvSpPr>
        <p:spPr>
          <a:xfrm>
            <a:off x="0" y="4248150"/>
            <a:ext cx="9125100" cy="718800"/>
          </a:xfrm>
          <a:prstGeom prst="rect">
            <a:avLst/>
          </a:prstGeom>
          <a:gradFill>
            <a:gsLst>
              <a:gs pos="0">
                <a:srgbClr val="000000">
                  <a:alpha val="0"/>
                </a:srgbClr>
              </a:gs>
              <a:gs pos="26000">
                <a:srgbClr val="000000">
                  <a:alpha val="55686"/>
                </a:srgbClr>
              </a:gs>
              <a:gs pos="100000">
                <a:schemeClr val="dk1"/>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77" name="Google Shape;2477;p32"/>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8" name="Google Shape;2478;p32"/>
          <p:cNvGrpSpPr/>
          <p:nvPr/>
        </p:nvGrpSpPr>
        <p:grpSpPr>
          <a:xfrm>
            <a:off x="7941498" y="4793372"/>
            <a:ext cx="729760" cy="173505"/>
            <a:chOff x="7941498" y="4793372"/>
            <a:chExt cx="729760" cy="173505"/>
          </a:xfrm>
        </p:grpSpPr>
        <p:sp>
          <p:nvSpPr>
            <p:cNvPr id="2479" name="Google Shape;2479;p3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7" name="Google Shape;2497;p32"/>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498" name="Google Shape;2498;p32"/>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900"/>
              <a:buFont typeface="Arial"/>
              <a:buNone/>
            </a:pPr>
            <a:r>
              <a:rPr lang="en" sz="900">
                <a:solidFill>
                  <a:schemeClr val="lt1"/>
                </a:solidFill>
              </a:rPr>
              <a:t>Territoire du Yukon, Canada - Photo: Unsplash</a:t>
            </a:r>
            <a:endParaRPr sz="900">
              <a:solidFill>
                <a:srgbClr val="FFFFFF"/>
              </a:solidFill>
            </a:endParaRPr>
          </a:p>
        </p:txBody>
      </p:sp>
      <p:sp>
        <p:nvSpPr>
          <p:cNvPr id="2499" name="Google Shape;2499;p32"/>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5E8290">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2"/>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1" name="Google Shape;2501;p32"/>
          <p:cNvGrpSpPr/>
          <p:nvPr/>
        </p:nvGrpSpPr>
        <p:grpSpPr>
          <a:xfrm>
            <a:off x="429700" y="1254487"/>
            <a:ext cx="4858710" cy="923133"/>
            <a:chOff x="277295" y="3594869"/>
            <a:chExt cx="2318861" cy="440573"/>
          </a:xfrm>
        </p:grpSpPr>
        <p:sp>
          <p:nvSpPr>
            <p:cNvPr id="2502" name="Google Shape;2502;p32"/>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2"/>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2"/>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2"/>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2"/>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2"/>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2"/>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2"/>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2"/>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2"/>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2"/>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2"/>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2"/>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2"/>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2"/>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2"/>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2"/>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2"/>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2"/>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2"/>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2"/>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2"/>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2"/>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2"/>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2"/>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2"/>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2"/>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2"/>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2"/>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2"/>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2"/>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2"/>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2"/>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2"/>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2"/>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2"/>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2"/>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2"/>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2"/>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2"/>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2"/>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2"/>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2"/>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2"/>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2"/>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2"/>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2"/>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2"/>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2"/>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2"/>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2"/>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2"/>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2"/>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2"/>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2"/>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slide - No Header" type="tx">
  <p:cSld name="TITLE_AND_BODY">
    <p:bg>
      <p:bgPr>
        <a:solidFill>
          <a:schemeClr val="lt1"/>
        </a:solidFill>
        <a:effectLst/>
      </p:bgPr>
    </p:bg>
    <p:spTree>
      <p:nvGrpSpPr>
        <p:cNvPr id="1" name="Shape 2557"/>
        <p:cNvGrpSpPr/>
        <p:nvPr/>
      </p:nvGrpSpPr>
      <p:grpSpPr>
        <a:xfrm>
          <a:off x="0" y="0"/>
          <a:ext cx="0" cy="0"/>
          <a:chOff x="0" y="0"/>
          <a:chExt cx="0" cy="0"/>
        </a:xfrm>
      </p:grpSpPr>
      <p:sp>
        <p:nvSpPr>
          <p:cNvPr id="2558" name="Google Shape;2558;p33"/>
          <p:cNvSpPr txBox="1">
            <a:spLocks noGrp="1"/>
          </p:cNvSpPr>
          <p:nvPr>
            <p:ph type="title"/>
          </p:nvPr>
        </p:nvSpPr>
        <p:spPr>
          <a:xfrm>
            <a:off x="228600" y="228600"/>
            <a:ext cx="8491800" cy="54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200"/>
              <a:buNone/>
              <a:defRPr sz="2200" b="1"/>
            </a:lvl1pPr>
            <a:lvl2pPr lvl="1" algn="ctr">
              <a:lnSpc>
                <a:spcPct val="100000"/>
              </a:lnSpc>
              <a:spcBef>
                <a:spcPts val="0"/>
              </a:spcBef>
              <a:spcAft>
                <a:spcPts val="0"/>
              </a:spcAft>
              <a:buSzPts val="2200"/>
              <a:buNone/>
              <a:defRPr sz="2200" b="1"/>
            </a:lvl2pPr>
            <a:lvl3pPr lvl="2" algn="ctr">
              <a:lnSpc>
                <a:spcPct val="100000"/>
              </a:lnSpc>
              <a:spcBef>
                <a:spcPts val="0"/>
              </a:spcBef>
              <a:spcAft>
                <a:spcPts val="0"/>
              </a:spcAft>
              <a:buSzPts val="2200"/>
              <a:buNone/>
              <a:defRPr sz="2200" b="1"/>
            </a:lvl3pPr>
            <a:lvl4pPr lvl="3" algn="ctr">
              <a:lnSpc>
                <a:spcPct val="100000"/>
              </a:lnSpc>
              <a:spcBef>
                <a:spcPts val="0"/>
              </a:spcBef>
              <a:spcAft>
                <a:spcPts val="0"/>
              </a:spcAft>
              <a:buSzPts val="2200"/>
              <a:buNone/>
              <a:defRPr sz="2200" b="1"/>
            </a:lvl4pPr>
            <a:lvl5pPr lvl="4" algn="ctr">
              <a:lnSpc>
                <a:spcPct val="100000"/>
              </a:lnSpc>
              <a:spcBef>
                <a:spcPts val="0"/>
              </a:spcBef>
              <a:spcAft>
                <a:spcPts val="0"/>
              </a:spcAft>
              <a:buSzPts val="2200"/>
              <a:buNone/>
              <a:defRPr sz="2200" b="1"/>
            </a:lvl5pPr>
            <a:lvl6pPr lvl="5" algn="ctr">
              <a:lnSpc>
                <a:spcPct val="100000"/>
              </a:lnSpc>
              <a:spcBef>
                <a:spcPts val="0"/>
              </a:spcBef>
              <a:spcAft>
                <a:spcPts val="0"/>
              </a:spcAft>
              <a:buSzPts val="2200"/>
              <a:buNone/>
              <a:defRPr sz="2200" b="1"/>
            </a:lvl6pPr>
            <a:lvl7pPr lvl="6" algn="ctr">
              <a:lnSpc>
                <a:spcPct val="100000"/>
              </a:lnSpc>
              <a:spcBef>
                <a:spcPts val="0"/>
              </a:spcBef>
              <a:spcAft>
                <a:spcPts val="0"/>
              </a:spcAft>
              <a:buSzPts val="2200"/>
              <a:buNone/>
              <a:defRPr sz="2200" b="1"/>
            </a:lvl7pPr>
            <a:lvl8pPr lvl="7" algn="ctr">
              <a:lnSpc>
                <a:spcPct val="100000"/>
              </a:lnSpc>
              <a:spcBef>
                <a:spcPts val="0"/>
              </a:spcBef>
              <a:spcAft>
                <a:spcPts val="0"/>
              </a:spcAft>
              <a:buSzPts val="2200"/>
              <a:buNone/>
              <a:defRPr sz="2200" b="1"/>
            </a:lvl8pPr>
            <a:lvl9pPr lvl="8" algn="ctr">
              <a:lnSpc>
                <a:spcPct val="100000"/>
              </a:lnSpc>
              <a:spcBef>
                <a:spcPts val="0"/>
              </a:spcBef>
              <a:spcAft>
                <a:spcPts val="0"/>
              </a:spcAft>
              <a:buSzPts val="2200"/>
              <a:buNone/>
              <a:defRPr sz="2200" b="1"/>
            </a:lvl9pPr>
          </a:lstStyle>
          <a:p>
            <a:endParaRPr/>
          </a:p>
        </p:txBody>
      </p:sp>
      <p:sp>
        <p:nvSpPr>
          <p:cNvPr id="2559" name="Google Shape;2559;p33"/>
          <p:cNvSpPr txBox="1">
            <a:spLocks noGrp="1"/>
          </p:cNvSpPr>
          <p:nvPr>
            <p:ph type="body" idx="1"/>
          </p:nvPr>
        </p:nvSpPr>
        <p:spPr>
          <a:xfrm>
            <a:off x="228600" y="1308813"/>
            <a:ext cx="8686800" cy="3278100"/>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0"/>
              </a:spcBef>
              <a:spcAft>
                <a:spcPts val="0"/>
              </a:spcAft>
              <a:buSzPts val="1400"/>
              <a:buAutoNum type="arabicPeriod"/>
              <a:defRPr/>
            </a:lvl1pPr>
            <a:lvl2pPr marL="914400" lvl="1" indent="-317500" algn="l">
              <a:lnSpc>
                <a:spcPct val="100000"/>
              </a:lnSpc>
              <a:spcBef>
                <a:spcPts val="0"/>
              </a:spcBef>
              <a:spcAft>
                <a:spcPts val="0"/>
              </a:spcAft>
              <a:buSzPts val="1400"/>
              <a:buAutoNum type="alphaLcPeriod"/>
              <a:defRPr/>
            </a:lvl2pPr>
            <a:lvl3pPr marL="1371600" lvl="2" indent="-317500" algn="l">
              <a:lnSpc>
                <a:spcPct val="100000"/>
              </a:lnSpc>
              <a:spcBef>
                <a:spcPts val="0"/>
              </a:spcBef>
              <a:spcAft>
                <a:spcPts val="0"/>
              </a:spcAft>
              <a:buSzPts val="1400"/>
              <a:buAutoNum type="romanLcPeriod"/>
              <a:defRPr/>
            </a:lvl3pPr>
            <a:lvl4pPr marL="1828800" lvl="3" indent="-317500" algn="l">
              <a:lnSpc>
                <a:spcPct val="100000"/>
              </a:lnSpc>
              <a:spcBef>
                <a:spcPts val="0"/>
              </a:spcBef>
              <a:spcAft>
                <a:spcPts val="0"/>
              </a:spcAft>
              <a:buSzPts val="1400"/>
              <a:buAutoNum type="arabicPeriod"/>
              <a:defRPr/>
            </a:lvl4pPr>
            <a:lvl5pPr marL="2286000" lvl="4" indent="-317500" algn="l">
              <a:lnSpc>
                <a:spcPct val="100000"/>
              </a:lnSpc>
              <a:spcBef>
                <a:spcPts val="0"/>
              </a:spcBef>
              <a:spcAft>
                <a:spcPts val="0"/>
              </a:spcAft>
              <a:buSzPts val="1400"/>
              <a:buAutoNum type="alphaLcPeriod"/>
              <a:defRPr/>
            </a:lvl5pPr>
            <a:lvl6pPr marL="2743200" lvl="5" indent="-317500" algn="l">
              <a:lnSpc>
                <a:spcPct val="100000"/>
              </a:lnSpc>
              <a:spcBef>
                <a:spcPts val="0"/>
              </a:spcBef>
              <a:spcAft>
                <a:spcPts val="0"/>
              </a:spcAft>
              <a:buSzPts val="1400"/>
              <a:buAutoNum type="romanLcPeriod"/>
              <a:defRPr/>
            </a:lvl6pPr>
            <a:lvl7pPr marL="3200400" lvl="6" indent="-317500" algn="l">
              <a:lnSpc>
                <a:spcPct val="100000"/>
              </a:lnSpc>
              <a:spcBef>
                <a:spcPts val="0"/>
              </a:spcBef>
              <a:spcAft>
                <a:spcPts val="0"/>
              </a:spcAft>
              <a:buSzPts val="1400"/>
              <a:buAutoNum type="arabicPeriod"/>
              <a:defRPr/>
            </a:lvl7pPr>
            <a:lvl8pPr marL="3657600" lvl="7" indent="-317500" algn="l">
              <a:lnSpc>
                <a:spcPct val="100000"/>
              </a:lnSpc>
              <a:spcBef>
                <a:spcPts val="0"/>
              </a:spcBef>
              <a:spcAft>
                <a:spcPts val="0"/>
              </a:spcAft>
              <a:buSzPts val="1400"/>
              <a:buAutoNum type="alphaLcPeriod"/>
              <a:defRPr/>
            </a:lvl8pPr>
            <a:lvl9pPr marL="4114800" lvl="8" indent="-317500" algn="l">
              <a:lnSpc>
                <a:spcPct val="100000"/>
              </a:lnSpc>
              <a:spcBef>
                <a:spcPts val="0"/>
              </a:spcBef>
              <a:spcAft>
                <a:spcPts val="0"/>
              </a:spcAft>
              <a:buSzPts val="1400"/>
              <a:buAutoNum type="romanLcPeriod"/>
              <a:defRPr/>
            </a:lvl9pPr>
          </a:lstStyle>
          <a:p>
            <a:endParaRPr/>
          </a:p>
        </p:txBody>
      </p:sp>
      <p:sp>
        <p:nvSpPr>
          <p:cNvPr id="2560" name="Google Shape;2560;p33"/>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1" name="Google Shape;2561;p33"/>
          <p:cNvGrpSpPr/>
          <p:nvPr/>
        </p:nvGrpSpPr>
        <p:grpSpPr>
          <a:xfrm>
            <a:off x="7941498" y="4793372"/>
            <a:ext cx="729760" cy="173505"/>
            <a:chOff x="7941498" y="4793372"/>
            <a:chExt cx="729760" cy="173505"/>
          </a:xfrm>
        </p:grpSpPr>
        <p:sp>
          <p:nvSpPr>
            <p:cNvPr id="2562" name="Google Shape;2562;p3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0" name="Google Shape;2580;p33"/>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581" name="Google Shape;2581;p33"/>
          <p:cNvSpPr txBox="1">
            <a:spLocks noGrp="1"/>
          </p:cNvSpPr>
          <p:nvPr>
            <p:ph type="subTitle" idx="2"/>
          </p:nvPr>
        </p:nvSpPr>
        <p:spPr>
          <a:xfrm>
            <a:off x="228600" y="774594"/>
            <a:ext cx="3262500" cy="4278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grpSp>
        <p:nvGrpSpPr>
          <p:cNvPr id="2582" name="Google Shape;2582;p33"/>
          <p:cNvGrpSpPr/>
          <p:nvPr/>
        </p:nvGrpSpPr>
        <p:grpSpPr>
          <a:xfrm>
            <a:off x="229678" y="4812065"/>
            <a:ext cx="952262" cy="184819"/>
            <a:chOff x="238125" y="2164775"/>
            <a:chExt cx="7143750" cy="1385450"/>
          </a:xfrm>
        </p:grpSpPr>
        <p:sp>
          <p:nvSpPr>
            <p:cNvPr id="2583" name="Google Shape;2583;p33"/>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3"/>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3"/>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3"/>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3"/>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3"/>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3"/>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3"/>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3"/>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3"/>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3"/>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3"/>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3"/>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3"/>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3"/>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3"/>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3"/>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3"/>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3"/>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3"/>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3"/>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3"/>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3"/>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3"/>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3"/>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3"/>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3"/>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3"/>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3"/>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3"/>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3"/>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3"/>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3"/>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3"/>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3"/>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3"/>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3"/>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3"/>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3"/>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3"/>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3"/>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3"/>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3"/>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3"/>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3"/>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3"/>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3"/>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3"/>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3"/>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3"/>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3"/>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3"/>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3"/>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3"/>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3"/>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pos="144">
          <p15:clr>
            <a:srgbClr val="E46962"/>
          </p15:clr>
        </p15:guide>
        <p15:guide id="4" orient="horz" pos="144">
          <p15:clr>
            <a:srgbClr val="E46962"/>
          </p15:clr>
        </p15:guide>
        <p15:guide id="5" pos="5616">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slide - With Header">
  <p:cSld name="TITLE_AND_BODY_2">
    <p:bg>
      <p:bgPr>
        <a:solidFill>
          <a:schemeClr val="lt1"/>
        </a:solidFill>
        <a:effectLst/>
      </p:bgPr>
    </p:bg>
    <p:spTree>
      <p:nvGrpSpPr>
        <p:cNvPr id="1" name="Shape 2638"/>
        <p:cNvGrpSpPr/>
        <p:nvPr/>
      </p:nvGrpSpPr>
      <p:grpSpPr>
        <a:xfrm>
          <a:off x="0" y="0"/>
          <a:ext cx="0" cy="0"/>
          <a:chOff x="0" y="0"/>
          <a:chExt cx="0" cy="0"/>
        </a:xfrm>
      </p:grpSpPr>
      <p:sp>
        <p:nvSpPr>
          <p:cNvPr id="2639" name="Google Shape;2639;p34"/>
          <p:cNvSpPr txBox="1">
            <a:spLocks noGrp="1"/>
          </p:cNvSpPr>
          <p:nvPr>
            <p:ph type="title"/>
          </p:nvPr>
        </p:nvSpPr>
        <p:spPr>
          <a:xfrm>
            <a:off x="0" y="-75"/>
            <a:ext cx="9144000" cy="568500"/>
          </a:xfrm>
          <a:prstGeom prst="rect">
            <a:avLst/>
          </a:prstGeom>
          <a:solidFill>
            <a:srgbClr val="1C4587"/>
          </a:solidFill>
          <a:ln>
            <a:noFill/>
          </a:ln>
        </p:spPr>
        <p:txBody>
          <a:bodyPr spcFirstLastPara="1" wrap="square" lIns="228600" tIns="0" rIns="0" bIns="0" anchor="ctr" anchorCtr="0">
            <a:noAutofit/>
          </a:bodyPr>
          <a:lstStyle>
            <a:lvl1pPr lvl="0" algn="l" rtl="0">
              <a:lnSpc>
                <a:spcPct val="100000"/>
              </a:lnSpc>
              <a:spcBef>
                <a:spcPts val="0"/>
              </a:spcBef>
              <a:spcAft>
                <a:spcPts val="0"/>
              </a:spcAft>
              <a:buClr>
                <a:schemeClr val="lt1"/>
              </a:buClr>
              <a:buSzPts val="2000"/>
              <a:buNone/>
              <a:defRPr sz="2000" b="1">
                <a:solidFill>
                  <a:schemeClr val="lt1"/>
                </a:solidFill>
              </a:defRPr>
            </a:lvl1pPr>
            <a:lvl2pPr lvl="1" algn="ctr" rtl="0">
              <a:lnSpc>
                <a:spcPct val="100000"/>
              </a:lnSpc>
              <a:spcBef>
                <a:spcPts val="0"/>
              </a:spcBef>
              <a:spcAft>
                <a:spcPts val="0"/>
              </a:spcAft>
              <a:buSzPts val="2100"/>
              <a:buNone/>
              <a:defRPr sz="2100" b="1"/>
            </a:lvl2pPr>
            <a:lvl3pPr lvl="2" algn="ctr" rtl="0">
              <a:lnSpc>
                <a:spcPct val="100000"/>
              </a:lnSpc>
              <a:spcBef>
                <a:spcPts val="0"/>
              </a:spcBef>
              <a:spcAft>
                <a:spcPts val="0"/>
              </a:spcAft>
              <a:buSzPts val="2100"/>
              <a:buNone/>
              <a:defRPr sz="2100" b="1"/>
            </a:lvl3pPr>
            <a:lvl4pPr lvl="3" algn="ctr" rtl="0">
              <a:lnSpc>
                <a:spcPct val="100000"/>
              </a:lnSpc>
              <a:spcBef>
                <a:spcPts val="0"/>
              </a:spcBef>
              <a:spcAft>
                <a:spcPts val="0"/>
              </a:spcAft>
              <a:buSzPts val="2100"/>
              <a:buNone/>
              <a:defRPr sz="2100" b="1"/>
            </a:lvl4pPr>
            <a:lvl5pPr lvl="4" algn="ctr" rtl="0">
              <a:lnSpc>
                <a:spcPct val="100000"/>
              </a:lnSpc>
              <a:spcBef>
                <a:spcPts val="0"/>
              </a:spcBef>
              <a:spcAft>
                <a:spcPts val="0"/>
              </a:spcAft>
              <a:buSzPts val="2100"/>
              <a:buNone/>
              <a:defRPr sz="2100" b="1"/>
            </a:lvl5pPr>
            <a:lvl6pPr lvl="5" algn="ctr" rtl="0">
              <a:lnSpc>
                <a:spcPct val="100000"/>
              </a:lnSpc>
              <a:spcBef>
                <a:spcPts val="0"/>
              </a:spcBef>
              <a:spcAft>
                <a:spcPts val="0"/>
              </a:spcAft>
              <a:buSzPts val="2100"/>
              <a:buNone/>
              <a:defRPr sz="2100" b="1"/>
            </a:lvl6pPr>
            <a:lvl7pPr lvl="6" algn="ctr" rtl="0">
              <a:lnSpc>
                <a:spcPct val="100000"/>
              </a:lnSpc>
              <a:spcBef>
                <a:spcPts val="0"/>
              </a:spcBef>
              <a:spcAft>
                <a:spcPts val="0"/>
              </a:spcAft>
              <a:buSzPts val="2100"/>
              <a:buNone/>
              <a:defRPr sz="2100" b="1"/>
            </a:lvl7pPr>
            <a:lvl8pPr lvl="7" algn="ctr" rtl="0">
              <a:lnSpc>
                <a:spcPct val="100000"/>
              </a:lnSpc>
              <a:spcBef>
                <a:spcPts val="0"/>
              </a:spcBef>
              <a:spcAft>
                <a:spcPts val="0"/>
              </a:spcAft>
              <a:buSzPts val="2100"/>
              <a:buNone/>
              <a:defRPr sz="2100" b="1"/>
            </a:lvl8pPr>
            <a:lvl9pPr lvl="8" algn="ctr" rtl="0">
              <a:lnSpc>
                <a:spcPct val="100000"/>
              </a:lnSpc>
              <a:spcBef>
                <a:spcPts val="0"/>
              </a:spcBef>
              <a:spcAft>
                <a:spcPts val="0"/>
              </a:spcAft>
              <a:buSzPts val="2100"/>
              <a:buNone/>
              <a:defRPr sz="2100" b="1"/>
            </a:lvl9pPr>
          </a:lstStyle>
          <a:p>
            <a:endParaRPr/>
          </a:p>
        </p:txBody>
      </p:sp>
      <p:sp>
        <p:nvSpPr>
          <p:cNvPr id="2640" name="Google Shape;2640;p34"/>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1" name="Google Shape;2641;p34"/>
          <p:cNvGrpSpPr/>
          <p:nvPr/>
        </p:nvGrpSpPr>
        <p:grpSpPr>
          <a:xfrm>
            <a:off x="7941498" y="4793372"/>
            <a:ext cx="729760" cy="173505"/>
            <a:chOff x="7941498" y="4793372"/>
            <a:chExt cx="729760" cy="173505"/>
          </a:xfrm>
        </p:grpSpPr>
        <p:sp>
          <p:nvSpPr>
            <p:cNvPr id="2642" name="Google Shape;2642;p3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4"/>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4"/>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4"/>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4"/>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4"/>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4"/>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4"/>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4"/>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4"/>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0" name="Google Shape;2660;p34"/>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661" name="Google Shape;2661;p34"/>
          <p:cNvSpPr txBox="1">
            <a:spLocks noGrp="1"/>
          </p:cNvSpPr>
          <p:nvPr>
            <p:ph type="body" idx="1"/>
          </p:nvPr>
        </p:nvSpPr>
        <p:spPr>
          <a:xfrm>
            <a:off x="228600" y="1308813"/>
            <a:ext cx="8686800" cy="3278100"/>
          </a:xfrm>
          <a:prstGeom prst="rect">
            <a:avLst/>
          </a:prstGeom>
          <a:noFill/>
          <a:ln>
            <a:noFill/>
          </a:ln>
        </p:spPr>
        <p:txBody>
          <a:bodyPr spcFirstLastPara="1" wrap="square" lIns="0" tIns="0" rIns="0" bIns="0" anchor="t" anchorCtr="0">
            <a:normAutofit/>
          </a:bodyPr>
          <a:lstStyle>
            <a:lvl1pPr marL="457200" lvl="0" indent="-317500" algn="l" rtl="0">
              <a:lnSpc>
                <a:spcPct val="100000"/>
              </a:lnSpc>
              <a:spcBef>
                <a:spcPts val="0"/>
              </a:spcBef>
              <a:spcAft>
                <a:spcPts val="0"/>
              </a:spcAft>
              <a:buSzPts val="1400"/>
              <a:buAutoNum type="arabicPeriod"/>
              <a:defRPr/>
            </a:lvl1pPr>
            <a:lvl2pPr marL="914400" lvl="1" indent="-317500" algn="l" rtl="0">
              <a:lnSpc>
                <a:spcPct val="100000"/>
              </a:lnSpc>
              <a:spcBef>
                <a:spcPts val="0"/>
              </a:spcBef>
              <a:spcAft>
                <a:spcPts val="0"/>
              </a:spcAft>
              <a:buSzPts val="1400"/>
              <a:buAutoNum type="alphaLcPeriod"/>
              <a:defRPr/>
            </a:lvl2pPr>
            <a:lvl3pPr marL="1371600" lvl="2" indent="-317500" algn="l" rtl="0">
              <a:lnSpc>
                <a:spcPct val="100000"/>
              </a:lnSpc>
              <a:spcBef>
                <a:spcPts val="0"/>
              </a:spcBef>
              <a:spcAft>
                <a:spcPts val="0"/>
              </a:spcAft>
              <a:buSzPts val="1400"/>
              <a:buAutoNum type="romanLcPeriod"/>
              <a:defRPr/>
            </a:lvl3pPr>
            <a:lvl4pPr marL="1828800" lvl="3" indent="-317500" algn="l" rtl="0">
              <a:lnSpc>
                <a:spcPct val="100000"/>
              </a:lnSpc>
              <a:spcBef>
                <a:spcPts val="0"/>
              </a:spcBef>
              <a:spcAft>
                <a:spcPts val="0"/>
              </a:spcAft>
              <a:buSzPts val="1400"/>
              <a:buAutoNum type="arabicPeriod"/>
              <a:defRPr/>
            </a:lvl4pPr>
            <a:lvl5pPr marL="2286000" lvl="4" indent="-317500" algn="l" rtl="0">
              <a:lnSpc>
                <a:spcPct val="100000"/>
              </a:lnSpc>
              <a:spcBef>
                <a:spcPts val="0"/>
              </a:spcBef>
              <a:spcAft>
                <a:spcPts val="0"/>
              </a:spcAft>
              <a:buSzPts val="1400"/>
              <a:buAutoNum type="alphaLcPeriod"/>
              <a:defRPr/>
            </a:lvl5pPr>
            <a:lvl6pPr marL="2743200" lvl="5" indent="-317500" algn="l" rtl="0">
              <a:lnSpc>
                <a:spcPct val="100000"/>
              </a:lnSpc>
              <a:spcBef>
                <a:spcPts val="0"/>
              </a:spcBef>
              <a:spcAft>
                <a:spcPts val="0"/>
              </a:spcAft>
              <a:buSzPts val="1400"/>
              <a:buAutoNum type="romanLcPeriod"/>
              <a:defRPr/>
            </a:lvl6pPr>
            <a:lvl7pPr marL="3200400" lvl="6" indent="-317500" algn="l" rtl="0">
              <a:lnSpc>
                <a:spcPct val="100000"/>
              </a:lnSpc>
              <a:spcBef>
                <a:spcPts val="0"/>
              </a:spcBef>
              <a:spcAft>
                <a:spcPts val="0"/>
              </a:spcAft>
              <a:buSzPts val="1400"/>
              <a:buAutoNum type="arabicPeriod"/>
              <a:defRPr/>
            </a:lvl7pPr>
            <a:lvl8pPr marL="3657600" lvl="7" indent="-317500" algn="l" rtl="0">
              <a:lnSpc>
                <a:spcPct val="100000"/>
              </a:lnSpc>
              <a:spcBef>
                <a:spcPts val="0"/>
              </a:spcBef>
              <a:spcAft>
                <a:spcPts val="0"/>
              </a:spcAft>
              <a:buSzPts val="1400"/>
              <a:buAutoNum type="alphaLcPeriod"/>
              <a:defRPr/>
            </a:lvl8pPr>
            <a:lvl9pPr marL="4114800" lvl="8" indent="-317500" algn="l" rtl="0">
              <a:lnSpc>
                <a:spcPct val="100000"/>
              </a:lnSpc>
              <a:spcBef>
                <a:spcPts val="0"/>
              </a:spcBef>
              <a:spcAft>
                <a:spcPts val="0"/>
              </a:spcAft>
              <a:buSzPts val="1400"/>
              <a:buAutoNum type="romanLcPeriod"/>
              <a:defRPr/>
            </a:lvl9pPr>
          </a:lstStyle>
          <a:p>
            <a:endParaRPr/>
          </a:p>
        </p:txBody>
      </p:sp>
      <p:sp>
        <p:nvSpPr>
          <p:cNvPr id="2662" name="Google Shape;2662;p34"/>
          <p:cNvSpPr txBox="1">
            <a:spLocks noGrp="1"/>
          </p:cNvSpPr>
          <p:nvPr>
            <p:ph type="subTitle" idx="2"/>
          </p:nvPr>
        </p:nvSpPr>
        <p:spPr>
          <a:xfrm>
            <a:off x="228600" y="774594"/>
            <a:ext cx="3262500" cy="4278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grpSp>
        <p:nvGrpSpPr>
          <p:cNvPr id="2663" name="Google Shape;2663;p34"/>
          <p:cNvGrpSpPr/>
          <p:nvPr/>
        </p:nvGrpSpPr>
        <p:grpSpPr>
          <a:xfrm>
            <a:off x="229678" y="4812065"/>
            <a:ext cx="952262" cy="184819"/>
            <a:chOff x="238125" y="2164775"/>
            <a:chExt cx="7143750" cy="1385450"/>
          </a:xfrm>
        </p:grpSpPr>
        <p:sp>
          <p:nvSpPr>
            <p:cNvPr id="2664" name="Google Shape;2664;p34"/>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4"/>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4"/>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4"/>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4"/>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4"/>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4"/>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4"/>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4"/>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4"/>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4"/>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4"/>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4"/>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4"/>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4"/>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4"/>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4"/>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4"/>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4"/>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4"/>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4"/>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4"/>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4"/>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4"/>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4"/>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4"/>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4"/>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4"/>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4"/>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4"/>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4"/>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4"/>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4"/>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4"/>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4"/>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4"/>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4"/>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4"/>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4"/>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4"/>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4"/>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4"/>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4"/>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4"/>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4"/>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4"/>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4"/>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4"/>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4"/>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4"/>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4"/>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4"/>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4"/>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4"/>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4"/>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pos="144">
          <p15:clr>
            <a:srgbClr val="E46962"/>
          </p15:clr>
        </p15:guide>
        <p15:guide id="4" orient="horz" pos="144">
          <p15:clr>
            <a:srgbClr val="E46962"/>
          </p15:clr>
        </p15:guide>
        <p15:guide id="5" pos="5616">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ew section">
  <p:cSld name="ONE_COLUMN_TEXT">
    <p:spTree>
      <p:nvGrpSpPr>
        <p:cNvPr id="1" name="Shape 2719"/>
        <p:cNvGrpSpPr/>
        <p:nvPr/>
      </p:nvGrpSpPr>
      <p:grpSpPr>
        <a:xfrm>
          <a:off x="0" y="0"/>
          <a:ext cx="0" cy="0"/>
          <a:chOff x="0" y="0"/>
          <a:chExt cx="0" cy="0"/>
        </a:xfrm>
      </p:grpSpPr>
      <p:sp>
        <p:nvSpPr>
          <p:cNvPr id="2720" name="Google Shape;2720;p35"/>
          <p:cNvSpPr>
            <a:spLocks noGrp="1"/>
          </p:cNvSpPr>
          <p:nvPr>
            <p:ph type="pic" idx="2"/>
          </p:nvPr>
        </p:nvSpPr>
        <p:spPr>
          <a:xfrm>
            <a:off x="0" y="0"/>
            <a:ext cx="3811500" cy="4673400"/>
          </a:xfrm>
          <a:prstGeom prst="rect">
            <a:avLst/>
          </a:prstGeom>
          <a:solidFill>
            <a:schemeClr val="dk2"/>
          </a:solidFill>
          <a:ln>
            <a:noFill/>
          </a:ln>
        </p:spPr>
      </p:sp>
      <p:sp>
        <p:nvSpPr>
          <p:cNvPr id="2721" name="Google Shape;2721;p35"/>
          <p:cNvSpPr txBox="1">
            <a:spLocks noGrp="1"/>
          </p:cNvSpPr>
          <p:nvPr>
            <p:ph type="title"/>
          </p:nvPr>
        </p:nvSpPr>
        <p:spPr>
          <a:xfrm>
            <a:off x="4464900" y="228600"/>
            <a:ext cx="4450500" cy="2202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100"/>
              <a:buNone/>
              <a:defRPr sz="4000" b="1"/>
            </a:lvl1pPr>
            <a:lvl2pPr lvl="1" algn="ctr">
              <a:lnSpc>
                <a:spcPct val="100000"/>
              </a:lnSpc>
              <a:spcBef>
                <a:spcPts val="0"/>
              </a:spcBef>
              <a:spcAft>
                <a:spcPts val="0"/>
              </a:spcAft>
              <a:buSzPts val="2100"/>
              <a:buNone/>
              <a:defRPr sz="2100" b="1"/>
            </a:lvl2pPr>
            <a:lvl3pPr lvl="2" algn="ctr">
              <a:lnSpc>
                <a:spcPct val="100000"/>
              </a:lnSpc>
              <a:spcBef>
                <a:spcPts val="0"/>
              </a:spcBef>
              <a:spcAft>
                <a:spcPts val="0"/>
              </a:spcAft>
              <a:buSzPts val="2100"/>
              <a:buNone/>
              <a:defRPr sz="2100" b="1"/>
            </a:lvl3pPr>
            <a:lvl4pPr lvl="3" algn="ctr">
              <a:lnSpc>
                <a:spcPct val="100000"/>
              </a:lnSpc>
              <a:spcBef>
                <a:spcPts val="0"/>
              </a:spcBef>
              <a:spcAft>
                <a:spcPts val="0"/>
              </a:spcAft>
              <a:buSzPts val="2100"/>
              <a:buNone/>
              <a:defRPr sz="2100" b="1"/>
            </a:lvl4pPr>
            <a:lvl5pPr lvl="4" algn="ctr">
              <a:lnSpc>
                <a:spcPct val="100000"/>
              </a:lnSpc>
              <a:spcBef>
                <a:spcPts val="0"/>
              </a:spcBef>
              <a:spcAft>
                <a:spcPts val="0"/>
              </a:spcAft>
              <a:buSzPts val="2100"/>
              <a:buNone/>
              <a:defRPr sz="2100" b="1"/>
            </a:lvl5pPr>
            <a:lvl6pPr lvl="5" algn="ctr">
              <a:lnSpc>
                <a:spcPct val="100000"/>
              </a:lnSpc>
              <a:spcBef>
                <a:spcPts val="0"/>
              </a:spcBef>
              <a:spcAft>
                <a:spcPts val="0"/>
              </a:spcAft>
              <a:buSzPts val="2100"/>
              <a:buNone/>
              <a:defRPr sz="2100" b="1"/>
            </a:lvl6pPr>
            <a:lvl7pPr lvl="6" algn="ctr">
              <a:lnSpc>
                <a:spcPct val="100000"/>
              </a:lnSpc>
              <a:spcBef>
                <a:spcPts val="0"/>
              </a:spcBef>
              <a:spcAft>
                <a:spcPts val="0"/>
              </a:spcAft>
              <a:buSzPts val="2100"/>
              <a:buNone/>
              <a:defRPr sz="2100" b="1"/>
            </a:lvl7pPr>
            <a:lvl8pPr lvl="7" algn="ctr">
              <a:lnSpc>
                <a:spcPct val="100000"/>
              </a:lnSpc>
              <a:spcBef>
                <a:spcPts val="0"/>
              </a:spcBef>
              <a:spcAft>
                <a:spcPts val="0"/>
              </a:spcAft>
              <a:buSzPts val="2100"/>
              <a:buNone/>
              <a:defRPr sz="2100" b="1"/>
            </a:lvl8pPr>
            <a:lvl9pPr lvl="8" algn="ctr">
              <a:lnSpc>
                <a:spcPct val="100000"/>
              </a:lnSpc>
              <a:spcBef>
                <a:spcPts val="0"/>
              </a:spcBef>
              <a:spcAft>
                <a:spcPts val="0"/>
              </a:spcAft>
              <a:buSzPts val="2100"/>
              <a:buNone/>
              <a:defRPr sz="2100" b="1"/>
            </a:lvl9pPr>
          </a:lstStyle>
          <a:p>
            <a:endParaRPr/>
          </a:p>
        </p:txBody>
      </p:sp>
      <p:sp>
        <p:nvSpPr>
          <p:cNvPr id="2722" name="Google Shape;2722;p35"/>
          <p:cNvSpPr txBox="1">
            <a:spLocks noGrp="1"/>
          </p:cNvSpPr>
          <p:nvPr>
            <p:ph type="subTitle" idx="1"/>
          </p:nvPr>
        </p:nvSpPr>
        <p:spPr>
          <a:xfrm>
            <a:off x="4464900" y="2698750"/>
            <a:ext cx="4450500" cy="1052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a:endParaRPr/>
          </a:p>
        </p:txBody>
      </p:sp>
      <p:sp>
        <p:nvSpPr>
          <p:cNvPr id="2723" name="Google Shape;2723;p35"/>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4" name="Google Shape;2724;p35"/>
          <p:cNvGrpSpPr/>
          <p:nvPr/>
        </p:nvGrpSpPr>
        <p:grpSpPr>
          <a:xfrm>
            <a:off x="7941498" y="4793372"/>
            <a:ext cx="729760" cy="173505"/>
            <a:chOff x="7941498" y="4793372"/>
            <a:chExt cx="729760" cy="173505"/>
          </a:xfrm>
        </p:grpSpPr>
        <p:sp>
          <p:nvSpPr>
            <p:cNvPr id="2725" name="Google Shape;2725;p3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3" name="Google Shape;2743;p35"/>
          <p:cNvSpPr/>
          <p:nvPr/>
        </p:nvSpPr>
        <p:spPr>
          <a:xfrm>
            <a:off x="3811500" y="0"/>
            <a:ext cx="272400" cy="46734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44" name="Google Shape;2744;p35"/>
          <p:cNvGrpSpPr/>
          <p:nvPr/>
        </p:nvGrpSpPr>
        <p:grpSpPr>
          <a:xfrm>
            <a:off x="229678" y="4812065"/>
            <a:ext cx="952262" cy="184819"/>
            <a:chOff x="238125" y="2164775"/>
            <a:chExt cx="7143750" cy="1385450"/>
          </a:xfrm>
        </p:grpSpPr>
        <p:sp>
          <p:nvSpPr>
            <p:cNvPr id="2745" name="Google Shape;2745;p35"/>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5"/>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5"/>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5"/>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5"/>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5"/>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5"/>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5"/>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5"/>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5"/>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5"/>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5"/>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5"/>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5"/>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5"/>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5"/>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5"/>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5"/>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5"/>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5"/>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5"/>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5"/>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5"/>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5"/>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5"/>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5"/>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5"/>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5"/>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5"/>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5"/>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5"/>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5"/>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5"/>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5"/>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5"/>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5"/>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5"/>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5"/>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5"/>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5"/>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5"/>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5"/>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5"/>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5"/>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5"/>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5"/>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5"/>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5"/>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5"/>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5"/>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5"/>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5"/>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5"/>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5"/>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5"/>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pos="144">
          <p15:clr>
            <a:srgbClr val="E46962"/>
          </p15:clr>
        </p15:guide>
        <p15:guide id="4" orient="horz" pos="144">
          <p15:clr>
            <a:srgbClr val="E46962"/>
          </p15:clr>
        </p15:guide>
        <p15:guide id="5" pos="5616">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aptop">
  <p:cSld name="ONE_COLUMN_TEXT_1">
    <p:bg>
      <p:bgPr>
        <a:solidFill>
          <a:srgbClr val="073763"/>
        </a:solidFill>
        <a:effectLst/>
      </p:bgPr>
    </p:bg>
    <p:spTree>
      <p:nvGrpSpPr>
        <p:cNvPr id="1" name="Shape 2800"/>
        <p:cNvGrpSpPr/>
        <p:nvPr/>
      </p:nvGrpSpPr>
      <p:grpSpPr>
        <a:xfrm>
          <a:off x="0" y="0"/>
          <a:ext cx="0" cy="0"/>
          <a:chOff x="0" y="0"/>
          <a:chExt cx="0" cy="0"/>
        </a:xfrm>
      </p:grpSpPr>
      <p:sp>
        <p:nvSpPr>
          <p:cNvPr id="2801" name="Google Shape;2801;p36"/>
          <p:cNvSpPr/>
          <p:nvPr/>
        </p:nvSpPr>
        <p:spPr>
          <a:xfrm>
            <a:off x="0" y="7950"/>
            <a:ext cx="4818900" cy="4673400"/>
          </a:xfrm>
          <a:prstGeom prst="rect">
            <a:avLst/>
          </a:prstGeom>
          <a:gradFill>
            <a:gsLst>
              <a:gs pos="0">
                <a:srgbClr val="000000">
                  <a:alpha val="0"/>
                  <a:alpha val="43670"/>
                </a:srgbClr>
              </a:gs>
              <a:gs pos="47000">
                <a:srgbClr val="000000">
                  <a:alpha val="55686"/>
                  <a:alpha val="43670"/>
                </a:srgbClr>
              </a:gs>
              <a:gs pos="100000">
                <a:schemeClr val="dk1">
                  <a:alpha val="43670"/>
                </a:scheme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02" name="Google Shape;2802;p36"/>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3" name="Google Shape;2803;p36"/>
          <p:cNvGrpSpPr/>
          <p:nvPr/>
        </p:nvGrpSpPr>
        <p:grpSpPr>
          <a:xfrm>
            <a:off x="7941498" y="4793372"/>
            <a:ext cx="729760" cy="173505"/>
            <a:chOff x="7941498" y="4793372"/>
            <a:chExt cx="729760" cy="173505"/>
          </a:xfrm>
        </p:grpSpPr>
        <p:sp>
          <p:nvSpPr>
            <p:cNvPr id="2804" name="Google Shape;2804;p3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2" name="Google Shape;2822;p36"/>
          <p:cNvSpPr/>
          <p:nvPr/>
        </p:nvSpPr>
        <p:spPr>
          <a:xfrm>
            <a:off x="4819000" y="0"/>
            <a:ext cx="272400" cy="46734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3" name="Google Shape;2823;p36"/>
          <p:cNvSpPr txBox="1">
            <a:spLocks noGrp="1"/>
          </p:cNvSpPr>
          <p:nvPr>
            <p:ph type="title"/>
          </p:nvPr>
        </p:nvSpPr>
        <p:spPr>
          <a:xfrm>
            <a:off x="5486650" y="1295398"/>
            <a:ext cx="2990100" cy="8571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chemeClr val="lt1"/>
              </a:buClr>
              <a:buSzPts val="2100"/>
              <a:buNone/>
              <a:defRPr sz="2500" b="1">
                <a:solidFill>
                  <a:schemeClr val="lt1"/>
                </a:solidFill>
              </a:defRPr>
            </a:lvl1pPr>
            <a:lvl2pPr lvl="1" algn="l" rtl="0">
              <a:lnSpc>
                <a:spcPct val="100000"/>
              </a:lnSpc>
              <a:spcBef>
                <a:spcPts val="0"/>
              </a:spcBef>
              <a:spcAft>
                <a:spcPts val="0"/>
              </a:spcAft>
              <a:buClr>
                <a:schemeClr val="lt1"/>
              </a:buClr>
              <a:buSzPts val="2100"/>
              <a:buNone/>
              <a:defRPr sz="2100" b="1">
                <a:solidFill>
                  <a:schemeClr val="lt1"/>
                </a:solidFill>
              </a:defRPr>
            </a:lvl2pPr>
            <a:lvl3pPr lvl="2" algn="l" rtl="0">
              <a:lnSpc>
                <a:spcPct val="100000"/>
              </a:lnSpc>
              <a:spcBef>
                <a:spcPts val="0"/>
              </a:spcBef>
              <a:spcAft>
                <a:spcPts val="0"/>
              </a:spcAft>
              <a:buClr>
                <a:schemeClr val="lt1"/>
              </a:buClr>
              <a:buSzPts val="2100"/>
              <a:buNone/>
              <a:defRPr sz="2100" b="1">
                <a:solidFill>
                  <a:schemeClr val="lt1"/>
                </a:solidFill>
              </a:defRPr>
            </a:lvl3pPr>
            <a:lvl4pPr lvl="3" algn="l" rtl="0">
              <a:lnSpc>
                <a:spcPct val="100000"/>
              </a:lnSpc>
              <a:spcBef>
                <a:spcPts val="0"/>
              </a:spcBef>
              <a:spcAft>
                <a:spcPts val="0"/>
              </a:spcAft>
              <a:buClr>
                <a:schemeClr val="lt1"/>
              </a:buClr>
              <a:buSzPts val="2100"/>
              <a:buNone/>
              <a:defRPr sz="2100" b="1">
                <a:solidFill>
                  <a:schemeClr val="lt1"/>
                </a:solidFill>
              </a:defRPr>
            </a:lvl4pPr>
            <a:lvl5pPr lvl="4" algn="l" rtl="0">
              <a:lnSpc>
                <a:spcPct val="100000"/>
              </a:lnSpc>
              <a:spcBef>
                <a:spcPts val="0"/>
              </a:spcBef>
              <a:spcAft>
                <a:spcPts val="0"/>
              </a:spcAft>
              <a:buClr>
                <a:schemeClr val="lt1"/>
              </a:buClr>
              <a:buSzPts val="2100"/>
              <a:buNone/>
              <a:defRPr sz="2100" b="1">
                <a:solidFill>
                  <a:schemeClr val="lt1"/>
                </a:solidFill>
              </a:defRPr>
            </a:lvl5pPr>
            <a:lvl6pPr lvl="5" algn="l" rtl="0">
              <a:lnSpc>
                <a:spcPct val="100000"/>
              </a:lnSpc>
              <a:spcBef>
                <a:spcPts val="0"/>
              </a:spcBef>
              <a:spcAft>
                <a:spcPts val="0"/>
              </a:spcAft>
              <a:buClr>
                <a:schemeClr val="lt1"/>
              </a:buClr>
              <a:buSzPts val="2100"/>
              <a:buNone/>
              <a:defRPr sz="2100" b="1">
                <a:solidFill>
                  <a:schemeClr val="lt1"/>
                </a:solidFill>
              </a:defRPr>
            </a:lvl6pPr>
            <a:lvl7pPr lvl="6" algn="l" rtl="0">
              <a:lnSpc>
                <a:spcPct val="100000"/>
              </a:lnSpc>
              <a:spcBef>
                <a:spcPts val="0"/>
              </a:spcBef>
              <a:spcAft>
                <a:spcPts val="0"/>
              </a:spcAft>
              <a:buClr>
                <a:schemeClr val="lt1"/>
              </a:buClr>
              <a:buSzPts val="2100"/>
              <a:buNone/>
              <a:defRPr sz="2100" b="1">
                <a:solidFill>
                  <a:schemeClr val="lt1"/>
                </a:solidFill>
              </a:defRPr>
            </a:lvl7pPr>
            <a:lvl8pPr lvl="7" algn="l" rtl="0">
              <a:lnSpc>
                <a:spcPct val="100000"/>
              </a:lnSpc>
              <a:spcBef>
                <a:spcPts val="0"/>
              </a:spcBef>
              <a:spcAft>
                <a:spcPts val="0"/>
              </a:spcAft>
              <a:buClr>
                <a:schemeClr val="lt1"/>
              </a:buClr>
              <a:buSzPts val="2100"/>
              <a:buNone/>
              <a:defRPr sz="2100" b="1">
                <a:solidFill>
                  <a:schemeClr val="lt1"/>
                </a:solidFill>
              </a:defRPr>
            </a:lvl8pPr>
            <a:lvl9pPr lvl="8" algn="l" rtl="0">
              <a:lnSpc>
                <a:spcPct val="100000"/>
              </a:lnSpc>
              <a:spcBef>
                <a:spcPts val="0"/>
              </a:spcBef>
              <a:spcAft>
                <a:spcPts val="0"/>
              </a:spcAft>
              <a:buClr>
                <a:schemeClr val="lt1"/>
              </a:buClr>
              <a:buSzPts val="2100"/>
              <a:buNone/>
              <a:defRPr sz="2100" b="1">
                <a:solidFill>
                  <a:schemeClr val="lt1"/>
                </a:solidFill>
              </a:defRPr>
            </a:lvl9pPr>
          </a:lstStyle>
          <a:p>
            <a:endParaRPr/>
          </a:p>
        </p:txBody>
      </p:sp>
      <p:sp>
        <p:nvSpPr>
          <p:cNvPr id="2824" name="Google Shape;2824;p36"/>
          <p:cNvSpPr txBox="1">
            <a:spLocks noGrp="1"/>
          </p:cNvSpPr>
          <p:nvPr>
            <p:ph type="subTitle" idx="1"/>
          </p:nvPr>
        </p:nvSpPr>
        <p:spPr>
          <a:xfrm>
            <a:off x="5486500" y="2164945"/>
            <a:ext cx="2990100" cy="1129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1400"/>
              <a:buNone/>
              <a:defRPr sz="1400">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pic>
        <p:nvPicPr>
          <p:cNvPr id="2825" name="Google Shape;2825;p36"/>
          <p:cNvPicPr preferRelativeResize="0"/>
          <p:nvPr/>
        </p:nvPicPr>
        <p:blipFill>
          <a:blip r:embed="rId2">
            <a:alphaModFix/>
          </a:blip>
          <a:stretch>
            <a:fillRect/>
          </a:stretch>
        </p:blipFill>
        <p:spPr>
          <a:xfrm>
            <a:off x="128792" y="1012226"/>
            <a:ext cx="4590403" cy="2777095"/>
          </a:xfrm>
          <a:prstGeom prst="rect">
            <a:avLst/>
          </a:prstGeom>
          <a:noFill/>
          <a:ln>
            <a:noFill/>
          </a:ln>
        </p:spPr>
      </p:pic>
      <p:sp>
        <p:nvSpPr>
          <p:cNvPr id="2826" name="Google Shape;2826;p36"/>
          <p:cNvSpPr>
            <a:spLocks noGrp="1"/>
          </p:cNvSpPr>
          <p:nvPr>
            <p:ph type="pic" idx="2"/>
          </p:nvPr>
        </p:nvSpPr>
        <p:spPr>
          <a:xfrm>
            <a:off x="714442" y="1162050"/>
            <a:ext cx="3453000" cy="2148000"/>
          </a:xfrm>
          <a:prstGeom prst="rect">
            <a:avLst/>
          </a:prstGeom>
          <a:solidFill>
            <a:schemeClr val="dk2"/>
          </a:solidFill>
          <a:ln>
            <a:noFill/>
          </a:ln>
        </p:spPr>
      </p:sp>
      <p:grpSp>
        <p:nvGrpSpPr>
          <p:cNvPr id="2827" name="Google Shape;2827;p36"/>
          <p:cNvGrpSpPr/>
          <p:nvPr/>
        </p:nvGrpSpPr>
        <p:grpSpPr>
          <a:xfrm>
            <a:off x="229678" y="4812065"/>
            <a:ext cx="952262" cy="184819"/>
            <a:chOff x="238125" y="2164775"/>
            <a:chExt cx="7143750" cy="1385450"/>
          </a:xfrm>
        </p:grpSpPr>
        <p:sp>
          <p:nvSpPr>
            <p:cNvPr id="2828" name="Google Shape;2828;p36"/>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6"/>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6"/>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6"/>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6"/>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6"/>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6"/>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6"/>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6"/>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6"/>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6"/>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6"/>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6"/>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6"/>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6"/>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6"/>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6"/>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6"/>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6"/>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6"/>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6"/>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6"/>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6"/>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6"/>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6"/>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6"/>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6"/>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6"/>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6"/>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6"/>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6"/>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6"/>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6"/>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6"/>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6"/>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6"/>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6"/>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6"/>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6"/>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6"/>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6"/>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6"/>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6"/>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6"/>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6"/>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6"/>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6"/>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6"/>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6"/>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6"/>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6"/>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6"/>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6"/>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6"/>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6"/>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pos="144">
          <p15:clr>
            <a:srgbClr val="E46962"/>
          </p15:clr>
        </p15:guide>
        <p15:guide id="4" orient="horz" pos="144">
          <p15:clr>
            <a:srgbClr val="E46962"/>
          </p15:clr>
        </p15:guide>
        <p15:guide id="5" pos="5616">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esktop">
  <p:cSld name="ONE_COLUMN_TEXT_1_1">
    <p:bg>
      <p:bgPr>
        <a:solidFill>
          <a:srgbClr val="274E13"/>
        </a:solidFill>
        <a:effectLst/>
      </p:bgPr>
    </p:bg>
    <p:spTree>
      <p:nvGrpSpPr>
        <p:cNvPr id="1" name="Shape 2883"/>
        <p:cNvGrpSpPr/>
        <p:nvPr/>
      </p:nvGrpSpPr>
      <p:grpSpPr>
        <a:xfrm>
          <a:off x="0" y="0"/>
          <a:ext cx="0" cy="0"/>
          <a:chOff x="0" y="0"/>
          <a:chExt cx="0" cy="0"/>
        </a:xfrm>
      </p:grpSpPr>
      <p:sp>
        <p:nvSpPr>
          <p:cNvPr id="2884" name="Google Shape;2884;p37"/>
          <p:cNvSpPr/>
          <p:nvPr/>
        </p:nvSpPr>
        <p:spPr>
          <a:xfrm>
            <a:off x="0" y="7950"/>
            <a:ext cx="4818900" cy="4673400"/>
          </a:xfrm>
          <a:prstGeom prst="rect">
            <a:avLst/>
          </a:prstGeom>
          <a:gradFill>
            <a:gsLst>
              <a:gs pos="0">
                <a:srgbClr val="000000">
                  <a:alpha val="0"/>
                  <a:alpha val="43670"/>
                </a:srgbClr>
              </a:gs>
              <a:gs pos="47000">
                <a:srgbClr val="000000">
                  <a:alpha val="55686"/>
                  <a:alpha val="43670"/>
                </a:srgbClr>
              </a:gs>
              <a:gs pos="100000">
                <a:schemeClr val="dk1">
                  <a:alpha val="43670"/>
                </a:scheme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85" name="Google Shape;2885;p37"/>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6" name="Google Shape;2886;p37"/>
          <p:cNvGrpSpPr/>
          <p:nvPr/>
        </p:nvGrpSpPr>
        <p:grpSpPr>
          <a:xfrm>
            <a:off x="7941498" y="4793372"/>
            <a:ext cx="729760" cy="173505"/>
            <a:chOff x="7941498" y="4793372"/>
            <a:chExt cx="729760" cy="173505"/>
          </a:xfrm>
        </p:grpSpPr>
        <p:sp>
          <p:nvSpPr>
            <p:cNvPr id="2887" name="Google Shape;2887;p3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5" name="Google Shape;2905;p37"/>
          <p:cNvSpPr/>
          <p:nvPr/>
        </p:nvSpPr>
        <p:spPr>
          <a:xfrm>
            <a:off x="4819000" y="0"/>
            <a:ext cx="272400" cy="46734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6" name="Google Shape;2906;p37"/>
          <p:cNvSpPr txBox="1">
            <a:spLocks noGrp="1"/>
          </p:cNvSpPr>
          <p:nvPr>
            <p:ph type="title"/>
          </p:nvPr>
        </p:nvSpPr>
        <p:spPr>
          <a:xfrm>
            <a:off x="5486650" y="1295398"/>
            <a:ext cx="2990100" cy="8571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chemeClr val="lt1"/>
              </a:buClr>
              <a:buSzPts val="2100"/>
              <a:buNone/>
              <a:defRPr sz="2500" b="1">
                <a:solidFill>
                  <a:schemeClr val="lt1"/>
                </a:solidFill>
              </a:defRPr>
            </a:lvl1pPr>
            <a:lvl2pPr lvl="1" algn="l" rtl="0">
              <a:lnSpc>
                <a:spcPct val="100000"/>
              </a:lnSpc>
              <a:spcBef>
                <a:spcPts val="0"/>
              </a:spcBef>
              <a:spcAft>
                <a:spcPts val="0"/>
              </a:spcAft>
              <a:buClr>
                <a:schemeClr val="lt1"/>
              </a:buClr>
              <a:buSzPts val="2100"/>
              <a:buNone/>
              <a:defRPr sz="2100" b="1">
                <a:solidFill>
                  <a:schemeClr val="lt1"/>
                </a:solidFill>
              </a:defRPr>
            </a:lvl2pPr>
            <a:lvl3pPr lvl="2" algn="l" rtl="0">
              <a:lnSpc>
                <a:spcPct val="100000"/>
              </a:lnSpc>
              <a:spcBef>
                <a:spcPts val="0"/>
              </a:spcBef>
              <a:spcAft>
                <a:spcPts val="0"/>
              </a:spcAft>
              <a:buClr>
                <a:schemeClr val="lt1"/>
              </a:buClr>
              <a:buSzPts val="2100"/>
              <a:buNone/>
              <a:defRPr sz="2100" b="1">
                <a:solidFill>
                  <a:schemeClr val="lt1"/>
                </a:solidFill>
              </a:defRPr>
            </a:lvl3pPr>
            <a:lvl4pPr lvl="3" algn="l" rtl="0">
              <a:lnSpc>
                <a:spcPct val="100000"/>
              </a:lnSpc>
              <a:spcBef>
                <a:spcPts val="0"/>
              </a:spcBef>
              <a:spcAft>
                <a:spcPts val="0"/>
              </a:spcAft>
              <a:buClr>
                <a:schemeClr val="lt1"/>
              </a:buClr>
              <a:buSzPts val="2100"/>
              <a:buNone/>
              <a:defRPr sz="2100" b="1">
                <a:solidFill>
                  <a:schemeClr val="lt1"/>
                </a:solidFill>
              </a:defRPr>
            </a:lvl4pPr>
            <a:lvl5pPr lvl="4" algn="l" rtl="0">
              <a:lnSpc>
                <a:spcPct val="100000"/>
              </a:lnSpc>
              <a:spcBef>
                <a:spcPts val="0"/>
              </a:spcBef>
              <a:spcAft>
                <a:spcPts val="0"/>
              </a:spcAft>
              <a:buClr>
                <a:schemeClr val="lt1"/>
              </a:buClr>
              <a:buSzPts val="2100"/>
              <a:buNone/>
              <a:defRPr sz="2100" b="1">
                <a:solidFill>
                  <a:schemeClr val="lt1"/>
                </a:solidFill>
              </a:defRPr>
            </a:lvl5pPr>
            <a:lvl6pPr lvl="5" algn="l" rtl="0">
              <a:lnSpc>
                <a:spcPct val="100000"/>
              </a:lnSpc>
              <a:spcBef>
                <a:spcPts val="0"/>
              </a:spcBef>
              <a:spcAft>
                <a:spcPts val="0"/>
              </a:spcAft>
              <a:buClr>
                <a:schemeClr val="lt1"/>
              </a:buClr>
              <a:buSzPts val="2100"/>
              <a:buNone/>
              <a:defRPr sz="2100" b="1">
                <a:solidFill>
                  <a:schemeClr val="lt1"/>
                </a:solidFill>
              </a:defRPr>
            </a:lvl6pPr>
            <a:lvl7pPr lvl="6" algn="l" rtl="0">
              <a:lnSpc>
                <a:spcPct val="100000"/>
              </a:lnSpc>
              <a:spcBef>
                <a:spcPts val="0"/>
              </a:spcBef>
              <a:spcAft>
                <a:spcPts val="0"/>
              </a:spcAft>
              <a:buClr>
                <a:schemeClr val="lt1"/>
              </a:buClr>
              <a:buSzPts val="2100"/>
              <a:buNone/>
              <a:defRPr sz="2100" b="1">
                <a:solidFill>
                  <a:schemeClr val="lt1"/>
                </a:solidFill>
              </a:defRPr>
            </a:lvl7pPr>
            <a:lvl8pPr lvl="7" algn="l" rtl="0">
              <a:lnSpc>
                <a:spcPct val="100000"/>
              </a:lnSpc>
              <a:spcBef>
                <a:spcPts val="0"/>
              </a:spcBef>
              <a:spcAft>
                <a:spcPts val="0"/>
              </a:spcAft>
              <a:buClr>
                <a:schemeClr val="lt1"/>
              </a:buClr>
              <a:buSzPts val="2100"/>
              <a:buNone/>
              <a:defRPr sz="2100" b="1">
                <a:solidFill>
                  <a:schemeClr val="lt1"/>
                </a:solidFill>
              </a:defRPr>
            </a:lvl8pPr>
            <a:lvl9pPr lvl="8" algn="l" rtl="0">
              <a:lnSpc>
                <a:spcPct val="100000"/>
              </a:lnSpc>
              <a:spcBef>
                <a:spcPts val="0"/>
              </a:spcBef>
              <a:spcAft>
                <a:spcPts val="0"/>
              </a:spcAft>
              <a:buClr>
                <a:schemeClr val="lt1"/>
              </a:buClr>
              <a:buSzPts val="2100"/>
              <a:buNone/>
              <a:defRPr sz="2100" b="1">
                <a:solidFill>
                  <a:schemeClr val="lt1"/>
                </a:solidFill>
              </a:defRPr>
            </a:lvl9pPr>
          </a:lstStyle>
          <a:p>
            <a:endParaRPr/>
          </a:p>
        </p:txBody>
      </p:sp>
      <p:sp>
        <p:nvSpPr>
          <p:cNvPr id="2907" name="Google Shape;2907;p37"/>
          <p:cNvSpPr txBox="1">
            <a:spLocks noGrp="1"/>
          </p:cNvSpPr>
          <p:nvPr>
            <p:ph type="subTitle" idx="1"/>
          </p:nvPr>
        </p:nvSpPr>
        <p:spPr>
          <a:xfrm>
            <a:off x="5486500" y="2164945"/>
            <a:ext cx="2990100" cy="1129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1400"/>
              <a:buNone/>
              <a:defRPr sz="1400">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pic>
        <p:nvPicPr>
          <p:cNvPr id="2908" name="Google Shape;2908;p37"/>
          <p:cNvPicPr preferRelativeResize="0"/>
          <p:nvPr/>
        </p:nvPicPr>
        <p:blipFill rotWithShape="1">
          <a:blip r:embed="rId2">
            <a:alphaModFix/>
          </a:blip>
          <a:srcRect b="1156"/>
          <a:stretch/>
        </p:blipFill>
        <p:spPr>
          <a:xfrm>
            <a:off x="404500" y="557550"/>
            <a:ext cx="4111350" cy="4115850"/>
          </a:xfrm>
          <a:prstGeom prst="rect">
            <a:avLst/>
          </a:prstGeom>
          <a:noFill/>
          <a:ln>
            <a:noFill/>
          </a:ln>
        </p:spPr>
      </p:pic>
      <p:sp>
        <p:nvSpPr>
          <p:cNvPr id="2909" name="Google Shape;2909;p37"/>
          <p:cNvSpPr>
            <a:spLocks noGrp="1"/>
          </p:cNvSpPr>
          <p:nvPr>
            <p:ph type="pic" idx="2"/>
          </p:nvPr>
        </p:nvSpPr>
        <p:spPr>
          <a:xfrm>
            <a:off x="562729" y="714012"/>
            <a:ext cx="3799200" cy="2140200"/>
          </a:xfrm>
          <a:prstGeom prst="rect">
            <a:avLst/>
          </a:prstGeom>
          <a:solidFill>
            <a:schemeClr val="dk2"/>
          </a:solidFill>
          <a:ln>
            <a:noFill/>
          </a:ln>
        </p:spPr>
      </p:sp>
      <p:grpSp>
        <p:nvGrpSpPr>
          <p:cNvPr id="2910" name="Google Shape;2910;p37"/>
          <p:cNvGrpSpPr/>
          <p:nvPr/>
        </p:nvGrpSpPr>
        <p:grpSpPr>
          <a:xfrm>
            <a:off x="229678" y="4812065"/>
            <a:ext cx="952262" cy="184819"/>
            <a:chOff x="238125" y="2164775"/>
            <a:chExt cx="7143750" cy="1385450"/>
          </a:xfrm>
        </p:grpSpPr>
        <p:sp>
          <p:nvSpPr>
            <p:cNvPr id="2911" name="Google Shape;2911;p37"/>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7"/>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7"/>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7"/>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7"/>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7"/>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7"/>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7"/>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7"/>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7"/>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7"/>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7"/>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7"/>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7"/>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7"/>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7"/>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7"/>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7"/>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7"/>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7"/>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7"/>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7"/>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7"/>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7"/>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7"/>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7"/>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7"/>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7"/>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7"/>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7"/>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7"/>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7"/>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7"/>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7"/>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7"/>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7"/>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7"/>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7"/>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7"/>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7"/>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7"/>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7"/>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7"/>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7"/>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7"/>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7"/>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7"/>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7"/>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7"/>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7"/>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7"/>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7"/>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7"/>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7"/>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7"/>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pos="144">
          <p15:clr>
            <a:srgbClr val="E46962"/>
          </p15:clr>
        </p15:guide>
        <p15:guide id="4" orient="horz" pos="144">
          <p15:clr>
            <a:srgbClr val="E46962"/>
          </p15:clr>
        </p15:guide>
        <p15:guide id="5" pos="5616">
          <p15:clr>
            <a:srgbClr val="E4696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esktop 1">
  <p:cSld name="ONE_COLUMN_TEXT_1_1_1">
    <p:bg>
      <p:bgPr>
        <a:solidFill>
          <a:srgbClr val="741B47"/>
        </a:solidFill>
        <a:effectLst/>
      </p:bgPr>
    </p:bg>
    <p:spTree>
      <p:nvGrpSpPr>
        <p:cNvPr id="1" name="Shape 2966"/>
        <p:cNvGrpSpPr/>
        <p:nvPr/>
      </p:nvGrpSpPr>
      <p:grpSpPr>
        <a:xfrm>
          <a:off x="0" y="0"/>
          <a:ext cx="0" cy="0"/>
          <a:chOff x="0" y="0"/>
          <a:chExt cx="0" cy="0"/>
        </a:xfrm>
      </p:grpSpPr>
      <p:sp>
        <p:nvSpPr>
          <p:cNvPr id="2967" name="Google Shape;2967;p38"/>
          <p:cNvSpPr/>
          <p:nvPr/>
        </p:nvSpPr>
        <p:spPr>
          <a:xfrm>
            <a:off x="0" y="7950"/>
            <a:ext cx="3202800" cy="4673400"/>
          </a:xfrm>
          <a:prstGeom prst="rect">
            <a:avLst/>
          </a:prstGeom>
          <a:gradFill>
            <a:gsLst>
              <a:gs pos="0">
                <a:srgbClr val="000000">
                  <a:alpha val="0"/>
                  <a:alpha val="43670"/>
                </a:srgbClr>
              </a:gs>
              <a:gs pos="47000">
                <a:srgbClr val="000000">
                  <a:alpha val="55686"/>
                  <a:alpha val="43670"/>
                </a:srgbClr>
              </a:gs>
              <a:gs pos="100000">
                <a:schemeClr val="dk1">
                  <a:alpha val="43670"/>
                </a:scheme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68" name="Google Shape;2968;p38"/>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9" name="Google Shape;2969;p38"/>
          <p:cNvGrpSpPr/>
          <p:nvPr/>
        </p:nvGrpSpPr>
        <p:grpSpPr>
          <a:xfrm>
            <a:off x="7941498" y="4793372"/>
            <a:ext cx="729760" cy="173505"/>
            <a:chOff x="7941498" y="4793372"/>
            <a:chExt cx="729760" cy="173505"/>
          </a:xfrm>
        </p:grpSpPr>
        <p:sp>
          <p:nvSpPr>
            <p:cNvPr id="2970" name="Google Shape;2970;p3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8" name="Google Shape;2988;p38"/>
          <p:cNvSpPr/>
          <p:nvPr/>
        </p:nvSpPr>
        <p:spPr>
          <a:xfrm>
            <a:off x="3202800" y="0"/>
            <a:ext cx="272400" cy="46734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9" name="Google Shape;2989;p38"/>
          <p:cNvSpPr txBox="1">
            <a:spLocks noGrp="1"/>
          </p:cNvSpPr>
          <p:nvPr>
            <p:ph type="title"/>
          </p:nvPr>
        </p:nvSpPr>
        <p:spPr>
          <a:xfrm>
            <a:off x="3870553" y="1295400"/>
            <a:ext cx="5044800" cy="8571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chemeClr val="lt1"/>
              </a:buClr>
              <a:buSzPts val="2100"/>
              <a:buNone/>
              <a:defRPr sz="2500" b="1">
                <a:solidFill>
                  <a:schemeClr val="lt1"/>
                </a:solidFill>
              </a:defRPr>
            </a:lvl1pPr>
            <a:lvl2pPr lvl="1" algn="l" rtl="0">
              <a:lnSpc>
                <a:spcPct val="100000"/>
              </a:lnSpc>
              <a:spcBef>
                <a:spcPts val="0"/>
              </a:spcBef>
              <a:spcAft>
                <a:spcPts val="0"/>
              </a:spcAft>
              <a:buClr>
                <a:schemeClr val="lt1"/>
              </a:buClr>
              <a:buSzPts val="2100"/>
              <a:buNone/>
              <a:defRPr sz="2100" b="1">
                <a:solidFill>
                  <a:schemeClr val="lt1"/>
                </a:solidFill>
              </a:defRPr>
            </a:lvl2pPr>
            <a:lvl3pPr lvl="2" algn="l" rtl="0">
              <a:lnSpc>
                <a:spcPct val="100000"/>
              </a:lnSpc>
              <a:spcBef>
                <a:spcPts val="0"/>
              </a:spcBef>
              <a:spcAft>
                <a:spcPts val="0"/>
              </a:spcAft>
              <a:buClr>
                <a:schemeClr val="lt1"/>
              </a:buClr>
              <a:buSzPts val="2100"/>
              <a:buNone/>
              <a:defRPr sz="2100" b="1">
                <a:solidFill>
                  <a:schemeClr val="lt1"/>
                </a:solidFill>
              </a:defRPr>
            </a:lvl3pPr>
            <a:lvl4pPr lvl="3" algn="l" rtl="0">
              <a:lnSpc>
                <a:spcPct val="100000"/>
              </a:lnSpc>
              <a:spcBef>
                <a:spcPts val="0"/>
              </a:spcBef>
              <a:spcAft>
                <a:spcPts val="0"/>
              </a:spcAft>
              <a:buClr>
                <a:schemeClr val="lt1"/>
              </a:buClr>
              <a:buSzPts val="2100"/>
              <a:buNone/>
              <a:defRPr sz="2100" b="1">
                <a:solidFill>
                  <a:schemeClr val="lt1"/>
                </a:solidFill>
              </a:defRPr>
            </a:lvl4pPr>
            <a:lvl5pPr lvl="4" algn="l" rtl="0">
              <a:lnSpc>
                <a:spcPct val="100000"/>
              </a:lnSpc>
              <a:spcBef>
                <a:spcPts val="0"/>
              </a:spcBef>
              <a:spcAft>
                <a:spcPts val="0"/>
              </a:spcAft>
              <a:buClr>
                <a:schemeClr val="lt1"/>
              </a:buClr>
              <a:buSzPts val="2100"/>
              <a:buNone/>
              <a:defRPr sz="2100" b="1">
                <a:solidFill>
                  <a:schemeClr val="lt1"/>
                </a:solidFill>
              </a:defRPr>
            </a:lvl5pPr>
            <a:lvl6pPr lvl="5" algn="l" rtl="0">
              <a:lnSpc>
                <a:spcPct val="100000"/>
              </a:lnSpc>
              <a:spcBef>
                <a:spcPts val="0"/>
              </a:spcBef>
              <a:spcAft>
                <a:spcPts val="0"/>
              </a:spcAft>
              <a:buClr>
                <a:schemeClr val="lt1"/>
              </a:buClr>
              <a:buSzPts val="2100"/>
              <a:buNone/>
              <a:defRPr sz="2100" b="1">
                <a:solidFill>
                  <a:schemeClr val="lt1"/>
                </a:solidFill>
              </a:defRPr>
            </a:lvl6pPr>
            <a:lvl7pPr lvl="6" algn="l" rtl="0">
              <a:lnSpc>
                <a:spcPct val="100000"/>
              </a:lnSpc>
              <a:spcBef>
                <a:spcPts val="0"/>
              </a:spcBef>
              <a:spcAft>
                <a:spcPts val="0"/>
              </a:spcAft>
              <a:buClr>
                <a:schemeClr val="lt1"/>
              </a:buClr>
              <a:buSzPts val="2100"/>
              <a:buNone/>
              <a:defRPr sz="2100" b="1">
                <a:solidFill>
                  <a:schemeClr val="lt1"/>
                </a:solidFill>
              </a:defRPr>
            </a:lvl7pPr>
            <a:lvl8pPr lvl="7" algn="l" rtl="0">
              <a:lnSpc>
                <a:spcPct val="100000"/>
              </a:lnSpc>
              <a:spcBef>
                <a:spcPts val="0"/>
              </a:spcBef>
              <a:spcAft>
                <a:spcPts val="0"/>
              </a:spcAft>
              <a:buClr>
                <a:schemeClr val="lt1"/>
              </a:buClr>
              <a:buSzPts val="2100"/>
              <a:buNone/>
              <a:defRPr sz="2100" b="1">
                <a:solidFill>
                  <a:schemeClr val="lt1"/>
                </a:solidFill>
              </a:defRPr>
            </a:lvl8pPr>
            <a:lvl9pPr lvl="8" algn="l" rtl="0">
              <a:lnSpc>
                <a:spcPct val="100000"/>
              </a:lnSpc>
              <a:spcBef>
                <a:spcPts val="0"/>
              </a:spcBef>
              <a:spcAft>
                <a:spcPts val="0"/>
              </a:spcAft>
              <a:buClr>
                <a:schemeClr val="lt1"/>
              </a:buClr>
              <a:buSzPts val="2100"/>
              <a:buNone/>
              <a:defRPr sz="2100" b="1">
                <a:solidFill>
                  <a:schemeClr val="lt1"/>
                </a:solidFill>
              </a:defRPr>
            </a:lvl9pPr>
          </a:lstStyle>
          <a:p>
            <a:endParaRPr/>
          </a:p>
        </p:txBody>
      </p:sp>
      <p:sp>
        <p:nvSpPr>
          <p:cNvPr id="2990" name="Google Shape;2990;p38"/>
          <p:cNvSpPr txBox="1">
            <a:spLocks noGrp="1"/>
          </p:cNvSpPr>
          <p:nvPr>
            <p:ph type="subTitle" idx="1"/>
          </p:nvPr>
        </p:nvSpPr>
        <p:spPr>
          <a:xfrm>
            <a:off x="3870300" y="2164948"/>
            <a:ext cx="5044800" cy="1129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1400"/>
              <a:buNone/>
              <a:defRPr sz="1400">
                <a:solidFill>
                  <a:schemeClr val="lt1"/>
                </a:solidFill>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pic>
        <p:nvPicPr>
          <p:cNvPr id="2991" name="Google Shape;2991;p38"/>
          <p:cNvPicPr preferRelativeResize="0"/>
          <p:nvPr/>
        </p:nvPicPr>
        <p:blipFill>
          <a:blip r:embed="rId2">
            <a:alphaModFix/>
          </a:blip>
          <a:stretch>
            <a:fillRect/>
          </a:stretch>
        </p:blipFill>
        <p:spPr>
          <a:xfrm>
            <a:off x="543679" y="208362"/>
            <a:ext cx="2115442" cy="4272573"/>
          </a:xfrm>
          <a:prstGeom prst="rect">
            <a:avLst/>
          </a:prstGeom>
          <a:noFill/>
          <a:ln>
            <a:noFill/>
          </a:ln>
        </p:spPr>
      </p:pic>
      <p:sp>
        <p:nvSpPr>
          <p:cNvPr id="2992" name="Google Shape;2992;p38"/>
          <p:cNvSpPr>
            <a:spLocks noGrp="1"/>
          </p:cNvSpPr>
          <p:nvPr>
            <p:ph type="pic" idx="2"/>
          </p:nvPr>
        </p:nvSpPr>
        <p:spPr>
          <a:xfrm>
            <a:off x="662000" y="662000"/>
            <a:ext cx="1885500" cy="3327600"/>
          </a:xfrm>
          <a:prstGeom prst="rect">
            <a:avLst/>
          </a:prstGeom>
          <a:solidFill>
            <a:schemeClr val="dk2"/>
          </a:solidFill>
          <a:ln>
            <a:noFill/>
          </a:ln>
        </p:spPr>
      </p:sp>
      <p:grpSp>
        <p:nvGrpSpPr>
          <p:cNvPr id="2993" name="Google Shape;2993;p38"/>
          <p:cNvGrpSpPr/>
          <p:nvPr/>
        </p:nvGrpSpPr>
        <p:grpSpPr>
          <a:xfrm>
            <a:off x="229678" y="4812065"/>
            <a:ext cx="952262" cy="184819"/>
            <a:chOff x="238125" y="2164775"/>
            <a:chExt cx="7143750" cy="1385450"/>
          </a:xfrm>
        </p:grpSpPr>
        <p:sp>
          <p:nvSpPr>
            <p:cNvPr id="2994" name="Google Shape;2994;p38"/>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8"/>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8"/>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8"/>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8"/>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8"/>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8"/>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8"/>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8"/>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8"/>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8"/>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8"/>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8"/>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8"/>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8"/>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8"/>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8"/>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8"/>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8"/>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8"/>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8"/>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8"/>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8"/>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8"/>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8"/>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8"/>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8"/>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8"/>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8"/>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8"/>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8"/>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8"/>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8"/>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8"/>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8"/>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8"/>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8"/>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8"/>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8"/>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8"/>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8"/>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8"/>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8"/>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8"/>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8"/>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8"/>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8"/>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8"/>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8"/>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8"/>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8"/>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8"/>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8"/>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8"/>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8"/>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pos="144">
          <p15:clr>
            <a:srgbClr val="E46962"/>
          </p15:clr>
        </p15:guide>
        <p15:guide id="4" orient="horz" pos="144">
          <p15:clr>
            <a:srgbClr val="E46962"/>
          </p15:clr>
        </p15:guide>
        <p15:guide id="5" pos="5616">
          <p15:clr>
            <a:srgbClr val="E4696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tatement Slide">
  <p:cSld name="BLANK_1_1_1_1">
    <p:bg>
      <p:bgPr>
        <a:solidFill>
          <a:schemeClr val="lt1"/>
        </a:solidFill>
        <a:effectLst/>
      </p:bgPr>
    </p:bg>
    <p:spTree>
      <p:nvGrpSpPr>
        <p:cNvPr id="1" name="Shape 3049"/>
        <p:cNvGrpSpPr/>
        <p:nvPr/>
      </p:nvGrpSpPr>
      <p:grpSpPr>
        <a:xfrm>
          <a:off x="0" y="0"/>
          <a:ext cx="0" cy="0"/>
          <a:chOff x="0" y="0"/>
          <a:chExt cx="0" cy="0"/>
        </a:xfrm>
      </p:grpSpPr>
      <p:sp>
        <p:nvSpPr>
          <p:cNvPr id="3050" name="Google Shape;3050;p39"/>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1" name="Google Shape;3051;p39"/>
          <p:cNvGrpSpPr/>
          <p:nvPr/>
        </p:nvGrpSpPr>
        <p:grpSpPr>
          <a:xfrm>
            <a:off x="7941498" y="4793372"/>
            <a:ext cx="729760" cy="173505"/>
            <a:chOff x="7941498" y="4793372"/>
            <a:chExt cx="729760" cy="173505"/>
          </a:xfrm>
        </p:grpSpPr>
        <p:sp>
          <p:nvSpPr>
            <p:cNvPr id="3052" name="Google Shape;3052;p3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0" name="Google Shape;3070;p39"/>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3071" name="Google Shape;3071;p39"/>
          <p:cNvSpPr txBox="1">
            <a:spLocks noGrp="1"/>
          </p:cNvSpPr>
          <p:nvPr>
            <p:ph type="ctrTitle"/>
          </p:nvPr>
        </p:nvSpPr>
        <p:spPr>
          <a:xfrm>
            <a:off x="495750" y="1143000"/>
            <a:ext cx="8191200" cy="12237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4000"/>
              <a:buFont typeface="Arial"/>
              <a:buNone/>
              <a:defRPr sz="4000" b="1">
                <a:latin typeface="Arial"/>
                <a:ea typeface="Arial"/>
                <a:cs typeface="Arial"/>
                <a:sym typeface="Arial"/>
              </a:defRPr>
            </a:lvl1pPr>
            <a:lvl2pPr lvl="1" algn="l" rtl="0">
              <a:lnSpc>
                <a:spcPct val="100000"/>
              </a:lnSpc>
              <a:spcBef>
                <a:spcPts val="0"/>
              </a:spcBef>
              <a:spcAft>
                <a:spcPts val="0"/>
              </a:spcAft>
              <a:buSzPts val="4400"/>
              <a:buNone/>
              <a:defRPr sz="4400" b="1"/>
            </a:lvl2pPr>
            <a:lvl3pPr lvl="2" algn="l" rtl="0">
              <a:lnSpc>
                <a:spcPct val="100000"/>
              </a:lnSpc>
              <a:spcBef>
                <a:spcPts val="0"/>
              </a:spcBef>
              <a:spcAft>
                <a:spcPts val="0"/>
              </a:spcAft>
              <a:buSzPts val="4400"/>
              <a:buNone/>
              <a:defRPr sz="4400" b="1"/>
            </a:lvl3pPr>
            <a:lvl4pPr lvl="3" algn="l" rtl="0">
              <a:lnSpc>
                <a:spcPct val="100000"/>
              </a:lnSpc>
              <a:spcBef>
                <a:spcPts val="0"/>
              </a:spcBef>
              <a:spcAft>
                <a:spcPts val="0"/>
              </a:spcAft>
              <a:buSzPts val="4400"/>
              <a:buNone/>
              <a:defRPr sz="4400" b="1"/>
            </a:lvl4pPr>
            <a:lvl5pPr lvl="4" algn="l" rtl="0">
              <a:lnSpc>
                <a:spcPct val="100000"/>
              </a:lnSpc>
              <a:spcBef>
                <a:spcPts val="0"/>
              </a:spcBef>
              <a:spcAft>
                <a:spcPts val="0"/>
              </a:spcAft>
              <a:buSzPts val="4400"/>
              <a:buNone/>
              <a:defRPr sz="4400" b="1"/>
            </a:lvl5pPr>
            <a:lvl6pPr lvl="5" algn="l" rtl="0">
              <a:lnSpc>
                <a:spcPct val="100000"/>
              </a:lnSpc>
              <a:spcBef>
                <a:spcPts val="0"/>
              </a:spcBef>
              <a:spcAft>
                <a:spcPts val="0"/>
              </a:spcAft>
              <a:buSzPts val="4400"/>
              <a:buNone/>
              <a:defRPr sz="4400" b="1"/>
            </a:lvl6pPr>
            <a:lvl7pPr lvl="6" algn="l" rtl="0">
              <a:lnSpc>
                <a:spcPct val="100000"/>
              </a:lnSpc>
              <a:spcBef>
                <a:spcPts val="0"/>
              </a:spcBef>
              <a:spcAft>
                <a:spcPts val="0"/>
              </a:spcAft>
              <a:buSzPts val="4400"/>
              <a:buNone/>
              <a:defRPr sz="4400" b="1"/>
            </a:lvl7pPr>
            <a:lvl8pPr lvl="7" algn="l" rtl="0">
              <a:lnSpc>
                <a:spcPct val="100000"/>
              </a:lnSpc>
              <a:spcBef>
                <a:spcPts val="0"/>
              </a:spcBef>
              <a:spcAft>
                <a:spcPts val="0"/>
              </a:spcAft>
              <a:buSzPts val="4400"/>
              <a:buNone/>
              <a:defRPr sz="4400" b="1"/>
            </a:lvl8pPr>
            <a:lvl9pPr lvl="8" algn="l" rtl="0">
              <a:lnSpc>
                <a:spcPct val="100000"/>
              </a:lnSpc>
              <a:spcBef>
                <a:spcPts val="0"/>
              </a:spcBef>
              <a:spcAft>
                <a:spcPts val="0"/>
              </a:spcAft>
              <a:buSzPts val="4400"/>
              <a:buNone/>
              <a:defRPr sz="4400" b="1"/>
            </a:lvl9pPr>
          </a:lstStyle>
          <a:p>
            <a:endParaRPr/>
          </a:p>
        </p:txBody>
      </p:sp>
      <p:sp>
        <p:nvSpPr>
          <p:cNvPr id="3072" name="Google Shape;3072;p39"/>
          <p:cNvSpPr txBox="1">
            <a:spLocks noGrp="1"/>
          </p:cNvSpPr>
          <p:nvPr>
            <p:ph type="subTitle" idx="1"/>
          </p:nvPr>
        </p:nvSpPr>
        <p:spPr>
          <a:xfrm>
            <a:off x="495750" y="2790825"/>
            <a:ext cx="8191200" cy="1068300"/>
          </a:xfrm>
          <a:prstGeom prst="rect">
            <a:avLst/>
          </a:prstGeom>
          <a:noFill/>
          <a:ln>
            <a:noFill/>
          </a:ln>
        </p:spPr>
        <p:txBody>
          <a:bodyPr spcFirstLastPara="1" wrap="square" lIns="0" tIns="0" rIns="0" bIns="0" anchor="t" anchorCtr="0">
            <a:normAutofit/>
          </a:bodyPr>
          <a:lstStyle>
            <a:lvl1pPr lvl="0" rtl="0">
              <a:lnSpc>
                <a:spcPct val="100000"/>
              </a:lnSpc>
              <a:spcBef>
                <a:spcPts val="0"/>
              </a:spcBef>
              <a:spcAft>
                <a:spcPts val="0"/>
              </a:spcAft>
              <a:buSzPts val="2000"/>
              <a:buFont typeface="Arial"/>
              <a:buNone/>
              <a:defRPr sz="2000">
                <a:latin typeface="Arial"/>
                <a:ea typeface="Arial"/>
                <a:cs typeface="Arial"/>
                <a:sym typeface="Arial"/>
              </a:defRPr>
            </a:lvl1pPr>
            <a:lvl2pPr lvl="1" rtl="0">
              <a:lnSpc>
                <a:spcPct val="100000"/>
              </a:lnSpc>
              <a:spcBef>
                <a:spcPts val="0"/>
              </a:spcBef>
              <a:spcAft>
                <a:spcPts val="0"/>
              </a:spcAft>
              <a:buSzPts val="2000"/>
              <a:buFont typeface="Arial"/>
              <a:buNone/>
              <a:defRPr sz="2000">
                <a:latin typeface="Arial"/>
                <a:ea typeface="Arial"/>
                <a:cs typeface="Arial"/>
                <a:sym typeface="Arial"/>
              </a:defRPr>
            </a:lvl2pPr>
            <a:lvl3pPr lvl="2" rtl="0">
              <a:lnSpc>
                <a:spcPct val="100000"/>
              </a:lnSpc>
              <a:spcBef>
                <a:spcPts val="0"/>
              </a:spcBef>
              <a:spcAft>
                <a:spcPts val="0"/>
              </a:spcAft>
              <a:buSzPts val="2000"/>
              <a:buFont typeface="Arial"/>
              <a:buNone/>
              <a:defRPr sz="2000">
                <a:latin typeface="Arial"/>
                <a:ea typeface="Arial"/>
                <a:cs typeface="Arial"/>
                <a:sym typeface="Arial"/>
              </a:defRPr>
            </a:lvl3pPr>
            <a:lvl4pPr lvl="3" rtl="0">
              <a:lnSpc>
                <a:spcPct val="100000"/>
              </a:lnSpc>
              <a:spcBef>
                <a:spcPts val="0"/>
              </a:spcBef>
              <a:spcAft>
                <a:spcPts val="0"/>
              </a:spcAft>
              <a:buSzPts val="2000"/>
              <a:buFont typeface="Arial"/>
              <a:buNone/>
              <a:defRPr sz="2000">
                <a:latin typeface="Arial"/>
                <a:ea typeface="Arial"/>
                <a:cs typeface="Arial"/>
                <a:sym typeface="Arial"/>
              </a:defRPr>
            </a:lvl4pPr>
            <a:lvl5pPr lvl="4" rtl="0">
              <a:lnSpc>
                <a:spcPct val="100000"/>
              </a:lnSpc>
              <a:spcBef>
                <a:spcPts val="0"/>
              </a:spcBef>
              <a:spcAft>
                <a:spcPts val="0"/>
              </a:spcAft>
              <a:buSzPts val="2000"/>
              <a:buFont typeface="Arial"/>
              <a:buNone/>
              <a:defRPr sz="2000">
                <a:latin typeface="Arial"/>
                <a:ea typeface="Arial"/>
                <a:cs typeface="Arial"/>
                <a:sym typeface="Arial"/>
              </a:defRPr>
            </a:lvl5pPr>
            <a:lvl6pPr lvl="5" rtl="0">
              <a:lnSpc>
                <a:spcPct val="100000"/>
              </a:lnSpc>
              <a:spcBef>
                <a:spcPts val="0"/>
              </a:spcBef>
              <a:spcAft>
                <a:spcPts val="0"/>
              </a:spcAft>
              <a:buSzPts val="2000"/>
              <a:buFont typeface="Arial"/>
              <a:buNone/>
              <a:defRPr sz="2000">
                <a:latin typeface="Arial"/>
                <a:ea typeface="Arial"/>
                <a:cs typeface="Arial"/>
                <a:sym typeface="Arial"/>
              </a:defRPr>
            </a:lvl6pPr>
            <a:lvl7pPr lvl="6" rtl="0">
              <a:lnSpc>
                <a:spcPct val="100000"/>
              </a:lnSpc>
              <a:spcBef>
                <a:spcPts val="0"/>
              </a:spcBef>
              <a:spcAft>
                <a:spcPts val="0"/>
              </a:spcAft>
              <a:buSzPts val="2000"/>
              <a:buFont typeface="Arial"/>
              <a:buNone/>
              <a:defRPr sz="2000">
                <a:latin typeface="Arial"/>
                <a:ea typeface="Arial"/>
                <a:cs typeface="Arial"/>
                <a:sym typeface="Arial"/>
              </a:defRPr>
            </a:lvl7pPr>
            <a:lvl8pPr lvl="7" rtl="0">
              <a:lnSpc>
                <a:spcPct val="100000"/>
              </a:lnSpc>
              <a:spcBef>
                <a:spcPts val="0"/>
              </a:spcBef>
              <a:spcAft>
                <a:spcPts val="0"/>
              </a:spcAft>
              <a:buSzPts val="2000"/>
              <a:buFont typeface="Arial"/>
              <a:buNone/>
              <a:defRPr sz="2000">
                <a:latin typeface="Arial"/>
                <a:ea typeface="Arial"/>
                <a:cs typeface="Arial"/>
                <a:sym typeface="Arial"/>
              </a:defRPr>
            </a:lvl8pPr>
            <a:lvl9pPr lvl="8" rtl="0">
              <a:lnSpc>
                <a:spcPct val="100000"/>
              </a:lnSpc>
              <a:spcBef>
                <a:spcPts val="0"/>
              </a:spcBef>
              <a:spcAft>
                <a:spcPts val="0"/>
              </a:spcAft>
              <a:buSzPts val="2000"/>
              <a:buFont typeface="Arial"/>
              <a:buNone/>
              <a:defRPr sz="2000">
                <a:latin typeface="Arial"/>
                <a:ea typeface="Arial"/>
                <a:cs typeface="Arial"/>
                <a:sym typeface="Arial"/>
              </a:defRPr>
            </a:lvl9pPr>
          </a:lstStyle>
          <a:p>
            <a:endParaRPr/>
          </a:p>
        </p:txBody>
      </p:sp>
      <p:grpSp>
        <p:nvGrpSpPr>
          <p:cNvPr id="3073" name="Google Shape;3073;p39"/>
          <p:cNvGrpSpPr/>
          <p:nvPr/>
        </p:nvGrpSpPr>
        <p:grpSpPr>
          <a:xfrm>
            <a:off x="229678" y="4812065"/>
            <a:ext cx="952262" cy="184819"/>
            <a:chOff x="238125" y="2164775"/>
            <a:chExt cx="7143750" cy="1385450"/>
          </a:xfrm>
        </p:grpSpPr>
        <p:sp>
          <p:nvSpPr>
            <p:cNvPr id="3074" name="Google Shape;3074;p39"/>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9"/>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9"/>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9"/>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9"/>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9"/>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9"/>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9"/>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9"/>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9"/>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9"/>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9"/>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9"/>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9"/>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9"/>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9"/>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9"/>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9"/>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9"/>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9"/>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9"/>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9"/>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9"/>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9"/>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9"/>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9"/>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9"/>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9"/>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9"/>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9"/>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9"/>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9"/>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9"/>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9"/>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9"/>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9"/>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9"/>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9"/>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9"/>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9"/>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9"/>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9"/>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9"/>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9"/>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9"/>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9"/>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9"/>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9"/>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9"/>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9"/>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9"/>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9"/>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9"/>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9"/>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9"/>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2944">
          <p15:clr>
            <a:srgbClr val="E46962"/>
          </p15:clr>
        </p15:guide>
        <p15:guide id="2" pos="312">
          <p15:clr>
            <a:srgbClr val="E46962"/>
          </p15:clr>
        </p15:guide>
        <p15:guide id="3" orient="horz" pos="2880">
          <p15:clr>
            <a:srgbClr val="E46962"/>
          </p15:clr>
        </p15:guide>
        <p15:guide id="4" pos="5472">
          <p15:clr>
            <a:srgbClr val="E46962"/>
          </p15:clr>
        </p15:guide>
        <p15:guide id="5" orient="horz" pos="720">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3129"/>
        <p:cNvGrpSpPr/>
        <p:nvPr/>
      </p:nvGrpSpPr>
      <p:grpSpPr>
        <a:xfrm>
          <a:off x="0" y="0"/>
          <a:ext cx="0" cy="0"/>
          <a:chOff x="0" y="0"/>
          <a:chExt cx="0" cy="0"/>
        </a:xfrm>
      </p:grpSpPr>
      <p:sp>
        <p:nvSpPr>
          <p:cNvPr id="3130" name="Google Shape;3130;p40"/>
          <p:cNvSpPr txBox="1">
            <a:spLocks noGrp="1"/>
          </p:cNvSpPr>
          <p:nvPr>
            <p:ph type="subTitle" idx="1"/>
          </p:nvPr>
        </p:nvSpPr>
        <p:spPr>
          <a:xfrm>
            <a:off x="389530" y="1897175"/>
            <a:ext cx="3969300" cy="442800"/>
          </a:xfrm>
          <a:prstGeom prst="rect">
            <a:avLst/>
          </a:prstGeom>
          <a:noFill/>
          <a:ln>
            <a:noFill/>
          </a:ln>
        </p:spPr>
        <p:txBody>
          <a:bodyPr spcFirstLastPara="1" wrap="square" lIns="91425" tIns="91425" rIns="91425" bIns="91425" anchor="b" anchorCtr="0">
            <a:normAutofit/>
          </a:bodyPr>
          <a:lstStyle>
            <a:lvl1pPr lvl="0">
              <a:lnSpc>
                <a:spcPct val="100000"/>
              </a:lnSpc>
              <a:spcBef>
                <a:spcPts val="0"/>
              </a:spcBef>
              <a:spcAft>
                <a:spcPts val="0"/>
              </a:spcAft>
              <a:buSzPts val="1800"/>
              <a:buNone/>
              <a:defRPr sz="1800"/>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3131" name="Google Shape;3131;p40"/>
          <p:cNvSpPr txBox="1">
            <a:spLocks noGrp="1"/>
          </p:cNvSpPr>
          <p:nvPr>
            <p:ph type="subTitle" idx="2"/>
          </p:nvPr>
        </p:nvSpPr>
        <p:spPr>
          <a:xfrm>
            <a:off x="381004" y="2595325"/>
            <a:ext cx="3969300" cy="12390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3132" name="Google Shape;3132;p40"/>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3" name="Google Shape;3133;p40"/>
          <p:cNvGrpSpPr/>
          <p:nvPr/>
        </p:nvGrpSpPr>
        <p:grpSpPr>
          <a:xfrm>
            <a:off x="7941498" y="4793372"/>
            <a:ext cx="729760" cy="173505"/>
            <a:chOff x="7941498" y="4793372"/>
            <a:chExt cx="729760" cy="173505"/>
          </a:xfrm>
        </p:grpSpPr>
        <p:sp>
          <p:nvSpPr>
            <p:cNvPr id="3134" name="Google Shape;3134;p4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4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4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2" name="Google Shape;3152;p40"/>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3153" name="Google Shape;3153;p40"/>
          <p:cNvSpPr txBox="1">
            <a:spLocks noGrp="1"/>
          </p:cNvSpPr>
          <p:nvPr>
            <p:ph type="subTitle" idx="3"/>
          </p:nvPr>
        </p:nvSpPr>
        <p:spPr>
          <a:xfrm>
            <a:off x="4735518" y="1897175"/>
            <a:ext cx="3969300" cy="442800"/>
          </a:xfrm>
          <a:prstGeom prst="rect">
            <a:avLst/>
          </a:prstGeom>
          <a:noFill/>
          <a:ln>
            <a:noFill/>
          </a:ln>
        </p:spPr>
        <p:txBody>
          <a:bodyPr spcFirstLastPara="1" wrap="square" lIns="91425" tIns="91425" rIns="91425" bIns="91425" anchor="b" anchorCtr="0">
            <a:norm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3154" name="Google Shape;3154;p40"/>
          <p:cNvSpPr txBox="1">
            <a:spLocks noGrp="1"/>
          </p:cNvSpPr>
          <p:nvPr>
            <p:ph type="subTitle" idx="4"/>
          </p:nvPr>
        </p:nvSpPr>
        <p:spPr>
          <a:xfrm>
            <a:off x="4726991" y="2595325"/>
            <a:ext cx="3969300" cy="1239000"/>
          </a:xfrm>
          <a:prstGeom prst="rect">
            <a:avLst/>
          </a:prstGeom>
          <a:noFill/>
          <a:ln>
            <a:noFill/>
          </a:ln>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55" name="Google Shape;3155;p40"/>
          <p:cNvSpPr txBox="1">
            <a:spLocks noGrp="1"/>
          </p:cNvSpPr>
          <p:nvPr>
            <p:ph type="title"/>
          </p:nvPr>
        </p:nvSpPr>
        <p:spPr>
          <a:xfrm>
            <a:off x="228600" y="228600"/>
            <a:ext cx="8686800" cy="5460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200"/>
              <a:buNone/>
              <a:defRPr sz="2200" b="1"/>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3156" name="Google Shape;3156;p40"/>
          <p:cNvSpPr txBox="1">
            <a:spLocks noGrp="1"/>
          </p:cNvSpPr>
          <p:nvPr>
            <p:ph type="subTitle" idx="5"/>
          </p:nvPr>
        </p:nvSpPr>
        <p:spPr>
          <a:xfrm>
            <a:off x="228600" y="774600"/>
            <a:ext cx="8686800" cy="4278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grpSp>
        <p:nvGrpSpPr>
          <p:cNvPr id="3157" name="Google Shape;3157;p40"/>
          <p:cNvGrpSpPr/>
          <p:nvPr/>
        </p:nvGrpSpPr>
        <p:grpSpPr>
          <a:xfrm>
            <a:off x="229678" y="4812065"/>
            <a:ext cx="952262" cy="184819"/>
            <a:chOff x="238125" y="2164775"/>
            <a:chExt cx="7143750" cy="1385450"/>
          </a:xfrm>
        </p:grpSpPr>
        <p:sp>
          <p:nvSpPr>
            <p:cNvPr id="3158" name="Google Shape;3158;p40"/>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0"/>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0"/>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0"/>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0"/>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0"/>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0"/>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0"/>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0"/>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0"/>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0"/>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0"/>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0"/>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0"/>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0"/>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0"/>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0"/>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0"/>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0"/>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0"/>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0"/>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0"/>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0"/>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0"/>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0"/>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0"/>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0"/>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0"/>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0"/>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0"/>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0"/>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0"/>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0"/>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0"/>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0"/>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0"/>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0"/>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0"/>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0"/>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0"/>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0"/>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0"/>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0"/>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0"/>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0"/>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0"/>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0"/>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0"/>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0"/>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0"/>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0"/>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0"/>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0"/>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0"/>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0"/>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pos="5616">
          <p15:clr>
            <a:srgbClr val="E46962"/>
          </p15:clr>
        </p15:guide>
        <p15:guide id="4" orient="horz" pos="2944">
          <p15:clr>
            <a:srgbClr val="E46962"/>
          </p15:clr>
        </p15:guide>
        <p15:guide id="5" orient="horz" pos="2880">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0_Branding Slide_British-Columbia_EN">
  <p:cSld name="TITLE_1_15_1">
    <p:spTree>
      <p:nvGrpSpPr>
        <p:cNvPr id="1" name="Shape 255"/>
        <p:cNvGrpSpPr/>
        <p:nvPr/>
      </p:nvGrpSpPr>
      <p:grpSpPr>
        <a:xfrm>
          <a:off x="0" y="0"/>
          <a:ext cx="0" cy="0"/>
          <a:chOff x="0" y="0"/>
          <a:chExt cx="0" cy="0"/>
        </a:xfrm>
      </p:grpSpPr>
      <p:pic>
        <p:nvPicPr>
          <p:cNvPr id="256" name="Google Shape;256;p5"/>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257" name="Google Shape;257;p5"/>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BC98">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5"/>
          <p:cNvGrpSpPr/>
          <p:nvPr/>
        </p:nvGrpSpPr>
        <p:grpSpPr>
          <a:xfrm>
            <a:off x="7941498" y="4793372"/>
            <a:ext cx="729760" cy="173505"/>
            <a:chOff x="7941498" y="4793372"/>
            <a:chExt cx="729760" cy="173505"/>
          </a:xfrm>
        </p:grpSpPr>
        <p:sp>
          <p:nvSpPr>
            <p:cNvPr id="260" name="Google Shape;260;p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 name="Google Shape;278;p5"/>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279" name="Google Shape;279;p5"/>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FFFFFF"/>
                </a:solidFill>
              </a:rPr>
              <a:t>Vancouver, British-Columbia, Canada - Photo: Unspalsh</a:t>
            </a:r>
            <a:endParaRPr sz="900">
              <a:solidFill>
                <a:srgbClr val="FFFFFF"/>
              </a:solidFill>
            </a:endParaRPr>
          </a:p>
        </p:txBody>
      </p:sp>
      <p:sp>
        <p:nvSpPr>
          <p:cNvPr id="280" name="Google Shape;280;p5"/>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5"/>
          <p:cNvGrpSpPr/>
          <p:nvPr/>
        </p:nvGrpSpPr>
        <p:grpSpPr>
          <a:xfrm>
            <a:off x="429700" y="1242820"/>
            <a:ext cx="4866194" cy="944324"/>
            <a:chOff x="277298" y="2872865"/>
            <a:chExt cx="2322433" cy="450687"/>
          </a:xfrm>
        </p:grpSpPr>
        <p:sp>
          <p:nvSpPr>
            <p:cNvPr id="282" name="Google Shape;282;p5"/>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3" name="Google Shape;283;p5"/>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4" name="Google Shape;284;p5"/>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5" name="Google Shape;285;p5"/>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6" name="Google Shape;286;p5"/>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7" name="Google Shape;287;p5"/>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8" name="Google Shape;288;p5"/>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9" name="Google Shape;289;p5"/>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0" name="Google Shape;290;p5"/>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1" name="Google Shape;291;p5"/>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2" name="Google Shape;292;p5"/>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3" name="Google Shape;293;p5"/>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4" name="Google Shape;294;p5"/>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5" name="Google Shape;295;p5"/>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6" name="Google Shape;296;p5"/>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7" name="Google Shape;297;p5"/>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8" name="Google Shape;298;p5"/>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99" name="Google Shape;299;p5"/>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0" name="Google Shape;300;p5"/>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1" name="Google Shape;301;p5"/>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2" name="Google Shape;302;p5"/>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3" name="Google Shape;303;p5"/>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4" name="Google Shape;304;p5"/>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5" name="Google Shape;305;p5"/>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6" name="Google Shape;306;p5"/>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7" name="Google Shape;307;p5"/>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8" name="Google Shape;308;p5"/>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9" name="Google Shape;309;p5"/>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0" name="Google Shape;310;p5"/>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1" name="Google Shape;311;p5"/>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2" name="Google Shape;312;p5"/>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3" name="Google Shape;313;p5"/>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4" name="Google Shape;314;p5"/>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5" name="Google Shape;315;p5"/>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6" name="Google Shape;316;p5"/>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7" name="Google Shape;317;p5"/>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8" name="Google Shape;318;p5"/>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9" name="Google Shape;319;p5"/>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0" name="Google Shape;320;p5"/>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1" name="Google Shape;321;p5"/>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2" name="Google Shape;322;p5"/>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3" name="Google Shape;323;p5"/>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4" name="Google Shape;324;p5"/>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5" name="Google Shape;325;p5"/>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6" name="Google Shape;326;p5"/>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7" name="Google Shape;327;p5"/>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8" name="Google Shape;328;p5"/>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29" name="Google Shape;329;p5"/>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30" name="Google Shape;330;p5"/>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31" name="Google Shape;331;p5"/>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32" name="Google Shape;332;p5"/>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33" name="Google Shape;333;p5"/>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34" name="Google Shape;334;p5"/>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35" name="Google Shape;335;p5"/>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36" name="Google Shape;336;p5"/>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slide" type="titleOnly">
  <p:cSld name="TITLE_ONLY">
    <p:spTree>
      <p:nvGrpSpPr>
        <p:cNvPr id="1" name="Shape 3213"/>
        <p:cNvGrpSpPr/>
        <p:nvPr/>
      </p:nvGrpSpPr>
      <p:grpSpPr>
        <a:xfrm>
          <a:off x="0" y="0"/>
          <a:ext cx="0" cy="0"/>
          <a:chOff x="0" y="0"/>
          <a:chExt cx="0" cy="0"/>
        </a:xfrm>
      </p:grpSpPr>
      <p:sp>
        <p:nvSpPr>
          <p:cNvPr id="3214" name="Google Shape;3214;p41"/>
          <p:cNvSpPr txBox="1">
            <a:spLocks noGrp="1"/>
          </p:cNvSpPr>
          <p:nvPr>
            <p:ph type="title"/>
          </p:nvPr>
        </p:nvSpPr>
        <p:spPr>
          <a:xfrm>
            <a:off x="228600" y="228600"/>
            <a:ext cx="8686800" cy="5460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200"/>
              <a:buNone/>
              <a:defRPr sz="2200" b="1"/>
            </a:lvl1pPr>
            <a:lvl2pPr lvl="1" algn="ctr">
              <a:lnSpc>
                <a:spcPct val="100000"/>
              </a:lnSpc>
              <a:spcBef>
                <a:spcPts val="0"/>
              </a:spcBef>
              <a:spcAft>
                <a:spcPts val="0"/>
              </a:spcAft>
              <a:buSzPts val="2200"/>
              <a:buNone/>
              <a:defRPr sz="2200" b="1"/>
            </a:lvl2pPr>
            <a:lvl3pPr lvl="2" algn="ctr">
              <a:lnSpc>
                <a:spcPct val="100000"/>
              </a:lnSpc>
              <a:spcBef>
                <a:spcPts val="0"/>
              </a:spcBef>
              <a:spcAft>
                <a:spcPts val="0"/>
              </a:spcAft>
              <a:buSzPts val="2200"/>
              <a:buNone/>
              <a:defRPr sz="2200" b="1"/>
            </a:lvl3pPr>
            <a:lvl4pPr lvl="3" algn="ctr">
              <a:lnSpc>
                <a:spcPct val="100000"/>
              </a:lnSpc>
              <a:spcBef>
                <a:spcPts val="0"/>
              </a:spcBef>
              <a:spcAft>
                <a:spcPts val="0"/>
              </a:spcAft>
              <a:buSzPts val="2200"/>
              <a:buNone/>
              <a:defRPr sz="2200" b="1"/>
            </a:lvl4pPr>
            <a:lvl5pPr lvl="4" algn="ctr">
              <a:lnSpc>
                <a:spcPct val="100000"/>
              </a:lnSpc>
              <a:spcBef>
                <a:spcPts val="0"/>
              </a:spcBef>
              <a:spcAft>
                <a:spcPts val="0"/>
              </a:spcAft>
              <a:buSzPts val="2200"/>
              <a:buNone/>
              <a:defRPr sz="2200" b="1"/>
            </a:lvl5pPr>
            <a:lvl6pPr lvl="5" algn="ctr">
              <a:lnSpc>
                <a:spcPct val="100000"/>
              </a:lnSpc>
              <a:spcBef>
                <a:spcPts val="0"/>
              </a:spcBef>
              <a:spcAft>
                <a:spcPts val="0"/>
              </a:spcAft>
              <a:buSzPts val="2200"/>
              <a:buNone/>
              <a:defRPr sz="2200" b="1"/>
            </a:lvl6pPr>
            <a:lvl7pPr lvl="6" algn="ctr">
              <a:lnSpc>
                <a:spcPct val="100000"/>
              </a:lnSpc>
              <a:spcBef>
                <a:spcPts val="0"/>
              </a:spcBef>
              <a:spcAft>
                <a:spcPts val="0"/>
              </a:spcAft>
              <a:buSzPts val="2200"/>
              <a:buNone/>
              <a:defRPr sz="2200" b="1"/>
            </a:lvl7pPr>
            <a:lvl8pPr lvl="7" algn="ctr">
              <a:lnSpc>
                <a:spcPct val="100000"/>
              </a:lnSpc>
              <a:spcBef>
                <a:spcPts val="0"/>
              </a:spcBef>
              <a:spcAft>
                <a:spcPts val="0"/>
              </a:spcAft>
              <a:buSzPts val="2200"/>
              <a:buNone/>
              <a:defRPr sz="2200" b="1"/>
            </a:lvl8pPr>
            <a:lvl9pPr lvl="8" algn="ctr">
              <a:lnSpc>
                <a:spcPct val="100000"/>
              </a:lnSpc>
              <a:spcBef>
                <a:spcPts val="0"/>
              </a:spcBef>
              <a:spcAft>
                <a:spcPts val="0"/>
              </a:spcAft>
              <a:buSzPts val="2200"/>
              <a:buNone/>
              <a:defRPr sz="2200" b="1"/>
            </a:lvl9pPr>
          </a:lstStyle>
          <a:p>
            <a:endParaRPr/>
          </a:p>
        </p:txBody>
      </p:sp>
      <p:sp>
        <p:nvSpPr>
          <p:cNvPr id="3215" name="Google Shape;3215;p41"/>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6" name="Google Shape;3216;p41"/>
          <p:cNvGrpSpPr/>
          <p:nvPr/>
        </p:nvGrpSpPr>
        <p:grpSpPr>
          <a:xfrm>
            <a:off x="7941498" y="4793372"/>
            <a:ext cx="729760" cy="173505"/>
            <a:chOff x="7941498" y="4793372"/>
            <a:chExt cx="729760" cy="173505"/>
          </a:xfrm>
        </p:grpSpPr>
        <p:sp>
          <p:nvSpPr>
            <p:cNvPr id="3217" name="Google Shape;3217;p4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1"/>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1"/>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1"/>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1"/>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1"/>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1"/>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1"/>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1"/>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1"/>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5" name="Google Shape;3235;p41"/>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3236" name="Google Shape;3236;p41"/>
          <p:cNvSpPr txBox="1">
            <a:spLocks noGrp="1"/>
          </p:cNvSpPr>
          <p:nvPr>
            <p:ph type="subTitle" idx="1"/>
          </p:nvPr>
        </p:nvSpPr>
        <p:spPr>
          <a:xfrm>
            <a:off x="228600" y="774600"/>
            <a:ext cx="8686800" cy="4278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grpSp>
        <p:nvGrpSpPr>
          <p:cNvPr id="3237" name="Google Shape;3237;p41"/>
          <p:cNvGrpSpPr/>
          <p:nvPr/>
        </p:nvGrpSpPr>
        <p:grpSpPr>
          <a:xfrm>
            <a:off x="229678" y="4812065"/>
            <a:ext cx="952262" cy="184819"/>
            <a:chOff x="238125" y="2164775"/>
            <a:chExt cx="7143750" cy="1385450"/>
          </a:xfrm>
        </p:grpSpPr>
        <p:sp>
          <p:nvSpPr>
            <p:cNvPr id="3238" name="Google Shape;3238;p41"/>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1"/>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1"/>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1"/>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1"/>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1"/>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1"/>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1"/>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1"/>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1"/>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1"/>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1"/>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1"/>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1"/>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1"/>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1"/>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1"/>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1"/>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1"/>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1"/>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1"/>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1"/>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1"/>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1"/>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1"/>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1"/>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1"/>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1"/>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1"/>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1"/>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1"/>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1"/>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1"/>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1"/>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1"/>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1"/>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1"/>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1"/>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1"/>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1"/>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1"/>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1"/>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1"/>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1"/>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1"/>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1"/>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1"/>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1"/>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1"/>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1"/>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1"/>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1"/>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1"/>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1"/>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1"/>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orient="horz" pos="2880">
          <p15:clr>
            <a:srgbClr val="E46962"/>
          </p15:clr>
        </p15:guide>
        <p15:guide id="5" pos="5616">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CUSTOM_12_1">
    <p:bg>
      <p:bgPr>
        <a:solidFill>
          <a:schemeClr val="lt1"/>
        </a:solidFill>
        <a:effectLst/>
      </p:bgPr>
    </p:bg>
    <p:spTree>
      <p:nvGrpSpPr>
        <p:cNvPr id="1" name="Shape 3293"/>
        <p:cNvGrpSpPr/>
        <p:nvPr/>
      </p:nvGrpSpPr>
      <p:grpSpPr>
        <a:xfrm>
          <a:off x="0" y="0"/>
          <a:ext cx="0" cy="0"/>
          <a:chOff x="0" y="0"/>
          <a:chExt cx="0" cy="0"/>
        </a:xfrm>
      </p:grpSpPr>
      <p:sp>
        <p:nvSpPr>
          <p:cNvPr id="3294" name="Google Shape;3294;p42"/>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5" name="Google Shape;3295;p42"/>
          <p:cNvGrpSpPr/>
          <p:nvPr/>
        </p:nvGrpSpPr>
        <p:grpSpPr>
          <a:xfrm>
            <a:off x="7941498" y="4793372"/>
            <a:ext cx="729760" cy="173505"/>
            <a:chOff x="7941498" y="4793372"/>
            <a:chExt cx="729760" cy="173505"/>
          </a:xfrm>
        </p:grpSpPr>
        <p:sp>
          <p:nvSpPr>
            <p:cNvPr id="3296" name="Google Shape;3296;p4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2"/>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2"/>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2"/>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2"/>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2"/>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2"/>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2"/>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2"/>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2"/>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4" name="Google Shape;3314;p42"/>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3315" name="Google Shape;3315;p42"/>
          <p:cNvGrpSpPr/>
          <p:nvPr/>
        </p:nvGrpSpPr>
        <p:grpSpPr>
          <a:xfrm>
            <a:off x="229678" y="4812065"/>
            <a:ext cx="952262" cy="184819"/>
            <a:chOff x="238125" y="2164775"/>
            <a:chExt cx="7143750" cy="1385450"/>
          </a:xfrm>
        </p:grpSpPr>
        <p:sp>
          <p:nvSpPr>
            <p:cNvPr id="3316" name="Google Shape;3316;p42"/>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2"/>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2"/>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2"/>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2"/>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2"/>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2"/>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2"/>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2"/>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2"/>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2"/>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2"/>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2"/>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2"/>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2"/>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2"/>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2"/>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2"/>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2"/>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2"/>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2"/>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2"/>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2"/>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2"/>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2"/>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2"/>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2"/>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2"/>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2"/>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2"/>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2"/>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2"/>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2"/>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2"/>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2"/>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2"/>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2"/>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2"/>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2"/>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2"/>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2"/>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2"/>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2"/>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2"/>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2"/>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2"/>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2"/>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2"/>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2"/>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2"/>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2"/>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2"/>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2"/>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2"/>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2"/>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1" name="Google Shape;3371;p42"/>
          <p:cNvSpPr txBox="1">
            <a:spLocks noGrp="1"/>
          </p:cNvSpPr>
          <p:nvPr>
            <p:ph type="subTitle" idx="1"/>
          </p:nvPr>
        </p:nvSpPr>
        <p:spPr>
          <a:xfrm>
            <a:off x="337655" y="2990850"/>
            <a:ext cx="1900800" cy="552300"/>
          </a:xfrm>
          <a:prstGeom prst="rect">
            <a:avLst/>
          </a:prstGeom>
          <a:noFill/>
          <a:ln>
            <a:noFill/>
          </a:ln>
        </p:spPr>
        <p:txBody>
          <a:bodyPr spcFirstLastPara="1" wrap="square" lIns="0" tIns="0" rIns="0" bIns="0" anchor="b" anchorCtr="0">
            <a:normAutofit/>
          </a:bodyPr>
          <a:lstStyle>
            <a:lvl1pPr lvl="0" algn="ctr" rtl="0">
              <a:lnSpc>
                <a:spcPct val="100000"/>
              </a:lnSpc>
              <a:spcBef>
                <a:spcPts val="0"/>
              </a:spcBef>
              <a:spcAft>
                <a:spcPts val="0"/>
              </a:spcAft>
              <a:buSzPts val="1200"/>
              <a:buNone/>
              <a:defRPr sz="12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3372" name="Google Shape;3372;p42"/>
          <p:cNvSpPr txBox="1">
            <a:spLocks noGrp="1"/>
          </p:cNvSpPr>
          <p:nvPr>
            <p:ph type="subTitle" idx="2"/>
          </p:nvPr>
        </p:nvSpPr>
        <p:spPr>
          <a:xfrm>
            <a:off x="337655" y="3692232"/>
            <a:ext cx="1900800" cy="552300"/>
          </a:xfrm>
          <a:prstGeom prst="rect">
            <a:avLst/>
          </a:prstGeom>
          <a:noFill/>
          <a:ln>
            <a:noFill/>
          </a:ln>
        </p:spPr>
        <p:txBody>
          <a:bodyPr spcFirstLastPara="1" wrap="square" lIns="0" tIns="0" rIns="0" bIns="0" anchor="t" anchorCtr="0">
            <a:norm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3373" name="Google Shape;3373;p42"/>
          <p:cNvSpPr>
            <a:spLocks noGrp="1"/>
          </p:cNvSpPr>
          <p:nvPr>
            <p:ph type="pic" idx="3"/>
          </p:nvPr>
        </p:nvSpPr>
        <p:spPr>
          <a:xfrm>
            <a:off x="540305" y="1454400"/>
            <a:ext cx="1495500" cy="1495500"/>
          </a:xfrm>
          <a:prstGeom prst="ellipse">
            <a:avLst/>
          </a:prstGeom>
          <a:noFill/>
          <a:ln w="38100" cap="flat" cmpd="sng">
            <a:solidFill>
              <a:srgbClr val="999999"/>
            </a:solidFill>
            <a:prstDash val="solid"/>
            <a:round/>
            <a:headEnd type="none" w="sm" len="sm"/>
            <a:tailEnd type="none" w="sm" len="sm"/>
          </a:ln>
        </p:spPr>
      </p:sp>
      <p:sp>
        <p:nvSpPr>
          <p:cNvPr id="3374" name="Google Shape;3374;p42"/>
          <p:cNvSpPr txBox="1">
            <a:spLocks noGrp="1"/>
          </p:cNvSpPr>
          <p:nvPr>
            <p:ph type="subTitle" idx="4"/>
          </p:nvPr>
        </p:nvSpPr>
        <p:spPr>
          <a:xfrm>
            <a:off x="2490305" y="2990850"/>
            <a:ext cx="1900800" cy="552300"/>
          </a:xfrm>
          <a:prstGeom prst="rect">
            <a:avLst/>
          </a:prstGeom>
          <a:noFill/>
          <a:ln>
            <a:noFill/>
          </a:ln>
        </p:spPr>
        <p:txBody>
          <a:bodyPr spcFirstLastPara="1" wrap="square" lIns="0" tIns="0" rIns="0" bIns="0" anchor="b" anchorCtr="0">
            <a:normAutofit/>
          </a:bodyPr>
          <a:lstStyle>
            <a:lvl1pPr lvl="0" algn="ctr" rtl="0">
              <a:lnSpc>
                <a:spcPct val="100000"/>
              </a:lnSpc>
              <a:spcBef>
                <a:spcPts val="0"/>
              </a:spcBef>
              <a:spcAft>
                <a:spcPts val="0"/>
              </a:spcAft>
              <a:buSzPts val="1200"/>
              <a:buNone/>
              <a:defRPr sz="12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3375" name="Google Shape;3375;p42"/>
          <p:cNvSpPr txBox="1">
            <a:spLocks noGrp="1"/>
          </p:cNvSpPr>
          <p:nvPr>
            <p:ph type="subTitle" idx="5"/>
          </p:nvPr>
        </p:nvSpPr>
        <p:spPr>
          <a:xfrm>
            <a:off x="2490305" y="3692232"/>
            <a:ext cx="1900800" cy="552300"/>
          </a:xfrm>
          <a:prstGeom prst="rect">
            <a:avLst/>
          </a:prstGeom>
          <a:noFill/>
          <a:ln>
            <a:noFill/>
          </a:ln>
        </p:spPr>
        <p:txBody>
          <a:bodyPr spcFirstLastPara="1" wrap="square" lIns="0" tIns="0" rIns="0" bIns="0" anchor="t" anchorCtr="0">
            <a:norm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3376" name="Google Shape;3376;p42"/>
          <p:cNvSpPr>
            <a:spLocks noGrp="1"/>
          </p:cNvSpPr>
          <p:nvPr>
            <p:ph type="pic" idx="6"/>
          </p:nvPr>
        </p:nvSpPr>
        <p:spPr>
          <a:xfrm>
            <a:off x="2692955" y="1454400"/>
            <a:ext cx="1495500" cy="1495500"/>
          </a:xfrm>
          <a:prstGeom prst="ellipse">
            <a:avLst/>
          </a:prstGeom>
          <a:noFill/>
          <a:ln w="38100" cap="flat" cmpd="sng">
            <a:solidFill>
              <a:srgbClr val="999999"/>
            </a:solidFill>
            <a:prstDash val="solid"/>
            <a:round/>
            <a:headEnd type="none" w="sm" len="sm"/>
            <a:tailEnd type="none" w="sm" len="sm"/>
          </a:ln>
        </p:spPr>
      </p:sp>
      <p:sp>
        <p:nvSpPr>
          <p:cNvPr id="3377" name="Google Shape;3377;p42"/>
          <p:cNvSpPr txBox="1">
            <a:spLocks noGrp="1"/>
          </p:cNvSpPr>
          <p:nvPr>
            <p:ph type="subTitle" idx="7"/>
          </p:nvPr>
        </p:nvSpPr>
        <p:spPr>
          <a:xfrm>
            <a:off x="4652480" y="2990850"/>
            <a:ext cx="1900800" cy="552300"/>
          </a:xfrm>
          <a:prstGeom prst="rect">
            <a:avLst/>
          </a:prstGeom>
          <a:noFill/>
          <a:ln>
            <a:noFill/>
          </a:ln>
        </p:spPr>
        <p:txBody>
          <a:bodyPr spcFirstLastPara="1" wrap="square" lIns="0" tIns="0" rIns="0" bIns="0" anchor="b" anchorCtr="0">
            <a:normAutofit/>
          </a:bodyPr>
          <a:lstStyle>
            <a:lvl1pPr lvl="0" algn="ctr" rtl="0">
              <a:lnSpc>
                <a:spcPct val="100000"/>
              </a:lnSpc>
              <a:spcBef>
                <a:spcPts val="0"/>
              </a:spcBef>
              <a:spcAft>
                <a:spcPts val="0"/>
              </a:spcAft>
              <a:buSzPts val="1200"/>
              <a:buNone/>
              <a:defRPr sz="12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3378" name="Google Shape;3378;p42"/>
          <p:cNvSpPr txBox="1">
            <a:spLocks noGrp="1"/>
          </p:cNvSpPr>
          <p:nvPr>
            <p:ph type="subTitle" idx="8"/>
          </p:nvPr>
        </p:nvSpPr>
        <p:spPr>
          <a:xfrm>
            <a:off x="4652480" y="3692232"/>
            <a:ext cx="1900800" cy="552300"/>
          </a:xfrm>
          <a:prstGeom prst="rect">
            <a:avLst/>
          </a:prstGeom>
          <a:noFill/>
          <a:ln>
            <a:noFill/>
          </a:ln>
        </p:spPr>
        <p:txBody>
          <a:bodyPr spcFirstLastPara="1" wrap="square" lIns="0" tIns="0" rIns="0" bIns="0" anchor="t" anchorCtr="0">
            <a:norm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3379" name="Google Shape;3379;p42"/>
          <p:cNvSpPr>
            <a:spLocks noGrp="1"/>
          </p:cNvSpPr>
          <p:nvPr>
            <p:ph type="pic" idx="9"/>
          </p:nvPr>
        </p:nvSpPr>
        <p:spPr>
          <a:xfrm>
            <a:off x="4845605" y="1454400"/>
            <a:ext cx="1495500" cy="1495500"/>
          </a:xfrm>
          <a:prstGeom prst="ellipse">
            <a:avLst/>
          </a:prstGeom>
          <a:noFill/>
          <a:ln w="38100" cap="flat" cmpd="sng">
            <a:solidFill>
              <a:srgbClr val="999999"/>
            </a:solidFill>
            <a:prstDash val="solid"/>
            <a:round/>
            <a:headEnd type="none" w="sm" len="sm"/>
            <a:tailEnd type="none" w="sm" len="sm"/>
          </a:ln>
        </p:spPr>
      </p:sp>
      <p:sp>
        <p:nvSpPr>
          <p:cNvPr id="3380" name="Google Shape;3380;p42"/>
          <p:cNvSpPr txBox="1">
            <a:spLocks noGrp="1"/>
          </p:cNvSpPr>
          <p:nvPr>
            <p:ph type="subTitle" idx="13"/>
          </p:nvPr>
        </p:nvSpPr>
        <p:spPr>
          <a:xfrm>
            <a:off x="6795605" y="2990850"/>
            <a:ext cx="1900800" cy="552300"/>
          </a:xfrm>
          <a:prstGeom prst="rect">
            <a:avLst/>
          </a:prstGeom>
          <a:noFill/>
          <a:ln>
            <a:noFill/>
          </a:ln>
        </p:spPr>
        <p:txBody>
          <a:bodyPr spcFirstLastPara="1" wrap="square" lIns="0" tIns="0" rIns="0" bIns="0" anchor="b" anchorCtr="0">
            <a:normAutofit/>
          </a:bodyPr>
          <a:lstStyle>
            <a:lvl1pPr lvl="0" algn="ctr" rtl="0">
              <a:lnSpc>
                <a:spcPct val="100000"/>
              </a:lnSpc>
              <a:spcBef>
                <a:spcPts val="0"/>
              </a:spcBef>
              <a:spcAft>
                <a:spcPts val="0"/>
              </a:spcAft>
              <a:buSzPts val="1200"/>
              <a:buNone/>
              <a:defRPr sz="12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3381" name="Google Shape;3381;p42"/>
          <p:cNvSpPr txBox="1">
            <a:spLocks noGrp="1"/>
          </p:cNvSpPr>
          <p:nvPr>
            <p:ph type="subTitle" idx="14"/>
          </p:nvPr>
        </p:nvSpPr>
        <p:spPr>
          <a:xfrm>
            <a:off x="6795605" y="3692232"/>
            <a:ext cx="1900800" cy="552300"/>
          </a:xfrm>
          <a:prstGeom prst="rect">
            <a:avLst/>
          </a:prstGeom>
          <a:noFill/>
          <a:ln>
            <a:noFill/>
          </a:ln>
        </p:spPr>
        <p:txBody>
          <a:bodyPr spcFirstLastPara="1" wrap="square" lIns="0" tIns="0" rIns="0" bIns="0" anchor="t" anchorCtr="0">
            <a:norm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3382" name="Google Shape;3382;p42"/>
          <p:cNvSpPr>
            <a:spLocks noGrp="1"/>
          </p:cNvSpPr>
          <p:nvPr>
            <p:ph type="pic" idx="15"/>
          </p:nvPr>
        </p:nvSpPr>
        <p:spPr>
          <a:xfrm>
            <a:off x="6998255" y="1454400"/>
            <a:ext cx="1495500" cy="1495500"/>
          </a:xfrm>
          <a:prstGeom prst="ellipse">
            <a:avLst/>
          </a:prstGeom>
          <a:noFill/>
          <a:ln w="38100" cap="flat" cmpd="sng">
            <a:solidFill>
              <a:srgbClr val="999999"/>
            </a:solidFill>
            <a:prstDash val="solid"/>
            <a:round/>
            <a:headEnd type="none" w="sm" len="sm"/>
            <a:tailEnd type="none" w="sm" len="sm"/>
          </a:ln>
        </p:spPr>
      </p:sp>
      <p:sp>
        <p:nvSpPr>
          <p:cNvPr id="3383" name="Google Shape;3383;p42"/>
          <p:cNvSpPr txBox="1">
            <a:spLocks noGrp="1"/>
          </p:cNvSpPr>
          <p:nvPr>
            <p:ph type="title"/>
          </p:nvPr>
        </p:nvSpPr>
        <p:spPr>
          <a:xfrm>
            <a:off x="228600" y="228600"/>
            <a:ext cx="8686800" cy="5460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200"/>
              <a:buNone/>
              <a:defRPr sz="2200" b="1"/>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3384" name="Google Shape;3384;p42"/>
          <p:cNvSpPr txBox="1">
            <a:spLocks noGrp="1"/>
          </p:cNvSpPr>
          <p:nvPr>
            <p:ph type="subTitle" idx="16"/>
          </p:nvPr>
        </p:nvSpPr>
        <p:spPr>
          <a:xfrm>
            <a:off x="228600" y="774600"/>
            <a:ext cx="8686800" cy="4278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Tree>
  </p:cSld>
  <p:clrMapOvr>
    <a:masterClrMapping/>
  </p:clrMapOvr>
  <p:extLst>
    <p:ext uri="{DCECCB84-F9BA-43D5-87BE-67443E8EF086}">
      <p15:sldGuideLst xmlns:p15="http://schemas.microsoft.com/office/powerpoint/2012/main">
        <p15:guide id="1" pos="144">
          <p15:clr>
            <a:srgbClr val="E46962"/>
          </p15:clr>
        </p15:guide>
        <p15:guide id="2" orient="horz" pos="144">
          <p15:clr>
            <a:srgbClr val="E46962"/>
          </p15:clr>
        </p15:guide>
        <p15:guide id="3" pos="5616">
          <p15:clr>
            <a:srgbClr val="E46962"/>
          </p15:clr>
        </p15:guide>
        <p15:guide id="4" orient="horz" pos="2944">
          <p15:clr>
            <a:srgbClr val="E46962"/>
          </p15:clr>
        </p15:guide>
        <p15:guide id="5" orient="horz" pos="2880">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1">
  <p:cSld name="CUSTOM_12_1_1">
    <p:bg>
      <p:bgPr>
        <a:solidFill>
          <a:srgbClr val="EFEFEF"/>
        </a:solidFill>
        <a:effectLst/>
      </p:bgPr>
    </p:bg>
    <p:spTree>
      <p:nvGrpSpPr>
        <p:cNvPr id="1" name="Shape 3385"/>
        <p:cNvGrpSpPr/>
        <p:nvPr/>
      </p:nvGrpSpPr>
      <p:grpSpPr>
        <a:xfrm>
          <a:off x="0" y="0"/>
          <a:ext cx="0" cy="0"/>
          <a:chOff x="0" y="0"/>
          <a:chExt cx="0" cy="0"/>
        </a:xfrm>
      </p:grpSpPr>
      <p:sp>
        <p:nvSpPr>
          <p:cNvPr id="3386" name="Google Shape;3386;p43"/>
          <p:cNvSpPr/>
          <p:nvPr/>
        </p:nvSpPr>
        <p:spPr>
          <a:xfrm>
            <a:off x="3143250" y="0"/>
            <a:ext cx="6000900" cy="4654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87" name="Google Shape;3387;p43"/>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8" name="Google Shape;3388;p43"/>
          <p:cNvGrpSpPr/>
          <p:nvPr/>
        </p:nvGrpSpPr>
        <p:grpSpPr>
          <a:xfrm>
            <a:off x="7941498" y="4793372"/>
            <a:ext cx="729760" cy="173505"/>
            <a:chOff x="7941498" y="4793372"/>
            <a:chExt cx="729760" cy="173505"/>
          </a:xfrm>
        </p:grpSpPr>
        <p:sp>
          <p:nvSpPr>
            <p:cNvPr id="3389" name="Google Shape;3389;p4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3"/>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3"/>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3"/>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3"/>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3"/>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3"/>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3"/>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3"/>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3"/>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7" name="Google Shape;3407;p43"/>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grpSp>
        <p:nvGrpSpPr>
          <p:cNvPr id="3408" name="Google Shape;3408;p43"/>
          <p:cNvGrpSpPr/>
          <p:nvPr/>
        </p:nvGrpSpPr>
        <p:grpSpPr>
          <a:xfrm>
            <a:off x="229678" y="4812065"/>
            <a:ext cx="952262" cy="184819"/>
            <a:chOff x="238125" y="2164775"/>
            <a:chExt cx="7143750" cy="1385450"/>
          </a:xfrm>
        </p:grpSpPr>
        <p:sp>
          <p:nvSpPr>
            <p:cNvPr id="3409" name="Google Shape;3409;p43"/>
            <p:cNvSpPr/>
            <p:nvPr/>
          </p:nvSpPr>
          <p:spPr>
            <a:xfrm>
              <a:off x="1973875" y="2282850"/>
              <a:ext cx="213875" cy="461825"/>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3"/>
            <p:cNvSpPr/>
            <p:nvPr/>
          </p:nvSpPr>
          <p:spPr>
            <a:xfrm>
              <a:off x="2224450" y="2415350"/>
              <a:ext cx="198150" cy="329325"/>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3"/>
            <p:cNvSpPr/>
            <p:nvPr/>
          </p:nvSpPr>
          <p:spPr>
            <a:xfrm>
              <a:off x="2464550" y="2415350"/>
              <a:ext cx="182400" cy="322775"/>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3"/>
            <p:cNvSpPr/>
            <p:nvPr/>
          </p:nvSpPr>
          <p:spPr>
            <a:xfrm>
              <a:off x="2686275" y="2415350"/>
              <a:ext cx="199450" cy="329325"/>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3"/>
            <p:cNvSpPr/>
            <p:nvPr/>
          </p:nvSpPr>
          <p:spPr>
            <a:xfrm>
              <a:off x="2922425" y="2290725"/>
              <a:ext cx="186325" cy="45395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3"/>
            <p:cNvSpPr/>
            <p:nvPr/>
          </p:nvSpPr>
          <p:spPr>
            <a:xfrm>
              <a:off x="31651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3"/>
            <p:cNvSpPr/>
            <p:nvPr/>
          </p:nvSpPr>
          <p:spPr>
            <a:xfrm>
              <a:off x="3255675" y="2415350"/>
              <a:ext cx="199450" cy="329325"/>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3"/>
            <p:cNvSpPr/>
            <p:nvPr/>
          </p:nvSpPr>
          <p:spPr>
            <a:xfrm>
              <a:off x="3495775" y="2415350"/>
              <a:ext cx="182375" cy="322775"/>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3"/>
            <p:cNvSpPr/>
            <p:nvPr/>
          </p:nvSpPr>
          <p:spPr>
            <a:xfrm>
              <a:off x="3882800" y="2290725"/>
              <a:ext cx="217825" cy="447400"/>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3"/>
            <p:cNvSpPr/>
            <p:nvPr/>
          </p:nvSpPr>
          <p:spPr>
            <a:xfrm>
              <a:off x="41570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3"/>
            <p:cNvSpPr/>
            <p:nvPr/>
          </p:nvSpPr>
          <p:spPr>
            <a:xfrm>
              <a:off x="4256725" y="2415350"/>
              <a:ext cx="188950" cy="430350"/>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3"/>
            <p:cNvSpPr/>
            <p:nvPr/>
          </p:nvSpPr>
          <p:spPr>
            <a:xfrm>
              <a:off x="4500750" y="2299900"/>
              <a:ext cx="49875" cy="43822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3"/>
            <p:cNvSpPr/>
            <p:nvPr/>
          </p:nvSpPr>
          <p:spPr>
            <a:xfrm>
              <a:off x="4583400" y="2335325"/>
              <a:ext cx="136475" cy="409350"/>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3"/>
            <p:cNvSpPr/>
            <p:nvPr/>
          </p:nvSpPr>
          <p:spPr>
            <a:xfrm>
              <a:off x="4743475" y="2415350"/>
              <a:ext cx="199425" cy="329325"/>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3"/>
            <p:cNvSpPr/>
            <p:nvPr/>
          </p:nvSpPr>
          <p:spPr>
            <a:xfrm>
              <a:off x="4982250" y="2290725"/>
              <a:ext cx="52500" cy="447400"/>
            </a:xfrm>
            <a:custGeom>
              <a:avLst/>
              <a:gdLst/>
              <a:ahLst/>
              <a:cxnLst/>
              <a:rect l="l" t="t" r="r" b="b"/>
              <a:pathLst>
                <a:path w="2100" h="17896" extrusionOk="0">
                  <a:moveTo>
                    <a:pt x="0" y="0"/>
                  </a:moveTo>
                  <a:lnTo>
                    <a:pt x="0" y="17895"/>
                  </a:lnTo>
                  <a:lnTo>
                    <a:pt x="2099" y="17895"/>
                  </a:lnTo>
                  <a:lnTo>
                    <a:pt x="209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3"/>
            <p:cNvSpPr/>
            <p:nvPr/>
          </p:nvSpPr>
          <p:spPr>
            <a:xfrm>
              <a:off x="5223650" y="2282850"/>
              <a:ext cx="219125" cy="461825"/>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3"/>
            <p:cNvSpPr/>
            <p:nvPr/>
          </p:nvSpPr>
          <p:spPr>
            <a:xfrm>
              <a:off x="5480800"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3"/>
            <p:cNvSpPr/>
            <p:nvPr/>
          </p:nvSpPr>
          <p:spPr>
            <a:xfrm>
              <a:off x="5711700" y="2415350"/>
              <a:ext cx="133850" cy="322775"/>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3"/>
            <p:cNvSpPr/>
            <p:nvPr/>
          </p:nvSpPr>
          <p:spPr>
            <a:xfrm>
              <a:off x="5867825" y="2420600"/>
              <a:ext cx="198150" cy="317525"/>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3"/>
            <p:cNvSpPr/>
            <p:nvPr/>
          </p:nvSpPr>
          <p:spPr>
            <a:xfrm>
              <a:off x="6094800" y="22999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3"/>
            <p:cNvSpPr/>
            <p:nvPr/>
          </p:nvSpPr>
          <p:spPr>
            <a:xfrm>
              <a:off x="6195825" y="2415350"/>
              <a:ext cx="179775" cy="329325"/>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3"/>
            <p:cNvSpPr/>
            <p:nvPr/>
          </p:nvSpPr>
          <p:spPr>
            <a:xfrm>
              <a:off x="6420175" y="2415350"/>
              <a:ext cx="179775" cy="329325"/>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3"/>
            <p:cNvSpPr/>
            <p:nvPr/>
          </p:nvSpPr>
          <p:spPr>
            <a:xfrm>
              <a:off x="1963375" y="2928325"/>
              <a:ext cx="219125" cy="46185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3"/>
            <p:cNvSpPr/>
            <p:nvPr/>
          </p:nvSpPr>
          <p:spPr>
            <a:xfrm>
              <a:off x="2220525" y="3060850"/>
              <a:ext cx="179750" cy="329325"/>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3"/>
            <p:cNvSpPr/>
            <p:nvPr/>
          </p:nvSpPr>
          <p:spPr>
            <a:xfrm>
              <a:off x="2450125" y="3060850"/>
              <a:ext cx="135150" cy="322775"/>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3"/>
            <p:cNvSpPr/>
            <p:nvPr/>
          </p:nvSpPr>
          <p:spPr>
            <a:xfrm>
              <a:off x="2607550" y="3066100"/>
              <a:ext cx="198150" cy="317525"/>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3"/>
            <p:cNvSpPr/>
            <p:nvPr/>
          </p:nvSpPr>
          <p:spPr>
            <a:xfrm>
              <a:off x="283452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3"/>
            <p:cNvSpPr/>
            <p:nvPr/>
          </p:nvSpPr>
          <p:spPr>
            <a:xfrm>
              <a:off x="2935550" y="3060850"/>
              <a:ext cx="179775" cy="329325"/>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3"/>
            <p:cNvSpPr/>
            <p:nvPr/>
          </p:nvSpPr>
          <p:spPr>
            <a:xfrm>
              <a:off x="3159900" y="3060850"/>
              <a:ext cx="179775" cy="329325"/>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3"/>
            <p:cNvSpPr/>
            <p:nvPr/>
          </p:nvSpPr>
          <p:spPr>
            <a:xfrm>
              <a:off x="3535125" y="3060850"/>
              <a:ext cx="182400" cy="322775"/>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3"/>
            <p:cNvSpPr/>
            <p:nvPr/>
          </p:nvSpPr>
          <p:spPr>
            <a:xfrm>
              <a:off x="3773900" y="3066100"/>
              <a:ext cx="181075" cy="324075"/>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3"/>
            <p:cNvSpPr/>
            <p:nvPr/>
          </p:nvSpPr>
          <p:spPr>
            <a:xfrm>
              <a:off x="4011375" y="3060850"/>
              <a:ext cx="314900" cy="322775"/>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43"/>
            <p:cNvSpPr/>
            <p:nvPr/>
          </p:nvSpPr>
          <p:spPr>
            <a:xfrm>
              <a:off x="4376100" y="2957200"/>
              <a:ext cx="179775" cy="432975"/>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43"/>
            <p:cNvSpPr/>
            <p:nvPr/>
          </p:nvSpPr>
          <p:spPr>
            <a:xfrm>
              <a:off x="4607025" y="3060850"/>
              <a:ext cx="133850" cy="322775"/>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3"/>
            <p:cNvSpPr/>
            <p:nvPr/>
          </p:nvSpPr>
          <p:spPr>
            <a:xfrm>
              <a:off x="4765775" y="2945400"/>
              <a:ext cx="49875" cy="43822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3"/>
            <p:cNvSpPr/>
            <p:nvPr/>
          </p:nvSpPr>
          <p:spPr>
            <a:xfrm>
              <a:off x="4866800" y="3060850"/>
              <a:ext cx="186325" cy="423800"/>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3"/>
            <p:cNvSpPr/>
            <p:nvPr/>
          </p:nvSpPr>
          <p:spPr>
            <a:xfrm>
              <a:off x="5109500" y="3066100"/>
              <a:ext cx="182400" cy="324075"/>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3"/>
            <p:cNvSpPr/>
            <p:nvPr/>
          </p:nvSpPr>
          <p:spPr>
            <a:xfrm>
              <a:off x="5343050" y="3060850"/>
              <a:ext cx="178450" cy="329325"/>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3"/>
            <p:cNvSpPr/>
            <p:nvPr/>
          </p:nvSpPr>
          <p:spPr>
            <a:xfrm>
              <a:off x="5713025" y="3060850"/>
              <a:ext cx="179750" cy="329325"/>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3"/>
            <p:cNvSpPr/>
            <p:nvPr/>
          </p:nvSpPr>
          <p:spPr>
            <a:xfrm>
              <a:off x="5926875" y="3060850"/>
              <a:ext cx="199450" cy="329325"/>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3"/>
            <p:cNvSpPr/>
            <p:nvPr/>
          </p:nvSpPr>
          <p:spPr>
            <a:xfrm>
              <a:off x="6166975" y="3060850"/>
              <a:ext cx="182375" cy="322775"/>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3"/>
            <p:cNvSpPr/>
            <p:nvPr/>
          </p:nvSpPr>
          <p:spPr>
            <a:xfrm>
              <a:off x="6390000" y="3060850"/>
              <a:ext cx="199450" cy="329325"/>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3"/>
            <p:cNvSpPr/>
            <p:nvPr/>
          </p:nvSpPr>
          <p:spPr>
            <a:xfrm>
              <a:off x="6624850" y="2936200"/>
              <a:ext cx="187625" cy="453975"/>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43"/>
            <p:cNvSpPr/>
            <p:nvPr/>
          </p:nvSpPr>
          <p:spPr>
            <a:xfrm>
              <a:off x="6868875" y="2945400"/>
              <a:ext cx="49875" cy="43822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43"/>
            <p:cNvSpPr/>
            <p:nvPr/>
          </p:nvSpPr>
          <p:spPr>
            <a:xfrm>
              <a:off x="6969900" y="3060850"/>
              <a:ext cx="178450" cy="329325"/>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43"/>
            <p:cNvSpPr/>
            <p:nvPr/>
          </p:nvSpPr>
          <p:spPr>
            <a:xfrm>
              <a:off x="7199500" y="3060850"/>
              <a:ext cx="182375" cy="322775"/>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43"/>
            <p:cNvSpPr/>
            <p:nvPr/>
          </p:nvSpPr>
          <p:spPr>
            <a:xfrm>
              <a:off x="256475" y="2183125"/>
              <a:ext cx="1350050" cy="1348750"/>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3"/>
            <p:cNvSpPr/>
            <p:nvPr/>
          </p:nvSpPr>
          <p:spPr>
            <a:xfrm>
              <a:off x="1226025" y="2290725"/>
              <a:ext cx="244075" cy="267650"/>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3"/>
            <p:cNvSpPr/>
            <p:nvPr/>
          </p:nvSpPr>
          <p:spPr>
            <a:xfrm>
              <a:off x="989875" y="2715800"/>
              <a:ext cx="141725" cy="305700"/>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43"/>
            <p:cNvSpPr/>
            <p:nvPr/>
          </p:nvSpPr>
          <p:spPr>
            <a:xfrm>
              <a:off x="1161750" y="2721050"/>
              <a:ext cx="143025" cy="296525"/>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43"/>
            <p:cNvSpPr/>
            <p:nvPr/>
          </p:nvSpPr>
          <p:spPr>
            <a:xfrm>
              <a:off x="1328375" y="2715800"/>
              <a:ext cx="144350" cy="305700"/>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43"/>
            <p:cNvSpPr/>
            <p:nvPr/>
          </p:nvSpPr>
          <p:spPr>
            <a:xfrm>
              <a:off x="987250" y="3083150"/>
              <a:ext cx="144350" cy="305725"/>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3"/>
            <p:cNvSpPr/>
            <p:nvPr/>
          </p:nvSpPr>
          <p:spPr>
            <a:xfrm>
              <a:off x="1156500" y="3087075"/>
              <a:ext cx="141725" cy="297850"/>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43"/>
            <p:cNvSpPr/>
            <p:nvPr/>
          </p:nvSpPr>
          <p:spPr>
            <a:xfrm>
              <a:off x="1327050" y="3083150"/>
              <a:ext cx="141725" cy="305725"/>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43"/>
            <p:cNvSpPr/>
            <p:nvPr/>
          </p:nvSpPr>
          <p:spPr>
            <a:xfrm>
              <a:off x="238125" y="2164775"/>
              <a:ext cx="1386775" cy="1385450"/>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64" name="Google Shape;3464;p43"/>
          <p:cNvPicPr preferRelativeResize="0"/>
          <p:nvPr/>
        </p:nvPicPr>
        <p:blipFill rotWithShape="1">
          <a:blip r:embed="rId2">
            <a:alphaModFix/>
          </a:blip>
          <a:srcRect l="10164" t="24039" r="48299" b="24039"/>
          <a:stretch/>
        </p:blipFill>
        <p:spPr>
          <a:xfrm>
            <a:off x="514500" y="514525"/>
            <a:ext cx="2004000" cy="2004000"/>
          </a:xfrm>
          <a:prstGeom prst="ellipse">
            <a:avLst/>
          </a:prstGeom>
          <a:noFill/>
          <a:ln w="76200" cap="flat" cmpd="sng">
            <a:solidFill>
              <a:schemeClr val="lt1"/>
            </a:solidFill>
            <a:prstDash val="solid"/>
            <a:round/>
            <a:headEnd type="none" w="sm" len="sm"/>
            <a:tailEnd type="none" w="sm" len="sm"/>
          </a:ln>
        </p:spPr>
      </p:pic>
      <p:sp>
        <p:nvSpPr>
          <p:cNvPr id="3465" name="Google Shape;3465;p43"/>
          <p:cNvSpPr/>
          <p:nvPr/>
        </p:nvSpPr>
        <p:spPr>
          <a:xfrm>
            <a:off x="3033100" y="0"/>
            <a:ext cx="272400" cy="46734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6" name="Google Shape;3466;p43"/>
          <p:cNvSpPr txBox="1">
            <a:spLocks noGrp="1"/>
          </p:cNvSpPr>
          <p:nvPr>
            <p:ph type="subTitle" idx="1"/>
          </p:nvPr>
        </p:nvSpPr>
        <p:spPr>
          <a:xfrm>
            <a:off x="4303400" y="1209688"/>
            <a:ext cx="4611000" cy="381000"/>
          </a:xfrm>
          <a:prstGeom prst="rect">
            <a:avLst/>
          </a:prstGeom>
          <a:noFill/>
          <a:ln>
            <a:noFill/>
          </a:ln>
        </p:spPr>
        <p:txBody>
          <a:bodyPr spcFirstLastPara="1" wrap="square" lIns="0" tIns="0" rIns="0" bIns="0" anchor="ctr" anchorCtr="0">
            <a:normAutofit/>
          </a:bodyPr>
          <a:lstStyle>
            <a:lvl1pPr lvl="0" rtl="0">
              <a:lnSpc>
                <a:spcPct val="100000"/>
              </a:lnSpc>
              <a:spcBef>
                <a:spcPts val="0"/>
              </a:spcBef>
              <a:spcAft>
                <a:spcPts val="0"/>
              </a:spcAft>
              <a:buSzPts val="1500"/>
              <a:buFont typeface="Arial"/>
              <a:buNone/>
              <a:defRPr sz="1500">
                <a:latin typeface="Arial"/>
                <a:ea typeface="Arial"/>
                <a:cs typeface="Arial"/>
                <a:sym typeface="Arial"/>
              </a:defRPr>
            </a:lvl1pPr>
            <a:lvl2pPr lvl="1" rtl="0">
              <a:lnSpc>
                <a:spcPct val="100000"/>
              </a:lnSpc>
              <a:spcBef>
                <a:spcPts val="0"/>
              </a:spcBef>
              <a:spcAft>
                <a:spcPts val="0"/>
              </a:spcAft>
              <a:buSzPts val="1500"/>
              <a:buFont typeface="Arial"/>
              <a:buNone/>
              <a:defRPr sz="1500">
                <a:latin typeface="Arial"/>
                <a:ea typeface="Arial"/>
                <a:cs typeface="Arial"/>
                <a:sym typeface="Arial"/>
              </a:defRPr>
            </a:lvl2pPr>
            <a:lvl3pPr lvl="2" rtl="0">
              <a:lnSpc>
                <a:spcPct val="100000"/>
              </a:lnSpc>
              <a:spcBef>
                <a:spcPts val="0"/>
              </a:spcBef>
              <a:spcAft>
                <a:spcPts val="0"/>
              </a:spcAft>
              <a:buSzPts val="1500"/>
              <a:buFont typeface="Arial"/>
              <a:buNone/>
              <a:defRPr sz="1500">
                <a:latin typeface="Arial"/>
                <a:ea typeface="Arial"/>
                <a:cs typeface="Arial"/>
                <a:sym typeface="Arial"/>
              </a:defRPr>
            </a:lvl3pPr>
            <a:lvl4pPr lvl="3" rtl="0">
              <a:lnSpc>
                <a:spcPct val="100000"/>
              </a:lnSpc>
              <a:spcBef>
                <a:spcPts val="0"/>
              </a:spcBef>
              <a:spcAft>
                <a:spcPts val="0"/>
              </a:spcAft>
              <a:buSzPts val="1500"/>
              <a:buFont typeface="Arial"/>
              <a:buNone/>
              <a:defRPr sz="1500">
                <a:latin typeface="Arial"/>
                <a:ea typeface="Arial"/>
                <a:cs typeface="Arial"/>
                <a:sym typeface="Arial"/>
              </a:defRPr>
            </a:lvl4pPr>
            <a:lvl5pPr lvl="4" rtl="0">
              <a:lnSpc>
                <a:spcPct val="100000"/>
              </a:lnSpc>
              <a:spcBef>
                <a:spcPts val="0"/>
              </a:spcBef>
              <a:spcAft>
                <a:spcPts val="0"/>
              </a:spcAft>
              <a:buSzPts val="1500"/>
              <a:buFont typeface="Arial"/>
              <a:buNone/>
              <a:defRPr sz="1500">
                <a:latin typeface="Arial"/>
                <a:ea typeface="Arial"/>
                <a:cs typeface="Arial"/>
                <a:sym typeface="Arial"/>
              </a:defRPr>
            </a:lvl5pPr>
            <a:lvl6pPr lvl="5" rtl="0">
              <a:lnSpc>
                <a:spcPct val="100000"/>
              </a:lnSpc>
              <a:spcBef>
                <a:spcPts val="0"/>
              </a:spcBef>
              <a:spcAft>
                <a:spcPts val="0"/>
              </a:spcAft>
              <a:buSzPts val="1500"/>
              <a:buFont typeface="Arial"/>
              <a:buNone/>
              <a:defRPr sz="1500">
                <a:latin typeface="Arial"/>
                <a:ea typeface="Arial"/>
                <a:cs typeface="Arial"/>
                <a:sym typeface="Arial"/>
              </a:defRPr>
            </a:lvl6pPr>
            <a:lvl7pPr lvl="6" rtl="0">
              <a:lnSpc>
                <a:spcPct val="100000"/>
              </a:lnSpc>
              <a:spcBef>
                <a:spcPts val="0"/>
              </a:spcBef>
              <a:spcAft>
                <a:spcPts val="0"/>
              </a:spcAft>
              <a:buSzPts val="1500"/>
              <a:buFont typeface="Arial"/>
              <a:buNone/>
              <a:defRPr sz="1500">
                <a:latin typeface="Arial"/>
                <a:ea typeface="Arial"/>
                <a:cs typeface="Arial"/>
                <a:sym typeface="Arial"/>
              </a:defRPr>
            </a:lvl7pPr>
            <a:lvl8pPr lvl="7" rtl="0">
              <a:lnSpc>
                <a:spcPct val="100000"/>
              </a:lnSpc>
              <a:spcBef>
                <a:spcPts val="0"/>
              </a:spcBef>
              <a:spcAft>
                <a:spcPts val="0"/>
              </a:spcAft>
              <a:buSzPts val="1500"/>
              <a:buFont typeface="Arial"/>
              <a:buNone/>
              <a:defRPr sz="1500">
                <a:latin typeface="Arial"/>
                <a:ea typeface="Arial"/>
                <a:cs typeface="Arial"/>
                <a:sym typeface="Arial"/>
              </a:defRPr>
            </a:lvl8pPr>
            <a:lvl9pPr lvl="8" rtl="0">
              <a:lnSpc>
                <a:spcPct val="100000"/>
              </a:lnSpc>
              <a:spcBef>
                <a:spcPts val="0"/>
              </a:spcBef>
              <a:spcAft>
                <a:spcPts val="0"/>
              </a:spcAft>
              <a:buSzPts val="1500"/>
              <a:buFont typeface="Arial"/>
              <a:buNone/>
              <a:defRPr sz="1500">
                <a:latin typeface="Arial"/>
                <a:ea typeface="Arial"/>
                <a:cs typeface="Arial"/>
                <a:sym typeface="Arial"/>
              </a:defRPr>
            </a:lvl9pPr>
          </a:lstStyle>
          <a:p>
            <a:endParaRPr/>
          </a:p>
        </p:txBody>
      </p:sp>
      <p:sp>
        <p:nvSpPr>
          <p:cNvPr id="3467" name="Google Shape;3467;p43"/>
          <p:cNvSpPr txBox="1">
            <a:spLocks noGrp="1"/>
          </p:cNvSpPr>
          <p:nvPr>
            <p:ph type="subTitle" idx="2"/>
          </p:nvPr>
        </p:nvSpPr>
        <p:spPr>
          <a:xfrm>
            <a:off x="318375" y="2672050"/>
            <a:ext cx="2396400" cy="591900"/>
          </a:xfrm>
          <a:prstGeom prst="rect">
            <a:avLst/>
          </a:prstGeom>
          <a:noFill/>
          <a:ln>
            <a:noFill/>
          </a:ln>
        </p:spPr>
        <p:txBody>
          <a:bodyPr spcFirstLastPara="1" wrap="square" lIns="0" tIns="0" rIns="0" bIns="0" anchor="b" anchorCtr="0">
            <a:normAutofit/>
          </a:bodyPr>
          <a:lstStyle>
            <a:lvl1pPr lvl="0" algn="ctr" rtl="0">
              <a:lnSpc>
                <a:spcPct val="100000"/>
              </a:lnSpc>
              <a:spcBef>
                <a:spcPts val="0"/>
              </a:spcBef>
              <a:spcAft>
                <a:spcPts val="0"/>
              </a:spcAft>
              <a:buSzPts val="1400"/>
              <a:buNone/>
              <a:defRPr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3468" name="Google Shape;3468;p43"/>
          <p:cNvSpPr txBox="1">
            <a:spLocks noGrp="1"/>
          </p:cNvSpPr>
          <p:nvPr>
            <p:ph type="subTitle" idx="3"/>
          </p:nvPr>
        </p:nvSpPr>
        <p:spPr>
          <a:xfrm>
            <a:off x="318300" y="3423900"/>
            <a:ext cx="2396400" cy="591900"/>
          </a:xfrm>
          <a:prstGeom prst="rect">
            <a:avLst/>
          </a:prstGeom>
          <a:noFill/>
          <a:ln>
            <a:noFill/>
          </a:ln>
        </p:spPr>
        <p:txBody>
          <a:bodyPr spcFirstLastPara="1" wrap="square" lIns="0" tIns="0" rIns="0" bIns="0" anchor="t" anchorCtr="0">
            <a:norm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3469" name="Google Shape;3469;p43"/>
          <p:cNvSpPr txBox="1">
            <a:spLocks noGrp="1"/>
          </p:cNvSpPr>
          <p:nvPr>
            <p:ph type="title"/>
          </p:nvPr>
        </p:nvSpPr>
        <p:spPr>
          <a:xfrm>
            <a:off x="3610300" y="228600"/>
            <a:ext cx="5304000" cy="546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200"/>
              <a:buNone/>
              <a:defRPr sz="2200" b="1"/>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3470" name="Google Shape;3470;p43"/>
          <p:cNvSpPr txBox="1">
            <a:spLocks noGrp="1"/>
          </p:cNvSpPr>
          <p:nvPr>
            <p:ph type="subTitle" idx="4"/>
          </p:nvPr>
        </p:nvSpPr>
        <p:spPr>
          <a:xfrm>
            <a:off x="4303400" y="1863088"/>
            <a:ext cx="4611000" cy="381000"/>
          </a:xfrm>
          <a:prstGeom prst="rect">
            <a:avLst/>
          </a:prstGeom>
          <a:noFill/>
          <a:ln>
            <a:noFill/>
          </a:ln>
        </p:spPr>
        <p:txBody>
          <a:bodyPr spcFirstLastPara="1" wrap="square" lIns="0" tIns="0" rIns="0" bIns="0" anchor="ctr" anchorCtr="0">
            <a:normAutofit/>
          </a:bodyPr>
          <a:lstStyle>
            <a:lvl1pPr lvl="0" rtl="0">
              <a:lnSpc>
                <a:spcPct val="100000"/>
              </a:lnSpc>
              <a:spcBef>
                <a:spcPts val="0"/>
              </a:spcBef>
              <a:spcAft>
                <a:spcPts val="0"/>
              </a:spcAft>
              <a:buSzPts val="1500"/>
              <a:buFont typeface="Arial"/>
              <a:buNone/>
              <a:defRPr sz="1500">
                <a:latin typeface="Arial"/>
                <a:ea typeface="Arial"/>
                <a:cs typeface="Arial"/>
                <a:sym typeface="Arial"/>
              </a:defRPr>
            </a:lvl1pPr>
            <a:lvl2pPr lvl="1" rtl="0">
              <a:lnSpc>
                <a:spcPct val="100000"/>
              </a:lnSpc>
              <a:spcBef>
                <a:spcPts val="0"/>
              </a:spcBef>
              <a:spcAft>
                <a:spcPts val="0"/>
              </a:spcAft>
              <a:buSzPts val="1500"/>
              <a:buFont typeface="Arial"/>
              <a:buNone/>
              <a:defRPr sz="1500">
                <a:latin typeface="Arial"/>
                <a:ea typeface="Arial"/>
                <a:cs typeface="Arial"/>
                <a:sym typeface="Arial"/>
              </a:defRPr>
            </a:lvl2pPr>
            <a:lvl3pPr lvl="2" rtl="0">
              <a:lnSpc>
                <a:spcPct val="100000"/>
              </a:lnSpc>
              <a:spcBef>
                <a:spcPts val="0"/>
              </a:spcBef>
              <a:spcAft>
                <a:spcPts val="0"/>
              </a:spcAft>
              <a:buSzPts val="1500"/>
              <a:buFont typeface="Arial"/>
              <a:buNone/>
              <a:defRPr sz="1500">
                <a:latin typeface="Arial"/>
                <a:ea typeface="Arial"/>
                <a:cs typeface="Arial"/>
                <a:sym typeface="Arial"/>
              </a:defRPr>
            </a:lvl3pPr>
            <a:lvl4pPr lvl="3" rtl="0">
              <a:lnSpc>
                <a:spcPct val="100000"/>
              </a:lnSpc>
              <a:spcBef>
                <a:spcPts val="0"/>
              </a:spcBef>
              <a:spcAft>
                <a:spcPts val="0"/>
              </a:spcAft>
              <a:buSzPts val="1500"/>
              <a:buFont typeface="Arial"/>
              <a:buNone/>
              <a:defRPr sz="1500">
                <a:latin typeface="Arial"/>
                <a:ea typeface="Arial"/>
                <a:cs typeface="Arial"/>
                <a:sym typeface="Arial"/>
              </a:defRPr>
            </a:lvl4pPr>
            <a:lvl5pPr lvl="4" rtl="0">
              <a:lnSpc>
                <a:spcPct val="100000"/>
              </a:lnSpc>
              <a:spcBef>
                <a:spcPts val="0"/>
              </a:spcBef>
              <a:spcAft>
                <a:spcPts val="0"/>
              </a:spcAft>
              <a:buSzPts val="1500"/>
              <a:buFont typeface="Arial"/>
              <a:buNone/>
              <a:defRPr sz="1500">
                <a:latin typeface="Arial"/>
                <a:ea typeface="Arial"/>
                <a:cs typeface="Arial"/>
                <a:sym typeface="Arial"/>
              </a:defRPr>
            </a:lvl5pPr>
            <a:lvl6pPr lvl="5" rtl="0">
              <a:lnSpc>
                <a:spcPct val="100000"/>
              </a:lnSpc>
              <a:spcBef>
                <a:spcPts val="0"/>
              </a:spcBef>
              <a:spcAft>
                <a:spcPts val="0"/>
              </a:spcAft>
              <a:buSzPts val="1500"/>
              <a:buFont typeface="Arial"/>
              <a:buNone/>
              <a:defRPr sz="1500">
                <a:latin typeface="Arial"/>
                <a:ea typeface="Arial"/>
                <a:cs typeface="Arial"/>
                <a:sym typeface="Arial"/>
              </a:defRPr>
            </a:lvl6pPr>
            <a:lvl7pPr lvl="6" rtl="0">
              <a:lnSpc>
                <a:spcPct val="100000"/>
              </a:lnSpc>
              <a:spcBef>
                <a:spcPts val="0"/>
              </a:spcBef>
              <a:spcAft>
                <a:spcPts val="0"/>
              </a:spcAft>
              <a:buSzPts val="1500"/>
              <a:buFont typeface="Arial"/>
              <a:buNone/>
              <a:defRPr sz="1500">
                <a:latin typeface="Arial"/>
                <a:ea typeface="Arial"/>
                <a:cs typeface="Arial"/>
                <a:sym typeface="Arial"/>
              </a:defRPr>
            </a:lvl7pPr>
            <a:lvl8pPr lvl="7" rtl="0">
              <a:lnSpc>
                <a:spcPct val="100000"/>
              </a:lnSpc>
              <a:spcBef>
                <a:spcPts val="0"/>
              </a:spcBef>
              <a:spcAft>
                <a:spcPts val="0"/>
              </a:spcAft>
              <a:buSzPts val="1500"/>
              <a:buFont typeface="Arial"/>
              <a:buNone/>
              <a:defRPr sz="1500">
                <a:latin typeface="Arial"/>
                <a:ea typeface="Arial"/>
                <a:cs typeface="Arial"/>
                <a:sym typeface="Arial"/>
              </a:defRPr>
            </a:lvl8pPr>
            <a:lvl9pPr lvl="8" rtl="0">
              <a:lnSpc>
                <a:spcPct val="100000"/>
              </a:lnSpc>
              <a:spcBef>
                <a:spcPts val="0"/>
              </a:spcBef>
              <a:spcAft>
                <a:spcPts val="0"/>
              </a:spcAft>
              <a:buSzPts val="1500"/>
              <a:buFont typeface="Arial"/>
              <a:buNone/>
              <a:defRPr sz="1500">
                <a:latin typeface="Arial"/>
                <a:ea typeface="Arial"/>
                <a:cs typeface="Arial"/>
                <a:sym typeface="Arial"/>
              </a:defRPr>
            </a:lvl9pPr>
          </a:lstStyle>
          <a:p>
            <a:endParaRPr/>
          </a:p>
        </p:txBody>
      </p:sp>
      <p:sp>
        <p:nvSpPr>
          <p:cNvPr id="3471" name="Google Shape;3471;p43"/>
          <p:cNvSpPr txBox="1">
            <a:spLocks noGrp="1"/>
          </p:cNvSpPr>
          <p:nvPr>
            <p:ph type="subTitle" idx="5"/>
          </p:nvPr>
        </p:nvSpPr>
        <p:spPr>
          <a:xfrm>
            <a:off x="4303400" y="2516488"/>
            <a:ext cx="4611000" cy="381000"/>
          </a:xfrm>
          <a:prstGeom prst="rect">
            <a:avLst/>
          </a:prstGeom>
          <a:noFill/>
          <a:ln>
            <a:noFill/>
          </a:ln>
        </p:spPr>
        <p:txBody>
          <a:bodyPr spcFirstLastPara="1" wrap="square" lIns="0" tIns="0" rIns="0" bIns="0" anchor="ctr" anchorCtr="0">
            <a:normAutofit/>
          </a:bodyPr>
          <a:lstStyle>
            <a:lvl1pPr lvl="0" rtl="0">
              <a:lnSpc>
                <a:spcPct val="100000"/>
              </a:lnSpc>
              <a:spcBef>
                <a:spcPts val="0"/>
              </a:spcBef>
              <a:spcAft>
                <a:spcPts val="0"/>
              </a:spcAft>
              <a:buSzPts val="1500"/>
              <a:buFont typeface="Arial"/>
              <a:buNone/>
              <a:defRPr sz="1500">
                <a:latin typeface="Arial"/>
                <a:ea typeface="Arial"/>
                <a:cs typeface="Arial"/>
                <a:sym typeface="Arial"/>
              </a:defRPr>
            </a:lvl1pPr>
            <a:lvl2pPr lvl="1" rtl="0">
              <a:lnSpc>
                <a:spcPct val="100000"/>
              </a:lnSpc>
              <a:spcBef>
                <a:spcPts val="0"/>
              </a:spcBef>
              <a:spcAft>
                <a:spcPts val="0"/>
              </a:spcAft>
              <a:buSzPts val="1500"/>
              <a:buFont typeface="Arial"/>
              <a:buNone/>
              <a:defRPr sz="1500">
                <a:latin typeface="Arial"/>
                <a:ea typeface="Arial"/>
                <a:cs typeface="Arial"/>
                <a:sym typeface="Arial"/>
              </a:defRPr>
            </a:lvl2pPr>
            <a:lvl3pPr lvl="2" rtl="0">
              <a:lnSpc>
                <a:spcPct val="100000"/>
              </a:lnSpc>
              <a:spcBef>
                <a:spcPts val="0"/>
              </a:spcBef>
              <a:spcAft>
                <a:spcPts val="0"/>
              </a:spcAft>
              <a:buSzPts val="1500"/>
              <a:buFont typeface="Arial"/>
              <a:buNone/>
              <a:defRPr sz="1500">
                <a:latin typeface="Arial"/>
                <a:ea typeface="Arial"/>
                <a:cs typeface="Arial"/>
                <a:sym typeface="Arial"/>
              </a:defRPr>
            </a:lvl3pPr>
            <a:lvl4pPr lvl="3" rtl="0">
              <a:lnSpc>
                <a:spcPct val="100000"/>
              </a:lnSpc>
              <a:spcBef>
                <a:spcPts val="0"/>
              </a:spcBef>
              <a:spcAft>
                <a:spcPts val="0"/>
              </a:spcAft>
              <a:buSzPts val="1500"/>
              <a:buFont typeface="Arial"/>
              <a:buNone/>
              <a:defRPr sz="1500">
                <a:latin typeface="Arial"/>
                <a:ea typeface="Arial"/>
                <a:cs typeface="Arial"/>
                <a:sym typeface="Arial"/>
              </a:defRPr>
            </a:lvl4pPr>
            <a:lvl5pPr lvl="4" rtl="0">
              <a:lnSpc>
                <a:spcPct val="100000"/>
              </a:lnSpc>
              <a:spcBef>
                <a:spcPts val="0"/>
              </a:spcBef>
              <a:spcAft>
                <a:spcPts val="0"/>
              </a:spcAft>
              <a:buSzPts val="1500"/>
              <a:buFont typeface="Arial"/>
              <a:buNone/>
              <a:defRPr sz="1500">
                <a:latin typeface="Arial"/>
                <a:ea typeface="Arial"/>
                <a:cs typeface="Arial"/>
                <a:sym typeface="Arial"/>
              </a:defRPr>
            </a:lvl5pPr>
            <a:lvl6pPr lvl="5" rtl="0">
              <a:lnSpc>
                <a:spcPct val="100000"/>
              </a:lnSpc>
              <a:spcBef>
                <a:spcPts val="0"/>
              </a:spcBef>
              <a:spcAft>
                <a:spcPts val="0"/>
              </a:spcAft>
              <a:buSzPts val="1500"/>
              <a:buFont typeface="Arial"/>
              <a:buNone/>
              <a:defRPr sz="1500">
                <a:latin typeface="Arial"/>
                <a:ea typeface="Arial"/>
                <a:cs typeface="Arial"/>
                <a:sym typeface="Arial"/>
              </a:defRPr>
            </a:lvl6pPr>
            <a:lvl7pPr lvl="6" rtl="0">
              <a:lnSpc>
                <a:spcPct val="100000"/>
              </a:lnSpc>
              <a:spcBef>
                <a:spcPts val="0"/>
              </a:spcBef>
              <a:spcAft>
                <a:spcPts val="0"/>
              </a:spcAft>
              <a:buSzPts val="1500"/>
              <a:buFont typeface="Arial"/>
              <a:buNone/>
              <a:defRPr sz="1500">
                <a:latin typeface="Arial"/>
                <a:ea typeface="Arial"/>
                <a:cs typeface="Arial"/>
                <a:sym typeface="Arial"/>
              </a:defRPr>
            </a:lvl7pPr>
            <a:lvl8pPr lvl="7" rtl="0">
              <a:lnSpc>
                <a:spcPct val="100000"/>
              </a:lnSpc>
              <a:spcBef>
                <a:spcPts val="0"/>
              </a:spcBef>
              <a:spcAft>
                <a:spcPts val="0"/>
              </a:spcAft>
              <a:buSzPts val="1500"/>
              <a:buFont typeface="Arial"/>
              <a:buNone/>
              <a:defRPr sz="1500">
                <a:latin typeface="Arial"/>
                <a:ea typeface="Arial"/>
                <a:cs typeface="Arial"/>
                <a:sym typeface="Arial"/>
              </a:defRPr>
            </a:lvl8pPr>
            <a:lvl9pPr lvl="8" rtl="0">
              <a:lnSpc>
                <a:spcPct val="100000"/>
              </a:lnSpc>
              <a:spcBef>
                <a:spcPts val="0"/>
              </a:spcBef>
              <a:spcAft>
                <a:spcPts val="0"/>
              </a:spcAft>
              <a:buSzPts val="1500"/>
              <a:buFont typeface="Arial"/>
              <a:buNone/>
              <a:defRPr sz="1500">
                <a:latin typeface="Arial"/>
                <a:ea typeface="Arial"/>
                <a:cs typeface="Arial"/>
                <a:sym typeface="Arial"/>
              </a:defRPr>
            </a:lvl9pPr>
          </a:lstStyle>
          <a:p>
            <a:endParaRPr/>
          </a:p>
        </p:txBody>
      </p:sp>
      <p:sp>
        <p:nvSpPr>
          <p:cNvPr id="3472" name="Google Shape;3472;p43"/>
          <p:cNvSpPr txBox="1">
            <a:spLocks noGrp="1"/>
          </p:cNvSpPr>
          <p:nvPr>
            <p:ph type="subTitle" idx="6"/>
          </p:nvPr>
        </p:nvSpPr>
        <p:spPr>
          <a:xfrm>
            <a:off x="4303400" y="3169888"/>
            <a:ext cx="4611000" cy="381000"/>
          </a:xfrm>
          <a:prstGeom prst="rect">
            <a:avLst/>
          </a:prstGeom>
          <a:noFill/>
          <a:ln>
            <a:noFill/>
          </a:ln>
        </p:spPr>
        <p:txBody>
          <a:bodyPr spcFirstLastPara="1" wrap="square" lIns="0" tIns="0" rIns="0" bIns="0" anchor="ctr" anchorCtr="0">
            <a:normAutofit/>
          </a:bodyPr>
          <a:lstStyle>
            <a:lvl1pPr lvl="0" rtl="0">
              <a:lnSpc>
                <a:spcPct val="100000"/>
              </a:lnSpc>
              <a:spcBef>
                <a:spcPts val="0"/>
              </a:spcBef>
              <a:spcAft>
                <a:spcPts val="0"/>
              </a:spcAft>
              <a:buSzPts val="1500"/>
              <a:buFont typeface="Arial"/>
              <a:buNone/>
              <a:defRPr sz="1500">
                <a:latin typeface="Arial"/>
                <a:ea typeface="Arial"/>
                <a:cs typeface="Arial"/>
                <a:sym typeface="Arial"/>
              </a:defRPr>
            </a:lvl1pPr>
            <a:lvl2pPr lvl="1" rtl="0">
              <a:lnSpc>
                <a:spcPct val="100000"/>
              </a:lnSpc>
              <a:spcBef>
                <a:spcPts val="0"/>
              </a:spcBef>
              <a:spcAft>
                <a:spcPts val="0"/>
              </a:spcAft>
              <a:buSzPts val="1500"/>
              <a:buFont typeface="Arial"/>
              <a:buNone/>
              <a:defRPr sz="1500">
                <a:latin typeface="Arial"/>
                <a:ea typeface="Arial"/>
                <a:cs typeface="Arial"/>
                <a:sym typeface="Arial"/>
              </a:defRPr>
            </a:lvl2pPr>
            <a:lvl3pPr lvl="2" rtl="0">
              <a:lnSpc>
                <a:spcPct val="100000"/>
              </a:lnSpc>
              <a:spcBef>
                <a:spcPts val="0"/>
              </a:spcBef>
              <a:spcAft>
                <a:spcPts val="0"/>
              </a:spcAft>
              <a:buSzPts val="1500"/>
              <a:buFont typeface="Arial"/>
              <a:buNone/>
              <a:defRPr sz="1500">
                <a:latin typeface="Arial"/>
                <a:ea typeface="Arial"/>
                <a:cs typeface="Arial"/>
                <a:sym typeface="Arial"/>
              </a:defRPr>
            </a:lvl3pPr>
            <a:lvl4pPr lvl="3" rtl="0">
              <a:lnSpc>
                <a:spcPct val="100000"/>
              </a:lnSpc>
              <a:spcBef>
                <a:spcPts val="0"/>
              </a:spcBef>
              <a:spcAft>
                <a:spcPts val="0"/>
              </a:spcAft>
              <a:buSzPts val="1500"/>
              <a:buFont typeface="Arial"/>
              <a:buNone/>
              <a:defRPr sz="1500">
                <a:latin typeface="Arial"/>
                <a:ea typeface="Arial"/>
                <a:cs typeface="Arial"/>
                <a:sym typeface="Arial"/>
              </a:defRPr>
            </a:lvl4pPr>
            <a:lvl5pPr lvl="4" rtl="0">
              <a:lnSpc>
                <a:spcPct val="100000"/>
              </a:lnSpc>
              <a:spcBef>
                <a:spcPts val="0"/>
              </a:spcBef>
              <a:spcAft>
                <a:spcPts val="0"/>
              </a:spcAft>
              <a:buSzPts val="1500"/>
              <a:buFont typeface="Arial"/>
              <a:buNone/>
              <a:defRPr sz="1500">
                <a:latin typeface="Arial"/>
                <a:ea typeface="Arial"/>
                <a:cs typeface="Arial"/>
                <a:sym typeface="Arial"/>
              </a:defRPr>
            </a:lvl5pPr>
            <a:lvl6pPr lvl="5" rtl="0">
              <a:lnSpc>
                <a:spcPct val="100000"/>
              </a:lnSpc>
              <a:spcBef>
                <a:spcPts val="0"/>
              </a:spcBef>
              <a:spcAft>
                <a:spcPts val="0"/>
              </a:spcAft>
              <a:buSzPts val="1500"/>
              <a:buFont typeface="Arial"/>
              <a:buNone/>
              <a:defRPr sz="1500">
                <a:latin typeface="Arial"/>
                <a:ea typeface="Arial"/>
                <a:cs typeface="Arial"/>
                <a:sym typeface="Arial"/>
              </a:defRPr>
            </a:lvl6pPr>
            <a:lvl7pPr lvl="6" rtl="0">
              <a:lnSpc>
                <a:spcPct val="100000"/>
              </a:lnSpc>
              <a:spcBef>
                <a:spcPts val="0"/>
              </a:spcBef>
              <a:spcAft>
                <a:spcPts val="0"/>
              </a:spcAft>
              <a:buSzPts val="1500"/>
              <a:buFont typeface="Arial"/>
              <a:buNone/>
              <a:defRPr sz="1500">
                <a:latin typeface="Arial"/>
                <a:ea typeface="Arial"/>
                <a:cs typeface="Arial"/>
                <a:sym typeface="Arial"/>
              </a:defRPr>
            </a:lvl7pPr>
            <a:lvl8pPr lvl="7" rtl="0">
              <a:lnSpc>
                <a:spcPct val="100000"/>
              </a:lnSpc>
              <a:spcBef>
                <a:spcPts val="0"/>
              </a:spcBef>
              <a:spcAft>
                <a:spcPts val="0"/>
              </a:spcAft>
              <a:buSzPts val="1500"/>
              <a:buFont typeface="Arial"/>
              <a:buNone/>
              <a:defRPr sz="1500">
                <a:latin typeface="Arial"/>
                <a:ea typeface="Arial"/>
                <a:cs typeface="Arial"/>
                <a:sym typeface="Arial"/>
              </a:defRPr>
            </a:lvl8pPr>
            <a:lvl9pPr lvl="8" rtl="0">
              <a:lnSpc>
                <a:spcPct val="100000"/>
              </a:lnSpc>
              <a:spcBef>
                <a:spcPts val="0"/>
              </a:spcBef>
              <a:spcAft>
                <a:spcPts val="0"/>
              </a:spcAft>
              <a:buSzPts val="1500"/>
              <a:buFont typeface="Arial"/>
              <a:buNone/>
              <a:defRPr sz="1500">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2944">
          <p15:clr>
            <a:srgbClr val="E46962"/>
          </p15:clr>
        </p15:guide>
        <p15:guide id="2" orient="horz" pos="2880">
          <p15:clr>
            <a:srgbClr val="E46962"/>
          </p15:clr>
        </p15:guide>
        <p15:guide id="3" orient="horz" pos="144">
          <p15:clr>
            <a:srgbClr val="E46962"/>
          </p15:clr>
        </p15:guide>
        <p15:guide id="4" pos="145">
          <p15:clr>
            <a:srgbClr val="E46962"/>
          </p15:clr>
        </p15:guide>
        <p15:guide id="5" pos="5615">
          <p15:clr>
            <a:srgbClr val="E4696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N_Mountains_002">
  <p:cSld name="Cover_Slide_EN">
    <p:bg>
      <p:bgPr>
        <a:solidFill>
          <a:srgbClr val="000000"/>
        </a:solidFill>
        <a:effectLst/>
      </p:bgPr>
    </p:bg>
    <p:spTree>
      <p:nvGrpSpPr>
        <p:cNvPr id="1" name="Shape 3473"/>
        <p:cNvGrpSpPr/>
        <p:nvPr/>
      </p:nvGrpSpPr>
      <p:grpSpPr>
        <a:xfrm>
          <a:off x="0" y="0"/>
          <a:ext cx="0" cy="0"/>
          <a:chOff x="0" y="0"/>
          <a:chExt cx="0" cy="0"/>
        </a:xfrm>
      </p:grpSpPr>
      <p:pic>
        <p:nvPicPr>
          <p:cNvPr id="3474" name="Google Shape;3474;p44"/>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3475" name="Google Shape;3475;p44"/>
          <p:cNvSpPr/>
          <p:nvPr/>
        </p:nvSpPr>
        <p:spPr>
          <a:xfrm>
            <a:off x="0" y="0"/>
            <a:ext cx="9144000" cy="5143500"/>
          </a:xfrm>
          <a:prstGeom prst="flowChartProcess">
            <a:avLst/>
          </a:prstGeom>
          <a:solidFill>
            <a:srgbClr val="000000">
              <a:alpha val="317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76" name="Google Shape;3476;p44"/>
          <p:cNvPicPr preferRelativeResize="0"/>
          <p:nvPr/>
        </p:nvPicPr>
        <p:blipFill rotWithShape="1">
          <a:blip r:embed="rId3">
            <a:alphaModFix/>
          </a:blip>
          <a:srcRect/>
          <a:stretch/>
        </p:blipFill>
        <p:spPr>
          <a:xfrm>
            <a:off x="610267" y="219456"/>
            <a:ext cx="2713095" cy="709097"/>
          </a:xfrm>
          <a:prstGeom prst="rect">
            <a:avLst/>
          </a:prstGeom>
          <a:noFill/>
          <a:ln>
            <a:noFill/>
          </a:ln>
        </p:spPr>
      </p:pic>
      <p:pic>
        <p:nvPicPr>
          <p:cNvPr id="3477" name="Google Shape;3477;p44"/>
          <p:cNvPicPr preferRelativeResize="0"/>
          <p:nvPr/>
        </p:nvPicPr>
        <p:blipFill rotWithShape="1">
          <a:blip r:embed="rId4">
            <a:alphaModFix/>
          </a:blip>
          <a:srcRect/>
          <a:stretch/>
        </p:blipFill>
        <p:spPr>
          <a:xfrm>
            <a:off x="6542342" y="366109"/>
            <a:ext cx="1894224" cy="452126"/>
          </a:xfrm>
          <a:prstGeom prst="rect">
            <a:avLst/>
          </a:prstGeom>
          <a:noFill/>
          <a:ln>
            <a:noFill/>
          </a:ln>
        </p:spPr>
      </p:pic>
    </p:spTree>
  </p:cSld>
  <p:clrMapOvr>
    <a:masterClrMapping/>
  </p:clrMapOvr>
  <p:extLst>
    <p:ext uri="{DCECCB84-F9BA-43D5-87BE-67443E8EF086}">
      <p15:sldGuideLst xmlns:p15="http://schemas.microsoft.com/office/powerpoint/2012/main">
        <p15:guide id="1" pos="461">
          <p15:clr>
            <a:srgbClr val="FA7B17"/>
          </p15:clr>
        </p15:guide>
        <p15:guide id="2" orient="horz" pos="231">
          <p15:clr>
            <a:srgbClr val="FA7B17"/>
          </p15:clr>
        </p15:guide>
        <p15:guide id="3" orient="horz" pos="515">
          <p15:clr>
            <a:srgbClr val="FA7B17"/>
          </p15:clr>
        </p15:guide>
        <p15:guide id="4" orient="horz" pos="3011">
          <p15:clr>
            <a:srgbClr val="FA7B17"/>
          </p15:clr>
        </p15:guide>
        <p15:guide id="5" pos="5530">
          <p15:clr>
            <a:srgbClr val="FA7B17"/>
          </p15:clr>
        </p15:guide>
        <p15:guide id="6" orient="horz" pos="747">
          <p15:clr>
            <a:srgbClr val="FA7B17"/>
          </p15:clr>
        </p15:guide>
        <p15:guide id="7" orient="horz" pos="2781">
          <p15:clr>
            <a:srgbClr val="FA7B17"/>
          </p15:clr>
        </p15:guide>
        <p15:guide id="8" pos="5299">
          <p15:clr>
            <a:srgbClr val="FA7B17"/>
          </p15:clr>
        </p15:guide>
        <p15:guide id="9" pos="766">
          <p15:clr>
            <a:srgbClr val="FA7B17"/>
          </p15:clr>
        </p15:guide>
        <p15:guide id="10" pos="230">
          <p15:clr>
            <a:srgbClr val="FA7B17"/>
          </p15:clr>
        </p15:guide>
        <p15:guide id="11" pos="1920">
          <p15:clr>
            <a:srgbClr val="FA7B17"/>
          </p15:clr>
        </p15:guide>
        <p15:guide id="12" pos="3840">
          <p15:clr>
            <a:srgbClr val="FA7B17"/>
          </p15:clr>
        </p15:guide>
        <p15:guide id="13" orient="horz" pos="1620">
          <p15:clr>
            <a:srgbClr val="FA7B17"/>
          </p15:clr>
        </p15:guide>
        <p15:guide id="14" pos="2880">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78"/>
        <p:cNvGrpSpPr/>
        <p:nvPr/>
      </p:nvGrpSpPr>
      <p:grpSpPr>
        <a:xfrm>
          <a:off x="0" y="0"/>
          <a:ext cx="0" cy="0"/>
          <a:chOff x="0" y="0"/>
          <a:chExt cx="0" cy="0"/>
        </a:xfrm>
      </p:grpSpPr>
      <p:grpSp>
        <p:nvGrpSpPr>
          <p:cNvPr id="3479" name="Google Shape;3479;p45"/>
          <p:cNvGrpSpPr/>
          <p:nvPr/>
        </p:nvGrpSpPr>
        <p:grpSpPr>
          <a:xfrm>
            <a:off x="0" y="4461933"/>
            <a:ext cx="9144000" cy="681600"/>
            <a:chOff x="0" y="4461933"/>
            <a:chExt cx="9144000" cy="681600"/>
          </a:xfrm>
        </p:grpSpPr>
        <p:sp>
          <p:nvSpPr>
            <p:cNvPr id="3480" name="Google Shape;3480;p45"/>
            <p:cNvSpPr/>
            <p:nvPr/>
          </p:nvSpPr>
          <p:spPr>
            <a:xfrm>
              <a:off x="0" y="4461933"/>
              <a:ext cx="9144000" cy="68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latin typeface="Calibri"/>
                <a:ea typeface="Calibri"/>
                <a:cs typeface="Calibri"/>
                <a:sym typeface="Calibri"/>
              </a:endParaRPr>
            </a:p>
          </p:txBody>
        </p:sp>
        <p:pic>
          <p:nvPicPr>
            <p:cNvPr id="3481" name="Google Shape;3481;p45"/>
            <p:cNvPicPr preferRelativeResize="0"/>
            <p:nvPr/>
          </p:nvPicPr>
          <p:blipFill rotWithShape="1">
            <a:blip r:embed="rId2">
              <a:alphaModFix/>
            </a:blip>
            <a:srcRect/>
            <a:stretch/>
          </p:blipFill>
          <p:spPr>
            <a:xfrm>
              <a:off x="7934167" y="4685688"/>
              <a:ext cx="957833" cy="219687"/>
            </a:xfrm>
            <a:prstGeom prst="rect">
              <a:avLst/>
            </a:prstGeom>
            <a:noFill/>
            <a:ln>
              <a:noFill/>
            </a:ln>
          </p:spPr>
        </p:pic>
        <p:pic>
          <p:nvPicPr>
            <p:cNvPr id="3482" name="Google Shape;3482;p45"/>
            <p:cNvPicPr preferRelativeResize="0"/>
            <p:nvPr/>
          </p:nvPicPr>
          <p:blipFill rotWithShape="1">
            <a:blip r:embed="rId3">
              <a:alphaModFix/>
            </a:blip>
            <a:srcRect/>
            <a:stretch/>
          </p:blipFill>
          <p:spPr>
            <a:xfrm>
              <a:off x="252000" y="4685688"/>
              <a:ext cx="1171661" cy="219687"/>
            </a:xfrm>
            <a:prstGeom prst="rect">
              <a:avLst/>
            </a:prstGeom>
            <a:noFill/>
            <a:ln>
              <a:noFill/>
            </a:ln>
          </p:spPr>
        </p:pic>
      </p:grpSp>
      <p:sp>
        <p:nvSpPr>
          <p:cNvPr id="3483" name="Google Shape;3483;p45"/>
          <p:cNvSpPr txBox="1">
            <a:spLocks noGrp="1"/>
          </p:cNvSpPr>
          <p:nvPr>
            <p:ph type="sldNum" idx="12"/>
          </p:nvPr>
        </p:nvSpPr>
        <p:spPr>
          <a:xfrm>
            <a:off x="4297650" y="4765699"/>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
        <p:nvSpPr>
          <p:cNvPr id="3484" name="Google Shape;3484;p45"/>
          <p:cNvSpPr txBox="1"/>
          <p:nvPr/>
        </p:nvSpPr>
        <p:spPr>
          <a:xfrm>
            <a:off x="186266" y="181001"/>
            <a:ext cx="4572000" cy="738900"/>
          </a:xfrm>
          <a:prstGeom prst="rect">
            <a:avLst/>
          </a:prstGeom>
          <a:noFill/>
          <a:ln>
            <a:noFill/>
          </a:ln>
        </p:spPr>
        <p:txBody>
          <a:bodyPr spcFirstLastPara="1" wrap="square" lIns="91425" tIns="45700" rIns="91425" bIns="45700" anchor="t" anchorCtr="0">
            <a:spAutoFit/>
          </a:bodyPr>
          <a:lstStyle/>
          <a:p>
            <a:pPr marL="179997" marR="0" lvl="0" indent="0" algn="l" rtl="0">
              <a:lnSpc>
                <a:spcPct val="100000"/>
              </a:lnSpc>
              <a:spcBef>
                <a:spcPts val="0"/>
              </a:spcBef>
              <a:spcAft>
                <a:spcPts val="0"/>
              </a:spcAft>
              <a:buNone/>
            </a:pPr>
            <a:r>
              <a:rPr lang="en" sz="1400" b="1" i="1" u="none" strike="noStrike" cap="none">
                <a:solidFill>
                  <a:schemeClr val="lt1"/>
                </a:solidFill>
                <a:latin typeface="Calibri"/>
                <a:ea typeface="Calibri"/>
                <a:cs typeface="Calibri"/>
                <a:sym typeface="Calibri"/>
              </a:rPr>
              <a:t>Active</a:t>
            </a:r>
            <a:r>
              <a:rPr lang="en" sz="1400" b="1" i="0" u="none" strike="noStrike" cap="none">
                <a:solidFill>
                  <a:schemeClr val="lt1"/>
                </a:solidFill>
                <a:latin typeface="Calibri"/>
                <a:ea typeface="Calibri"/>
                <a:cs typeface="Calibri"/>
                <a:sym typeface="Calibri"/>
              </a:rPr>
              <a:t>: Internal Kick-Off — Examples</a:t>
            </a: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br>
              <a:rPr lang="en" sz="1400" b="0" i="0" u="none" strike="noStrike" cap="none">
                <a:solidFill>
                  <a:schemeClr val="lt1"/>
                </a:solidFill>
                <a:latin typeface="Calibri"/>
                <a:ea typeface="Calibri"/>
                <a:cs typeface="Calibri"/>
                <a:sym typeface="Calibri"/>
              </a:rPr>
            </a:br>
            <a:endParaRPr sz="1400" b="0" i="0" u="none" strike="noStrike" cap="none">
              <a:solidFill>
                <a:schemeClr val="lt1"/>
              </a:solidFill>
              <a:latin typeface="Calibri"/>
              <a:ea typeface="Calibri"/>
              <a:cs typeface="Calibri"/>
              <a:sym typeface="Calibri"/>
            </a:endParaRPr>
          </a:p>
        </p:txBody>
      </p:sp>
      <p:sp>
        <p:nvSpPr>
          <p:cNvPr id="3485" name="Google Shape;3485;p45"/>
          <p:cNvSpPr/>
          <p:nvPr/>
        </p:nvSpPr>
        <p:spPr>
          <a:xfrm>
            <a:off x="0" y="0"/>
            <a:ext cx="9144000" cy="838200"/>
          </a:xfrm>
          <a:prstGeom prst="rect">
            <a:avLst/>
          </a:prstGeom>
          <a:solidFill>
            <a:srgbClr val="115740"/>
          </a:solidFill>
          <a:ln>
            <a:noFill/>
          </a:ln>
        </p:spPr>
        <p:txBody>
          <a:bodyPr spcFirstLastPara="1" wrap="square" lIns="91425" tIns="45700" rIns="91425" bIns="45700" anchor="ctr" anchorCtr="0">
            <a:noAutofit/>
          </a:bodyPr>
          <a:lstStyle/>
          <a:p>
            <a:pPr marL="269875" marR="0" lvl="0" indent="0" algn="l" rtl="0">
              <a:lnSpc>
                <a:spcPct val="100000"/>
              </a:lnSpc>
              <a:spcBef>
                <a:spcPts val="0"/>
              </a:spcBef>
              <a:spcAft>
                <a:spcPts val="0"/>
              </a:spcAft>
              <a:buNone/>
            </a:pPr>
            <a:endParaRPr sz="2400" b="1" i="0" u="none" strike="noStrike" cap="none">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0_Branding Slide_British-Columbia_FR">
  <p:cSld name="TITLE_1_15_1_1">
    <p:spTree>
      <p:nvGrpSpPr>
        <p:cNvPr id="1" name="Shape 337"/>
        <p:cNvGrpSpPr/>
        <p:nvPr/>
      </p:nvGrpSpPr>
      <p:grpSpPr>
        <a:xfrm>
          <a:off x="0" y="0"/>
          <a:ext cx="0" cy="0"/>
          <a:chOff x="0" y="0"/>
          <a:chExt cx="0" cy="0"/>
        </a:xfrm>
      </p:grpSpPr>
      <p:pic>
        <p:nvPicPr>
          <p:cNvPr id="338" name="Google Shape;338;p6"/>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339" name="Google Shape;339;p6"/>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00BC98">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 name="Google Shape;342;p6"/>
          <p:cNvGrpSpPr/>
          <p:nvPr/>
        </p:nvGrpSpPr>
        <p:grpSpPr>
          <a:xfrm>
            <a:off x="7941498" y="4793372"/>
            <a:ext cx="729760" cy="173505"/>
            <a:chOff x="7941498" y="4793372"/>
            <a:chExt cx="729760" cy="173505"/>
          </a:xfrm>
        </p:grpSpPr>
        <p:sp>
          <p:nvSpPr>
            <p:cNvPr id="343" name="Google Shape;343;p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6"/>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362" name="Google Shape;362;p6"/>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FFFFFF"/>
                </a:solidFill>
              </a:rPr>
              <a:t>Vancouver, Colombie-Britannique, Canada - Photo : </a:t>
            </a:r>
            <a:r>
              <a:rPr lang="en" sz="900">
                <a:solidFill>
                  <a:schemeClr val="lt1"/>
                </a:solidFill>
              </a:rPr>
              <a:t>Unspalsh</a:t>
            </a:r>
            <a:endParaRPr sz="900">
              <a:solidFill>
                <a:srgbClr val="FFFFFF"/>
              </a:solidFill>
            </a:endParaRPr>
          </a:p>
        </p:txBody>
      </p:sp>
      <p:grpSp>
        <p:nvGrpSpPr>
          <p:cNvPr id="363" name="Google Shape;363;p6"/>
          <p:cNvGrpSpPr/>
          <p:nvPr/>
        </p:nvGrpSpPr>
        <p:grpSpPr>
          <a:xfrm>
            <a:off x="429700" y="1254487"/>
            <a:ext cx="4858710" cy="923133"/>
            <a:chOff x="277295" y="3594869"/>
            <a:chExt cx="2318861" cy="440573"/>
          </a:xfrm>
        </p:grpSpPr>
        <p:sp>
          <p:nvSpPr>
            <p:cNvPr id="364" name="Google Shape;364;p6"/>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0_Branding Slide_Manitoba_EN">
  <p:cSld name="TITLE_1_15_1_1_1">
    <p:spTree>
      <p:nvGrpSpPr>
        <p:cNvPr id="1" name="Shape 419"/>
        <p:cNvGrpSpPr/>
        <p:nvPr/>
      </p:nvGrpSpPr>
      <p:grpSpPr>
        <a:xfrm>
          <a:off x="0" y="0"/>
          <a:ext cx="0" cy="0"/>
          <a:chOff x="0" y="0"/>
          <a:chExt cx="0" cy="0"/>
        </a:xfrm>
      </p:grpSpPr>
      <p:pic>
        <p:nvPicPr>
          <p:cNvPr id="420" name="Google Shape;420;p7"/>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421" name="Google Shape;421;p7"/>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 name="Google Shape;422;p7"/>
          <p:cNvGrpSpPr/>
          <p:nvPr/>
        </p:nvGrpSpPr>
        <p:grpSpPr>
          <a:xfrm>
            <a:off x="7941498" y="4793372"/>
            <a:ext cx="729760" cy="173505"/>
            <a:chOff x="7941498" y="4793372"/>
            <a:chExt cx="729760" cy="173505"/>
          </a:xfrm>
        </p:grpSpPr>
        <p:sp>
          <p:nvSpPr>
            <p:cNvPr id="423" name="Google Shape;423;p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7"/>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442" name="Google Shape;442;p7"/>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FFFFFF"/>
                </a:solidFill>
              </a:rPr>
              <a:t>Manitoba, Canada - Photo : </a:t>
            </a:r>
            <a:r>
              <a:rPr lang="en" sz="900">
                <a:solidFill>
                  <a:schemeClr val="lt1"/>
                </a:solidFill>
              </a:rPr>
              <a:t>Unspalsh</a:t>
            </a:r>
            <a:endParaRPr sz="900">
              <a:solidFill>
                <a:srgbClr val="FFFFFF"/>
              </a:solidFill>
            </a:endParaRPr>
          </a:p>
        </p:txBody>
      </p:sp>
      <p:sp>
        <p:nvSpPr>
          <p:cNvPr id="443" name="Google Shape;443;p7"/>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600101">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7"/>
          <p:cNvGrpSpPr/>
          <p:nvPr/>
        </p:nvGrpSpPr>
        <p:grpSpPr>
          <a:xfrm>
            <a:off x="429700" y="1242820"/>
            <a:ext cx="4866194" cy="944324"/>
            <a:chOff x="277298" y="2872865"/>
            <a:chExt cx="2322433" cy="450687"/>
          </a:xfrm>
        </p:grpSpPr>
        <p:sp>
          <p:nvSpPr>
            <p:cNvPr id="446" name="Google Shape;446;p7"/>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47" name="Google Shape;447;p7"/>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48" name="Google Shape;448;p7"/>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49" name="Google Shape;449;p7"/>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50" name="Google Shape;450;p7"/>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51" name="Google Shape;451;p7"/>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52" name="Google Shape;452;p7"/>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53" name="Google Shape;453;p7"/>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54" name="Google Shape;454;p7"/>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55" name="Google Shape;455;p7"/>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56" name="Google Shape;456;p7"/>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57" name="Google Shape;457;p7"/>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58" name="Google Shape;458;p7"/>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59" name="Google Shape;459;p7"/>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60" name="Google Shape;460;p7"/>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61" name="Google Shape;461;p7"/>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62" name="Google Shape;462;p7"/>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63" name="Google Shape;463;p7"/>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64" name="Google Shape;464;p7"/>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65" name="Google Shape;465;p7"/>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66" name="Google Shape;466;p7"/>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67" name="Google Shape;467;p7"/>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68" name="Google Shape;468;p7"/>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69" name="Google Shape;469;p7"/>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70" name="Google Shape;470;p7"/>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71" name="Google Shape;471;p7"/>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72" name="Google Shape;472;p7"/>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73" name="Google Shape;473;p7"/>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74" name="Google Shape;474;p7"/>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75" name="Google Shape;475;p7"/>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76" name="Google Shape;476;p7"/>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77" name="Google Shape;477;p7"/>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78" name="Google Shape;478;p7"/>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79" name="Google Shape;479;p7"/>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80" name="Google Shape;480;p7"/>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81" name="Google Shape;481;p7"/>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82" name="Google Shape;482;p7"/>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83" name="Google Shape;483;p7"/>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84" name="Google Shape;484;p7"/>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85" name="Google Shape;485;p7"/>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86" name="Google Shape;486;p7"/>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87" name="Google Shape;487;p7"/>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88" name="Google Shape;488;p7"/>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89" name="Google Shape;489;p7"/>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0" name="Google Shape;490;p7"/>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1" name="Google Shape;491;p7"/>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2" name="Google Shape;492;p7"/>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3" name="Google Shape;493;p7"/>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4" name="Google Shape;494;p7"/>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5" name="Google Shape;495;p7"/>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6" name="Google Shape;496;p7"/>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7" name="Google Shape;497;p7"/>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8" name="Google Shape;498;p7"/>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99" name="Google Shape;499;p7"/>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00" name="Google Shape;500;p7"/>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0_Branding Slide_Manitoba_FR">
  <p:cSld name="TITLE_1_15_1_1_1_1">
    <p:spTree>
      <p:nvGrpSpPr>
        <p:cNvPr id="1" name="Shape 501"/>
        <p:cNvGrpSpPr/>
        <p:nvPr/>
      </p:nvGrpSpPr>
      <p:grpSpPr>
        <a:xfrm>
          <a:off x="0" y="0"/>
          <a:ext cx="0" cy="0"/>
          <a:chOff x="0" y="0"/>
          <a:chExt cx="0" cy="0"/>
        </a:xfrm>
      </p:grpSpPr>
      <p:pic>
        <p:nvPicPr>
          <p:cNvPr id="502" name="Google Shape;502;p8"/>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503" name="Google Shape;503;p8"/>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600101">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5" name="Google Shape;505;p8"/>
          <p:cNvGrpSpPr/>
          <p:nvPr/>
        </p:nvGrpSpPr>
        <p:grpSpPr>
          <a:xfrm>
            <a:off x="7941498" y="4793372"/>
            <a:ext cx="729760" cy="173505"/>
            <a:chOff x="7941498" y="4793372"/>
            <a:chExt cx="729760" cy="173505"/>
          </a:xfrm>
        </p:grpSpPr>
        <p:sp>
          <p:nvSpPr>
            <p:cNvPr id="506" name="Google Shape;506;p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4" name="Google Shape;524;p8"/>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525" name="Google Shape;525;p8"/>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FFFFFF"/>
                </a:solidFill>
              </a:rPr>
              <a:t>Manitoba Canada - Photo : </a:t>
            </a:r>
            <a:r>
              <a:rPr lang="en" sz="900">
                <a:solidFill>
                  <a:schemeClr val="lt1"/>
                </a:solidFill>
              </a:rPr>
              <a:t>Unspalsh</a:t>
            </a:r>
            <a:endParaRPr sz="900">
              <a:solidFill>
                <a:srgbClr val="FFFFFF"/>
              </a:solidFill>
            </a:endParaRPr>
          </a:p>
        </p:txBody>
      </p:sp>
      <p:sp>
        <p:nvSpPr>
          <p:cNvPr id="526" name="Google Shape;526;p8"/>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8"/>
          <p:cNvGrpSpPr/>
          <p:nvPr/>
        </p:nvGrpSpPr>
        <p:grpSpPr>
          <a:xfrm>
            <a:off x="429700" y="1254487"/>
            <a:ext cx="4858710" cy="923133"/>
            <a:chOff x="277295" y="3594869"/>
            <a:chExt cx="2318861" cy="440573"/>
          </a:xfrm>
        </p:grpSpPr>
        <p:sp>
          <p:nvSpPr>
            <p:cNvPr id="528" name="Google Shape;528;p8"/>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0_Branding Slide_New Brunswick_EN">
  <p:cSld name="TITLE_1_14">
    <p:spTree>
      <p:nvGrpSpPr>
        <p:cNvPr id="1" name="Shape 583"/>
        <p:cNvGrpSpPr/>
        <p:nvPr/>
      </p:nvGrpSpPr>
      <p:grpSpPr>
        <a:xfrm>
          <a:off x="0" y="0"/>
          <a:ext cx="0" cy="0"/>
          <a:chOff x="0" y="0"/>
          <a:chExt cx="0" cy="0"/>
        </a:xfrm>
      </p:grpSpPr>
      <p:pic>
        <p:nvPicPr>
          <p:cNvPr id="584" name="Google Shape;584;p9"/>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585" name="Google Shape;585;p9"/>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B28E01">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 name="Google Shape;587;p9"/>
          <p:cNvGrpSpPr/>
          <p:nvPr/>
        </p:nvGrpSpPr>
        <p:grpSpPr>
          <a:xfrm>
            <a:off x="7941498" y="4793372"/>
            <a:ext cx="729760" cy="173505"/>
            <a:chOff x="7941498" y="4793372"/>
            <a:chExt cx="729760" cy="173505"/>
          </a:xfrm>
        </p:grpSpPr>
        <p:sp>
          <p:nvSpPr>
            <p:cNvPr id="588" name="Google Shape;588;p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 name="Google Shape;606;p9"/>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607" name="Google Shape;607;p9"/>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Shiphaven Trail, New Brunswick, Canada- Photo: Unsplash</a:t>
            </a:r>
            <a:endParaRPr sz="1400" b="0" i="0" u="none" strike="noStrike" cap="none">
              <a:solidFill>
                <a:srgbClr val="FFFFFF"/>
              </a:solidFill>
              <a:latin typeface="Source Sans Pro"/>
              <a:ea typeface="Source Sans Pro"/>
              <a:cs typeface="Source Sans Pro"/>
              <a:sym typeface="Source Sans Pro"/>
            </a:endParaRPr>
          </a:p>
        </p:txBody>
      </p:sp>
      <p:sp>
        <p:nvSpPr>
          <p:cNvPr id="608" name="Google Shape;608;p9"/>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 name="Google Shape;609;p9"/>
          <p:cNvGrpSpPr/>
          <p:nvPr/>
        </p:nvGrpSpPr>
        <p:grpSpPr>
          <a:xfrm>
            <a:off x="429700" y="1242820"/>
            <a:ext cx="4866194" cy="944324"/>
            <a:chOff x="277298" y="2872865"/>
            <a:chExt cx="2322433" cy="450687"/>
          </a:xfrm>
        </p:grpSpPr>
        <p:sp>
          <p:nvSpPr>
            <p:cNvPr id="610" name="Google Shape;610;p9"/>
            <p:cNvSpPr/>
            <p:nvPr/>
          </p:nvSpPr>
          <p:spPr>
            <a:xfrm>
              <a:off x="841590" y="2911275"/>
              <a:ext cx="69531" cy="150232"/>
            </a:xfrm>
            <a:custGeom>
              <a:avLst/>
              <a:gdLst/>
              <a:ahLst/>
              <a:cxnLst/>
              <a:rect l="l" t="t" r="r" b="b"/>
              <a:pathLst>
                <a:path w="8555" h="18473" extrusionOk="0">
                  <a:moveTo>
                    <a:pt x="4513" y="0"/>
                  </a:moveTo>
                  <a:lnTo>
                    <a:pt x="3884" y="53"/>
                  </a:lnTo>
                  <a:lnTo>
                    <a:pt x="3306" y="105"/>
                  </a:lnTo>
                  <a:lnTo>
                    <a:pt x="2782" y="263"/>
                  </a:lnTo>
                  <a:lnTo>
                    <a:pt x="2309" y="420"/>
                  </a:lnTo>
                  <a:lnTo>
                    <a:pt x="1942" y="630"/>
                  </a:lnTo>
                  <a:lnTo>
                    <a:pt x="1575" y="892"/>
                  </a:lnTo>
                  <a:lnTo>
                    <a:pt x="1312" y="1155"/>
                  </a:lnTo>
                  <a:lnTo>
                    <a:pt x="1050" y="1417"/>
                  </a:lnTo>
                  <a:lnTo>
                    <a:pt x="840" y="1679"/>
                  </a:lnTo>
                  <a:lnTo>
                    <a:pt x="682" y="1994"/>
                  </a:lnTo>
                  <a:lnTo>
                    <a:pt x="420" y="2519"/>
                  </a:lnTo>
                  <a:lnTo>
                    <a:pt x="315" y="3044"/>
                  </a:lnTo>
                  <a:lnTo>
                    <a:pt x="210" y="3411"/>
                  </a:lnTo>
                  <a:lnTo>
                    <a:pt x="158" y="3989"/>
                  </a:lnTo>
                  <a:lnTo>
                    <a:pt x="53" y="4933"/>
                  </a:lnTo>
                  <a:lnTo>
                    <a:pt x="53" y="6613"/>
                  </a:lnTo>
                  <a:lnTo>
                    <a:pt x="0" y="9446"/>
                  </a:lnTo>
                  <a:lnTo>
                    <a:pt x="53" y="12175"/>
                  </a:lnTo>
                  <a:lnTo>
                    <a:pt x="105" y="13802"/>
                  </a:lnTo>
                  <a:lnTo>
                    <a:pt x="158" y="14694"/>
                  </a:lnTo>
                  <a:lnTo>
                    <a:pt x="210" y="15219"/>
                  </a:lnTo>
                  <a:lnTo>
                    <a:pt x="368" y="15796"/>
                  </a:lnTo>
                  <a:lnTo>
                    <a:pt x="577" y="16426"/>
                  </a:lnTo>
                  <a:lnTo>
                    <a:pt x="892" y="16951"/>
                  </a:lnTo>
                  <a:lnTo>
                    <a:pt x="1102" y="17213"/>
                  </a:lnTo>
                  <a:lnTo>
                    <a:pt x="1365" y="17476"/>
                  </a:lnTo>
                  <a:lnTo>
                    <a:pt x="1627" y="17686"/>
                  </a:lnTo>
                  <a:lnTo>
                    <a:pt x="1889" y="17896"/>
                  </a:lnTo>
                  <a:lnTo>
                    <a:pt x="2204" y="18053"/>
                  </a:lnTo>
                  <a:lnTo>
                    <a:pt x="2572" y="18210"/>
                  </a:lnTo>
                  <a:lnTo>
                    <a:pt x="2939" y="18315"/>
                  </a:lnTo>
                  <a:lnTo>
                    <a:pt x="3411" y="18420"/>
                  </a:lnTo>
                  <a:lnTo>
                    <a:pt x="3831" y="18473"/>
                  </a:lnTo>
                  <a:lnTo>
                    <a:pt x="4933" y="18473"/>
                  </a:lnTo>
                  <a:lnTo>
                    <a:pt x="5458" y="18420"/>
                  </a:lnTo>
                  <a:lnTo>
                    <a:pt x="5878" y="18315"/>
                  </a:lnTo>
                  <a:lnTo>
                    <a:pt x="6298" y="18158"/>
                  </a:lnTo>
                  <a:lnTo>
                    <a:pt x="6665" y="18053"/>
                  </a:lnTo>
                  <a:lnTo>
                    <a:pt x="6980" y="17843"/>
                  </a:lnTo>
                  <a:lnTo>
                    <a:pt x="7242" y="17633"/>
                  </a:lnTo>
                  <a:lnTo>
                    <a:pt x="7505" y="17423"/>
                  </a:lnTo>
                  <a:lnTo>
                    <a:pt x="7662" y="17213"/>
                  </a:lnTo>
                  <a:lnTo>
                    <a:pt x="7872" y="17003"/>
                  </a:lnTo>
                  <a:lnTo>
                    <a:pt x="8082" y="16531"/>
                  </a:lnTo>
                  <a:lnTo>
                    <a:pt x="8292" y="16059"/>
                  </a:lnTo>
                  <a:lnTo>
                    <a:pt x="8397" y="15639"/>
                  </a:lnTo>
                  <a:lnTo>
                    <a:pt x="8449" y="15114"/>
                  </a:lnTo>
                  <a:lnTo>
                    <a:pt x="8502" y="14432"/>
                  </a:lnTo>
                  <a:lnTo>
                    <a:pt x="8554" y="11913"/>
                  </a:lnTo>
                  <a:lnTo>
                    <a:pt x="6455" y="11913"/>
                  </a:lnTo>
                  <a:lnTo>
                    <a:pt x="6455" y="14012"/>
                  </a:lnTo>
                  <a:lnTo>
                    <a:pt x="6455" y="14537"/>
                  </a:lnTo>
                  <a:lnTo>
                    <a:pt x="6350" y="14904"/>
                  </a:lnTo>
                  <a:lnTo>
                    <a:pt x="6245" y="15324"/>
                  </a:lnTo>
                  <a:lnTo>
                    <a:pt x="6140" y="15586"/>
                  </a:lnTo>
                  <a:lnTo>
                    <a:pt x="5983" y="15849"/>
                  </a:lnTo>
                  <a:lnTo>
                    <a:pt x="5773" y="16164"/>
                  </a:lnTo>
                  <a:lnTo>
                    <a:pt x="5406" y="16374"/>
                  </a:lnTo>
                  <a:lnTo>
                    <a:pt x="4986" y="16531"/>
                  </a:lnTo>
                  <a:lnTo>
                    <a:pt x="4776" y="16584"/>
                  </a:lnTo>
                  <a:lnTo>
                    <a:pt x="4146" y="16584"/>
                  </a:lnTo>
                  <a:lnTo>
                    <a:pt x="3884" y="16531"/>
                  </a:lnTo>
                  <a:lnTo>
                    <a:pt x="3411" y="16374"/>
                  </a:lnTo>
                  <a:lnTo>
                    <a:pt x="3044" y="16164"/>
                  </a:lnTo>
                  <a:lnTo>
                    <a:pt x="2782" y="15901"/>
                  </a:lnTo>
                  <a:lnTo>
                    <a:pt x="2624" y="15586"/>
                  </a:lnTo>
                  <a:lnTo>
                    <a:pt x="2519" y="15324"/>
                  </a:lnTo>
                  <a:lnTo>
                    <a:pt x="2362" y="14904"/>
                  </a:lnTo>
                  <a:lnTo>
                    <a:pt x="2309" y="13907"/>
                  </a:lnTo>
                  <a:lnTo>
                    <a:pt x="2257" y="12333"/>
                  </a:lnTo>
                  <a:lnTo>
                    <a:pt x="2257" y="9499"/>
                  </a:lnTo>
                  <a:lnTo>
                    <a:pt x="2257" y="6770"/>
                  </a:lnTo>
                  <a:lnTo>
                    <a:pt x="2309" y="5301"/>
                  </a:lnTo>
                  <a:lnTo>
                    <a:pt x="2362" y="4094"/>
                  </a:lnTo>
                  <a:lnTo>
                    <a:pt x="2467" y="3464"/>
                  </a:lnTo>
                  <a:lnTo>
                    <a:pt x="2572" y="3096"/>
                  </a:lnTo>
                  <a:lnTo>
                    <a:pt x="2782" y="2729"/>
                  </a:lnTo>
                  <a:lnTo>
                    <a:pt x="3044" y="2414"/>
                  </a:lnTo>
                  <a:lnTo>
                    <a:pt x="3201" y="2257"/>
                  </a:lnTo>
                  <a:lnTo>
                    <a:pt x="3411" y="2152"/>
                  </a:lnTo>
                  <a:lnTo>
                    <a:pt x="3621" y="2047"/>
                  </a:lnTo>
                  <a:lnTo>
                    <a:pt x="3884" y="1942"/>
                  </a:lnTo>
                  <a:lnTo>
                    <a:pt x="4199" y="1889"/>
                  </a:lnTo>
                  <a:lnTo>
                    <a:pt x="4828" y="1889"/>
                  </a:lnTo>
                  <a:lnTo>
                    <a:pt x="5143" y="1942"/>
                  </a:lnTo>
                  <a:lnTo>
                    <a:pt x="5353" y="2047"/>
                  </a:lnTo>
                  <a:lnTo>
                    <a:pt x="5563" y="2152"/>
                  </a:lnTo>
                  <a:lnTo>
                    <a:pt x="5773" y="2257"/>
                  </a:lnTo>
                  <a:lnTo>
                    <a:pt x="5930" y="2414"/>
                  </a:lnTo>
                  <a:lnTo>
                    <a:pt x="6140" y="2782"/>
                  </a:lnTo>
                  <a:lnTo>
                    <a:pt x="6245" y="3201"/>
                  </a:lnTo>
                  <a:lnTo>
                    <a:pt x="6350" y="3674"/>
                  </a:lnTo>
                  <a:lnTo>
                    <a:pt x="6350" y="4566"/>
                  </a:lnTo>
                  <a:lnTo>
                    <a:pt x="6350" y="5930"/>
                  </a:lnTo>
                  <a:lnTo>
                    <a:pt x="8449" y="5930"/>
                  </a:lnTo>
                  <a:lnTo>
                    <a:pt x="8449" y="4933"/>
                  </a:lnTo>
                  <a:lnTo>
                    <a:pt x="8449" y="4041"/>
                  </a:lnTo>
                  <a:lnTo>
                    <a:pt x="8397" y="3306"/>
                  </a:lnTo>
                  <a:lnTo>
                    <a:pt x="8292" y="2624"/>
                  </a:lnTo>
                  <a:lnTo>
                    <a:pt x="8187" y="2257"/>
                  </a:lnTo>
                  <a:lnTo>
                    <a:pt x="8030" y="1942"/>
                  </a:lnTo>
                  <a:lnTo>
                    <a:pt x="7872" y="1627"/>
                  </a:lnTo>
                  <a:lnTo>
                    <a:pt x="7715" y="1365"/>
                  </a:lnTo>
                  <a:lnTo>
                    <a:pt x="7505" y="1155"/>
                  </a:lnTo>
                  <a:lnTo>
                    <a:pt x="7295" y="945"/>
                  </a:lnTo>
                  <a:lnTo>
                    <a:pt x="6770" y="577"/>
                  </a:lnTo>
                  <a:lnTo>
                    <a:pt x="6245" y="315"/>
                  </a:lnTo>
                  <a:lnTo>
                    <a:pt x="5668" y="158"/>
                  </a:lnTo>
                  <a:lnTo>
                    <a:pt x="5091" y="53"/>
                  </a:lnTo>
                  <a:lnTo>
                    <a:pt x="4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1" name="Google Shape;611;p9"/>
            <p:cNvSpPr/>
            <p:nvPr/>
          </p:nvSpPr>
          <p:spPr>
            <a:xfrm>
              <a:off x="923052" y="2954377"/>
              <a:ext cx="64419" cy="107129"/>
            </a:xfrm>
            <a:custGeom>
              <a:avLst/>
              <a:gdLst/>
              <a:ahLst/>
              <a:cxnLst/>
              <a:rect l="l" t="t" r="r" b="b"/>
              <a:pathLst>
                <a:path w="7926" h="13173" extrusionOk="0">
                  <a:moveTo>
                    <a:pt x="5301" y="5668"/>
                  </a:moveTo>
                  <a:lnTo>
                    <a:pt x="5301" y="8817"/>
                  </a:lnTo>
                  <a:lnTo>
                    <a:pt x="5301" y="9552"/>
                  </a:lnTo>
                  <a:lnTo>
                    <a:pt x="5249" y="9919"/>
                  </a:lnTo>
                  <a:lnTo>
                    <a:pt x="5196" y="10234"/>
                  </a:lnTo>
                  <a:lnTo>
                    <a:pt x="5091" y="10549"/>
                  </a:lnTo>
                  <a:lnTo>
                    <a:pt x="4934" y="10811"/>
                  </a:lnTo>
                  <a:lnTo>
                    <a:pt x="4776" y="11074"/>
                  </a:lnTo>
                  <a:lnTo>
                    <a:pt x="4514" y="11284"/>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2"/>
                  </a:lnTo>
                  <a:lnTo>
                    <a:pt x="2047" y="9289"/>
                  </a:lnTo>
                  <a:lnTo>
                    <a:pt x="2152" y="8817"/>
                  </a:lnTo>
                  <a:lnTo>
                    <a:pt x="2310" y="8450"/>
                  </a:lnTo>
                  <a:lnTo>
                    <a:pt x="2520" y="8135"/>
                  </a:lnTo>
                  <a:lnTo>
                    <a:pt x="2730" y="7820"/>
                  </a:lnTo>
                  <a:lnTo>
                    <a:pt x="2992" y="7558"/>
                  </a:lnTo>
                  <a:lnTo>
                    <a:pt x="3622" y="7033"/>
                  </a:lnTo>
                  <a:lnTo>
                    <a:pt x="4619" y="6298"/>
                  </a:lnTo>
                  <a:lnTo>
                    <a:pt x="5301" y="5668"/>
                  </a:lnTo>
                  <a:close/>
                  <a:moveTo>
                    <a:pt x="3307" y="1"/>
                  </a:moveTo>
                  <a:lnTo>
                    <a:pt x="2835" y="105"/>
                  </a:lnTo>
                  <a:lnTo>
                    <a:pt x="2310" y="210"/>
                  </a:lnTo>
                  <a:lnTo>
                    <a:pt x="1785" y="473"/>
                  </a:lnTo>
                  <a:lnTo>
                    <a:pt x="1575" y="578"/>
                  </a:lnTo>
                  <a:lnTo>
                    <a:pt x="1313" y="788"/>
                  </a:lnTo>
                  <a:lnTo>
                    <a:pt x="1103" y="998"/>
                  </a:lnTo>
                  <a:lnTo>
                    <a:pt x="945" y="1260"/>
                  </a:lnTo>
                  <a:lnTo>
                    <a:pt x="735" y="1522"/>
                  </a:lnTo>
                  <a:lnTo>
                    <a:pt x="630" y="1837"/>
                  </a:lnTo>
                  <a:lnTo>
                    <a:pt x="526" y="2415"/>
                  </a:lnTo>
                  <a:lnTo>
                    <a:pt x="421" y="3149"/>
                  </a:lnTo>
                  <a:lnTo>
                    <a:pt x="421" y="4409"/>
                  </a:lnTo>
                  <a:lnTo>
                    <a:pt x="2310" y="4409"/>
                  </a:lnTo>
                  <a:lnTo>
                    <a:pt x="2257" y="3464"/>
                  </a:lnTo>
                  <a:lnTo>
                    <a:pt x="2257" y="2834"/>
                  </a:lnTo>
                  <a:lnTo>
                    <a:pt x="2310" y="2520"/>
                  </a:lnTo>
                  <a:lnTo>
                    <a:pt x="2415" y="2257"/>
                  </a:lnTo>
                  <a:lnTo>
                    <a:pt x="2625" y="1995"/>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2"/>
                  </a:lnTo>
                  <a:lnTo>
                    <a:pt x="4619" y="4461"/>
                  </a:lnTo>
                  <a:lnTo>
                    <a:pt x="4042" y="4934"/>
                  </a:lnTo>
                  <a:lnTo>
                    <a:pt x="2100" y="6246"/>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6"/>
                  </a:lnTo>
                  <a:lnTo>
                    <a:pt x="893" y="12491"/>
                  </a:lnTo>
                  <a:lnTo>
                    <a:pt x="1313" y="12753"/>
                  </a:lnTo>
                  <a:lnTo>
                    <a:pt x="1628" y="12963"/>
                  </a:lnTo>
                  <a:lnTo>
                    <a:pt x="1995" y="13068"/>
                  </a:lnTo>
                  <a:lnTo>
                    <a:pt x="2415" y="13120"/>
                  </a:lnTo>
                  <a:lnTo>
                    <a:pt x="2835" y="13173"/>
                  </a:lnTo>
                  <a:lnTo>
                    <a:pt x="3412" y="13120"/>
                  </a:lnTo>
                  <a:lnTo>
                    <a:pt x="3937" y="12963"/>
                  </a:lnTo>
                  <a:lnTo>
                    <a:pt x="4357" y="12753"/>
                  </a:lnTo>
                  <a:lnTo>
                    <a:pt x="4671" y="12491"/>
                  </a:lnTo>
                  <a:lnTo>
                    <a:pt x="4934" y="12176"/>
                  </a:lnTo>
                  <a:lnTo>
                    <a:pt x="5144" y="11913"/>
                  </a:lnTo>
                  <a:lnTo>
                    <a:pt x="5459" y="11389"/>
                  </a:lnTo>
                  <a:lnTo>
                    <a:pt x="5459" y="12910"/>
                  </a:lnTo>
                  <a:lnTo>
                    <a:pt x="7925" y="12910"/>
                  </a:lnTo>
                  <a:lnTo>
                    <a:pt x="7768" y="12753"/>
                  </a:lnTo>
                  <a:lnTo>
                    <a:pt x="7610" y="12596"/>
                  </a:lnTo>
                  <a:lnTo>
                    <a:pt x="7505" y="12386"/>
                  </a:lnTo>
                  <a:lnTo>
                    <a:pt x="7453" y="12176"/>
                  </a:lnTo>
                  <a:lnTo>
                    <a:pt x="7400" y="11861"/>
                  </a:lnTo>
                  <a:lnTo>
                    <a:pt x="7348" y="11441"/>
                  </a:lnTo>
                  <a:lnTo>
                    <a:pt x="7348" y="10234"/>
                  </a:lnTo>
                  <a:lnTo>
                    <a:pt x="7348" y="4146"/>
                  </a:lnTo>
                  <a:lnTo>
                    <a:pt x="7295" y="3044"/>
                  </a:lnTo>
                  <a:lnTo>
                    <a:pt x="7295" y="2572"/>
                  </a:lnTo>
                  <a:lnTo>
                    <a:pt x="7243" y="2205"/>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2" name="Google Shape;612;p9"/>
            <p:cNvSpPr/>
            <p:nvPr/>
          </p:nvSpPr>
          <p:spPr>
            <a:xfrm>
              <a:off x="1001109" y="2954377"/>
              <a:ext cx="59298" cy="104999"/>
            </a:xfrm>
            <a:custGeom>
              <a:avLst/>
              <a:gdLst/>
              <a:ahLst/>
              <a:cxnLst/>
              <a:rect l="l" t="t" r="r" b="b"/>
              <a:pathLst>
                <a:path w="7296" h="12911" extrusionOk="0">
                  <a:moveTo>
                    <a:pt x="4619" y="1"/>
                  </a:moveTo>
                  <a:lnTo>
                    <a:pt x="4094" y="53"/>
                  </a:lnTo>
                  <a:lnTo>
                    <a:pt x="3622" y="158"/>
                  </a:lnTo>
                  <a:lnTo>
                    <a:pt x="3202" y="315"/>
                  </a:lnTo>
                  <a:lnTo>
                    <a:pt x="2834" y="525"/>
                  </a:lnTo>
                  <a:lnTo>
                    <a:pt x="2519" y="735"/>
                  </a:lnTo>
                  <a:lnTo>
                    <a:pt x="2257" y="998"/>
                  </a:lnTo>
                  <a:lnTo>
                    <a:pt x="1890" y="1417"/>
                  </a:lnTo>
                  <a:lnTo>
                    <a:pt x="1890"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100"/>
                  </a:lnTo>
                  <a:lnTo>
                    <a:pt x="5038" y="2415"/>
                  </a:lnTo>
                  <a:lnTo>
                    <a:pt x="5143" y="2887"/>
                  </a:lnTo>
                  <a:lnTo>
                    <a:pt x="5196" y="3412"/>
                  </a:lnTo>
                  <a:lnTo>
                    <a:pt x="5196" y="4619"/>
                  </a:lnTo>
                  <a:lnTo>
                    <a:pt x="5196" y="12910"/>
                  </a:lnTo>
                  <a:lnTo>
                    <a:pt x="7295" y="12910"/>
                  </a:lnTo>
                  <a:lnTo>
                    <a:pt x="7295" y="3989"/>
                  </a:lnTo>
                  <a:lnTo>
                    <a:pt x="7243" y="3307"/>
                  </a:lnTo>
                  <a:lnTo>
                    <a:pt x="7243" y="2624"/>
                  </a:lnTo>
                  <a:lnTo>
                    <a:pt x="7138" y="1942"/>
                  </a:lnTo>
                  <a:lnTo>
                    <a:pt x="7033" y="1627"/>
                  </a:lnTo>
                  <a:lnTo>
                    <a:pt x="6928" y="1313"/>
                  </a:lnTo>
                  <a:lnTo>
                    <a:pt x="6823" y="1050"/>
                  </a:lnTo>
                  <a:lnTo>
                    <a:pt x="6613" y="788"/>
                  </a:lnTo>
                  <a:lnTo>
                    <a:pt x="6403" y="578"/>
                  </a:lnTo>
                  <a:lnTo>
                    <a:pt x="6141"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3" name="Google Shape;613;p9"/>
            <p:cNvSpPr/>
            <p:nvPr/>
          </p:nvSpPr>
          <p:spPr>
            <a:xfrm>
              <a:off x="1073191" y="2954377"/>
              <a:ext cx="64841" cy="107129"/>
            </a:xfrm>
            <a:custGeom>
              <a:avLst/>
              <a:gdLst/>
              <a:ahLst/>
              <a:cxnLst/>
              <a:rect l="l" t="t" r="r" b="b"/>
              <a:pathLst>
                <a:path w="7978" h="13173" extrusionOk="0">
                  <a:moveTo>
                    <a:pt x="5353" y="5668"/>
                  </a:moveTo>
                  <a:lnTo>
                    <a:pt x="5353" y="8817"/>
                  </a:lnTo>
                  <a:lnTo>
                    <a:pt x="5353" y="9552"/>
                  </a:lnTo>
                  <a:lnTo>
                    <a:pt x="5301" y="9919"/>
                  </a:lnTo>
                  <a:lnTo>
                    <a:pt x="5248" y="10234"/>
                  </a:lnTo>
                  <a:lnTo>
                    <a:pt x="5143" y="10549"/>
                  </a:lnTo>
                  <a:lnTo>
                    <a:pt x="4986" y="10811"/>
                  </a:lnTo>
                  <a:lnTo>
                    <a:pt x="4776" y="11074"/>
                  </a:lnTo>
                  <a:lnTo>
                    <a:pt x="4566" y="11284"/>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627" y="578"/>
                  </a:lnTo>
                  <a:lnTo>
                    <a:pt x="1365" y="788"/>
                  </a:lnTo>
                  <a:lnTo>
                    <a:pt x="1155" y="998"/>
                  </a:lnTo>
                  <a:lnTo>
                    <a:pt x="945" y="1260"/>
                  </a:lnTo>
                  <a:lnTo>
                    <a:pt x="788" y="1522"/>
                  </a:lnTo>
                  <a:lnTo>
                    <a:pt x="683" y="1837"/>
                  </a:lnTo>
                  <a:lnTo>
                    <a:pt x="525" y="2415"/>
                  </a:lnTo>
                  <a:lnTo>
                    <a:pt x="473" y="3149"/>
                  </a:lnTo>
                  <a:lnTo>
                    <a:pt x="473" y="4409"/>
                  </a:lnTo>
                  <a:lnTo>
                    <a:pt x="2362" y="4409"/>
                  </a:lnTo>
                  <a:lnTo>
                    <a:pt x="2310" y="3464"/>
                  </a:lnTo>
                  <a:lnTo>
                    <a:pt x="2310" y="2834"/>
                  </a:lnTo>
                  <a:lnTo>
                    <a:pt x="2362" y="2520"/>
                  </a:lnTo>
                  <a:lnTo>
                    <a:pt x="2467" y="2257"/>
                  </a:lnTo>
                  <a:lnTo>
                    <a:pt x="2677" y="1995"/>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6"/>
                  </a:lnTo>
                  <a:lnTo>
                    <a:pt x="945" y="12491"/>
                  </a:lnTo>
                  <a:lnTo>
                    <a:pt x="1365" y="12753"/>
                  </a:lnTo>
                  <a:lnTo>
                    <a:pt x="1680" y="12963"/>
                  </a:lnTo>
                  <a:lnTo>
                    <a:pt x="2047" y="13068"/>
                  </a:lnTo>
                  <a:lnTo>
                    <a:pt x="2467" y="13120"/>
                  </a:lnTo>
                  <a:lnTo>
                    <a:pt x="2887" y="13173"/>
                  </a:lnTo>
                  <a:lnTo>
                    <a:pt x="3464" y="13120"/>
                  </a:lnTo>
                  <a:lnTo>
                    <a:pt x="3989" y="12963"/>
                  </a:lnTo>
                  <a:lnTo>
                    <a:pt x="4409" y="12753"/>
                  </a:lnTo>
                  <a:lnTo>
                    <a:pt x="4724" y="12491"/>
                  </a:lnTo>
                  <a:lnTo>
                    <a:pt x="4986" y="12176"/>
                  </a:lnTo>
                  <a:lnTo>
                    <a:pt x="5196" y="11913"/>
                  </a:lnTo>
                  <a:lnTo>
                    <a:pt x="5511" y="11389"/>
                  </a:lnTo>
                  <a:lnTo>
                    <a:pt x="5511" y="12910"/>
                  </a:lnTo>
                  <a:lnTo>
                    <a:pt x="7977" y="12910"/>
                  </a:lnTo>
                  <a:lnTo>
                    <a:pt x="7820" y="12753"/>
                  </a:lnTo>
                  <a:lnTo>
                    <a:pt x="7662" y="12596"/>
                  </a:lnTo>
                  <a:lnTo>
                    <a:pt x="7557" y="12386"/>
                  </a:lnTo>
                  <a:lnTo>
                    <a:pt x="7453" y="12176"/>
                  </a:lnTo>
                  <a:lnTo>
                    <a:pt x="7400" y="11861"/>
                  </a:lnTo>
                  <a:lnTo>
                    <a:pt x="7400" y="11441"/>
                  </a:lnTo>
                  <a:lnTo>
                    <a:pt x="7348" y="10234"/>
                  </a:lnTo>
                  <a:lnTo>
                    <a:pt x="7348" y="4146"/>
                  </a:lnTo>
                  <a:lnTo>
                    <a:pt x="7348" y="3044"/>
                  </a:lnTo>
                  <a:lnTo>
                    <a:pt x="7348"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4" name="Google Shape;614;p9"/>
            <p:cNvSpPr/>
            <p:nvPr/>
          </p:nvSpPr>
          <p:spPr>
            <a:xfrm>
              <a:off x="1149964" y="2913837"/>
              <a:ext cx="60574" cy="147670"/>
            </a:xfrm>
            <a:custGeom>
              <a:avLst/>
              <a:gdLst/>
              <a:ahLst/>
              <a:cxnLst/>
              <a:rect l="l" t="t" r="r" b="b"/>
              <a:pathLst>
                <a:path w="7453" h="18158" extrusionOk="0">
                  <a:moveTo>
                    <a:pt x="3674" y="6560"/>
                  </a:moveTo>
                  <a:lnTo>
                    <a:pt x="3989" y="6612"/>
                  </a:lnTo>
                  <a:lnTo>
                    <a:pt x="4304" y="6665"/>
                  </a:lnTo>
                  <a:lnTo>
                    <a:pt x="4514" y="6770"/>
                  </a:lnTo>
                  <a:lnTo>
                    <a:pt x="4724" y="6927"/>
                  </a:lnTo>
                  <a:lnTo>
                    <a:pt x="4934" y="7137"/>
                  </a:lnTo>
                  <a:lnTo>
                    <a:pt x="5091" y="7347"/>
                  </a:lnTo>
                  <a:lnTo>
                    <a:pt x="5196" y="7662"/>
                  </a:lnTo>
                  <a:lnTo>
                    <a:pt x="5301" y="7977"/>
                  </a:lnTo>
                  <a:lnTo>
                    <a:pt x="5406" y="8659"/>
                  </a:lnTo>
                  <a:lnTo>
                    <a:pt x="5459" y="9551"/>
                  </a:lnTo>
                  <a:lnTo>
                    <a:pt x="5459" y="10496"/>
                  </a:lnTo>
                  <a:lnTo>
                    <a:pt x="5459" y="11598"/>
                  </a:lnTo>
                  <a:lnTo>
                    <a:pt x="5406" y="13750"/>
                  </a:lnTo>
                  <a:lnTo>
                    <a:pt x="5354" y="14589"/>
                  </a:lnTo>
                  <a:lnTo>
                    <a:pt x="5196" y="15271"/>
                  </a:lnTo>
                  <a:lnTo>
                    <a:pt x="5091" y="15586"/>
                  </a:lnTo>
                  <a:lnTo>
                    <a:pt x="4986" y="15849"/>
                  </a:lnTo>
                  <a:lnTo>
                    <a:pt x="4829" y="16059"/>
                  </a:lnTo>
                  <a:lnTo>
                    <a:pt x="4671" y="16216"/>
                  </a:lnTo>
                  <a:lnTo>
                    <a:pt x="4461" y="16374"/>
                  </a:lnTo>
                  <a:lnTo>
                    <a:pt x="4252" y="16478"/>
                  </a:lnTo>
                  <a:lnTo>
                    <a:pt x="3989" y="16531"/>
                  </a:lnTo>
                  <a:lnTo>
                    <a:pt x="3412" y="16531"/>
                  </a:lnTo>
                  <a:lnTo>
                    <a:pt x="3202" y="16478"/>
                  </a:lnTo>
                  <a:lnTo>
                    <a:pt x="2992" y="16426"/>
                  </a:lnTo>
                  <a:lnTo>
                    <a:pt x="2782" y="16321"/>
                  </a:lnTo>
                  <a:lnTo>
                    <a:pt x="2520" y="16059"/>
                  </a:lnTo>
                  <a:lnTo>
                    <a:pt x="2310" y="15744"/>
                  </a:lnTo>
                  <a:lnTo>
                    <a:pt x="2205" y="15429"/>
                  </a:lnTo>
                  <a:lnTo>
                    <a:pt x="2100" y="15114"/>
                  </a:lnTo>
                  <a:lnTo>
                    <a:pt x="2047" y="14589"/>
                  </a:lnTo>
                  <a:lnTo>
                    <a:pt x="1995" y="13487"/>
                  </a:lnTo>
                  <a:lnTo>
                    <a:pt x="1995" y="12595"/>
                  </a:lnTo>
                  <a:lnTo>
                    <a:pt x="1995" y="10601"/>
                  </a:lnTo>
                  <a:lnTo>
                    <a:pt x="2047" y="9131"/>
                  </a:lnTo>
                  <a:lnTo>
                    <a:pt x="2100" y="8292"/>
                  </a:lnTo>
                  <a:lnTo>
                    <a:pt x="2205" y="7872"/>
                  </a:lnTo>
                  <a:lnTo>
                    <a:pt x="2310" y="7505"/>
                  </a:lnTo>
                  <a:lnTo>
                    <a:pt x="2520" y="7137"/>
                  </a:lnTo>
                  <a:lnTo>
                    <a:pt x="2625" y="6980"/>
                  </a:lnTo>
                  <a:lnTo>
                    <a:pt x="2782" y="6822"/>
                  </a:lnTo>
                  <a:lnTo>
                    <a:pt x="2992" y="6717"/>
                  </a:lnTo>
                  <a:lnTo>
                    <a:pt x="3202" y="6665"/>
                  </a:lnTo>
                  <a:lnTo>
                    <a:pt x="3412" y="6612"/>
                  </a:lnTo>
                  <a:lnTo>
                    <a:pt x="3674" y="6560"/>
                  </a:lnTo>
                  <a:close/>
                  <a:moveTo>
                    <a:pt x="5406" y="0"/>
                  </a:moveTo>
                  <a:lnTo>
                    <a:pt x="5406" y="6245"/>
                  </a:lnTo>
                  <a:lnTo>
                    <a:pt x="5091" y="5825"/>
                  </a:lnTo>
                  <a:lnTo>
                    <a:pt x="4881" y="5615"/>
                  </a:lnTo>
                  <a:lnTo>
                    <a:pt x="4619" y="5405"/>
                  </a:lnTo>
                  <a:lnTo>
                    <a:pt x="4304" y="5248"/>
                  </a:lnTo>
                  <a:lnTo>
                    <a:pt x="3937" y="5090"/>
                  </a:lnTo>
                  <a:lnTo>
                    <a:pt x="3517" y="5038"/>
                  </a:lnTo>
                  <a:lnTo>
                    <a:pt x="2992" y="4986"/>
                  </a:lnTo>
                  <a:lnTo>
                    <a:pt x="2520" y="5038"/>
                  </a:lnTo>
                  <a:lnTo>
                    <a:pt x="2047" y="5143"/>
                  </a:lnTo>
                  <a:lnTo>
                    <a:pt x="1628" y="5353"/>
                  </a:lnTo>
                  <a:lnTo>
                    <a:pt x="1260" y="5563"/>
                  </a:lnTo>
                  <a:lnTo>
                    <a:pt x="945" y="5878"/>
                  </a:lnTo>
                  <a:lnTo>
                    <a:pt x="683" y="6245"/>
                  </a:lnTo>
                  <a:lnTo>
                    <a:pt x="421" y="6665"/>
                  </a:lnTo>
                  <a:lnTo>
                    <a:pt x="263" y="7085"/>
                  </a:lnTo>
                  <a:lnTo>
                    <a:pt x="158" y="7505"/>
                  </a:lnTo>
                  <a:lnTo>
                    <a:pt x="106" y="8029"/>
                  </a:lnTo>
                  <a:lnTo>
                    <a:pt x="1" y="9289"/>
                  </a:lnTo>
                  <a:lnTo>
                    <a:pt x="1" y="10548"/>
                  </a:lnTo>
                  <a:lnTo>
                    <a:pt x="1" y="11650"/>
                  </a:lnTo>
                  <a:lnTo>
                    <a:pt x="1" y="12962"/>
                  </a:lnTo>
                  <a:lnTo>
                    <a:pt x="1" y="14117"/>
                  </a:lnTo>
                  <a:lnTo>
                    <a:pt x="106" y="15166"/>
                  </a:lnTo>
                  <a:lnTo>
                    <a:pt x="263" y="16006"/>
                  </a:lnTo>
                  <a:lnTo>
                    <a:pt x="368" y="16426"/>
                  </a:lnTo>
                  <a:lnTo>
                    <a:pt x="526" y="16741"/>
                  </a:lnTo>
                  <a:lnTo>
                    <a:pt x="683" y="17056"/>
                  </a:lnTo>
                  <a:lnTo>
                    <a:pt x="893" y="17318"/>
                  </a:lnTo>
                  <a:lnTo>
                    <a:pt x="1155" y="17581"/>
                  </a:lnTo>
                  <a:lnTo>
                    <a:pt x="1418" y="17738"/>
                  </a:lnTo>
                  <a:lnTo>
                    <a:pt x="1733" y="17895"/>
                  </a:lnTo>
                  <a:lnTo>
                    <a:pt x="2100" y="18053"/>
                  </a:lnTo>
                  <a:lnTo>
                    <a:pt x="2520" y="18105"/>
                  </a:lnTo>
                  <a:lnTo>
                    <a:pt x="2887" y="18158"/>
                  </a:lnTo>
                  <a:lnTo>
                    <a:pt x="3517" y="18105"/>
                  </a:lnTo>
                  <a:lnTo>
                    <a:pt x="3989" y="17948"/>
                  </a:lnTo>
                  <a:lnTo>
                    <a:pt x="4409" y="17790"/>
                  </a:lnTo>
                  <a:lnTo>
                    <a:pt x="4776" y="17528"/>
                  </a:lnTo>
                  <a:lnTo>
                    <a:pt x="5039" y="17266"/>
                  </a:lnTo>
                  <a:lnTo>
                    <a:pt x="5249" y="17003"/>
                  </a:lnTo>
                  <a:lnTo>
                    <a:pt x="5564" y="16583"/>
                  </a:lnTo>
                  <a:lnTo>
                    <a:pt x="5564" y="17895"/>
                  </a:lnTo>
                  <a:lnTo>
                    <a:pt x="7453" y="17895"/>
                  </a:lnTo>
                  <a:lnTo>
                    <a:pt x="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5" name="Google Shape;615;p9"/>
            <p:cNvSpPr/>
            <p:nvPr/>
          </p:nvSpPr>
          <p:spPr>
            <a:xfrm>
              <a:off x="1228874"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6" name="Google Shape;616;p9"/>
            <p:cNvSpPr/>
            <p:nvPr/>
          </p:nvSpPr>
          <p:spPr>
            <a:xfrm>
              <a:off x="1258303" y="2954377"/>
              <a:ext cx="64841" cy="107129"/>
            </a:xfrm>
            <a:custGeom>
              <a:avLst/>
              <a:gdLst/>
              <a:ahLst/>
              <a:cxnLst/>
              <a:rect l="l" t="t" r="r" b="b"/>
              <a:pathLst>
                <a:path w="7978" h="13173" extrusionOk="0">
                  <a:moveTo>
                    <a:pt x="5353" y="5668"/>
                  </a:moveTo>
                  <a:lnTo>
                    <a:pt x="5353"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2"/>
                  </a:lnTo>
                  <a:lnTo>
                    <a:pt x="2100" y="9289"/>
                  </a:lnTo>
                  <a:lnTo>
                    <a:pt x="2205" y="8817"/>
                  </a:lnTo>
                  <a:lnTo>
                    <a:pt x="2310" y="8450"/>
                  </a:lnTo>
                  <a:lnTo>
                    <a:pt x="2519" y="8135"/>
                  </a:lnTo>
                  <a:lnTo>
                    <a:pt x="2782" y="7820"/>
                  </a:lnTo>
                  <a:lnTo>
                    <a:pt x="3044" y="7558"/>
                  </a:lnTo>
                  <a:lnTo>
                    <a:pt x="3674" y="7033"/>
                  </a:lnTo>
                  <a:lnTo>
                    <a:pt x="4671" y="6298"/>
                  </a:lnTo>
                  <a:lnTo>
                    <a:pt x="5353" y="5668"/>
                  </a:lnTo>
                  <a:close/>
                  <a:moveTo>
                    <a:pt x="3307" y="1"/>
                  </a:moveTo>
                  <a:lnTo>
                    <a:pt x="2834"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41" y="4934"/>
                  </a:lnTo>
                  <a:lnTo>
                    <a:pt x="2152" y="6246"/>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5" y="13120"/>
                  </a:lnTo>
                  <a:lnTo>
                    <a:pt x="2834"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7" name="Google Shape;617;p9"/>
            <p:cNvSpPr/>
            <p:nvPr/>
          </p:nvSpPr>
          <p:spPr>
            <a:xfrm>
              <a:off x="1336360" y="2954377"/>
              <a:ext cx="59290" cy="104999"/>
            </a:xfrm>
            <a:custGeom>
              <a:avLst/>
              <a:gdLst/>
              <a:ahLst/>
              <a:cxnLst/>
              <a:rect l="l" t="t" r="r" b="b"/>
              <a:pathLst>
                <a:path w="7295" h="12911" extrusionOk="0">
                  <a:moveTo>
                    <a:pt x="4671" y="1"/>
                  </a:moveTo>
                  <a:lnTo>
                    <a:pt x="4094" y="53"/>
                  </a:lnTo>
                  <a:lnTo>
                    <a:pt x="3621" y="158"/>
                  </a:lnTo>
                  <a:lnTo>
                    <a:pt x="3201" y="315"/>
                  </a:lnTo>
                  <a:lnTo>
                    <a:pt x="2834"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3" y="1050"/>
                  </a:lnTo>
                  <a:lnTo>
                    <a:pt x="6665" y="788"/>
                  </a:lnTo>
                  <a:lnTo>
                    <a:pt x="6455" y="578"/>
                  </a:lnTo>
                  <a:lnTo>
                    <a:pt x="6193" y="368"/>
                  </a:lnTo>
                  <a:lnTo>
                    <a:pt x="5878" y="210"/>
                  </a:lnTo>
                  <a:lnTo>
                    <a:pt x="5511"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8" name="Google Shape;618;p9"/>
            <p:cNvSpPr/>
            <p:nvPr/>
          </p:nvSpPr>
          <p:spPr>
            <a:xfrm>
              <a:off x="1462182" y="2913837"/>
              <a:ext cx="70815" cy="145539"/>
            </a:xfrm>
            <a:custGeom>
              <a:avLst/>
              <a:gdLst/>
              <a:ahLst/>
              <a:cxnLst/>
              <a:rect l="l" t="t" r="r" b="b"/>
              <a:pathLst>
                <a:path w="8713" h="17896" extrusionOk="0">
                  <a:moveTo>
                    <a:pt x="3727" y="2047"/>
                  </a:moveTo>
                  <a:lnTo>
                    <a:pt x="4619" y="2099"/>
                  </a:lnTo>
                  <a:lnTo>
                    <a:pt x="4986" y="2152"/>
                  </a:lnTo>
                  <a:lnTo>
                    <a:pt x="5249" y="2204"/>
                  </a:lnTo>
                  <a:lnTo>
                    <a:pt x="5458" y="2309"/>
                  </a:lnTo>
                  <a:lnTo>
                    <a:pt x="5668" y="2414"/>
                  </a:lnTo>
                  <a:lnTo>
                    <a:pt x="5931" y="2624"/>
                  </a:lnTo>
                  <a:lnTo>
                    <a:pt x="6141" y="2939"/>
                  </a:lnTo>
                  <a:lnTo>
                    <a:pt x="6298" y="3254"/>
                  </a:lnTo>
                  <a:lnTo>
                    <a:pt x="6403" y="3621"/>
                  </a:lnTo>
                  <a:lnTo>
                    <a:pt x="6456" y="4093"/>
                  </a:lnTo>
                  <a:lnTo>
                    <a:pt x="6508" y="4618"/>
                  </a:lnTo>
                  <a:lnTo>
                    <a:pt x="6508" y="5878"/>
                  </a:lnTo>
                  <a:lnTo>
                    <a:pt x="6561" y="9919"/>
                  </a:lnTo>
                  <a:lnTo>
                    <a:pt x="6508" y="12070"/>
                  </a:lnTo>
                  <a:lnTo>
                    <a:pt x="6456" y="13330"/>
                  </a:lnTo>
                  <a:lnTo>
                    <a:pt x="6403" y="14222"/>
                  </a:lnTo>
                  <a:lnTo>
                    <a:pt x="6246" y="14747"/>
                  </a:lnTo>
                  <a:lnTo>
                    <a:pt x="6088" y="15166"/>
                  </a:lnTo>
                  <a:lnTo>
                    <a:pt x="5826" y="15429"/>
                  </a:lnTo>
                  <a:lnTo>
                    <a:pt x="5511" y="15639"/>
                  </a:lnTo>
                  <a:lnTo>
                    <a:pt x="5091" y="15796"/>
                  </a:lnTo>
                  <a:lnTo>
                    <a:pt x="4671" y="15901"/>
                  </a:lnTo>
                  <a:lnTo>
                    <a:pt x="4199" y="15901"/>
                  </a:lnTo>
                  <a:lnTo>
                    <a:pt x="3727" y="15954"/>
                  </a:lnTo>
                  <a:lnTo>
                    <a:pt x="2257" y="15954"/>
                  </a:lnTo>
                  <a:lnTo>
                    <a:pt x="2257" y="2047"/>
                  </a:lnTo>
                  <a:close/>
                  <a:moveTo>
                    <a:pt x="1" y="0"/>
                  </a:moveTo>
                  <a:lnTo>
                    <a:pt x="1" y="17895"/>
                  </a:lnTo>
                  <a:lnTo>
                    <a:pt x="4724" y="17895"/>
                  </a:lnTo>
                  <a:lnTo>
                    <a:pt x="5406" y="17843"/>
                  </a:lnTo>
                  <a:lnTo>
                    <a:pt x="5983" y="17685"/>
                  </a:lnTo>
                  <a:lnTo>
                    <a:pt x="6561" y="17528"/>
                  </a:lnTo>
                  <a:lnTo>
                    <a:pt x="7085" y="17213"/>
                  </a:lnTo>
                  <a:lnTo>
                    <a:pt x="7348" y="17056"/>
                  </a:lnTo>
                  <a:lnTo>
                    <a:pt x="7558" y="16846"/>
                  </a:lnTo>
                  <a:lnTo>
                    <a:pt x="7768" y="16583"/>
                  </a:lnTo>
                  <a:lnTo>
                    <a:pt x="7977" y="16269"/>
                  </a:lnTo>
                  <a:lnTo>
                    <a:pt x="8187" y="15849"/>
                  </a:lnTo>
                  <a:lnTo>
                    <a:pt x="8345" y="15429"/>
                  </a:lnTo>
                  <a:lnTo>
                    <a:pt x="8450" y="15009"/>
                  </a:lnTo>
                  <a:lnTo>
                    <a:pt x="8555" y="14484"/>
                  </a:lnTo>
                  <a:lnTo>
                    <a:pt x="8660" y="13435"/>
                  </a:lnTo>
                  <a:lnTo>
                    <a:pt x="8660" y="12175"/>
                  </a:lnTo>
                  <a:lnTo>
                    <a:pt x="8712" y="9394"/>
                  </a:lnTo>
                  <a:lnTo>
                    <a:pt x="8712" y="7662"/>
                  </a:lnTo>
                  <a:lnTo>
                    <a:pt x="8712" y="4986"/>
                  </a:lnTo>
                  <a:lnTo>
                    <a:pt x="8660" y="3988"/>
                  </a:lnTo>
                  <a:lnTo>
                    <a:pt x="8607" y="3254"/>
                  </a:lnTo>
                  <a:lnTo>
                    <a:pt x="8450" y="2624"/>
                  </a:lnTo>
                  <a:lnTo>
                    <a:pt x="8292" y="2152"/>
                  </a:lnTo>
                  <a:lnTo>
                    <a:pt x="8082" y="1732"/>
                  </a:lnTo>
                  <a:lnTo>
                    <a:pt x="7820" y="1312"/>
                  </a:lnTo>
                  <a:lnTo>
                    <a:pt x="7400" y="892"/>
                  </a:lnTo>
                  <a:lnTo>
                    <a:pt x="6928" y="525"/>
                  </a:lnTo>
                  <a:lnTo>
                    <a:pt x="6403" y="315"/>
                  </a:lnTo>
                  <a:lnTo>
                    <a:pt x="5878" y="157"/>
                  </a:lnTo>
                  <a:lnTo>
                    <a:pt x="5301" y="52"/>
                  </a:lnTo>
                  <a:lnTo>
                    <a:pt x="46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19" name="Google Shape;619;p9"/>
            <p:cNvSpPr/>
            <p:nvPr/>
          </p:nvSpPr>
          <p:spPr>
            <a:xfrm>
              <a:off x="1551324"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0" name="Google Shape;620;p9"/>
            <p:cNvSpPr/>
            <p:nvPr/>
          </p:nvSpPr>
          <p:spPr>
            <a:xfrm>
              <a:off x="1583745" y="2954377"/>
              <a:ext cx="61428" cy="139993"/>
            </a:xfrm>
            <a:custGeom>
              <a:avLst/>
              <a:gdLst/>
              <a:ahLst/>
              <a:cxnLst/>
              <a:rect l="l" t="t" r="r" b="b"/>
              <a:pathLst>
                <a:path w="7558" h="17214" extrusionOk="0">
                  <a:moveTo>
                    <a:pt x="3779" y="1417"/>
                  </a:moveTo>
                  <a:lnTo>
                    <a:pt x="4146" y="1470"/>
                  </a:lnTo>
                  <a:lnTo>
                    <a:pt x="4513" y="1575"/>
                  </a:lnTo>
                  <a:lnTo>
                    <a:pt x="4776" y="1785"/>
                  </a:lnTo>
                  <a:lnTo>
                    <a:pt x="5038" y="2047"/>
                  </a:lnTo>
                  <a:lnTo>
                    <a:pt x="5196" y="2310"/>
                  </a:lnTo>
                  <a:lnTo>
                    <a:pt x="5353" y="2677"/>
                  </a:lnTo>
                  <a:lnTo>
                    <a:pt x="5458" y="3097"/>
                  </a:lnTo>
                  <a:lnTo>
                    <a:pt x="5458" y="3517"/>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9"/>
                  </a:lnTo>
                  <a:lnTo>
                    <a:pt x="2519" y="10969"/>
                  </a:lnTo>
                  <a:lnTo>
                    <a:pt x="2362" y="10706"/>
                  </a:lnTo>
                  <a:lnTo>
                    <a:pt x="2257" y="10391"/>
                  </a:lnTo>
                  <a:lnTo>
                    <a:pt x="2204" y="10077"/>
                  </a:lnTo>
                  <a:lnTo>
                    <a:pt x="2152" y="9709"/>
                  </a:lnTo>
                  <a:lnTo>
                    <a:pt x="2099" y="8817"/>
                  </a:lnTo>
                  <a:lnTo>
                    <a:pt x="2099" y="7610"/>
                  </a:lnTo>
                  <a:lnTo>
                    <a:pt x="2099" y="5301"/>
                  </a:lnTo>
                  <a:lnTo>
                    <a:pt x="2099" y="3832"/>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1"/>
                  </a:moveTo>
                  <a:lnTo>
                    <a:pt x="2362" y="53"/>
                  </a:lnTo>
                  <a:lnTo>
                    <a:pt x="2047" y="158"/>
                  </a:lnTo>
                  <a:lnTo>
                    <a:pt x="1732" y="315"/>
                  </a:lnTo>
                  <a:lnTo>
                    <a:pt x="1470" y="420"/>
                  </a:lnTo>
                  <a:lnTo>
                    <a:pt x="1260" y="630"/>
                  </a:lnTo>
                  <a:lnTo>
                    <a:pt x="840" y="998"/>
                  </a:lnTo>
                  <a:lnTo>
                    <a:pt x="577" y="1417"/>
                  </a:lnTo>
                  <a:lnTo>
                    <a:pt x="420" y="1785"/>
                  </a:lnTo>
                  <a:lnTo>
                    <a:pt x="315" y="2100"/>
                  </a:lnTo>
                  <a:lnTo>
                    <a:pt x="263" y="2362"/>
                  </a:lnTo>
                  <a:lnTo>
                    <a:pt x="105" y="2992"/>
                  </a:lnTo>
                  <a:lnTo>
                    <a:pt x="53" y="3832"/>
                  </a:lnTo>
                  <a:lnTo>
                    <a:pt x="53" y="4881"/>
                  </a:lnTo>
                  <a:lnTo>
                    <a:pt x="0" y="6298"/>
                  </a:lnTo>
                  <a:lnTo>
                    <a:pt x="0" y="8292"/>
                  </a:lnTo>
                  <a:lnTo>
                    <a:pt x="53" y="9657"/>
                  </a:lnTo>
                  <a:lnTo>
                    <a:pt x="158" y="10601"/>
                  </a:lnTo>
                  <a:lnTo>
                    <a:pt x="263" y="10969"/>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1"/>
                  </a:lnTo>
                  <a:lnTo>
                    <a:pt x="4933" y="12228"/>
                  </a:lnTo>
                  <a:lnTo>
                    <a:pt x="5248" y="11966"/>
                  </a:lnTo>
                  <a:lnTo>
                    <a:pt x="5511" y="11598"/>
                  </a:lnTo>
                  <a:lnTo>
                    <a:pt x="5511" y="13068"/>
                  </a:lnTo>
                  <a:lnTo>
                    <a:pt x="5458" y="13960"/>
                  </a:lnTo>
                  <a:lnTo>
                    <a:pt x="5406" y="14380"/>
                  </a:lnTo>
                  <a:lnTo>
                    <a:pt x="5301" y="14747"/>
                  </a:lnTo>
                  <a:lnTo>
                    <a:pt x="5091" y="15115"/>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5"/>
                  </a:lnTo>
                  <a:lnTo>
                    <a:pt x="2047" y="14432"/>
                  </a:lnTo>
                  <a:lnTo>
                    <a:pt x="1994" y="13960"/>
                  </a:lnTo>
                  <a:lnTo>
                    <a:pt x="158" y="13960"/>
                  </a:lnTo>
                  <a:lnTo>
                    <a:pt x="158" y="14380"/>
                  </a:lnTo>
                  <a:lnTo>
                    <a:pt x="210" y="14800"/>
                  </a:lnTo>
                  <a:lnTo>
                    <a:pt x="315" y="15219"/>
                  </a:lnTo>
                  <a:lnTo>
                    <a:pt x="473" y="15534"/>
                  </a:lnTo>
                  <a:lnTo>
                    <a:pt x="630" y="15849"/>
                  </a:lnTo>
                  <a:lnTo>
                    <a:pt x="840" y="16112"/>
                  </a:lnTo>
                  <a:lnTo>
                    <a:pt x="1050" y="16322"/>
                  </a:lnTo>
                  <a:lnTo>
                    <a:pt x="1312" y="16531"/>
                  </a:lnTo>
                  <a:lnTo>
                    <a:pt x="1575" y="16689"/>
                  </a:lnTo>
                  <a:lnTo>
                    <a:pt x="1837" y="16846"/>
                  </a:lnTo>
                  <a:lnTo>
                    <a:pt x="2414" y="17056"/>
                  </a:lnTo>
                  <a:lnTo>
                    <a:pt x="3044" y="17161"/>
                  </a:lnTo>
                  <a:lnTo>
                    <a:pt x="3621" y="17214"/>
                  </a:lnTo>
                  <a:lnTo>
                    <a:pt x="4041" y="17161"/>
                  </a:lnTo>
                  <a:lnTo>
                    <a:pt x="4566" y="17109"/>
                  </a:lnTo>
                  <a:lnTo>
                    <a:pt x="5091" y="17004"/>
                  </a:lnTo>
                  <a:lnTo>
                    <a:pt x="5668" y="16846"/>
                  </a:lnTo>
                  <a:lnTo>
                    <a:pt x="6193" y="16584"/>
                  </a:lnTo>
                  <a:lnTo>
                    <a:pt x="6455" y="16374"/>
                  </a:lnTo>
                  <a:lnTo>
                    <a:pt x="6665" y="16217"/>
                  </a:lnTo>
                  <a:lnTo>
                    <a:pt x="6875" y="15954"/>
                  </a:lnTo>
                  <a:lnTo>
                    <a:pt x="7032" y="15692"/>
                  </a:lnTo>
                  <a:lnTo>
                    <a:pt x="7190" y="15429"/>
                  </a:lnTo>
                  <a:lnTo>
                    <a:pt x="7347" y="15115"/>
                  </a:lnTo>
                  <a:lnTo>
                    <a:pt x="7452" y="14590"/>
                  </a:lnTo>
                  <a:lnTo>
                    <a:pt x="7557" y="14012"/>
                  </a:lnTo>
                  <a:lnTo>
                    <a:pt x="7557" y="13278"/>
                  </a:lnTo>
                  <a:lnTo>
                    <a:pt x="7557" y="12281"/>
                  </a:lnTo>
                  <a:lnTo>
                    <a:pt x="7557" y="210"/>
                  </a:lnTo>
                  <a:lnTo>
                    <a:pt x="5668" y="210"/>
                  </a:lnTo>
                  <a:lnTo>
                    <a:pt x="5668" y="1365"/>
                  </a:lnTo>
                  <a:lnTo>
                    <a:pt x="5406" y="945"/>
                  </a:lnTo>
                  <a:lnTo>
                    <a:pt x="5196" y="735"/>
                  </a:lnTo>
                  <a:lnTo>
                    <a:pt x="4933" y="525"/>
                  </a:lnTo>
                  <a:lnTo>
                    <a:pt x="4618" y="315"/>
                  </a:lnTo>
                  <a:lnTo>
                    <a:pt x="4199" y="158"/>
                  </a:lnTo>
                  <a:lnTo>
                    <a:pt x="3726" y="53"/>
                  </a:lnTo>
                  <a:lnTo>
                    <a:pt x="31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1" name="Google Shape;621;p9"/>
            <p:cNvSpPr/>
            <p:nvPr/>
          </p:nvSpPr>
          <p:spPr>
            <a:xfrm>
              <a:off x="1663077" y="2916821"/>
              <a:ext cx="16214" cy="142555"/>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2" name="Google Shape;622;p9"/>
            <p:cNvSpPr/>
            <p:nvPr/>
          </p:nvSpPr>
          <p:spPr>
            <a:xfrm>
              <a:off x="1689947" y="2928345"/>
              <a:ext cx="44368" cy="133162"/>
            </a:xfrm>
            <a:custGeom>
              <a:avLst/>
              <a:gdLst/>
              <a:ahLst/>
              <a:cxnLst/>
              <a:rect l="l" t="t" r="r" b="b"/>
              <a:pathLst>
                <a:path w="5459" h="16374" extrusionOk="0">
                  <a:moveTo>
                    <a:pt x="1575" y="0"/>
                  </a:moveTo>
                  <a:lnTo>
                    <a:pt x="1575" y="3411"/>
                  </a:lnTo>
                  <a:lnTo>
                    <a:pt x="1" y="3411"/>
                  </a:lnTo>
                  <a:lnTo>
                    <a:pt x="1" y="4933"/>
                  </a:lnTo>
                  <a:lnTo>
                    <a:pt x="1522" y="4933"/>
                  </a:lnTo>
                  <a:lnTo>
                    <a:pt x="1522" y="11966"/>
                  </a:lnTo>
                  <a:lnTo>
                    <a:pt x="1522" y="13382"/>
                  </a:lnTo>
                  <a:lnTo>
                    <a:pt x="1522" y="14222"/>
                  </a:lnTo>
                  <a:lnTo>
                    <a:pt x="1627" y="14747"/>
                  </a:lnTo>
                  <a:lnTo>
                    <a:pt x="1785" y="15167"/>
                  </a:lnTo>
                  <a:lnTo>
                    <a:pt x="1890" y="15377"/>
                  </a:lnTo>
                  <a:lnTo>
                    <a:pt x="2047" y="15587"/>
                  </a:lnTo>
                  <a:lnTo>
                    <a:pt x="2205" y="15797"/>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90"/>
                  </a:lnTo>
                  <a:lnTo>
                    <a:pt x="4094" y="14537"/>
                  </a:lnTo>
                  <a:lnTo>
                    <a:pt x="3884" y="14327"/>
                  </a:lnTo>
                  <a:lnTo>
                    <a:pt x="3779" y="14170"/>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3" name="Google Shape;623;p9"/>
            <p:cNvSpPr/>
            <p:nvPr/>
          </p:nvSpPr>
          <p:spPr>
            <a:xfrm>
              <a:off x="1741987" y="2954377"/>
              <a:ext cx="64833" cy="107129"/>
            </a:xfrm>
            <a:custGeom>
              <a:avLst/>
              <a:gdLst/>
              <a:ahLst/>
              <a:cxnLst/>
              <a:rect l="l" t="t" r="r" b="b"/>
              <a:pathLst>
                <a:path w="7977" h="13173" extrusionOk="0">
                  <a:moveTo>
                    <a:pt x="5353" y="5668"/>
                  </a:moveTo>
                  <a:lnTo>
                    <a:pt x="5353" y="8817"/>
                  </a:lnTo>
                  <a:lnTo>
                    <a:pt x="5300" y="9552"/>
                  </a:lnTo>
                  <a:lnTo>
                    <a:pt x="5248" y="9919"/>
                  </a:lnTo>
                  <a:lnTo>
                    <a:pt x="5196" y="10234"/>
                  </a:lnTo>
                  <a:lnTo>
                    <a:pt x="5091" y="10549"/>
                  </a:lnTo>
                  <a:lnTo>
                    <a:pt x="4986" y="10811"/>
                  </a:lnTo>
                  <a:lnTo>
                    <a:pt x="4776" y="11074"/>
                  </a:lnTo>
                  <a:lnTo>
                    <a:pt x="4513" y="11284"/>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2"/>
                  </a:lnTo>
                  <a:lnTo>
                    <a:pt x="2099" y="9289"/>
                  </a:lnTo>
                  <a:lnTo>
                    <a:pt x="2204" y="8817"/>
                  </a:lnTo>
                  <a:lnTo>
                    <a:pt x="2309" y="8450"/>
                  </a:lnTo>
                  <a:lnTo>
                    <a:pt x="2519" y="8135"/>
                  </a:lnTo>
                  <a:lnTo>
                    <a:pt x="2729" y="7820"/>
                  </a:lnTo>
                  <a:lnTo>
                    <a:pt x="3044" y="7558"/>
                  </a:lnTo>
                  <a:lnTo>
                    <a:pt x="3674" y="7033"/>
                  </a:lnTo>
                  <a:lnTo>
                    <a:pt x="4671" y="6298"/>
                  </a:lnTo>
                  <a:lnTo>
                    <a:pt x="5353" y="5668"/>
                  </a:lnTo>
                  <a:close/>
                  <a:moveTo>
                    <a:pt x="3306" y="1"/>
                  </a:moveTo>
                  <a:lnTo>
                    <a:pt x="2834" y="105"/>
                  </a:lnTo>
                  <a:lnTo>
                    <a:pt x="2362" y="210"/>
                  </a:lnTo>
                  <a:lnTo>
                    <a:pt x="1837" y="473"/>
                  </a:lnTo>
                  <a:lnTo>
                    <a:pt x="1574" y="578"/>
                  </a:lnTo>
                  <a:lnTo>
                    <a:pt x="1365" y="788"/>
                  </a:lnTo>
                  <a:lnTo>
                    <a:pt x="1155" y="998"/>
                  </a:lnTo>
                  <a:lnTo>
                    <a:pt x="945" y="1260"/>
                  </a:lnTo>
                  <a:lnTo>
                    <a:pt x="787" y="1522"/>
                  </a:lnTo>
                  <a:lnTo>
                    <a:pt x="630" y="1837"/>
                  </a:lnTo>
                  <a:lnTo>
                    <a:pt x="525" y="2415"/>
                  </a:lnTo>
                  <a:lnTo>
                    <a:pt x="472" y="3149"/>
                  </a:lnTo>
                  <a:lnTo>
                    <a:pt x="472" y="4409"/>
                  </a:lnTo>
                  <a:lnTo>
                    <a:pt x="2309" y="4409"/>
                  </a:lnTo>
                  <a:lnTo>
                    <a:pt x="2257" y="3464"/>
                  </a:lnTo>
                  <a:lnTo>
                    <a:pt x="2309" y="2834"/>
                  </a:lnTo>
                  <a:lnTo>
                    <a:pt x="2362" y="2520"/>
                  </a:lnTo>
                  <a:lnTo>
                    <a:pt x="2467" y="2257"/>
                  </a:lnTo>
                  <a:lnTo>
                    <a:pt x="2624" y="1995"/>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2"/>
                  </a:lnTo>
                  <a:lnTo>
                    <a:pt x="4671" y="4461"/>
                  </a:lnTo>
                  <a:lnTo>
                    <a:pt x="4041" y="4934"/>
                  </a:lnTo>
                  <a:lnTo>
                    <a:pt x="2152" y="6246"/>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6"/>
                  </a:lnTo>
                  <a:lnTo>
                    <a:pt x="945" y="12491"/>
                  </a:lnTo>
                  <a:lnTo>
                    <a:pt x="1312" y="12753"/>
                  </a:lnTo>
                  <a:lnTo>
                    <a:pt x="1679" y="12963"/>
                  </a:lnTo>
                  <a:lnTo>
                    <a:pt x="2047" y="13068"/>
                  </a:lnTo>
                  <a:lnTo>
                    <a:pt x="2414" y="13120"/>
                  </a:lnTo>
                  <a:lnTo>
                    <a:pt x="2834" y="13173"/>
                  </a:lnTo>
                  <a:lnTo>
                    <a:pt x="3464" y="13120"/>
                  </a:lnTo>
                  <a:lnTo>
                    <a:pt x="3936" y="12963"/>
                  </a:lnTo>
                  <a:lnTo>
                    <a:pt x="4356" y="12753"/>
                  </a:lnTo>
                  <a:lnTo>
                    <a:pt x="4671" y="12491"/>
                  </a:lnTo>
                  <a:lnTo>
                    <a:pt x="4986" y="12176"/>
                  </a:lnTo>
                  <a:lnTo>
                    <a:pt x="5196" y="11913"/>
                  </a:lnTo>
                  <a:lnTo>
                    <a:pt x="5458" y="11389"/>
                  </a:lnTo>
                  <a:lnTo>
                    <a:pt x="5458" y="12910"/>
                  </a:lnTo>
                  <a:lnTo>
                    <a:pt x="7977" y="12910"/>
                  </a:lnTo>
                  <a:lnTo>
                    <a:pt x="7767" y="12753"/>
                  </a:lnTo>
                  <a:lnTo>
                    <a:pt x="7610" y="12596"/>
                  </a:lnTo>
                  <a:lnTo>
                    <a:pt x="7505" y="12386"/>
                  </a:lnTo>
                  <a:lnTo>
                    <a:pt x="7452" y="12176"/>
                  </a:lnTo>
                  <a:lnTo>
                    <a:pt x="7400" y="11861"/>
                  </a:lnTo>
                  <a:lnTo>
                    <a:pt x="7347" y="11441"/>
                  </a:lnTo>
                  <a:lnTo>
                    <a:pt x="7347" y="10234"/>
                  </a:lnTo>
                  <a:lnTo>
                    <a:pt x="7347" y="4146"/>
                  </a:lnTo>
                  <a:lnTo>
                    <a:pt x="7347" y="3044"/>
                  </a:lnTo>
                  <a:lnTo>
                    <a:pt x="7295" y="2572"/>
                  </a:lnTo>
                  <a:lnTo>
                    <a:pt x="7242" y="2205"/>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4" name="Google Shape;624;p9"/>
            <p:cNvSpPr/>
            <p:nvPr/>
          </p:nvSpPr>
          <p:spPr>
            <a:xfrm>
              <a:off x="1819613" y="2913837"/>
              <a:ext cx="17068" cy="145539"/>
            </a:xfrm>
            <a:custGeom>
              <a:avLst/>
              <a:gdLst/>
              <a:ahLst/>
              <a:cxnLst/>
              <a:rect l="l" t="t" r="r" b="b"/>
              <a:pathLst>
                <a:path w="2100" h="17896" extrusionOk="0">
                  <a:moveTo>
                    <a:pt x="0" y="0"/>
                  </a:moveTo>
                  <a:lnTo>
                    <a:pt x="0" y="17895"/>
                  </a:lnTo>
                  <a:lnTo>
                    <a:pt x="2099" y="17895"/>
                  </a:lnTo>
                  <a:lnTo>
                    <a:pt x="209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5" name="Google Shape;625;p9"/>
            <p:cNvSpPr/>
            <p:nvPr/>
          </p:nvSpPr>
          <p:spPr>
            <a:xfrm>
              <a:off x="1898092" y="2911275"/>
              <a:ext cx="71238" cy="150232"/>
            </a:xfrm>
            <a:custGeom>
              <a:avLst/>
              <a:gdLst/>
              <a:ahLst/>
              <a:cxnLst/>
              <a:rect l="l" t="t" r="r" b="b"/>
              <a:pathLst>
                <a:path w="8765" h="18473" extrusionOk="0">
                  <a:moveTo>
                    <a:pt x="4619" y="0"/>
                  </a:moveTo>
                  <a:lnTo>
                    <a:pt x="3884" y="53"/>
                  </a:lnTo>
                  <a:lnTo>
                    <a:pt x="3254" y="158"/>
                  </a:lnTo>
                  <a:lnTo>
                    <a:pt x="2677" y="315"/>
                  </a:lnTo>
                  <a:lnTo>
                    <a:pt x="2205" y="525"/>
                  </a:lnTo>
                  <a:lnTo>
                    <a:pt x="1785" y="787"/>
                  </a:lnTo>
                  <a:lnTo>
                    <a:pt x="1470" y="1102"/>
                  </a:lnTo>
                  <a:lnTo>
                    <a:pt x="1208" y="1417"/>
                  </a:lnTo>
                  <a:lnTo>
                    <a:pt x="998" y="1732"/>
                  </a:lnTo>
                  <a:lnTo>
                    <a:pt x="788" y="2099"/>
                  </a:lnTo>
                  <a:lnTo>
                    <a:pt x="683" y="2467"/>
                  </a:lnTo>
                  <a:lnTo>
                    <a:pt x="525" y="3149"/>
                  </a:lnTo>
                  <a:lnTo>
                    <a:pt x="473" y="3726"/>
                  </a:lnTo>
                  <a:lnTo>
                    <a:pt x="473" y="4198"/>
                  </a:lnTo>
                  <a:lnTo>
                    <a:pt x="473" y="4776"/>
                  </a:lnTo>
                  <a:lnTo>
                    <a:pt x="525" y="5353"/>
                  </a:lnTo>
                  <a:lnTo>
                    <a:pt x="630" y="5878"/>
                  </a:lnTo>
                  <a:lnTo>
                    <a:pt x="840" y="6403"/>
                  </a:lnTo>
                  <a:lnTo>
                    <a:pt x="1103" y="6927"/>
                  </a:lnTo>
                  <a:lnTo>
                    <a:pt x="1470" y="7452"/>
                  </a:lnTo>
                  <a:lnTo>
                    <a:pt x="1942" y="8029"/>
                  </a:lnTo>
                  <a:lnTo>
                    <a:pt x="2520" y="8659"/>
                  </a:lnTo>
                  <a:lnTo>
                    <a:pt x="4934" y="11178"/>
                  </a:lnTo>
                  <a:lnTo>
                    <a:pt x="5616" y="11913"/>
                  </a:lnTo>
                  <a:lnTo>
                    <a:pt x="5931" y="12228"/>
                  </a:lnTo>
                  <a:lnTo>
                    <a:pt x="6141" y="12595"/>
                  </a:lnTo>
                  <a:lnTo>
                    <a:pt x="6350" y="12962"/>
                  </a:lnTo>
                  <a:lnTo>
                    <a:pt x="6508"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2" y="16426"/>
                  </a:lnTo>
                  <a:lnTo>
                    <a:pt x="3149" y="16321"/>
                  </a:lnTo>
                  <a:lnTo>
                    <a:pt x="2939" y="16164"/>
                  </a:lnTo>
                  <a:lnTo>
                    <a:pt x="2782" y="16006"/>
                  </a:lnTo>
                  <a:lnTo>
                    <a:pt x="2520" y="15691"/>
                  </a:lnTo>
                  <a:lnTo>
                    <a:pt x="2362" y="15324"/>
                  </a:lnTo>
                  <a:lnTo>
                    <a:pt x="2257" y="14957"/>
                  </a:lnTo>
                  <a:lnTo>
                    <a:pt x="2205" y="14432"/>
                  </a:lnTo>
                  <a:lnTo>
                    <a:pt x="2152" y="13802"/>
                  </a:lnTo>
                  <a:lnTo>
                    <a:pt x="2152" y="12018"/>
                  </a:lnTo>
                  <a:lnTo>
                    <a:pt x="0" y="12018"/>
                  </a:lnTo>
                  <a:lnTo>
                    <a:pt x="0" y="14012"/>
                  </a:lnTo>
                  <a:lnTo>
                    <a:pt x="53" y="14537"/>
                  </a:lnTo>
                  <a:lnTo>
                    <a:pt x="53" y="15009"/>
                  </a:lnTo>
                  <a:lnTo>
                    <a:pt x="158" y="15481"/>
                  </a:lnTo>
                  <a:lnTo>
                    <a:pt x="315" y="15954"/>
                  </a:lnTo>
                  <a:lnTo>
                    <a:pt x="473" y="16426"/>
                  </a:lnTo>
                  <a:lnTo>
                    <a:pt x="735" y="16846"/>
                  </a:lnTo>
                  <a:lnTo>
                    <a:pt x="1050" y="17213"/>
                  </a:lnTo>
                  <a:lnTo>
                    <a:pt x="1417" y="17581"/>
                  </a:lnTo>
                  <a:lnTo>
                    <a:pt x="1785" y="17843"/>
                  </a:lnTo>
                  <a:lnTo>
                    <a:pt x="2047" y="18000"/>
                  </a:lnTo>
                  <a:lnTo>
                    <a:pt x="2415" y="18158"/>
                  </a:lnTo>
                  <a:lnTo>
                    <a:pt x="2782" y="18263"/>
                  </a:lnTo>
                  <a:lnTo>
                    <a:pt x="3254" y="18368"/>
                  </a:lnTo>
                  <a:lnTo>
                    <a:pt x="3779" y="18473"/>
                  </a:lnTo>
                  <a:lnTo>
                    <a:pt x="4986" y="18473"/>
                  </a:lnTo>
                  <a:lnTo>
                    <a:pt x="5668" y="18368"/>
                  </a:lnTo>
                  <a:lnTo>
                    <a:pt x="6403" y="18105"/>
                  </a:lnTo>
                  <a:lnTo>
                    <a:pt x="6718" y="17948"/>
                  </a:lnTo>
                  <a:lnTo>
                    <a:pt x="7085" y="17738"/>
                  </a:lnTo>
                  <a:lnTo>
                    <a:pt x="7453" y="17528"/>
                  </a:lnTo>
                  <a:lnTo>
                    <a:pt x="7715" y="17213"/>
                  </a:lnTo>
                  <a:lnTo>
                    <a:pt x="8030" y="16846"/>
                  </a:lnTo>
                  <a:lnTo>
                    <a:pt x="8292" y="16479"/>
                  </a:lnTo>
                  <a:lnTo>
                    <a:pt x="8450" y="16006"/>
                  </a:lnTo>
                  <a:lnTo>
                    <a:pt x="8607" y="15481"/>
                  </a:lnTo>
                  <a:lnTo>
                    <a:pt x="8712" y="14852"/>
                  </a:lnTo>
                  <a:lnTo>
                    <a:pt x="8765" y="14170"/>
                  </a:lnTo>
                  <a:lnTo>
                    <a:pt x="8712" y="13487"/>
                  </a:lnTo>
                  <a:lnTo>
                    <a:pt x="8607" y="12805"/>
                  </a:lnTo>
                  <a:lnTo>
                    <a:pt x="8450" y="12280"/>
                  </a:lnTo>
                  <a:lnTo>
                    <a:pt x="8240" y="11755"/>
                  </a:lnTo>
                  <a:lnTo>
                    <a:pt x="7925" y="11231"/>
                  </a:lnTo>
                  <a:lnTo>
                    <a:pt x="7558" y="10706"/>
                  </a:lnTo>
                  <a:lnTo>
                    <a:pt x="7138" y="10181"/>
                  </a:lnTo>
                  <a:lnTo>
                    <a:pt x="6613" y="9656"/>
                  </a:lnTo>
                  <a:lnTo>
                    <a:pt x="4356" y="7295"/>
                  </a:lnTo>
                  <a:lnTo>
                    <a:pt x="3569" y="6403"/>
                  </a:lnTo>
                  <a:lnTo>
                    <a:pt x="3254" y="6035"/>
                  </a:lnTo>
                  <a:lnTo>
                    <a:pt x="2992" y="5668"/>
                  </a:lnTo>
                  <a:lnTo>
                    <a:pt x="2834" y="5301"/>
                  </a:lnTo>
                  <a:lnTo>
                    <a:pt x="2729" y="4933"/>
                  </a:lnTo>
                  <a:lnTo>
                    <a:pt x="2624" y="4513"/>
                  </a:lnTo>
                  <a:lnTo>
                    <a:pt x="2624" y="4041"/>
                  </a:lnTo>
                  <a:lnTo>
                    <a:pt x="2624" y="3516"/>
                  </a:lnTo>
                  <a:lnTo>
                    <a:pt x="2729" y="3149"/>
                  </a:lnTo>
                  <a:lnTo>
                    <a:pt x="2834" y="2782"/>
                  </a:lnTo>
                  <a:lnTo>
                    <a:pt x="3097" y="2467"/>
                  </a:lnTo>
                  <a:lnTo>
                    <a:pt x="3202" y="2309"/>
                  </a:lnTo>
                  <a:lnTo>
                    <a:pt x="3412" y="2204"/>
                  </a:lnTo>
                  <a:lnTo>
                    <a:pt x="3622" y="2047"/>
                  </a:lnTo>
                  <a:lnTo>
                    <a:pt x="3884" y="1994"/>
                  </a:lnTo>
                  <a:lnTo>
                    <a:pt x="4146" y="1942"/>
                  </a:lnTo>
                  <a:lnTo>
                    <a:pt x="5039" y="1942"/>
                  </a:lnTo>
                  <a:lnTo>
                    <a:pt x="5458" y="2099"/>
                  </a:lnTo>
                  <a:lnTo>
                    <a:pt x="5773" y="2309"/>
                  </a:lnTo>
                  <a:lnTo>
                    <a:pt x="5983" y="2519"/>
                  </a:lnTo>
                  <a:lnTo>
                    <a:pt x="6141" y="2782"/>
                  </a:lnTo>
                  <a:lnTo>
                    <a:pt x="6246" y="2991"/>
                  </a:lnTo>
                  <a:lnTo>
                    <a:pt x="6350" y="3359"/>
                  </a:lnTo>
                  <a:lnTo>
                    <a:pt x="6403" y="3936"/>
                  </a:lnTo>
                  <a:lnTo>
                    <a:pt x="6455" y="5563"/>
                  </a:lnTo>
                  <a:lnTo>
                    <a:pt x="8397" y="5563"/>
                  </a:lnTo>
                  <a:lnTo>
                    <a:pt x="8397" y="3936"/>
                  </a:lnTo>
                  <a:lnTo>
                    <a:pt x="8345" y="2834"/>
                  </a:lnTo>
                  <a:lnTo>
                    <a:pt x="8292" y="2467"/>
                  </a:lnTo>
                  <a:lnTo>
                    <a:pt x="8187" y="2099"/>
                  </a:lnTo>
                  <a:lnTo>
                    <a:pt x="8082" y="1784"/>
                  </a:lnTo>
                  <a:lnTo>
                    <a:pt x="7872" y="1470"/>
                  </a:lnTo>
                  <a:lnTo>
                    <a:pt x="7558" y="1050"/>
                  </a:lnTo>
                  <a:lnTo>
                    <a:pt x="7190"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6" name="Google Shape;626;p9"/>
            <p:cNvSpPr/>
            <p:nvPr/>
          </p:nvSpPr>
          <p:spPr>
            <a:xfrm>
              <a:off x="1981691"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8" y="2415"/>
                  </a:lnTo>
                  <a:lnTo>
                    <a:pt x="5196" y="2782"/>
                  </a:lnTo>
                  <a:lnTo>
                    <a:pt x="5248" y="3149"/>
                  </a:lnTo>
                  <a:lnTo>
                    <a:pt x="5301" y="3779"/>
                  </a:lnTo>
                  <a:lnTo>
                    <a:pt x="5301" y="5353"/>
                  </a:lnTo>
                  <a:lnTo>
                    <a:pt x="2100" y="5353"/>
                  </a:lnTo>
                  <a:lnTo>
                    <a:pt x="2100" y="3464"/>
                  </a:lnTo>
                  <a:lnTo>
                    <a:pt x="2152" y="2992"/>
                  </a:lnTo>
                  <a:lnTo>
                    <a:pt x="2257" y="2624"/>
                  </a:lnTo>
                  <a:lnTo>
                    <a:pt x="2362" y="2310"/>
                  </a:lnTo>
                  <a:lnTo>
                    <a:pt x="2467" y="2100"/>
                  </a:lnTo>
                  <a:lnTo>
                    <a:pt x="2624" y="1942"/>
                  </a:lnTo>
                  <a:lnTo>
                    <a:pt x="2834" y="1785"/>
                  </a:lnTo>
                  <a:lnTo>
                    <a:pt x="3044" y="1680"/>
                  </a:lnTo>
                  <a:lnTo>
                    <a:pt x="3359" y="1575"/>
                  </a:lnTo>
                  <a:close/>
                  <a:moveTo>
                    <a:pt x="3517" y="1"/>
                  </a:moveTo>
                  <a:lnTo>
                    <a:pt x="2939" y="53"/>
                  </a:lnTo>
                  <a:lnTo>
                    <a:pt x="2414" y="158"/>
                  </a:lnTo>
                  <a:lnTo>
                    <a:pt x="1995" y="263"/>
                  </a:lnTo>
                  <a:lnTo>
                    <a:pt x="1575" y="473"/>
                  </a:lnTo>
                  <a:lnTo>
                    <a:pt x="1260" y="683"/>
                  </a:lnTo>
                  <a:lnTo>
                    <a:pt x="998"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525" y="11546"/>
                  </a:lnTo>
                  <a:lnTo>
                    <a:pt x="683" y="11808"/>
                  </a:lnTo>
                  <a:lnTo>
                    <a:pt x="840" y="12071"/>
                  </a:lnTo>
                  <a:lnTo>
                    <a:pt x="1050" y="12281"/>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1"/>
                  </a:lnTo>
                  <a:lnTo>
                    <a:pt x="6193" y="12281"/>
                  </a:lnTo>
                  <a:lnTo>
                    <a:pt x="6403" y="12071"/>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4"/>
                  </a:lnTo>
                  <a:lnTo>
                    <a:pt x="4566" y="11336"/>
                  </a:lnTo>
                  <a:lnTo>
                    <a:pt x="4409" y="11389"/>
                  </a:lnTo>
                  <a:lnTo>
                    <a:pt x="4199" y="11493"/>
                  </a:lnTo>
                  <a:lnTo>
                    <a:pt x="3726" y="11546"/>
                  </a:lnTo>
                  <a:lnTo>
                    <a:pt x="3464" y="11493"/>
                  </a:lnTo>
                  <a:lnTo>
                    <a:pt x="3202" y="11493"/>
                  </a:lnTo>
                  <a:lnTo>
                    <a:pt x="2834" y="11336"/>
                  </a:lnTo>
                  <a:lnTo>
                    <a:pt x="2572" y="11074"/>
                  </a:lnTo>
                  <a:lnTo>
                    <a:pt x="2362" y="10811"/>
                  </a:lnTo>
                  <a:lnTo>
                    <a:pt x="2257" y="10496"/>
                  </a:lnTo>
                  <a:lnTo>
                    <a:pt x="2152" y="10234"/>
                  </a:lnTo>
                  <a:lnTo>
                    <a:pt x="2100" y="9709"/>
                  </a:lnTo>
                  <a:lnTo>
                    <a:pt x="2047" y="8555"/>
                  </a:lnTo>
                  <a:lnTo>
                    <a:pt x="2100" y="6980"/>
                  </a:lnTo>
                  <a:lnTo>
                    <a:pt x="7190" y="6980"/>
                  </a:lnTo>
                  <a:lnTo>
                    <a:pt x="7190" y="3936"/>
                  </a:lnTo>
                  <a:lnTo>
                    <a:pt x="7138"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7" name="Google Shape;627;p9"/>
            <p:cNvSpPr/>
            <p:nvPr/>
          </p:nvSpPr>
          <p:spPr>
            <a:xfrm>
              <a:off x="2056757" y="2954377"/>
              <a:ext cx="43515" cy="104999"/>
            </a:xfrm>
            <a:custGeom>
              <a:avLst/>
              <a:gdLst/>
              <a:ahLst/>
              <a:cxnLst/>
              <a:rect l="l" t="t" r="r" b="b"/>
              <a:pathLst>
                <a:path w="5354" h="12911" extrusionOk="0">
                  <a:moveTo>
                    <a:pt x="4986" y="1"/>
                  </a:moveTo>
                  <a:lnTo>
                    <a:pt x="4619" y="53"/>
                  </a:lnTo>
                  <a:lnTo>
                    <a:pt x="4252" y="105"/>
                  </a:lnTo>
                  <a:lnTo>
                    <a:pt x="3989" y="210"/>
                  </a:lnTo>
                  <a:lnTo>
                    <a:pt x="3674" y="368"/>
                  </a:lnTo>
                  <a:lnTo>
                    <a:pt x="3464" y="525"/>
                  </a:lnTo>
                  <a:lnTo>
                    <a:pt x="2992" y="893"/>
                  </a:lnTo>
                  <a:lnTo>
                    <a:pt x="2625" y="1313"/>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2"/>
                  </a:lnTo>
                  <a:lnTo>
                    <a:pt x="2625" y="3149"/>
                  </a:lnTo>
                  <a:lnTo>
                    <a:pt x="2887" y="2834"/>
                  </a:lnTo>
                  <a:lnTo>
                    <a:pt x="3202" y="2572"/>
                  </a:lnTo>
                  <a:lnTo>
                    <a:pt x="3569" y="2362"/>
                  </a:lnTo>
                  <a:lnTo>
                    <a:pt x="3937" y="2257"/>
                  </a:lnTo>
                  <a:lnTo>
                    <a:pt x="4304" y="2205"/>
                  </a:lnTo>
                  <a:lnTo>
                    <a:pt x="4671" y="2152"/>
                  </a:lnTo>
                  <a:lnTo>
                    <a:pt x="5354" y="2152"/>
                  </a:lnTo>
                  <a:lnTo>
                    <a:pt x="5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8" name="Google Shape;628;p9"/>
            <p:cNvSpPr/>
            <p:nvPr/>
          </p:nvSpPr>
          <p:spPr>
            <a:xfrm>
              <a:off x="2107513" y="2956085"/>
              <a:ext cx="64419" cy="103291"/>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29" name="Google Shape;629;p9"/>
            <p:cNvSpPr/>
            <p:nvPr/>
          </p:nvSpPr>
          <p:spPr>
            <a:xfrm>
              <a:off x="2181303" y="2916821"/>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0" name="Google Shape;630;p9"/>
            <p:cNvSpPr/>
            <p:nvPr/>
          </p:nvSpPr>
          <p:spPr>
            <a:xfrm>
              <a:off x="2214146" y="2954377"/>
              <a:ext cx="58445" cy="107129"/>
            </a:xfrm>
            <a:custGeom>
              <a:avLst/>
              <a:gdLst/>
              <a:ahLst/>
              <a:cxnLst/>
              <a:rect l="l" t="t" r="r" b="b"/>
              <a:pathLst>
                <a:path w="7191" h="13173" extrusionOk="0">
                  <a:moveTo>
                    <a:pt x="3097" y="1"/>
                  </a:moveTo>
                  <a:lnTo>
                    <a:pt x="2520" y="105"/>
                  </a:lnTo>
                  <a:lnTo>
                    <a:pt x="2047" y="263"/>
                  </a:lnTo>
                  <a:lnTo>
                    <a:pt x="1628" y="420"/>
                  </a:lnTo>
                  <a:lnTo>
                    <a:pt x="1260" y="683"/>
                  </a:lnTo>
                  <a:lnTo>
                    <a:pt x="945" y="998"/>
                  </a:lnTo>
                  <a:lnTo>
                    <a:pt x="735" y="1313"/>
                  </a:lnTo>
                  <a:lnTo>
                    <a:pt x="525" y="1732"/>
                  </a:lnTo>
                  <a:lnTo>
                    <a:pt x="368" y="2205"/>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1"/>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1"/>
                  </a:lnTo>
                  <a:lnTo>
                    <a:pt x="6298" y="12176"/>
                  </a:lnTo>
                  <a:lnTo>
                    <a:pt x="6561" y="11861"/>
                  </a:lnTo>
                  <a:lnTo>
                    <a:pt x="6771" y="11546"/>
                  </a:lnTo>
                  <a:lnTo>
                    <a:pt x="6875" y="11179"/>
                  </a:lnTo>
                  <a:lnTo>
                    <a:pt x="7033" y="10759"/>
                  </a:lnTo>
                  <a:lnTo>
                    <a:pt x="7138" y="9972"/>
                  </a:lnTo>
                  <a:lnTo>
                    <a:pt x="7190" y="9079"/>
                  </a:lnTo>
                  <a:lnTo>
                    <a:pt x="7190" y="8187"/>
                  </a:lnTo>
                  <a:lnTo>
                    <a:pt x="5301" y="8187"/>
                  </a:lnTo>
                  <a:lnTo>
                    <a:pt x="5249" y="8974"/>
                  </a:lnTo>
                  <a:lnTo>
                    <a:pt x="5249" y="9604"/>
                  </a:lnTo>
                  <a:lnTo>
                    <a:pt x="5144" y="10181"/>
                  </a:lnTo>
                  <a:lnTo>
                    <a:pt x="5039" y="10654"/>
                  </a:lnTo>
                  <a:lnTo>
                    <a:pt x="4829" y="11074"/>
                  </a:lnTo>
                  <a:lnTo>
                    <a:pt x="4671" y="11179"/>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20"/>
                  </a:lnTo>
                  <a:lnTo>
                    <a:pt x="2362" y="2310"/>
                  </a:lnTo>
                  <a:lnTo>
                    <a:pt x="2467" y="2100"/>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5"/>
                  </a:lnTo>
                  <a:lnTo>
                    <a:pt x="5091" y="2362"/>
                  </a:lnTo>
                  <a:lnTo>
                    <a:pt x="5196" y="2834"/>
                  </a:lnTo>
                  <a:lnTo>
                    <a:pt x="5249" y="3412"/>
                  </a:lnTo>
                  <a:lnTo>
                    <a:pt x="5301" y="4829"/>
                  </a:lnTo>
                  <a:lnTo>
                    <a:pt x="7190" y="4829"/>
                  </a:lnTo>
                  <a:lnTo>
                    <a:pt x="7190" y="3884"/>
                  </a:lnTo>
                  <a:lnTo>
                    <a:pt x="7138" y="2992"/>
                  </a:lnTo>
                  <a:lnTo>
                    <a:pt x="7033" y="2205"/>
                  </a:lnTo>
                  <a:lnTo>
                    <a:pt x="6928" y="1837"/>
                  </a:lnTo>
                  <a:lnTo>
                    <a:pt x="6771" y="1470"/>
                  </a:lnTo>
                  <a:lnTo>
                    <a:pt x="6613" y="1155"/>
                  </a:lnTo>
                  <a:lnTo>
                    <a:pt x="6351" y="840"/>
                  </a:lnTo>
                  <a:lnTo>
                    <a:pt x="6088" y="630"/>
                  </a:lnTo>
                  <a:lnTo>
                    <a:pt x="5721" y="420"/>
                  </a:lnTo>
                  <a:lnTo>
                    <a:pt x="5354"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1" name="Google Shape;631;p9"/>
            <p:cNvSpPr/>
            <p:nvPr/>
          </p:nvSpPr>
          <p:spPr>
            <a:xfrm>
              <a:off x="2287082" y="2954377"/>
              <a:ext cx="58445" cy="107129"/>
            </a:xfrm>
            <a:custGeom>
              <a:avLst/>
              <a:gdLst/>
              <a:ahLst/>
              <a:cxnLst/>
              <a:rect l="l" t="t" r="r" b="b"/>
              <a:pathLst>
                <a:path w="7191" h="13173" extrusionOk="0">
                  <a:moveTo>
                    <a:pt x="3989" y="1575"/>
                  </a:moveTo>
                  <a:lnTo>
                    <a:pt x="4199" y="1627"/>
                  </a:lnTo>
                  <a:lnTo>
                    <a:pt x="4409" y="1732"/>
                  </a:lnTo>
                  <a:lnTo>
                    <a:pt x="4566" y="1837"/>
                  </a:lnTo>
                  <a:lnTo>
                    <a:pt x="4881" y="2100"/>
                  </a:lnTo>
                  <a:lnTo>
                    <a:pt x="5039" y="2415"/>
                  </a:lnTo>
                  <a:lnTo>
                    <a:pt x="5144" y="2782"/>
                  </a:lnTo>
                  <a:lnTo>
                    <a:pt x="5249" y="3149"/>
                  </a:lnTo>
                  <a:lnTo>
                    <a:pt x="5249" y="3779"/>
                  </a:lnTo>
                  <a:lnTo>
                    <a:pt x="5249" y="5353"/>
                  </a:lnTo>
                  <a:lnTo>
                    <a:pt x="2047" y="5353"/>
                  </a:lnTo>
                  <a:lnTo>
                    <a:pt x="2100" y="3464"/>
                  </a:lnTo>
                  <a:lnTo>
                    <a:pt x="2152" y="2992"/>
                  </a:lnTo>
                  <a:lnTo>
                    <a:pt x="2205" y="2624"/>
                  </a:lnTo>
                  <a:lnTo>
                    <a:pt x="2362" y="2310"/>
                  </a:lnTo>
                  <a:lnTo>
                    <a:pt x="2467" y="2100"/>
                  </a:lnTo>
                  <a:lnTo>
                    <a:pt x="2625" y="1942"/>
                  </a:lnTo>
                  <a:lnTo>
                    <a:pt x="2782" y="1785"/>
                  </a:lnTo>
                  <a:lnTo>
                    <a:pt x="3044" y="1680"/>
                  </a:lnTo>
                  <a:lnTo>
                    <a:pt x="3359" y="1575"/>
                  </a:lnTo>
                  <a:close/>
                  <a:moveTo>
                    <a:pt x="3517" y="1"/>
                  </a:moveTo>
                  <a:lnTo>
                    <a:pt x="2939" y="53"/>
                  </a:lnTo>
                  <a:lnTo>
                    <a:pt x="2415" y="158"/>
                  </a:lnTo>
                  <a:lnTo>
                    <a:pt x="1995" y="263"/>
                  </a:lnTo>
                  <a:lnTo>
                    <a:pt x="1575" y="473"/>
                  </a:lnTo>
                  <a:lnTo>
                    <a:pt x="1260" y="683"/>
                  </a:lnTo>
                  <a:lnTo>
                    <a:pt x="945" y="945"/>
                  </a:lnTo>
                  <a:lnTo>
                    <a:pt x="735" y="1260"/>
                  </a:lnTo>
                  <a:lnTo>
                    <a:pt x="525" y="1627"/>
                  </a:lnTo>
                  <a:lnTo>
                    <a:pt x="368" y="1995"/>
                  </a:lnTo>
                  <a:lnTo>
                    <a:pt x="263" y="2362"/>
                  </a:lnTo>
                  <a:lnTo>
                    <a:pt x="106" y="3254"/>
                  </a:lnTo>
                  <a:lnTo>
                    <a:pt x="53" y="4199"/>
                  </a:lnTo>
                  <a:lnTo>
                    <a:pt x="1" y="5248"/>
                  </a:lnTo>
                  <a:lnTo>
                    <a:pt x="53" y="8240"/>
                  </a:lnTo>
                  <a:lnTo>
                    <a:pt x="106" y="9919"/>
                  </a:lnTo>
                  <a:lnTo>
                    <a:pt x="158" y="10391"/>
                  </a:lnTo>
                  <a:lnTo>
                    <a:pt x="211" y="10706"/>
                  </a:lnTo>
                  <a:lnTo>
                    <a:pt x="368" y="11179"/>
                  </a:lnTo>
                  <a:lnTo>
                    <a:pt x="473" y="11546"/>
                  </a:lnTo>
                  <a:lnTo>
                    <a:pt x="683" y="11808"/>
                  </a:lnTo>
                  <a:lnTo>
                    <a:pt x="840" y="12071"/>
                  </a:lnTo>
                  <a:lnTo>
                    <a:pt x="1050" y="12281"/>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4"/>
                  </a:lnTo>
                  <a:lnTo>
                    <a:pt x="4566" y="11336"/>
                  </a:lnTo>
                  <a:lnTo>
                    <a:pt x="4409" y="11389"/>
                  </a:lnTo>
                  <a:lnTo>
                    <a:pt x="4199" y="11493"/>
                  </a:lnTo>
                  <a:lnTo>
                    <a:pt x="3674" y="11546"/>
                  </a:lnTo>
                  <a:lnTo>
                    <a:pt x="3464" y="11493"/>
                  </a:lnTo>
                  <a:lnTo>
                    <a:pt x="3202" y="11493"/>
                  </a:lnTo>
                  <a:lnTo>
                    <a:pt x="2835"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6" y="1522"/>
                  </a:lnTo>
                  <a:lnTo>
                    <a:pt x="6456" y="1208"/>
                  </a:lnTo>
                  <a:lnTo>
                    <a:pt x="6246" y="945"/>
                  </a:lnTo>
                  <a:lnTo>
                    <a:pt x="5983" y="683"/>
                  </a:lnTo>
                  <a:lnTo>
                    <a:pt x="5721" y="525"/>
                  </a:lnTo>
                  <a:lnTo>
                    <a:pt x="5459"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2" name="Google Shape;632;p9"/>
            <p:cNvSpPr/>
            <p:nvPr/>
          </p:nvSpPr>
          <p:spPr>
            <a:xfrm>
              <a:off x="838177" y="3121248"/>
              <a:ext cx="71238" cy="150240"/>
            </a:xfrm>
            <a:custGeom>
              <a:avLst/>
              <a:gdLst/>
              <a:ahLst/>
              <a:cxnLst/>
              <a:rect l="l" t="t" r="r" b="b"/>
              <a:pathLst>
                <a:path w="8765" h="18474" extrusionOk="0">
                  <a:moveTo>
                    <a:pt x="4619" y="1"/>
                  </a:moveTo>
                  <a:lnTo>
                    <a:pt x="3884" y="53"/>
                  </a:lnTo>
                  <a:lnTo>
                    <a:pt x="3254" y="158"/>
                  </a:lnTo>
                  <a:lnTo>
                    <a:pt x="2677" y="316"/>
                  </a:lnTo>
                  <a:lnTo>
                    <a:pt x="2204" y="526"/>
                  </a:lnTo>
                  <a:lnTo>
                    <a:pt x="1785" y="788"/>
                  </a:lnTo>
                  <a:lnTo>
                    <a:pt x="1470" y="1103"/>
                  </a:lnTo>
                  <a:lnTo>
                    <a:pt x="1207" y="1418"/>
                  </a:lnTo>
                  <a:lnTo>
                    <a:pt x="945" y="1733"/>
                  </a:lnTo>
                  <a:lnTo>
                    <a:pt x="788" y="2100"/>
                  </a:lnTo>
                  <a:lnTo>
                    <a:pt x="683" y="2467"/>
                  </a:lnTo>
                  <a:lnTo>
                    <a:pt x="525" y="3150"/>
                  </a:lnTo>
                  <a:lnTo>
                    <a:pt x="473" y="3727"/>
                  </a:lnTo>
                  <a:lnTo>
                    <a:pt x="420" y="4199"/>
                  </a:lnTo>
                  <a:lnTo>
                    <a:pt x="473" y="4776"/>
                  </a:lnTo>
                  <a:lnTo>
                    <a:pt x="525" y="5354"/>
                  </a:lnTo>
                  <a:lnTo>
                    <a:pt x="630" y="5879"/>
                  </a:lnTo>
                  <a:lnTo>
                    <a:pt x="840" y="6403"/>
                  </a:lnTo>
                  <a:lnTo>
                    <a:pt x="1102" y="6928"/>
                  </a:lnTo>
                  <a:lnTo>
                    <a:pt x="1470" y="7453"/>
                  </a:lnTo>
                  <a:lnTo>
                    <a:pt x="1942" y="8030"/>
                  </a:lnTo>
                  <a:lnTo>
                    <a:pt x="2519" y="8660"/>
                  </a:lnTo>
                  <a:lnTo>
                    <a:pt x="4933" y="11179"/>
                  </a:lnTo>
                  <a:lnTo>
                    <a:pt x="5616" y="11914"/>
                  </a:lnTo>
                  <a:lnTo>
                    <a:pt x="5930" y="12229"/>
                  </a:lnTo>
                  <a:lnTo>
                    <a:pt x="6140" y="12596"/>
                  </a:lnTo>
                  <a:lnTo>
                    <a:pt x="6350" y="12963"/>
                  </a:lnTo>
                  <a:lnTo>
                    <a:pt x="6455"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1" y="16427"/>
                  </a:lnTo>
                  <a:lnTo>
                    <a:pt x="3149" y="16322"/>
                  </a:lnTo>
                  <a:lnTo>
                    <a:pt x="2939" y="16164"/>
                  </a:lnTo>
                  <a:lnTo>
                    <a:pt x="2782" y="16007"/>
                  </a:lnTo>
                  <a:lnTo>
                    <a:pt x="2519" y="15692"/>
                  </a:lnTo>
                  <a:lnTo>
                    <a:pt x="2362" y="15325"/>
                  </a:lnTo>
                  <a:lnTo>
                    <a:pt x="2257" y="14957"/>
                  </a:lnTo>
                  <a:lnTo>
                    <a:pt x="2152" y="14433"/>
                  </a:lnTo>
                  <a:lnTo>
                    <a:pt x="2152" y="13803"/>
                  </a:lnTo>
                  <a:lnTo>
                    <a:pt x="2152" y="12019"/>
                  </a:lnTo>
                  <a:lnTo>
                    <a:pt x="0" y="12019"/>
                  </a:lnTo>
                  <a:lnTo>
                    <a:pt x="0" y="14013"/>
                  </a:lnTo>
                  <a:lnTo>
                    <a:pt x="0" y="14538"/>
                  </a:lnTo>
                  <a:lnTo>
                    <a:pt x="53" y="15010"/>
                  </a:lnTo>
                  <a:lnTo>
                    <a:pt x="158" y="15482"/>
                  </a:lnTo>
                  <a:lnTo>
                    <a:pt x="263" y="15955"/>
                  </a:lnTo>
                  <a:lnTo>
                    <a:pt x="473" y="16427"/>
                  </a:lnTo>
                  <a:lnTo>
                    <a:pt x="683" y="16847"/>
                  </a:lnTo>
                  <a:lnTo>
                    <a:pt x="997" y="17214"/>
                  </a:lnTo>
                  <a:lnTo>
                    <a:pt x="1417" y="17581"/>
                  </a:lnTo>
                  <a:lnTo>
                    <a:pt x="1785" y="17844"/>
                  </a:lnTo>
                  <a:lnTo>
                    <a:pt x="2047" y="18001"/>
                  </a:lnTo>
                  <a:lnTo>
                    <a:pt x="2414" y="18159"/>
                  </a:lnTo>
                  <a:lnTo>
                    <a:pt x="2782" y="18264"/>
                  </a:lnTo>
                  <a:lnTo>
                    <a:pt x="3254" y="18369"/>
                  </a:lnTo>
                  <a:lnTo>
                    <a:pt x="3779" y="18474"/>
                  </a:lnTo>
                  <a:lnTo>
                    <a:pt x="4986" y="18474"/>
                  </a:lnTo>
                  <a:lnTo>
                    <a:pt x="5668" y="18369"/>
                  </a:lnTo>
                  <a:lnTo>
                    <a:pt x="6350" y="18106"/>
                  </a:lnTo>
                  <a:lnTo>
                    <a:pt x="6718" y="17949"/>
                  </a:lnTo>
                  <a:lnTo>
                    <a:pt x="7085" y="17739"/>
                  </a:lnTo>
                  <a:lnTo>
                    <a:pt x="7400" y="17529"/>
                  </a:lnTo>
                  <a:lnTo>
                    <a:pt x="7715" y="17214"/>
                  </a:lnTo>
                  <a:lnTo>
                    <a:pt x="8030" y="16847"/>
                  </a:lnTo>
                  <a:lnTo>
                    <a:pt x="8240" y="16479"/>
                  </a:lnTo>
                  <a:lnTo>
                    <a:pt x="8450" y="16007"/>
                  </a:lnTo>
                  <a:lnTo>
                    <a:pt x="8607" y="15482"/>
                  </a:lnTo>
                  <a:lnTo>
                    <a:pt x="8712" y="14852"/>
                  </a:lnTo>
                  <a:lnTo>
                    <a:pt x="8764" y="14170"/>
                  </a:lnTo>
                  <a:lnTo>
                    <a:pt x="8712" y="13488"/>
                  </a:lnTo>
                  <a:lnTo>
                    <a:pt x="8607" y="12806"/>
                  </a:lnTo>
                  <a:lnTo>
                    <a:pt x="8450" y="12281"/>
                  </a:lnTo>
                  <a:lnTo>
                    <a:pt x="8240" y="11756"/>
                  </a:lnTo>
                  <a:lnTo>
                    <a:pt x="7925" y="11231"/>
                  </a:lnTo>
                  <a:lnTo>
                    <a:pt x="7557" y="10707"/>
                  </a:lnTo>
                  <a:lnTo>
                    <a:pt x="7138" y="10182"/>
                  </a:lnTo>
                  <a:lnTo>
                    <a:pt x="6613" y="9657"/>
                  </a:lnTo>
                  <a:lnTo>
                    <a:pt x="4356" y="7295"/>
                  </a:lnTo>
                  <a:lnTo>
                    <a:pt x="3569" y="6403"/>
                  </a:lnTo>
                  <a:lnTo>
                    <a:pt x="3254" y="6036"/>
                  </a:lnTo>
                  <a:lnTo>
                    <a:pt x="2992" y="5669"/>
                  </a:lnTo>
                  <a:lnTo>
                    <a:pt x="2834" y="5301"/>
                  </a:lnTo>
                  <a:lnTo>
                    <a:pt x="2677" y="4934"/>
                  </a:lnTo>
                  <a:lnTo>
                    <a:pt x="2624" y="4514"/>
                  </a:lnTo>
                  <a:lnTo>
                    <a:pt x="2624" y="4042"/>
                  </a:lnTo>
                  <a:lnTo>
                    <a:pt x="2624" y="3517"/>
                  </a:lnTo>
                  <a:lnTo>
                    <a:pt x="2677" y="3150"/>
                  </a:lnTo>
                  <a:lnTo>
                    <a:pt x="2834" y="2782"/>
                  </a:lnTo>
                  <a:lnTo>
                    <a:pt x="3044" y="2467"/>
                  </a:lnTo>
                  <a:lnTo>
                    <a:pt x="3202" y="2310"/>
                  </a:lnTo>
                  <a:lnTo>
                    <a:pt x="3411" y="2205"/>
                  </a:lnTo>
                  <a:lnTo>
                    <a:pt x="3621" y="2048"/>
                  </a:lnTo>
                  <a:lnTo>
                    <a:pt x="3884" y="1995"/>
                  </a:lnTo>
                  <a:lnTo>
                    <a:pt x="4146" y="1943"/>
                  </a:lnTo>
                  <a:lnTo>
                    <a:pt x="5038" y="1943"/>
                  </a:lnTo>
                  <a:lnTo>
                    <a:pt x="5406" y="2100"/>
                  </a:lnTo>
                  <a:lnTo>
                    <a:pt x="5773" y="2310"/>
                  </a:lnTo>
                  <a:lnTo>
                    <a:pt x="5983" y="2520"/>
                  </a:lnTo>
                  <a:lnTo>
                    <a:pt x="6140" y="2782"/>
                  </a:lnTo>
                  <a:lnTo>
                    <a:pt x="6245" y="2992"/>
                  </a:lnTo>
                  <a:lnTo>
                    <a:pt x="6350" y="3360"/>
                  </a:lnTo>
                  <a:lnTo>
                    <a:pt x="6403" y="3937"/>
                  </a:lnTo>
                  <a:lnTo>
                    <a:pt x="6455" y="5564"/>
                  </a:lnTo>
                  <a:lnTo>
                    <a:pt x="8397" y="5564"/>
                  </a:lnTo>
                  <a:lnTo>
                    <a:pt x="8397" y="3937"/>
                  </a:lnTo>
                  <a:lnTo>
                    <a:pt x="8345" y="2835"/>
                  </a:lnTo>
                  <a:lnTo>
                    <a:pt x="8292" y="2467"/>
                  </a:lnTo>
                  <a:lnTo>
                    <a:pt x="8187" y="2100"/>
                  </a:lnTo>
                  <a:lnTo>
                    <a:pt x="8030" y="1785"/>
                  </a:lnTo>
                  <a:lnTo>
                    <a:pt x="7872" y="1470"/>
                  </a:lnTo>
                  <a:lnTo>
                    <a:pt x="7557" y="1050"/>
                  </a:lnTo>
                  <a:lnTo>
                    <a:pt x="7138"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3" name="Google Shape;633;p9"/>
            <p:cNvSpPr/>
            <p:nvPr/>
          </p:nvSpPr>
          <p:spPr>
            <a:xfrm>
              <a:off x="921776" y="3164358"/>
              <a:ext cx="58437" cy="107129"/>
            </a:xfrm>
            <a:custGeom>
              <a:avLst/>
              <a:gdLst/>
              <a:ahLst/>
              <a:cxnLst/>
              <a:rect l="l" t="t" r="r" b="b"/>
              <a:pathLst>
                <a:path w="7190" h="13173" extrusionOk="0">
                  <a:moveTo>
                    <a:pt x="3989" y="1575"/>
                  </a:moveTo>
                  <a:lnTo>
                    <a:pt x="4199" y="1627"/>
                  </a:lnTo>
                  <a:lnTo>
                    <a:pt x="4409" y="1732"/>
                  </a:lnTo>
                  <a:lnTo>
                    <a:pt x="4566" y="1837"/>
                  </a:lnTo>
                  <a:lnTo>
                    <a:pt x="4881" y="2099"/>
                  </a:lnTo>
                  <a:lnTo>
                    <a:pt x="5038" y="2414"/>
                  </a:lnTo>
                  <a:lnTo>
                    <a:pt x="5143" y="2782"/>
                  </a:lnTo>
                  <a:lnTo>
                    <a:pt x="5248" y="3149"/>
                  </a:lnTo>
                  <a:lnTo>
                    <a:pt x="5248" y="3779"/>
                  </a:lnTo>
                  <a:lnTo>
                    <a:pt x="5248" y="5353"/>
                  </a:lnTo>
                  <a:lnTo>
                    <a:pt x="2047" y="5353"/>
                  </a:lnTo>
                  <a:lnTo>
                    <a:pt x="2099" y="3464"/>
                  </a:lnTo>
                  <a:lnTo>
                    <a:pt x="2152" y="2992"/>
                  </a:lnTo>
                  <a:lnTo>
                    <a:pt x="2204" y="2624"/>
                  </a:lnTo>
                  <a:lnTo>
                    <a:pt x="2362" y="2309"/>
                  </a:lnTo>
                  <a:lnTo>
                    <a:pt x="2467" y="2099"/>
                  </a:lnTo>
                  <a:lnTo>
                    <a:pt x="2624" y="1942"/>
                  </a:lnTo>
                  <a:lnTo>
                    <a:pt x="2782" y="1785"/>
                  </a:lnTo>
                  <a:lnTo>
                    <a:pt x="3044" y="1680"/>
                  </a:lnTo>
                  <a:lnTo>
                    <a:pt x="3359" y="1575"/>
                  </a:lnTo>
                  <a:close/>
                  <a:moveTo>
                    <a:pt x="3516" y="0"/>
                  </a:moveTo>
                  <a:lnTo>
                    <a:pt x="2939" y="53"/>
                  </a:lnTo>
                  <a:lnTo>
                    <a:pt x="2414" y="158"/>
                  </a:lnTo>
                  <a:lnTo>
                    <a:pt x="1994" y="263"/>
                  </a:lnTo>
                  <a:lnTo>
                    <a:pt x="1575" y="473"/>
                  </a:lnTo>
                  <a:lnTo>
                    <a:pt x="1260" y="683"/>
                  </a:lnTo>
                  <a:lnTo>
                    <a:pt x="945"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473" y="11546"/>
                  </a:lnTo>
                  <a:lnTo>
                    <a:pt x="683" y="11808"/>
                  </a:lnTo>
                  <a:lnTo>
                    <a:pt x="840" y="12070"/>
                  </a:lnTo>
                  <a:lnTo>
                    <a:pt x="1050" y="12280"/>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3"/>
                  </a:lnTo>
                  <a:lnTo>
                    <a:pt x="4566" y="11336"/>
                  </a:lnTo>
                  <a:lnTo>
                    <a:pt x="4409" y="11388"/>
                  </a:lnTo>
                  <a:lnTo>
                    <a:pt x="4199" y="11493"/>
                  </a:lnTo>
                  <a:lnTo>
                    <a:pt x="3674" y="11546"/>
                  </a:lnTo>
                  <a:lnTo>
                    <a:pt x="3464" y="11493"/>
                  </a:lnTo>
                  <a:lnTo>
                    <a:pt x="3202" y="11493"/>
                  </a:lnTo>
                  <a:lnTo>
                    <a:pt x="2834" y="11336"/>
                  </a:lnTo>
                  <a:lnTo>
                    <a:pt x="2572" y="11073"/>
                  </a:lnTo>
                  <a:lnTo>
                    <a:pt x="2362" y="10811"/>
                  </a:lnTo>
                  <a:lnTo>
                    <a:pt x="2257" y="10496"/>
                  </a:lnTo>
                  <a:lnTo>
                    <a:pt x="2152" y="10234"/>
                  </a:lnTo>
                  <a:lnTo>
                    <a:pt x="2099" y="9709"/>
                  </a:lnTo>
                  <a:lnTo>
                    <a:pt x="2047" y="8554"/>
                  </a:lnTo>
                  <a:lnTo>
                    <a:pt x="2047" y="6980"/>
                  </a:lnTo>
                  <a:lnTo>
                    <a:pt x="7190" y="6980"/>
                  </a:lnTo>
                  <a:lnTo>
                    <a:pt x="7137" y="3936"/>
                  </a:lnTo>
                  <a:lnTo>
                    <a:pt x="7137"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4" name="Google Shape;634;p9"/>
            <p:cNvSpPr/>
            <p:nvPr/>
          </p:nvSpPr>
          <p:spPr>
            <a:xfrm>
              <a:off x="996419" y="3164358"/>
              <a:ext cx="43937" cy="104999"/>
            </a:xfrm>
            <a:custGeom>
              <a:avLst/>
              <a:gdLst/>
              <a:ahLst/>
              <a:cxnLst/>
              <a:rect l="l" t="t" r="r" b="b"/>
              <a:pathLst>
                <a:path w="5406" h="12911" extrusionOk="0">
                  <a:moveTo>
                    <a:pt x="5038" y="0"/>
                  </a:moveTo>
                  <a:lnTo>
                    <a:pt x="4671" y="53"/>
                  </a:lnTo>
                  <a:lnTo>
                    <a:pt x="4303" y="105"/>
                  </a:lnTo>
                  <a:lnTo>
                    <a:pt x="4041" y="210"/>
                  </a:lnTo>
                  <a:lnTo>
                    <a:pt x="3726" y="368"/>
                  </a:lnTo>
                  <a:lnTo>
                    <a:pt x="3464" y="525"/>
                  </a:lnTo>
                  <a:lnTo>
                    <a:pt x="3044" y="892"/>
                  </a:lnTo>
                  <a:lnTo>
                    <a:pt x="2677" y="1312"/>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1"/>
                  </a:lnTo>
                  <a:lnTo>
                    <a:pt x="2677" y="3149"/>
                  </a:lnTo>
                  <a:lnTo>
                    <a:pt x="2939" y="2834"/>
                  </a:lnTo>
                  <a:lnTo>
                    <a:pt x="3254" y="2572"/>
                  </a:lnTo>
                  <a:lnTo>
                    <a:pt x="3621" y="2362"/>
                  </a:lnTo>
                  <a:lnTo>
                    <a:pt x="3936" y="2257"/>
                  </a:lnTo>
                  <a:lnTo>
                    <a:pt x="4303" y="2204"/>
                  </a:lnTo>
                  <a:lnTo>
                    <a:pt x="4671" y="2152"/>
                  </a:lnTo>
                  <a:lnTo>
                    <a:pt x="5406" y="2152"/>
                  </a:lnTo>
                  <a:lnTo>
                    <a:pt x="54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5" name="Google Shape;635;p9"/>
            <p:cNvSpPr/>
            <p:nvPr/>
          </p:nvSpPr>
          <p:spPr>
            <a:xfrm>
              <a:off x="1047598" y="3166066"/>
              <a:ext cx="64419" cy="103291"/>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6" name="Google Shape;636;p9"/>
            <p:cNvSpPr/>
            <p:nvPr/>
          </p:nvSpPr>
          <p:spPr>
            <a:xfrm>
              <a:off x="1121387"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7" name="Google Shape;637;p9"/>
            <p:cNvSpPr/>
            <p:nvPr/>
          </p:nvSpPr>
          <p:spPr>
            <a:xfrm>
              <a:off x="1154231" y="3164358"/>
              <a:ext cx="58445" cy="107129"/>
            </a:xfrm>
            <a:custGeom>
              <a:avLst/>
              <a:gdLst/>
              <a:ahLst/>
              <a:cxnLst/>
              <a:rect l="l" t="t" r="r" b="b"/>
              <a:pathLst>
                <a:path w="7191" h="13173" extrusionOk="0">
                  <a:moveTo>
                    <a:pt x="3097" y="0"/>
                  </a:moveTo>
                  <a:lnTo>
                    <a:pt x="2520"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0"/>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0"/>
                  </a:lnTo>
                  <a:lnTo>
                    <a:pt x="6298" y="12175"/>
                  </a:lnTo>
                  <a:lnTo>
                    <a:pt x="6560" y="11861"/>
                  </a:lnTo>
                  <a:lnTo>
                    <a:pt x="6718" y="11546"/>
                  </a:lnTo>
                  <a:lnTo>
                    <a:pt x="6875" y="11178"/>
                  </a:lnTo>
                  <a:lnTo>
                    <a:pt x="6980" y="10759"/>
                  </a:lnTo>
                  <a:lnTo>
                    <a:pt x="7138" y="9971"/>
                  </a:lnTo>
                  <a:lnTo>
                    <a:pt x="7190" y="9079"/>
                  </a:lnTo>
                  <a:lnTo>
                    <a:pt x="7190" y="8187"/>
                  </a:lnTo>
                  <a:lnTo>
                    <a:pt x="5248" y="8187"/>
                  </a:lnTo>
                  <a:lnTo>
                    <a:pt x="5248" y="8974"/>
                  </a:lnTo>
                  <a:lnTo>
                    <a:pt x="5248" y="9604"/>
                  </a:lnTo>
                  <a:lnTo>
                    <a:pt x="5143" y="10181"/>
                  </a:lnTo>
                  <a:lnTo>
                    <a:pt x="5039" y="10654"/>
                  </a:lnTo>
                  <a:lnTo>
                    <a:pt x="4829"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4"/>
                  </a:lnTo>
                  <a:lnTo>
                    <a:pt x="5091" y="2362"/>
                  </a:lnTo>
                  <a:lnTo>
                    <a:pt x="5196" y="2834"/>
                  </a:lnTo>
                  <a:lnTo>
                    <a:pt x="5248" y="3411"/>
                  </a:lnTo>
                  <a:lnTo>
                    <a:pt x="5248" y="4828"/>
                  </a:lnTo>
                  <a:lnTo>
                    <a:pt x="7190" y="4828"/>
                  </a:lnTo>
                  <a:lnTo>
                    <a:pt x="7190" y="3884"/>
                  </a:lnTo>
                  <a:lnTo>
                    <a:pt x="7138" y="2992"/>
                  </a:lnTo>
                  <a:lnTo>
                    <a:pt x="7033" y="2204"/>
                  </a:lnTo>
                  <a:lnTo>
                    <a:pt x="6928" y="1837"/>
                  </a:lnTo>
                  <a:lnTo>
                    <a:pt x="6770" y="1470"/>
                  </a:lnTo>
                  <a:lnTo>
                    <a:pt x="6560" y="1155"/>
                  </a:lnTo>
                  <a:lnTo>
                    <a:pt x="6351"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8" name="Google Shape;638;p9"/>
            <p:cNvSpPr/>
            <p:nvPr/>
          </p:nvSpPr>
          <p:spPr>
            <a:xfrm>
              <a:off x="1227167" y="3164358"/>
              <a:ext cx="58445" cy="107129"/>
            </a:xfrm>
            <a:custGeom>
              <a:avLst/>
              <a:gdLst/>
              <a:ahLst/>
              <a:cxnLst/>
              <a:rect l="l" t="t" r="r" b="b"/>
              <a:pathLst>
                <a:path w="7191" h="13173" extrusionOk="0">
                  <a:moveTo>
                    <a:pt x="3936" y="1575"/>
                  </a:moveTo>
                  <a:lnTo>
                    <a:pt x="4199" y="1627"/>
                  </a:lnTo>
                  <a:lnTo>
                    <a:pt x="4409" y="1732"/>
                  </a:lnTo>
                  <a:lnTo>
                    <a:pt x="4566" y="1837"/>
                  </a:lnTo>
                  <a:lnTo>
                    <a:pt x="4829" y="2099"/>
                  </a:lnTo>
                  <a:lnTo>
                    <a:pt x="5039" y="2414"/>
                  </a:lnTo>
                  <a:lnTo>
                    <a:pt x="5143" y="2782"/>
                  </a:lnTo>
                  <a:lnTo>
                    <a:pt x="5196" y="3149"/>
                  </a:lnTo>
                  <a:lnTo>
                    <a:pt x="5248" y="3779"/>
                  </a:lnTo>
                  <a:lnTo>
                    <a:pt x="5248" y="5353"/>
                  </a:lnTo>
                  <a:lnTo>
                    <a:pt x="2047" y="5353"/>
                  </a:lnTo>
                  <a:lnTo>
                    <a:pt x="2100" y="3464"/>
                  </a:lnTo>
                  <a:lnTo>
                    <a:pt x="2100" y="2992"/>
                  </a:lnTo>
                  <a:lnTo>
                    <a:pt x="2205" y="2624"/>
                  </a:lnTo>
                  <a:lnTo>
                    <a:pt x="2362" y="2309"/>
                  </a:lnTo>
                  <a:lnTo>
                    <a:pt x="2467" y="2099"/>
                  </a:lnTo>
                  <a:lnTo>
                    <a:pt x="2624" y="1942"/>
                  </a:lnTo>
                  <a:lnTo>
                    <a:pt x="2782" y="1785"/>
                  </a:lnTo>
                  <a:lnTo>
                    <a:pt x="3044" y="1680"/>
                  </a:lnTo>
                  <a:lnTo>
                    <a:pt x="3307" y="1575"/>
                  </a:lnTo>
                  <a:close/>
                  <a:moveTo>
                    <a:pt x="3517" y="0"/>
                  </a:moveTo>
                  <a:lnTo>
                    <a:pt x="2939" y="53"/>
                  </a:lnTo>
                  <a:lnTo>
                    <a:pt x="2415" y="158"/>
                  </a:lnTo>
                  <a:lnTo>
                    <a:pt x="1942" y="263"/>
                  </a:lnTo>
                  <a:lnTo>
                    <a:pt x="1575" y="473"/>
                  </a:lnTo>
                  <a:lnTo>
                    <a:pt x="1260" y="683"/>
                  </a:lnTo>
                  <a:lnTo>
                    <a:pt x="945" y="945"/>
                  </a:lnTo>
                  <a:lnTo>
                    <a:pt x="735" y="1260"/>
                  </a:lnTo>
                  <a:lnTo>
                    <a:pt x="525" y="1627"/>
                  </a:lnTo>
                  <a:lnTo>
                    <a:pt x="368" y="1994"/>
                  </a:lnTo>
                  <a:lnTo>
                    <a:pt x="263" y="2362"/>
                  </a:lnTo>
                  <a:lnTo>
                    <a:pt x="105" y="3254"/>
                  </a:lnTo>
                  <a:lnTo>
                    <a:pt x="0" y="4199"/>
                  </a:lnTo>
                  <a:lnTo>
                    <a:pt x="0" y="5248"/>
                  </a:lnTo>
                  <a:lnTo>
                    <a:pt x="0" y="8240"/>
                  </a:lnTo>
                  <a:lnTo>
                    <a:pt x="105" y="9919"/>
                  </a:lnTo>
                  <a:lnTo>
                    <a:pt x="105" y="10391"/>
                  </a:lnTo>
                  <a:lnTo>
                    <a:pt x="210" y="10706"/>
                  </a:lnTo>
                  <a:lnTo>
                    <a:pt x="315" y="11178"/>
                  </a:lnTo>
                  <a:lnTo>
                    <a:pt x="473" y="11546"/>
                  </a:lnTo>
                  <a:lnTo>
                    <a:pt x="630" y="11808"/>
                  </a:lnTo>
                  <a:lnTo>
                    <a:pt x="840" y="12070"/>
                  </a:lnTo>
                  <a:lnTo>
                    <a:pt x="1050" y="12280"/>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3"/>
                  </a:lnTo>
                  <a:lnTo>
                    <a:pt x="4566" y="11336"/>
                  </a:lnTo>
                  <a:lnTo>
                    <a:pt x="4356" y="11388"/>
                  </a:lnTo>
                  <a:lnTo>
                    <a:pt x="4199" y="11493"/>
                  </a:lnTo>
                  <a:lnTo>
                    <a:pt x="3674" y="11546"/>
                  </a:lnTo>
                  <a:lnTo>
                    <a:pt x="3412" y="11493"/>
                  </a:lnTo>
                  <a:lnTo>
                    <a:pt x="3202" y="11493"/>
                  </a:lnTo>
                  <a:lnTo>
                    <a:pt x="2834"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5" y="1522"/>
                  </a:lnTo>
                  <a:lnTo>
                    <a:pt x="6455" y="1207"/>
                  </a:lnTo>
                  <a:lnTo>
                    <a:pt x="6246"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9" name="Google Shape;639;p9"/>
            <p:cNvSpPr/>
            <p:nvPr/>
          </p:nvSpPr>
          <p:spPr>
            <a:xfrm>
              <a:off x="1349152" y="3164358"/>
              <a:ext cx="59298" cy="104999"/>
            </a:xfrm>
            <a:custGeom>
              <a:avLst/>
              <a:gdLst/>
              <a:ahLst/>
              <a:cxnLst/>
              <a:rect l="l" t="t" r="r" b="b"/>
              <a:pathLst>
                <a:path w="7296" h="12911" extrusionOk="0">
                  <a:moveTo>
                    <a:pt x="4671" y="0"/>
                  </a:moveTo>
                  <a:lnTo>
                    <a:pt x="4094" y="53"/>
                  </a:lnTo>
                  <a:lnTo>
                    <a:pt x="3622" y="158"/>
                  </a:lnTo>
                  <a:lnTo>
                    <a:pt x="3202" y="315"/>
                  </a:lnTo>
                  <a:lnTo>
                    <a:pt x="2834" y="525"/>
                  </a:lnTo>
                  <a:lnTo>
                    <a:pt x="2572" y="735"/>
                  </a:lnTo>
                  <a:lnTo>
                    <a:pt x="2310" y="997"/>
                  </a:lnTo>
                  <a:lnTo>
                    <a:pt x="1942" y="1417"/>
                  </a:lnTo>
                  <a:lnTo>
                    <a:pt x="1942" y="210"/>
                  </a:lnTo>
                  <a:lnTo>
                    <a:pt x="1" y="210"/>
                  </a:lnTo>
                  <a:lnTo>
                    <a:pt x="1" y="12910"/>
                  </a:lnTo>
                  <a:lnTo>
                    <a:pt x="2047" y="12910"/>
                  </a:lnTo>
                  <a:lnTo>
                    <a:pt x="2047" y="4723"/>
                  </a:lnTo>
                  <a:lnTo>
                    <a:pt x="2047" y="3621"/>
                  </a:lnTo>
                  <a:lnTo>
                    <a:pt x="2152" y="3097"/>
                  </a:lnTo>
                  <a:lnTo>
                    <a:pt x="2257" y="2624"/>
                  </a:lnTo>
                  <a:lnTo>
                    <a:pt x="2467" y="2204"/>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099"/>
                  </a:lnTo>
                  <a:lnTo>
                    <a:pt x="5039" y="2414"/>
                  </a:lnTo>
                  <a:lnTo>
                    <a:pt x="5144" y="2887"/>
                  </a:lnTo>
                  <a:lnTo>
                    <a:pt x="5196" y="3411"/>
                  </a:lnTo>
                  <a:lnTo>
                    <a:pt x="5249" y="4618"/>
                  </a:lnTo>
                  <a:lnTo>
                    <a:pt x="5249" y="12910"/>
                  </a:lnTo>
                  <a:lnTo>
                    <a:pt x="7295" y="12910"/>
                  </a:lnTo>
                  <a:lnTo>
                    <a:pt x="7295" y="3989"/>
                  </a:lnTo>
                  <a:lnTo>
                    <a:pt x="7295" y="3306"/>
                  </a:lnTo>
                  <a:lnTo>
                    <a:pt x="7243" y="2624"/>
                  </a:lnTo>
                  <a:lnTo>
                    <a:pt x="7138" y="1942"/>
                  </a:lnTo>
                  <a:lnTo>
                    <a:pt x="7085" y="1627"/>
                  </a:lnTo>
                  <a:lnTo>
                    <a:pt x="6980" y="1312"/>
                  </a:lnTo>
                  <a:lnTo>
                    <a:pt x="6823" y="1050"/>
                  </a:lnTo>
                  <a:lnTo>
                    <a:pt x="6665" y="787"/>
                  </a:lnTo>
                  <a:lnTo>
                    <a:pt x="6456" y="578"/>
                  </a:lnTo>
                  <a:lnTo>
                    <a:pt x="6193" y="368"/>
                  </a:lnTo>
                  <a:lnTo>
                    <a:pt x="5878" y="210"/>
                  </a:lnTo>
                  <a:lnTo>
                    <a:pt x="5511" y="105"/>
                  </a:lnTo>
                  <a:lnTo>
                    <a:pt x="5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0" name="Google Shape;640;p9"/>
            <p:cNvSpPr/>
            <p:nvPr/>
          </p:nvSpPr>
          <p:spPr>
            <a:xfrm>
              <a:off x="1426778" y="3166066"/>
              <a:ext cx="58867" cy="105422"/>
            </a:xfrm>
            <a:custGeom>
              <a:avLst/>
              <a:gdLst/>
              <a:ahLst/>
              <a:cxnLst/>
              <a:rect l="l" t="t" r="r" b="b"/>
              <a:pathLst>
                <a:path w="7243" h="12963" extrusionOk="0">
                  <a:moveTo>
                    <a:pt x="1" y="0"/>
                  </a:moveTo>
                  <a:lnTo>
                    <a:pt x="1" y="8030"/>
                  </a:lnTo>
                  <a:lnTo>
                    <a:pt x="1" y="9446"/>
                  </a:lnTo>
                  <a:lnTo>
                    <a:pt x="53" y="10496"/>
                  </a:lnTo>
                  <a:lnTo>
                    <a:pt x="158" y="10916"/>
                  </a:lnTo>
                  <a:lnTo>
                    <a:pt x="263" y="11283"/>
                  </a:lnTo>
                  <a:lnTo>
                    <a:pt x="368" y="11651"/>
                  </a:lnTo>
                  <a:lnTo>
                    <a:pt x="578" y="11965"/>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5"/>
                  </a:lnTo>
                  <a:lnTo>
                    <a:pt x="5301" y="11546"/>
                  </a:lnTo>
                  <a:lnTo>
                    <a:pt x="5301" y="12700"/>
                  </a:lnTo>
                  <a:lnTo>
                    <a:pt x="7243" y="12700"/>
                  </a:lnTo>
                  <a:lnTo>
                    <a:pt x="7243" y="0"/>
                  </a:lnTo>
                  <a:lnTo>
                    <a:pt x="5249" y="0"/>
                  </a:lnTo>
                  <a:lnTo>
                    <a:pt x="5249" y="8344"/>
                  </a:lnTo>
                  <a:lnTo>
                    <a:pt x="5249" y="9341"/>
                  </a:lnTo>
                  <a:lnTo>
                    <a:pt x="5196" y="9866"/>
                  </a:lnTo>
                  <a:lnTo>
                    <a:pt x="5039" y="10339"/>
                  </a:lnTo>
                  <a:lnTo>
                    <a:pt x="4829" y="10811"/>
                  </a:lnTo>
                  <a:lnTo>
                    <a:pt x="4671" y="10968"/>
                  </a:lnTo>
                  <a:lnTo>
                    <a:pt x="4514" y="11126"/>
                  </a:lnTo>
                  <a:lnTo>
                    <a:pt x="4304" y="11231"/>
                  </a:lnTo>
                  <a:lnTo>
                    <a:pt x="4094" y="11336"/>
                  </a:lnTo>
                  <a:lnTo>
                    <a:pt x="3832" y="11388"/>
                  </a:lnTo>
                  <a:lnTo>
                    <a:pt x="3517" y="11441"/>
                  </a:lnTo>
                  <a:lnTo>
                    <a:pt x="3255" y="11388"/>
                  </a:lnTo>
                  <a:lnTo>
                    <a:pt x="3045" y="11336"/>
                  </a:lnTo>
                  <a:lnTo>
                    <a:pt x="2835" y="11283"/>
                  </a:lnTo>
                  <a:lnTo>
                    <a:pt x="2677" y="11178"/>
                  </a:lnTo>
                  <a:lnTo>
                    <a:pt x="2415" y="10968"/>
                  </a:lnTo>
                  <a:lnTo>
                    <a:pt x="2257" y="10706"/>
                  </a:lnTo>
                  <a:lnTo>
                    <a:pt x="2152" y="10391"/>
                  </a:lnTo>
                  <a:lnTo>
                    <a:pt x="2048" y="10076"/>
                  </a:lnTo>
                  <a:lnTo>
                    <a:pt x="2048" y="9551"/>
                  </a:lnTo>
                  <a:lnTo>
                    <a:pt x="1995" y="8344"/>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1" name="Google Shape;641;p9"/>
            <p:cNvSpPr/>
            <p:nvPr/>
          </p:nvSpPr>
          <p:spPr>
            <a:xfrm>
              <a:off x="1503981" y="3164358"/>
              <a:ext cx="102374" cy="104999"/>
            </a:xfrm>
            <a:custGeom>
              <a:avLst/>
              <a:gdLst/>
              <a:ahLst/>
              <a:cxnLst/>
              <a:rect l="l" t="t" r="r" b="b"/>
              <a:pathLst>
                <a:path w="12596" h="12911" extrusionOk="0">
                  <a:moveTo>
                    <a:pt x="4619" y="0"/>
                  </a:moveTo>
                  <a:lnTo>
                    <a:pt x="4094" y="53"/>
                  </a:lnTo>
                  <a:lnTo>
                    <a:pt x="3569" y="158"/>
                  </a:lnTo>
                  <a:lnTo>
                    <a:pt x="3202" y="315"/>
                  </a:lnTo>
                  <a:lnTo>
                    <a:pt x="2834" y="578"/>
                  </a:lnTo>
                  <a:lnTo>
                    <a:pt x="2520" y="787"/>
                  </a:lnTo>
                  <a:lnTo>
                    <a:pt x="2257" y="1050"/>
                  </a:lnTo>
                  <a:lnTo>
                    <a:pt x="1890" y="1470"/>
                  </a:lnTo>
                  <a:lnTo>
                    <a:pt x="1890" y="210"/>
                  </a:lnTo>
                  <a:lnTo>
                    <a:pt x="1" y="210"/>
                  </a:lnTo>
                  <a:lnTo>
                    <a:pt x="1" y="12910"/>
                  </a:lnTo>
                  <a:lnTo>
                    <a:pt x="2047" y="12910"/>
                  </a:lnTo>
                  <a:lnTo>
                    <a:pt x="2047" y="4618"/>
                  </a:lnTo>
                  <a:lnTo>
                    <a:pt x="2047" y="3516"/>
                  </a:lnTo>
                  <a:lnTo>
                    <a:pt x="2100" y="3044"/>
                  </a:lnTo>
                  <a:lnTo>
                    <a:pt x="2257" y="2572"/>
                  </a:lnTo>
                  <a:lnTo>
                    <a:pt x="2415" y="2152"/>
                  </a:lnTo>
                  <a:lnTo>
                    <a:pt x="2572" y="1994"/>
                  </a:lnTo>
                  <a:lnTo>
                    <a:pt x="2730" y="1837"/>
                  </a:lnTo>
                  <a:lnTo>
                    <a:pt x="2939" y="1732"/>
                  </a:lnTo>
                  <a:lnTo>
                    <a:pt x="3149" y="1627"/>
                  </a:lnTo>
                  <a:lnTo>
                    <a:pt x="3412" y="1575"/>
                  </a:lnTo>
                  <a:lnTo>
                    <a:pt x="3989" y="1575"/>
                  </a:lnTo>
                  <a:lnTo>
                    <a:pt x="4199" y="1627"/>
                  </a:lnTo>
                  <a:lnTo>
                    <a:pt x="4409" y="1680"/>
                  </a:lnTo>
                  <a:lnTo>
                    <a:pt x="4619" y="1785"/>
                  </a:lnTo>
                  <a:lnTo>
                    <a:pt x="4776" y="1942"/>
                  </a:lnTo>
                  <a:lnTo>
                    <a:pt x="4881" y="2099"/>
                  </a:lnTo>
                  <a:lnTo>
                    <a:pt x="5091" y="2467"/>
                  </a:lnTo>
                  <a:lnTo>
                    <a:pt x="5196" y="2887"/>
                  </a:lnTo>
                  <a:lnTo>
                    <a:pt x="5249" y="3411"/>
                  </a:lnTo>
                  <a:lnTo>
                    <a:pt x="5249" y="4618"/>
                  </a:lnTo>
                  <a:lnTo>
                    <a:pt x="5249" y="12910"/>
                  </a:lnTo>
                  <a:lnTo>
                    <a:pt x="7295" y="12910"/>
                  </a:lnTo>
                  <a:lnTo>
                    <a:pt x="7295" y="4618"/>
                  </a:lnTo>
                  <a:lnTo>
                    <a:pt x="7348" y="3569"/>
                  </a:lnTo>
                  <a:lnTo>
                    <a:pt x="7400" y="3044"/>
                  </a:lnTo>
                  <a:lnTo>
                    <a:pt x="7505" y="2572"/>
                  </a:lnTo>
                  <a:lnTo>
                    <a:pt x="7715" y="2152"/>
                  </a:lnTo>
                  <a:lnTo>
                    <a:pt x="7872" y="1994"/>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8"/>
                  </a:lnTo>
                  <a:lnTo>
                    <a:pt x="10549" y="12910"/>
                  </a:lnTo>
                  <a:lnTo>
                    <a:pt x="12596" y="12910"/>
                  </a:lnTo>
                  <a:lnTo>
                    <a:pt x="12596" y="4618"/>
                  </a:lnTo>
                  <a:lnTo>
                    <a:pt x="12596" y="3306"/>
                  </a:lnTo>
                  <a:lnTo>
                    <a:pt x="12543" y="2729"/>
                  </a:lnTo>
                  <a:lnTo>
                    <a:pt x="12491" y="2257"/>
                  </a:lnTo>
                  <a:lnTo>
                    <a:pt x="12386" y="1837"/>
                  </a:lnTo>
                  <a:lnTo>
                    <a:pt x="12228" y="1470"/>
                  </a:lnTo>
                  <a:lnTo>
                    <a:pt x="12018" y="1102"/>
                  </a:lnTo>
                  <a:lnTo>
                    <a:pt x="11756" y="787"/>
                  </a:lnTo>
                  <a:lnTo>
                    <a:pt x="11441" y="525"/>
                  </a:lnTo>
                  <a:lnTo>
                    <a:pt x="11126" y="315"/>
                  </a:lnTo>
                  <a:lnTo>
                    <a:pt x="10811" y="210"/>
                  </a:lnTo>
                  <a:lnTo>
                    <a:pt x="10549" y="105"/>
                  </a:lnTo>
                  <a:lnTo>
                    <a:pt x="10077" y="0"/>
                  </a:lnTo>
                  <a:lnTo>
                    <a:pt x="9762" y="0"/>
                  </a:lnTo>
                  <a:lnTo>
                    <a:pt x="9237" y="53"/>
                  </a:lnTo>
                  <a:lnTo>
                    <a:pt x="8765" y="158"/>
                  </a:lnTo>
                  <a:lnTo>
                    <a:pt x="8345" y="315"/>
                  </a:lnTo>
                  <a:lnTo>
                    <a:pt x="8030" y="525"/>
                  </a:lnTo>
                  <a:lnTo>
                    <a:pt x="7715" y="787"/>
                  </a:lnTo>
                  <a:lnTo>
                    <a:pt x="7505" y="1050"/>
                  </a:lnTo>
                  <a:lnTo>
                    <a:pt x="7138" y="1470"/>
                  </a:lnTo>
                  <a:lnTo>
                    <a:pt x="6823" y="1050"/>
                  </a:lnTo>
                  <a:lnTo>
                    <a:pt x="6613" y="787"/>
                  </a:lnTo>
                  <a:lnTo>
                    <a:pt x="6403" y="578"/>
                  </a:lnTo>
                  <a:lnTo>
                    <a:pt x="6036" y="315"/>
                  </a:lnTo>
                  <a:lnTo>
                    <a:pt x="5668" y="158"/>
                  </a:lnTo>
                  <a:lnTo>
                    <a:pt x="519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2" name="Google Shape;642;p9"/>
            <p:cNvSpPr/>
            <p:nvPr/>
          </p:nvSpPr>
          <p:spPr>
            <a:xfrm>
              <a:off x="1622553" y="3130641"/>
              <a:ext cx="58445" cy="140847"/>
            </a:xfrm>
            <a:custGeom>
              <a:avLst/>
              <a:gdLst/>
              <a:ahLst/>
              <a:cxnLst/>
              <a:rect l="l" t="t" r="r" b="b"/>
              <a:pathLst>
                <a:path w="7191" h="17319" extrusionOk="0">
                  <a:moveTo>
                    <a:pt x="3832" y="0"/>
                  </a:moveTo>
                  <a:lnTo>
                    <a:pt x="2520" y="2782"/>
                  </a:lnTo>
                  <a:lnTo>
                    <a:pt x="4147" y="2782"/>
                  </a:lnTo>
                  <a:lnTo>
                    <a:pt x="6613" y="0"/>
                  </a:lnTo>
                  <a:close/>
                  <a:moveTo>
                    <a:pt x="3989" y="5721"/>
                  </a:moveTo>
                  <a:lnTo>
                    <a:pt x="4199" y="5773"/>
                  </a:lnTo>
                  <a:lnTo>
                    <a:pt x="4409" y="5878"/>
                  </a:lnTo>
                  <a:lnTo>
                    <a:pt x="4567" y="5983"/>
                  </a:lnTo>
                  <a:lnTo>
                    <a:pt x="4881" y="6245"/>
                  </a:lnTo>
                  <a:lnTo>
                    <a:pt x="5039" y="6560"/>
                  </a:lnTo>
                  <a:lnTo>
                    <a:pt x="5196" y="6928"/>
                  </a:lnTo>
                  <a:lnTo>
                    <a:pt x="5249" y="7295"/>
                  </a:lnTo>
                  <a:lnTo>
                    <a:pt x="5301" y="7925"/>
                  </a:lnTo>
                  <a:lnTo>
                    <a:pt x="5301" y="9499"/>
                  </a:lnTo>
                  <a:lnTo>
                    <a:pt x="2100" y="9499"/>
                  </a:lnTo>
                  <a:lnTo>
                    <a:pt x="2100" y="7610"/>
                  </a:lnTo>
                  <a:lnTo>
                    <a:pt x="2152" y="7138"/>
                  </a:lnTo>
                  <a:lnTo>
                    <a:pt x="2205" y="6770"/>
                  </a:lnTo>
                  <a:lnTo>
                    <a:pt x="2362" y="6455"/>
                  </a:lnTo>
                  <a:lnTo>
                    <a:pt x="2467" y="6245"/>
                  </a:lnTo>
                  <a:lnTo>
                    <a:pt x="2625" y="6088"/>
                  </a:lnTo>
                  <a:lnTo>
                    <a:pt x="2835" y="5931"/>
                  </a:lnTo>
                  <a:lnTo>
                    <a:pt x="3045" y="5826"/>
                  </a:lnTo>
                  <a:lnTo>
                    <a:pt x="3360" y="5721"/>
                  </a:lnTo>
                  <a:close/>
                  <a:moveTo>
                    <a:pt x="3517" y="4146"/>
                  </a:moveTo>
                  <a:lnTo>
                    <a:pt x="2940" y="4199"/>
                  </a:lnTo>
                  <a:lnTo>
                    <a:pt x="2415" y="4304"/>
                  </a:lnTo>
                  <a:lnTo>
                    <a:pt x="1995" y="4409"/>
                  </a:lnTo>
                  <a:lnTo>
                    <a:pt x="1575" y="4619"/>
                  </a:lnTo>
                  <a:lnTo>
                    <a:pt x="1260" y="4829"/>
                  </a:lnTo>
                  <a:lnTo>
                    <a:pt x="998" y="5091"/>
                  </a:lnTo>
                  <a:lnTo>
                    <a:pt x="736" y="5406"/>
                  </a:lnTo>
                  <a:lnTo>
                    <a:pt x="526" y="5773"/>
                  </a:lnTo>
                  <a:lnTo>
                    <a:pt x="368" y="6140"/>
                  </a:lnTo>
                  <a:lnTo>
                    <a:pt x="263" y="6508"/>
                  </a:lnTo>
                  <a:lnTo>
                    <a:pt x="106" y="7400"/>
                  </a:lnTo>
                  <a:lnTo>
                    <a:pt x="53" y="8345"/>
                  </a:lnTo>
                  <a:lnTo>
                    <a:pt x="1" y="9394"/>
                  </a:lnTo>
                  <a:lnTo>
                    <a:pt x="53" y="12386"/>
                  </a:lnTo>
                  <a:lnTo>
                    <a:pt x="106" y="14065"/>
                  </a:lnTo>
                  <a:lnTo>
                    <a:pt x="158" y="14537"/>
                  </a:lnTo>
                  <a:lnTo>
                    <a:pt x="211" y="14852"/>
                  </a:lnTo>
                  <a:lnTo>
                    <a:pt x="368" y="15324"/>
                  </a:lnTo>
                  <a:lnTo>
                    <a:pt x="526" y="15692"/>
                  </a:lnTo>
                  <a:lnTo>
                    <a:pt x="683" y="15954"/>
                  </a:lnTo>
                  <a:lnTo>
                    <a:pt x="841" y="16216"/>
                  </a:lnTo>
                  <a:lnTo>
                    <a:pt x="1050" y="16426"/>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6"/>
                  </a:lnTo>
                  <a:lnTo>
                    <a:pt x="6193" y="16426"/>
                  </a:lnTo>
                  <a:lnTo>
                    <a:pt x="6403" y="16216"/>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19"/>
                  </a:lnTo>
                  <a:lnTo>
                    <a:pt x="4567" y="15482"/>
                  </a:lnTo>
                  <a:lnTo>
                    <a:pt x="4409" y="15534"/>
                  </a:lnTo>
                  <a:lnTo>
                    <a:pt x="4199" y="15639"/>
                  </a:lnTo>
                  <a:lnTo>
                    <a:pt x="3727" y="15692"/>
                  </a:lnTo>
                  <a:lnTo>
                    <a:pt x="3464" y="15639"/>
                  </a:lnTo>
                  <a:lnTo>
                    <a:pt x="3202" y="15639"/>
                  </a:lnTo>
                  <a:lnTo>
                    <a:pt x="2835" y="15482"/>
                  </a:lnTo>
                  <a:lnTo>
                    <a:pt x="2572" y="15219"/>
                  </a:lnTo>
                  <a:lnTo>
                    <a:pt x="2362" y="14957"/>
                  </a:lnTo>
                  <a:lnTo>
                    <a:pt x="2257" y="14642"/>
                  </a:lnTo>
                  <a:lnTo>
                    <a:pt x="2152" y="14380"/>
                  </a:lnTo>
                  <a:lnTo>
                    <a:pt x="2100" y="13855"/>
                  </a:lnTo>
                  <a:lnTo>
                    <a:pt x="2048" y="12700"/>
                  </a:lnTo>
                  <a:lnTo>
                    <a:pt x="2100" y="11126"/>
                  </a:lnTo>
                  <a:lnTo>
                    <a:pt x="7191" y="11126"/>
                  </a:lnTo>
                  <a:lnTo>
                    <a:pt x="7191" y="8082"/>
                  </a:lnTo>
                  <a:lnTo>
                    <a:pt x="7138" y="7400"/>
                  </a:lnTo>
                  <a:lnTo>
                    <a:pt x="7086" y="6928"/>
                  </a:lnTo>
                  <a:lnTo>
                    <a:pt x="6981" y="6455"/>
                  </a:lnTo>
                  <a:lnTo>
                    <a:pt x="6823" y="6036"/>
                  </a:lnTo>
                  <a:lnTo>
                    <a:pt x="6666" y="5668"/>
                  </a:lnTo>
                  <a:lnTo>
                    <a:pt x="6456" y="5353"/>
                  </a:lnTo>
                  <a:lnTo>
                    <a:pt x="6246" y="5091"/>
                  </a:lnTo>
                  <a:lnTo>
                    <a:pt x="5983" y="4829"/>
                  </a:lnTo>
                  <a:lnTo>
                    <a:pt x="5721" y="4671"/>
                  </a:lnTo>
                  <a:lnTo>
                    <a:pt x="5459" y="4514"/>
                  </a:lnTo>
                  <a:lnTo>
                    <a:pt x="4881" y="4304"/>
                  </a:lnTo>
                  <a:lnTo>
                    <a:pt x="4357" y="4199"/>
                  </a:lnTo>
                  <a:lnTo>
                    <a:pt x="3884" y="414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3" name="Google Shape;643;p9"/>
            <p:cNvSpPr/>
            <p:nvPr/>
          </p:nvSpPr>
          <p:spPr>
            <a:xfrm>
              <a:off x="1697627" y="3164358"/>
              <a:ext cx="43515" cy="104999"/>
            </a:xfrm>
            <a:custGeom>
              <a:avLst/>
              <a:gdLst/>
              <a:ahLst/>
              <a:cxnLst/>
              <a:rect l="l" t="t" r="r" b="b"/>
              <a:pathLst>
                <a:path w="5354" h="12911" extrusionOk="0">
                  <a:moveTo>
                    <a:pt x="4986" y="0"/>
                  </a:moveTo>
                  <a:lnTo>
                    <a:pt x="4618" y="53"/>
                  </a:lnTo>
                  <a:lnTo>
                    <a:pt x="4251" y="105"/>
                  </a:lnTo>
                  <a:lnTo>
                    <a:pt x="3989" y="210"/>
                  </a:lnTo>
                  <a:lnTo>
                    <a:pt x="3674" y="368"/>
                  </a:lnTo>
                  <a:lnTo>
                    <a:pt x="3464" y="525"/>
                  </a:lnTo>
                  <a:lnTo>
                    <a:pt x="2992" y="892"/>
                  </a:lnTo>
                  <a:lnTo>
                    <a:pt x="2624" y="1312"/>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1"/>
                  </a:lnTo>
                  <a:lnTo>
                    <a:pt x="2624" y="3149"/>
                  </a:lnTo>
                  <a:lnTo>
                    <a:pt x="2887" y="2834"/>
                  </a:lnTo>
                  <a:lnTo>
                    <a:pt x="3201" y="2572"/>
                  </a:lnTo>
                  <a:lnTo>
                    <a:pt x="3569" y="2362"/>
                  </a:lnTo>
                  <a:lnTo>
                    <a:pt x="3936" y="2257"/>
                  </a:lnTo>
                  <a:lnTo>
                    <a:pt x="4304" y="2204"/>
                  </a:lnTo>
                  <a:lnTo>
                    <a:pt x="4671" y="2152"/>
                  </a:lnTo>
                  <a:lnTo>
                    <a:pt x="5353" y="2152"/>
                  </a:lnTo>
                  <a:lnTo>
                    <a:pt x="53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4" name="Google Shape;644;p9"/>
            <p:cNvSpPr/>
            <p:nvPr/>
          </p:nvSpPr>
          <p:spPr>
            <a:xfrm>
              <a:off x="1749237" y="3126802"/>
              <a:ext cx="16214" cy="142555"/>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5" name="Google Shape;645;p9"/>
            <p:cNvSpPr/>
            <p:nvPr/>
          </p:nvSpPr>
          <p:spPr>
            <a:xfrm>
              <a:off x="1782080" y="3164358"/>
              <a:ext cx="60574" cy="137862"/>
            </a:xfrm>
            <a:custGeom>
              <a:avLst/>
              <a:gdLst/>
              <a:ahLst/>
              <a:cxnLst/>
              <a:rect l="l" t="t" r="r" b="b"/>
              <a:pathLst>
                <a:path w="7453" h="16952" extrusionOk="0">
                  <a:moveTo>
                    <a:pt x="3936" y="1627"/>
                  </a:moveTo>
                  <a:lnTo>
                    <a:pt x="4146" y="1680"/>
                  </a:lnTo>
                  <a:lnTo>
                    <a:pt x="4408" y="1785"/>
                  </a:lnTo>
                  <a:lnTo>
                    <a:pt x="4566" y="1837"/>
                  </a:lnTo>
                  <a:lnTo>
                    <a:pt x="4881" y="2099"/>
                  </a:lnTo>
                  <a:lnTo>
                    <a:pt x="5091" y="2414"/>
                  </a:lnTo>
                  <a:lnTo>
                    <a:pt x="5248" y="2729"/>
                  </a:lnTo>
                  <a:lnTo>
                    <a:pt x="5301" y="3044"/>
                  </a:lnTo>
                  <a:lnTo>
                    <a:pt x="5405" y="3569"/>
                  </a:lnTo>
                  <a:lnTo>
                    <a:pt x="5458" y="5038"/>
                  </a:lnTo>
                  <a:lnTo>
                    <a:pt x="5510" y="6508"/>
                  </a:lnTo>
                  <a:lnTo>
                    <a:pt x="5458" y="8659"/>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8"/>
                  </a:lnTo>
                  <a:lnTo>
                    <a:pt x="2729" y="11283"/>
                  </a:lnTo>
                  <a:lnTo>
                    <a:pt x="2572" y="11126"/>
                  </a:lnTo>
                  <a:lnTo>
                    <a:pt x="2467" y="10916"/>
                  </a:lnTo>
                  <a:lnTo>
                    <a:pt x="2362" y="10706"/>
                  </a:lnTo>
                  <a:lnTo>
                    <a:pt x="2257" y="10444"/>
                  </a:lnTo>
                  <a:lnTo>
                    <a:pt x="2152" y="9761"/>
                  </a:lnTo>
                  <a:lnTo>
                    <a:pt x="2099" y="8974"/>
                  </a:lnTo>
                  <a:lnTo>
                    <a:pt x="2099" y="6823"/>
                  </a:lnTo>
                  <a:lnTo>
                    <a:pt x="2099" y="4881"/>
                  </a:lnTo>
                  <a:lnTo>
                    <a:pt x="2152" y="3359"/>
                  </a:lnTo>
                  <a:lnTo>
                    <a:pt x="2204" y="2887"/>
                  </a:lnTo>
                  <a:lnTo>
                    <a:pt x="2257" y="2572"/>
                  </a:lnTo>
                  <a:lnTo>
                    <a:pt x="2414" y="2309"/>
                  </a:lnTo>
                  <a:lnTo>
                    <a:pt x="2572" y="2047"/>
                  </a:lnTo>
                  <a:lnTo>
                    <a:pt x="2834" y="1837"/>
                  </a:lnTo>
                  <a:lnTo>
                    <a:pt x="3201" y="1680"/>
                  </a:lnTo>
                  <a:lnTo>
                    <a:pt x="3621" y="1627"/>
                  </a:lnTo>
                  <a:close/>
                  <a:moveTo>
                    <a:pt x="2991" y="0"/>
                  </a:moveTo>
                  <a:lnTo>
                    <a:pt x="2519" y="53"/>
                  </a:lnTo>
                  <a:lnTo>
                    <a:pt x="2047" y="158"/>
                  </a:lnTo>
                  <a:lnTo>
                    <a:pt x="1627" y="368"/>
                  </a:lnTo>
                  <a:lnTo>
                    <a:pt x="1207" y="630"/>
                  </a:lnTo>
                  <a:lnTo>
                    <a:pt x="892" y="945"/>
                  </a:lnTo>
                  <a:lnTo>
                    <a:pt x="577" y="1365"/>
                  </a:lnTo>
                  <a:lnTo>
                    <a:pt x="315" y="1837"/>
                  </a:lnTo>
                  <a:lnTo>
                    <a:pt x="158" y="2414"/>
                  </a:lnTo>
                  <a:lnTo>
                    <a:pt x="53" y="3306"/>
                  </a:lnTo>
                  <a:lnTo>
                    <a:pt x="0" y="4513"/>
                  </a:lnTo>
                  <a:lnTo>
                    <a:pt x="0" y="6770"/>
                  </a:lnTo>
                  <a:lnTo>
                    <a:pt x="0" y="8817"/>
                  </a:lnTo>
                  <a:lnTo>
                    <a:pt x="53" y="9919"/>
                  </a:lnTo>
                  <a:lnTo>
                    <a:pt x="158" y="10706"/>
                  </a:lnTo>
                  <a:lnTo>
                    <a:pt x="315" y="11231"/>
                  </a:lnTo>
                  <a:lnTo>
                    <a:pt x="472" y="11651"/>
                  </a:lnTo>
                  <a:lnTo>
                    <a:pt x="735" y="12070"/>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333"/>
                  </a:lnTo>
                  <a:lnTo>
                    <a:pt x="5196" y="12070"/>
                  </a:lnTo>
                  <a:lnTo>
                    <a:pt x="5458" y="11651"/>
                  </a:lnTo>
                  <a:lnTo>
                    <a:pt x="5458" y="16951"/>
                  </a:lnTo>
                  <a:lnTo>
                    <a:pt x="7452" y="16951"/>
                  </a:lnTo>
                  <a:lnTo>
                    <a:pt x="7452" y="210"/>
                  </a:lnTo>
                  <a:lnTo>
                    <a:pt x="5510" y="210"/>
                  </a:lnTo>
                  <a:lnTo>
                    <a:pt x="5510" y="1575"/>
                  </a:lnTo>
                  <a:lnTo>
                    <a:pt x="5196" y="1102"/>
                  </a:lnTo>
                  <a:lnTo>
                    <a:pt x="4986" y="840"/>
                  </a:lnTo>
                  <a:lnTo>
                    <a:pt x="4723" y="578"/>
                  </a:lnTo>
                  <a:lnTo>
                    <a:pt x="4356" y="315"/>
                  </a:lnTo>
                  <a:lnTo>
                    <a:pt x="3989" y="158"/>
                  </a:lnTo>
                  <a:lnTo>
                    <a:pt x="3516" y="53"/>
                  </a:lnTo>
                  <a:lnTo>
                    <a:pt x="29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6" name="Google Shape;646;p9"/>
            <p:cNvSpPr/>
            <p:nvPr/>
          </p:nvSpPr>
          <p:spPr>
            <a:xfrm>
              <a:off x="1860982" y="3166066"/>
              <a:ext cx="59298" cy="105422"/>
            </a:xfrm>
            <a:custGeom>
              <a:avLst/>
              <a:gdLst/>
              <a:ahLst/>
              <a:cxnLst/>
              <a:rect l="l" t="t" r="r" b="b"/>
              <a:pathLst>
                <a:path w="7296" h="12963" extrusionOk="0">
                  <a:moveTo>
                    <a:pt x="1" y="0"/>
                  </a:moveTo>
                  <a:lnTo>
                    <a:pt x="1" y="8030"/>
                  </a:lnTo>
                  <a:lnTo>
                    <a:pt x="1" y="9446"/>
                  </a:lnTo>
                  <a:lnTo>
                    <a:pt x="106" y="10496"/>
                  </a:lnTo>
                  <a:lnTo>
                    <a:pt x="158" y="10916"/>
                  </a:lnTo>
                  <a:lnTo>
                    <a:pt x="263" y="11283"/>
                  </a:lnTo>
                  <a:lnTo>
                    <a:pt x="421" y="11651"/>
                  </a:lnTo>
                  <a:lnTo>
                    <a:pt x="578" y="11965"/>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5"/>
                  </a:lnTo>
                  <a:lnTo>
                    <a:pt x="5354" y="11546"/>
                  </a:lnTo>
                  <a:lnTo>
                    <a:pt x="5354" y="12700"/>
                  </a:lnTo>
                  <a:lnTo>
                    <a:pt x="7295" y="12700"/>
                  </a:lnTo>
                  <a:lnTo>
                    <a:pt x="7295" y="0"/>
                  </a:lnTo>
                  <a:lnTo>
                    <a:pt x="5301" y="0"/>
                  </a:lnTo>
                  <a:lnTo>
                    <a:pt x="5301" y="8344"/>
                  </a:lnTo>
                  <a:lnTo>
                    <a:pt x="5249" y="9341"/>
                  </a:lnTo>
                  <a:lnTo>
                    <a:pt x="5196" y="9866"/>
                  </a:lnTo>
                  <a:lnTo>
                    <a:pt x="5039" y="10339"/>
                  </a:lnTo>
                  <a:lnTo>
                    <a:pt x="4829" y="10811"/>
                  </a:lnTo>
                  <a:lnTo>
                    <a:pt x="4724" y="10968"/>
                  </a:lnTo>
                  <a:lnTo>
                    <a:pt x="4514" y="11126"/>
                  </a:lnTo>
                  <a:lnTo>
                    <a:pt x="4357" y="11231"/>
                  </a:lnTo>
                  <a:lnTo>
                    <a:pt x="4094" y="11336"/>
                  </a:lnTo>
                  <a:lnTo>
                    <a:pt x="3832" y="11388"/>
                  </a:lnTo>
                  <a:lnTo>
                    <a:pt x="3517" y="11441"/>
                  </a:lnTo>
                  <a:lnTo>
                    <a:pt x="3255" y="11388"/>
                  </a:lnTo>
                  <a:lnTo>
                    <a:pt x="3045" y="11336"/>
                  </a:lnTo>
                  <a:lnTo>
                    <a:pt x="2887" y="11283"/>
                  </a:lnTo>
                  <a:lnTo>
                    <a:pt x="2677" y="11178"/>
                  </a:lnTo>
                  <a:lnTo>
                    <a:pt x="2415" y="10968"/>
                  </a:lnTo>
                  <a:lnTo>
                    <a:pt x="2257" y="10706"/>
                  </a:lnTo>
                  <a:lnTo>
                    <a:pt x="2152" y="10391"/>
                  </a:lnTo>
                  <a:lnTo>
                    <a:pt x="2100" y="10076"/>
                  </a:lnTo>
                  <a:lnTo>
                    <a:pt x="2047" y="9551"/>
                  </a:lnTo>
                  <a:lnTo>
                    <a:pt x="2047" y="8344"/>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7" name="Google Shape;647;p9"/>
            <p:cNvSpPr/>
            <p:nvPr/>
          </p:nvSpPr>
          <p:spPr>
            <a:xfrm>
              <a:off x="1936909" y="3164358"/>
              <a:ext cx="58014" cy="107129"/>
            </a:xfrm>
            <a:custGeom>
              <a:avLst/>
              <a:gdLst/>
              <a:ahLst/>
              <a:cxnLst/>
              <a:rect l="l" t="t" r="r" b="b"/>
              <a:pathLst>
                <a:path w="7138" h="13173" extrusionOk="0">
                  <a:moveTo>
                    <a:pt x="3936" y="1575"/>
                  </a:moveTo>
                  <a:lnTo>
                    <a:pt x="4146" y="1627"/>
                  </a:lnTo>
                  <a:lnTo>
                    <a:pt x="4356" y="1732"/>
                  </a:lnTo>
                  <a:lnTo>
                    <a:pt x="4566" y="1837"/>
                  </a:lnTo>
                  <a:lnTo>
                    <a:pt x="4828" y="2099"/>
                  </a:lnTo>
                  <a:lnTo>
                    <a:pt x="4986" y="2414"/>
                  </a:lnTo>
                  <a:lnTo>
                    <a:pt x="5143" y="2782"/>
                  </a:lnTo>
                  <a:lnTo>
                    <a:pt x="5196" y="3149"/>
                  </a:lnTo>
                  <a:lnTo>
                    <a:pt x="5248" y="3779"/>
                  </a:lnTo>
                  <a:lnTo>
                    <a:pt x="5248" y="5353"/>
                  </a:lnTo>
                  <a:lnTo>
                    <a:pt x="2047" y="5353"/>
                  </a:lnTo>
                  <a:lnTo>
                    <a:pt x="2047" y="3464"/>
                  </a:lnTo>
                  <a:lnTo>
                    <a:pt x="2099" y="2992"/>
                  </a:lnTo>
                  <a:lnTo>
                    <a:pt x="2204" y="2624"/>
                  </a:lnTo>
                  <a:lnTo>
                    <a:pt x="2309" y="2309"/>
                  </a:lnTo>
                  <a:lnTo>
                    <a:pt x="2414" y="2099"/>
                  </a:lnTo>
                  <a:lnTo>
                    <a:pt x="2572" y="1942"/>
                  </a:lnTo>
                  <a:lnTo>
                    <a:pt x="2782" y="1785"/>
                  </a:lnTo>
                  <a:lnTo>
                    <a:pt x="2991" y="1680"/>
                  </a:lnTo>
                  <a:lnTo>
                    <a:pt x="3306" y="1575"/>
                  </a:lnTo>
                  <a:close/>
                  <a:moveTo>
                    <a:pt x="3464" y="0"/>
                  </a:moveTo>
                  <a:lnTo>
                    <a:pt x="2886" y="53"/>
                  </a:lnTo>
                  <a:lnTo>
                    <a:pt x="2414" y="158"/>
                  </a:lnTo>
                  <a:lnTo>
                    <a:pt x="1942" y="263"/>
                  </a:lnTo>
                  <a:lnTo>
                    <a:pt x="1574" y="473"/>
                  </a:lnTo>
                  <a:lnTo>
                    <a:pt x="1207" y="683"/>
                  </a:lnTo>
                  <a:lnTo>
                    <a:pt x="945" y="945"/>
                  </a:lnTo>
                  <a:lnTo>
                    <a:pt x="682" y="1260"/>
                  </a:lnTo>
                  <a:lnTo>
                    <a:pt x="525" y="1627"/>
                  </a:lnTo>
                  <a:lnTo>
                    <a:pt x="367" y="1994"/>
                  </a:lnTo>
                  <a:lnTo>
                    <a:pt x="210" y="2362"/>
                  </a:lnTo>
                  <a:lnTo>
                    <a:pt x="53" y="3254"/>
                  </a:lnTo>
                  <a:lnTo>
                    <a:pt x="0" y="4199"/>
                  </a:lnTo>
                  <a:lnTo>
                    <a:pt x="0" y="5248"/>
                  </a:lnTo>
                  <a:lnTo>
                    <a:pt x="0" y="8240"/>
                  </a:lnTo>
                  <a:lnTo>
                    <a:pt x="53" y="9919"/>
                  </a:lnTo>
                  <a:lnTo>
                    <a:pt x="105" y="10391"/>
                  </a:lnTo>
                  <a:lnTo>
                    <a:pt x="158" y="10706"/>
                  </a:lnTo>
                  <a:lnTo>
                    <a:pt x="315" y="11178"/>
                  </a:lnTo>
                  <a:lnTo>
                    <a:pt x="472" y="11546"/>
                  </a:lnTo>
                  <a:lnTo>
                    <a:pt x="630" y="11808"/>
                  </a:lnTo>
                  <a:lnTo>
                    <a:pt x="840" y="12070"/>
                  </a:lnTo>
                  <a:lnTo>
                    <a:pt x="997" y="12280"/>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0"/>
                  </a:lnTo>
                  <a:lnTo>
                    <a:pt x="6140" y="12280"/>
                  </a:lnTo>
                  <a:lnTo>
                    <a:pt x="6403" y="12070"/>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3"/>
                  </a:lnTo>
                  <a:lnTo>
                    <a:pt x="4513" y="11336"/>
                  </a:lnTo>
                  <a:lnTo>
                    <a:pt x="4356" y="11388"/>
                  </a:lnTo>
                  <a:lnTo>
                    <a:pt x="4146" y="11493"/>
                  </a:lnTo>
                  <a:lnTo>
                    <a:pt x="3674" y="11546"/>
                  </a:lnTo>
                  <a:lnTo>
                    <a:pt x="3411" y="11493"/>
                  </a:lnTo>
                  <a:lnTo>
                    <a:pt x="3201" y="11493"/>
                  </a:lnTo>
                  <a:lnTo>
                    <a:pt x="2782" y="11336"/>
                  </a:lnTo>
                  <a:lnTo>
                    <a:pt x="2519" y="11073"/>
                  </a:lnTo>
                  <a:lnTo>
                    <a:pt x="2309" y="10811"/>
                  </a:lnTo>
                  <a:lnTo>
                    <a:pt x="2204" y="10496"/>
                  </a:lnTo>
                  <a:lnTo>
                    <a:pt x="2152" y="10234"/>
                  </a:lnTo>
                  <a:lnTo>
                    <a:pt x="2047" y="9709"/>
                  </a:lnTo>
                  <a:lnTo>
                    <a:pt x="2047" y="8554"/>
                  </a:lnTo>
                  <a:lnTo>
                    <a:pt x="2047" y="6980"/>
                  </a:lnTo>
                  <a:lnTo>
                    <a:pt x="7137" y="6980"/>
                  </a:lnTo>
                  <a:lnTo>
                    <a:pt x="7137" y="3936"/>
                  </a:lnTo>
                  <a:lnTo>
                    <a:pt x="7085" y="3254"/>
                  </a:lnTo>
                  <a:lnTo>
                    <a:pt x="7032" y="2782"/>
                  </a:lnTo>
                  <a:lnTo>
                    <a:pt x="6927" y="2309"/>
                  </a:lnTo>
                  <a:lnTo>
                    <a:pt x="6822" y="1890"/>
                  </a:lnTo>
                  <a:lnTo>
                    <a:pt x="6613" y="1522"/>
                  </a:lnTo>
                  <a:lnTo>
                    <a:pt x="6403" y="1207"/>
                  </a:lnTo>
                  <a:lnTo>
                    <a:pt x="6193" y="945"/>
                  </a:lnTo>
                  <a:lnTo>
                    <a:pt x="5930" y="683"/>
                  </a:lnTo>
                  <a:lnTo>
                    <a:pt x="5668" y="525"/>
                  </a:lnTo>
                  <a:lnTo>
                    <a:pt x="5405" y="368"/>
                  </a:lnTo>
                  <a:lnTo>
                    <a:pt x="4881" y="158"/>
                  </a:lnTo>
                  <a:lnTo>
                    <a:pt x="4303"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8" name="Google Shape;648;p9"/>
            <p:cNvSpPr/>
            <p:nvPr/>
          </p:nvSpPr>
          <p:spPr>
            <a:xfrm>
              <a:off x="2057188" y="3164358"/>
              <a:ext cx="58437" cy="107129"/>
            </a:xfrm>
            <a:custGeom>
              <a:avLst/>
              <a:gdLst/>
              <a:ahLst/>
              <a:cxnLst/>
              <a:rect l="l" t="t" r="r" b="b"/>
              <a:pathLst>
                <a:path w="7190" h="13173" extrusionOk="0">
                  <a:moveTo>
                    <a:pt x="3097" y="0"/>
                  </a:moveTo>
                  <a:lnTo>
                    <a:pt x="2519" y="105"/>
                  </a:lnTo>
                  <a:lnTo>
                    <a:pt x="2047" y="263"/>
                  </a:lnTo>
                  <a:lnTo>
                    <a:pt x="1627" y="420"/>
                  </a:lnTo>
                  <a:lnTo>
                    <a:pt x="1260" y="683"/>
                  </a:lnTo>
                  <a:lnTo>
                    <a:pt x="945" y="997"/>
                  </a:lnTo>
                  <a:lnTo>
                    <a:pt x="683" y="1312"/>
                  </a:lnTo>
                  <a:lnTo>
                    <a:pt x="525" y="1732"/>
                  </a:lnTo>
                  <a:lnTo>
                    <a:pt x="315" y="2204"/>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0"/>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0"/>
                  </a:lnTo>
                  <a:lnTo>
                    <a:pt x="6298" y="12175"/>
                  </a:lnTo>
                  <a:lnTo>
                    <a:pt x="6560" y="11861"/>
                  </a:lnTo>
                  <a:lnTo>
                    <a:pt x="6718" y="11546"/>
                  </a:lnTo>
                  <a:lnTo>
                    <a:pt x="6875" y="11178"/>
                  </a:lnTo>
                  <a:lnTo>
                    <a:pt x="6980" y="10759"/>
                  </a:lnTo>
                  <a:lnTo>
                    <a:pt x="7137" y="9971"/>
                  </a:lnTo>
                  <a:lnTo>
                    <a:pt x="7190" y="9079"/>
                  </a:lnTo>
                  <a:lnTo>
                    <a:pt x="7190" y="8187"/>
                  </a:lnTo>
                  <a:lnTo>
                    <a:pt x="5248" y="8187"/>
                  </a:lnTo>
                  <a:lnTo>
                    <a:pt x="5248" y="8974"/>
                  </a:lnTo>
                  <a:lnTo>
                    <a:pt x="5248" y="9604"/>
                  </a:lnTo>
                  <a:lnTo>
                    <a:pt x="5143" y="10181"/>
                  </a:lnTo>
                  <a:lnTo>
                    <a:pt x="5038" y="10654"/>
                  </a:lnTo>
                  <a:lnTo>
                    <a:pt x="4828" y="11073"/>
                  </a:lnTo>
                  <a:lnTo>
                    <a:pt x="4671" y="11178"/>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19"/>
                  </a:lnTo>
                  <a:lnTo>
                    <a:pt x="2362" y="2309"/>
                  </a:lnTo>
                  <a:lnTo>
                    <a:pt x="2467" y="2099"/>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4"/>
                  </a:lnTo>
                  <a:lnTo>
                    <a:pt x="5091" y="2362"/>
                  </a:lnTo>
                  <a:lnTo>
                    <a:pt x="5196" y="2834"/>
                  </a:lnTo>
                  <a:lnTo>
                    <a:pt x="5248" y="3411"/>
                  </a:lnTo>
                  <a:lnTo>
                    <a:pt x="5248" y="4828"/>
                  </a:lnTo>
                  <a:lnTo>
                    <a:pt x="7190" y="4828"/>
                  </a:lnTo>
                  <a:lnTo>
                    <a:pt x="7190" y="3884"/>
                  </a:lnTo>
                  <a:lnTo>
                    <a:pt x="7137" y="2992"/>
                  </a:lnTo>
                  <a:lnTo>
                    <a:pt x="7033" y="2204"/>
                  </a:lnTo>
                  <a:lnTo>
                    <a:pt x="6928" y="1837"/>
                  </a:lnTo>
                  <a:lnTo>
                    <a:pt x="6770" y="1470"/>
                  </a:lnTo>
                  <a:lnTo>
                    <a:pt x="6560" y="1155"/>
                  </a:lnTo>
                  <a:lnTo>
                    <a:pt x="6350" y="840"/>
                  </a:lnTo>
                  <a:lnTo>
                    <a:pt x="6088" y="630"/>
                  </a:lnTo>
                  <a:lnTo>
                    <a:pt x="5721" y="420"/>
                  </a:lnTo>
                  <a:lnTo>
                    <a:pt x="5353"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9" name="Google Shape;649;p9"/>
            <p:cNvSpPr/>
            <p:nvPr/>
          </p:nvSpPr>
          <p:spPr>
            <a:xfrm>
              <a:off x="2126710" y="3164358"/>
              <a:ext cx="64841" cy="107129"/>
            </a:xfrm>
            <a:custGeom>
              <a:avLst/>
              <a:gdLst/>
              <a:ahLst/>
              <a:cxnLst/>
              <a:rect l="l" t="t" r="r" b="b"/>
              <a:pathLst>
                <a:path w="7978" h="13173" extrusionOk="0">
                  <a:moveTo>
                    <a:pt x="5353" y="5668"/>
                  </a:moveTo>
                  <a:lnTo>
                    <a:pt x="5353" y="8817"/>
                  </a:lnTo>
                  <a:lnTo>
                    <a:pt x="5301" y="9551"/>
                  </a:lnTo>
                  <a:lnTo>
                    <a:pt x="5301" y="9919"/>
                  </a:lnTo>
                  <a:lnTo>
                    <a:pt x="5196" y="10234"/>
                  </a:lnTo>
                  <a:lnTo>
                    <a:pt x="5143" y="10549"/>
                  </a:lnTo>
                  <a:lnTo>
                    <a:pt x="4986" y="10811"/>
                  </a:lnTo>
                  <a:lnTo>
                    <a:pt x="4776" y="11073"/>
                  </a:lnTo>
                  <a:lnTo>
                    <a:pt x="4514" y="11283"/>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4" y="13120"/>
                  </a:lnTo>
                  <a:lnTo>
                    <a:pt x="2887"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57" y="12385"/>
                  </a:lnTo>
                  <a:lnTo>
                    <a:pt x="7452" y="12175"/>
                  </a:lnTo>
                  <a:lnTo>
                    <a:pt x="7400" y="11861"/>
                  </a:lnTo>
                  <a:lnTo>
                    <a:pt x="7400" y="11441"/>
                  </a:lnTo>
                  <a:lnTo>
                    <a:pt x="7348" y="10234"/>
                  </a:lnTo>
                  <a:lnTo>
                    <a:pt x="7348" y="4146"/>
                  </a:lnTo>
                  <a:lnTo>
                    <a:pt x="7348" y="3044"/>
                  </a:lnTo>
                  <a:lnTo>
                    <a:pt x="7295"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0" name="Google Shape;650;p9"/>
            <p:cNvSpPr/>
            <p:nvPr/>
          </p:nvSpPr>
          <p:spPr>
            <a:xfrm>
              <a:off x="2204767" y="3164358"/>
              <a:ext cx="59290" cy="104999"/>
            </a:xfrm>
            <a:custGeom>
              <a:avLst/>
              <a:gdLst/>
              <a:ahLst/>
              <a:cxnLst/>
              <a:rect l="l" t="t" r="r" b="b"/>
              <a:pathLst>
                <a:path w="7295" h="12911" extrusionOk="0">
                  <a:moveTo>
                    <a:pt x="4671" y="0"/>
                  </a:moveTo>
                  <a:lnTo>
                    <a:pt x="4094" y="53"/>
                  </a:lnTo>
                  <a:lnTo>
                    <a:pt x="3621" y="158"/>
                  </a:lnTo>
                  <a:lnTo>
                    <a:pt x="3201" y="315"/>
                  </a:lnTo>
                  <a:lnTo>
                    <a:pt x="2887"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2" y="1050"/>
                  </a:lnTo>
                  <a:lnTo>
                    <a:pt x="6665" y="787"/>
                  </a:lnTo>
                  <a:lnTo>
                    <a:pt x="6455" y="578"/>
                  </a:lnTo>
                  <a:lnTo>
                    <a:pt x="6193" y="368"/>
                  </a:lnTo>
                  <a:lnTo>
                    <a:pt x="5878" y="210"/>
                  </a:lnTo>
                  <a:lnTo>
                    <a:pt x="5510"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1" name="Google Shape;651;p9"/>
            <p:cNvSpPr/>
            <p:nvPr/>
          </p:nvSpPr>
          <p:spPr>
            <a:xfrm>
              <a:off x="2277272" y="3164358"/>
              <a:ext cx="64841" cy="107129"/>
            </a:xfrm>
            <a:custGeom>
              <a:avLst/>
              <a:gdLst/>
              <a:ahLst/>
              <a:cxnLst/>
              <a:rect l="l" t="t" r="r" b="b"/>
              <a:pathLst>
                <a:path w="7978" h="13173" extrusionOk="0">
                  <a:moveTo>
                    <a:pt x="5354" y="5668"/>
                  </a:moveTo>
                  <a:lnTo>
                    <a:pt x="5354"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1"/>
                  </a:lnTo>
                  <a:lnTo>
                    <a:pt x="2100" y="9289"/>
                  </a:lnTo>
                  <a:lnTo>
                    <a:pt x="2205" y="8817"/>
                  </a:lnTo>
                  <a:lnTo>
                    <a:pt x="2310" y="8449"/>
                  </a:lnTo>
                  <a:lnTo>
                    <a:pt x="2520" y="8135"/>
                  </a:lnTo>
                  <a:lnTo>
                    <a:pt x="2782" y="7820"/>
                  </a:lnTo>
                  <a:lnTo>
                    <a:pt x="3044" y="7557"/>
                  </a:lnTo>
                  <a:lnTo>
                    <a:pt x="3674" y="7032"/>
                  </a:lnTo>
                  <a:lnTo>
                    <a:pt x="4671" y="6298"/>
                  </a:lnTo>
                  <a:lnTo>
                    <a:pt x="5354" y="5668"/>
                  </a:lnTo>
                  <a:close/>
                  <a:moveTo>
                    <a:pt x="3307" y="0"/>
                  </a:moveTo>
                  <a:lnTo>
                    <a:pt x="2835"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5" y="1994"/>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1"/>
                  </a:lnTo>
                  <a:lnTo>
                    <a:pt x="4671" y="4461"/>
                  </a:lnTo>
                  <a:lnTo>
                    <a:pt x="4042" y="4933"/>
                  </a:lnTo>
                  <a:lnTo>
                    <a:pt x="2152" y="6245"/>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5"/>
                  </a:lnTo>
                  <a:lnTo>
                    <a:pt x="945" y="12490"/>
                  </a:lnTo>
                  <a:lnTo>
                    <a:pt x="1313" y="12753"/>
                  </a:lnTo>
                  <a:lnTo>
                    <a:pt x="1680" y="12963"/>
                  </a:lnTo>
                  <a:lnTo>
                    <a:pt x="2047" y="13068"/>
                  </a:lnTo>
                  <a:lnTo>
                    <a:pt x="2415" y="13120"/>
                  </a:lnTo>
                  <a:lnTo>
                    <a:pt x="2835" y="13173"/>
                  </a:lnTo>
                  <a:lnTo>
                    <a:pt x="3464" y="13120"/>
                  </a:lnTo>
                  <a:lnTo>
                    <a:pt x="3937" y="12963"/>
                  </a:lnTo>
                  <a:lnTo>
                    <a:pt x="4356" y="12753"/>
                  </a:lnTo>
                  <a:lnTo>
                    <a:pt x="4724" y="12490"/>
                  </a:lnTo>
                  <a:lnTo>
                    <a:pt x="4986" y="12175"/>
                  </a:lnTo>
                  <a:lnTo>
                    <a:pt x="5196" y="11913"/>
                  </a:lnTo>
                  <a:lnTo>
                    <a:pt x="5458" y="11388"/>
                  </a:lnTo>
                  <a:lnTo>
                    <a:pt x="5458" y="12910"/>
                  </a:lnTo>
                  <a:lnTo>
                    <a:pt x="7977" y="12910"/>
                  </a:lnTo>
                  <a:lnTo>
                    <a:pt x="7768" y="12753"/>
                  </a:lnTo>
                  <a:lnTo>
                    <a:pt x="7663"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2" name="Google Shape;652;p9"/>
            <p:cNvSpPr/>
            <p:nvPr/>
          </p:nvSpPr>
          <p:spPr>
            <a:xfrm>
              <a:off x="2353622" y="3123810"/>
              <a:ext cx="60997" cy="147678"/>
            </a:xfrm>
            <a:custGeom>
              <a:avLst/>
              <a:gdLst/>
              <a:ahLst/>
              <a:cxnLst/>
              <a:rect l="l" t="t" r="r" b="b"/>
              <a:pathLst>
                <a:path w="7505" h="18159" extrusionOk="0">
                  <a:moveTo>
                    <a:pt x="3726" y="6561"/>
                  </a:moveTo>
                  <a:lnTo>
                    <a:pt x="4041" y="6613"/>
                  </a:lnTo>
                  <a:lnTo>
                    <a:pt x="4304" y="6666"/>
                  </a:lnTo>
                  <a:lnTo>
                    <a:pt x="4566" y="6771"/>
                  </a:lnTo>
                  <a:lnTo>
                    <a:pt x="4776" y="6928"/>
                  </a:lnTo>
                  <a:lnTo>
                    <a:pt x="4933" y="7138"/>
                  </a:lnTo>
                  <a:lnTo>
                    <a:pt x="5091" y="7348"/>
                  </a:lnTo>
                  <a:lnTo>
                    <a:pt x="5196" y="7663"/>
                  </a:lnTo>
                  <a:lnTo>
                    <a:pt x="5301" y="7978"/>
                  </a:lnTo>
                  <a:lnTo>
                    <a:pt x="5458" y="8660"/>
                  </a:lnTo>
                  <a:lnTo>
                    <a:pt x="5511" y="9552"/>
                  </a:lnTo>
                  <a:lnTo>
                    <a:pt x="5511" y="10497"/>
                  </a:lnTo>
                  <a:lnTo>
                    <a:pt x="5511" y="11599"/>
                  </a:lnTo>
                  <a:lnTo>
                    <a:pt x="5458" y="13750"/>
                  </a:lnTo>
                  <a:lnTo>
                    <a:pt x="5353" y="14590"/>
                  </a:lnTo>
                  <a:lnTo>
                    <a:pt x="5248" y="15272"/>
                  </a:lnTo>
                  <a:lnTo>
                    <a:pt x="5143" y="15587"/>
                  </a:lnTo>
                  <a:lnTo>
                    <a:pt x="5038" y="15849"/>
                  </a:lnTo>
                  <a:lnTo>
                    <a:pt x="4881" y="16059"/>
                  </a:lnTo>
                  <a:lnTo>
                    <a:pt x="4724" y="16217"/>
                  </a:lnTo>
                  <a:lnTo>
                    <a:pt x="4514" y="16374"/>
                  </a:lnTo>
                  <a:lnTo>
                    <a:pt x="4304" y="16479"/>
                  </a:lnTo>
                  <a:lnTo>
                    <a:pt x="4041" y="16532"/>
                  </a:lnTo>
                  <a:lnTo>
                    <a:pt x="3464" y="16532"/>
                  </a:lnTo>
                  <a:lnTo>
                    <a:pt x="3202" y="16479"/>
                  </a:lnTo>
                  <a:lnTo>
                    <a:pt x="2992" y="16427"/>
                  </a:lnTo>
                  <a:lnTo>
                    <a:pt x="2834" y="16322"/>
                  </a:lnTo>
                  <a:lnTo>
                    <a:pt x="2572" y="16059"/>
                  </a:lnTo>
                  <a:lnTo>
                    <a:pt x="2362" y="15745"/>
                  </a:lnTo>
                  <a:lnTo>
                    <a:pt x="2257" y="15430"/>
                  </a:lnTo>
                  <a:lnTo>
                    <a:pt x="2152" y="15115"/>
                  </a:lnTo>
                  <a:lnTo>
                    <a:pt x="2100" y="14590"/>
                  </a:lnTo>
                  <a:lnTo>
                    <a:pt x="2047" y="13488"/>
                  </a:lnTo>
                  <a:lnTo>
                    <a:pt x="2047" y="12596"/>
                  </a:lnTo>
                  <a:lnTo>
                    <a:pt x="2047" y="10602"/>
                  </a:lnTo>
                  <a:lnTo>
                    <a:pt x="2100" y="9132"/>
                  </a:lnTo>
                  <a:lnTo>
                    <a:pt x="2152" y="8292"/>
                  </a:lnTo>
                  <a:lnTo>
                    <a:pt x="2205" y="7873"/>
                  </a:lnTo>
                  <a:lnTo>
                    <a:pt x="2362" y="7505"/>
                  </a:lnTo>
                  <a:lnTo>
                    <a:pt x="2572" y="7138"/>
                  </a:lnTo>
                  <a:lnTo>
                    <a:pt x="2677" y="6980"/>
                  </a:lnTo>
                  <a:lnTo>
                    <a:pt x="2834" y="6823"/>
                  </a:lnTo>
                  <a:lnTo>
                    <a:pt x="2992" y="6718"/>
                  </a:lnTo>
                  <a:lnTo>
                    <a:pt x="3202" y="6666"/>
                  </a:lnTo>
                  <a:lnTo>
                    <a:pt x="3464" y="6613"/>
                  </a:lnTo>
                  <a:lnTo>
                    <a:pt x="3726" y="6561"/>
                  </a:lnTo>
                  <a:close/>
                  <a:moveTo>
                    <a:pt x="5458" y="1"/>
                  </a:moveTo>
                  <a:lnTo>
                    <a:pt x="5458" y="6246"/>
                  </a:lnTo>
                  <a:lnTo>
                    <a:pt x="5143" y="5826"/>
                  </a:lnTo>
                  <a:lnTo>
                    <a:pt x="4933" y="5616"/>
                  </a:lnTo>
                  <a:lnTo>
                    <a:pt x="4671" y="5406"/>
                  </a:lnTo>
                  <a:lnTo>
                    <a:pt x="4356" y="5249"/>
                  </a:lnTo>
                  <a:lnTo>
                    <a:pt x="3989" y="5091"/>
                  </a:lnTo>
                  <a:lnTo>
                    <a:pt x="3517" y="5039"/>
                  </a:lnTo>
                  <a:lnTo>
                    <a:pt x="3044" y="4986"/>
                  </a:lnTo>
                  <a:lnTo>
                    <a:pt x="2519" y="5039"/>
                  </a:lnTo>
                  <a:lnTo>
                    <a:pt x="2047" y="5144"/>
                  </a:lnTo>
                  <a:lnTo>
                    <a:pt x="1627" y="5354"/>
                  </a:lnTo>
                  <a:lnTo>
                    <a:pt x="1260" y="5564"/>
                  </a:lnTo>
                  <a:lnTo>
                    <a:pt x="945" y="5878"/>
                  </a:lnTo>
                  <a:lnTo>
                    <a:pt x="683" y="6246"/>
                  </a:lnTo>
                  <a:lnTo>
                    <a:pt x="473" y="6666"/>
                  </a:lnTo>
                  <a:lnTo>
                    <a:pt x="315" y="7085"/>
                  </a:lnTo>
                  <a:lnTo>
                    <a:pt x="210" y="7505"/>
                  </a:lnTo>
                  <a:lnTo>
                    <a:pt x="158" y="8030"/>
                  </a:lnTo>
                  <a:lnTo>
                    <a:pt x="53" y="9290"/>
                  </a:lnTo>
                  <a:lnTo>
                    <a:pt x="0" y="10549"/>
                  </a:lnTo>
                  <a:lnTo>
                    <a:pt x="0" y="11651"/>
                  </a:lnTo>
                  <a:lnTo>
                    <a:pt x="0" y="12963"/>
                  </a:lnTo>
                  <a:lnTo>
                    <a:pt x="53" y="14118"/>
                  </a:lnTo>
                  <a:lnTo>
                    <a:pt x="158" y="15167"/>
                  </a:lnTo>
                  <a:lnTo>
                    <a:pt x="315" y="16007"/>
                  </a:lnTo>
                  <a:lnTo>
                    <a:pt x="420" y="16427"/>
                  </a:lnTo>
                  <a:lnTo>
                    <a:pt x="578" y="16742"/>
                  </a:lnTo>
                  <a:lnTo>
                    <a:pt x="735" y="17056"/>
                  </a:lnTo>
                  <a:lnTo>
                    <a:pt x="945" y="17319"/>
                  </a:lnTo>
                  <a:lnTo>
                    <a:pt x="1207" y="17581"/>
                  </a:lnTo>
                  <a:lnTo>
                    <a:pt x="1470" y="17739"/>
                  </a:lnTo>
                  <a:lnTo>
                    <a:pt x="1785" y="17896"/>
                  </a:lnTo>
                  <a:lnTo>
                    <a:pt x="2152" y="18054"/>
                  </a:lnTo>
                  <a:lnTo>
                    <a:pt x="2519" y="18106"/>
                  </a:lnTo>
                  <a:lnTo>
                    <a:pt x="2939" y="18159"/>
                  </a:lnTo>
                  <a:lnTo>
                    <a:pt x="3517" y="18106"/>
                  </a:lnTo>
                  <a:lnTo>
                    <a:pt x="4041" y="17949"/>
                  </a:lnTo>
                  <a:lnTo>
                    <a:pt x="4461" y="17791"/>
                  </a:lnTo>
                  <a:lnTo>
                    <a:pt x="4829" y="17529"/>
                  </a:lnTo>
                  <a:lnTo>
                    <a:pt x="5091" y="17266"/>
                  </a:lnTo>
                  <a:lnTo>
                    <a:pt x="5301" y="17004"/>
                  </a:lnTo>
                  <a:lnTo>
                    <a:pt x="5616" y="16584"/>
                  </a:lnTo>
                  <a:lnTo>
                    <a:pt x="5616" y="17896"/>
                  </a:lnTo>
                  <a:lnTo>
                    <a:pt x="7505" y="17896"/>
                  </a:lnTo>
                  <a:lnTo>
                    <a:pt x="75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3" name="Google Shape;653;p9"/>
            <p:cNvSpPr/>
            <p:nvPr/>
          </p:nvSpPr>
          <p:spPr>
            <a:xfrm>
              <a:off x="2432955" y="3126802"/>
              <a:ext cx="16214" cy="142555"/>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4" name="Google Shape;654;p9"/>
            <p:cNvSpPr/>
            <p:nvPr/>
          </p:nvSpPr>
          <p:spPr>
            <a:xfrm>
              <a:off x="2465798" y="3164358"/>
              <a:ext cx="58014" cy="107129"/>
            </a:xfrm>
            <a:custGeom>
              <a:avLst/>
              <a:gdLst/>
              <a:ahLst/>
              <a:cxnLst/>
              <a:rect l="l" t="t" r="r" b="b"/>
              <a:pathLst>
                <a:path w="7138" h="13173" extrusionOk="0">
                  <a:moveTo>
                    <a:pt x="3936" y="1575"/>
                  </a:moveTo>
                  <a:lnTo>
                    <a:pt x="4146" y="1627"/>
                  </a:lnTo>
                  <a:lnTo>
                    <a:pt x="4356" y="1732"/>
                  </a:lnTo>
                  <a:lnTo>
                    <a:pt x="4566" y="1837"/>
                  </a:lnTo>
                  <a:lnTo>
                    <a:pt x="4829" y="2099"/>
                  </a:lnTo>
                  <a:lnTo>
                    <a:pt x="4986" y="2414"/>
                  </a:lnTo>
                  <a:lnTo>
                    <a:pt x="5143" y="2782"/>
                  </a:lnTo>
                  <a:lnTo>
                    <a:pt x="5196" y="3149"/>
                  </a:lnTo>
                  <a:lnTo>
                    <a:pt x="5248" y="3779"/>
                  </a:lnTo>
                  <a:lnTo>
                    <a:pt x="5248" y="5353"/>
                  </a:lnTo>
                  <a:lnTo>
                    <a:pt x="2047" y="5353"/>
                  </a:lnTo>
                  <a:lnTo>
                    <a:pt x="2047" y="3464"/>
                  </a:lnTo>
                  <a:lnTo>
                    <a:pt x="2100" y="2992"/>
                  </a:lnTo>
                  <a:lnTo>
                    <a:pt x="2205" y="2624"/>
                  </a:lnTo>
                  <a:lnTo>
                    <a:pt x="2310" y="2309"/>
                  </a:lnTo>
                  <a:lnTo>
                    <a:pt x="2415" y="2099"/>
                  </a:lnTo>
                  <a:lnTo>
                    <a:pt x="2572" y="1942"/>
                  </a:lnTo>
                  <a:lnTo>
                    <a:pt x="2782" y="1785"/>
                  </a:lnTo>
                  <a:lnTo>
                    <a:pt x="2992" y="1680"/>
                  </a:lnTo>
                  <a:lnTo>
                    <a:pt x="3307" y="1575"/>
                  </a:lnTo>
                  <a:close/>
                  <a:moveTo>
                    <a:pt x="3464" y="0"/>
                  </a:moveTo>
                  <a:lnTo>
                    <a:pt x="2887" y="53"/>
                  </a:lnTo>
                  <a:lnTo>
                    <a:pt x="2415" y="158"/>
                  </a:lnTo>
                  <a:lnTo>
                    <a:pt x="1942" y="263"/>
                  </a:lnTo>
                  <a:lnTo>
                    <a:pt x="1575" y="473"/>
                  </a:lnTo>
                  <a:lnTo>
                    <a:pt x="1208" y="683"/>
                  </a:lnTo>
                  <a:lnTo>
                    <a:pt x="945" y="945"/>
                  </a:lnTo>
                  <a:lnTo>
                    <a:pt x="683" y="1260"/>
                  </a:lnTo>
                  <a:lnTo>
                    <a:pt x="525" y="1627"/>
                  </a:lnTo>
                  <a:lnTo>
                    <a:pt x="368" y="1994"/>
                  </a:lnTo>
                  <a:lnTo>
                    <a:pt x="210" y="2362"/>
                  </a:lnTo>
                  <a:lnTo>
                    <a:pt x="53" y="3254"/>
                  </a:lnTo>
                  <a:lnTo>
                    <a:pt x="1" y="4199"/>
                  </a:lnTo>
                  <a:lnTo>
                    <a:pt x="1" y="5248"/>
                  </a:lnTo>
                  <a:lnTo>
                    <a:pt x="1" y="8240"/>
                  </a:lnTo>
                  <a:lnTo>
                    <a:pt x="53" y="9919"/>
                  </a:lnTo>
                  <a:lnTo>
                    <a:pt x="105" y="10391"/>
                  </a:lnTo>
                  <a:lnTo>
                    <a:pt x="158" y="10706"/>
                  </a:lnTo>
                  <a:lnTo>
                    <a:pt x="315" y="11178"/>
                  </a:lnTo>
                  <a:lnTo>
                    <a:pt x="473" y="11546"/>
                  </a:lnTo>
                  <a:lnTo>
                    <a:pt x="630" y="11808"/>
                  </a:lnTo>
                  <a:lnTo>
                    <a:pt x="788" y="12070"/>
                  </a:lnTo>
                  <a:lnTo>
                    <a:pt x="998" y="12280"/>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0"/>
                  </a:lnTo>
                  <a:lnTo>
                    <a:pt x="6141" y="12280"/>
                  </a:lnTo>
                  <a:lnTo>
                    <a:pt x="6403" y="12070"/>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3"/>
                  </a:lnTo>
                  <a:lnTo>
                    <a:pt x="4514" y="11336"/>
                  </a:lnTo>
                  <a:lnTo>
                    <a:pt x="4356" y="11388"/>
                  </a:lnTo>
                  <a:lnTo>
                    <a:pt x="4146" y="11493"/>
                  </a:lnTo>
                  <a:lnTo>
                    <a:pt x="3674" y="11546"/>
                  </a:lnTo>
                  <a:lnTo>
                    <a:pt x="3412" y="11493"/>
                  </a:lnTo>
                  <a:lnTo>
                    <a:pt x="3202" y="11493"/>
                  </a:lnTo>
                  <a:lnTo>
                    <a:pt x="2782" y="11336"/>
                  </a:lnTo>
                  <a:lnTo>
                    <a:pt x="2520" y="11073"/>
                  </a:lnTo>
                  <a:lnTo>
                    <a:pt x="2310" y="10811"/>
                  </a:lnTo>
                  <a:lnTo>
                    <a:pt x="2205" y="10496"/>
                  </a:lnTo>
                  <a:lnTo>
                    <a:pt x="2152" y="10234"/>
                  </a:lnTo>
                  <a:lnTo>
                    <a:pt x="2047" y="9709"/>
                  </a:lnTo>
                  <a:lnTo>
                    <a:pt x="2047" y="8554"/>
                  </a:lnTo>
                  <a:lnTo>
                    <a:pt x="2047" y="6980"/>
                  </a:lnTo>
                  <a:lnTo>
                    <a:pt x="7138" y="6980"/>
                  </a:lnTo>
                  <a:lnTo>
                    <a:pt x="7138" y="3936"/>
                  </a:lnTo>
                  <a:lnTo>
                    <a:pt x="7085" y="3254"/>
                  </a:lnTo>
                  <a:lnTo>
                    <a:pt x="7033" y="2782"/>
                  </a:lnTo>
                  <a:lnTo>
                    <a:pt x="6928" y="2309"/>
                  </a:lnTo>
                  <a:lnTo>
                    <a:pt x="6823" y="1890"/>
                  </a:lnTo>
                  <a:lnTo>
                    <a:pt x="6613" y="1522"/>
                  </a:lnTo>
                  <a:lnTo>
                    <a:pt x="6403" y="1207"/>
                  </a:lnTo>
                  <a:lnTo>
                    <a:pt x="6193" y="945"/>
                  </a:lnTo>
                  <a:lnTo>
                    <a:pt x="5931" y="683"/>
                  </a:lnTo>
                  <a:lnTo>
                    <a:pt x="5668" y="525"/>
                  </a:lnTo>
                  <a:lnTo>
                    <a:pt x="5406" y="368"/>
                  </a:lnTo>
                  <a:lnTo>
                    <a:pt x="4881" y="158"/>
                  </a:lnTo>
                  <a:lnTo>
                    <a:pt x="4304" y="53"/>
                  </a:lnTo>
                  <a:lnTo>
                    <a:pt x="3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5" name="Google Shape;655;p9"/>
            <p:cNvSpPr/>
            <p:nvPr/>
          </p:nvSpPr>
          <p:spPr>
            <a:xfrm>
              <a:off x="2540441" y="3164358"/>
              <a:ext cx="59290" cy="104999"/>
            </a:xfrm>
            <a:custGeom>
              <a:avLst/>
              <a:gdLst/>
              <a:ahLst/>
              <a:cxnLst/>
              <a:rect l="l" t="t" r="r" b="b"/>
              <a:pathLst>
                <a:path w="7295" h="12911" extrusionOk="0">
                  <a:moveTo>
                    <a:pt x="4619" y="0"/>
                  </a:moveTo>
                  <a:lnTo>
                    <a:pt x="4094" y="53"/>
                  </a:lnTo>
                  <a:lnTo>
                    <a:pt x="3621" y="158"/>
                  </a:lnTo>
                  <a:lnTo>
                    <a:pt x="3202" y="315"/>
                  </a:lnTo>
                  <a:lnTo>
                    <a:pt x="2834" y="525"/>
                  </a:lnTo>
                  <a:lnTo>
                    <a:pt x="2519" y="735"/>
                  </a:lnTo>
                  <a:lnTo>
                    <a:pt x="2309" y="997"/>
                  </a:lnTo>
                  <a:lnTo>
                    <a:pt x="1942" y="1417"/>
                  </a:lnTo>
                  <a:lnTo>
                    <a:pt x="1942"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099"/>
                  </a:lnTo>
                  <a:lnTo>
                    <a:pt x="5038" y="2414"/>
                  </a:lnTo>
                  <a:lnTo>
                    <a:pt x="5143" y="2887"/>
                  </a:lnTo>
                  <a:lnTo>
                    <a:pt x="5196" y="3411"/>
                  </a:lnTo>
                  <a:lnTo>
                    <a:pt x="5196" y="4618"/>
                  </a:lnTo>
                  <a:lnTo>
                    <a:pt x="5196" y="12910"/>
                  </a:lnTo>
                  <a:lnTo>
                    <a:pt x="7295" y="12910"/>
                  </a:lnTo>
                  <a:lnTo>
                    <a:pt x="7295" y="3989"/>
                  </a:lnTo>
                  <a:lnTo>
                    <a:pt x="7295" y="3306"/>
                  </a:lnTo>
                  <a:lnTo>
                    <a:pt x="7243" y="2624"/>
                  </a:lnTo>
                  <a:lnTo>
                    <a:pt x="7138" y="1942"/>
                  </a:lnTo>
                  <a:lnTo>
                    <a:pt x="7033" y="1627"/>
                  </a:lnTo>
                  <a:lnTo>
                    <a:pt x="6928" y="1312"/>
                  </a:lnTo>
                  <a:lnTo>
                    <a:pt x="6823" y="1050"/>
                  </a:lnTo>
                  <a:lnTo>
                    <a:pt x="6613" y="787"/>
                  </a:lnTo>
                  <a:lnTo>
                    <a:pt x="6403" y="578"/>
                  </a:lnTo>
                  <a:lnTo>
                    <a:pt x="6140"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6" name="Google Shape;656;p9"/>
            <p:cNvSpPr/>
            <p:nvPr/>
          </p:nvSpPr>
          <p:spPr>
            <a:xfrm>
              <a:off x="283263" y="2878834"/>
              <a:ext cx="438901" cy="438748"/>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7" name="Google Shape;657;p9"/>
            <p:cNvSpPr/>
            <p:nvPr/>
          </p:nvSpPr>
          <p:spPr>
            <a:xfrm>
              <a:off x="598464" y="2913837"/>
              <a:ext cx="79349" cy="87067"/>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8" name="Google Shape;658;p9"/>
            <p:cNvSpPr/>
            <p:nvPr/>
          </p:nvSpPr>
          <p:spPr>
            <a:xfrm>
              <a:off x="521692" y="3052113"/>
              <a:ext cx="46075" cy="99444"/>
            </a:xfrm>
            <a:custGeom>
              <a:avLst/>
              <a:gdLst/>
              <a:ahLst/>
              <a:cxnLst/>
              <a:rect l="l" t="t" r="r" b="b"/>
              <a:pathLst>
                <a:path w="5669" h="12228"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3"/>
                  </a:lnTo>
                  <a:lnTo>
                    <a:pt x="578" y="11231"/>
                  </a:lnTo>
                  <a:lnTo>
                    <a:pt x="893" y="11546"/>
                  </a:lnTo>
                  <a:lnTo>
                    <a:pt x="1260" y="11808"/>
                  </a:lnTo>
                  <a:lnTo>
                    <a:pt x="1680" y="12018"/>
                  </a:lnTo>
                  <a:lnTo>
                    <a:pt x="2205" y="12175"/>
                  </a:lnTo>
                  <a:lnTo>
                    <a:pt x="2835" y="12228"/>
                  </a:lnTo>
                  <a:lnTo>
                    <a:pt x="3569" y="12175"/>
                  </a:lnTo>
                  <a:lnTo>
                    <a:pt x="4147" y="12018"/>
                  </a:lnTo>
                  <a:lnTo>
                    <a:pt x="4619" y="11808"/>
                  </a:lnTo>
                  <a:lnTo>
                    <a:pt x="4934" y="11546"/>
                  </a:lnTo>
                  <a:lnTo>
                    <a:pt x="5196" y="11231"/>
                  </a:lnTo>
                  <a:lnTo>
                    <a:pt x="5354" y="10916"/>
                  </a:lnTo>
                  <a:lnTo>
                    <a:pt x="5459" y="10601"/>
                  </a:lnTo>
                  <a:lnTo>
                    <a:pt x="5511" y="10339"/>
                  </a:lnTo>
                  <a:lnTo>
                    <a:pt x="5563" y="9971"/>
                  </a:lnTo>
                  <a:lnTo>
                    <a:pt x="5616" y="9551"/>
                  </a:lnTo>
                  <a:lnTo>
                    <a:pt x="5668" y="7872"/>
                  </a:lnTo>
                  <a:lnTo>
                    <a:pt x="4251" y="7872"/>
                  </a:lnTo>
                  <a:lnTo>
                    <a:pt x="4251" y="9289"/>
                  </a:lnTo>
                  <a:lnTo>
                    <a:pt x="4199" y="9866"/>
                  </a:lnTo>
                  <a:lnTo>
                    <a:pt x="4147" y="10129"/>
                  </a:lnTo>
                  <a:lnTo>
                    <a:pt x="4042" y="10286"/>
                  </a:lnTo>
                  <a:lnTo>
                    <a:pt x="3937" y="10496"/>
                  </a:lnTo>
                  <a:lnTo>
                    <a:pt x="3779" y="10654"/>
                  </a:lnTo>
                  <a:lnTo>
                    <a:pt x="3569" y="10811"/>
                  </a:lnTo>
                  <a:lnTo>
                    <a:pt x="3307" y="10916"/>
                  </a:lnTo>
                  <a:lnTo>
                    <a:pt x="2940" y="10968"/>
                  </a:lnTo>
                  <a:lnTo>
                    <a:pt x="2572" y="10916"/>
                  </a:lnTo>
                  <a:lnTo>
                    <a:pt x="2257" y="10811"/>
                  </a:lnTo>
                  <a:lnTo>
                    <a:pt x="1995" y="10706"/>
                  </a:lnTo>
                  <a:lnTo>
                    <a:pt x="1837" y="10496"/>
                  </a:lnTo>
                  <a:lnTo>
                    <a:pt x="1732" y="10339"/>
                  </a:lnTo>
                  <a:lnTo>
                    <a:pt x="1628" y="10129"/>
                  </a:lnTo>
                  <a:lnTo>
                    <a:pt x="1575" y="9866"/>
                  </a:lnTo>
                  <a:lnTo>
                    <a:pt x="1523" y="9184"/>
                  </a:lnTo>
                  <a:lnTo>
                    <a:pt x="1470" y="8187"/>
                  </a:lnTo>
                  <a:lnTo>
                    <a:pt x="1470" y="6298"/>
                  </a:lnTo>
                  <a:lnTo>
                    <a:pt x="1470" y="4461"/>
                  </a:lnTo>
                  <a:lnTo>
                    <a:pt x="1523" y="3516"/>
                  </a:lnTo>
                  <a:lnTo>
                    <a:pt x="1575" y="2729"/>
                  </a:lnTo>
                  <a:lnTo>
                    <a:pt x="1628" y="2309"/>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099"/>
                  </a:lnTo>
                  <a:lnTo>
                    <a:pt x="4199" y="2414"/>
                  </a:lnTo>
                  <a:lnTo>
                    <a:pt x="4199" y="3044"/>
                  </a:lnTo>
                  <a:lnTo>
                    <a:pt x="4199" y="3936"/>
                  </a:lnTo>
                  <a:lnTo>
                    <a:pt x="5563" y="3936"/>
                  </a:lnTo>
                  <a:lnTo>
                    <a:pt x="5563" y="2677"/>
                  </a:lnTo>
                  <a:lnTo>
                    <a:pt x="5563" y="2152"/>
                  </a:lnTo>
                  <a:lnTo>
                    <a:pt x="5459" y="1732"/>
                  </a:lnTo>
                  <a:lnTo>
                    <a:pt x="5301" y="1260"/>
                  </a:lnTo>
                  <a:lnTo>
                    <a:pt x="5091" y="892"/>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9" name="Google Shape;659;p9"/>
            <p:cNvSpPr/>
            <p:nvPr/>
          </p:nvSpPr>
          <p:spPr>
            <a:xfrm>
              <a:off x="577568" y="3053821"/>
              <a:ext cx="46497" cy="96460"/>
            </a:xfrm>
            <a:custGeom>
              <a:avLst/>
              <a:gdLst/>
              <a:ahLst/>
              <a:cxnLst/>
              <a:rect l="l" t="t" r="r" b="b"/>
              <a:pathLst>
                <a:path w="5721" h="11861" extrusionOk="0">
                  <a:moveTo>
                    <a:pt x="2415" y="1365"/>
                  </a:moveTo>
                  <a:lnTo>
                    <a:pt x="3044" y="1417"/>
                  </a:lnTo>
                  <a:lnTo>
                    <a:pt x="3412" y="1470"/>
                  </a:lnTo>
                  <a:lnTo>
                    <a:pt x="3726" y="1627"/>
                  </a:lnTo>
                  <a:lnTo>
                    <a:pt x="3884" y="1784"/>
                  </a:lnTo>
                  <a:lnTo>
                    <a:pt x="4041" y="1942"/>
                  </a:lnTo>
                  <a:lnTo>
                    <a:pt x="4146" y="2152"/>
                  </a:lnTo>
                  <a:lnTo>
                    <a:pt x="4199" y="2414"/>
                  </a:lnTo>
                  <a:lnTo>
                    <a:pt x="4251" y="3044"/>
                  </a:lnTo>
                  <a:lnTo>
                    <a:pt x="4304" y="3936"/>
                  </a:lnTo>
                  <a:lnTo>
                    <a:pt x="4304" y="6560"/>
                  </a:lnTo>
                  <a:lnTo>
                    <a:pt x="4304" y="8029"/>
                  </a:lnTo>
                  <a:lnTo>
                    <a:pt x="4251" y="8817"/>
                  </a:lnTo>
                  <a:lnTo>
                    <a:pt x="4199" y="9394"/>
                  </a:lnTo>
                  <a:lnTo>
                    <a:pt x="4094" y="9761"/>
                  </a:lnTo>
                  <a:lnTo>
                    <a:pt x="3989" y="10024"/>
                  </a:lnTo>
                  <a:lnTo>
                    <a:pt x="3831" y="10234"/>
                  </a:lnTo>
                  <a:lnTo>
                    <a:pt x="3622" y="10391"/>
                  </a:lnTo>
                  <a:lnTo>
                    <a:pt x="3359" y="10444"/>
                  </a:lnTo>
                  <a:lnTo>
                    <a:pt x="3044" y="10496"/>
                  </a:lnTo>
                  <a:lnTo>
                    <a:pt x="2415" y="10548"/>
                  </a:lnTo>
                  <a:lnTo>
                    <a:pt x="1470" y="10548"/>
                  </a:lnTo>
                  <a:lnTo>
                    <a:pt x="1470" y="1365"/>
                  </a:lnTo>
                  <a:close/>
                  <a:moveTo>
                    <a:pt x="0" y="0"/>
                  </a:moveTo>
                  <a:lnTo>
                    <a:pt x="0" y="11860"/>
                  </a:lnTo>
                  <a:lnTo>
                    <a:pt x="3097" y="11860"/>
                  </a:lnTo>
                  <a:lnTo>
                    <a:pt x="3517" y="11808"/>
                  </a:lnTo>
                  <a:lnTo>
                    <a:pt x="3936" y="11703"/>
                  </a:lnTo>
                  <a:lnTo>
                    <a:pt x="4304" y="11598"/>
                  </a:lnTo>
                  <a:lnTo>
                    <a:pt x="4671" y="11388"/>
                  </a:lnTo>
                  <a:lnTo>
                    <a:pt x="4986" y="11126"/>
                  </a:lnTo>
                  <a:lnTo>
                    <a:pt x="5248" y="10758"/>
                  </a:lnTo>
                  <a:lnTo>
                    <a:pt x="5353" y="10496"/>
                  </a:lnTo>
                  <a:lnTo>
                    <a:pt x="5511" y="10234"/>
                  </a:lnTo>
                  <a:lnTo>
                    <a:pt x="5616" y="9604"/>
                  </a:lnTo>
                  <a:lnTo>
                    <a:pt x="5668" y="8869"/>
                  </a:lnTo>
                  <a:lnTo>
                    <a:pt x="5721" y="8082"/>
                  </a:lnTo>
                  <a:lnTo>
                    <a:pt x="5721" y="5091"/>
                  </a:lnTo>
                  <a:lnTo>
                    <a:pt x="5721" y="3306"/>
                  </a:lnTo>
                  <a:lnTo>
                    <a:pt x="5668" y="2152"/>
                  </a:lnTo>
                  <a:lnTo>
                    <a:pt x="5563" y="1784"/>
                  </a:lnTo>
                  <a:lnTo>
                    <a:pt x="5458" y="1417"/>
                  </a:lnTo>
                  <a:lnTo>
                    <a:pt x="5301" y="1155"/>
                  </a:lnTo>
                  <a:lnTo>
                    <a:pt x="5143" y="892"/>
                  </a:lnTo>
                  <a:lnTo>
                    <a:pt x="4881" y="577"/>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0" name="Google Shape;660;p9"/>
            <p:cNvSpPr/>
            <p:nvPr/>
          </p:nvSpPr>
          <p:spPr>
            <a:xfrm>
              <a:off x="631738" y="3052113"/>
              <a:ext cx="46928" cy="99444"/>
            </a:xfrm>
            <a:custGeom>
              <a:avLst/>
              <a:gdLst/>
              <a:ahLst/>
              <a:cxnLst/>
              <a:rect l="l" t="t" r="r" b="b"/>
              <a:pathLst>
                <a:path w="5774" h="12228"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6"/>
                  </a:lnTo>
                  <a:lnTo>
                    <a:pt x="420" y="3884"/>
                  </a:lnTo>
                  <a:lnTo>
                    <a:pt x="525" y="4251"/>
                  </a:lnTo>
                  <a:lnTo>
                    <a:pt x="735" y="4566"/>
                  </a:lnTo>
                  <a:lnTo>
                    <a:pt x="945" y="4933"/>
                  </a:lnTo>
                  <a:lnTo>
                    <a:pt x="1260" y="5301"/>
                  </a:lnTo>
                  <a:lnTo>
                    <a:pt x="1627" y="5720"/>
                  </a:lnTo>
                  <a:lnTo>
                    <a:pt x="3254" y="7400"/>
                  </a:lnTo>
                  <a:lnTo>
                    <a:pt x="3726" y="7872"/>
                  </a:lnTo>
                  <a:lnTo>
                    <a:pt x="4041" y="8344"/>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8"/>
                  </a:lnTo>
                  <a:lnTo>
                    <a:pt x="2414" y="10916"/>
                  </a:lnTo>
                  <a:lnTo>
                    <a:pt x="2100" y="10758"/>
                  </a:lnTo>
                  <a:lnTo>
                    <a:pt x="1837" y="10601"/>
                  </a:lnTo>
                  <a:lnTo>
                    <a:pt x="1680" y="10391"/>
                  </a:lnTo>
                  <a:lnTo>
                    <a:pt x="1522" y="10129"/>
                  </a:lnTo>
                  <a:lnTo>
                    <a:pt x="1470" y="9919"/>
                  </a:lnTo>
                  <a:lnTo>
                    <a:pt x="1417" y="9551"/>
                  </a:lnTo>
                  <a:lnTo>
                    <a:pt x="1417" y="7977"/>
                  </a:lnTo>
                  <a:lnTo>
                    <a:pt x="0" y="7977"/>
                  </a:lnTo>
                  <a:lnTo>
                    <a:pt x="0" y="9289"/>
                  </a:lnTo>
                  <a:lnTo>
                    <a:pt x="53" y="9919"/>
                  </a:lnTo>
                  <a:lnTo>
                    <a:pt x="105" y="10234"/>
                  </a:lnTo>
                  <a:lnTo>
                    <a:pt x="210" y="10549"/>
                  </a:lnTo>
                  <a:lnTo>
                    <a:pt x="315" y="10863"/>
                  </a:lnTo>
                  <a:lnTo>
                    <a:pt x="473" y="11126"/>
                  </a:lnTo>
                  <a:lnTo>
                    <a:pt x="683" y="11388"/>
                  </a:lnTo>
                  <a:lnTo>
                    <a:pt x="945" y="11651"/>
                  </a:lnTo>
                  <a:lnTo>
                    <a:pt x="1155" y="11808"/>
                  </a:lnTo>
                  <a:lnTo>
                    <a:pt x="1575" y="12018"/>
                  </a:lnTo>
                  <a:lnTo>
                    <a:pt x="2152" y="12175"/>
                  </a:lnTo>
                  <a:lnTo>
                    <a:pt x="2519" y="12228"/>
                  </a:lnTo>
                  <a:lnTo>
                    <a:pt x="2887" y="12228"/>
                  </a:lnTo>
                  <a:lnTo>
                    <a:pt x="3307" y="12175"/>
                  </a:lnTo>
                  <a:lnTo>
                    <a:pt x="3726" y="12123"/>
                  </a:lnTo>
                  <a:lnTo>
                    <a:pt x="4199" y="11966"/>
                  </a:lnTo>
                  <a:lnTo>
                    <a:pt x="4671" y="11756"/>
                  </a:lnTo>
                  <a:lnTo>
                    <a:pt x="4881" y="11598"/>
                  </a:lnTo>
                  <a:lnTo>
                    <a:pt x="5091" y="11388"/>
                  </a:lnTo>
                  <a:lnTo>
                    <a:pt x="5301" y="11178"/>
                  </a:lnTo>
                  <a:lnTo>
                    <a:pt x="5458" y="10863"/>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8"/>
                  </a:lnTo>
                  <a:lnTo>
                    <a:pt x="2362" y="4251"/>
                  </a:lnTo>
                  <a:lnTo>
                    <a:pt x="1995" y="3726"/>
                  </a:lnTo>
                  <a:lnTo>
                    <a:pt x="1890" y="3516"/>
                  </a:lnTo>
                  <a:lnTo>
                    <a:pt x="1785" y="3254"/>
                  </a:lnTo>
                  <a:lnTo>
                    <a:pt x="1732" y="2992"/>
                  </a:lnTo>
                  <a:lnTo>
                    <a:pt x="1732" y="2677"/>
                  </a:lnTo>
                  <a:lnTo>
                    <a:pt x="1732" y="2309"/>
                  </a:lnTo>
                  <a:lnTo>
                    <a:pt x="1785" y="2099"/>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4"/>
                  </a:lnTo>
                  <a:lnTo>
                    <a:pt x="4199" y="2204"/>
                  </a:lnTo>
                  <a:lnTo>
                    <a:pt x="4199" y="2624"/>
                  </a:lnTo>
                  <a:lnTo>
                    <a:pt x="4251" y="3674"/>
                  </a:lnTo>
                  <a:lnTo>
                    <a:pt x="5563" y="3674"/>
                  </a:lnTo>
                  <a:lnTo>
                    <a:pt x="5563" y="2624"/>
                  </a:lnTo>
                  <a:lnTo>
                    <a:pt x="5511" y="1890"/>
                  </a:lnTo>
                  <a:lnTo>
                    <a:pt x="5406" y="1417"/>
                  </a:lnTo>
                  <a:lnTo>
                    <a:pt x="5196" y="997"/>
                  </a:lnTo>
                  <a:lnTo>
                    <a:pt x="4986" y="682"/>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1" name="Google Shape;661;p9"/>
            <p:cNvSpPr/>
            <p:nvPr/>
          </p:nvSpPr>
          <p:spPr>
            <a:xfrm>
              <a:off x="520838" y="3171612"/>
              <a:ext cx="46928" cy="99452"/>
            </a:xfrm>
            <a:custGeom>
              <a:avLst/>
              <a:gdLst/>
              <a:ahLst/>
              <a:cxnLst/>
              <a:rect l="l" t="t" r="r" b="b"/>
              <a:pathLst>
                <a:path w="5774" h="12229" extrusionOk="0">
                  <a:moveTo>
                    <a:pt x="3045" y="0"/>
                  </a:moveTo>
                  <a:lnTo>
                    <a:pt x="2572" y="53"/>
                  </a:lnTo>
                  <a:lnTo>
                    <a:pt x="2152" y="105"/>
                  </a:lnTo>
                  <a:lnTo>
                    <a:pt x="1785" y="210"/>
                  </a:lnTo>
                  <a:lnTo>
                    <a:pt x="1470" y="368"/>
                  </a:lnTo>
                  <a:lnTo>
                    <a:pt x="1208" y="525"/>
                  </a:lnTo>
                  <a:lnTo>
                    <a:pt x="998" y="735"/>
                  </a:lnTo>
                  <a:lnTo>
                    <a:pt x="788" y="945"/>
                  </a:lnTo>
                  <a:lnTo>
                    <a:pt x="630" y="1155"/>
                  </a:lnTo>
                  <a:lnTo>
                    <a:pt x="473" y="1627"/>
                  </a:lnTo>
                  <a:lnTo>
                    <a:pt x="368" y="2047"/>
                  </a:lnTo>
                  <a:lnTo>
                    <a:pt x="316" y="2467"/>
                  </a:lnTo>
                  <a:lnTo>
                    <a:pt x="316" y="2782"/>
                  </a:lnTo>
                  <a:lnTo>
                    <a:pt x="316" y="3149"/>
                  </a:lnTo>
                  <a:lnTo>
                    <a:pt x="368" y="3517"/>
                  </a:lnTo>
                  <a:lnTo>
                    <a:pt x="421" y="3884"/>
                  </a:lnTo>
                  <a:lnTo>
                    <a:pt x="578" y="4251"/>
                  </a:lnTo>
                  <a:lnTo>
                    <a:pt x="735" y="4566"/>
                  </a:lnTo>
                  <a:lnTo>
                    <a:pt x="998" y="4933"/>
                  </a:lnTo>
                  <a:lnTo>
                    <a:pt x="1260" y="5301"/>
                  </a:lnTo>
                  <a:lnTo>
                    <a:pt x="1680" y="5721"/>
                  </a:lnTo>
                  <a:lnTo>
                    <a:pt x="3254" y="7400"/>
                  </a:lnTo>
                  <a:lnTo>
                    <a:pt x="3727" y="7872"/>
                  </a:lnTo>
                  <a:lnTo>
                    <a:pt x="4094" y="8345"/>
                  </a:lnTo>
                  <a:lnTo>
                    <a:pt x="4199" y="8607"/>
                  </a:lnTo>
                  <a:lnTo>
                    <a:pt x="4304" y="8869"/>
                  </a:lnTo>
                  <a:lnTo>
                    <a:pt x="4356" y="9132"/>
                  </a:lnTo>
                  <a:lnTo>
                    <a:pt x="4356" y="9499"/>
                  </a:lnTo>
                  <a:lnTo>
                    <a:pt x="4304" y="9919"/>
                  </a:lnTo>
                  <a:lnTo>
                    <a:pt x="4199" y="10234"/>
                  </a:lnTo>
                  <a:lnTo>
                    <a:pt x="4042" y="10496"/>
                  </a:lnTo>
                  <a:lnTo>
                    <a:pt x="3779" y="10706"/>
                  </a:lnTo>
                  <a:lnTo>
                    <a:pt x="3569" y="10811"/>
                  </a:lnTo>
                  <a:lnTo>
                    <a:pt x="3307" y="10916"/>
                  </a:lnTo>
                  <a:lnTo>
                    <a:pt x="2887" y="10969"/>
                  </a:lnTo>
                  <a:lnTo>
                    <a:pt x="2415" y="10916"/>
                  </a:lnTo>
                  <a:lnTo>
                    <a:pt x="2100" y="10759"/>
                  </a:lnTo>
                  <a:lnTo>
                    <a:pt x="1837" y="10601"/>
                  </a:lnTo>
                  <a:lnTo>
                    <a:pt x="1680" y="10391"/>
                  </a:lnTo>
                  <a:lnTo>
                    <a:pt x="1575" y="10129"/>
                  </a:lnTo>
                  <a:lnTo>
                    <a:pt x="1470" y="9919"/>
                  </a:lnTo>
                  <a:lnTo>
                    <a:pt x="1470" y="9552"/>
                  </a:lnTo>
                  <a:lnTo>
                    <a:pt x="1418" y="7977"/>
                  </a:lnTo>
                  <a:lnTo>
                    <a:pt x="1" y="7977"/>
                  </a:lnTo>
                  <a:lnTo>
                    <a:pt x="1" y="9289"/>
                  </a:lnTo>
                  <a:lnTo>
                    <a:pt x="53" y="9919"/>
                  </a:lnTo>
                  <a:lnTo>
                    <a:pt x="106" y="10234"/>
                  </a:lnTo>
                  <a:lnTo>
                    <a:pt x="211" y="10549"/>
                  </a:lnTo>
                  <a:lnTo>
                    <a:pt x="316" y="10864"/>
                  </a:lnTo>
                  <a:lnTo>
                    <a:pt x="473" y="11126"/>
                  </a:lnTo>
                  <a:lnTo>
                    <a:pt x="683" y="11388"/>
                  </a:lnTo>
                  <a:lnTo>
                    <a:pt x="945" y="11651"/>
                  </a:lnTo>
                  <a:lnTo>
                    <a:pt x="1208" y="11808"/>
                  </a:lnTo>
                  <a:lnTo>
                    <a:pt x="1575" y="12018"/>
                  </a:lnTo>
                  <a:lnTo>
                    <a:pt x="2152" y="12176"/>
                  </a:lnTo>
                  <a:lnTo>
                    <a:pt x="2520" y="12228"/>
                  </a:lnTo>
                  <a:lnTo>
                    <a:pt x="2940" y="12228"/>
                  </a:lnTo>
                  <a:lnTo>
                    <a:pt x="3307" y="12176"/>
                  </a:lnTo>
                  <a:lnTo>
                    <a:pt x="3727" y="12123"/>
                  </a:lnTo>
                  <a:lnTo>
                    <a:pt x="4199" y="11966"/>
                  </a:lnTo>
                  <a:lnTo>
                    <a:pt x="4671" y="11756"/>
                  </a:lnTo>
                  <a:lnTo>
                    <a:pt x="4934" y="11598"/>
                  </a:lnTo>
                  <a:lnTo>
                    <a:pt x="5144" y="11388"/>
                  </a:lnTo>
                  <a:lnTo>
                    <a:pt x="5301" y="11178"/>
                  </a:lnTo>
                  <a:lnTo>
                    <a:pt x="5459" y="10864"/>
                  </a:lnTo>
                  <a:lnTo>
                    <a:pt x="5616" y="10601"/>
                  </a:lnTo>
                  <a:lnTo>
                    <a:pt x="5721" y="10234"/>
                  </a:lnTo>
                  <a:lnTo>
                    <a:pt x="5773" y="9814"/>
                  </a:lnTo>
                  <a:lnTo>
                    <a:pt x="5773" y="9394"/>
                  </a:lnTo>
                  <a:lnTo>
                    <a:pt x="5773" y="8922"/>
                  </a:lnTo>
                  <a:lnTo>
                    <a:pt x="5721" y="8502"/>
                  </a:lnTo>
                  <a:lnTo>
                    <a:pt x="5616" y="8082"/>
                  </a:lnTo>
                  <a:lnTo>
                    <a:pt x="5459" y="7767"/>
                  </a:lnTo>
                  <a:lnTo>
                    <a:pt x="5249" y="7400"/>
                  </a:lnTo>
                  <a:lnTo>
                    <a:pt x="5039" y="7085"/>
                  </a:lnTo>
                  <a:lnTo>
                    <a:pt x="4409" y="6350"/>
                  </a:lnTo>
                  <a:lnTo>
                    <a:pt x="2887" y="4829"/>
                  </a:lnTo>
                  <a:lnTo>
                    <a:pt x="2362" y="4251"/>
                  </a:lnTo>
                  <a:lnTo>
                    <a:pt x="1995" y="3726"/>
                  </a:lnTo>
                  <a:lnTo>
                    <a:pt x="1890" y="3517"/>
                  </a:lnTo>
                  <a:lnTo>
                    <a:pt x="1785" y="3254"/>
                  </a:lnTo>
                  <a:lnTo>
                    <a:pt x="1733" y="2992"/>
                  </a:lnTo>
                  <a:lnTo>
                    <a:pt x="1733" y="2677"/>
                  </a:lnTo>
                  <a:lnTo>
                    <a:pt x="1733" y="2310"/>
                  </a:lnTo>
                  <a:lnTo>
                    <a:pt x="1785" y="2100"/>
                  </a:lnTo>
                  <a:lnTo>
                    <a:pt x="1890" y="1837"/>
                  </a:lnTo>
                  <a:lnTo>
                    <a:pt x="2047" y="1627"/>
                  </a:lnTo>
                  <a:lnTo>
                    <a:pt x="2257" y="1417"/>
                  </a:lnTo>
                  <a:lnTo>
                    <a:pt x="2572" y="1312"/>
                  </a:lnTo>
                  <a:lnTo>
                    <a:pt x="2992" y="1260"/>
                  </a:lnTo>
                  <a:lnTo>
                    <a:pt x="3307" y="1312"/>
                  </a:lnTo>
                  <a:lnTo>
                    <a:pt x="3622" y="1365"/>
                  </a:lnTo>
                  <a:lnTo>
                    <a:pt x="3832" y="1522"/>
                  </a:lnTo>
                  <a:lnTo>
                    <a:pt x="3989" y="1680"/>
                  </a:lnTo>
                  <a:lnTo>
                    <a:pt x="4094" y="1837"/>
                  </a:lnTo>
                  <a:lnTo>
                    <a:pt x="4147" y="1995"/>
                  </a:lnTo>
                  <a:lnTo>
                    <a:pt x="4199" y="2205"/>
                  </a:lnTo>
                  <a:lnTo>
                    <a:pt x="4252" y="2624"/>
                  </a:lnTo>
                  <a:lnTo>
                    <a:pt x="4252" y="3674"/>
                  </a:lnTo>
                  <a:lnTo>
                    <a:pt x="5564" y="3674"/>
                  </a:lnTo>
                  <a:lnTo>
                    <a:pt x="5564" y="2624"/>
                  </a:lnTo>
                  <a:lnTo>
                    <a:pt x="5511" y="1890"/>
                  </a:lnTo>
                  <a:lnTo>
                    <a:pt x="5406" y="1417"/>
                  </a:lnTo>
                  <a:lnTo>
                    <a:pt x="5249" y="998"/>
                  </a:lnTo>
                  <a:lnTo>
                    <a:pt x="4986" y="683"/>
                  </a:lnTo>
                  <a:lnTo>
                    <a:pt x="4724" y="473"/>
                  </a:lnTo>
                  <a:lnTo>
                    <a:pt x="4461" y="315"/>
                  </a:lnTo>
                  <a:lnTo>
                    <a:pt x="4147" y="158"/>
                  </a:lnTo>
                  <a:lnTo>
                    <a:pt x="3884" y="105"/>
                  </a:lnTo>
                  <a:lnTo>
                    <a:pt x="3569" y="53"/>
                  </a:lnTo>
                  <a:lnTo>
                    <a:pt x="30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2" name="Google Shape;662;p9"/>
            <p:cNvSpPr/>
            <p:nvPr/>
          </p:nvSpPr>
          <p:spPr>
            <a:xfrm>
              <a:off x="575861" y="3172889"/>
              <a:ext cx="46075" cy="96891"/>
            </a:xfrm>
            <a:custGeom>
              <a:avLst/>
              <a:gdLst/>
              <a:ahLst/>
              <a:cxnLst/>
              <a:rect l="l" t="t" r="r" b="b"/>
              <a:pathLst>
                <a:path w="5669" h="11914" extrusionOk="0">
                  <a:moveTo>
                    <a:pt x="1" y="1"/>
                  </a:moveTo>
                  <a:lnTo>
                    <a:pt x="1" y="11914"/>
                  </a:lnTo>
                  <a:lnTo>
                    <a:pt x="1470" y="11914"/>
                  </a:lnTo>
                  <a:lnTo>
                    <a:pt x="1260" y="1628"/>
                  </a:lnTo>
                  <a:lnTo>
                    <a:pt x="3569" y="11914"/>
                  </a:lnTo>
                  <a:lnTo>
                    <a:pt x="5668" y="11914"/>
                  </a:lnTo>
                  <a:lnTo>
                    <a:pt x="5668"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3" name="Google Shape;663;p9"/>
            <p:cNvSpPr/>
            <p:nvPr/>
          </p:nvSpPr>
          <p:spPr>
            <a:xfrm>
              <a:off x="631307" y="3171612"/>
              <a:ext cx="46075" cy="99452"/>
            </a:xfrm>
            <a:custGeom>
              <a:avLst/>
              <a:gdLst/>
              <a:ahLst/>
              <a:cxnLst/>
              <a:rect l="l" t="t" r="r" b="b"/>
              <a:pathLst>
                <a:path w="5669" h="12229" extrusionOk="0">
                  <a:moveTo>
                    <a:pt x="2992" y="0"/>
                  </a:moveTo>
                  <a:lnTo>
                    <a:pt x="2520" y="53"/>
                  </a:lnTo>
                  <a:lnTo>
                    <a:pt x="2153" y="105"/>
                  </a:lnTo>
                  <a:lnTo>
                    <a:pt x="1838" y="158"/>
                  </a:lnTo>
                  <a:lnTo>
                    <a:pt x="1523" y="263"/>
                  </a:lnTo>
                  <a:lnTo>
                    <a:pt x="1260" y="420"/>
                  </a:lnTo>
                  <a:lnTo>
                    <a:pt x="1050" y="578"/>
                  </a:lnTo>
                  <a:lnTo>
                    <a:pt x="683" y="945"/>
                  </a:lnTo>
                  <a:lnTo>
                    <a:pt x="421"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4" y="9971"/>
                  </a:lnTo>
                  <a:lnTo>
                    <a:pt x="5616" y="9552"/>
                  </a:lnTo>
                  <a:lnTo>
                    <a:pt x="5669" y="7872"/>
                  </a:lnTo>
                  <a:lnTo>
                    <a:pt x="4252" y="7872"/>
                  </a:lnTo>
                  <a:lnTo>
                    <a:pt x="4252"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8" y="10496"/>
                  </a:lnTo>
                  <a:lnTo>
                    <a:pt x="1733"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8" y="1837"/>
                  </a:lnTo>
                  <a:lnTo>
                    <a:pt x="1995" y="1575"/>
                  </a:lnTo>
                  <a:lnTo>
                    <a:pt x="2205" y="1417"/>
                  </a:lnTo>
                  <a:lnTo>
                    <a:pt x="2572" y="1312"/>
                  </a:lnTo>
                  <a:lnTo>
                    <a:pt x="2992" y="1260"/>
                  </a:lnTo>
                  <a:lnTo>
                    <a:pt x="3360" y="1312"/>
                  </a:lnTo>
                  <a:lnTo>
                    <a:pt x="3674" y="1417"/>
                  </a:lnTo>
                  <a:lnTo>
                    <a:pt x="3884" y="1627"/>
                  </a:lnTo>
                  <a:lnTo>
                    <a:pt x="4042" y="1837"/>
                  </a:lnTo>
                  <a:lnTo>
                    <a:pt x="4147" y="2100"/>
                  </a:lnTo>
                  <a:lnTo>
                    <a:pt x="4199" y="2414"/>
                  </a:lnTo>
                  <a:lnTo>
                    <a:pt x="4199" y="3044"/>
                  </a:lnTo>
                  <a:lnTo>
                    <a:pt x="4199" y="3936"/>
                  </a:lnTo>
                  <a:lnTo>
                    <a:pt x="5564" y="3936"/>
                  </a:lnTo>
                  <a:lnTo>
                    <a:pt x="5564" y="2677"/>
                  </a:lnTo>
                  <a:lnTo>
                    <a:pt x="5564" y="2152"/>
                  </a:lnTo>
                  <a:lnTo>
                    <a:pt x="5459" y="1732"/>
                  </a:lnTo>
                  <a:lnTo>
                    <a:pt x="5301" y="1260"/>
                  </a:lnTo>
                  <a:lnTo>
                    <a:pt x="5091" y="893"/>
                  </a:lnTo>
                  <a:lnTo>
                    <a:pt x="4776" y="630"/>
                  </a:lnTo>
                  <a:lnTo>
                    <a:pt x="4462" y="368"/>
                  </a:lnTo>
                  <a:lnTo>
                    <a:pt x="4094" y="210"/>
                  </a:lnTo>
                  <a:lnTo>
                    <a:pt x="3727" y="105"/>
                  </a:lnTo>
                  <a:lnTo>
                    <a:pt x="3360"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4" name="Google Shape;664;p9"/>
            <p:cNvSpPr/>
            <p:nvPr/>
          </p:nvSpPr>
          <p:spPr>
            <a:xfrm>
              <a:off x="277298" y="2872865"/>
              <a:ext cx="450841" cy="450687"/>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0_Branding Slide_New Brunswick_FR">
  <p:cSld name="TITLE_1_14_1">
    <p:spTree>
      <p:nvGrpSpPr>
        <p:cNvPr id="1" name="Shape 665"/>
        <p:cNvGrpSpPr/>
        <p:nvPr/>
      </p:nvGrpSpPr>
      <p:grpSpPr>
        <a:xfrm>
          <a:off x="0" y="0"/>
          <a:ext cx="0" cy="0"/>
          <a:chOff x="0" y="0"/>
          <a:chExt cx="0" cy="0"/>
        </a:xfrm>
      </p:grpSpPr>
      <p:pic>
        <p:nvPicPr>
          <p:cNvPr id="666" name="Google Shape;666;p10"/>
          <p:cNvPicPr preferRelativeResize="0"/>
          <p:nvPr/>
        </p:nvPicPr>
        <p:blipFill rotWithShape="1">
          <a:blip r:embed="rId2">
            <a:alphaModFix/>
          </a:blip>
          <a:srcRect/>
          <a:stretch/>
        </p:blipFill>
        <p:spPr>
          <a:xfrm>
            <a:off x="0" y="13"/>
            <a:ext cx="9144000" cy="5143476"/>
          </a:xfrm>
          <a:prstGeom prst="rect">
            <a:avLst/>
          </a:prstGeom>
          <a:noFill/>
          <a:ln>
            <a:noFill/>
          </a:ln>
        </p:spPr>
      </p:pic>
      <p:sp>
        <p:nvSpPr>
          <p:cNvPr id="667" name="Google Shape;667;p10"/>
          <p:cNvSpPr/>
          <p:nvPr/>
        </p:nvSpPr>
        <p:spPr>
          <a:xfrm>
            <a:off x="-9527" y="733424"/>
            <a:ext cx="5689997" cy="1868131"/>
          </a:xfrm>
          <a:custGeom>
            <a:avLst/>
            <a:gdLst/>
            <a:ahLst/>
            <a:cxnLst/>
            <a:rect l="l" t="t" r="r" b="b"/>
            <a:pathLst>
              <a:path w="285750" h="93817" extrusionOk="0">
                <a:moveTo>
                  <a:pt x="0" y="0"/>
                </a:moveTo>
                <a:lnTo>
                  <a:pt x="0" y="93817"/>
                </a:lnTo>
                <a:lnTo>
                  <a:pt x="285750" y="93817"/>
                </a:lnTo>
                <a:lnTo>
                  <a:pt x="285750" y="0"/>
                </a:lnTo>
                <a:close/>
              </a:path>
            </a:pathLst>
          </a:custGeom>
          <a:solidFill>
            <a:srgbClr val="B28E01">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0"/>
          <p:cNvSpPr/>
          <p:nvPr/>
        </p:nvSpPr>
        <p:spPr>
          <a:xfrm>
            <a:off x="-6" y="4673534"/>
            <a:ext cx="9144000" cy="469966"/>
          </a:xfrm>
          <a:custGeom>
            <a:avLst/>
            <a:gdLst/>
            <a:ahLst/>
            <a:cxnLst/>
            <a:rect l="l" t="t" r="r" b="b"/>
            <a:pathLst>
              <a:path w="285750" h="14773" extrusionOk="0">
                <a:moveTo>
                  <a:pt x="0" y="0"/>
                </a:moveTo>
                <a:lnTo>
                  <a:pt x="0" y="14773"/>
                </a:lnTo>
                <a:lnTo>
                  <a:pt x="285750" y="14773"/>
                </a:lnTo>
                <a:lnTo>
                  <a:pt x="285750" y="0"/>
                </a:lnTo>
                <a:close/>
              </a:path>
            </a:pathLst>
          </a:custGeom>
          <a:solidFill>
            <a:srgbClr val="F9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9" name="Google Shape;669;p10"/>
          <p:cNvGrpSpPr/>
          <p:nvPr/>
        </p:nvGrpSpPr>
        <p:grpSpPr>
          <a:xfrm>
            <a:off x="7941498" y="4793372"/>
            <a:ext cx="729760" cy="173505"/>
            <a:chOff x="7941498" y="4793372"/>
            <a:chExt cx="729760" cy="173505"/>
          </a:xfrm>
        </p:grpSpPr>
        <p:sp>
          <p:nvSpPr>
            <p:cNvPr id="670" name="Google Shape;670;p1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0"/>
            <p:cNvSpPr/>
            <p:nvPr/>
          </p:nvSpPr>
          <p:spPr>
            <a:xfrm>
              <a:off x="8639514"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0"/>
            <p:cNvSpPr/>
            <p:nvPr/>
          </p:nvSpPr>
          <p:spPr>
            <a:xfrm>
              <a:off x="8591898" y="4799671"/>
              <a:ext cx="41280" cy="44188"/>
            </a:xfrm>
            <a:custGeom>
              <a:avLst/>
              <a:gdLst/>
              <a:ahLst/>
              <a:cxnLst/>
              <a:rect l="l" t="t" r="r" b="b"/>
              <a:pathLst>
                <a:path w="1290" h="1389" extrusionOk="0">
                  <a:moveTo>
                    <a:pt x="596" y="1"/>
                  </a:moveTo>
                  <a:lnTo>
                    <a:pt x="497" y="199"/>
                  </a:lnTo>
                  <a:lnTo>
                    <a:pt x="298" y="199"/>
                  </a:lnTo>
                  <a:lnTo>
                    <a:pt x="398" y="497"/>
                  </a:lnTo>
                  <a:lnTo>
                    <a:pt x="398" y="596"/>
                  </a:lnTo>
                  <a:lnTo>
                    <a:pt x="199" y="398"/>
                  </a:lnTo>
                  <a:lnTo>
                    <a:pt x="199" y="497"/>
                  </a:lnTo>
                  <a:lnTo>
                    <a:pt x="1" y="497"/>
                  </a:lnTo>
                  <a:lnTo>
                    <a:pt x="1" y="596"/>
                  </a:lnTo>
                  <a:lnTo>
                    <a:pt x="1" y="695"/>
                  </a:lnTo>
                  <a:lnTo>
                    <a:pt x="298" y="992"/>
                  </a:lnTo>
                  <a:lnTo>
                    <a:pt x="298" y="1092"/>
                  </a:lnTo>
                  <a:lnTo>
                    <a:pt x="199" y="1191"/>
                  </a:lnTo>
                  <a:lnTo>
                    <a:pt x="497" y="1092"/>
                  </a:lnTo>
                  <a:lnTo>
                    <a:pt x="596" y="1092"/>
                  </a:lnTo>
                  <a:lnTo>
                    <a:pt x="596" y="1389"/>
                  </a:lnTo>
                  <a:lnTo>
                    <a:pt x="695" y="1389"/>
                  </a:lnTo>
                  <a:lnTo>
                    <a:pt x="695" y="1092"/>
                  </a:lnTo>
                  <a:lnTo>
                    <a:pt x="992" y="1191"/>
                  </a:lnTo>
                  <a:lnTo>
                    <a:pt x="992" y="1092"/>
                  </a:lnTo>
                  <a:lnTo>
                    <a:pt x="992" y="992"/>
                  </a:lnTo>
                  <a:lnTo>
                    <a:pt x="1290" y="695"/>
                  </a:lnTo>
                  <a:lnTo>
                    <a:pt x="1191" y="695"/>
                  </a:lnTo>
                  <a:lnTo>
                    <a:pt x="1191" y="596"/>
                  </a:lnTo>
                  <a:lnTo>
                    <a:pt x="1290" y="497"/>
                  </a:lnTo>
                  <a:lnTo>
                    <a:pt x="1092" y="497"/>
                  </a:lnTo>
                  <a:lnTo>
                    <a:pt x="992" y="398"/>
                  </a:lnTo>
                  <a:lnTo>
                    <a:pt x="893" y="596"/>
                  </a:lnTo>
                  <a:lnTo>
                    <a:pt x="794" y="596"/>
                  </a:lnTo>
                  <a:lnTo>
                    <a:pt x="794" y="497"/>
                  </a:lnTo>
                  <a:lnTo>
                    <a:pt x="893" y="199"/>
                  </a:lnTo>
                  <a:lnTo>
                    <a:pt x="695" y="199"/>
                  </a:lnTo>
                  <a:lnTo>
                    <a:pt x="596"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0"/>
            <p:cNvSpPr/>
            <p:nvPr/>
          </p:nvSpPr>
          <p:spPr>
            <a:xfrm>
              <a:off x="8557018" y="4793372"/>
              <a:ext cx="28576" cy="56817"/>
            </a:xfrm>
            <a:custGeom>
              <a:avLst/>
              <a:gdLst/>
              <a:ahLst/>
              <a:cxnLst/>
              <a:rect l="l" t="t" r="r" b="b"/>
              <a:pathLst>
                <a:path w="893" h="1786" extrusionOk="0">
                  <a:moveTo>
                    <a:pt x="0" y="1"/>
                  </a:moveTo>
                  <a:lnTo>
                    <a:pt x="0" y="1785"/>
                  </a:lnTo>
                  <a:lnTo>
                    <a:pt x="893" y="1785"/>
                  </a:lnTo>
                  <a:lnTo>
                    <a:pt x="893" y="1"/>
                  </a:lnTo>
                  <a:close/>
                </a:path>
              </a:pathLst>
            </a:custGeom>
            <a:solidFill>
              <a:srgbClr val="EB2E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0"/>
            <p:cNvSpPr/>
            <p:nvPr/>
          </p:nvSpPr>
          <p:spPr>
            <a:xfrm>
              <a:off x="8563354"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686" y="1488"/>
                  </a:lnTo>
                  <a:lnTo>
                    <a:pt x="1686" y="1488"/>
                  </a:lnTo>
                  <a:lnTo>
                    <a:pt x="1190" y="1686"/>
                  </a:lnTo>
                  <a:lnTo>
                    <a:pt x="794" y="1686"/>
                  </a:lnTo>
                  <a:lnTo>
                    <a:pt x="794" y="1686"/>
                  </a:lnTo>
                  <a:lnTo>
                    <a:pt x="595" y="1785"/>
                  </a:lnTo>
                  <a:lnTo>
                    <a:pt x="298" y="1884"/>
                  </a:lnTo>
                  <a:lnTo>
                    <a:pt x="100" y="2182"/>
                  </a:lnTo>
                  <a:lnTo>
                    <a:pt x="1" y="2380"/>
                  </a:lnTo>
                  <a:lnTo>
                    <a:pt x="1" y="2578"/>
                  </a:lnTo>
                  <a:lnTo>
                    <a:pt x="1" y="2578"/>
                  </a:lnTo>
                  <a:lnTo>
                    <a:pt x="1" y="2777"/>
                  </a:lnTo>
                  <a:lnTo>
                    <a:pt x="100" y="2975"/>
                  </a:lnTo>
                  <a:lnTo>
                    <a:pt x="397" y="3272"/>
                  </a:lnTo>
                  <a:lnTo>
                    <a:pt x="794" y="3372"/>
                  </a:lnTo>
                  <a:lnTo>
                    <a:pt x="1091" y="3471"/>
                  </a:lnTo>
                  <a:lnTo>
                    <a:pt x="1091" y="3471"/>
                  </a:lnTo>
                  <a:lnTo>
                    <a:pt x="1389" y="3372"/>
                  </a:lnTo>
                  <a:lnTo>
                    <a:pt x="1587" y="3372"/>
                  </a:lnTo>
                  <a:lnTo>
                    <a:pt x="1884" y="3173"/>
                  </a:lnTo>
                  <a:lnTo>
                    <a:pt x="1884" y="3173"/>
                  </a:lnTo>
                  <a:lnTo>
                    <a:pt x="1984" y="3074"/>
                  </a:lnTo>
                  <a:lnTo>
                    <a:pt x="1984" y="3173"/>
                  </a:lnTo>
                  <a:lnTo>
                    <a:pt x="1984" y="3173"/>
                  </a:lnTo>
                  <a:lnTo>
                    <a:pt x="2281" y="3372"/>
                  </a:lnTo>
                  <a:lnTo>
                    <a:pt x="2479" y="3372"/>
                  </a:lnTo>
                  <a:lnTo>
                    <a:pt x="2777" y="3471"/>
                  </a:lnTo>
                  <a:lnTo>
                    <a:pt x="2777" y="3471"/>
                  </a:lnTo>
                  <a:lnTo>
                    <a:pt x="3074" y="3372"/>
                  </a:lnTo>
                  <a:lnTo>
                    <a:pt x="3273" y="3272"/>
                  </a:lnTo>
                  <a:lnTo>
                    <a:pt x="3372" y="3173"/>
                  </a:lnTo>
                  <a:lnTo>
                    <a:pt x="3372" y="3173"/>
                  </a:lnTo>
                  <a:lnTo>
                    <a:pt x="3372" y="3074"/>
                  </a:lnTo>
                  <a:lnTo>
                    <a:pt x="3273" y="3074"/>
                  </a:lnTo>
                  <a:lnTo>
                    <a:pt x="3273" y="3074"/>
                  </a:lnTo>
                  <a:lnTo>
                    <a:pt x="3173" y="3173"/>
                  </a:lnTo>
                  <a:lnTo>
                    <a:pt x="2975" y="3272"/>
                  </a:lnTo>
                  <a:lnTo>
                    <a:pt x="2975" y="3272"/>
                  </a:lnTo>
                  <a:lnTo>
                    <a:pt x="2876" y="3272"/>
                  </a:lnTo>
                  <a:lnTo>
                    <a:pt x="2777" y="3173"/>
                  </a:lnTo>
                  <a:lnTo>
                    <a:pt x="2678" y="2975"/>
                  </a:lnTo>
                  <a:lnTo>
                    <a:pt x="2678" y="2479"/>
                  </a:lnTo>
                  <a:lnTo>
                    <a:pt x="2678" y="2479"/>
                  </a:lnTo>
                  <a:lnTo>
                    <a:pt x="2678" y="893"/>
                  </a:lnTo>
                  <a:lnTo>
                    <a:pt x="2678" y="893"/>
                  </a:lnTo>
                  <a:lnTo>
                    <a:pt x="2578" y="496"/>
                  </a:lnTo>
                  <a:lnTo>
                    <a:pt x="2281" y="298"/>
                  </a:lnTo>
                  <a:lnTo>
                    <a:pt x="1884" y="100"/>
                  </a:lnTo>
                  <a:lnTo>
                    <a:pt x="1290" y="1"/>
                  </a:lnTo>
                  <a:lnTo>
                    <a:pt x="1290" y="1"/>
                  </a:lnTo>
                  <a:lnTo>
                    <a:pt x="595" y="100"/>
                  </a:lnTo>
                  <a:lnTo>
                    <a:pt x="298" y="298"/>
                  </a:lnTo>
                  <a:lnTo>
                    <a:pt x="199" y="496"/>
                  </a:lnTo>
                  <a:lnTo>
                    <a:pt x="199" y="695"/>
                  </a:lnTo>
                  <a:lnTo>
                    <a:pt x="199" y="695"/>
                  </a:lnTo>
                  <a:lnTo>
                    <a:pt x="199" y="893"/>
                  </a:lnTo>
                  <a:lnTo>
                    <a:pt x="298" y="893"/>
                  </a:lnTo>
                  <a:lnTo>
                    <a:pt x="496" y="992"/>
                  </a:lnTo>
                  <a:lnTo>
                    <a:pt x="496" y="992"/>
                  </a:lnTo>
                  <a:lnTo>
                    <a:pt x="695" y="893"/>
                  </a:lnTo>
                  <a:lnTo>
                    <a:pt x="794" y="794"/>
                  </a:lnTo>
                  <a:lnTo>
                    <a:pt x="893" y="595"/>
                  </a:lnTo>
                  <a:lnTo>
                    <a:pt x="893" y="595"/>
                  </a:lnTo>
                  <a:lnTo>
                    <a:pt x="893" y="298"/>
                  </a:lnTo>
                  <a:lnTo>
                    <a:pt x="1091" y="199"/>
                  </a:lnTo>
                  <a:lnTo>
                    <a:pt x="1290" y="199"/>
                  </a:lnTo>
                  <a:lnTo>
                    <a:pt x="1290"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785" y="2975"/>
                  </a:lnTo>
                  <a:lnTo>
                    <a:pt x="1587" y="3173"/>
                  </a:lnTo>
                  <a:lnTo>
                    <a:pt x="1290" y="3272"/>
                  </a:lnTo>
                  <a:lnTo>
                    <a:pt x="1290" y="3272"/>
                  </a:lnTo>
                  <a:lnTo>
                    <a:pt x="992" y="3173"/>
                  </a:lnTo>
                  <a:lnTo>
                    <a:pt x="893" y="3074"/>
                  </a:lnTo>
                  <a:lnTo>
                    <a:pt x="794" y="2876"/>
                  </a:lnTo>
                  <a:lnTo>
                    <a:pt x="695" y="2678"/>
                  </a:lnTo>
                  <a:lnTo>
                    <a:pt x="695" y="2678"/>
                  </a:lnTo>
                  <a:lnTo>
                    <a:pt x="794" y="2281"/>
                  </a:lnTo>
                  <a:lnTo>
                    <a:pt x="992" y="2083"/>
                  </a:lnTo>
                  <a:lnTo>
                    <a:pt x="1290" y="1884"/>
                  </a:lnTo>
                  <a:lnTo>
                    <a:pt x="1290"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0"/>
            <p:cNvSpPr/>
            <p:nvPr/>
          </p:nvSpPr>
          <p:spPr>
            <a:xfrm>
              <a:off x="8436442" y="4796521"/>
              <a:ext cx="123776" cy="170356"/>
            </a:xfrm>
            <a:custGeom>
              <a:avLst/>
              <a:gdLst/>
              <a:ahLst/>
              <a:cxnLst/>
              <a:rect l="l" t="t" r="r" b="b"/>
              <a:pathLst>
                <a:path w="3868" h="5355" extrusionOk="0">
                  <a:moveTo>
                    <a:pt x="3372" y="100"/>
                  </a:moveTo>
                  <a:lnTo>
                    <a:pt x="3372" y="100"/>
                  </a:lnTo>
                  <a:lnTo>
                    <a:pt x="3273" y="1"/>
                  </a:lnTo>
                  <a:lnTo>
                    <a:pt x="3173" y="1"/>
                  </a:lnTo>
                  <a:lnTo>
                    <a:pt x="3173" y="1"/>
                  </a:lnTo>
                  <a:lnTo>
                    <a:pt x="1984" y="1"/>
                  </a:lnTo>
                  <a:lnTo>
                    <a:pt x="1984" y="1"/>
                  </a:lnTo>
                  <a:lnTo>
                    <a:pt x="1984" y="100"/>
                  </a:lnTo>
                  <a:lnTo>
                    <a:pt x="1984" y="100"/>
                  </a:lnTo>
                  <a:lnTo>
                    <a:pt x="1984" y="100"/>
                  </a:lnTo>
                  <a:lnTo>
                    <a:pt x="2182" y="100"/>
                  </a:lnTo>
                  <a:lnTo>
                    <a:pt x="2380" y="199"/>
                  </a:lnTo>
                  <a:lnTo>
                    <a:pt x="2578" y="497"/>
                  </a:lnTo>
                  <a:lnTo>
                    <a:pt x="2678" y="992"/>
                  </a:lnTo>
                  <a:lnTo>
                    <a:pt x="2678" y="992"/>
                  </a:lnTo>
                  <a:lnTo>
                    <a:pt x="2678" y="2083"/>
                  </a:lnTo>
                  <a:lnTo>
                    <a:pt x="2678" y="2083"/>
                  </a:lnTo>
                  <a:lnTo>
                    <a:pt x="2678" y="2281"/>
                  </a:lnTo>
                  <a:lnTo>
                    <a:pt x="2678" y="2281"/>
                  </a:lnTo>
                  <a:lnTo>
                    <a:pt x="2578" y="2182"/>
                  </a:lnTo>
                  <a:lnTo>
                    <a:pt x="2578" y="2182"/>
                  </a:lnTo>
                  <a:lnTo>
                    <a:pt x="2281" y="2083"/>
                  </a:lnTo>
                  <a:lnTo>
                    <a:pt x="1984" y="1984"/>
                  </a:lnTo>
                  <a:lnTo>
                    <a:pt x="1686" y="1885"/>
                  </a:lnTo>
                  <a:lnTo>
                    <a:pt x="1686" y="1885"/>
                  </a:lnTo>
                  <a:lnTo>
                    <a:pt x="1091" y="1984"/>
                  </a:lnTo>
                  <a:lnTo>
                    <a:pt x="496" y="2281"/>
                  </a:lnTo>
                  <a:lnTo>
                    <a:pt x="298" y="2579"/>
                  </a:lnTo>
                  <a:lnTo>
                    <a:pt x="100" y="2876"/>
                  </a:lnTo>
                  <a:lnTo>
                    <a:pt x="1" y="3173"/>
                  </a:lnTo>
                  <a:lnTo>
                    <a:pt x="1" y="3570"/>
                  </a:lnTo>
                  <a:lnTo>
                    <a:pt x="1" y="3570"/>
                  </a:lnTo>
                  <a:lnTo>
                    <a:pt x="1" y="3967"/>
                  </a:lnTo>
                  <a:lnTo>
                    <a:pt x="100" y="4363"/>
                  </a:lnTo>
                  <a:lnTo>
                    <a:pt x="298" y="4661"/>
                  </a:lnTo>
                  <a:lnTo>
                    <a:pt x="496" y="4958"/>
                  </a:lnTo>
                  <a:lnTo>
                    <a:pt x="794" y="5057"/>
                  </a:lnTo>
                  <a:lnTo>
                    <a:pt x="1091" y="5256"/>
                  </a:lnTo>
                  <a:lnTo>
                    <a:pt x="1686" y="5355"/>
                  </a:lnTo>
                  <a:lnTo>
                    <a:pt x="1686" y="5355"/>
                  </a:lnTo>
                  <a:lnTo>
                    <a:pt x="1984" y="5355"/>
                  </a:lnTo>
                  <a:lnTo>
                    <a:pt x="2182" y="5256"/>
                  </a:lnTo>
                  <a:lnTo>
                    <a:pt x="2578" y="5057"/>
                  </a:lnTo>
                  <a:lnTo>
                    <a:pt x="2578" y="5057"/>
                  </a:lnTo>
                  <a:lnTo>
                    <a:pt x="2678" y="5057"/>
                  </a:lnTo>
                  <a:lnTo>
                    <a:pt x="2678" y="5156"/>
                  </a:lnTo>
                  <a:lnTo>
                    <a:pt x="2678" y="5156"/>
                  </a:lnTo>
                  <a:lnTo>
                    <a:pt x="2678" y="5256"/>
                  </a:lnTo>
                  <a:lnTo>
                    <a:pt x="2777" y="5355"/>
                  </a:lnTo>
                  <a:lnTo>
                    <a:pt x="2876" y="5355"/>
                  </a:lnTo>
                  <a:lnTo>
                    <a:pt x="2876" y="5355"/>
                  </a:lnTo>
                  <a:lnTo>
                    <a:pt x="3768" y="5256"/>
                  </a:lnTo>
                  <a:lnTo>
                    <a:pt x="3768" y="5256"/>
                  </a:lnTo>
                  <a:lnTo>
                    <a:pt x="3867" y="5156"/>
                  </a:lnTo>
                  <a:lnTo>
                    <a:pt x="3768" y="5156"/>
                  </a:lnTo>
                  <a:lnTo>
                    <a:pt x="3768" y="5156"/>
                  </a:lnTo>
                  <a:lnTo>
                    <a:pt x="3669" y="5057"/>
                  </a:lnTo>
                  <a:lnTo>
                    <a:pt x="3570" y="4958"/>
                  </a:lnTo>
                  <a:lnTo>
                    <a:pt x="3372" y="4661"/>
                  </a:lnTo>
                  <a:lnTo>
                    <a:pt x="3372" y="3967"/>
                  </a:lnTo>
                  <a:lnTo>
                    <a:pt x="3372" y="3967"/>
                  </a:lnTo>
                  <a:lnTo>
                    <a:pt x="3372" y="100"/>
                  </a:lnTo>
                  <a:lnTo>
                    <a:pt x="3372" y="100"/>
                  </a:lnTo>
                  <a:close/>
                  <a:moveTo>
                    <a:pt x="2678" y="3868"/>
                  </a:moveTo>
                  <a:lnTo>
                    <a:pt x="2678" y="3868"/>
                  </a:lnTo>
                  <a:lnTo>
                    <a:pt x="2578" y="4462"/>
                  </a:lnTo>
                  <a:lnTo>
                    <a:pt x="2380" y="4859"/>
                  </a:lnTo>
                  <a:lnTo>
                    <a:pt x="2083" y="5057"/>
                  </a:lnTo>
                  <a:lnTo>
                    <a:pt x="1785" y="5156"/>
                  </a:lnTo>
                  <a:lnTo>
                    <a:pt x="1785" y="5156"/>
                  </a:lnTo>
                  <a:lnTo>
                    <a:pt x="1587" y="5156"/>
                  </a:lnTo>
                  <a:lnTo>
                    <a:pt x="1389" y="5057"/>
                  </a:lnTo>
                  <a:lnTo>
                    <a:pt x="992" y="4661"/>
                  </a:lnTo>
                  <a:lnTo>
                    <a:pt x="794" y="4165"/>
                  </a:lnTo>
                  <a:lnTo>
                    <a:pt x="794" y="3570"/>
                  </a:lnTo>
                  <a:lnTo>
                    <a:pt x="794" y="3570"/>
                  </a:lnTo>
                  <a:lnTo>
                    <a:pt x="794" y="2975"/>
                  </a:lnTo>
                  <a:lnTo>
                    <a:pt x="1091" y="2479"/>
                  </a:lnTo>
                  <a:lnTo>
                    <a:pt x="1389" y="2182"/>
                  </a:lnTo>
                  <a:lnTo>
                    <a:pt x="1785" y="2083"/>
                  </a:lnTo>
                  <a:lnTo>
                    <a:pt x="1785" y="2083"/>
                  </a:lnTo>
                  <a:lnTo>
                    <a:pt x="2182" y="2182"/>
                  </a:lnTo>
                  <a:lnTo>
                    <a:pt x="2479" y="2479"/>
                  </a:lnTo>
                  <a:lnTo>
                    <a:pt x="2578" y="2975"/>
                  </a:lnTo>
                  <a:lnTo>
                    <a:pt x="2678" y="3669"/>
                  </a:lnTo>
                  <a:lnTo>
                    <a:pt x="2678" y="3669"/>
                  </a:lnTo>
                  <a:lnTo>
                    <a:pt x="2678" y="3868"/>
                  </a:lnTo>
                  <a:lnTo>
                    <a:pt x="2678" y="386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0"/>
            <p:cNvSpPr/>
            <p:nvPr/>
          </p:nvSpPr>
          <p:spPr>
            <a:xfrm>
              <a:off x="8328570" y="4856456"/>
              <a:ext cx="111072" cy="110421"/>
            </a:xfrm>
            <a:custGeom>
              <a:avLst/>
              <a:gdLst/>
              <a:ahLst/>
              <a:cxnLst/>
              <a:rect l="l" t="t" r="r" b="b"/>
              <a:pathLst>
                <a:path w="3471" h="3471" extrusionOk="0">
                  <a:moveTo>
                    <a:pt x="1983" y="1190"/>
                  </a:moveTo>
                  <a:lnTo>
                    <a:pt x="1983" y="1190"/>
                  </a:lnTo>
                  <a:lnTo>
                    <a:pt x="1983" y="1190"/>
                  </a:lnTo>
                  <a:lnTo>
                    <a:pt x="1983" y="1190"/>
                  </a:lnTo>
                  <a:lnTo>
                    <a:pt x="1884" y="1389"/>
                  </a:lnTo>
                  <a:lnTo>
                    <a:pt x="1686" y="1488"/>
                  </a:lnTo>
                  <a:lnTo>
                    <a:pt x="1686" y="1488"/>
                  </a:lnTo>
                  <a:lnTo>
                    <a:pt x="1190" y="1686"/>
                  </a:lnTo>
                  <a:lnTo>
                    <a:pt x="893" y="1686"/>
                  </a:lnTo>
                  <a:lnTo>
                    <a:pt x="893" y="1686"/>
                  </a:lnTo>
                  <a:lnTo>
                    <a:pt x="695" y="1785"/>
                  </a:lnTo>
                  <a:lnTo>
                    <a:pt x="397" y="1884"/>
                  </a:lnTo>
                  <a:lnTo>
                    <a:pt x="100" y="2182"/>
                  </a:lnTo>
                  <a:lnTo>
                    <a:pt x="100" y="2380"/>
                  </a:lnTo>
                  <a:lnTo>
                    <a:pt x="0" y="2578"/>
                  </a:lnTo>
                  <a:lnTo>
                    <a:pt x="0" y="2578"/>
                  </a:lnTo>
                  <a:lnTo>
                    <a:pt x="100" y="2777"/>
                  </a:lnTo>
                  <a:lnTo>
                    <a:pt x="199" y="2975"/>
                  </a:lnTo>
                  <a:lnTo>
                    <a:pt x="397" y="3272"/>
                  </a:lnTo>
                  <a:lnTo>
                    <a:pt x="794" y="3372"/>
                  </a:lnTo>
                  <a:lnTo>
                    <a:pt x="1190" y="3471"/>
                  </a:lnTo>
                  <a:lnTo>
                    <a:pt x="1190" y="3471"/>
                  </a:lnTo>
                  <a:lnTo>
                    <a:pt x="1389" y="3372"/>
                  </a:lnTo>
                  <a:lnTo>
                    <a:pt x="1686" y="3372"/>
                  </a:lnTo>
                  <a:lnTo>
                    <a:pt x="1983" y="3173"/>
                  </a:lnTo>
                  <a:lnTo>
                    <a:pt x="1983" y="3173"/>
                  </a:lnTo>
                  <a:lnTo>
                    <a:pt x="1983" y="3074"/>
                  </a:lnTo>
                  <a:lnTo>
                    <a:pt x="2083" y="3173"/>
                  </a:lnTo>
                  <a:lnTo>
                    <a:pt x="2083" y="3173"/>
                  </a:lnTo>
                  <a:lnTo>
                    <a:pt x="2281" y="3372"/>
                  </a:lnTo>
                  <a:lnTo>
                    <a:pt x="2479" y="3372"/>
                  </a:lnTo>
                  <a:lnTo>
                    <a:pt x="2876" y="3471"/>
                  </a:lnTo>
                  <a:lnTo>
                    <a:pt x="2876" y="3471"/>
                  </a:lnTo>
                  <a:lnTo>
                    <a:pt x="3173" y="3372"/>
                  </a:lnTo>
                  <a:lnTo>
                    <a:pt x="3272" y="3272"/>
                  </a:lnTo>
                  <a:lnTo>
                    <a:pt x="3471" y="3173"/>
                  </a:lnTo>
                  <a:lnTo>
                    <a:pt x="3471" y="3173"/>
                  </a:lnTo>
                  <a:lnTo>
                    <a:pt x="3372" y="3074"/>
                  </a:lnTo>
                  <a:lnTo>
                    <a:pt x="3372" y="3074"/>
                  </a:lnTo>
                  <a:lnTo>
                    <a:pt x="3372" y="3074"/>
                  </a:lnTo>
                  <a:lnTo>
                    <a:pt x="3173" y="3173"/>
                  </a:lnTo>
                  <a:lnTo>
                    <a:pt x="3074" y="3272"/>
                  </a:lnTo>
                  <a:lnTo>
                    <a:pt x="3074" y="3272"/>
                  </a:lnTo>
                  <a:lnTo>
                    <a:pt x="2975" y="3272"/>
                  </a:lnTo>
                  <a:lnTo>
                    <a:pt x="2777" y="3173"/>
                  </a:lnTo>
                  <a:lnTo>
                    <a:pt x="2678" y="2975"/>
                  </a:lnTo>
                  <a:lnTo>
                    <a:pt x="2678" y="2479"/>
                  </a:lnTo>
                  <a:lnTo>
                    <a:pt x="2678" y="2479"/>
                  </a:lnTo>
                  <a:lnTo>
                    <a:pt x="2678" y="893"/>
                  </a:lnTo>
                  <a:lnTo>
                    <a:pt x="2678" y="893"/>
                  </a:lnTo>
                  <a:lnTo>
                    <a:pt x="2578" y="496"/>
                  </a:lnTo>
                  <a:lnTo>
                    <a:pt x="2380" y="298"/>
                  </a:lnTo>
                  <a:lnTo>
                    <a:pt x="1884" y="100"/>
                  </a:lnTo>
                  <a:lnTo>
                    <a:pt x="1289" y="1"/>
                  </a:lnTo>
                  <a:lnTo>
                    <a:pt x="1289" y="1"/>
                  </a:lnTo>
                  <a:lnTo>
                    <a:pt x="695" y="100"/>
                  </a:lnTo>
                  <a:lnTo>
                    <a:pt x="397" y="298"/>
                  </a:lnTo>
                  <a:lnTo>
                    <a:pt x="199" y="496"/>
                  </a:lnTo>
                  <a:lnTo>
                    <a:pt x="199" y="695"/>
                  </a:lnTo>
                  <a:lnTo>
                    <a:pt x="199" y="695"/>
                  </a:lnTo>
                  <a:lnTo>
                    <a:pt x="298" y="893"/>
                  </a:lnTo>
                  <a:lnTo>
                    <a:pt x="397" y="893"/>
                  </a:lnTo>
                  <a:lnTo>
                    <a:pt x="595" y="992"/>
                  </a:lnTo>
                  <a:lnTo>
                    <a:pt x="595" y="992"/>
                  </a:lnTo>
                  <a:lnTo>
                    <a:pt x="695" y="893"/>
                  </a:lnTo>
                  <a:lnTo>
                    <a:pt x="794" y="794"/>
                  </a:lnTo>
                  <a:lnTo>
                    <a:pt x="893" y="595"/>
                  </a:lnTo>
                  <a:lnTo>
                    <a:pt x="893" y="595"/>
                  </a:lnTo>
                  <a:lnTo>
                    <a:pt x="992" y="298"/>
                  </a:lnTo>
                  <a:lnTo>
                    <a:pt x="1091" y="199"/>
                  </a:lnTo>
                  <a:lnTo>
                    <a:pt x="1389" y="199"/>
                  </a:lnTo>
                  <a:lnTo>
                    <a:pt x="1389" y="199"/>
                  </a:lnTo>
                  <a:lnTo>
                    <a:pt x="1587" y="199"/>
                  </a:lnTo>
                  <a:lnTo>
                    <a:pt x="1785" y="397"/>
                  </a:lnTo>
                  <a:lnTo>
                    <a:pt x="1884" y="595"/>
                  </a:lnTo>
                  <a:lnTo>
                    <a:pt x="1983" y="992"/>
                  </a:lnTo>
                  <a:lnTo>
                    <a:pt x="1983" y="992"/>
                  </a:lnTo>
                  <a:lnTo>
                    <a:pt x="1983" y="1091"/>
                  </a:lnTo>
                  <a:lnTo>
                    <a:pt x="1983" y="1091"/>
                  </a:lnTo>
                  <a:lnTo>
                    <a:pt x="1983" y="1190"/>
                  </a:lnTo>
                  <a:lnTo>
                    <a:pt x="1983" y="1190"/>
                  </a:lnTo>
                  <a:close/>
                  <a:moveTo>
                    <a:pt x="1983" y="2380"/>
                  </a:moveTo>
                  <a:lnTo>
                    <a:pt x="1983" y="2380"/>
                  </a:lnTo>
                  <a:lnTo>
                    <a:pt x="1884" y="2678"/>
                  </a:lnTo>
                  <a:lnTo>
                    <a:pt x="1785" y="2975"/>
                  </a:lnTo>
                  <a:lnTo>
                    <a:pt x="1587" y="3173"/>
                  </a:lnTo>
                  <a:lnTo>
                    <a:pt x="1389" y="3272"/>
                  </a:lnTo>
                  <a:lnTo>
                    <a:pt x="1389" y="3272"/>
                  </a:lnTo>
                  <a:lnTo>
                    <a:pt x="1091" y="3173"/>
                  </a:lnTo>
                  <a:lnTo>
                    <a:pt x="893" y="3074"/>
                  </a:lnTo>
                  <a:lnTo>
                    <a:pt x="794" y="2876"/>
                  </a:lnTo>
                  <a:lnTo>
                    <a:pt x="794" y="2678"/>
                  </a:lnTo>
                  <a:lnTo>
                    <a:pt x="794" y="2678"/>
                  </a:lnTo>
                  <a:lnTo>
                    <a:pt x="893" y="2281"/>
                  </a:lnTo>
                  <a:lnTo>
                    <a:pt x="992" y="2083"/>
                  </a:lnTo>
                  <a:lnTo>
                    <a:pt x="1289" y="1884"/>
                  </a:lnTo>
                  <a:lnTo>
                    <a:pt x="1289" y="1884"/>
                  </a:lnTo>
                  <a:lnTo>
                    <a:pt x="1884" y="1587"/>
                  </a:lnTo>
                  <a:lnTo>
                    <a:pt x="1884" y="1587"/>
                  </a:lnTo>
                  <a:lnTo>
                    <a:pt x="1983" y="1587"/>
                  </a:lnTo>
                  <a:lnTo>
                    <a:pt x="1983" y="1587"/>
                  </a:lnTo>
                  <a:lnTo>
                    <a:pt x="1983" y="1587"/>
                  </a:lnTo>
                  <a:lnTo>
                    <a:pt x="1983" y="1587"/>
                  </a:lnTo>
                  <a:lnTo>
                    <a:pt x="1983" y="1686"/>
                  </a:lnTo>
                  <a:lnTo>
                    <a:pt x="1983" y="1686"/>
                  </a:lnTo>
                  <a:lnTo>
                    <a:pt x="1983" y="2380"/>
                  </a:lnTo>
                  <a:lnTo>
                    <a:pt x="1983"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0"/>
            <p:cNvSpPr/>
            <p:nvPr/>
          </p:nvSpPr>
          <p:spPr>
            <a:xfrm>
              <a:off x="8198490" y="4856456"/>
              <a:ext cx="126944" cy="110421"/>
            </a:xfrm>
            <a:custGeom>
              <a:avLst/>
              <a:gdLst/>
              <a:ahLst/>
              <a:cxnLst/>
              <a:rect l="l" t="t" r="r" b="b"/>
              <a:pathLst>
                <a:path w="3967" h="3471" extrusionOk="0">
                  <a:moveTo>
                    <a:pt x="2777" y="2578"/>
                  </a:moveTo>
                  <a:lnTo>
                    <a:pt x="2777" y="2578"/>
                  </a:lnTo>
                  <a:lnTo>
                    <a:pt x="2777" y="2876"/>
                  </a:lnTo>
                  <a:lnTo>
                    <a:pt x="2677" y="3074"/>
                  </a:lnTo>
                  <a:lnTo>
                    <a:pt x="2578" y="3272"/>
                  </a:lnTo>
                  <a:lnTo>
                    <a:pt x="2479" y="3272"/>
                  </a:lnTo>
                  <a:lnTo>
                    <a:pt x="2479" y="3272"/>
                  </a:lnTo>
                  <a:lnTo>
                    <a:pt x="2380" y="3372"/>
                  </a:lnTo>
                  <a:lnTo>
                    <a:pt x="2380" y="3471"/>
                  </a:lnTo>
                  <a:lnTo>
                    <a:pt x="2380" y="3471"/>
                  </a:lnTo>
                  <a:lnTo>
                    <a:pt x="3867" y="3471"/>
                  </a:lnTo>
                  <a:lnTo>
                    <a:pt x="3867" y="3471"/>
                  </a:lnTo>
                  <a:lnTo>
                    <a:pt x="3966" y="3372"/>
                  </a:lnTo>
                  <a:lnTo>
                    <a:pt x="3867" y="3272"/>
                  </a:lnTo>
                  <a:lnTo>
                    <a:pt x="3867" y="3272"/>
                  </a:lnTo>
                  <a:lnTo>
                    <a:pt x="3768" y="3272"/>
                  </a:lnTo>
                  <a:lnTo>
                    <a:pt x="3669" y="3074"/>
                  </a:lnTo>
                  <a:lnTo>
                    <a:pt x="3570" y="2876"/>
                  </a:lnTo>
                  <a:lnTo>
                    <a:pt x="3570" y="2380"/>
                  </a:lnTo>
                  <a:lnTo>
                    <a:pt x="3570" y="1091"/>
                  </a:lnTo>
                  <a:lnTo>
                    <a:pt x="3570" y="1091"/>
                  </a:lnTo>
                  <a:lnTo>
                    <a:pt x="3471" y="794"/>
                  </a:lnTo>
                  <a:lnTo>
                    <a:pt x="3371" y="397"/>
                  </a:lnTo>
                  <a:lnTo>
                    <a:pt x="3272" y="298"/>
                  </a:lnTo>
                  <a:lnTo>
                    <a:pt x="3074" y="100"/>
                  </a:lnTo>
                  <a:lnTo>
                    <a:pt x="2777" y="1"/>
                  </a:lnTo>
                  <a:lnTo>
                    <a:pt x="2380" y="1"/>
                  </a:lnTo>
                  <a:lnTo>
                    <a:pt x="2380" y="1"/>
                  </a:lnTo>
                  <a:lnTo>
                    <a:pt x="1983" y="1"/>
                  </a:lnTo>
                  <a:lnTo>
                    <a:pt x="1587" y="199"/>
                  </a:lnTo>
                  <a:lnTo>
                    <a:pt x="1289" y="298"/>
                  </a:lnTo>
                  <a:lnTo>
                    <a:pt x="1289" y="298"/>
                  </a:lnTo>
                  <a:lnTo>
                    <a:pt x="1289" y="397"/>
                  </a:lnTo>
                  <a:lnTo>
                    <a:pt x="1190" y="298"/>
                  </a:lnTo>
                  <a:lnTo>
                    <a:pt x="1190" y="298"/>
                  </a:lnTo>
                  <a:lnTo>
                    <a:pt x="1190" y="100"/>
                  </a:lnTo>
                  <a:lnTo>
                    <a:pt x="1190" y="100"/>
                  </a:lnTo>
                  <a:lnTo>
                    <a:pt x="1091" y="1"/>
                  </a:lnTo>
                  <a:lnTo>
                    <a:pt x="992" y="1"/>
                  </a:lnTo>
                  <a:lnTo>
                    <a:pt x="992" y="1"/>
                  </a:lnTo>
                  <a:lnTo>
                    <a:pt x="99" y="199"/>
                  </a:lnTo>
                  <a:lnTo>
                    <a:pt x="99" y="199"/>
                  </a:lnTo>
                  <a:lnTo>
                    <a:pt x="0" y="199"/>
                  </a:lnTo>
                  <a:lnTo>
                    <a:pt x="99" y="298"/>
                  </a:lnTo>
                  <a:lnTo>
                    <a:pt x="99" y="298"/>
                  </a:lnTo>
                  <a:lnTo>
                    <a:pt x="199" y="298"/>
                  </a:lnTo>
                  <a:lnTo>
                    <a:pt x="298" y="397"/>
                  </a:lnTo>
                  <a:lnTo>
                    <a:pt x="496" y="595"/>
                  </a:lnTo>
                  <a:lnTo>
                    <a:pt x="496" y="992"/>
                  </a:lnTo>
                  <a:lnTo>
                    <a:pt x="496" y="992"/>
                  </a:lnTo>
                  <a:lnTo>
                    <a:pt x="496" y="2380"/>
                  </a:lnTo>
                  <a:lnTo>
                    <a:pt x="496" y="2380"/>
                  </a:lnTo>
                  <a:lnTo>
                    <a:pt x="496" y="2876"/>
                  </a:lnTo>
                  <a:lnTo>
                    <a:pt x="397" y="3173"/>
                  </a:lnTo>
                  <a:lnTo>
                    <a:pt x="298" y="3272"/>
                  </a:lnTo>
                  <a:lnTo>
                    <a:pt x="199" y="3272"/>
                  </a:lnTo>
                  <a:lnTo>
                    <a:pt x="199" y="3272"/>
                  </a:lnTo>
                  <a:lnTo>
                    <a:pt x="99" y="3372"/>
                  </a:lnTo>
                  <a:lnTo>
                    <a:pt x="199" y="3471"/>
                  </a:lnTo>
                  <a:lnTo>
                    <a:pt x="199" y="3471"/>
                  </a:lnTo>
                  <a:lnTo>
                    <a:pt x="1686" y="3471"/>
                  </a:lnTo>
                  <a:lnTo>
                    <a:pt x="1686" y="3471"/>
                  </a:lnTo>
                  <a:lnTo>
                    <a:pt x="1785" y="3372"/>
                  </a:lnTo>
                  <a:lnTo>
                    <a:pt x="1587" y="3272"/>
                  </a:lnTo>
                  <a:lnTo>
                    <a:pt x="1587" y="3272"/>
                  </a:lnTo>
                  <a:lnTo>
                    <a:pt x="1488" y="3272"/>
                  </a:lnTo>
                  <a:lnTo>
                    <a:pt x="1388" y="3173"/>
                  </a:lnTo>
                  <a:lnTo>
                    <a:pt x="1289" y="2876"/>
                  </a:lnTo>
                  <a:lnTo>
                    <a:pt x="1289" y="2578"/>
                  </a:lnTo>
                  <a:lnTo>
                    <a:pt x="1289" y="2578"/>
                  </a:lnTo>
                  <a:lnTo>
                    <a:pt x="1289" y="1587"/>
                  </a:lnTo>
                  <a:lnTo>
                    <a:pt x="1289" y="1587"/>
                  </a:lnTo>
                  <a:lnTo>
                    <a:pt x="1289" y="1190"/>
                  </a:lnTo>
                  <a:lnTo>
                    <a:pt x="1289" y="794"/>
                  </a:lnTo>
                  <a:lnTo>
                    <a:pt x="1388" y="595"/>
                  </a:lnTo>
                  <a:lnTo>
                    <a:pt x="1587" y="397"/>
                  </a:lnTo>
                  <a:lnTo>
                    <a:pt x="1785" y="298"/>
                  </a:lnTo>
                  <a:lnTo>
                    <a:pt x="2082" y="199"/>
                  </a:lnTo>
                  <a:lnTo>
                    <a:pt x="2082" y="199"/>
                  </a:lnTo>
                  <a:lnTo>
                    <a:pt x="2479" y="298"/>
                  </a:lnTo>
                  <a:lnTo>
                    <a:pt x="2677" y="496"/>
                  </a:lnTo>
                  <a:lnTo>
                    <a:pt x="2777" y="794"/>
                  </a:lnTo>
                  <a:lnTo>
                    <a:pt x="2777" y="1091"/>
                  </a:lnTo>
                  <a:lnTo>
                    <a:pt x="2777" y="257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0"/>
            <p:cNvSpPr/>
            <p:nvPr/>
          </p:nvSpPr>
          <p:spPr>
            <a:xfrm>
              <a:off x="8093786" y="4856456"/>
              <a:ext cx="107904" cy="110421"/>
            </a:xfrm>
            <a:custGeom>
              <a:avLst/>
              <a:gdLst/>
              <a:ahLst/>
              <a:cxnLst/>
              <a:rect l="l" t="t" r="r" b="b"/>
              <a:pathLst>
                <a:path w="3372" h="3471" extrusionOk="0">
                  <a:moveTo>
                    <a:pt x="1884" y="1190"/>
                  </a:moveTo>
                  <a:lnTo>
                    <a:pt x="1884" y="1190"/>
                  </a:lnTo>
                  <a:lnTo>
                    <a:pt x="1884" y="1190"/>
                  </a:lnTo>
                  <a:lnTo>
                    <a:pt x="1884" y="1190"/>
                  </a:lnTo>
                  <a:lnTo>
                    <a:pt x="1785" y="1389"/>
                  </a:lnTo>
                  <a:lnTo>
                    <a:pt x="1587" y="1488"/>
                  </a:lnTo>
                  <a:lnTo>
                    <a:pt x="1587" y="1488"/>
                  </a:lnTo>
                  <a:lnTo>
                    <a:pt x="1190" y="1686"/>
                  </a:lnTo>
                  <a:lnTo>
                    <a:pt x="794" y="1686"/>
                  </a:lnTo>
                  <a:lnTo>
                    <a:pt x="794" y="1686"/>
                  </a:lnTo>
                  <a:lnTo>
                    <a:pt x="595" y="1785"/>
                  </a:lnTo>
                  <a:lnTo>
                    <a:pt x="298" y="1884"/>
                  </a:lnTo>
                  <a:lnTo>
                    <a:pt x="100" y="2182"/>
                  </a:lnTo>
                  <a:lnTo>
                    <a:pt x="0" y="2380"/>
                  </a:lnTo>
                  <a:lnTo>
                    <a:pt x="0" y="2578"/>
                  </a:lnTo>
                  <a:lnTo>
                    <a:pt x="0" y="2578"/>
                  </a:lnTo>
                  <a:lnTo>
                    <a:pt x="0" y="2777"/>
                  </a:lnTo>
                  <a:lnTo>
                    <a:pt x="100" y="2975"/>
                  </a:lnTo>
                  <a:lnTo>
                    <a:pt x="397" y="3272"/>
                  </a:lnTo>
                  <a:lnTo>
                    <a:pt x="694" y="3372"/>
                  </a:lnTo>
                  <a:lnTo>
                    <a:pt x="1091" y="3471"/>
                  </a:lnTo>
                  <a:lnTo>
                    <a:pt x="1091" y="3471"/>
                  </a:lnTo>
                  <a:lnTo>
                    <a:pt x="1388" y="3372"/>
                  </a:lnTo>
                  <a:lnTo>
                    <a:pt x="1587" y="3372"/>
                  </a:lnTo>
                  <a:lnTo>
                    <a:pt x="1884" y="3173"/>
                  </a:lnTo>
                  <a:lnTo>
                    <a:pt x="1884" y="3173"/>
                  </a:lnTo>
                  <a:lnTo>
                    <a:pt x="1983" y="3074"/>
                  </a:lnTo>
                  <a:lnTo>
                    <a:pt x="1983" y="3173"/>
                  </a:lnTo>
                  <a:lnTo>
                    <a:pt x="1983" y="3173"/>
                  </a:lnTo>
                  <a:lnTo>
                    <a:pt x="2182" y="3372"/>
                  </a:lnTo>
                  <a:lnTo>
                    <a:pt x="2479" y="3372"/>
                  </a:lnTo>
                  <a:lnTo>
                    <a:pt x="2777" y="3471"/>
                  </a:lnTo>
                  <a:lnTo>
                    <a:pt x="2777" y="3471"/>
                  </a:lnTo>
                  <a:lnTo>
                    <a:pt x="3074" y="3372"/>
                  </a:lnTo>
                  <a:lnTo>
                    <a:pt x="3272" y="3272"/>
                  </a:lnTo>
                  <a:lnTo>
                    <a:pt x="3371" y="3173"/>
                  </a:lnTo>
                  <a:lnTo>
                    <a:pt x="3371" y="3173"/>
                  </a:lnTo>
                  <a:lnTo>
                    <a:pt x="3371" y="3074"/>
                  </a:lnTo>
                  <a:lnTo>
                    <a:pt x="3272" y="3074"/>
                  </a:lnTo>
                  <a:lnTo>
                    <a:pt x="3272" y="3074"/>
                  </a:lnTo>
                  <a:lnTo>
                    <a:pt x="3173" y="3173"/>
                  </a:lnTo>
                  <a:lnTo>
                    <a:pt x="2975" y="3272"/>
                  </a:lnTo>
                  <a:lnTo>
                    <a:pt x="2975" y="3272"/>
                  </a:lnTo>
                  <a:lnTo>
                    <a:pt x="2876" y="3272"/>
                  </a:lnTo>
                  <a:lnTo>
                    <a:pt x="2777" y="3173"/>
                  </a:lnTo>
                  <a:lnTo>
                    <a:pt x="2677" y="2975"/>
                  </a:lnTo>
                  <a:lnTo>
                    <a:pt x="2578" y="2479"/>
                  </a:lnTo>
                  <a:lnTo>
                    <a:pt x="2578" y="2479"/>
                  </a:lnTo>
                  <a:lnTo>
                    <a:pt x="2578" y="893"/>
                  </a:lnTo>
                  <a:lnTo>
                    <a:pt x="2578" y="893"/>
                  </a:lnTo>
                  <a:lnTo>
                    <a:pt x="2578" y="496"/>
                  </a:lnTo>
                  <a:lnTo>
                    <a:pt x="2281" y="298"/>
                  </a:lnTo>
                  <a:lnTo>
                    <a:pt x="1884" y="100"/>
                  </a:lnTo>
                  <a:lnTo>
                    <a:pt x="1190" y="1"/>
                  </a:lnTo>
                  <a:lnTo>
                    <a:pt x="1190" y="1"/>
                  </a:lnTo>
                  <a:lnTo>
                    <a:pt x="595" y="100"/>
                  </a:lnTo>
                  <a:lnTo>
                    <a:pt x="298" y="298"/>
                  </a:lnTo>
                  <a:lnTo>
                    <a:pt x="199" y="496"/>
                  </a:lnTo>
                  <a:lnTo>
                    <a:pt x="100" y="695"/>
                  </a:lnTo>
                  <a:lnTo>
                    <a:pt x="100" y="695"/>
                  </a:lnTo>
                  <a:lnTo>
                    <a:pt x="199" y="893"/>
                  </a:lnTo>
                  <a:lnTo>
                    <a:pt x="298" y="893"/>
                  </a:lnTo>
                  <a:lnTo>
                    <a:pt x="496" y="992"/>
                  </a:lnTo>
                  <a:lnTo>
                    <a:pt x="496" y="992"/>
                  </a:lnTo>
                  <a:lnTo>
                    <a:pt x="595" y="893"/>
                  </a:lnTo>
                  <a:lnTo>
                    <a:pt x="694" y="794"/>
                  </a:lnTo>
                  <a:lnTo>
                    <a:pt x="794" y="595"/>
                  </a:lnTo>
                  <a:lnTo>
                    <a:pt x="794" y="595"/>
                  </a:lnTo>
                  <a:lnTo>
                    <a:pt x="893" y="298"/>
                  </a:lnTo>
                  <a:lnTo>
                    <a:pt x="1091" y="199"/>
                  </a:lnTo>
                  <a:lnTo>
                    <a:pt x="1289" y="199"/>
                  </a:lnTo>
                  <a:lnTo>
                    <a:pt x="1289" y="199"/>
                  </a:lnTo>
                  <a:lnTo>
                    <a:pt x="1587" y="199"/>
                  </a:lnTo>
                  <a:lnTo>
                    <a:pt x="1785" y="397"/>
                  </a:lnTo>
                  <a:lnTo>
                    <a:pt x="1884" y="595"/>
                  </a:lnTo>
                  <a:lnTo>
                    <a:pt x="1884" y="992"/>
                  </a:lnTo>
                  <a:lnTo>
                    <a:pt x="1884" y="992"/>
                  </a:lnTo>
                  <a:lnTo>
                    <a:pt x="1884" y="1091"/>
                  </a:lnTo>
                  <a:lnTo>
                    <a:pt x="1884" y="1091"/>
                  </a:lnTo>
                  <a:lnTo>
                    <a:pt x="1884" y="1190"/>
                  </a:lnTo>
                  <a:lnTo>
                    <a:pt x="1884" y="1190"/>
                  </a:lnTo>
                  <a:close/>
                  <a:moveTo>
                    <a:pt x="1884" y="2380"/>
                  </a:moveTo>
                  <a:lnTo>
                    <a:pt x="1884" y="2380"/>
                  </a:lnTo>
                  <a:lnTo>
                    <a:pt x="1884" y="2678"/>
                  </a:lnTo>
                  <a:lnTo>
                    <a:pt x="1686" y="2975"/>
                  </a:lnTo>
                  <a:lnTo>
                    <a:pt x="1488" y="3173"/>
                  </a:lnTo>
                  <a:lnTo>
                    <a:pt x="1289" y="3272"/>
                  </a:lnTo>
                  <a:lnTo>
                    <a:pt x="1289" y="3272"/>
                  </a:lnTo>
                  <a:lnTo>
                    <a:pt x="992" y="3173"/>
                  </a:lnTo>
                  <a:lnTo>
                    <a:pt x="794" y="3074"/>
                  </a:lnTo>
                  <a:lnTo>
                    <a:pt x="794" y="2876"/>
                  </a:lnTo>
                  <a:lnTo>
                    <a:pt x="694" y="2678"/>
                  </a:lnTo>
                  <a:lnTo>
                    <a:pt x="694" y="2678"/>
                  </a:lnTo>
                  <a:lnTo>
                    <a:pt x="794" y="2281"/>
                  </a:lnTo>
                  <a:lnTo>
                    <a:pt x="992" y="2083"/>
                  </a:lnTo>
                  <a:lnTo>
                    <a:pt x="1289" y="1884"/>
                  </a:lnTo>
                  <a:lnTo>
                    <a:pt x="1289" y="1884"/>
                  </a:lnTo>
                  <a:lnTo>
                    <a:pt x="1884" y="1587"/>
                  </a:lnTo>
                  <a:lnTo>
                    <a:pt x="1884" y="1587"/>
                  </a:lnTo>
                  <a:lnTo>
                    <a:pt x="1884" y="1587"/>
                  </a:lnTo>
                  <a:lnTo>
                    <a:pt x="1884" y="1587"/>
                  </a:lnTo>
                  <a:lnTo>
                    <a:pt x="1884" y="1587"/>
                  </a:lnTo>
                  <a:lnTo>
                    <a:pt x="1884" y="1587"/>
                  </a:lnTo>
                  <a:lnTo>
                    <a:pt x="1884" y="1686"/>
                  </a:lnTo>
                  <a:lnTo>
                    <a:pt x="1884" y="1686"/>
                  </a:lnTo>
                  <a:lnTo>
                    <a:pt x="1884" y="2380"/>
                  </a:lnTo>
                  <a:lnTo>
                    <a:pt x="1884" y="238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0"/>
            <p:cNvSpPr/>
            <p:nvPr/>
          </p:nvSpPr>
          <p:spPr>
            <a:xfrm>
              <a:off x="7941498" y="4793372"/>
              <a:ext cx="152320" cy="173505"/>
            </a:xfrm>
            <a:custGeom>
              <a:avLst/>
              <a:gdLst/>
              <a:ahLst/>
              <a:cxnLst/>
              <a:rect l="l" t="t" r="r" b="b"/>
              <a:pathLst>
                <a:path w="4760" h="5454" extrusionOk="0">
                  <a:moveTo>
                    <a:pt x="3867" y="298"/>
                  </a:moveTo>
                  <a:lnTo>
                    <a:pt x="3867" y="298"/>
                  </a:lnTo>
                  <a:lnTo>
                    <a:pt x="4065" y="298"/>
                  </a:lnTo>
                  <a:lnTo>
                    <a:pt x="4164" y="298"/>
                  </a:lnTo>
                  <a:lnTo>
                    <a:pt x="4164" y="298"/>
                  </a:lnTo>
                  <a:lnTo>
                    <a:pt x="4164" y="298"/>
                  </a:lnTo>
                  <a:lnTo>
                    <a:pt x="4264" y="199"/>
                  </a:lnTo>
                  <a:lnTo>
                    <a:pt x="4264" y="199"/>
                  </a:lnTo>
                  <a:lnTo>
                    <a:pt x="4264" y="100"/>
                  </a:lnTo>
                  <a:lnTo>
                    <a:pt x="4264" y="100"/>
                  </a:lnTo>
                  <a:lnTo>
                    <a:pt x="4363" y="100"/>
                  </a:lnTo>
                  <a:lnTo>
                    <a:pt x="4462" y="199"/>
                  </a:lnTo>
                  <a:lnTo>
                    <a:pt x="4462" y="199"/>
                  </a:lnTo>
                  <a:lnTo>
                    <a:pt x="4561" y="1785"/>
                  </a:lnTo>
                  <a:lnTo>
                    <a:pt x="4561" y="1785"/>
                  </a:lnTo>
                  <a:lnTo>
                    <a:pt x="4561" y="1884"/>
                  </a:lnTo>
                  <a:lnTo>
                    <a:pt x="4462" y="1884"/>
                  </a:lnTo>
                  <a:lnTo>
                    <a:pt x="4363" y="1884"/>
                  </a:lnTo>
                  <a:lnTo>
                    <a:pt x="4363" y="1785"/>
                  </a:lnTo>
                  <a:lnTo>
                    <a:pt x="4363" y="1785"/>
                  </a:lnTo>
                  <a:lnTo>
                    <a:pt x="4264" y="1488"/>
                  </a:lnTo>
                  <a:lnTo>
                    <a:pt x="3966" y="893"/>
                  </a:lnTo>
                  <a:lnTo>
                    <a:pt x="3768" y="695"/>
                  </a:lnTo>
                  <a:lnTo>
                    <a:pt x="3470" y="397"/>
                  </a:lnTo>
                  <a:lnTo>
                    <a:pt x="3173" y="298"/>
                  </a:lnTo>
                  <a:lnTo>
                    <a:pt x="2776" y="199"/>
                  </a:lnTo>
                  <a:lnTo>
                    <a:pt x="2776" y="199"/>
                  </a:lnTo>
                  <a:lnTo>
                    <a:pt x="2380" y="298"/>
                  </a:lnTo>
                  <a:lnTo>
                    <a:pt x="1983" y="496"/>
                  </a:lnTo>
                  <a:lnTo>
                    <a:pt x="1785" y="695"/>
                  </a:lnTo>
                  <a:lnTo>
                    <a:pt x="1487" y="1091"/>
                  </a:lnTo>
                  <a:lnTo>
                    <a:pt x="1289" y="1488"/>
                  </a:lnTo>
                  <a:lnTo>
                    <a:pt x="1190" y="1884"/>
                  </a:lnTo>
                  <a:lnTo>
                    <a:pt x="1091" y="2479"/>
                  </a:lnTo>
                  <a:lnTo>
                    <a:pt x="1091" y="2975"/>
                  </a:lnTo>
                  <a:lnTo>
                    <a:pt x="1091" y="2975"/>
                  </a:lnTo>
                  <a:lnTo>
                    <a:pt x="1091" y="3471"/>
                  </a:lnTo>
                  <a:lnTo>
                    <a:pt x="1190" y="3967"/>
                  </a:lnTo>
                  <a:lnTo>
                    <a:pt x="1388" y="4363"/>
                  </a:lnTo>
                  <a:lnTo>
                    <a:pt x="1587" y="4661"/>
                  </a:lnTo>
                  <a:lnTo>
                    <a:pt x="1884" y="4859"/>
                  </a:lnTo>
                  <a:lnTo>
                    <a:pt x="2181" y="5057"/>
                  </a:lnTo>
                  <a:lnTo>
                    <a:pt x="2578" y="5156"/>
                  </a:lnTo>
                  <a:lnTo>
                    <a:pt x="2975" y="5255"/>
                  </a:lnTo>
                  <a:lnTo>
                    <a:pt x="2975" y="5255"/>
                  </a:lnTo>
                  <a:lnTo>
                    <a:pt x="3272" y="5156"/>
                  </a:lnTo>
                  <a:lnTo>
                    <a:pt x="3669" y="5057"/>
                  </a:lnTo>
                  <a:lnTo>
                    <a:pt x="3867" y="4859"/>
                  </a:lnTo>
                  <a:lnTo>
                    <a:pt x="4065" y="4661"/>
                  </a:lnTo>
                  <a:lnTo>
                    <a:pt x="4363" y="4264"/>
                  </a:lnTo>
                  <a:lnTo>
                    <a:pt x="4462" y="3867"/>
                  </a:lnTo>
                  <a:lnTo>
                    <a:pt x="4462" y="3867"/>
                  </a:lnTo>
                  <a:lnTo>
                    <a:pt x="4561" y="3768"/>
                  </a:lnTo>
                  <a:lnTo>
                    <a:pt x="4660" y="3669"/>
                  </a:lnTo>
                  <a:lnTo>
                    <a:pt x="4759" y="3768"/>
                  </a:lnTo>
                  <a:lnTo>
                    <a:pt x="4759" y="3867"/>
                  </a:lnTo>
                  <a:lnTo>
                    <a:pt x="4759" y="3867"/>
                  </a:lnTo>
                  <a:lnTo>
                    <a:pt x="4462" y="4462"/>
                  </a:lnTo>
                  <a:lnTo>
                    <a:pt x="4065" y="4958"/>
                  </a:lnTo>
                  <a:lnTo>
                    <a:pt x="3768" y="5156"/>
                  </a:lnTo>
                  <a:lnTo>
                    <a:pt x="3470" y="5355"/>
                  </a:lnTo>
                  <a:lnTo>
                    <a:pt x="3074" y="5454"/>
                  </a:lnTo>
                  <a:lnTo>
                    <a:pt x="2677" y="5454"/>
                  </a:lnTo>
                  <a:lnTo>
                    <a:pt x="2677" y="5454"/>
                  </a:lnTo>
                  <a:lnTo>
                    <a:pt x="2181" y="5454"/>
                  </a:lnTo>
                  <a:lnTo>
                    <a:pt x="1785" y="5355"/>
                  </a:lnTo>
                  <a:lnTo>
                    <a:pt x="1289" y="5057"/>
                  </a:lnTo>
                  <a:lnTo>
                    <a:pt x="893" y="4760"/>
                  </a:lnTo>
                  <a:lnTo>
                    <a:pt x="595" y="4462"/>
                  </a:lnTo>
                  <a:lnTo>
                    <a:pt x="298" y="3967"/>
                  </a:lnTo>
                  <a:lnTo>
                    <a:pt x="99" y="3471"/>
                  </a:lnTo>
                  <a:lnTo>
                    <a:pt x="0" y="2876"/>
                  </a:lnTo>
                  <a:lnTo>
                    <a:pt x="0" y="2876"/>
                  </a:lnTo>
                  <a:lnTo>
                    <a:pt x="99" y="2182"/>
                  </a:lnTo>
                  <a:lnTo>
                    <a:pt x="198" y="1686"/>
                  </a:lnTo>
                  <a:lnTo>
                    <a:pt x="496" y="1190"/>
                  </a:lnTo>
                  <a:lnTo>
                    <a:pt x="893" y="794"/>
                  </a:lnTo>
                  <a:lnTo>
                    <a:pt x="1289" y="496"/>
                  </a:lnTo>
                  <a:lnTo>
                    <a:pt x="1686" y="199"/>
                  </a:lnTo>
                  <a:lnTo>
                    <a:pt x="2181" y="100"/>
                  </a:lnTo>
                  <a:lnTo>
                    <a:pt x="2776" y="1"/>
                  </a:lnTo>
                  <a:lnTo>
                    <a:pt x="2776" y="1"/>
                  </a:lnTo>
                  <a:lnTo>
                    <a:pt x="3173" y="100"/>
                  </a:lnTo>
                  <a:lnTo>
                    <a:pt x="3470" y="100"/>
                  </a:lnTo>
                  <a:lnTo>
                    <a:pt x="3470" y="100"/>
                  </a:lnTo>
                  <a:lnTo>
                    <a:pt x="3867" y="298"/>
                  </a:lnTo>
                  <a:lnTo>
                    <a:pt x="3867" y="29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8" name="Google Shape;688;p10"/>
          <p:cNvSpPr txBox="1"/>
          <p:nvPr/>
        </p:nvSpPr>
        <p:spPr>
          <a:xfrm>
            <a:off x="8556775" y="4714875"/>
            <a:ext cx="548700" cy="352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solidFill>
                  <a:srgbClr val="595959"/>
                </a:solidFill>
                <a:latin typeface="Source Sans Pro"/>
                <a:ea typeface="Source Sans Pro"/>
                <a:cs typeface="Source Sans Pro"/>
                <a:sym typeface="Source Sans Pro"/>
              </a:rPr>
              <a:t>‹#›</a:t>
            </a:fld>
            <a:endParaRPr sz="1300">
              <a:solidFill>
                <a:srgbClr val="595959"/>
              </a:solidFill>
              <a:latin typeface="Source Sans Pro"/>
              <a:ea typeface="Source Sans Pro"/>
              <a:cs typeface="Source Sans Pro"/>
              <a:sym typeface="Source Sans Pro"/>
            </a:endParaRPr>
          </a:p>
        </p:txBody>
      </p:sp>
      <p:sp>
        <p:nvSpPr>
          <p:cNvPr id="689" name="Google Shape;689;p10"/>
          <p:cNvSpPr txBox="1"/>
          <p:nvPr/>
        </p:nvSpPr>
        <p:spPr>
          <a:xfrm>
            <a:off x="152400" y="4403825"/>
            <a:ext cx="6505500" cy="184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a:solidFill>
                  <a:srgbClr val="FFFFFF"/>
                </a:solidFill>
              </a:rPr>
              <a:t>Sentier Shiphaven, Nouveau-Brunswick, Canada - Photo : Unsplash</a:t>
            </a:r>
            <a:endParaRPr sz="1400" b="0" i="0" u="none" strike="noStrike" cap="none">
              <a:solidFill>
                <a:srgbClr val="FFFFFF"/>
              </a:solidFill>
              <a:latin typeface="Source Sans Pro"/>
              <a:ea typeface="Source Sans Pro"/>
              <a:cs typeface="Source Sans Pro"/>
              <a:sym typeface="Source Sans Pro"/>
            </a:endParaRPr>
          </a:p>
        </p:txBody>
      </p:sp>
      <p:sp>
        <p:nvSpPr>
          <p:cNvPr id="690" name="Google Shape;690;p10"/>
          <p:cNvSpPr/>
          <p:nvPr/>
        </p:nvSpPr>
        <p:spPr>
          <a:xfrm>
            <a:off x="5680473" y="737125"/>
            <a:ext cx="295037" cy="1868131"/>
          </a:xfrm>
          <a:custGeom>
            <a:avLst/>
            <a:gdLst/>
            <a:ahLst/>
            <a:cxnLst/>
            <a:rect l="l" t="t" r="r" b="b"/>
            <a:pathLst>
              <a:path w="285750" h="93817" extrusionOk="0">
                <a:moveTo>
                  <a:pt x="0" y="0"/>
                </a:moveTo>
                <a:lnTo>
                  <a:pt x="0" y="93817"/>
                </a:lnTo>
                <a:lnTo>
                  <a:pt x="285750" y="93817"/>
                </a:lnTo>
                <a:lnTo>
                  <a:pt x="285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10"/>
          <p:cNvGrpSpPr/>
          <p:nvPr/>
        </p:nvGrpSpPr>
        <p:grpSpPr>
          <a:xfrm>
            <a:off x="429700" y="1254487"/>
            <a:ext cx="4858710" cy="923133"/>
            <a:chOff x="277295" y="3594869"/>
            <a:chExt cx="2318861" cy="440573"/>
          </a:xfrm>
        </p:grpSpPr>
        <p:sp>
          <p:nvSpPr>
            <p:cNvPr id="692" name="Google Shape;692;p10"/>
            <p:cNvSpPr/>
            <p:nvPr/>
          </p:nvSpPr>
          <p:spPr>
            <a:xfrm>
              <a:off x="837311" y="3632417"/>
              <a:ext cx="71128" cy="146860"/>
            </a:xfrm>
            <a:custGeom>
              <a:avLst/>
              <a:gdLst/>
              <a:ahLst/>
              <a:cxnLst/>
              <a:rect l="l" t="t" r="r" b="b"/>
              <a:pathLst>
                <a:path w="8765" h="18473" extrusionOk="0">
                  <a:moveTo>
                    <a:pt x="4619" y="0"/>
                  </a:moveTo>
                  <a:lnTo>
                    <a:pt x="3884" y="53"/>
                  </a:lnTo>
                  <a:lnTo>
                    <a:pt x="3254" y="158"/>
                  </a:lnTo>
                  <a:lnTo>
                    <a:pt x="2677" y="315"/>
                  </a:lnTo>
                  <a:lnTo>
                    <a:pt x="2204" y="525"/>
                  </a:lnTo>
                  <a:lnTo>
                    <a:pt x="1785" y="787"/>
                  </a:lnTo>
                  <a:lnTo>
                    <a:pt x="1470" y="1102"/>
                  </a:lnTo>
                  <a:lnTo>
                    <a:pt x="1207" y="1417"/>
                  </a:lnTo>
                  <a:lnTo>
                    <a:pt x="945" y="1732"/>
                  </a:lnTo>
                  <a:lnTo>
                    <a:pt x="788" y="2099"/>
                  </a:lnTo>
                  <a:lnTo>
                    <a:pt x="683" y="2467"/>
                  </a:lnTo>
                  <a:lnTo>
                    <a:pt x="525" y="3149"/>
                  </a:lnTo>
                  <a:lnTo>
                    <a:pt x="473" y="3726"/>
                  </a:lnTo>
                  <a:lnTo>
                    <a:pt x="420" y="4198"/>
                  </a:lnTo>
                  <a:lnTo>
                    <a:pt x="473" y="4776"/>
                  </a:lnTo>
                  <a:lnTo>
                    <a:pt x="525" y="5353"/>
                  </a:lnTo>
                  <a:lnTo>
                    <a:pt x="630" y="5878"/>
                  </a:lnTo>
                  <a:lnTo>
                    <a:pt x="840" y="6403"/>
                  </a:lnTo>
                  <a:lnTo>
                    <a:pt x="1102" y="6927"/>
                  </a:lnTo>
                  <a:lnTo>
                    <a:pt x="1470" y="7452"/>
                  </a:lnTo>
                  <a:lnTo>
                    <a:pt x="1942" y="8029"/>
                  </a:lnTo>
                  <a:lnTo>
                    <a:pt x="2519" y="8659"/>
                  </a:lnTo>
                  <a:lnTo>
                    <a:pt x="4933" y="11178"/>
                  </a:lnTo>
                  <a:lnTo>
                    <a:pt x="5616" y="11913"/>
                  </a:lnTo>
                  <a:lnTo>
                    <a:pt x="5930" y="12228"/>
                  </a:lnTo>
                  <a:lnTo>
                    <a:pt x="6140" y="12595"/>
                  </a:lnTo>
                  <a:lnTo>
                    <a:pt x="6350" y="12962"/>
                  </a:lnTo>
                  <a:lnTo>
                    <a:pt x="6455" y="13382"/>
                  </a:lnTo>
                  <a:lnTo>
                    <a:pt x="6560" y="13855"/>
                  </a:lnTo>
                  <a:lnTo>
                    <a:pt x="6613" y="14327"/>
                  </a:lnTo>
                  <a:lnTo>
                    <a:pt x="6560" y="14694"/>
                  </a:lnTo>
                  <a:lnTo>
                    <a:pt x="6508" y="15009"/>
                  </a:lnTo>
                  <a:lnTo>
                    <a:pt x="6455" y="15272"/>
                  </a:lnTo>
                  <a:lnTo>
                    <a:pt x="6350" y="15534"/>
                  </a:lnTo>
                  <a:lnTo>
                    <a:pt x="6193" y="15744"/>
                  </a:lnTo>
                  <a:lnTo>
                    <a:pt x="6088" y="15901"/>
                  </a:lnTo>
                  <a:lnTo>
                    <a:pt x="5721" y="16164"/>
                  </a:lnTo>
                  <a:lnTo>
                    <a:pt x="5353" y="16374"/>
                  </a:lnTo>
                  <a:lnTo>
                    <a:pt x="4986" y="16479"/>
                  </a:lnTo>
                  <a:lnTo>
                    <a:pt x="4619" y="16531"/>
                  </a:lnTo>
                  <a:lnTo>
                    <a:pt x="4356" y="16584"/>
                  </a:lnTo>
                  <a:lnTo>
                    <a:pt x="3989" y="16531"/>
                  </a:lnTo>
                  <a:lnTo>
                    <a:pt x="3674" y="16479"/>
                  </a:lnTo>
                  <a:lnTo>
                    <a:pt x="3411" y="16426"/>
                  </a:lnTo>
                  <a:lnTo>
                    <a:pt x="3149" y="16321"/>
                  </a:lnTo>
                  <a:lnTo>
                    <a:pt x="2939" y="16164"/>
                  </a:lnTo>
                  <a:lnTo>
                    <a:pt x="2782" y="16006"/>
                  </a:lnTo>
                  <a:lnTo>
                    <a:pt x="2519" y="15691"/>
                  </a:lnTo>
                  <a:lnTo>
                    <a:pt x="2362" y="15324"/>
                  </a:lnTo>
                  <a:lnTo>
                    <a:pt x="2257" y="14957"/>
                  </a:lnTo>
                  <a:lnTo>
                    <a:pt x="2152" y="14432"/>
                  </a:lnTo>
                  <a:lnTo>
                    <a:pt x="2152" y="13802"/>
                  </a:lnTo>
                  <a:lnTo>
                    <a:pt x="2152" y="12018"/>
                  </a:lnTo>
                  <a:lnTo>
                    <a:pt x="0" y="12018"/>
                  </a:lnTo>
                  <a:lnTo>
                    <a:pt x="0" y="14012"/>
                  </a:lnTo>
                  <a:lnTo>
                    <a:pt x="0" y="14537"/>
                  </a:lnTo>
                  <a:lnTo>
                    <a:pt x="53" y="15009"/>
                  </a:lnTo>
                  <a:lnTo>
                    <a:pt x="158" y="15481"/>
                  </a:lnTo>
                  <a:lnTo>
                    <a:pt x="263" y="15954"/>
                  </a:lnTo>
                  <a:lnTo>
                    <a:pt x="473" y="16426"/>
                  </a:lnTo>
                  <a:lnTo>
                    <a:pt x="683" y="16846"/>
                  </a:lnTo>
                  <a:lnTo>
                    <a:pt x="997" y="17213"/>
                  </a:lnTo>
                  <a:lnTo>
                    <a:pt x="1417" y="17581"/>
                  </a:lnTo>
                  <a:lnTo>
                    <a:pt x="1785" y="17843"/>
                  </a:lnTo>
                  <a:lnTo>
                    <a:pt x="2047" y="18000"/>
                  </a:lnTo>
                  <a:lnTo>
                    <a:pt x="2414" y="18158"/>
                  </a:lnTo>
                  <a:lnTo>
                    <a:pt x="2782" y="18263"/>
                  </a:lnTo>
                  <a:lnTo>
                    <a:pt x="3254" y="18368"/>
                  </a:lnTo>
                  <a:lnTo>
                    <a:pt x="3779" y="18473"/>
                  </a:lnTo>
                  <a:lnTo>
                    <a:pt x="4986" y="18473"/>
                  </a:lnTo>
                  <a:lnTo>
                    <a:pt x="5668" y="18368"/>
                  </a:lnTo>
                  <a:lnTo>
                    <a:pt x="6350" y="18105"/>
                  </a:lnTo>
                  <a:lnTo>
                    <a:pt x="6718" y="17948"/>
                  </a:lnTo>
                  <a:lnTo>
                    <a:pt x="7085" y="17738"/>
                  </a:lnTo>
                  <a:lnTo>
                    <a:pt x="7400" y="17528"/>
                  </a:lnTo>
                  <a:lnTo>
                    <a:pt x="7715" y="17213"/>
                  </a:lnTo>
                  <a:lnTo>
                    <a:pt x="8030" y="16846"/>
                  </a:lnTo>
                  <a:lnTo>
                    <a:pt x="8240" y="16479"/>
                  </a:lnTo>
                  <a:lnTo>
                    <a:pt x="8450" y="16006"/>
                  </a:lnTo>
                  <a:lnTo>
                    <a:pt x="8607" y="15481"/>
                  </a:lnTo>
                  <a:lnTo>
                    <a:pt x="8712" y="14852"/>
                  </a:lnTo>
                  <a:lnTo>
                    <a:pt x="8764" y="14170"/>
                  </a:lnTo>
                  <a:lnTo>
                    <a:pt x="8712" y="13487"/>
                  </a:lnTo>
                  <a:lnTo>
                    <a:pt x="8607" y="12805"/>
                  </a:lnTo>
                  <a:lnTo>
                    <a:pt x="8450" y="12280"/>
                  </a:lnTo>
                  <a:lnTo>
                    <a:pt x="8240" y="11755"/>
                  </a:lnTo>
                  <a:lnTo>
                    <a:pt x="7925" y="11231"/>
                  </a:lnTo>
                  <a:lnTo>
                    <a:pt x="7557" y="10706"/>
                  </a:lnTo>
                  <a:lnTo>
                    <a:pt x="7138" y="10181"/>
                  </a:lnTo>
                  <a:lnTo>
                    <a:pt x="6613" y="9656"/>
                  </a:lnTo>
                  <a:lnTo>
                    <a:pt x="4356" y="7295"/>
                  </a:lnTo>
                  <a:lnTo>
                    <a:pt x="3569" y="6403"/>
                  </a:lnTo>
                  <a:lnTo>
                    <a:pt x="3254" y="6035"/>
                  </a:lnTo>
                  <a:lnTo>
                    <a:pt x="2992" y="5668"/>
                  </a:lnTo>
                  <a:lnTo>
                    <a:pt x="2834" y="5301"/>
                  </a:lnTo>
                  <a:lnTo>
                    <a:pt x="2677" y="4933"/>
                  </a:lnTo>
                  <a:lnTo>
                    <a:pt x="2624" y="4513"/>
                  </a:lnTo>
                  <a:lnTo>
                    <a:pt x="2624" y="4041"/>
                  </a:lnTo>
                  <a:lnTo>
                    <a:pt x="2624" y="3516"/>
                  </a:lnTo>
                  <a:lnTo>
                    <a:pt x="2677" y="3149"/>
                  </a:lnTo>
                  <a:lnTo>
                    <a:pt x="2834" y="2782"/>
                  </a:lnTo>
                  <a:lnTo>
                    <a:pt x="3044" y="2467"/>
                  </a:lnTo>
                  <a:lnTo>
                    <a:pt x="3202" y="2309"/>
                  </a:lnTo>
                  <a:lnTo>
                    <a:pt x="3411" y="2204"/>
                  </a:lnTo>
                  <a:lnTo>
                    <a:pt x="3621" y="2047"/>
                  </a:lnTo>
                  <a:lnTo>
                    <a:pt x="3884" y="1994"/>
                  </a:lnTo>
                  <a:lnTo>
                    <a:pt x="4146" y="1942"/>
                  </a:lnTo>
                  <a:lnTo>
                    <a:pt x="5038" y="1942"/>
                  </a:lnTo>
                  <a:lnTo>
                    <a:pt x="5406" y="2099"/>
                  </a:lnTo>
                  <a:lnTo>
                    <a:pt x="5773" y="2309"/>
                  </a:lnTo>
                  <a:lnTo>
                    <a:pt x="5983" y="2519"/>
                  </a:lnTo>
                  <a:lnTo>
                    <a:pt x="6140" y="2782"/>
                  </a:lnTo>
                  <a:lnTo>
                    <a:pt x="6245" y="2991"/>
                  </a:lnTo>
                  <a:lnTo>
                    <a:pt x="6350" y="3359"/>
                  </a:lnTo>
                  <a:lnTo>
                    <a:pt x="6403" y="3936"/>
                  </a:lnTo>
                  <a:lnTo>
                    <a:pt x="6455" y="5563"/>
                  </a:lnTo>
                  <a:lnTo>
                    <a:pt x="8397" y="5563"/>
                  </a:lnTo>
                  <a:lnTo>
                    <a:pt x="8397" y="3936"/>
                  </a:lnTo>
                  <a:lnTo>
                    <a:pt x="8345" y="2834"/>
                  </a:lnTo>
                  <a:lnTo>
                    <a:pt x="8292" y="2467"/>
                  </a:lnTo>
                  <a:lnTo>
                    <a:pt x="8187" y="2099"/>
                  </a:lnTo>
                  <a:lnTo>
                    <a:pt x="8030" y="1784"/>
                  </a:lnTo>
                  <a:lnTo>
                    <a:pt x="7872" y="1470"/>
                  </a:lnTo>
                  <a:lnTo>
                    <a:pt x="7557" y="1050"/>
                  </a:lnTo>
                  <a:lnTo>
                    <a:pt x="7138" y="682"/>
                  </a:lnTo>
                  <a:lnTo>
                    <a:pt x="6718" y="420"/>
                  </a:lnTo>
                  <a:lnTo>
                    <a:pt x="6298" y="263"/>
                  </a:lnTo>
                  <a:lnTo>
                    <a:pt x="5826" y="105"/>
                  </a:lnTo>
                  <a:lnTo>
                    <a:pt x="5406" y="53"/>
                  </a:lnTo>
                  <a:lnTo>
                    <a:pt x="4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0"/>
            <p:cNvSpPr/>
            <p:nvPr/>
          </p:nvSpPr>
          <p:spPr>
            <a:xfrm>
              <a:off x="920782" y="3674552"/>
              <a:ext cx="58347" cy="104725"/>
            </a:xfrm>
            <a:custGeom>
              <a:avLst/>
              <a:gdLst/>
              <a:ahLst/>
              <a:cxnLst/>
              <a:rect l="l" t="t" r="r" b="b"/>
              <a:pathLst>
                <a:path w="7190" h="13173" extrusionOk="0">
                  <a:moveTo>
                    <a:pt x="3989" y="1575"/>
                  </a:moveTo>
                  <a:lnTo>
                    <a:pt x="4199" y="1627"/>
                  </a:lnTo>
                  <a:lnTo>
                    <a:pt x="4409" y="1732"/>
                  </a:lnTo>
                  <a:lnTo>
                    <a:pt x="4566" y="1837"/>
                  </a:lnTo>
                  <a:lnTo>
                    <a:pt x="4881" y="2100"/>
                  </a:lnTo>
                  <a:lnTo>
                    <a:pt x="5038" y="2415"/>
                  </a:lnTo>
                  <a:lnTo>
                    <a:pt x="5143" y="2782"/>
                  </a:lnTo>
                  <a:lnTo>
                    <a:pt x="5248" y="3149"/>
                  </a:lnTo>
                  <a:lnTo>
                    <a:pt x="5248" y="3779"/>
                  </a:lnTo>
                  <a:lnTo>
                    <a:pt x="5248" y="5353"/>
                  </a:lnTo>
                  <a:lnTo>
                    <a:pt x="2047" y="5353"/>
                  </a:lnTo>
                  <a:lnTo>
                    <a:pt x="2099" y="3464"/>
                  </a:lnTo>
                  <a:lnTo>
                    <a:pt x="2152" y="2992"/>
                  </a:lnTo>
                  <a:lnTo>
                    <a:pt x="2204" y="2624"/>
                  </a:lnTo>
                  <a:lnTo>
                    <a:pt x="2362" y="2310"/>
                  </a:lnTo>
                  <a:lnTo>
                    <a:pt x="2467" y="2100"/>
                  </a:lnTo>
                  <a:lnTo>
                    <a:pt x="2624" y="1942"/>
                  </a:lnTo>
                  <a:lnTo>
                    <a:pt x="2782" y="1785"/>
                  </a:lnTo>
                  <a:lnTo>
                    <a:pt x="3044" y="1680"/>
                  </a:lnTo>
                  <a:lnTo>
                    <a:pt x="3359" y="1575"/>
                  </a:lnTo>
                  <a:close/>
                  <a:moveTo>
                    <a:pt x="3516" y="1"/>
                  </a:moveTo>
                  <a:lnTo>
                    <a:pt x="2939" y="53"/>
                  </a:lnTo>
                  <a:lnTo>
                    <a:pt x="2414" y="158"/>
                  </a:lnTo>
                  <a:lnTo>
                    <a:pt x="1994" y="263"/>
                  </a:lnTo>
                  <a:lnTo>
                    <a:pt x="1575" y="473"/>
                  </a:lnTo>
                  <a:lnTo>
                    <a:pt x="1260" y="683"/>
                  </a:lnTo>
                  <a:lnTo>
                    <a:pt x="945" y="945"/>
                  </a:lnTo>
                  <a:lnTo>
                    <a:pt x="735" y="1260"/>
                  </a:lnTo>
                  <a:lnTo>
                    <a:pt x="525" y="1627"/>
                  </a:lnTo>
                  <a:lnTo>
                    <a:pt x="368" y="1995"/>
                  </a:lnTo>
                  <a:lnTo>
                    <a:pt x="263" y="2362"/>
                  </a:lnTo>
                  <a:lnTo>
                    <a:pt x="105" y="3254"/>
                  </a:lnTo>
                  <a:lnTo>
                    <a:pt x="53" y="4199"/>
                  </a:lnTo>
                  <a:lnTo>
                    <a:pt x="0" y="5248"/>
                  </a:lnTo>
                  <a:lnTo>
                    <a:pt x="53" y="8240"/>
                  </a:lnTo>
                  <a:lnTo>
                    <a:pt x="105" y="9919"/>
                  </a:lnTo>
                  <a:lnTo>
                    <a:pt x="158" y="10391"/>
                  </a:lnTo>
                  <a:lnTo>
                    <a:pt x="210" y="10706"/>
                  </a:lnTo>
                  <a:lnTo>
                    <a:pt x="368" y="11179"/>
                  </a:lnTo>
                  <a:lnTo>
                    <a:pt x="473" y="11546"/>
                  </a:lnTo>
                  <a:lnTo>
                    <a:pt x="683" y="11808"/>
                  </a:lnTo>
                  <a:lnTo>
                    <a:pt x="840" y="12071"/>
                  </a:lnTo>
                  <a:lnTo>
                    <a:pt x="1050" y="12281"/>
                  </a:lnTo>
                  <a:lnTo>
                    <a:pt x="1470" y="12648"/>
                  </a:lnTo>
                  <a:lnTo>
                    <a:pt x="1942" y="12858"/>
                  </a:lnTo>
                  <a:lnTo>
                    <a:pt x="2414" y="13015"/>
                  </a:lnTo>
                  <a:lnTo>
                    <a:pt x="2887" y="13120"/>
                  </a:lnTo>
                  <a:lnTo>
                    <a:pt x="3569" y="13173"/>
                  </a:lnTo>
                  <a:lnTo>
                    <a:pt x="4304" y="13120"/>
                  </a:lnTo>
                  <a:lnTo>
                    <a:pt x="4723"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7" y="10129"/>
                  </a:lnTo>
                  <a:lnTo>
                    <a:pt x="7190" y="8974"/>
                  </a:lnTo>
                  <a:lnTo>
                    <a:pt x="5301" y="8974"/>
                  </a:lnTo>
                  <a:lnTo>
                    <a:pt x="5301" y="9447"/>
                  </a:lnTo>
                  <a:lnTo>
                    <a:pt x="5248" y="9919"/>
                  </a:lnTo>
                  <a:lnTo>
                    <a:pt x="5196" y="10339"/>
                  </a:lnTo>
                  <a:lnTo>
                    <a:pt x="5038" y="10759"/>
                  </a:lnTo>
                  <a:lnTo>
                    <a:pt x="4828" y="11074"/>
                  </a:lnTo>
                  <a:lnTo>
                    <a:pt x="4566" y="11336"/>
                  </a:lnTo>
                  <a:lnTo>
                    <a:pt x="4409" y="11389"/>
                  </a:lnTo>
                  <a:lnTo>
                    <a:pt x="4199" y="11493"/>
                  </a:lnTo>
                  <a:lnTo>
                    <a:pt x="3674" y="11546"/>
                  </a:lnTo>
                  <a:lnTo>
                    <a:pt x="3464" y="11493"/>
                  </a:lnTo>
                  <a:lnTo>
                    <a:pt x="3202" y="11493"/>
                  </a:lnTo>
                  <a:lnTo>
                    <a:pt x="2834" y="11336"/>
                  </a:lnTo>
                  <a:lnTo>
                    <a:pt x="2572" y="11074"/>
                  </a:lnTo>
                  <a:lnTo>
                    <a:pt x="2362" y="10811"/>
                  </a:lnTo>
                  <a:lnTo>
                    <a:pt x="2257" y="10496"/>
                  </a:lnTo>
                  <a:lnTo>
                    <a:pt x="2152" y="10234"/>
                  </a:lnTo>
                  <a:lnTo>
                    <a:pt x="2099" y="9709"/>
                  </a:lnTo>
                  <a:lnTo>
                    <a:pt x="2047" y="8555"/>
                  </a:lnTo>
                  <a:lnTo>
                    <a:pt x="2047" y="6980"/>
                  </a:lnTo>
                  <a:lnTo>
                    <a:pt x="7190" y="6980"/>
                  </a:lnTo>
                  <a:lnTo>
                    <a:pt x="7137" y="3936"/>
                  </a:lnTo>
                  <a:lnTo>
                    <a:pt x="7137" y="3254"/>
                  </a:lnTo>
                  <a:lnTo>
                    <a:pt x="7085" y="2782"/>
                  </a:lnTo>
                  <a:lnTo>
                    <a:pt x="6980" y="2310"/>
                  </a:lnTo>
                  <a:lnTo>
                    <a:pt x="6823" y="1890"/>
                  </a:lnTo>
                  <a:lnTo>
                    <a:pt x="6665" y="1522"/>
                  </a:lnTo>
                  <a:lnTo>
                    <a:pt x="6455" y="1208"/>
                  </a:lnTo>
                  <a:lnTo>
                    <a:pt x="6245"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0"/>
            <p:cNvSpPr/>
            <p:nvPr/>
          </p:nvSpPr>
          <p:spPr>
            <a:xfrm>
              <a:off x="995310" y="3674552"/>
              <a:ext cx="43870" cy="102642"/>
            </a:xfrm>
            <a:custGeom>
              <a:avLst/>
              <a:gdLst/>
              <a:ahLst/>
              <a:cxnLst/>
              <a:rect l="l" t="t" r="r" b="b"/>
              <a:pathLst>
                <a:path w="5406" h="12911" extrusionOk="0">
                  <a:moveTo>
                    <a:pt x="5038" y="1"/>
                  </a:moveTo>
                  <a:lnTo>
                    <a:pt x="4671" y="53"/>
                  </a:lnTo>
                  <a:lnTo>
                    <a:pt x="4303" y="105"/>
                  </a:lnTo>
                  <a:lnTo>
                    <a:pt x="4041" y="210"/>
                  </a:lnTo>
                  <a:lnTo>
                    <a:pt x="3726" y="368"/>
                  </a:lnTo>
                  <a:lnTo>
                    <a:pt x="3464" y="525"/>
                  </a:lnTo>
                  <a:lnTo>
                    <a:pt x="3044" y="893"/>
                  </a:lnTo>
                  <a:lnTo>
                    <a:pt x="2677" y="1313"/>
                  </a:lnTo>
                  <a:lnTo>
                    <a:pt x="2414" y="1785"/>
                  </a:lnTo>
                  <a:lnTo>
                    <a:pt x="1994" y="2624"/>
                  </a:lnTo>
                  <a:lnTo>
                    <a:pt x="1994" y="210"/>
                  </a:lnTo>
                  <a:lnTo>
                    <a:pt x="0" y="210"/>
                  </a:lnTo>
                  <a:lnTo>
                    <a:pt x="0" y="12910"/>
                  </a:lnTo>
                  <a:lnTo>
                    <a:pt x="2099" y="12910"/>
                  </a:lnTo>
                  <a:lnTo>
                    <a:pt x="2099" y="6875"/>
                  </a:lnTo>
                  <a:lnTo>
                    <a:pt x="2152" y="5353"/>
                  </a:lnTo>
                  <a:lnTo>
                    <a:pt x="2257" y="4356"/>
                  </a:lnTo>
                  <a:lnTo>
                    <a:pt x="2309" y="3989"/>
                  </a:lnTo>
                  <a:lnTo>
                    <a:pt x="2414" y="3674"/>
                  </a:lnTo>
                  <a:lnTo>
                    <a:pt x="2519" y="3412"/>
                  </a:lnTo>
                  <a:lnTo>
                    <a:pt x="2677" y="3149"/>
                  </a:lnTo>
                  <a:lnTo>
                    <a:pt x="2939" y="2834"/>
                  </a:lnTo>
                  <a:lnTo>
                    <a:pt x="3254" y="2572"/>
                  </a:lnTo>
                  <a:lnTo>
                    <a:pt x="3621" y="2362"/>
                  </a:lnTo>
                  <a:lnTo>
                    <a:pt x="3936" y="2257"/>
                  </a:lnTo>
                  <a:lnTo>
                    <a:pt x="4303" y="2205"/>
                  </a:lnTo>
                  <a:lnTo>
                    <a:pt x="4671" y="2152"/>
                  </a:lnTo>
                  <a:lnTo>
                    <a:pt x="5406" y="2152"/>
                  </a:lnTo>
                  <a:lnTo>
                    <a:pt x="54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0"/>
            <p:cNvSpPr/>
            <p:nvPr/>
          </p:nvSpPr>
          <p:spPr>
            <a:xfrm>
              <a:off x="1046410" y="3676222"/>
              <a:ext cx="64319" cy="100973"/>
            </a:xfrm>
            <a:custGeom>
              <a:avLst/>
              <a:gdLst/>
              <a:ahLst/>
              <a:cxnLst/>
              <a:rect l="l" t="t" r="r" b="b"/>
              <a:pathLst>
                <a:path w="7926" h="12701" extrusionOk="0">
                  <a:moveTo>
                    <a:pt x="1" y="0"/>
                  </a:moveTo>
                  <a:lnTo>
                    <a:pt x="2730" y="12700"/>
                  </a:lnTo>
                  <a:lnTo>
                    <a:pt x="5039" y="12700"/>
                  </a:lnTo>
                  <a:lnTo>
                    <a:pt x="7925" y="0"/>
                  </a:lnTo>
                  <a:lnTo>
                    <a:pt x="5721"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0"/>
            <p:cNvSpPr/>
            <p:nvPr/>
          </p:nvSpPr>
          <p:spPr>
            <a:xfrm>
              <a:off x="112008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0"/>
            <p:cNvSpPr/>
            <p:nvPr/>
          </p:nvSpPr>
          <p:spPr>
            <a:xfrm>
              <a:off x="1152879" y="3674552"/>
              <a:ext cx="58355" cy="104725"/>
            </a:xfrm>
            <a:custGeom>
              <a:avLst/>
              <a:gdLst/>
              <a:ahLst/>
              <a:cxnLst/>
              <a:rect l="l" t="t" r="r" b="b"/>
              <a:pathLst>
                <a:path w="7191" h="13173" extrusionOk="0">
                  <a:moveTo>
                    <a:pt x="3097" y="1"/>
                  </a:moveTo>
                  <a:lnTo>
                    <a:pt x="2520"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1" y="5301"/>
                  </a:lnTo>
                  <a:lnTo>
                    <a:pt x="1" y="6875"/>
                  </a:lnTo>
                  <a:lnTo>
                    <a:pt x="1" y="8292"/>
                  </a:lnTo>
                  <a:lnTo>
                    <a:pt x="53" y="9499"/>
                  </a:lnTo>
                  <a:lnTo>
                    <a:pt x="158" y="10444"/>
                  </a:lnTo>
                  <a:lnTo>
                    <a:pt x="315" y="11126"/>
                  </a:lnTo>
                  <a:lnTo>
                    <a:pt x="473" y="11651"/>
                  </a:lnTo>
                  <a:lnTo>
                    <a:pt x="735" y="12071"/>
                  </a:lnTo>
                  <a:lnTo>
                    <a:pt x="1103" y="12438"/>
                  </a:lnTo>
                  <a:lnTo>
                    <a:pt x="1470" y="12700"/>
                  </a:lnTo>
                  <a:lnTo>
                    <a:pt x="1942" y="12910"/>
                  </a:lnTo>
                  <a:lnTo>
                    <a:pt x="2415" y="13068"/>
                  </a:lnTo>
                  <a:lnTo>
                    <a:pt x="2939" y="13120"/>
                  </a:lnTo>
                  <a:lnTo>
                    <a:pt x="3517" y="13173"/>
                  </a:lnTo>
                  <a:lnTo>
                    <a:pt x="4146" y="13120"/>
                  </a:lnTo>
                  <a:lnTo>
                    <a:pt x="4724" y="13015"/>
                  </a:lnTo>
                  <a:lnTo>
                    <a:pt x="5248" y="12910"/>
                  </a:lnTo>
                  <a:lnTo>
                    <a:pt x="5668" y="12700"/>
                  </a:lnTo>
                  <a:lnTo>
                    <a:pt x="5983" y="12491"/>
                  </a:lnTo>
                  <a:lnTo>
                    <a:pt x="6298" y="12176"/>
                  </a:lnTo>
                  <a:lnTo>
                    <a:pt x="6560" y="11861"/>
                  </a:lnTo>
                  <a:lnTo>
                    <a:pt x="6718" y="11546"/>
                  </a:lnTo>
                  <a:lnTo>
                    <a:pt x="6875" y="11179"/>
                  </a:lnTo>
                  <a:lnTo>
                    <a:pt x="6980" y="10759"/>
                  </a:lnTo>
                  <a:lnTo>
                    <a:pt x="7138" y="9972"/>
                  </a:lnTo>
                  <a:lnTo>
                    <a:pt x="7190" y="9079"/>
                  </a:lnTo>
                  <a:lnTo>
                    <a:pt x="7190" y="8187"/>
                  </a:lnTo>
                  <a:lnTo>
                    <a:pt x="5248" y="8187"/>
                  </a:lnTo>
                  <a:lnTo>
                    <a:pt x="5248" y="8974"/>
                  </a:lnTo>
                  <a:lnTo>
                    <a:pt x="5248" y="9604"/>
                  </a:lnTo>
                  <a:lnTo>
                    <a:pt x="5143" y="10181"/>
                  </a:lnTo>
                  <a:lnTo>
                    <a:pt x="5039" y="10654"/>
                  </a:lnTo>
                  <a:lnTo>
                    <a:pt x="4829"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520" y="11126"/>
                  </a:lnTo>
                  <a:lnTo>
                    <a:pt x="2310" y="10811"/>
                  </a:lnTo>
                  <a:lnTo>
                    <a:pt x="2205" y="10496"/>
                  </a:lnTo>
                  <a:lnTo>
                    <a:pt x="2100"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2" y="1575"/>
                  </a:lnTo>
                  <a:lnTo>
                    <a:pt x="3674" y="1522"/>
                  </a:lnTo>
                  <a:lnTo>
                    <a:pt x="4199" y="1575"/>
                  </a:lnTo>
                  <a:lnTo>
                    <a:pt x="4409" y="1680"/>
                  </a:lnTo>
                  <a:lnTo>
                    <a:pt x="4619" y="1732"/>
                  </a:lnTo>
                  <a:lnTo>
                    <a:pt x="4724" y="1890"/>
                  </a:lnTo>
                  <a:lnTo>
                    <a:pt x="4881" y="1995"/>
                  </a:lnTo>
                  <a:lnTo>
                    <a:pt x="5091" y="2362"/>
                  </a:lnTo>
                  <a:lnTo>
                    <a:pt x="5196" y="2834"/>
                  </a:lnTo>
                  <a:lnTo>
                    <a:pt x="5248" y="3412"/>
                  </a:lnTo>
                  <a:lnTo>
                    <a:pt x="5248" y="4829"/>
                  </a:lnTo>
                  <a:lnTo>
                    <a:pt x="7190" y="4829"/>
                  </a:lnTo>
                  <a:lnTo>
                    <a:pt x="7190" y="3884"/>
                  </a:lnTo>
                  <a:lnTo>
                    <a:pt x="7138" y="2992"/>
                  </a:lnTo>
                  <a:lnTo>
                    <a:pt x="7033" y="2205"/>
                  </a:lnTo>
                  <a:lnTo>
                    <a:pt x="6928" y="1837"/>
                  </a:lnTo>
                  <a:lnTo>
                    <a:pt x="6770" y="1470"/>
                  </a:lnTo>
                  <a:lnTo>
                    <a:pt x="6560" y="1155"/>
                  </a:lnTo>
                  <a:lnTo>
                    <a:pt x="6351"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0"/>
            <p:cNvSpPr/>
            <p:nvPr/>
          </p:nvSpPr>
          <p:spPr>
            <a:xfrm>
              <a:off x="1225703" y="3674552"/>
              <a:ext cx="58355" cy="104725"/>
            </a:xfrm>
            <a:custGeom>
              <a:avLst/>
              <a:gdLst/>
              <a:ahLst/>
              <a:cxnLst/>
              <a:rect l="l" t="t" r="r" b="b"/>
              <a:pathLst>
                <a:path w="7191" h="13173" extrusionOk="0">
                  <a:moveTo>
                    <a:pt x="3936" y="1575"/>
                  </a:moveTo>
                  <a:lnTo>
                    <a:pt x="4199" y="1627"/>
                  </a:lnTo>
                  <a:lnTo>
                    <a:pt x="4409" y="1732"/>
                  </a:lnTo>
                  <a:lnTo>
                    <a:pt x="4566" y="1837"/>
                  </a:lnTo>
                  <a:lnTo>
                    <a:pt x="4829" y="2100"/>
                  </a:lnTo>
                  <a:lnTo>
                    <a:pt x="5039" y="2415"/>
                  </a:lnTo>
                  <a:lnTo>
                    <a:pt x="5143" y="2782"/>
                  </a:lnTo>
                  <a:lnTo>
                    <a:pt x="5196" y="3149"/>
                  </a:lnTo>
                  <a:lnTo>
                    <a:pt x="5248" y="3779"/>
                  </a:lnTo>
                  <a:lnTo>
                    <a:pt x="5248" y="5353"/>
                  </a:lnTo>
                  <a:lnTo>
                    <a:pt x="2047" y="5353"/>
                  </a:lnTo>
                  <a:lnTo>
                    <a:pt x="2100" y="3464"/>
                  </a:lnTo>
                  <a:lnTo>
                    <a:pt x="2100" y="2992"/>
                  </a:lnTo>
                  <a:lnTo>
                    <a:pt x="2205" y="2624"/>
                  </a:lnTo>
                  <a:lnTo>
                    <a:pt x="2362" y="2310"/>
                  </a:lnTo>
                  <a:lnTo>
                    <a:pt x="2467" y="2100"/>
                  </a:lnTo>
                  <a:lnTo>
                    <a:pt x="2624" y="1942"/>
                  </a:lnTo>
                  <a:lnTo>
                    <a:pt x="2782" y="1785"/>
                  </a:lnTo>
                  <a:lnTo>
                    <a:pt x="3044" y="1680"/>
                  </a:lnTo>
                  <a:lnTo>
                    <a:pt x="3307" y="1575"/>
                  </a:lnTo>
                  <a:close/>
                  <a:moveTo>
                    <a:pt x="3517" y="1"/>
                  </a:moveTo>
                  <a:lnTo>
                    <a:pt x="2939" y="53"/>
                  </a:lnTo>
                  <a:lnTo>
                    <a:pt x="2415" y="158"/>
                  </a:lnTo>
                  <a:lnTo>
                    <a:pt x="1942" y="263"/>
                  </a:lnTo>
                  <a:lnTo>
                    <a:pt x="1575" y="473"/>
                  </a:lnTo>
                  <a:lnTo>
                    <a:pt x="1260" y="683"/>
                  </a:lnTo>
                  <a:lnTo>
                    <a:pt x="945" y="945"/>
                  </a:lnTo>
                  <a:lnTo>
                    <a:pt x="735" y="1260"/>
                  </a:lnTo>
                  <a:lnTo>
                    <a:pt x="525" y="1627"/>
                  </a:lnTo>
                  <a:lnTo>
                    <a:pt x="368" y="1995"/>
                  </a:lnTo>
                  <a:lnTo>
                    <a:pt x="263" y="2362"/>
                  </a:lnTo>
                  <a:lnTo>
                    <a:pt x="105" y="3254"/>
                  </a:lnTo>
                  <a:lnTo>
                    <a:pt x="0" y="4199"/>
                  </a:lnTo>
                  <a:lnTo>
                    <a:pt x="0" y="5248"/>
                  </a:lnTo>
                  <a:lnTo>
                    <a:pt x="0" y="8240"/>
                  </a:lnTo>
                  <a:lnTo>
                    <a:pt x="105" y="9919"/>
                  </a:lnTo>
                  <a:lnTo>
                    <a:pt x="105" y="10391"/>
                  </a:lnTo>
                  <a:lnTo>
                    <a:pt x="210" y="10706"/>
                  </a:lnTo>
                  <a:lnTo>
                    <a:pt x="315" y="11179"/>
                  </a:lnTo>
                  <a:lnTo>
                    <a:pt x="473" y="11546"/>
                  </a:lnTo>
                  <a:lnTo>
                    <a:pt x="630" y="11808"/>
                  </a:lnTo>
                  <a:lnTo>
                    <a:pt x="840" y="12071"/>
                  </a:lnTo>
                  <a:lnTo>
                    <a:pt x="1050" y="12281"/>
                  </a:lnTo>
                  <a:lnTo>
                    <a:pt x="1470" y="12648"/>
                  </a:lnTo>
                  <a:lnTo>
                    <a:pt x="1942" y="12858"/>
                  </a:lnTo>
                  <a:lnTo>
                    <a:pt x="2415" y="13015"/>
                  </a:lnTo>
                  <a:lnTo>
                    <a:pt x="2834" y="13120"/>
                  </a:lnTo>
                  <a:lnTo>
                    <a:pt x="3569" y="13173"/>
                  </a:lnTo>
                  <a:lnTo>
                    <a:pt x="4251" y="13120"/>
                  </a:lnTo>
                  <a:lnTo>
                    <a:pt x="4724" y="13068"/>
                  </a:lnTo>
                  <a:lnTo>
                    <a:pt x="5248" y="12910"/>
                  </a:lnTo>
                  <a:lnTo>
                    <a:pt x="5721" y="12648"/>
                  </a:lnTo>
                  <a:lnTo>
                    <a:pt x="5983" y="12491"/>
                  </a:lnTo>
                  <a:lnTo>
                    <a:pt x="6193" y="12281"/>
                  </a:lnTo>
                  <a:lnTo>
                    <a:pt x="6403" y="12071"/>
                  </a:lnTo>
                  <a:lnTo>
                    <a:pt x="6613" y="11808"/>
                  </a:lnTo>
                  <a:lnTo>
                    <a:pt x="6770" y="11493"/>
                  </a:lnTo>
                  <a:lnTo>
                    <a:pt x="6928" y="11126"/>
                  </a:lnTo>
                  <a:lnTo>
                    <a:pt x="7085" y="10654"/>
                  </a:lnTo>
                  <a:lnTo>
                    <a:pt x="7138" y="10129"/>
                  </a:lnTo>
                  <a:lnTo>
                    <a:pt x="7190" y="8974"/>
                  </a:lnTo>
                  <a:lnTo>
                    <a:pt x="5301" y="8974"/>
                  </a:lnTo>
                  <a:lnTo>
                    <a:pt x="5301" y="9447"/>
                  </a:lnTo>
                  <a:lnTo>
                    <a:pt x="5248" y="9919"/>
                  </a:lnTo>
                  <a:lnTo>
                    <a:pt x="5143" y="10339"/>
                  </a:lnTo>
                  <a:lnTo>
                    <a:pt x="5039" y="10759"/>
                  </a:lnTo>
                  <a:lnTo>
                    <a:pt x="4829" y="11074"/>
                  </a:lnTo>
                  <a:lnTo>
                    <a:pt x="4566" y="11336"/>
                  </a:lnTo>
                  <a:lnTo>
                    <a:pt x="4356" y="11389"/>
                  </a:lnTo>
                  <a:lnTo>
                    <a:pt x="4199" y="11493"/>
                  </a:lnTo>
                  <a:lnTo>
                    <a:pt x="3674" y="11546"/>
                  </a:lnTo>
                  <a:lnTo>
                    <a:pt x="3412" y="11493"/>
                  </a:lnTo>
                  <a:lnTo>
                    <a:pt x="3202" y="11493"/>
                  </a:lnTo>
                  <a:lnTo>
                    <a:pt x="2834" y="11336"/>
                  </a:lnTo>
                  <a:lnTo>
                    <a:pt x="2572" y="11074"/>
                  </a:lnTo>
                  <a:lnTo>
                    <a:pt x="2362" y="10811"/>
                  </a:lnTo>
                  <a:lnTo>
                    <a:pt x="2257" y="10496"/>
                  </a:lnTo>
                  <a:lnTo>
                    <a:pt x="2152" y="10234"/>
                  </a:lnTo>
                  <a:lnTo>
                    <a:pt x="2100" y="9709"/>
                  </a:lnTo>
                  <a:lnTo>
                    <a:pt x="2047" y="8555"/>
                  </a:lnTo>
                  <a:lnTo>
                    <a:pt x="2047" y="6980"/>
                  </a:lnTo>
                  <a:lnTo>
                    <a:pt x="7190" y="6980"/>
                  </a:lnTo>
                  <a:lnTo>
                    <a:pt x="7138" y="3936"/>
                  </a:lnTo>
                  <a:lnTo>
                    <a:pt x="7138" y="3254"/>
                  </a:lnTo>
                  <a:lnTo>
                    <a:pt x="7085" y="2782"/>
                  </a:lnTo>
                  <a:lnTo>
                    <a:pt x="6980" y="2310"/>
                  </a:lnTo>
                  <a:lnTo>
                    <a:pt x="6823" y="1890"/>
                  </a:lnTo>
                  <a:lnTo>
                    <a:pt x="6665" y="1522"/>
                  </a:lnTo>
                  <a:lnTo>
                    <a:pt x="6455" y="1208"/>
                  </a:lnTo>
                  <a:lnTo>
                    <a:pt x="6246" y="945"/>
                  </a:lnTo>
                  <a:lnTo>
                    <a:pt x="5983" y="683"/>
                  </a:lnTo>
                  <a:lnTo>
                    <a:pt x="5721" y="525"/>
                  </a:lnTo>
                  <a:lnTo>
                    <a:pt x="5458" y="368"/>
                  </a:lnTo>
                  <a:lnTo>
                    <a:pt x="4881" y="158"/>
                  </a:lnTo>
                  <a:lnTo>
                    <a:pt x="4356" y="53"/>
                  </a:lnTo>
                  <a:lnTo>
                    <a:pt x="38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0"/>
            <p:cNvSpPr/>
            <p:nvPr/>
          </p:nvSpPr>
          <p:spPr>
            <a:xfrm>
              <a:off x="1347501" y="3674552"/>
              <a:ext cx="59207" cy="102642"/>
            </a:xfrm>
            <a:custGeom>
              <a:avLst/>
              <a:gdLst/>
              <a:ahLst/>
              <a:cxnLst/>
              <a:rect l="l" t="t" r="r" b="b"/>
              <a:pathLst>
                <a:path w="7296" h="12911" extrusionOk="0">
                  <a:moveTo>
                    <a:pt x="4671" y="1"/>
                  </a:moveTo>
                  <a:lnTo>
                    <a:pt x="4094" y="53"/>
                  </a:lnTo>
                  <a:lnTo>
                    <a:pt x="3622" y="158"/>
                  </a:lnTo>
                  <a:lnTo>
                    <a:pt x="3202" y="315"/>
                  </a:lnTo>
                  <a:lnTo>
                    <a:pt x="2834" y="525"/>
                  </a:lnTo>
                  <a:lnTo>
                    <a:pt x="2572" y="735"/>
                  </a:lnTo>
                  <a:lnTo>
                    <a:pt x="2310" y="998"/>
                  </a:lnTo>
                  <a:lnTo>
                    <a:pt x="1942" y="1417"/>
                  </a:lnTo>
                  <a:lnTo>
                    <a:pt x="1942" y="210"/>
                  </a:lnTo>
                  <a:lnTo>
                    <a:pt x="1" y="210"/>
                  </a:lnTo>
                  <a:lnTo>
                    <a:pt x="1" y="12910"/>
                  </a:lnTo>
                  <a:lnTo>
                    <a:pt x="2047" y="12910"/>
                  </a:lnTo>
                  <a:lnTo>
                    <a:pt x="2047" y="4724"/>
                  </a:lnTo>
                  <a:lnTo>
                    <a:pt x="2047" y="3622"/>
                  </a:lnTo>
                  <a:lnTo>
                    <a:pt x="2152" y="3097"/>
                  </a:lnTo>
                  <a:lnTo>
                    <a:pt x="2257" y="2624"/>
                  </a:lnTo>
                  <a:lnTo>
                    <a:pt x="2467" y="2205"/>
                  </a:lnTo>
                  <a:lnTo>
                    <a:pt x="2572" y="2047"/>
                  </a:lnTo>
                  <a:lnTo>
                    <a:pt x="2730" y="1890"/>
                  </a:lnTo>
                  <a:lnTo>
                    <a:pt x="2939" y="1785"/>
                  </a:lnTo>
                  <a:lnTo>
                    <a:pt x="3202" y="1680"/>
                  </a:lnTo>
                  <a:lnTo>
                    <a:pt x="3464" y="1627"/>
                  </a:lnTo>
                  <a:lnTo>
                    <a:pt x="3727" y="1575"/>
                  </a:lnTo>
                  <a:lnTo>
                    <a:pt x="3989" y="1627"/>
                  </a:lnTo>
                  <a:lnTo>
                    <a:pt x="4251" y="1627"/>
                  </a:lnTo>
                  <a:lnTo>
                    <a:pt x="4409" y="1732"/>
                  </a:lnTo>
                  <a:lnTo>
                    <a:pt x="4619" y="1837"/>
                  </a:lnTo>
                  <a:lnTo>
                    <a:pt x="4776" y="1942"/>
                  </a:lnTo>
                  <a:lnTo>
                    <a:pt x="4881" y="2100"/>
                  </a:lnTo>
                  <a:lnTo>
                    <a:pt x="5039" y="2415"/>
                  </a:lnTo>
                  <a:lnTo>
                    <a:pt x="5144" y="2887"/>
                  </a:lnTo>
                  <a:lnTo>
                    <a:pt x="5196" y="3412"/>
                  </a:lnTo>
                  <a:lnTo>
                    <a:pt x="5249" y="4619"/>
                  </a:lnTo>
                  <a:lnTo>
                    <a:pt x="5249" y="12910"/>
                  </a:lnTo>
                  <a:lnTo>
                    <a:pt x="7295" y="12910"/>
                  </a:lnTo>
                  <a:lnTo>
                    <a:pt x="7295" y="3989"/>
                  </a:lnTo>
                  <a:lnTo>
                    <a:pt x="7295" y="3307"/>
                  </a:lnTo>
                  <a:lnTo>
                    <a:pt x="7243" y="2624"/>
                  </a:lnTo>
                  <a:lnTo>
                    <a:pt x="7138" y="1942"/>
                  </a:lnTo>
                  <a:lnTo>
                    <a:pt x="7085" y="1627"/>
                  </a:lnTo>
                  <a:lnTo>
                    <a:pt x="6980" y="1313"/>
                  </a:lnTo>
                  <a:lnTo>
                    <a:pt x="6823" y="1050"/>
                  </a:lnTo>
                  <a:lnTo>
                    <a:pt x="6665" y="788"/>
                  </a:lnTo>
                  <a:lnTo>
                    <a:pt x="6456" y="578"/>
                  </a:lnTo>
                  <a:lnTo>
                    <a:pt x="6193" y="368"/>
                  </a:lnTo>
                  <a:lnTo>
                    <a:pt x="5878" y="210"/>
                  </a:lnTo>
                  <a:lnTo>
                    <a:pt x="5511" y="105"/>
                  </a:lnTo>
                  <a:lnTo>
                    <a:pt x="5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0"/>
            <p:cNvSpPr/>
            <p:nvPr/>
          </p:nvSpPr>
          <p:spPr>
            <a:xfrm>
              <a:off x="1425007" y="3676222"/>
              <a:ext cx="58777" cy="103056"/>
            </a:xfrm>
            <a:custGeom>
              <a:avLst/>
              <a:gdLst/>
              <a:ahLst/>
              <a:cxnLst/>
              <a:rect l="l" t="t" r="r" b="b"/>
              <a:pathLst>
                <a:path w="7243" h="12963" extrusionOk="0">
                  <a:moveTo>
                    <a:pt x="1" y="0"/>
                  </a:moveTo>
                  <a:lnTo>
                    <a:pt x="1" y="8030"/>
                  </a:lnTo>
                  <a:lnTo>
                    <a:pt x="1" y="9447"/>
                  </a:lnTo>
                  <a:lnTo>
                    <a:pt x="53" y="10496"/>
                  </a:lnTo>
                  <a:lnTo>
                    <a:pt x="158" y="10916"/>
                  </a:lnTo>
                  <a:lnTo>
                    <a:pt x="263" y="11283"/>
                  </a:lnTo>
                  <a:lnTo>
                    <a:pt x="368" y="11651"/>
                  </a:lnTo>
                  <a:lnTo>
                    <a:pt x="578" y="11966"/>
                  </a:lnTo>
                  <a:lnTo>
                    <a:pt x="893" y="12333"/>
                  </a:lnTo>
                  <a:lnTo>
                    <a:pt x="1103" y="12490"/>
                  </a:lnTo>
                  <a:lnTo>
                    <a:pt x="1313" y="12648"/>
                  </a:lnTo>
                  <a:lnTo>
                    <a:pt x="1575" y="12753"/>
                  </a:lnTo>
                  <a:lnTo>
                    <a:pt x="1890" y="12858"/>
                  </a:lnTo>
                  <a:lnTo>
                    <a:pt x="2257" y="12910"/>
                  </a:lnTo>
                  <a:lnTo>
                    <a:pt x="2625" y="12963"/>
                  </a:lnTo>
                  <a:lnTo>
                    <a:pt x="3150" y="12910"/>
                  </a:lnTo>
                  <a:lnTo>
                    <a:pt x="3674" y="12805"/>
                  </a:lnTo>
                  <a:lnTo>
                    <a:pt x="4042" y="12648"/>
                  </a:lnTo>
                  <a:lnTo>
                    <a:pt x="4409" y="12438"/>
                  </a:lnTo>
                  <a:lnTo>
                    <a:pt x="4724" y="12228"/>
                  </a:lnTo>
                  <a:lnTo>
                    <a:pt x="4934" y="11966"/>
                  </a:lnTo>
                  <a:lnTo>
                    <a:pt x="5301" y="11546"/>
                  </a:lnTo>
                  <a:lnTo>
                    <a:pt x="5301" y="12700"/>
                  </a:lnTo>
                  <a:lnTo>
                    <a:pt x="7243" y="12700"/>
                  </a:lnTo>
                  <a:lnTo>
                    <a:pt x="7243" y="0"/>
                  </a:lnTo>
                  <a:lnTo>
                    <a:pt x="5249" y="0"/>
                  </a:lnTo>
                  <a:lnTo>
                    <a:pt x="5249" y="8345"/>
                  </a:lnTo>
                  <a:lnTo>
                    <a:pt x="5249" y="9342"/>
                  </a:lnTo>
                  <a:lnTo>
                    <a:pt x="5196" y="9867"/>
                  </a:lnTo>
                  <a:lnTo>
                    <a:pt x="5039" y="10339"/>
                  </a:lnTo>
                  <a:lnTo>
                    <a:pt x="4829" y="10811"/>
                  </a:lnTo>
                  <a:lnTo>
                    <a:pt x="4671" y="10969"/>
                  </a:lnTo>
                  <a:lnTo>
                    <a:pt x="4514" y="11126"/>
                  </a:lnTo>
                  <a:lnTo>
                    <a:pt x="4304" y="11231"/>
                  </a:lnTo>
                  <a:lnTo>
                    <a:pt x="4094" y="11336"/>
                  </a:lnTo>
                  <a:lnTo>
                    <a:pt x="3832" y="11388"/>
                  </a:lnTo>
                  <a:lnTo>
                    <a:pt x="3517" y="11441"/>
                  </a:lnTo>
                  <a:lnTo>
                    <a:pt x="3255" y="11388"/>
                  </a:lnTo>
                  <a:lnTo>
                    <a:pt x="3045" y="11336"/>
                  </a:lnTo>
                  <a:lnTo>
                    <a:pt x="2835" y="11283"/>
                  </a:lnTo>
                  <a:lnTo>
                    <a:pt x="2677" y="11179"/>
                  </a:lnTo>
                  <a:lnTo>
                    <a:pt x="2415" y="10969"/>
                  </a:lnTo>
                  <a:lnTo>
                    <a:pt x="2257" y="10706"/>
                  </a:lnTo>
                  <a:lnTo>
                    <a:pt x="2152" y="10391"/>
                  </a:lnTo>
                  <a:lnTo>
                    <a:pt x="2048" y="10076"/>
                  </a:lnTo>
                  <a:lnTo>
                    <a:pt x="2048" y="9552"/>
                  </a:lnTo>
                  <a:lnTo>
                    <a:pt x="1995" y="8345"/>
                  </a:lnTo>
                  <a:lnTo>
                    <a:pt x="19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0"/>
            <p:cNvSpPr/>
            <p:nvPr/>
          </p:nvSpPr>
          <p:spPr>
            <a:xfrm>
              <a:off x="1502092" y="3674552"/>
              <a:ext cx="102217" cy="102642"/>
            </a:xfrm>
            <a:custGeom>
              <a:avLst/>
              <a:gdLst/>
              <a:ahLst/>
              <a:cxnLst/>
              <a:rect l="l" t="t" r="r" b="b"/>
              <a:pathLst>
                <a:path w="12596" h="12911" extrusionOk="0">
                  <a:moveTo>
                    <a:pt x="4619" y="1"/>
                  </a:moveTo>
                  <a:lnTo>
                    <a:pt x="4094" y="53"/>
                  </a:lnTo>
                  <a:lnTo>
                    <a:pt x="3569" y="158"/>
                  </a:lnTo>
                  <a:lnTo>
                    <a:pt x="3202" y="315"/>
                  </a:lnTo>
                  <a:lnTo>
                    <a:pt x="2834" y="578"/>
                  </a:lnTo>
                  <a:lnTo>
                    <a:pt x="2520" y="788"/>
                  </a:lnTo>
                  <a:lnTo>
                    <a:pt x="2257" y="1050"/>
                  </a:lnTo>
                  <a:lnTo>
                    <a:pt x="1890" y="1470"/>
                  </a:lnTo>
                  <a:lnTo>
                    <a:pt x="1890" y="210"/>
                  </a:lnTo>
                  <a:lnTo>
                    <a:pt x="1" y="210"/>
                  </a:lnTo>
                  <a:lnTo>
                    <a:pt x="1" y="12910"/>
                  </a:lnTo>
                  <a:lnTo>
                    <a:pt x="2047" y="12910"/>
                  </a:lnTo>
                  <a:lnTo>
                    <a:pt x="2047" y="4619"/>
                  </a:lnTo>
                  <a:lnTo>
                    <a:pt x="2047" y="3517"/>
                  </a:lnTo>
                  <a:lnTo>
                    <a:pt x="2100" y="3044"/>
                  </a:lnTo>
                  <a:lnTo>
                    <a:pt x="2257" y="2572"/>
                  </a:lnTo>
                  <a:lnTo>
                    <a:pt x="2415" y="2152"/>
                  </a:lnTo>
                  <a:lnTo>
                    <a:pt x="2572" y="1995"/>
                  </a:lnTo>
                  <a:lnTo>
                    <a:pt x="2730" y="1837"/>
                  </a:lnTo>
                  <a:lnTo>
                    <a:pt x="2939" y="1732"/>
                  </a:lnTo>
                  <a:lnTo>
                    <a:pt x="3149" y="1627"/>
                  </a:lnTo>
                  <a:lnTo>
                    <a:pt x="3412" y="1575"/>
                  </a:lnTo>
                  <a:lnTo>
                    <a:pt x="3989" y="1575"/>
                  </a:lnTo>
                  <a:lnTo>
                    <a:pt x="4199" y="1627"/>
                  </a:lnTo>
                  <a:lnTo>
                    <a:pt x="4409" y="1680"/>
                  </a:lnTo>
                  <a:lnTo>
                    <a:pt x="4619" y="1785"/>
                  </a:lnTo>
                  <a:lnTo>
                    <a:pt x="4776" y="1942"/>
                  </a:lnTo>
                  <a:lnTo>
                    <a:pt x="4881" y="2100"/>
                  </a:lnTo>
                  <a:lnTo>
                    <a:pt x="5091" y="2467"/>
                  </a:lnTo>
                  <a:lnTo>
                    <a:pt x="5196" y="2887"/>
                  </a:lnTo>
                  <a:lnTo>
                    <a:pt x="5249" y="3412"/>
                  </a:lnTo>
                  <a:lnTo>
                    <a:pt x="5249" y="4619"/>
                  </a:lnTo>
                  <a:lnTo>
                    <a:pt x="5249" y="12910"/>
                  </a:lnTo>
                  <a:lnTo>
                    <a:pt x="7295" y="12910"/>
                  </a:lnTo>
                  <a:lnTo>
                    <a:pt x="7295" y="4619"/>
                  </a:lnTo>
                  <a:lnTo>
                    <a:pt x="7348" y="3569"/>
                  </a:lnTo>
                  <a:lnTo>
                    <a:pt x="7400" y="3044"/>
                  </a:lnTo>
                  <a:lnTo>
                    <a:pt x="7505" y="2572"/>
                  </a:lnTo>
                  <a:lnTo>
                    <a:pt x="7715" y="2152"/>
                  </a:lnTo>
                  <a:lnTo>
                    <a:pt x="7872" y="1995"/>
                  </a:lnTo>
                  <a:lnTo>
                    <a:pt x="8030" y="1837"/>
                  </a:lnTo>
                  <a:lnTo>
                    <a:pt x="8187" y="1732"/>
                  </a:lnTo>
                  <a:lnTo>
                    <a:pt x="8397" y="1627"/>
                  </a:lnTo>
                  <a:lnTo>
                    <a:pt x="8660" y="1575"/>
                  </a:lnTo>
                  <a:lnTo>
                    <a:pt x="9237" y="1575"/>
                  </a:lnTo>
                  <a:lnTo>
                    <a:pt x="9499" y="1680"/>
                  </a:lnTo>
                  <a:lnTo>
                    <a:pt x="9709" y="1785"/>
                  </a:lnTo>
                  <a:lnTo>
                    <a:pt x="9919" y="1890"/>
                  </a:lnTo>
                  <a:lnTo>
                    <a:pt x="10077" y="2047"/>
                  </a:lnTo>
                  <a:lnTo>
                    <a:pt x="10234" y="2257"/>
                  </a:lnTo>
                  <a:lnTo>
                    <a:pt x="10444" y="2624"/>
                  </a:lnTo>
                  <a:lnTo>
                    <a:pt x="10496" y="2939"/>
                  </a:lnTo>
                  <a:lnTo>
                    <a:pt x="10496" y="3359"/>
                  </a:lnTo>
                  <a:lnTo>
                    <a:pt x="10549" y="4619"/>
                  </a:lnTo>
                  <a:lnTo>
                    <a:pt x="10549" y="12910"/>
                  </a:lnTo>
                  <a:lnTo>
                    <a:pt x="12596" y="12910"/>
                  </a:lnTo>
                  <a:lnTo>
                    <a:pt x="12596" y="4619"/>
                  </a:lnTo>
                  <a:lnTo>
                    <a:pt x="12596" y="3307"/>
                  </a:lnTo>
                  <a:lnTo>
                    <a:pt x="12543" y="2729"/>
                  </a:lnTo>
                  <a:lnTo>
                    <a:pt x="12491" y="2257"/>
                  </a:lnTo>
                  <a:lnTo>
                    <a:pt x="12386" y="1837"/>
                  </a:lnTo>
                  <a:lnTo>
                    <a:pt x="12228" y="1470"/>
                  </a:lnTo>
                  <a:lnTo>
                    <a:pt x="12018" y="1103"/>
                  </a:lnTo>
                  <a:lnTo>
                    <a:pt x="11756" y="788"/>
                  </a:lnTo>
                  <a:lnTo>
                    <a:pt x="11441" y="525"/>
                  </a:lnTo>
                  <a:lnTo>
                    <a:pt x="11126" y="315"/>
                  </a:lnTo>
                  <a:lnTo>
                    <a:pt x="10811" y="210"/>
                  </a:lnTo>
                  <a:lnTo>
                    <a:pt x="10549" y="105"/>
                  </a:lnTo>
                  <a:lnTo>
                    <a:pt x="10077" y="1"/>
                  </a:lnTo>
                  <a:lnTo>
                    <a:pt x="9762" y="1"/>
                  </a:lnTo>
                  <a:lnTo>
                    <a:pt x="9237" y="53"/>
                  </a:lnTo>
                  <a:lnTo>
                    <a:pt x="8765" y="158"/>
                  </a:lnTo>
                  <a:lnTo>
                    <a:pt x="8345" y="315"/>
                  </a:lnTo>
                  <a:lnTo>
                    <a:pt x="8030" y="525"/>
                  </a:lnTo>
                  <a:lnTo>
                    <a:pt x="7715" y="788"/>
                  </a:lnTo>
                  <a:lnTo>
                    <a:pt x="7505" y="1050"/>
                  </a:lnTo>
                  <a:lnTo>
                    <a:pt x="7138" y="1470"/>
                  </a:lnTo>
                  <a:lnTo>
                    <a:pt x="6823" y="1050"/>
                  </a:lnTo>
                  <a:lnTo>
                    <a:pt x="6613" y="788"/>
                  </a:lnTo>
                  <a:lnTo>
                    <a:pt x="6403" y="578"/>
                  </a:lnTo>
                  <a:lnTo>
                    <a:pt x="6036" y="315"/>
                  </a:lnTo>
                  <a:lnTo>
                    <a:pt x="5668" y="158"/>
                  </a:lnTo>
                  <a:lnTo>
                    <a:pt x="519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0"/>
            <p:cNvSpPr/>
            <p:nvPr/>
          </p:nvSpPr>
          <p:spPr>
            <a:xfrm>
              <a:off x="1620482" y="3641591"/>
              <a:ext cx="58355" cy="137686"/>
            </a:xfrm>
            <a:custGeom>
              <a:avLst/>
              <a:gdLst/>
              <a:ahLst/>
              <a:cxnLst/>
              <a:rect l="l" t="t" r="r" b="b"/>
              <a:pathLst>
                <a:path w="7191" h="17319" extrusionOk="0">
                  <a:moveTo>
                    <a:pt x="3832" y="1"/>
                  </a:moveTo>
                  <a:lnTo>
                    <a:pt x="2520" y="2782"/>
                  </a:lnTo>
                  <a:lnTo>
                    <a:pt x="4147" y="2782"/>
                  </a:lnTo>
                  <a:lnTo>
                    <a:pt x="6613" y="1"/>
                  </a:lnTo>
                  <a:close/>
                  <a:moveTo>
                    <a:pt x="3989" y="5721"/>
                  </a:moveTo>
                  <a:lnTo>
                    <a:pt x="4199" y="5773"/>
                  </a:lnTo>
                  <a:lnTo>
                    <a:pt x="4409" y="5878"/>
                  </a:lnTo>
                  <a:lnTo>
                    <a:pt x="4567" y="5983"/>
                  </a:lnTo>
                  <a:lnTo>
                    <a:pt x="4881" y="6246"/>
                  </a:lnTo>
                  <a:lnTo>
                    <a:pt x="5039" y="6561"/>
                  </a:lnTo>
                  <a:lnTo>
                    <a:pt x="5196" y="6928"/>
                  </a:lnTo>
                  <a:lnTo>
                    <a:pt x="5249" y="7295"/>
                  </a:lnTo>
                  <a:lnTo>
                    <a:pt x="5301" y="7925"/>
                  </a:lnTo>
                  <a:lnTo>
                    <a:pt x="5301" y="9499"/>
                  </a:lnTo>
                  <a:lnTo>
                    <a:pt x="2100" y="9499"/>
                  </a:lnTo>
                  <a:lnTo>
                    <a:pt x="2100" y="7610"/>
                  </a:lnTo>
                  <a:lnTo>
                    <a:pt x="2152" y="7138"/>
                  </a:lnTo>
                  <a:lnTo>
                    <a:pt x="2205" y="6770"/>
                  </a:lnTo>
                  <a:lnTo>
                    <a:pt x="2362" y="6456"/>
                  </a:lnTo>
                  <a:lnTo>
                    <a:pt x="2467" y="6246"/>
                  </a:lnTo>
                  <a:lnTo>
                    <a:pt x="2625" y="6088"/>
                  </a:lnTo>
                  <a:lnTo>
                    <a:pt x="2835" y="5931"/>
                  </a:lnTo>
                  <a:lnTo>
                    <a:pt x="3045" y="5826"/>
                  </a:lnTo>
                  <a:lnTo>
                    <a:pt x="3360" y="5721"/>
                  </a:lnTo>
                  <a:close/>
                  <a:moveTo>
                    <a:pt x="3517" y="4147"/>
                  </a:moveTo>
                  <a:lnTo>
                    <a:pt x="2940" y="4199"/>
                  </a:lnTo>
                  <a:lnTo>
                    <a:pt x="2415" y="4304"/>
                  </a:lnTo>
                  <a:lnTo>
                    <a:pt x="1995" y="4409"/>
                  </a:lnTo>
                  <a:lnTo>
                    <a:pt x="1575" y="4619"/>
                  </a:lnTo>
                  <a:lnTo>
                    <a:pt x="1260" y="4829"/>
                  </a:lnTo>
                  <a:lnTo>
                    <a:pt x="998" y="5091"/>
                  </a:lnTo>
                  <a:lnTo>
                    <a:pt x="736" y="5406"/>
                  </a:lnTo>
                  <a:lnTo>
                    <a:pt x="526" y="5773"/>
                  </a:lnTo>
                  <a:lnTo>
                    <a:pt x="368" y="6141"/>
                  </a:lnTo>
                  <a:lnTo>
                    <a:pt x="263" y="6508"/>
                  </a:lnTo>
                  <a:lnTo>
                    <a:pt x="106" y="7400"/>
                  </a:lnTo>
                  <a:lnTo>
                    <a:pt x="53" y="8345"/>
                  </a:lnTo>
                  <a:lnTo>
                    <a:pt x="1" y="9394"/>
                  </a:lnTo>
                  <a:lnTo>
                    <a:pt x="53" y="12386"/>
                  </a:lnTo>
                  <a:lnTo>
                    <a:pt x="106" y="14065"/>
                  </a:lnTo>
                  <a:lnTo>
                    <a:pt x="158" y="14537"/>
                  </a:lnTo>
                  <a:lnTo>
                    <a:pt x="211" y="14852"/>
                  </a:lnTo>
                  <a:lnTo>
                    <a:pt x="368" y="15325"/>
                  </a:lnTo>
                  <a:lnTo>
                    <a:pt x="526" y="15692"/>
                  </a:lnTo>
                  <a:lnTo>
                    <a:pt x="683" y="15954"/>
                  </a:lnTo>
                  <a:lnTo>
                    <a:pt x="841" y="16217"/>
                  </a:lnTo>
                  <a:lnTo>
                    <a:pt x="1050" y="16427"/>
                  </a:lnTo>
                  <a:lnTo>
                    <a:pt x="1523" y="16794"/>
                  </a:lnTo>
                  <a:lnTo>
                    <a:pt x="1943" y="17004"/>
                  </a:lnTo>
                  <a:lnTo>
                    <a:pt x="2415" y="17161"/>
                  </a:lnTo>
                  <a:lnTo>
                    <a:pt x="2887" y="17266"/>
                  </a:lnTo>
                  <a:lnTo>
                    <a:pt x="3622" y="17319"/>
                  </a:lnTo>
                  <a:lnTo>
                    <a:pt x="4304" y="17266"/>
                  </a:lnTo>
                  <a:lnTo>
                    <a:pt x="4724" y="17214"/>
                  </a:lnTo>
                  <a:lnTo>
                    <a:pt x="5249" y="17056"/>
                  </a:lnTo>
                  <a:lnTo>
                    <a:pt x="5721" y="16794"/>
                  </a:lnTo>
                  <a:lnTo>
                    <a:pt x="5983" y="16637"/>
                  </a:lnTo>
                  <a:lnTo>
                    <a:pt x="6193" y="16427"/>
                  </a:lnTo>
                  <a:lnTo>
                    <a:pt x="6403" y="16217"/>
                  </a:lnTo>
                  <a:lnTo>
                    <a:pt x="6613" y="15954"/>
                  </a:lnTo>
                  <a:lnTo>
                    <a:pt x="6823" y="15639"/>
                  </a:lnTo>
                  <a:lnTo>
                    <a:pt x="6981" y="15272"/>
                  </a:lnTo>
                  <a:lnTo>
                    <a:pt x="7086" y="14800"/>
                  </a:lnTo>
                  <a:lnTo>
                    <a:pt x="7138" y="14275"/>
                  </a:lnTo>
                  <a:lnTo>
                    <a:pt x="7191" y="13120"/>
                  </a:lnTo>
                  <a:lnTo>
                    <a:pt x="5301" y="13120"/>
                  </a:lnTo>
                  <a:lnTo>
                    <a:pt x="5301" y="13593"/>
                  </a:lnTo>
                  <a:lnTo>
                    <a:pt x="5249" y="14065"/>
                  </a:lnTo>
                  <a:lnTo>
                    <a:pt x="5196" y="14485"/>
                  </a:lnTo>
                  <a:lnTo>
                    <a:pt x="5039" y="14905"/>
                  </a:lnTo>
                  <a:lnTo>
                    <a:pt x="4881" y="15220"/>
                  </a:lnTo>
                  <a:lnTo>
                    <a:pt x="4567" y="15482"/>
                  </a:lnTo>
                  <a:lnTo>
                    <a:pt x="4409" y="15535"/>
                  </a:lnTo>
                  <a:lnTo>
                    <a:pt x="4199" y="15639"/>
                  </a:lnTo>
                  <a:lnTo>
                    <a:pt x="3727" y="15692"/>
                  </a:lnTo>
                  <a:lnTo>
                    <a:pt x="3464" y="15639"/>
                  </a:lnTo>
                  <a:lnTo>
                    <a:pt x="3202" y="15639"/>
                  </a:lnTo>
                  <a:lnTo>
                    <a:pt x="2835" y="15482"/>
                  </a:lnTo>
                  <a:lnTo>
                    <a:pt x="2572" y="15220"/>
                  </a:lnTo>
                  <a:lnTo>
                    <a:pt x="2362" y="14957"/>
                  </a:lnTo>
                  <a:lnTo>
                    <a:pt x="2257" y="14642"/>
                  </a:lnTo>
                  <a:lnTo>
                    <a:pt x="2152" y="14380"/>
                  </a:lnTo>
                  <a:lnTo>
                    <a:pt x="2100" y="13855"/>
                  </a:lnTo>
                  <a:lnTo>
                    <a:pt x="2048" y="12701"/>
                  </a:lnTo>
                  <a:lnTo>
                    <a:pt x="2100" y="11126"/>
                  </a:lnTo>
                  <a:lnTo>
                    <a:pt x="7191" y="11126"/>
                  </a:lnTo>
                  <a:lnTo>
                    <a:pt x="7191" y="8082"/>
                  </a:lnTo>
                  <a:lnTo>
                    <a:pt x="7138" y="7400"/>
                  </a:lnTo>
                  <a:lnTo>
                    <a:pt x="7086" y="6928"/>
                  </a:lnTo>
                  <a:lnTo>
                    <a:pt x="6981" y="6456"/>
                  </a:lnTo>
                  <a:lnTo>
                    <a:pt x="6823" y="6036"/>
                  </a:lnTo>
                  <a:lnTo>
                    <a:pt x="6666" y="5668"/>
                  </a:lnTo>
                  <a:lnTo>
                    <a:pt x="6456" y="5354"/>
                  </a:lnTo>
                  <a:lnTo>
                    <a:pt x="6246" y="5091"/>
                  </a:lnTo>
                  <a:lnTo>
                    <a:pt x="5983" y="4829"/>
                  </a:lnTo>
                  <a:lnTo>
                    <a:pt x="5721" y="4671"/>
                  </a:lnTo>
                  <a:lnTo>
                    <a:pt x="5459" y="4514"/>
                  </a:lnTo>
                  <a:lnTo>
                    <a:pt x="4881" y="4304"/>
                  </a:lnTo>
                  <a:lnTo>
                    <a:pt x="4357" y="4199"/>
                  </a:lnTo>
                  <a:lnTo>
                    <a:pt x="3884" y="414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0"/>
            <p:cNvSpPr/>
            <p:nvPr/>
          </p:nvSpPr>
          <p:spPr>
            <a:xfrm>
              <a:off x="1695440" y="3674552"/>
              <a:ext cx="43448" cy="102642"/>
            </a:xfrm>
            <a:custGeom>
              <a:avLst/>
              <a:gdLst/>
              <a:ahLst/>
              <a:cxnLst/>
              <a:rect l="l" t="t" r="r" b="b"/>
              <a:pathLst>
                <a:path w="5354" h="12911" extrusionOk="0">
                  <a:moveTo>
                    <a:pt x="4986" y="1"/>
                  </a:moveTo>
                  <a:lnTo>
                    <a:pt x="4618" y="53"/>
                  </a:lnTo>
                  <a:lnTo>
                    <a:pt x="4251" y="105"/>
                  </a:lnTo>
                  <a:lnTo>
                    <a:pt x="3989" y="210"/>
                  </a:lnTo>
                  <a:lnTo>
                    <a:pt x="3674" y="368"/>
                  </a:lnTo>
                  <a:lnTo>
                    <a:pt x="3464" y="525"/>
                  </a:lnTo>
                  <a:lnTo>
                    <a:pt x="2992" y="893"/>
                  </a:lnTo>
                  <a:lnTo>
                    <a:pt x="2624" y="1313"/>
                  </a:lnTo>
                  <a:lnTo>
                    <a:pt x="2362" y="1785"/>
                  </a:lnTo>
                  <a:lnTo>
                    <a:pt x="1942" y="2624"/>
                  </a:lnTo>
                  <a:lnTo>
                    <a:pt x="1942" y="210"/>
                  </a:lnTo>
                  <a:lnTo>
                    <a:pt x="0" y="210"/>
                  </a:lnTo>
                  <a:lnTo>
                    <a:pt x="0" y="12910"/>
                  </a:lnTo>
                  <a:lnTo>
                    <a:pt x="2047" y="12910"/>
                  </a:lnTo>
                  <a:lnTo>
                    <a:pt x="2047" y="6875"/>
                  </a:lnTo>
                  <a:lnTo>
                    <a:pt x="2099" y="5353"/>
                  </a:lnTo>
                  <a:lnTo>
                    <a:pt x="2204" y="4356"/>
                  </a:lnTo>
                  <a:lnTo>
                    <a:pt x="2257" y="3989"/>
                  </a:lnTo>
                  <a:lnTo>
                    <a:pt x="2362" y="3674"/>
                  </a:lnTo>
                  <a:lnTo>
                    <a:pt x="2467" y="3412"/>
                  </a:lnTo>
                  <a:lnTo>
                    <a:pt x="2624" y="3149"/>
                  </a:lnTo>
                  <a:lnTo>
                    <a:pt x="2887" y="2834"/>
                  </a:lnTo>
                  <a:lnTo>
                    <a:pt x="3201" y="2572"/>
                  </a:lnTo>
                  <a:lnTo>
                    <a:pt x="3569" y="2362"/>
                  </a:lnTo>
                  <a:lnTo>
                    <a:pt x="3936" y="2257"/>
                  </a:lnTo>
                  <a:lnTo>
                    <a:pt x="4304" y="2205"/>
                  </a:lnTo>
                  <a:lnTo>
                    <a:pt x="4671" y="2152"/>
                  </a:lnTo>
                  <a:lnTo>
                    <a:pt x="5353" y="2152"/>
                  </a:lnTo>
                  <a:lnTo>
                    <a:pt x="5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0"/>
            <p:cNvSpPr/>
            <p:nvPr/>
          </p:nvSpPr>
          <p:spPr>
            <a:xfrm>
              <a:off x="1746970" y="3637839"/>
              <a:ext cx="16189" cy="139356"/>
            </a:xfrm>
            <a:custGeom>
              <a:avLst/>
              <a:gdLst/>
              <a:ahLst/>
              <a:cxnLst/>
              <a:rect l="l" t="t" r="r" b="b"/>
              <a:pathLst>
                <a:path w="1995" h="17529" extrusionOk="0">
                  <a:moveTo>
                    <a:pt x="0" y="0"/>
                  </a:moveTo>
                  <a:lnTo>
                    <a:pt x="0" y="2624"/>
                  </a:lnTo>
                  <a:lnTo>
                    <a:pt x="1994" y="2624"/>
                  </a:lnTo>
                  <a:lnTo>
                    <a:pt x="1994" y="0"/>
                  </a:lnTo>
                  <a:close/>
                  <a:moveTo>
                    <a:pt x="0" y="4828"/>
                  </a:moveTo>
                  <a:lnTo>
                    <a:pt x="0" y="17528"/>
                  </a:lnTo>
                  <a:lnTo>
                    <a:pt x="1994" y="17528"/>
                  </a:lnTo>
                  <a:lnTo>
                    <a:pt x="1994"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0"/>
            <p:cNvSpPr/>
            <p:nvPr/>
          </p:nvSpPr>
          <p:spPr>
            <a:xfrm>
              <a:off x="1779763" y="3674552"/>
              <a:ext cx="60481" cy="134768"/>
            </a:xfrm>
            <a:custGeom>
              <a:avLst/>
              <a:gdLst/>
              <a:ahLst/>
              <a:cxnLst/>
              <a:rect l="l" t="t" r="r" b="b"/>
              <a:pathLst>
                <a:path w="7453" h="16952" extrusionOk="0">
                  <a:moveTo>
                    <a:pt x="3936" y="1627"/>
                  </a:moveTo>
                  <a:lnTo>
                    <a:pt x="4146" y="1680"/>
                  </a:lnTo>
                  <a:lnTo>
                    <a:pt x="4408" y="1785"/>
                  </a:lnTo>
                  <a:lnTo>
                    <a:pt x="4566" y="1837"/>
                  </a:lnTo>
                  <a:lnTo>
                    <a:pt x="4881" y="2100"/>
                  </a:lnTo>
                  <a:lnTo>
                    <a:pt x="5091" y="2415"/>
                  </a:lnTo>
                  <a:lnTo>
                    <a:pt x="5248" y="2729"/>
                  </a:lnTo>
                  <a:lnTo>
                    <a:pt x="5301" y="3044"/>
                  </a:lnTo>
                  <a:lnTo>
                    <a:pt x="5405" y="3569"/>
                  </a:lnTo>
                  <a:lnTo>
                    <a:pt x="5458" y="5039"/>
                  </a:lnTo>
                  <a:lnTo>
                    <a:pt x="5510" y="6508"/>
                  </a:lnTo>
                  <a:lnTo>
                    <a:pt x="5458" y="8660"/>
                  </a:lnTo>
                  <a:lnTo>
                    <a:pt x="5405" y="9499"/>
                  </a:lnTo>
                  <a:lnTo>
                    <a:pt x="5248" y="10234"/>
                  </a:lnTo>
                  <a:lnTo>
                    <a:pt x="5143" y="10549"/>
                  </a:lnTo>
                  <a:lnTo>
                    <a:pt x="5038" y="10811"/>
                  </a:lnTo>
                  <a:lnTo>
                    <a:pt x="4881" y="11021"/>
                  </a:lnTo>
                  <a:lnTo>
                    <a:pt x="4723" y="11231"/>
                  </a:lnTo>
                  <a:lnTo>
                    <a:pt x="4513" y="11336"/>
                  </a:lnTo>
                  <a:lnTo>
                    <a:pt x="4251" y="11441"/>
                  </a:lnTo>
                  <a:lnTo>
                    <a:pt x="3989" y="11546"/>
                  </a:lnTo>
                  <a:lnTo>
                    <a:pt x="3359" y="11546"/>
                  </a:lnTo>
                  <a:lnTo>
                    <a:pt x="3149" y="11493"/>
                  </a:lnTo>
                  <a:lnTo>
                    <a:pt x="2939" y="11389"/>
                  </a:lnTo>
                  <a:lnTo>
                    <a:pt x="2729" y="11284"/>
                  </a:lnTo>
                  <a:lnTo>
                    <a:pt x="2572" y="11126"/>
                  </a:lnTo>
                  <a:lnTo>
                    <a:pt x="2467" y="10916"/>
                  </a:lnTo>
                  <a:lnTo>
                    <a:pt x="2362" y="10706"/>
                  </a:lnTo>
                  <a:lnTo>
                    <a:pt x="2257" y="10444"/>
                  </a:lnTo>
                  <a:lnTo>
                    <a:pt x="2152" y="9762"/>
                  </a:lnTo>
                  <a:lnTo>
                    <a:pt x="2099" y="8974"/>
                  </a:lnTo>
                  <a:lnTo>
                    <a:pt x="2099" y="6823"/>
                  </a:lnTo>
                  <a:lnTo>
                    <a:pt x="2099" y="4881"/>
                  </a:lnTo>
                  <a:lnTo>
                    <a:pt x="2152" y="3359"/>
                  </a:lnTo>
                  <a:lnTo>
                    <a:pt x="2204" y="2887"/>
                  </a:lnTo>
                  <a:lnTo>
                    <a:pt x="2257" y="2572"/>
                  </a:lnTo>
                  <a:lnTo>
                    <a:pt x="2414" y="2310"/>
                  </a:lnTo>
                  <a:lnTo>
                    <a:pt x="2572" y="2047"/>
                  </a:lnTo>
                  <a:lnTo>
                    <a:pt x="2834" y="1837"/>
                  </a:lnTo>
                  <a:lnTo>
                    <a:pt x="3201" y="1680"/>
                  </a:lnTo>
                  <a:lnTo>
                    <a:pt x="3621" y="1627"/>
                  </a:lnTo>
                  <a:close/>
                  <a:moveTo>
                    <a:pt x="2991" y="1"/>
                  </a:moveTo>
                  <a:lnTo>
                    <a:pt x="2519" y="53"/>
                  </a:lnTo>
                  <a:lnTo>
                    <a:pt x="2047" y="158"/>
                  </a:lnTo>
                  <a:lnTo>
                    <a:pt x="1627" y="368"/>
                  </a:lnTo>
                  <a:lnTo>
                    <a:pt x="1207" y="630"/>
                  </a:lnTo>
                  <a:lnTo>
                    <a:pt x="892" y="945"/>
                  </a:lnTo>
                  <a:lnTo>
                    <a:pt x="577" y="1365"/>
                  </a:lnTo>
                  <a:lnTo>
                    <a:pt x="315" y="1837"/>
                  </a:lnTo>
                  <a:lnTo>
                    <a:pt x="158" y="2415"/>
                  </a:lnTo>
                  <a:lnTo>
                    <a:pt x="53" y="3307"/>
                  </a:lnTo>
                  <a:lnTo>
                    <a:pt x="0" y="4514"/>
                  </a:lnTo>
                  <a:lnTo>
                    <a:pt x="0" y="6770"/>
                  </a:lnTo>
                  <a:lnTo>
                    <a:pt x="0" y="8817"/>
                  </a:lnTo>
                  <a:lnTo>
                    <a:pt x="53" y="9919"/>
                  </a:lnTo>
                  <a:lnTo>
                    <a:pt x="158" y="10706"/>
                  </a:lnTo>
                  <a:lnTo>
                    <a:pt x="315" y="11231"/>
                  </a:lnTo>
                  <a:lnTo>
                    <a:pt x="472" y="11651"/>
                  </a:lnTo>
                  <a:lnTo>
                    <a:pt x="735" y="12071"/>
                  </a:lnTo>
                  <a:lnTo>
                    <a:pt x="1050" y="12438"/>
                  </a:lnTo>
                  <a:lnTo>
                    <a:pt x="1470" y="12753"/>
                  </a:lnTo>
                  <a:lnTo>
                    <a:pt x="1889" y="12963"/>
                  </a:lnTo>
                  <a:lnTo>
                    <a:pt x="2362" y="13120"/>
                  </a:lnTo>
                  <a:lnTo>
                    <a:pt x="2939" y="13173"/>
                  </a:lnTo>
                  <a:lnTo>
                    <a:pt x="3464" y="13120"/>
                  </a:lnTo>
                  <a:lnTo>
                    <a:pt x="3989" y="12963"/>
                  </a:lnTo>
                  <a:lnTo>
                    <a:pt x="4356" y="12805"/>
                  </a:lnTo>
                  <a:lnTo>
                    <a:pt x="4723" y="12543"/>
                  </a:lnTo>
                  <a:lnTo>
                    <a:pt x="4986" y="12281"/>
                  </a:lnTo>
                  <a:lnTo>
                    <a:pt x="5196" y="12071"/>
                  </a:lnTo>
                  <a:lnTo>
                    <a:pt x="5458" y="11651"/>
                  </a:lnTo>
                  <a:lnTo>
                    <a:pt x="5458" y="16951"/>
                  </a:lnTo>
                  <a:lnTo>
                    <a:pt x="7452" y="16951"/>
                  </a:lnTo>
                  <a:lnTo>
                    <a:pt x="7452" y="210"/>
                  </a:lnTo>
                  <a:lnTo>
                    <a:pt x="5510" y="210"/>
                  </a:lnTo>
                  <a:lnTo>
                    <a:pt x="5510" y="1575"/>
                  </a:lnTo>
                  <a:lnTo>
                    <a:pt x="5196" y="1103"/>
                  </a:lnTo>
                  <a:lnTo>
                    <a:pt x="4986" y="840"/>
                  </a:lnTo>
                  <a:lnTo>
                    <a:pt x="4723" y="578"/>
                  </a:lnTo>
                  <a:lnTo>
                    <a:pt x="4356" y="315"/>
                  </a:lnTo>
                  <a:lnTo>
                    <a:pt x="3989" y="158"/>
                  </a:lnTo>
                  <a:lnTo>
                    <a:pt x="3516" y="53"/>
                  </a:lnTo>
                  <a:lnTo>
                    <a:pt x="29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0"/>
            <p:cNvSpPr/>
            <p:nvPr/>
          </p:nvSpPr>
          <p:spPr>
            <a:xfrm>
              <a:off x="1858543" y="3676222"/>
              <a:ext cx="59207" cy="103056"/>
            </a:xfrm>
            <a:custGeom>
              <a:avLst/>
              <a:gdLst/>
              <a:ahLst/>
              <a:cxnLst/>
              <a:rect l="l" t="t" r="r" b="b"/>
              <a:pathLst>
                <a:path w="7296" h="12963" extrusionOk="0">
                  <a:moveTo>
                    <a:pt x="1" y="0"/>
                  </a:moveTo>
                  <a:lnTo>
                    <a:pt x="1" y="8030"/>
                  </a:lnTo>
                  <a:lnTo>
                    <a:pt x="1" y="9447"/>
                  </a:lnTo>
                  <a:lnTo>
                    <a:pt x="106" y="10496"/>
                  </a:lnTo>
                  <a:lnTo>
                    <a:pt x="158" y="10916"/>
                  </a:lnTo>
                  <a:lnTo>
                    <a:pt x="263" y="11283"/>
                  </a:lnTo>
                  <a:lnTo>
                    <a:pt x="421" y="11651"/>
                  </a:lnTo>
                  <a:lnTo>
                    <a:pt x="578" y="11966"/>
                  </a:lnTo>
                  <a:lnTo>
                    <a:pt x="893" y="12333"/>
                  </a:lnTo>
                  <a:lnTo>
                    <a:pt x="1103" y="12490"/>
                  </a:lnTo>
                  <a:lnTo>
                    <a:pt x="1313" y="12648"/>
                  </a:lnTo>
                  <a:lnTo>
                    <a:pt x="1628" y="12753"/>
                  </a:lnTo>
                  <a:lnTo>
                    <a:pt x="1890" y="12858"/>
                  </a:lnTo>
                  <a:lnTo>
                    <a:pt x="2257" y="12910"/>
                  </a:lnTo>
                  <a:lnTo>
                    <a:pt x="2625" y="12963"/>
                  </a:lnTo>
                  <a:lnTo>
                    <a:pt x="3202" y="12910"/>
                  </a:lnTo>
                  <a:lnTo>
                    <a:pt x="3674" y="12805"/>
                  </a:lnTo>
                  <a:lnTo>
                    <a:pt x="4094" y="12648"/>
                  </a:lnTo>
                  <a:lnTo>
                    <a:pt x="4409" y="12438"/>
                  </a:lnTo>
                  <a:lnTo>
                    <a:pt x="4724" y="12228"/>
                  </a:lnTo>
                  <a:lnTo>
                    <a:pt x="4934" y="11966"/>
                  </a:lnTo>
                  <a:lnTo>
                    <a:pt x="5354" y="11546"/>
                  </a:lnTo>
                  <a:lnTo>
                    <a:pt x="5354" y="12700"/>
                  </a:lnTo>
                  <a:lnTo>
                    <a:pt x="7295" y="12700"/>
                  </a:lnTo>
                  <a:lnTo>
                    <a:pt x="7295" y="0"/>
                  </a:lnTo>
                  <a:lnTo>
                    <a:pt x="5301" y="0"/>
                  </a:lnTo>
                  <a:lnTo>
                    <a:pt x="5301" y="8345"/>
                  </a:lnTo>
                  <a:lnTo>
                    <a:pt x="5249" y="9342"/>
                  </a:lnTo>
                  <a:lnTo>
                    <a:pt x="5196" y="9867"/>
                  </a:lnTo>
                  <a:lnTo>
                    <a:pt x="5039" y="10339"/>
                  </a:lnTo>
                  <a:lnTo>
                    <a:pt x="4829" y="10811"/>
                  </a:lnTo>
                  <a:lnTo>
                    <a:pt x="4724" y="10969"/>
                  </a:lnTo>
                  <a:lnTo>
                    <a:pt x="4514" y="11126"/>
                  </a:lnTo>
                  <a:lnTo>
                    <a:pt x="4357" y="11231"/>
                  </a:lnTo>
                  <a:lnTo>
                    <a:pt x="4094" y="11336"/>
                  </a:lnTo>
                  <a:lnTo>
                    <a:pt x="3832" y="11388"/>
                  </a:lnTo>
                  <a:lnTo>
                    <a:pt x="3517" y="11441"/>
                  </a:lnTo>
                  <a:lnTo>
                    <a:pt x="3255" y="11388"/>
                  </a:lnTo>
                  <a:lnTo>
                    <a:pt x="3045" y="11336"/>
                  </a:lnTo>
                  <a:lnTo>
                    <a:pt x="2887" y="11283"/>
                  </a:lnTo>
                  <a:lnTo>
                    <a:pt x="2677" y="11179"/>
                  </a:lnTo>
                  <a:lnTo>
                    <a:pt x="2415" y="10969"/>
                  </a:lnTo>
                  <a:lnTo>
                    <a:pt x="2257" y="10706"/>
                  </a:lnTo>
                  <a:lnTo>
                    <a:pt x="2152" y="10391"/>
                  </a:lnTo>
                  <a:lnTo>
                    <a:pt x="2100" y="10076"/>
                  </a:lnTo>
                  <a:lnTo>
                    <a:pt x="2047" y="9552"/>
                  </a:lnTo>
                  <a:lnTo>
                    <a:pt x="2047" y="8345"/>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0"/>
            <p:cNvSpPr/>
            <p:nvPr/>
          </p:nvSpPr>
          <p:spPr>
            <a:xfrm>
              <a:off x="1934354" y="3674552"/>
              <a:ext cx="57925" cy="104725"/>
            </a:xfrm>
            <a:custGeom>
              <a:avLst/>
              <a:gdLst/>
              <a:ahLst/>
              <a:cxnLst/>
              <a:rect l="l" t="t" r="r" b="b"/>
              <a:pathLst>
                <a:path w="7138" h="13173" extrusionOk="0">
                  <a:moveTo>
                    <a:pt x="3936" y="1575"/>
                  </a:moveTo>
                  <a:lnTo>
                    <a:pt x="4146" y="1627"/>
                  </a:lnTo>
                  <a:lnTo>
                    <a:pt x="4356" y="1732"/>
                  </a:lnTo>
                  <a:lnTo>
                    <a:pt x="4566" y="1837"/>
                  </a:lnTo>
                  <a:lnTo>
                    <a:pt x="4828" y="2100"/>
                  </a:lnTo>
                  <a:lnTo>
                    <a:pt x="4986" y="2415"/>
                  </a:lnTo>
                  <a:lnTo>
                    <a:pt x="5143" y="2782"/>
                  </a:lnTo>
                  <a:lnTo>
                    <a:pt x="5196" y="3149"/>
                  </a:lnTo>
                  <a:lnTo>
                    <a:pt x="5248" y="3779"/>
                  </a:lnTo>
                  <a:lnTo>
                    <a:pt x="5248" y="5353"/>
                  </a:lnTo>
                  <a:lnTo>
                    <a:pt x="2047" y="5353"/>
                  </a:lnTo>
                  <a:lnTo>
                    <a:pt x="2047" y="3464"/>
                  </a:lnTo>
                  <a:lnTo>
                    <a:pt x="2099" y="2992"/>
                  </a:lnTo>
                  <a:lnTo>
                    <a:pt x="2204" y="2624"/>
                  </a:lnTo>
                  <a:lnTo>
                    <a:pt x="2309" y="2310"/>
                  </a:lnTo>
                  <a:lnTo>
                    <a:pt x="2414" y="2100"/>
                  </a:lnTo>
                  <a:lnTo>
                    <a:pt x="2572" y="1942"/>
                  </a:lnTo>
                  <a:lnTo>
                    <a:pt x="2782" y="1785"/>
                  </a:lnTo>
                  <a:lnTo>
                    <a:pt x="2991" y="1680"/>
                  </a:lnTo>
                  <a:lnTo>
                    <a:pt x="3306" y="1575"/>
                  </a:lnTo>
                  <a:close/>
                  <a:moveTo>
                    <a:pt x="3464" y="1"/>
                  </a:moveTo>
                  <a:lnTo>
                    <a:pt x="2886" y="53"/>
                  </a:lnTo>
                  <a:lnTo>
                    <a:pt x="2414" y="158"/>
                  </a:lnTo>
                  <a:lnTo>
                    <a:pt x="1942" y="263"/>
                  </a:lnTo>
                  <a:lnTo>
                    <a:pt x="1574" y="473"/>
                  </a:lnTo>
                  <a:lnTo>
                    <a:pt x="1207" y="683"/>
                  </a:lnTo>
                  <a:lnTo>
                    <a:pt x="945" y="945"/>
                  </a:lnTo>
                  <a:lnTo>
                    <a:pt x="682" y="1260"/>
                  </a:lnTo>
                  <a:lnTo>
                    <a:pt x="525" y="1627"/>
                  </a:lnTo>
                  <a:lnTo>
                    <a:pt x="367" y="1995"/>
                  </a:lnTo>
                  <a:lnTo>
                    <a:pt x="210" y="2362"/>
                  </a:lnTo>
                  <a:lnTo>
                    <a:pt x="53" y="3254"/>
                  </a:lnTo>
                  <a:lnTo>
                    <a:pt x="0" y="4199"/>
                  </a:lnTo>
                  <a:lnTo>
                    <a:pt x="0" y="5248"/>
                  </a:lnTo>
                  <a:lnTo>
                    <a:pt x="0" y="8240"/>
                  </a:lnTo>
                  <a:lnTo>
                    <a:pt x="53" y="9919"/>
                  </a:lnTo>
                  <a:lnTo>
                    <a:pt x="105" y="10391"/>
                  </a:lnTo>
                  <a:lnTo>
                    <a:pt x="158" y="10706"/>
                  </a:lnTo>
                  <a:lnTo>
                    <a:pt x="315" y="11179"/>
                  </a:lnTo>
                  <a:lnTo>
                    <a:pt x="472" y="11546"/>
                  </a:lnTo>
                  <a:lnTo>
                    <a:pt x="630" y="11808"/>
                  </a:lnTo>
                  <a:lnTo>
                    <a:pt x="840" y="12071"/>
                  </a:lnTo>
                  <a:lnTo>
                    <a:pt x="997" y="12281"/>
                  </a:lnTo>
                  <a:lnTo>
                    <a:pt x="1470" y="12648"/>
                  </a:lnTo>
                  <a:lnTo>
                    <a:pt x="1942" y="12858"/>
                  </a:lnTo>
                  <a:lnTo>
                    <a:pt x="2414" y="13015"/>
                  </a:lnTo>
                  <a:lnTo>
                    <a:pt x="2834" y="13120"/>
                  </a:lnTo>
                  <a:lnTo>
                    <a:pt x="3569" y="13173"/>
                  </a:lnTo>
                  <a:lnTo>
                    <a:pt x="4251" y="13120"/>
                  </a:lnTo>
                  <a:lnTo>
                    <a:pt x="4723" y="13068"/>
                  </a:lnTo>
                  <a:lnTo>
                    <a:pt x="5196" y="12910"/>
                  </a:lnTo>
                  <a:lnTo>
                    <a:pt x="5668" y="12648"/>
                  </a:lnTo>
                  <a:lnTo>
                    <a:pt x="5930" y="12491"/>
                  </a:lnTo>
                  <a:lnTo>
                    <a:pt x="6140" y="12281"/>
                  </a:lnTo>
                  <a:lnTo>
                    <a:pt x="6403" y="12071"/>
                  </a:lnTo>
                  <a:lnTo>
                    <a:pt x="6560" y="11808"/>
                  </a:lnTo>
                  <a:lnTo>
                    <a:pt x="6770" y="11493"/>
                  </a:lnTo>
                  <a:lnTo>
                    <a:pt x="6927" y="11126"/>
                  </a:lnTo>
                  <a:lnTo>
                    <a:pt x="7032" y="10654"/>
                  </a:lnTo>
                  <a:lnTo>
                    <a:pt x="7085" y="10129"/>
                  </a:lnTo>
                  <a:lnTo>
                    <a:pt x="7137" y="8974"/>
                  </a:lnTo>
                  <a:lnTo>
                    <a:pt x="5248" y="8974"/>
                  </a:lnTo>
                  <a:lnTo>
                    <a:pt x="5248" y="9447"/>
                  </a:lnTo>
                  <a:lnTo>
                    <a:pt x="5196" y="9919"/>
                  </a:lnTo>
                  <a:lnTo>
                    <a:pt x="5143" y="10339"/>
                  </a:lnTo>
                  <a:lnTo>
                    <a:pt x="4986" y="10759"/>
                  </a:lnTo>
                  <a:lnTo>
                    <a:pt x="4828" y="11074"/>
                  </a:lnTo>
                  <a:lnTo>
                    <a:pt x="4513" y="11336"/>
                  </a:lnTo>
                  <a:lnTo>
                    <a:pt x="4356" y="11389"/>
                  </a:lnTo>
                  <a:lnTo>
                    <a:pt x="4146" y="11493"/>
                  </a:lnTo>
                  <a:lnTo>
                    <a:pt x="3674" y="11546"/>
                  </a:lnTo>
                  <a:lnTo>
                    <a:pt x="3411" y="11493"/>
                  </a:lnTo>
                  <a:lnTo>
                    <a:pt x="3201" y="11493"/>
                  </a:lnTo>
                  <a:lnTo>
                    <a:pt x="2782" y="11336"/>
                  </a:lnTo>
                  <a:lnTo>
                    <a:pt x="2519" y="11074"/>
                  </a:lnTo>
                  <a:lnTo>
                    <a:pt x="2309" y="10811"/>
                  </a:lnTo>
                  <a:lnTo>
                    <a:pt x="2204" y="10496"/>
                  </a:lnTo>
                  <a:lnTo>
                    <a:pt x="2152" y="10234"/>
                  </a:lnTo>
                  <a:lnTo>
                    <a:pt x="2047" y="9709"/>
                  </a:lnTo>
                  <a:lnTo>
                    <a:pt x="2047" y="8555"/>
                  </a:lnTo>
                  <a:lnTo>
                    <a:pt x="2047" y="6980"/>
                  </a:lnTo>
                  <a:lnTo>
                    <a:pt x="7137" y="6980"/>
                  </a:lnTo>
                  <a:lnTo>
                    <a:pt x="7137" y="3936"/>
                  </a:lnTo>
                  <a:lnTo>
                    <a:pt x="7085" y="3254"/>
                  </a:lnTo>
                  <a:lnTo>
                    <a:pt x="7032" y="2782"/>
                  </a:lnTo>
                  <a:lnTo>
                    <a:pt x="6927" y="2310"/>
                  </a:lnTo>
                  <a:lnTo>
                    <a:pt x="6822" y="1890"/>
                  </a:lnTo>
                  <a:lnTo>
                    <a:pt x="6613" y="1522"/>
                  </a:lnTo>
                  <a:lnTo>
                    <a:pt x="6403" y="1208"/>
                  </a:lnTo>
                  <a:lnTo>
                    <a:pt x="6193" y="945"/>
                  </a:lnTo>
                  <a:lnTo>
                    <a:pt x="5930" y="683"/>
                  </a:lnTo>
                  <a:lnTo>
                    <a:pt x="5668" y="525"/>
                  </a:lnTo>
                  <a:lnTo>
                    <a:pt x="5405" y="368"/>
                  </a:lnTo>
                  <a:lnTo>
                    <a:pt x="4881" y="158"/>
                  </a:lnTo>
                  <a:lnTo>
                    <a:pt x="4303"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0"/>
            <p:cNvSpPr/>
            <p:nvPr/>
          </p:nvSpPr>
          <p:spPr>
            <a:xfrm>
              <a:off x="2054447" y="3674552"/>
              <a:ext cx="58347" cy="104725"/>
            </a:xfrm>
            <a:custGeom>
              <a:avLst/>
              <a:gdLst/>
              <a:ahLst/>
              <a:cxnLst/>
              <a:rect l="l" t="t" r="r" b="b"/>
              <a:pathLst>
                <a:path w="7190" h="13173" extrusionOk="0">
                  <a:moveTo>
                    <a:pt x="3097" y="1"/>
                  </a:moveTo>
                  <a:lnTo>
                    <a:pt x="2519" y="105"/>
                  </a:lnTo>
                  <a:lnTo>
                    <a:pt x="2047" y="263"/>
                  </a:lnTo>
                  <a:lnTo>
                    <a:pt x="1627" y="420"/>
                  </a:lnTo>
                  <a:lnTo>
                    <a:pt x="1260" y="683"/>
                  </a:lnTo>
                  <a:lnTo>
                    <a:pt x="945" y="998"/>
                  </a:lnTo>
                  <a:lnTo>
                    <a:pt x="683" y="1313"/>
                  </a:lnTo>
                  <a:lnTo>
                    <a:pt x="525" y="1732"/>
                  </a:lnTo>
                  <a:lnTo>
                    <a:pt x="315" y="2205"/>
                  </a:lnTo>
                  <a:lnTo>
                    <a:pt x="210" y="2729"/>
                  </a:lnTo>
                  <a:lnTo>
                    <a:pt x="105" y="3254"/>
                  </a:lnTo>
                  <a:lnTo>
                    <a:pt x="53" y="3884"/>
                  </a:lnTo>
                  <a:lnTo>
                    <a:pt x="0" y="5301"/>
                  </a:lnTo>
                  <a:lnTo>
                    <a:pt x="0" y="6875"/>
                  </a:lnTo>
                  <a:lnTo>
                    <a:pt x="0" y="8292"/>
                  </a:lnTo>
                  <a:lnTo>
                    <a:pt x="53" y="9499"/>
                  </a:lnTo>
                  <a:lnTo>
                    <a:pt x="158" y="10444"/>
                  </a:lnTo>
                  <a:lnTo>
                    <a:pt x="315" y="11126"/>
                  </a:lnTo>
                  <a:lnTo>
                    <a:pt x="473" y="11651"/>
                  </a:lnTo>
                  <a:lnTo>
                    <a:pt x="735" y="12071"/>
                  </a:lnTo>
                  <a:lnTo>
                    <a:pt x="1102" y="12438"/>
                  </a:lnTo>
                  <a:lnTo>
                    <a:pt x="1470" y="12700"/>
                  </a:lnTo>
                  <a:lnTo>
                    <a:pt x="1942" y="12910"/>
                  </a:lnTo>
                  <a:lnTo>
                    <a:pt x="2414" y="13068"/>
                  </a:lnTo>
                  <a:lnTo>
                    <a:pt x="2939" y="13120"/>
                  </a:lnTo>
                  <a:lnTo>
                    <a:pt x="3516" y="13173"/>
                  </a:lnTo>
                  <a:lnTo>
                    <a:pt x="4146" y="13120"/>
                  </a:lnTo>
                  <a:lnTo>
                    <a:pt x="4723" y="13015"/>
                  </a:lnTo>
                  <a:lnTo>
                    <a:pt x="5248" y="12910"/>
                  </a:lnTo>
                  <a:lnTo>
                    <a:pt x="5668" y="12700"/>
                  </a:lnTo>
                  <a:lnTo>
                    <a:pt x="5983" y="12491"/>
                  </a:lnTo>
                  <a:lnTo>
                    <a:pt x="6298" y="12176"/>
                  </a:lnTo>
                  <a:lnTo>
                    <a:pt x="6560" y="11861"/>
                  </a:lnTo>
                  <a:lnTo>
                    <a:pt x="6718" y="11546"/>
                  </a:lnTo>
                  <a:lnTo>
                    <a:pt x="6875" y="11179"/>
                  </a:lnTo>
                  <a:lnTo>
                    <a:pt x="6980" y="10759"/>
                  </a:lnTo>
                  <a:lnTo>
                    <a:pt x="7137" y="9972"/>
                  </a:lnTo>
                  <a:lnTo>
                    <a:pt x="7190" y="9079"/>
                  </a:lnTo>
                  <a:lnTo>
                    <a:pt x="7190" y="8187"/>
                  </a:lnTo>
                  <a:lnTo>
                    <a:pt x="5248" y="8187"/>
                  </a:lnTo>
                  <a:lnTo>
                    <a:pt x="5248" y="8974"/>
                  </a:lnTo>
                  <a:lnTo>
                    <a:pt x="5248" y="9604"/>
                  </a:lnTo>
                  <a:lnTo>
                    <a:pt x="5143" y="10181"/>
                  </a:lnTo>
                  <a:lnTo>
                    <a:pt x="5038" y="10654"/>
                  </a:lnTo>
                  <a:lnTo>
                    <a:pt x="4828" y="11074"/>
                  </a:lnTo>
                  <a:lnTo>
                    <a:pt x="4671" y="11179"/>
                  </a:lnTo>
                  <a:lnTo>
                    <a:pt x="4514" y="11336"/>
                  </a:lnTo>
                  <a:lnTo>
                    <a:pt x="4356" y="11441"/>
                  </a:lnTo>
                  <a:lnTo>
                    <a:pt x="4146" y="11493"/>
                  </a:lnTo>
                  <a:lnTo>
                    <a:pt x="3884" y="11546"/>
                  </a:lnTo>
                  <a:lnTo>
                    <a:pt x="3359" y="11546"/>
                  </a:lnTo>
                  <a:lnTo>
                    <a:pt x="3149" y="11493"/>
                  </a:lnTo>
                  <a:lnTo>
                    <a:pt x="2939" y="11441"/>
                  </a:lnTo>
                  <a:lnTo>
                    <a:pt x="2782" y="11336"/>
                  </a:lnTo>
                  <a:lnTo>
                    <a:pt x="2467" y="11126"/>
                  </a:lnTo>
                  <a:lnTo>
                    <a:pt x="2309" y="10811"/>
                  </a:lnTo>
                  <a:lnTo>
                    <a:pt x="2204" y="10496"/>
                  </a:lnTo>
                  <a:lnTo>
                    <a:pt x="2099" y="10181"/>
                  </a:lnTo>
                  <a:lnTo>
                    <a:pt x="2047" y="9604"/>
                  </a:lnTo>
                  <a:lnTo>
                    <a:pt x="2047" y="6193"/>
                  </a:lnTo>
                  <a:lnTo>
                    <a:pt x="2047" y="3989"/>
                  </a:lnTo>
                  <a:lnTo>
                    <a:pt x="2152" y="3149"/>
                  </a:lnTo>
                  <a:lnTo>
                    <a:pt x="2257" y="2520"/>
                  </a:lnTo>
                  <a:lnTo>
                    <a:pt x="2362" y="2310"/>
                  </a:lnTo>
                  <a:lnTo>
                    <a:pt x="2467" y="2100"/>
                  </a:lnTo>
                  <a:lnTo>
                    <a:pt x="2572" y="1890"/>
                  </a:lnTo>
                  <a:lnTo>
                    <a:pt x="2729" y="1785"/>
                  </a:lnTo>
                  <a:lnTo>
                    <a:pt x="2939" y="1680"/>
                  </a:lnTo>
                  <a:lnTo>
                    <a:pt x="3149" y="1575"/>
                  </a:lnTo>
                  <a:lnTo>
                    <a:pt x="3411" y="1575"/>
                  </a:lnTo>
                  <a:lnTo>
                    <a:pt x="3674" y="1522"/>
                  </a:lnTo>
                  <a:lnTo>
                    <a:pt x="4199" y="1575"/>
                  </a:lnTo>
                  <a:lnTo>
                    <a:pt x="4409" y="1680"/>
                  </a:lnTo>
                  <a:lnTo>
                    <a:pt x="4618" y="1732"/>
                  </a:lnTo>
                  <a:lnTo>
                    <a:pt x="4723" y="1890"/>
                  </a:lnTo>
                  <a:lnTo>
                    <a:pt x="4881" y="1995"/>
                  </a:lnTo>
                  <a:lnTo>
                    <a:pt x="5091" y="2362"/>
                  </a:lnTo>
                  <a:lnTo>
                    <a:pt x="5196" y="2834"/>
                  </a:lnTo>
                  <a:lnTo>
                    <a:pt x="5248" y="3412"/>
                  </a:lnTo>
                  <a:lnTo>
                    <a:pt x="5248" y="4829"/>
                  </a:lnTo>
                  <a:lnTo>
                    <a:pt x="7190" y="4829"/>
                  </a:lnTo>
                  <a:lnTo>
                    <a:pt x="7190" y="3884"/>
                  </a:lnTo>
                  <a:lnTo>
                    <a:pt x="7137" y="2992"/>
                  </a:lnTo>
                  <a:lnTo>
                    <a:pt x="7033" y="2205"/>
                  </a:lnTo>
                  <a:lnTo>
                    <a:pt x="6928" y="1837"/>
                  </a:lnTo>
                  <a:lnTo>
                    <a:pt x="6770" y="1470"/>
                  </a:lnTo>
                  <a:lnTo>
                    <a:pt x="6560" y="1155"/>
                  </a:lnTo>
                  <a:lnTo>
                    <a:pt x="6350" y="840"/>
                  </a:lnTo>
                  <a:lnTo>
                    <a:pt x="6088" y="630"/>
                  </a:lnTo>
                  <a:lnTo>
                    <a:pt x="5721" y="420"/>
                  </a:lnTo>
                  <a:lnTo>
                    <a:pt x="5353" y="210"/>
                  </a:lnTo>
                  <a:lnTo>
                    <a:pt x="4881" y="105"/>
                  </a:lnTo>
                  <a:lnTo>
                    <a:pt x="4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0"/>
            <p:cNvSpPr/>
            <p:nvPr/>
          </p:nvSpPr>
          <p:spPr>
            <a:xfrm>
              <a:off x="2123863" y="3674552"/>
              <a:ext cx="64741" cy="104725"/>
            </a:xfrm>
            <a:custGeom>
              <a:avLst/>
              <a:gdLst/>
              <a:ahLst/>
              <a:cxnLst/>
              <a:rect l="l" t="t" r="r" b="b"/>
              <a:pathLst>
                <a:path w="7978" h="13173" extrusionOk="0">
                  <a:moveTo>
                    <a:pt x="5353" y="5668"/>
                  </a:moveTo>
                  <a:lnTo>
                    <a:pt x="5353" y="8817"/>
                  </a:lnTo>
                  <a:lnTo>
                    <a:pt x="5301" y="9552"/>
                  </a:lnTo>
                  <a:lnTo>
                    <a:pt x="5301" y="9919"/>
                  </a:lnTo>
                  <a:lnTo>
                    <a:pt x="5196" y="10234"/>
                  </a:lnTo>
                  <a:lnTo>
                    <a:pt x="5143" y="10549"/>
                  </a:lnTo>
                  <a:lnTo>
                    <a:pt x="4986" y="10811"/>
                  </a:lnTo>
                  <a:lnTo>
                    <a:pt x="4776" y="11074"/>
                  </a:lnTo>
                  <a:lnTo>
                    <a:pt x="4514" y="11284"/>
                  </a:lnTo>
                  <a:lnTo>
                    <a:pt x="4304" y="11441"/>
                  </a:lnTo>
                  <a:lnTo>
                    <a:pt x="3989"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047" y="9762"/>
                  </a:lnTo>
                  <a:lnTo>
                    <a:pt x="2100" y="9289"/>
                  </a:lnTo>
                  <a:lnTo>
                    <a:pt x="2205" y="8817"/>
                  </a:lnTo>
                  <a:lnTo>
                    <a:pt x="2362" y="8450"/>
                  </a:lnTo>
                  <a:lnTo>
                    <a:pt x="2519" y="8135"/>
                  </a:lnTo>
                  <a:lnTo>
                    <a:pt x="2782" y="7820"/>
                  </a:lnTo>
                  <a:lnTo>
                    <a:pt x="3044" y="7558"/>
                  </a:lnTo>
                  <a:lnTo>
                    <a:pt x="3674" y="7033"/>
                  </a:lnTo>
                  <a:lnTo>
                    <a:pt x="4671" y="6298"/>
                  </a:lnTo>
                  <a:lnTo>
                    <a:pt x="5353" y="5668"/>
                  </a:lnTo>
                  <a:close/>
                  <a:moveTo>
                    <a:pt x="3359" y="1"/>
                  </a:moveTo>
                  <a:lnTo>
                    <a:pt x="2887"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4" y="1995"/>
                  </a:lnTo>
                  <a:lnTo>
                    <a:pt x="2939"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2"/>
                  </a:lnTo>
                  <a:lnTo>
                    <a:pt x="4671" y="4461"/>
                  </a:lnTo>
                  <a:lnTo>
                    <a:pt x="4094" y="4934"/>
                  </a:lnTo>
                  <a:lnTo>
                    <a:pt x="2152" y="6246"/>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10" y="11441"/>
                  </a:lnTo>
                  <a:lnTo>
                    <a:pt x="368" y="11808"/>
                  </a:lnTo>
                  <a:lnTo>
                    <a:pt x="630" y="12176"/>
                  </a:lnTo>
                  <a:lnTo>
                    <a:pt x="945" y="12491"/>
                  </a:lnTo>
                  <a:lnTo>
                    <a:pt x="1312" y="12753"/>
                  </a:lnTo>
                  <a:lnTo>
                    <a:pt x="1680" y="12963"/>
                  </a:lnTo>
                  <a:lnTo>
                    <a:pt x="2047" y="13068"/>
                  </a:lnTo>
                  <a:lnTo>
                    <a:pt x="2414" y="13120"/>
                  </a:lnTo>
                  <a:lnTo>
                    <a:pt x="2887" y="13173"/>
                  </a:lnTo>
                  <a:lnTo>
                    <a:pt x="3464" y="13120"/>
                  </a:lnTo>
                  <a:lnTo>
                    <a:pt x="3936" y="12963"/>
                  </a:lnTo>
                  <a:lnTo>
                    <a:pt x="4356" y="12753"/>
                  </a:lnTo>
                  <a:lnTo>
                    <a:pt x="4724" y="12491"/>
                  </a:lnTo>
                  <a:lnTo>
                    <a:pt x="4986" y="12176"/>
                  </a:lnTo>
                  <a:lnTo>
                    <a:pt x="5196" y="11913"/>
                  </a:lnTo>
                  <a:lnTo>
                    <a:pt x="5458" y="11389"/>
                  </a:lnTo>
                  <a:lnTo>
                    <a:pt x="5458" y="12910"/>
                  </a:lnTo>
                  <a:lnTo>
                    <a:pt x="7977" y="12910"/>
                  </a:lnTo>
                  <a:lnTo>
                    <a:pt x="7767" y="12753"/>
                  </a:lnTo>
                  <a:lnTo>
                    <a:pt x="7662" y="12596"/>
                  </a:lnTo>
                  <a:lnTo>
                    <a:pt x="7557" y="12386"/>
                  </a:lnTo>
                  <a:lnTo>
                    <a:pt x="7452" y="12176"/>
                  </a:lnTo>
                  <a:lnTo>
                    <a:pt x="7400" y="11861"/>
                  </a:lnTo>
                  <a:lnTo>
                    <a:pt x="7400" y="11441"/>
                  </a:lnTo>
                  <a:lnTo>
                    <a:pt x="7348" y="10234"/>
                  </a:lnTo>
                  <a:lnTo>
                    <a:pt x="7348" y="4146"/>
                  </a:lnTo>
                  <a:lnTo>
                    <a:pt x="7348" y="3044"/>
                  </a:lnTo>
                  <a:lnTo>
                    <a:pt x="7295" y="2572"/>
                  </a:lnTo>
                  <a:lnTo>
                    <a:pt x="7243" y="2205"/>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0"/>
            <p:cNvSpPr/>
            <p:nvPr/>
          </p:nvSpPr>
          <p:spPr>
            <a:xfrm>
              <a:off x="2201800" y="3674552"/>
              <a:ext cx="59199" cy="102642"/>
            </a:xfrm>
            <a:custGeom>
              <a:avLst/>
              <a:gdLst/>
              <a:ahLst/>
              <a:cxnLst/>
              <a:rect l="l" t="t" r="r" b="b"/>
              <a:pathLst>
                <a:path w="7295" h="12911" extrusionOk="0">
                  <a:moveTo>
                    <a:pt x="4671" y="1"/>
                  </a:moveTo>
                  <a:lnTo>
                    <a:pt x="4094" y="53"/>
                  </a:lnTo>
                  <a:lnTo>
                    <a:pt x="3621" y="158"/>
                  </a:lnTo>
                  <a:lnTo>
                    <a:pt x="3201" y="315"/>
                  </a:lnTo>
                  <a:lnTo>
                    <a:pt x="2887" y="525"/>
                  </a:lnTo>
                  <a:lnTo>
                    <a:pt x="2572" y="735"/>
                  </a:lnTo>
                  <a:lnTo>
                    <a:pt x="2309" y="998"/>
                  </a:lnTo>
                  <a:lnTo>
                    <a:pt x="1942" y="1417"/>
                  </a:lnTo>
                  <a:lnTo>
                    <a:pt x="1942" y="210"/>
                  </a:lnTo>
                  <a:lnTo>
                    <a:pt x="0" y="210"/>
                  </a:lnTo>
                  <a:lnTo>
                    <a:pt x="0" y="12910"/>
                  </a:lnTo>
                  <a:lnTo>
                    <a:pt x="2047" y="12910"/>
                  </a:lnTo>
                  <a:lnTo>
                    <a:pt x="2047" y="4724"/>
                  </a:lnTo>
                  <a:lnTo>
                    <a:pt x="2047" y="3622"/>
                  </a:lnTo>
                  <a:lnTo>
                    <a:pt x="2152" y="3097"/>
                  </a:lnTo>
                  <a:lnTo>
                    <a:pt x="2257" y="2624"/>
                  </a:lnTo>
                  <a:lnTo>
                    <a:pt x="2467" y="2205"/>
                  </a:lnTo>
                  <a:lnTo>
                    <a:pt x="2572" y="2047"/>
                  </a:lnTo>
                  <a:lnTo>
                    <a:pt x="2782" y="1890"/>
                  </a:lnTo>
                  <a:lnTo>
                    <a:pt x="2939" y="1785"/>
                  </a:lnTo>
                  <a:lnTo>
                    <a:pt x="3201" y="1680"/>
                  </a:lnTo>
                  <a:lnTo>
                    <a:pt x="3464" y="1627"/>
                  </a:lnTo>
                  <a:lnTo>
                    <a:pt x="3726" y="1575"/>
                  </a:lnTo>
                  <a:lnTo>
                    <a:pt x="3989" y="1627"/>
                  </a:lnTo>
                  <a:lnTo>
                    <a:pt x="4251" y="1627"/>
                  </a:lnTo>
                  <a:lnTo>
                    <a:pt x="4461" y="1732"/>
                  </a:lnTo>
                  <a:lnTo>
                    <a:pt x="4618" y="1837"/>
                  </a:lnTo>
                  <a:lnTo>
                    <a:pt x="4776" y="1942"/>
                  </a:lnTo>
                  <a:lnTo>
                    <a:pt x="4881" y="2100"/>
                  </a:lnTo>
                  <a:lnTo>
                    <a:pt x="5038" y="2415"/>
                  </a:lnTo>
                  <a:lnTo>
                    <a:pt x="5143" y="2887"/>
                  </a:lnTo>
                  <a:lnTo>
                    <a:pt x="5196" y="3412"/>
                  </a:lnTo>
                  <a:lnTo>
                    <a:pt x="5248" y="4619"/>
                  </a:lnTo>
                  <a:lnTo>
                    <a:pt x="5248" y="12910"/>
                  </a:lnTo>
                  <a:lnTo>
                    <a:pt x="7295" y="12910"/>
                  </a:lnTo>
                  <a:lnTo>
                    <a:pt x="7295" y="3989"/>
                  </a:lnTo>
                  <a:lnTo>
                    <a:pt x="7295" y="3307"/>
                  </a:lnTo>
                  <a:lnTo>
                    <a:pt x="7242" y="2624"/>
                  </a:lnTo>
                  <a:lnTo>
                    <a:pt x="7137" y="1942"/>
                  </a:lnTo>
                  <a:lnTo>
                    <a:pt x="7085" y="1627"/>
                  </a:lnTo>
                  <a:lnTo>
                    <a:pt x="6980" y="1313"/>
                  </a:lnTo>
                  <a:lnTo>
                    <a:pt x="6822" y="1050"/>
                  </a:lnTo>
                  <a:lnTo>
                    <a:pt x="6665" y="788"/>
                  </a:lnTo>
                  <a:lnTo>
                    <a:pt x="6455" y="578"/>
                  </a:lnTo>
                  <a:lnTo>
                    <a:pt x="6193" y="368"/>
                  </a:lnTo>
                  <a:lnTo>
                    <a:pt x="5878" y="210"/>
                  </a:lnTo>
                  <a:lnTo>
                    <a:pt x="5510" y="105"/>
                  </a:lnTo>
                  <a:lnTo>
                    <a:pt x="51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0"/>
            <p:cNvSpPr/>
            <p:nvPr/>
          </p:nvSpPr>
          <p:spPr>
            <a:xfrm>
              <a:off x="2274193" y="3674552"/>
              <a:ext cx="64741" cy="104725"/>
            </a:xfrm>
            <a:custGeom>
              <a:avLst/>
              <a:gdLst/>
              <a:ahLst/>
              <a:cxnLst/>
              <a:rect l="l" t="t" r="r" b="b"/>
              <a:pathLst>
                <a:path w="7978" h="13173" extrusionOk="0">
                  <a:moveTo>
                    <a:pt x="5354" y="5668"/>
                  </a:moveTo>
                  <a:lnTo>
                    <a:pt x="5354" y="8817"/>
                  </a:lnTo>
                  <a:lnTo>
                    <a:pt x="5301" y="9552"/>
                  </a:lnTo>
                  <a:lnTo>
                    <a:pt x="5301" y="9919"/>
                  </a:lnTo>
                  <a:lnTo>
                    <a:pt x="5196" y="10234"/>
                  </a:lnTo>
                  <a:lnTo>
                    <a:pt x="5091" y="10549"/>
                  </a:lnTo>
                  <a:lnTo>
                    <a:pt x="4986" y="10811"/>
                  </a:lnTo>
                  <a:lnTo>
                    <a:pt x="4776" y="11074"/>
                  </a:lnTo>
                  <a:lnTo>
                    <a:pt x="4514" y="11284"/>
                  </a:lnTo>
                  <a:lnTo>
                    <a:pt x="4251" y="11441"/>
                  </a:lnTo>
                  <a:lnTo>
                    <a:pt x="3989" y="11546"/>
                  </a:lnTo>
                  <a:lnTo>
                    <a:pt x="3727" y="11651"/>
                  </a:lnTo>
                  <a:lnTo>
                    <a:pt x="3202" y="11651"/>
                  </a:lnTo>
                  <a:lnTo>
                    <a:pt x="2992" y="11598"/>
                  </a:lnTo>
                  <a:lnTo>
                    <a:pt x="2782" y="11546"/>
                  </a:lnTo>
                  <a:lnTo>
                    <a:pt x="2625" y="11441"/>
                  </a:lnTo>
                  <a:lnTo>
                    <a:pt x="2415" y="11231"/>
                  </a:lnTo>
                  <a:lnTo>
                    <a:pt x="2257" y="10916"/>
                  </a:lnTo>
                  <a:lnTo>
                    <a:pt x="2152" y="10601"/>
                  </a:lnTo>
                  <a:lnTo>
                    <a:pt x="2100" y="10286"/>
                  </a:lnTo>
                  <a:lnTo>
                    <a:pt x="2047" y="9762"/>
                  </a:lnTo>
                  <a:lnTo>
                    <a:pt x="2100" y="9289"/>
                  </a:lnTo>
                  <a:lnTo>
                    <a:pt x="2205" y="8817"/>
                  </a:lnTo>
                  <a:lnTo>
                    <a:pt x="2310" y="8450"/>
                  </a:lnTo>
                  <a:lnTo>
                    <a:pt x="2520" y="8135"/>
                  </a:lnTo>
                  <a:lnTo>
                    <a:pt x="2782" y="7820"/>
                  </a:lnTo>
                  <a:lnTo>
                    <a:pt x="3044" y="7558"/>
                  </a:lnTo>
                  <a:lnTo>
                    <a:pt x="3674" y="7033"/>
                  </a:lnTo>
                  <a:lnTo>
                    <a:pt x="4671" y="6298"/>
                  </a:lnTo>
                  <a:lnTo>
                    <a:pt x="5354" y="5668"/>
                  </a:lnTo>
                  <a:close/>
                  <a:moveTo>
                    <a:pt x="3307" y="1"/>
                  </a:moveTo>
                  <a:lnTo>
                    <a:pt x="2835" y="105"/>
                  </a:lnTo>
                  <a:lnTo>
                    <a:pt x="2362" y="210"/>
                  </a:lnTo>
                  <a:lnTo>
                    <a:pt x="1837" y="473"/>
                  </a:lnTo>
                  <a:lnTo>
                    <a:pt x="1575" y="578"/>
                  </a:lnTo>
                  <a:lnTo>
                    <a:pt x="1365" y="788"/>
                  </a:lnTo>
                  <a:lnTo>
                    <a:pt x="1155" y="998"/>
                  </a:lnTo>
                  <a:lnTo>
                    <a:pt x="945" y="1260"/>
                  </a:lnTo>
                  <a:lnTo>
                    <a:pt x="788" y="1522"/>
                  </a:lnTo>
                  <a:lnTo>
                    <a:pt x="630" y="1837"/>
                  </a:lnTo>
                  <a:lnTo>
                    <a:pt x="525" y="2415"/>
                  </a:lnTo>
                  <a:lnTo>
                    <a:pt x="473" y="3149"/>
                  </a:lnTo>
                  <a:lnTo>
                    <a:pt x="473" y="4409"/>
                  </a:lnTo>
                  <a:lnTo>
                    <a:pt x="2310" y="4409"/>
                  </a:lnTo>
                  <a:lnTo>
                    <a:pt x="2257" y="3464"/>
                  </a:lnTo>
                  <a:lnTo>
                    <a:pt x="2310" y="2834"/>
                  </a:lnTo>
                  <a:lnTo>
                    <a:pt x="2362" y="2520"/>
                  </a:lnTo>
                  <a:lnTo>
                    <a:pt x="2467" y="2257"/>
                  </a:lnTo>
                  <a:lnTo>
                    <a:pt x="2625" y="1995"/>
                  </a:lnTo>
                  <a:lnTo>
                    <a:pt x="2887" y="1785"/>
                  </a:lnTo>
                  <a:lnTo>
                    <a:pt x="3307" y="1680"/>
                  </a:lnTo>
                  <a:lnTo>
                    <a:pt x="3779" y="1627"/>
                  </a:lnTo>
                  <a:lnTo>
                    <a:pt x="4304" y="1680"/>
                  </a:lnTo>
                  <a:lnTo>
                    <a:pt x="4514" y="1732"/>
                  </a:lnTo>
                  <a:lnTo>
                    <a:pt x="4671" y="1837"/>
                  </a:lnTo>
                  <a:lnTo>
                    <a:pt x="4986" y="2047"/>
                  </a:lnTo>
                  <a:lnTo>
                    <a:pt x="5144" y="2362"/>
                  </a:lnTo>
                  <a:lnTo>
                    <a:pt x="5249" y="2677"/>
                  </a:lnTo>
                  <a:lnTo>
                    <a:pt x="5301" y="3044"/>
                  </a:lnTo>
                  <a:lnTo>
                    <a:pt x="5354" y="3832"/>
                  </a:lnTo>
                  <a:lnTo>
                    <a:pt x="4671" y="4461"/>
                  </a:lnTo>
                  <a:lnTo>
                    <a:pt x="4042" y="4934"/>
                  </a:lnTo>
                  <a:lnTo>
                    <a:pt x="2152" y="6246"/>
                  </a:lnTo>
                  <a:lnTo>
                    <a:pt x="1680" y="6613"/>
                  </a:lnTo>
                  <a:lnTo>
                    <a:pt x="1260" y="6928"/>
                  </a:lnTo>
                  <a:lnTo>
                    <a:pt x="893" y="7295"/>
                  </a:lnTo>
                  <a:lnTo>
                    <a:pt x="578" y="7662"/>
                  </a:lnTo>
                  <a:lnTo>
                    <a:pt x="316" y="8082"/>
                  </a:lnTo>
                  <a:lnTo>
                    <a:pt x="158" y="8607"/>
                  </a:lnTo>
                  <a:lnTo>
                    <a:pt x="53" y="9184"/>
                  </a:lnTo>
                  <a:lnTo>
                    <a:pt x="1" y="9919"/>
                  </a:lnTo>
                  <a:lnTo>
                    <a:pt x="53" y="10654"/>
                  </a:lnTo>
                  <a:lnTo>
                    <a:pt x="106" y="11021"/>
                  </a:lnTo>
                  <a:lnTo>
                    <a:pt x="211" y="11441"/>
                  </a:lnTo>
                  <a:lnTo>
                    <a:pt x="368" y="11808"/>
                  </a:lnTo>
                  <a:lnTo>
                    <a:pt x="630" y="12176"/>
                  </a:lnTo>
                  <a:lnTo>
                    <a:pt x="945" y="12491"/>
                  </a:lnTo>
                  <a:lnTo>
                    <a:pt x="1313" y="12753"/>
                  </a:lnTo>
                  <a:lnTo>
                    <a:pt x="1680" y="12963"/>
                  </a:lnTo>
                  <a:lnTo>
                    <a:pt x="2047" y="13068"/>
                  </a:lnTo>
                  <a:lnTo>
                    <a:pt x="2415" y="13120"/>
                  </a:lnTo>
                  <a:lnTo>
                    <a:pt x="2835" y="13173"/>
                  </a:lnTo>
                  <a:lnTo>
                    <a:pt x="3464" y="13120"/>
                  </a:lnTo>
                  <a:lnTo>
                    <a:pt x="3937" y="12963"/>
                  </a:lnTo>
                  <a:lnTo>
                    <a:pt x="4356" y="12753"/>
                  </a:lnTo>
                  <a:lnTo>
                    <a:pt x="4724" y="12491"/>
                  </a:lnTo>
                  <a:lnTo>
                    <a:pt x="4986" y="12176"/>
                  </a:lnTo>
                  <a:lnTo>
                    <a:pt x="5196" y="11913"/>
                  </a:lnTo>
                  <a:lnTo>
                    <a:pt x="5458" y="11389"/>
                  </a:lnTo>
                  <a:lnTo>
                    <a:pt x="5458" y="12910"/>
                  </a:lnTo>
                  <a:lnTo>
                    <a:pt x="7977" y="12910"/>
                  </a:lnTo>
                  <a:lnTo>
                    <a:pt x="7768" y="12753"/>
                  </a:lnTo>
                  <a:lnTo>
                    <a:pt x="7663" y="12596"/>
                  </a:lnTo>
                  <a:lnTo>
                    <a:pt x="7505" y="12386"/>
                  </a:lnTo>
                  <a:lnTo>
                    <a:pt x="7453" y="12176"/>
                  </a:lnTo>
                  <a:lnTo>
                    <a:pt x="7400" y="11861"/>
                  </a:lnTo>
                  <a:lnTo>
                    <a:pt x="7348" y="11441"/>
                  </a:lnTo>
                  <a:lnTo>
                    <a:pt x="7348" y="10234"/>
                  </a:lnTo>
                  <a:lnTo>
                    <a:pt x="7348" y="4146"/>
                  </a:lnTo>
                  <a:lnTo>
                    <a:pt x="7348" y="3044"/>
                  </a:lnTo>
                  <a:lnTo>
                    <a:pt x="7295" y="2572"/>
                  </a:lnTo>
                  <a:lnTo>
                    <a:pt x="7243" y="2205"/>
                  </a:lnTo>
                  <a:lnTo>
                    <a:pt x="7138" y="1837"/>
                  </a:lnTo>
                  <a:lnTo>
                    <a:pt x="7033" y="1522"/>
                  </a:lnTo>
                  <a:lnTo>
                    <a:pt x="6823" y="1260"/>
                  </a:lnTo>
                  <a:lnTo>
                    <a:pt x="6561" y="945"/>
                  </a:lnTo>
                  <a:lnTo>
                    <a:pt x="6298" y="683"/>
                  </a:lnTo>
                  <a:lnTo>
                    <a:pt x="5983" y="473"/>
                  </a:lnTo>
                  <a:lnTo>
                    <a:pt x="5668" y="315"/>
                  </a:lnTo>
                  <a:lnTo>
                    <a:pt x="5354" y="158"/>
                  </a:lnTo>
                  <a:lnTo>
                    <a:pt x="5039" y="105"/>
                  </a:lnTo>
                  <a:lnTo>
                    <a:pt x="4671" y="53"/>
                  </a:lnTo>
                  <a:lnTo>
                    <a:pt x="3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0"/>
            <p:cNvSpPr/>
            <p:nvPr/>
          </p:nvSpPr>
          <p:spPr>
            <a:xfrm>
              <a:off x="2350426" y="3634921"/>
              <a:ext cx="60903" cy="144356"/>
            </a:xfrm>
            <a:custGeom>
              <a:avLst/>
              <a:gdLst/>
              <a:ahLst/>
              <a:cxnLst/>
              <a:rect l="l" t="t" r="r" b="b"/>
              <a:pathLst>
                <a:path w="7505" h="18158" extrusionOk="0">
                  <a:moveTo>
                    <a:pt x="3726" y="6560"/>
                  </a:moveTo>
                  <a:lnTo>
                    <a:pt x="4041" y="6612"/>
                  </a:lnTo>
                  <a:lnTo>
                    <a:pt x="4304" y="6665"/>
                  </a:lnTo>
                  <a:lnTo>
                    <a:pt x="4566" y="6770"/>
                  </a:lnTo>
                  <a:lnTo>
                    <a:pt x="4776" y="6927"/>
                  </a:lnTo>
                  <a:lnTo>
                    <a:pt x="4933" y="7137"/>
                  </a:lnTo>
                  <a:lnTo>
                    <a:pt x="5091" y="7347"/>
                  </a:lnTo>
                  <a:lnTo>
                    <a:pt x="5196" y="7662"/>
                  </a:lnTo>
                  <a:lnTo>
                    <a:pt x="5301" y="7977"/>
                  </a:lnTo>
                  <a:lnTo>
                    <a:pt x="5458" y="8659"/>
                  </a:lnTo>
                  <a:lnTo>
                    <a:pt x="5511" y="9551"/>
                  </a:lnTo>
                  <a:lnTo>
                    <a:pt x="5511" y="10496"/>
                  </a:lnTo>
                  <a:lnTo>
                    <a:pt x="5511" y="11598"/>
                  </a:lnTo>
                  <a:lnTo>
                    <a:pt x="5458" y="13750"/>
                  </a:lnTo>
                  <a:lnTo>
                    <a:pt x="5353" y="14589"/>
                  </a:lnTo>
                  <a:lnTo>
                    <a:pt x="5248" y="15271"/>
                  </a:lnTo>
                  <a:lnTo>
                    <a:pt x="5143" y="15586"/>
                  </a:lnTo>
                  <a:lnTo>
                    <a:pt x="5038" y="15849"/>
                  </a:lnTo>
                  <a:lnTo>
                    <a:pt x="4881" y="16059"/>
                  </a:lnTo>
                  <a:lnTo>
                    <a:pt x="4724" y="16216"/>
                  </a:lnTo>
                  <a:lnTo>
                    <a:pt x="4514" y="16374"/>
                  </a:lnTo>
                  <a:lnTo>
                    <a:pt x="4304" y="16478"/>
                  </a:lnTo>
                  <a:lnTo>
                    <a:pt x="4041" y="16531"/>
                  </a:lnTo>
                  <a:lnTo>
                    <a:pt x="3464" y="16531"/>
                  </a:lnTo>
                  <a:lnTo>
                    <a:pt x="3202" y="16478"/>
                  </a:lnTo>
                  <a:lnTo>
                    <a:pt x="2992" y="16426"/>
                  </a:lnTo>
                  <a:lnTo>
                    <a:pt x="2834" y="16321"/>
                  </a:lnTo>
                  <a:lnTo>
                    <a:pt x="2572" y="16059"/>
                  </a:lnTo>
                  <a:lnTo>
                    <a:pt x="2362" y="15744"/>
                  </a:lnTo>
                  <a:lnTo>
                    <a:pt x="2257" y="15429"/>
                  </a:lnTo>
                  <a:lnTo>
                    <a:pt x="2152" y="15114"/>
                  </a:lnTo>
                  <a:lnTo>
                    <a:pt x="2100" y="14589"/>
                  </a:lnTo>
                  <a:lnTo>
                    <a:pt x="2047" y="13487"/>
                  </a:lnTo>
                  <a:lnTo>
                    <a:pt x="2047" y="12595"/>
                  </a:lnTo>
                  <a:lnTo>
                    <a:pt x="2047" y="10601"/>
                  </a:lnTo>
                  <a:lnTo>
                    <a:pt x="2100" y="9131"/>
                  </a:lnTo>
                  <a:lnTo>
                    <a:pt x="2152" y="8292"/>
                  </a:lnTo>
                  <a:lnTo>
                    <a:pt x="2205" y="7872"/>
                  </a:lnTo>
                  <a:lnTo>
                    <a:pt x="2362" y="7505"/>
                  </a:lnTo>
                  <a:lnTo>
                    <a:pt x="2572" y="7137"/>
                  </a:lnTo>
                  <a:lnTo>
                    <a:pt x="2677" y="6980"/>
                  </a:lnTo>
                  <a:lnTo>
                    <a:pt x="2834" y="6822"/>
                  </a:lnTo>
                  <a:lnTo>
                    <a:pt x="2992" y="6717"/>
                  </a:lnTo>
                  <a:lnTo>
                    <a:pt x="3202" y="6665"/>
                  </a:lnTo>
                  <a:lnTo>
                    <a:pt x="3464" y="6612"/>
                  </a:lnTo>
                  <a:lnTo>
                    <a:pt x="3726" y="6560"/>
                  </a:lnTo>
                  <a:close/>
                  <a:moveTo>
                    <a:pt x="5458" y="0"/>
                  </a:moveTo>
                  <a:lnTo>
                    <a:pt x="5458" y="6245"/>
                  </a:lnTo>
                  <a:lnTo>
                    <a:pt x="5143" y="5825"/>
                  </a:lnTo>
                  <a:lnTo>
                    <a:pt x="4933" y="5615"/>
                  </a:lnTo>
                  <a:lnTo>
                    <a:pt x="4671" y="5405"/>
                  </a:lnTo>
                  <a:lnTo>
                    <a:pt x="4356" y="5248"/>
                  </a:lnTo>
                  <a:lnTo>
                    <a:pt x="3989" y="5090"/>
                  </a:lnTo>
                  <a:lnTo>
                    <a:pt x="3517" y="5038"/>
                  </a:lnTo>
                  <a:lnTo>
                    <a:pt x="3044" y="4986"/>
                  </a:lnTo>
                  <a:lnTo>
                    <a:pt x="2519" y="5038"/>
                  </a:lnTo>
                  <a:lnTo>
                    <a:pt x="2047" y="5143"/>
                  </a:lnTo>
                  <a:lnTo>
                    <a:pt x="1627" y="5353"/>
                  </a:lnTo>
                  <a:lnTo>
                    <a:pt x="1260" y="5563"/>
                  </a:lnTo>
                  <a:lnTo>
                    <a:pt x="945" y="5878"/>
                  </a:lnTo>
                  <a:lnTo>
                    <a:pt x="683" y="6245"/>
                  </a:lnTo>
                  <a:lnTo>
                    <a:pt x="473" y="6665"/>
                  </a:lnTo>
                  <a:lnTo>
                    <a:pt x="315" y="7085"/>
                  </a:lnTo>
                  <a:lnTo>
                    <a:pt x="210" y="7505"/>
                  </a:lnTo>
                  <a:lnTo>
                    <a:pt x="158" y="8029"/>
                  </a:lnTo>
                  <a:lnTo>
                    <a:pt x="53" y="9289"/>
                  </a:lnTo>
                  <a:lnTo>
                    <a:pt x="0" y="10548"/>
                  </a:lnTo>
                  <a:lnTo>
                    <a:pt x="0" y="11650"/>
                  </a:lnTo>
                  <a:lnTo>
                    <a:pt x="0" y="12962"/>
                  </a:lnTo>
                  <a:lnTo>
                    <a:pt x="53" y="14117"/>
                  </a:lnTo>
                  <a:lnTo>
                    <a:pt x="158" y="15166"/>
                  </a:lnTo>
                  <a:lnTo>
                    <a:pt x="315" y="16006"/>
                  </a:lnTo>
                  <a:lnTo>
                    <a:pt x="420" y="16426"/>
                  </a:lnTo>
                  <a:lnTo>
                    <a:pt x="578" y="16741"/>
                  </a:lnTo>
                  <a:lnTo>
                    <a:pt x="735" y="17056"/>
                  </a:lnTo>
                  <a:lnTo>
                    <a:pt x="945" y="17318"/>
                  </a:lnTo>
                  <a:lnTo>
                    <a:pt x="1207" y="17581"/>
                  </a:lnTo>
                  <a:lnTo>
                    <a:pt x="1470" y="17738"/>
                  </a:lnTo>
                  <a:lnTo>
                    <a:pt x="1785" y="17895"/>
                  </a:lnTo>
                  <a:lnTo>
                    <a:pt x="2152" y="18053"/>
                  </a:lnTo>
                  <a:lnTo>
                    <a:pt x="2519" y="18105"/>
                  </a:lnTo>
                  <a:lnTo>
                    <a:pt x="2939" y="18158"/>
                  </a:lnTo>
                  <a:lnTo>
                    <a:pt x="3517" y="18105"/>
                  </a:lnTo>
                  <a:lnTo>
                    <a:pt x="4041" y="17948"/>
                  </a:lnTo>
                  <a:lnTo>
                    <a:pt x="4461" y="17790"/>
                  </a:lnTo>
                  <a:lnTo>
                    <a:pt x="4829" y="17528"/>
                  </a:lnTo>
                  <a:lnTo>
                    <a:pt x="5091" y="17266"/>
                  </a:lnTo>
                  <a:lnTo>
                    <a:pt x="5301" y="17003"/>
                  </a:lnTo>
                  <a:lnTo>
                    <a:pt x="5616" y="16583"/>
                  </a:lnTo>
                  <a:lnTo>
                    <a:pt x="5616" y="17895"/>
                  </a:lnTo>
                  <a:lnTo>
                    <a:pt x="7505" y="17895"/>
                  </a:lnTo>
                  <a:lnTo>
                    <a:pt x="7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0"/>
            <p:cNvSpPr/>
            <p:nvPr/>
          </p:nvSpPr>
          <p:spPr>
            <a:xfrm>
              <a:off x="2429636" y="3637839"/>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0"/>
            <p:cNvSpPr/>
            <p:nvPr/>
          </p:nvSpPr>
          <p:spPr>
            <a:xfrm>
              <a:off x="2462429" y="3674552"/>
              <a:ext cx="57925" cy="104725"/>
            </a:xfrm>
            <a:custGeom>
              <a:avLst/>
              <a:gdLst/>
              <a:ahLst/>
              <a:cxnLst/>
              <a:rect l="l" t="t" r="r" b="b"/>
              <a:pathLst>
                <a:path w="7138" h="13173" extrusionOk="0">
                  <a:moveTo>
                    <a:pt x="3936" y="1575"/>
                  </a:moveTo>
                  <a:lnTo>
                    <a:pt x="4146" y="1627"/>
                  </a:lnTo>
                  <a:lnTo>
                    <a:pt x="4356" y="1732"/>
                  </a:lnTo>
                  <a:lnTo>
                    <a:pt x="4566" y="1837"/>
                  </a:lnTo>
                  <a:lnTo>
                    <a:pt x="4829" y="2100"/>
                  </a:lnTo>
                  <a:lnTo>
                    <a:pt x="4986" y="2415"/>
                  </a:lnTo>
                  <a:lnTo>
                    <a:pt x="5143" y="2782"/>
                  </a:lnTo>
                  <a:lnTo>
                    <a:pt x="5196" y="3149"/>
                  </a:lnTo>
                  <a:lnTo>
                    <a:pt x="5248" y="3779"/>
                  </a:lnTo>
                  <a:lnTo>
                    <a:pt x="5248" y="5353"/>
                  </a:lnTo>
                  <a:lnTo>
                    <a:pt x="2047" y="5353"/>
                  </a:lnTo>
                  <a:lnTo>
                    <a:pt x="2047" y="3464"/>
                  </a:lnTo>
                  <a:lnTo>
                    <a:pt x="2100" y="2992"/>
                  </a:lnTo>
                  <a:lnTo>
                    <a:pt x="2205" y="2624"/>
                  </a:lnTo>
                  <a:lnTo>
                    <a:pt x="2310" y="2310"/>
                  </a:lnTo>
                  <a:lnTo>
                    <a:pt x="2415" y="2100"/>
                  </a:lnTo>
                  <a:lnTo>
                    <a:pt x="2572" y="1942"/>
                  </a:lnTo>
                  <a:lnTo>
                    <a:pt x="2782" y="1785"/>
                  </a:lnTo>
                  <a:lnTo>
                    <a:pt x="2992" y="1680"/>
                  </a:lnTo>
                  <a:lnTo>
                    <a:pt x="3307" y="1575"/>
                  </a:lnTo>
                  <a:close/>
                  <a:moveTo>
                    <a:pt x="3464" y="1"/>
                  </a:moveTo>
                  <a:lnTo>
                    <a:pt x="2887" y="53"/>
                  </a:lnTo>
                  <a:lnTo>
                    <a:pt x="2415" y="158"/>
                  </a:lnTo>
                  <a:lnTo>
                    <a:pt x="1942" y="263"/>
                  </a:lnTo>
                  <a:lnTo>
                    <a:pt x="1575" y="473"/>
                  </a:lnTo>
                  <a:lnTo>
                    <a:pt x="1208" y="683"/>
                  </a:lnTo>
                  <a:lnTo>
                    <a:pt x="945" y="945"/>
                  </a:lnTo>
                  <a:lnTo>
                    <a:pt x="683" y="1260"/>
                  </a:lnTo>
                  <a:lnTo>
                    <a:pt x="525" y="1627"/>
                  </a:lnTo>
                  <a:lnTo>
                    <a:pt x="368" y="1995"/>
                  </a:lnTo>
                  <a:lnTo>
                    <a:pt x="210" y="2362"/>
                  </a:lnTo>
                  <a:lnTo>
                    <a:pt x="53" y="3254"/>
                  </a:lnTo>
                  <a:lnTo>
                    <a:pt x="1" y="4199"/>
                  </a:lnTo>
                  <a:lnTo>
                    <a:pt x="1" y="5248"/>
                  </a:lnTo>
                  <a:lnTo>
                    <a:pt x="1" y="8240"/>
                  </a:lnTo>
                  <a:lnTo>
                    <a:pt x="53" y="9919"/>
                  </a:lnTo>
                  <a:lnTo>
                    <a:pt x="105" y="10391"/>
                  </a:lnTo>
                  <a:lnTo>
                    <a:pt x="158" y="10706"/>
                  </a:lnTo>
                  <a:lnTo>
                    <a:pt x="315" y="11179"/>
                  </a:lnTo>
                  <a:lnTo>
                    <a:pt x="473" y="11546"/>
                  </a:lnTo>
                  <a:lnTo>
                    <a:pt x="630" y="11808"/>
                  </a:lnTo>
                  <a:lnTo>
                    <a:pt x="788" y="12071"/>
                  </a:lnTo>
                  <a:lnTo>
                    <a:pt x="998" y="12281"/>
                  </a:lnTo>
                  <a:lnTo>
                    <a:pt x="1470" y="12648"/>
                  </a:lnTo>
                  <a:lnTo>
                    <a:pt x="1942" y="12858"/>
                  </a:lnTo>
                  <a:lnTo>
                    <a:pt x="2362" y="13015"/>
                  </a:lnTo>
                  <a:lnTo>
                    <a:pt x="2834" y="13120"/>
                  </a:lnTo>
                  <a:lnTo>
                    <a:pt x="3569" y="13173"/>
                  </a:lnTo>
                  <a:lnTo>
                    <a:pt x="4251" y="13120"/>
                  </a:lnTo>
                  <a:lnTo>
                    <a:pt x="4724" y="13068"/>
                  </a:lnTo>
                  <a:lnTo>
                    <a:pt x="5196" y="12910"/>
                  </a:lnTo>
                  <a:lnTo>
                    <a:pt x="5668" y="12648"/>
                  </a:lnTo>
                  <a:lnTo>
                    <a:pt x="5931" y="12491"/>
                  </a:lnTo>
                  <a:lnTo>
                    <a:pt x="6141" y="12281"/>
                  </a:lnTo>
                  <a:lnTo>
                    <a:pt x="6403" y="12071"/>
                  </a:lnTo>
                  <a:lnTo>
                    <a:pt x="6560" y="11808"/>
                  </a:lnTo>
                  <a:lnTo>
                    <a:pt x="6770" y="11493"/>
                  </a:lnTo>
                  <a:lnTo>
                    <a:pt x="6928" y="11126"/>
                  </a:lnTo>
                  <a:lnTo>
                    <a:pt x="7033" y="10654"/>
                  </a:lnTo>
                  <a:lnTo>
                    <a:pt x="7085" y="10129"/>
                  </a:lnTo>
                  <a:lnTo>
                    <a:pt x="7138" y="8974"/>
                  </a:lnTo>
                  <a:lnTo>
                    <a:pt x="5248" y="8974"/>
                  </a:lnTo>
                  <a:lnTo>
                    <a:pt x="5248" y="9447"/>
                  </a:lnTo>
                  <a:lnTo>
                    <a:pt x="5196" y="9919"/>
                  </a:lnTo>
                  <a:lnTo>
                    <a:pt x="5143" y="10339"/>
                  </a:lnTo>
                  <a:lnTo>
                    <a:pt x="4986" y="10759"/>
                  </a:lnTo>
                  <a:lnTo>
                    <a:pt x="4829" y="11074"/>
                  </a:lnTo>
                  <a:lnTo>
                    <a:pt x="4514" y="11336"/>
                  </a:lnTo>
                  <a:lnTo>
                    <a:pt x="4356" y="11389"/>
                  </a:lnTo>
                  <a:lnTo>
                    <a:pt x="4146" y="11493"/>
                  </a:lnTo>
                  <a:lnTo>
                    <a:pt x="3674" y="11546"/>
                  </a:lnTo>
                  <a:lnTo>
                    <a:pt x="3412" y="11493"/>
                  </a:lnTo>
                  <a:lnTo>
                    <a:pt x="3202" y="11493"/>
                  </a:lnTo>
                  <a:lnTo>
                    <a:pt x="2782" y="11336"/>
                  </a:lnTo>
                  <a:lnTo>
                    <a:pt x="2520" y="11074"/>
                  </a:lnTo>
                  <a:lnTo>
                    <a:pt x="2310" y="10811"/>
                  </a:lnTo>
                  <a:lnTo>
                    <a:pt x="2205" y="10496"/>
                  </a:lnTo>
                  <a:lnTo>
                    <a:pt x="2152" y="10234"/>
                  </a:lnTo>
                  <a:lnTo>
                    <a:pt x="2047" y="9709"/>
                  </a:lnTo>
                  <a:lnTo>
                    <a:pt x="2047" y="8555"/>
                  </a:lnTo>
                  <a:lnTo>
                    <a:pt x="2047" y="6980"/>
                  </a:lnTo>
                  <a:lnTo>
                    <a:pt x="7138" y="6980"/>
                  </a:lnTo>
                  <a:lnTo>
                    <a:pt x="7138" y="3936"/>
                  </a:lnTo>
                  <a:lnTo>
                    <a:pt x="7085" y="3254"/>
                  </a:lnTo>
                  <a:lnTo>
                    <a:pt x="7033" y="2782"/>
                  </a:lnTo>
                  <a:lnTo>
                    <a:pt x="6928" y="2310"/>
                  </a:lnTo>
                  <a:lnTo>
                    <a:pt x="6823" y="1890"/>
                  </a:lnTo>
                  <a:lnTo>
                    <a:pt x="6613" y="1522"/>
                  </a:lnTo>
                  <a:lnTo>
                    <a:pt x="6403" y="1208"/>
                  </a:lnTo>
                  <a:lnTo>
                    <a:pt x="6193" y="945"/>
                  </a:lnTo>
                  <a:lnTo>
                    <a:pt x="5931" y="683"/>
                  </a:lnTo>
                  <a:lnTo>
                    <a:pt x="5668" y="525"/>
                  </a:lnTo>
                  <a:lnTo>
                    <a:pt x="5406" y="368"/>
                  </a:lnTo>
                  <a:lnTo>
                    <a:pt x="4881" y="158"/>
                  </a:lnTo>
                  <a:lnTo>
                    <a:pt x="4304" y="53"/>
                  </a:lnTo>
                  <a:lnTo>
                    <a:pt x="38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0"/>
            <p:cNvSpPr/>
            <p:nvPr/>
          </p:nvSpPr>
          <p:spPr>
            <a:xfrm>
              <a:off x="2536957" y="3674552"/>
              <a:ext cx="59199" cy="102642"/>
            </a:xfrm>
            <a:custGeom>
              <a:avLst/>
              <a:gdLst/>
              <a:ahLst/>
              <a:cxnLst/>
              <a:rect l="l" t="t" r="r" b="b"/>
              <a:pathLst>
                <a:path w="7295" h="12911" extrusionOk="0">
                  <a:moveTo>
                    <a:pt x="4619" y="1"/>
                  </a:moveTo>
                  <a:lnTo>
                    <a:pt x="4094" y="53"/>
                  </a:lnTo>
                  <a:lnTo>
                    <a:pt x="3621" y="158"/>
                  </a:lnTo>
                  <a:lnTo>
                    <a:pt x="3202" y="315"/>
                  </a:lnTo>
                  <a:lnTo>
                    <a:pt x="2834" y="525"/>
                  </a:lnTo>
                  <a:lnTo>
                    <a:pt x="2519" y="735"/>
                  </a:lnTo>
                  <a:lnTo>
                    <a:pt x="2309" y="998"/>
                  </a:lnTo>
                  <a:lnTo>
                    <a:pt x="1942" y="1417"/>
                  </a:lnTo>
                  <a:lnTo>
                    <a:pt x="1942" y="210"/>
                  </a:lnTo>
                  <a:lnTo>
                    <a:pt x="0" y="210"/>
                  </a:lnTo>
                  <a:lnTo>
                    <a:pt x="0" y="12910"/>
                  </a:lnTo>
                  <a:lnTo>
                    <a:pt x="1995" y="12910"/>
                  </a:lnTo>
                  <a:lnTo>
                    <a:pt x="1995" y="4724"/>
                  </a:lnTo>
                  <a:lnTo>
                    <a:pt x="2047" y="3622"/>
                  </a:lnTo>
                  <a:lnTo>
                    <a:pt x="2100" y="3097"/>
                  </a:lnTo>
                  <a:lnTo>
                    <a:pt x="2205" y="2624"/>
                  </a:lnTo>
                  <a:lnTo>
                    <a:pt x="2414" y="2205"/>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8" y="2100"/>
                  </a:lnTo>
                  <a:lnTo>
                    <a:pt x="5038" y="2415"/>
                  </a:lnTo>
                  <a:lnTo>
                    <a:pt x="5143" y="2887"/>
                  </a:lnTo>
                  <a:lnTo>
                    <a:pt x="5196" y="3412"/>
                  </a:lnTo>
                  <a:lnTo>
                    <a:pt x="5196" y="4619"/>
                  </a:lnTo>
                  <a:lnTo>
                    <a:pt x="5196" y="12910"/>
                  </a:lnTo>
                  <a:lnTo>
                    <a:pt x="7295" y="12910"/>
                  </a:lnTo>
                  <a:lnTo>
                    <a:pt x="7295" y="3989"/>
                  </a:lnTo>
                  <a:lnTo>
                    <a:pt x="7295" y="3307"/>
                  </a:lnTo>
                  <a:lnTo>
                    <a:pt x="7243" y="2624"/>
                  </a:lnTo>
                  <a:lnTo>
                    <a:pt x="7138" y="1942"/>
                  </a:lnTo>
                  <a:lnTo>
                    <a:pt x="7033" y="1627"/>
                  </a:lnTo>
                  <a:lnTo>
                    <a:pt x="6928" y="1313"/>
                  </a:lnTo>
                  <a:lnTo>
                    <a:pt x="6823" y="1050"/>
                  </a:lnTo>
                  <a:lnTo>
                    <a:pt x="6613" y="788"/>
                  </a:lnTo>
                  <a:lnTo>
                    <a:pt x="6403" y="578"/>
                  </a:lnTo>
                  <a:lnTo>
                    <a:pt x="6140" y="368"/>
                  </a:lnTo>
                  <a:lnTo>
                    <a:pt x="5878" y="210"/>
                  </a:lnTo>
                  <a:lnTo>
                    <a:pt x="5511" y="105"/>
                  </a:lnTo>
                  <a:lnTo>
                    <a:pt x="50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0"/>
            <p:cNvSpPr/>
            <p:nvPr/>
          </p:nvSpPr>
          <p:spPr>
            <a:xfrm>
              <a:off x="840719" y="3837678"/>
              <a:ext cx="69424" cy="146868"/>
            </a:xfrm>
            <a:custGeom>
              <a:avLst/>
              <a:gdLst/>
              <a:ahLst/>
              <a:cxnLst/>
              <a:rect l="l" t="t" r="r" b="b"/>
              <a:pathLst>
                <a:path w="8555" h="18474" extrusionOk="0">
                  <a:moveTo>
                    <a:pt x="4513" y="1"/>
                  </a:moveTo>
                  <a:lnTo>
                    <a:pt x="3884" y="53"/>
                  </a:lnTo>
                  <a:lnTo>
                    <a:pt x="3306" y="106"/>
                  </a:lnTo>
                  <a:lnTo>
                    <a:pt x="2782" y="263"/>
                  </a:lnTo>
                  <a:lnTo>
                    <a:pt x="2309" y="421"/>
                  </a:lnTo>
                  <a:lnTo>
                    <a:pt x="1942" y="631"/>
                  </a:lnTo>
                  <a:lnTo>
                    <a:pt x="1575" y="893"/>
                  </a:lnTo>
                  <a:lnTo>
                    <a:pt x="1312" y="1155"/>
                  </a:lnTo>
                  <a:lnTo>
                    <a:pt x="1050" y="1418"/>
                  </a:lnTo>
                  <a:lnTo>
                    <a:pt x="840" y="1680"/>
                  </a:lnTo>
                  <a:lnTo>
                    <a:pt x="682" y="1995"/>
                  </a:lnTo>
                  <a:lnTo>
                    <a:pt x="420" y="2520"/>
                  </a:lnTo>
                  <a:lnTo>
                    <a:pt x="315" y="3045"/>
                  </a:lnTo>
                  <a:lnTo>
                    <a:pt x="210" y="3412"/>
                  </a:lnTo>
                  <a:lnTo>
                    <a:pt x="158" y="3989"/>
                  </a:lnTo>
                  <a:lnTo>
                    <a:pt x="53" y="4934"/>
                  </a:lnTo>
                  <a:lnTo>
                    <a:pt x="53" y="6613"/>
                  </a:lnTo>
                  <a:lnTo>
                    <a:pt x="0" y="9447"/>
                  </a:lnTo>
                  <a:lnTo>
                    <a:pt x="53" y="12176"/>
                  </a:lnTo>
                  <a:lnTo>
                    <a:pt x="105" y="13803"/>
                  </a:lnTo>
                  <a:lnTo>
                    <a:pt x="158" y="14695"/>
                  </a:lnTo>
                  <a:lnTo>
                    <a:pt x="210" y="15220"/>
                  </a:lnTo>
                  <a:lnTo>
                    <a:pt x="368" y="15797"/>
                  </a:lnTo>
                  <a:lnTo>
                    <a:pt x="577" y="16427"/>
                  </a:lnTo>
                  <a:lnTo>
                    <a:pt x="892" y="16952"/>
                  </a:lnTo>
                  <a:lnTo>
                    <a:pt x="1102" y="17214"/>
                  </a:lnTo>
                  <a:lnTo>
                    <a:pt x="1365" y="17476"/>
                  </a:lnTo>
                  <a:lnTo>
                    <a:pt x="1627" y="17686"/>
                  </a:lnTo>
                  <a:lnTo>
                    <a:pt x="1889" y="17896"/>
                  </a:lnTo>
                  <a:lnTo>
                    <a:pt x="2204" y="18054"/>
                  </a:lnTo>
                  <a:lnTo>
                    <a:pt x="2572" y="18211"/>
                  </a:lnTo>
                  <a:lnTo>
                    <a:pt x="2939" y="18316"/>
                  </a:lnTo>
                  <a:lnTo>
                    <a:pt x="3411" y="18421"/>
                  </a:lnTo>
                  <a:lnTo>
                    <a:pt x="3831" y="18474"/>
                  </a:lnTo>
                  <a:lnTo>
                    <a:pt x="4933" y="18474"/>
                  </a:lnTo>
                  <a:lnTo>
                    <a:pt x="5458" y="18421"/>
                  </a:lnTo>
                  <a:lnTo>
                    <a:pt x="5878" y="18316"/>
                  </a:lnTo>
                  <a:lnTo>
                    <a:pt x="6298" y="18159"/>
                  </a:lnTo>
                  <a:lnTo>
                    <a:pt x="6665" y="18054"/>
                  </a:lnTo>
                  <a:lnTo>
                    <a:pt x="6980" y="17844"/>
                  </a:lnTo>
                  <a:lnTo>
                    <a:pt x="7242" y="17634"/>
                  </a:lnTo>
                  <a:lnTo>
                    <a:pt x="7505" y="17424"/>
                  </a:lnTo>
                  <a:lnTo>
                    <a:pt x="7662" y="17214"/>
                  </a:lnTo>
                  <a:lnTo>
                    <a:pt x="7872" y="17004"/>
                  </a:lnTo>
                  <a:lnTo>
                    <a:pt x="8082" y="16532"/>
                  </a:lnTo>
                  <a:lnTo>
                    <a:pt x="8292" y="16060"/>
                  </a:lnTo>
                  <a:lnTo>
                    <a:pt x="8397" y="15640"/>
                  </a:lnTo>
                  <a:lnTo>
                    <a:pt x="8449" y="15115"/>
                  </a:lnTo>
                  <a:lnTo>
                    <a:pt x="8502" y="14433"/>
                  </a:lnTo>
                  <a:lnTo>
                    <a:pt x="8554" y="11914"/>
                  </a:lnTo>
                  <a:lnTo>
                    <a:pt x="6455" y="11914"/>
                  </a:lnTo>
                  <a:lnTo>
                    <a:pt x="6455" y="14013"/>
                  </a:lnTo>
                  <a:lnTo>
                    <a:pt x="6455" y="14538"/>
                  </a:lnTo>
                  <a:lnTo>
                    <a:pt x="6350" y="14905"/>
                  </a:lnTo>
                  <a:lnTo>
                    <a:pt x="6245" y="15325"/>
                  </a:lnTo>
                  <a:lnTo>
                    <a:pt x="6140" y="15587"/>
                  </a:lnTo>
                  <a:lnTo>
                    <a:pt x="5983" y="15850"/>
                  </a:lnTo>
                  <a:lnTo>
                    <a:pt x="5773" y="16164"/>
                  </a:lnTo>
                  <a:lnTo>
                    <a:pt x="5406" y="16374"/>
                  </a:lnTo>
                  <a:lnTo>
                    <a:pt x="4986" y="16532"/>
                  </a:lnTo>
                  <a:lnTo>
                    <a:pt x="4776" y="16584"/>
                  </a:lnTo>
                  <a:lnTo>
                    <a:pt x="4146" y="16584"/>
                  </a:lnTo>
                  <a:lnTo>
                    <a:pt x="3884" y="16532"/>
                  </a:lnTo>
                  <a:lnTo>
                    <a:pt x="3411" y="16374"/>
                  </a:lnTo>
                  <a:lnTo>
                    <a:pt x="3044" y="16164"/>
                  </a:lnTo>
                  <a:lnTo>
                    <a:pt x="2782" y="15902"/>
                  </a:lnTo>
                  <a:lnTo>
                    <a:pt x="2624" y="15587"/>
                  </a:lnTo>
                  <a:lnTo>
                    <a:pt x="2519" y="15325"/>
                  </a:lnTo>
                  <a:lnTo>
                    <a:pt x="2362" y="14905"/>
                  </a:lnTo>
                  <a:lnTo>
                    <a:pt x="2309" y="13908"/>
                  </a:lnTo>
                  <a:lnTo>
                    <a:pt x="2257" y="12333"/>
                  </a:lnTo>
                  <a:lnTo>
                    <a:pt x="2257" y="9500"/>
                  </a:lnTo>
                  <a:lnTo>
                    <a:pt x="2257" y="6771"/>
                  </a:lnTo>
                  <a:lnTo>
                    <a:pt x="2309" y="5301"/>
                  </a:lnTo>
                  <a:lnTo>
                    <a:pt x="2362" y="4094"/>
                  </a:lnTo>
                  <a:lnTo>
                    <a:pt x="2467" y="3465"/>
                  </a:lnTo>
                  <a:lnTo>
                    <a:pt x="2572" y="3097"/>
                  </a:lnTo>
                  <a:lnTo>
                    <a:pt x="2782" y="2730"/>
                  </a:lnTo>
                  <a:lnTo>
                    <a:pt x="3044" y="2415"/>
                  </a:lnTo>
                  <a:lnTo>
                    <a:pt x="3201" y="2257"/>
                  </a:lnTo>
                  <a:lnTo>
                    <a:pt x="3411" y="2153"/>
                  </a:lnTo>
                  <a:lnTo>
                    <a:pt x="3621" y="2048"/>
                  </a:lnTo>
                  <a:lnTo>
                    <a:pt x="3884" y="1943"/>
                  </a:lnTo>
                  <a:lnTo>
                    <a:pt x="4199" y="1890"/>
                  </a:lnTo>
                  <a:lnTo>
                    <a:pt x="4828" y="1890"/>
                  </a:lnTo>
                  <a:lnTo>
                    <a:pt x="5143" y="1943"/>
                  </a:lnTo>
                  <a:lnTo>
                    <a:pt x="5353" y="2048"/>
                  </a:lnTo>
                  <a:lnTo>
                    <a:pt x="5563" y="2153"/>
                  </a:lnTo>
                  <a:lnTo>
                    <a:pt x="5773" y="2257"/>
                  </a:lnTo>
                  <a:lnTo>
                    <a:pt x="5930" y="2415"/>
                  </a:lnTo>
                  <a:lnTo>
                    <a:pt x="6140" y="2782"/>
                  </a:lnTo>
                  <a:lnTo>
                    <a:pt x="6245" y="3202"/>
                  </a:lnTo>
                  <a:lnTo>
                    <a:pt x="6350" y="3674"/>
                  </a:lnTo>
                  <a:lnTo>
                    <a:pt x="6350" y="4567"/>
                  </a:lnTo>
                  <a:lnTo>
                    <a:pt x="6350" y="5931"/>
                  </a:lnTo>
                  <a:lnTo>
                    <a:pt x="8449" y="5931"/>
                  </a:lnTo>
                  <a:lnTo>
                    <a:pt x="8449" y="4934"/>
                  </a:lnTo>
                  <a:lnTo>
                    <a:pt x="8449" y="4042"/>
                  </a:lnTo>
                  <a:lnTo>
                    <a:pt x="8397" y="3307"/>
                  </a:lnTo>
                  <a:lnTo>
                    <a:pt x="8292" y="2625"/>
                  </a:lnTo>
                  <a:lnTo>
                    <a:pt x="8187" y="2257"/>
                  </a:lnTo>
                  <a:lnTo>
                    <a:pt x="8030" y="1943"/>
                  </a:lnTo>
                  <a:lnTo>
                    <a:pt x="7872" y="1628"/>
                  </a:lnTo>
                  <a:lnTo>
                    <a:pt x="7715" y="1365"/>
                  </a:lnTo>
                  <a:lnTo>
                    <a:pt x="7505" y="1155"/>
                  </a:lnTo>
                  <a:lnTo>
                    <a:pt x="7295" y="946"/>
                  </a:lnTo>
                  <a:lnTo>
                    <a:pt x="6770" y="578"/>
                  </a:lnTo>
                  <a:lnTo>
                    <a:pt x="6245" y="316"/>
                  </a:lnTo>
                  <a:lnTo>
                    <a:pt x="5668" y="158"/>
                  </a:lnTo>
                  <a:lnTo>
                    <a:pt x="5091" y="53"/>
                  </a:lnTo>
                  <a:lnTo>
                    <a:pt x="4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0"/>
            <p:cNvSpPr/>
            <p:nvPr/>
          </p:nvSpPr>
          <p:spPr>
            <a:xfrm>
              <a:off x="922056" y="3879821"/>
              <a:ext cx="64319" cy="104725"/>
            </a:xfrm>
            <a:custGeom>
              <a:avLst/>
              <a:gdLst/>
              <a:ahLst/>
              <a:cxnLst/>
              <a:rect l="l" t="t" r="r" b="b"/>
              <a:pathLst>
                <a:path w="7926" h="13173" extrusionOk="0">
                  <a:moveTo>
                    <a:pt x="5301" y="5668"/>
                  </a:moveTo>
                  <a:lnTo>
                    <a:pt x="5301" y="8817"/>
                  </a:lnTo>
                  <a:lnTo>
                    <a:pt x="5301" y="9551"/>
                  </a:lnTo>
                  <a:lnTo>
                    <a:pt x="5249" y="9919"/>
                  </a:lnTo>
                  <a:lnTo>
                    <a:pt x="5196" y="10234"/>
                  </a:lnTo>
                  <a:lnTo>
                    <a:pt x="5091" y="10549"/>
                  </a:lnTo>
                  <a:lnTo>
                    <a:pt x="4934" y="10811"/>
                  </a:lnTo>
                  <a:lnTo>
                    <a:pt x="4776" y="11073"/>
                  </a:lnTo>
                  <a:lnTo>
                    <a:pt x="4514" y="11283"/>
                  </a:lnTo>
                  <a:lnTo>
                    <a:pt x="4252" y="11441"/>
                  </a:lnTo>
                  <a:lnTo>
                    <a:pt x="3989" y="11546"/>
                  </a:lnTo>
                  <a:lnTo>
                    <a:pt x="3674" y="11651"/>
                  </a:lnTo>
                  <a:lnTo>
                    <a:pt x="3149" y="11651"/>
                  </a:lnTo>
                  <a:lnTo>
                    <a:pt x="2940" y="11598"/>
                  </a:lnTo>
                  <a:lnTo>
                    <a:pt x="2782" y="11546"/>
                  </a:lnTo>
                  <a:lnTo>
                    <a:pt x="2625" y="11441"/>
                  </a:lnTo>
                  <a:lnTo>
                    <a:pt x="2362" y="11231"/>
                  </a:lnTo>
                  <a:lnTo>
                    <a:pt x="2205" y="10916"/>
                  </a:lnTo>
                  <a:lnTo>
                    <a:pt x="2100" y="10601"/>
                  </a:lnTo>
                  <a:lnTo>
                    <a:pt x="2047" y="10286"/>
                  </a:lnTo>
                  <a:lnTo>
                    <a:pt x="2047" y="9761"/>
                  </a:lnTo>
                  <a:lnTo>
                    <a:pt x="2047" y="9289"/>
                  </a:lnTo>
                  <a:lnTo>
                    <a:pt x="2152" y="8817"/>
                  </a:lnTo>
                  <a:lnTo>
                    <a:pt x="2310" y="8449"/>
                  </a:lnTo>
                  <a:lnTo>
                    <a:pt x="2520" y="8135"/>
                  </a:lnTo>
                  <a:lnTo>
                    <a:pt x="2730" y="7820"/>
                  </a:lnTo>
                  <a:lnTo>
                    <a:pt x="2992" y="7557"/>
                  </a:lnTo>
                  <a:lnTo>
                    <a:pt x="3622" y="7032"/>
                  </a:lnTo>
                  <a:lnTo>
                    <a:pt x="4619" y="6298"/>
                  </a:lnTo>
                  <a:lnTo>
                    <a:pt x="5301" y="5668"/>
                  </a:lnTo>
                  <a:close/>
                  <a:moveTo>
                    <a:pt x="3307" y="0"/>
                  </a:moveTo>
                  <a:lnTo>
                    <a:pt x="2835" y="105"/>
                  </a:lnTo>
                  <a:lnTo>
                    <a:pt x="2310" y="210"/>
                  </a:lnTo>
                  <a:lnTo>
                    <a:pt x="1785" y="473"/>
                  </a:lnTo>
                  <a:lnTo>
                    <a:pt x="1575" y="578"/>
                  </a:lnTo>
                  <a:lnTo>
                    <a:pt x="1313" y="787"/>
                  </a:lnTo>
                  <a:lnTo>
                    <a:pt x="1103" y="997"/>
                  </a:lnTo>
                  <a:lnTo>
                    <a:pt x="945" y="1260"/>
                  </a:lnTo>
                  <a:lnTo>
                    <a:pt x="735" y="1522"/>
                  </a:lnTo>
                  <a:lnTo>
                    <a:pt x="630" y="1837"/>
                  </a:lnTo>
                  <a:lnTo>
                    <a:pt x="526" y="2414"/>
                  </a:lnTo>
                  <a:lnTo>
                    <a:pt x="421" y="3149"/>
                  </a:lnTo>
                  <a:lnTo>
                    <a:pt x="421" y="4409"/>
                  </a:lnTo>
                  <a:lnTo>
                    <a:pt x="2310" y="4409"/>
                  </a:lnTo>
                  <a:lnTo>
                    <a:pt x="2257" y="3464"/>
                  </a:lnTo>
                  <a:lnTo>
                    <a:pt x="2257" y="2834"/>
                  </a:lnTo>
                  <a:lnTo>
                    <a:pt x="2310" y="2519"/>
                  </a:lnTo>
                  <a:lnTo>
                    <a:pt x="2415" y="2257"/>
                  </a:lnTo>
                  <a:lnTo>
                    <a:pt x="2625" y="1994"/>
                  </a:lnTo>
                  <a:lnTo>
                    <a:pt x="2887" y="1785"/>
                  </a:lnTo>
                  <a:lnTo>
                    <a:pt x="3254" y="1680"/>
                  </a:lnTo>
                  <a:lnTo>
                    <a:pt x="3779" y="1627"/>
                  </a:lnTo>
                  <a:lnTo>
                    <a:pt x="4304" y="1680"/>
                  </a:lnTo>
                  <a:lnTo>
                    <a:pt x="4461" y="1732"/>
                  </a:lnTo>
                  <a:lnTo>
                    <a:pt x="4671" y="1837"/>
                  </a:lnTo>
                  <a:lnTo>
                    <a:pt x="4934" y="2047"/>
                  </a:lnTo>
                  <a:lnTo>
                    <a:pt x="5144" y="2362"/>
                  </a:lnTo>
                  <a:lnTo>
                    <a:pt x="5249" y="2677"/>
                  </a:lnTo>
                  <a:lnTo>
                    <a:pt x="5301" y="3044"/>
                  </a:lnTo>
                  <a:lnTo>
                    <a:pt x="5301" y="3831"/>
                  </a:lnTo>
                  <a:lnTo>
                    <a:pt x="4619" y="4461"/>
                  </a:lnTo>
                  <a:lnTo>
                    <a:pt x="4042" y="4933"/>
                  </a:lnTo>
                  <a:lnTo>
                    <a:pt x="2100" y="6245"/>
                  </a:lnTo>
                  <a:lnTo>
                    <a:pt x="1628" y="6613"/>
                  </a:lnTo>
                  <a:lnTo>
                    <a:pt x="1208" y="6928"/>
                  </a:lnTo>
                  <a:lnTo>
                    <a:pt x="840" y="7295"/>
                  </a:lnTo>
                  <a:lnTo>
                    <a:pt x="578" y="7662"/>
                  </a:lnTo>
                  <a:lnTo>
                    <a:pt x="316" y="8082"/>
                  </a:lnTo>
                  <a:lnTo>
                    <a:pt x="106" y="8607"/>
                  </a:lnTo>
                  <a:lnTo>
                    <a:pt x="1" y="9184"/>
                  </a:lnTo>
                  <a:lnTo>
                    <a:pt x="1" y="9919"/>
                  </a:lnTo>
                  <a:lnTo>
                    <a:pt x="1" y="10654"/>
                  </a:lnTo>
                  <a:lnTo>
                    <a:pt x="106" y="11021"/>
                  </a:lnTo>
                  <a:lnTo>
                    <a:pt x="211" y="11441"/>
                  </a:lnTo>
                  <a:lnTo>
                    <a:pt x="368" y="11808"/>
                  </a:lnTo>
                  <a:lnTo>
                    <a:pt x="578" y="12175"/>
                  </a:lnTo>
                  <a:lnTo>
                    <a:pt x="893" y="12490"/>
                  </a:lnTo>
                  <a:lnTo>
                    <a:pt x="1313" y="12753"/>
                  </a:lnTo>
                  <a:lnTo>
                    <a:pt x="1628" y="12963"/>
                  </a:lnTo>
                  <a:lnTo>
                    <a:pt x="1995" y="13068"/>
                  </a:lnTo>
                  <a:lnTo>
                    <a:pt x="2415" y="13120"/>
                  </a:lnTo>
                  <a:lnTo>
                    <a:pt x="2835" y="13173"/>
                  </a:lnTo>
                  <a:lnTo>
                    <a:pt x="3412" y="13120"/>
                  </a:lnTo>
                  <a:lnTo>
                    <a:pt x="3937" y="12963"/>
                  </a:lnTo>
                  <a:lnTo>
                    <a:pt x="4357" y="12753"/>
                  </a:lnTo>
                  <a:lnTo>
                    <a:pt x="4671" y="12490"/>
                  </a:lnTo>
                  <a:lnTo>
                    <a:pt x="4934" y="12175"/>
                  </a:lnTo>
                  <a:lnTo>
                    <a:pt x="5144" y="11913"/>
                  </a:lnTo>
                  <a:lnTo>
                    <a:pt x="5459" y="11388"/>
                  </a:lnTo>
                  <a:lnTo>
                    <a:pt x="5459" y="12910"/>
                  </a:lnTo>
                  <a:lnTo>
                    <a:pt x="7925" y="12910"/>
                  </a:lnTo>
                  <a:lnTo>
                    <a:pt x="7768" y="12753"/>
                  </a:lnTo>
                  <a:lnTo>
                    <a:pt x="7610" y="12595"/>
                  </a:lnTo>
                  <a:lnTo>
                    <a:pt x="7505" y="12385"/>
                  </a:lnTo>
                  <a:lnTo>
                    <a:pt x="7453" y="12175"/>
                  </a:lnTo>
                  <a:lnTo>
                    <a:pt x="7400" y="11861"/>
                  </a:lnTo>
                  <a:lnTo>
                    <a:pt x="7348" y="11441"/>
                  </a:lnTo>
                  <a:lnTo>
                    <a:pt x="7348" y="10234"/>
                  </a:lnTo>
                  <a:lnTo>
                    <a:pt x="7348" y="4146"/>
                  </a:lnTo>
                  <a:lnTo>
                    <a:pt x="7295" y="3044"/>
                  </a:lnTo>
                  <a:lnTo>
                    <a:pt x="7295" y="2572"/>
                  </a:lnTo>
                  <a:lnTo>
                    <a:pt x="7243" y="2204"/>
                  </a:lnTo>
                  <a:lnTo>
                    <a:pt x="7138" y="1837"/>
                  </a:lnTo>
                  <a:lnTo>
                    <a:pt x="6980" y="1522"/>
                  </a:lnTo>
                  <a:lnTo>
                    <a:pt x="6771" y="1260"/>
                  </a:lnTo>
                  <a:lnTo>
                    <a:pt x="6561" y="945"/>
                  </a:lnTo>
                  <a:lnTo>
                    <a:pt x="6246" y="683"/>
                  </a:lnTo>
                  <a:lnTo>
                    <a:pt x="5931" y="473"/>
                  </a:lnTo>
                  <a:lnTo>
                    <a:pt x="5616" y="315"/>
                  </a:lnTo>
                  <a:lnTo>
                    <a:pt x="5301" y="158"/>
                  </a:lnTo>
                  <a:lnTo>
                    <a:pt x="4986"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0"/>
            <p:cNvSpPr/>
            <p:nvPr/>
          </p:nvSpPr>
          <p:spPr>
            <a:xfrm>
              <a:off x="999992" y="3879821"/>
              <a:ext cx="59207" cy="102642"/>
            </a:xfrm>
            <a:custGeom>
              <a:avLst/>
              <a:gdLst/>
              <a:ahLst/>
              <a:cxnLst/>
              <a:rect l="l" t="t" r="r" b="b"/>
              <a:pathLst>
                <a:path w="7296" h="12911" extrusionOk="0">
                  <a:moveTo>
                    <a:pt x="4619" y="0"/>
                  </a:moveTo>
                  <a:lnTo>
                    <a:pt x="4094" y="53"/>
                  </a:lnTo>
                  <a:lnTo>
                    <a:pt x="3622" y="158"/>
                  </a:lnTo>
                  <a:lnTo>
                    <a:pt x="3202" y="315"/>
                  </a:lnTo>
                  <a:lnTo>
                    <a:pt x="2834" y="525"/>
                  </a:lnTo>
                  <a:lnTo>
                    <a:pt x="2519" y="735"/>
                  </a:lnTo>
                  <a:lnTo>
                    <a:pt x="2257" y="997"/>
                  </a:lnTo>
                  <a:lnTo>
                    <a:pt x="1890" y="1417"/>
                  </a:lnTo>
                  <a:lnTo>
                    <a:pt x="1890" y="210"/>
                  </a:lnTo>
                  <a:lnTo>
                    <a:pt x="0" y="210"/>
                  </a:lnTo>
                  <a:lnTo>
                    <a:pt x="0" y="12910"/>
                  </a:lnTo>
                  <a:lnTo>
                    <a:pt x="1995" y="12910"/>
                  </a:lnTo>
                  <a:lnTo>
                    <a:pt x="1995" y="4723"/>
                  </a:lnTo>
                  <a:lnTo>
                    <a:pt x="2047" y="3621"/>
                  </a:lnTo>
                  <a:lnTo>
                    <a:pt x="2100" y="3097"/>
                  </a:lnTo>
                  <a:lnTo>
                    <a:pt x="2205" y="2624"/>
                  </a:lnTo>
                  <a:lnTo>
                    <a:pt x="2414" y="2204"/>
                  </a:lnTo>
                  <a:lnTo>
                    <a:pt x="2572" y="2047"/>
                  </a:lnTo>
                  <a:lnTo>
                    <a:pt x="2729" y="1890"/>
                  </a:lnTo>
                  <a:lnTo>
                    <a:pt x="2939" y="1785"/>
                  </a:lnTo>
                  <a:lnTo>
                    <a:pt x="3149" y="1680"/>
                  </a:lnTo>
                  <a:lnTo>
                    <a:pt x="3412" y="1627"/>
                  </a:lnTo>
                  <a:lnTo>
                    <a:pt x="3726" y="1575"/>
                  </a:lnTo>
                  <a:lnTo>
                    <a:pt x="3989" y="1627"/>
                  </a:lnTo>
                  <a:lnTo>
                    <a:pt x="4199" y="1627"/>
                  </a:lnTo>
                  <a:lnTo>
                    <a:pt x="4409" y="1732"/>
                  </a:lnTo>
                  <a:lnTo>
                    <a:pt x="4566" y="1837"/>
                  </a:lnTo>
                  <a:lnTo>
                    <a:pt x="4724" y="1942"/>
                  </a:lnTo>
                  <a:lnTo>
                    <a:pt x="4829" y="2099"/>
                  </a:lnTo>
                  <a:lnTo>
                    <a:pt x="5038" y="2414"/>
                  </a:lnTo>
                  <a:lnTo>
                    <a:pt x="5143" y="2887"/>
                  </a:lnTo>
                  <a:lnTo>
                    <a:pt x="5196" y="3411"/>
                  </a:lnTo>
                  <a:lnTo>
                    <a:pt x="5196" y="4618"/>
                  </a:lnTo>
                  <a:lnTo>
                    <a:pt x="5196" y="12910"/>
                  </a:lnTo>
                  <a:lnTo>
                    <a:pt x="7295" y="12910"/>
                  </a:lnTo>
                  <a:lnTo>
                    <a:pt x="7295" y="3989"/>
                  </a:lnTo>
                  <a:lnTo>
                    <a:pt x="7243" y="3306"/>
                  </a:lnTo>
                  <a:lnTo>
                    <a:pt x="7243" y="2624"/>
                  </a:lnTo>
                  <a:lnTo>
                    <a:pt x="7138" y="1942"/>
                  </a:lnTo>
                  <a:lnTo>
                    <a:pt x="7033" y="1627"/>
                  </a:lnTo>
                  <a:lnTo>
                    <a:pt x="6928" y="1312"/>
                  </a:lnTo>
                  <a:lnTo>
                    <a:pt x="6823" y="1050"/>
                  </a:lnTo>
                  <a:lnTo>
                    <a:pt x="6613" y="787"/>
                  </a:lnTo>
                  <a:lnTo>
                    <a:pt x="6403" y="578"/>
                  </a:lnTo>
                  <a:lnTo>
                    <a:pt x="6141" y="368"/>
                  </a:lnTo>
                  <a:lnTo>
                    <a:pt x="5878" y="210"/>
                  </a:lnTo>
                  <a:lnTo>
                    <a:pt x="5511" y="105"/>
                  </a:lnTo>
                  <a:lnTo>
                    <a:pt x="50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0"/>
            <p:cNvSpPr/>
            <p:nvPr/>
          </p:nvSpPr>
          <p:spPr>
            <a:xfrm>
              <a:off x="1071964" y="3879821"/>
              <a:ext cx="64741" cy="104725"/>
            </a:xfrm>
            <a:custGeom>
              <a:avLst/>
              <a:gdLst/>
              <a:ahLst/>
              <a:cxnLst/>
              <a:rect l="l" t="t" r="r" b="b"/>
              <a:pathLst>
                <a:path w="7978" h="13173" extrusionOk="0">
                  <a:moveTo>
                    <a:pt x="5353" y="5668"/>
                  </a:moveTo>
                  <a:lnTo>
                    <a:pt x="5353" y="8817"/>
                  </a:lnTo>
                  <a:lnTo>
                    <a:pt x="5353" y="9551"/>
                  </a:lnTo>
                  <a:lnTo>
                    <a:pt x="5301" y="9919"/>
                  </a:lnTo>
                  <a:lnTo>
                    <a:pt x="5248" y="10234"/>
                  </a:lnTo>
                  <a:lnTo>
                    <a:pt x="5143" y="10549"/>
                  </a:lnTo>
                  <a:lnTo>
                    <a:pt x="4986" y="10811"/>
                  </a:lnTo>
                  <a:lnTo>
                    <a:pt x="4776" y="11073"/>
                  </a:lnTo>
                  <a:lnTo>
                    <a:pt x="4566" y="11283"/>
                  </a:lnTo>
                  <a:lnTo>
                    <a:pt x="4304" y="11441"/>
                  </a:lnTo>
                  <a:lnTo>
                    <a:pt x="4041" y="11546"/>
                  </a:lnTo>
                  <a:lnTo>
                    <a:pt x="3726" y="11651"/>
                  </a:lnTo>
                  <a:lnTo>
                    <a:pt x="3202" y="11651"/>
                  </a:lnTo>
                  <a:lnTo>
                    <a:pt x="2992" y="11598"/>
                  </a:lnTo>
                  <a:lnTo>
                    <a:pt x="2834" y="11546"/>
                  </a:lnTo>
                  <a:lnTo>
                    <a:pt x="2677" y="11441"/>
                  </a:lnTo>
                  <a:lnTo>
                    <a:pt x="2414" y="11231"/>
                  </a:lnTo>
                  <a:lnTo>
                    <a:pt x="2257" y="10916"/>
                  </a:lnTo>
                  <a:lnTo>
                    <a:pt x="2152" y="10601"/>
                  </a:lnTo>
                  <a:lnTo>
                    <a:pt x="2100" y="10286"/>
                  </a:lnTo>
                  <a:lnTo>
                    <a:pt x="2100" y="9761"/>
                  </a:lnTo>
                  <a:lnTo>
                    <a:pt x="2100" y="9289"/>
                  </a:lnTo>
                  <a:lnTo>
                    <a:pt x="2205" y="8817"/>
                  </a:lnTo>
                  <a:lnTo>
                    <a:pt x="2362" y="8449"/>
                  </a:lnTo>
                  <a:lnTo>
                    <a:pt x="2519" y="8135"/>
                  </a:lnTo>
                  <a:lnTo>
                    <a:pt x="2782" y="7820"/>
                  </a:lnTo>
                  <a:lnTo>
                    <a:pt x="3044" y="7557"/>
                  </a:lnTo>
                  <a:lnTo>
                    <a:pt x="3674" y="7032"/>
                  </a:lnTo>
                  <a:lnTo>
                    <a:pt x="4671" y="6298"/>
                  </a:lnTo>
                  <a:lnTo>
                    <a:pt x="5353" y="5668"/>
                  </a:lnTo>
                  <a:close/>
                  <a:moveTo>
                    <a:pt x="3359" y="0"/>
                  </a:moveTo>
                  <a:lnTo>
                    <a:pt x="2887" y="105"/>
                  </a:lnTo>
                  <a:lnTo>
                    <a:pt x="2362" y="210"/>
                  </a:lnTo>
                  <a:lnTo>
                    <a:pt x="1837" y="473"/>
                  </a:lnTo>
                  <a:lnTo>
                    <a:pt x="1627" y="578"/>
                  </a:lnTo>
                  <a:lnTo>
                    <a:pt x="1365" y="787"/>
                  </a:lnTo>
                  <a:lnTo>
                    <a:pt x="1155" y="997"/>
                  </a:lnTo>
                  <a:lnTo>
                    <a:pt x="945" y="1260"/>
                  </a:lnTo>
                  <a:lnTo>
                    <a:pt x="788" y="1522"/>
                  </a:lnTo>
                  <a:lnTo>
                    <a:pt x="683" y="1837"/>
                  </a:lnTo>
                  <a:lnTo>
                    <a:pt x="525" y="2414"/>
                  </a:lnTo>
                  <a:lnTo>
                    <a:pt x="473" y="3149"/>
                  </a:lnTo>
                  <a:lnTo>
                    <a:pt x="473" y="4409"/>
                  </a:lnTo>
                  <a:lnTo>
                    <a:pt x="2362" y="4409"/>
                  </a:lnTo>
                  <a:lnTo>
                    <a:pt x="2310" y="3464"/>
                  </a:lnTo>
                  <a:lnTo>
                    <a:pt x="2310" y="2834"/>
                  </a:lnTo>
                  <a:lnTo>
                    <a:pt x="2362" y="2519"/>
                  </a:lnTo>
                  <a:lnTo>
                    <a:pt x="2467" y="2257"/>
                  </a:lnTo>
                  <a:lnTo>
                    <a:pt x="2677" y="1994"/>
                  </a:lnTo>
                  <a:lnTo>
                    <a:pt x="2939" y="1785"/>
                  </a:lnTo>
                  <a:lnTo>
                    <a:pt x="3307" y="1680"/>
                  </a:lnTo>
                  <a:lnTo>
                    <a:pt x="3831" y="1627"/>
                  </a:lnTo>
                  <a:lnTo>
                    <a:pt x="4304" y="1680"/>
                  </a:lnTo>
                  <a:lnTo>
                    <a:pt x="4514" y="1732"/>
                  </a:lnTo>
                  <a:lnTo>
                    <a:pt x="4724" y="1837"/>
                  </a:lnTo>
                  <a:lnTo>
                    <a:pt x="4986" y="2047"/>
                  </a:lnTo>
                  <a:lnTo>
                    <a:pt x="5143" y="2362"/>
                  </a:lnTo>
                  <a:lnTo>
                    <a:pt x="5301" y="2677"/>
                  </a:lnTo>
                  <a:lnTo>
                    <a:pt x="5353" y="3044"/>
                  </a:lnTo>
                  <a:lnTo>
                    <a:pt x="5353" y="3831"/>
                  </a:lnTo>
                  <a:lnTo>
                    <a:pt x="4671" y="4461"/>
                  </a:lnTo>
                  <a:lnTo>
                    <a:pt x="4094" y="4933"/>
                  </a:lnTo>
                  <a:lnTo>
                    <a:pt x="2152" y="6245"/>
                  </a:lnTo>
                  <a:lnTo>
                    <a:pt x="1680" y="6613"/>
                  </a:lnTo>
                  <a:lnTo>
                    <a:pt x="1260" y="6928"/>
                  </a:lnTo>
                  <a:lnTo>
                    <a:pt x="893" y="7295"/>
                  </a:lnTo>
                  <a:lnTo>
                    <a:pt x="578" y="7662"/>
                  </a:lnTo>
                  <a:lnTo>
                    <a:pt x="368" y="8082"/>
                  </a:lnTo>
                  <a:lnTo>
                    <a:pt x="158" y="8607"/>
                  </a:lnTo>
                  <a:lnTo>
                    <a:pt x="53" y="9184"/>
                  </a:lnTo>
                  <a:lnTo>
                    <a:pt x="0" y="9919"/>
                  </a:lnTo>
                  <a:lnTo>
                    <a:pt x="53" y="10654"/>
                  </a:lnTo>
                  <a:lnTo>
                    <a:pt x="105" y="11021"/>
                  </a:lnTo>
                  <a:lnTo>
                    <a:pt x="263" y="11441"/>
                  </a:lnTo>
                  <a:lnTo>
                    <a:pt x="420" y="11808"/>
                  </a:lnTo>
                  <a:lnTo>
                    <a:pt x="630" y="12175"/>
                  </a:lnTo>
                  <a:lnTo>
                    <a:pt x="945" y="12490"/>
                  </a:lnTo>
                  <a:lnTo>
                    <a:pt x="1365" y="12753"/>
                  </a:lnTo>
                  <a:lnTo>
                    <a:pt x="1680" y="12963"/>
                  </a:lnTo>
                  <a:lnTo>
                    <a:pt x="2047" y="13068"/>
                  </a:lnTo>
                  <a:lnTo>
                    <a:pt x="2467" y="13120"/>
                  </a:lnTo>
                  <a:lnTo>
                    <a:pt x="2887" y="13173"/>
                  </a:lnTo>
                  <a:lnTo>
                    <a:pt x="3464" y="13120"/>
                  </a:lnTo>
                  <a:lnTo>
                    <a:pt x="3989" y="12963"/>
                  </a:lnTo>
                  <a:lnTo>
                    <a:pt x="4409" y="12753"/>
                  </a:lnTo>
                  <a:lnTo>
                    <a:pt x="4724" y="12490"/>
                  </a:lnTo>
                  <a:lnTo>
                    <a:pt x="4986" y="12175"/>
                  </a:lnTo>
                  <a:lnTo>
                    <a:pt x="5196" y="11913"/>
                  </a:lnTo>
                  <a:lnTo>
                    <a:pt x="5511" y="11388"/>
                  </a:lnTo>
                  <a:lnTo>
                    <a:pt x="5511" y="12910"/>
                  </a:lnTo>
                  <a:lnTo>
                    <a:pt x="7977" y="12910"/>
                  </a:lnTo>
                  <a:lnTo>
                    <a:pt x="7820" y="12753"/>
                  </a:lnTo>
                  <a:lnTo>
                    <a:pt x="7662" y="12595"/>
                  </a:lnTo>
                  <a:lnTo>
                    <a:pt x="7557" y="12385"/>
                  </a:lnTo>
                  <a:lnTo>
                    <a:pt x="7453" y="12175"/>
                  </a:lnTo>
                  <a:lnTo>
                    <a:pt x="7400" y="11861"/>
                  </a:lnTo>
                  <a:lnTo>
                    <a:pt x="7400" y="11441"/>
                  </a:lnTo>
                  <a:lnTo>
                    <a:pt x="7348" y="10234"/>
                  </a:lnTo>
                  <a:lnTo>
                    <a:pt x="7348" y="4146"/>
                  </a:lnTo>
                  <a:lnTo>
                    <a:pt x="7348" y="3044"/>
                  </a:lnTo>
                  <a:lnTo>
                    <a:pt x="7348" y="2572"/>
                  </a:lnTo>
                  <a:lnTo>
                    <a:pt x="7243" y="2204"/>
                  </a:lnTo>
                  <a:lnTo>
                    <a:pt x="7190" y="1837"/>
                  </a:lnTo>
                  <a:lnTo>
                    <a:pt x="7033" y="1522"/>
                  </a:lnTo>
                  <a:lnTo>
                    <a:pt x="6823" y="1260"/>
                  </a:lnTo>
                  <a:lnTo>
                    <a:pt x="6560" y="945"/>
                  </a:lnTo>
                  <a:lnTo>
                    <a:pt x="6298" y="683"/>
                  </a:lnTo>
                  <a:lnTo>
                    <a:pt x="5983" y="473"/>
                  </a:lnTo>
                  <a:lnTo>
                    <a:pt x="5668" y="315"/>
                  </a:lnTo>
                  <a:lnTo>
                    <a:pt x="5353" y="158"/>
                  </a:lnTo>
                  <a:lnTo>
                    <a:pt x="5038"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0"/>
            <p:cNvSpPr/>
            <p:nvPr/>
          </p:nvSpPr>
          <p:spPr>
            <a:xfrm>
              <a:off x="1148619" y="3840182"/>
              <a:ext cx="60481" cy="144364"/>
            </a:xfrm>
            <a:custGeom>
              <a:avLst/>
              <a:gdLst/>
              <a:ahLst/>
              <a:cxnLst/>
              <a:rect l="l" t="t" r="r" b="b"/>
              <a:pathLst>
                <a:path w="7453" h="18159" extrusionOk="0">
                  <a:moveTo>
                    <a:pt x="3674" y="6561"/>
                  </a:moveTo>
                  <a:lnTo>
                    <a:pt x="3989" y="6613"/>
                  </a:lnTo>
                  <a:lnTo>
                    <a:pt x="4304" y="6666"/>
                  </a:lnTo>
                  <a:lnTo>
                    <a:pt x="4514" y="6771"/>
                  </a:lnTo>
                  <a:lnTo>
                    <a:pt x="4724" y="6928"/>
                  </a:lnTo>
                  <a:lnTo>
                    <a:pt x="4934" y="7138"/>
                  </a:lnTo>
                  <a:lnTo>
                    <a:pt x="5091" y="7348"/>
                  </a:lnTo>
                  <a:lnTo>
                    <a:pt x="5196" y="7663"/>
                  </a:lnTo>
                  <a:lnTo>
                    <a:pt x="5301" y="7978"/>
                  </a:lnTo>
                  <a:lnTo>
                    <a:pt x="5406" y="8660"/>
                  </a:lnTo>
                  <a:lnTo>
                    <a:pt x="5459" y="9552"/>
                  </a:lnTo>
                  <a:lnTo>
                    <a:pt x="5459" y="10497"/>
                  </a:lnTo>
                  <a:lnTo>
                    <a:pt x="5459" y="11599"/>
                  </a:lnTo>
                  <a:lnTo>
                    <a:pt x="5406" y="13750"/>
                  </a:lnTo>
                  <a:lnTo>
                    <a:pt x="5354" y="14590"/>
                  </a:lnTo>
                  <a:lnTo>
                    <a:pt x="5196" y="15272"/>
                  </a:lnTo>
                  <a:lnTo>
                    <a:pt x="5091" y="15587"/>
                  </a:lnTo>
                  <a:lnTo>
                    <a:pt x="4986" y="15849"/>
                  </a:lnTo>
                  <a:lnTo>
                    <a:pt x="4829" y="16059"/>
                  </a:lnTo>
                  <a:lnTo>
                    <a:pt x="4671" y="16217"/>
                  </a:lnTo>
                  <a:lnTo>
                    <a:pt x="4461" y="16374"/>
                  </a:lnTo>
                  <a:lnTo>
                    <a:pt x="4252" y="16479"/>
                  </a:lnTo>
                  <a:lnTo>
                    <a:pt x="3989" y="16532"/>
                  </a:lnTo>
                  <a:lnTo>
                    <a:pt x="3412" y="16532"/>
                  </a:lnTo>
                  <a:lnTo>
                    <a:pt x="3202" y="16479"/>
                  </a:lnTo>
                  <a:lnTo>
                    <a:pt x="2992" y="16427"/>
                  </a:lnTo>
                  <a:lnTo>
                    <a:pt x="2782" y="16322"/>
                  </a:lnTo>
                  <a:lnTo>
                    <a:pt x="2520" y="16059"/>
                  </a:lnTo>
                  <a:lnTo>
                    <a:pt x="2310" y="15745"/>
                  </a:lnTo>
                  <a:lnTo>
                    <a:pt x="2205" y="15430"/>
                  </a:lnTo>
                  <a:lnTo>
                    <a:pt x="2100" y="15115"/>
                  </a:lnTo>
                  <a:lnTo>
                    <a:pt x="2047" y="14590"/>
                  </a:lnTo>
                  <a:lnTo>
                    <a:pt x="1995" y="13488"/>
                  </a:lnTo>
                  <a:lnTo>
                    <a:pt x="1995" y="12596"/>
                  </a:lnTo>
                  <a:lnTo>
                    <a:pt x="1995" y="10602"/>
                  </a:lnTo>
                  <a:lnTo>
                    <a:pt x="2047" y="9132"/>
                  </a:lnTo>
                  <a:lnTo>
                    <a:pt x="2100" y="8292"/>
                  </a:lnTo>
                  <a:lnTo>
                    <a:pt x="2205" y="7873"/>
                  </a:lnTo>
                  <a:lnTo>
                    <a:pt x="2310" y="7505"/>
                  </a:lnTo>
                  <a:lnTo>
                    <a:pt x="2520" y="7138"/>
                  </a:lnTo>
                  <a:lnTo>
                    <a:pt x="2625" y="6980"/>
                  </a:lnTo>
                  <a:lnTo>
                    <a:pt x="2782" y="6823"/>
                  </a:lnTo>
                  <a:lnTo>
                    <a:pt x="2992" y="6718"/>
                  </a:lnTo>
                  <a:lnTo>
                    <a:pt x="3202" y="6666"/>
                  </a:lnTo>
                  <a:lnTo>
                    <a:pt x="3412" y="6613"/>
                  </a:lnTo>
                  <a:lnTo>
                    <a:pt x="3674" y="6561"/>
                  </a:lnTo>
                  <a:close/>
                  <a:moveTo>
                    <a:pt x="5406" y="1"/>
                  </a:moveTo>
                  <a:lnTo>
                    <a:pt x="5406" y="6246"/>
                  </a:lnTo>
                  <a:lnTo>
                    <a:pt x="5091" y="5826"/>
                  </a:lnTo>
                  <a:lnTo>
                    <a:pt x="4881" y="5616"/>
                  </a:lnTo>
                  <a:lnTo>
                    <a:pt x="4619" y="5406"/>
                  </a:lnTo>
                  <a:lnTo>
                    <a:pt x="4304" y="5249"/>
                  </a:lnTo>
                  <a:lnTo>
                    <a:pt x="3937" y="5091"/>
                  </a:lnTo>
                  <a:lnTo>
                    <a:pt x="3517" y="5039"/>
                  </a:lnTo>
                  <a:lnTo>
                    <a:pt x="2992" y="4986"/>
                  </a:lnTo>
                  <a:lnTo>
                    <a:pt x="2520" y="5039"/>
                  </a:lnTo>
                  <a:lnTo>
                    <a:pt x="2047" y="5144"/>
                  </a:lnTo>
                  <a:lnTo>
                    <a:pt x="1628" y="5354"/>
                  </a:lnTo>
                  <a:lnTo>
                    <a:pt x="1260" y="5564"/>
                  </a:lnTo>
                  <a:lnTo>
                    <a:pt x="945" y="5878"/>
                  </a:lnTo>
                  <a:lnTo>
                    <a:pt x="683" y="6246"/>
                  </a:lnTo>
                  <a:lnTo>
                    <a:pt x="421" y="6666"/>
                  </a:lnTo>
                  <a:lnTo>
                    <a:pt x="263" y="7085"/>
                  </a:lnTo>
                  <a:lnTo>
                    <a:pt x="158" y="7505"/>
                  </a:lnTo>
                  <a:lnTo>
                    <a:pt x="106" y="8030"/>
                  </a:lnTo>
                  <a:lnTo>
                    <a:pt x="1" y="9290"/>
                  </a:lnTo>
                  <a:lnTo>
                    <a:pt x="1" y="10549"/>
                  </a:lnTo>
                  <a:lnTo>
                    <a:pt x="1" y="11651"/>
                  </a:lnTo>
                  <a:lnTo>
                    <a:pt x="1" y="12963"/>
                  </a:lnTo>
                  <a:lnTo>
                    <a:pt x="1" y="14118"/>
                  </a:lnTo>
                  <a:lnTo>
                    <a:pt x="106" y="15167"/>
                  </a:lnTo>
                  <a:lnTo>
                    <a:pt x="263" y="16007"/>
                  </a:lnTo>
                  <a:lnTo>
                    <a:pt x="368" y="16427"/>
                  </a:lnTo>
                  <a:lnTo>
                    <a:pt x="526" y="16742"/>
                  </a:lnTo>
                  <a:lnTo>
                    <a:pt x="683" y="17056"/>
                  </a:lnTo>
                  <a:lnTo>
                    <a:pt x="893" y="17319"/>
                  </a:lnTo>
                  <a:lnTo>
                    <a:pt x="1155" y="17581"/>
                  </a:lnTo>
                  <a:lnTo>
                    <a:pt x="1418" y="17739"/>
                  </a:lnTo>
                  <a:lnTo>
                    <a:pt x="1733" y="17896"/>
                  </a:lnTo>
                  <a:lnTo>
                    <a:pt x="2100" y="18054"/>
                  </a:lnTo>
                  <a:lnTo>
                    <a:pt x="2520" y="18106"/>
                  </a:lnTo>
                  <a:lnTo>
                    <a:pt x="2887" y="18159"/>
                  </a:lnTo>
                  <a:lnTo>
                    <a:pt x="3517" y="18106"/>
                  </a:lnTo>
                  <a:lnTo>
                    <a:pt x="3989" y="17949"/>
                  </a:lnTo>
                  <a:lnTo>
                    <a:pt x="4409" y="17791"/>
                  </a:lnTo>
                  <a:lnTo>
                    <a:pt x="4776" y="17529"/>
                  </a:lnTo>
                  <a:lnTo>
                    <a:pt x="5039" y="17266"/>
                  </a:lnTo>
                  <a:lnTo>
                    <a:pt x="5249" y="17004"/>
                  </a:lnTo>
                  <a:lnTo>
                    <a:pt x="5564" y="16584"/>
                  </a:lnTo>
                  <a:lnTo>
                    <a:pt x="5564" y="17896"/>
                  </a:lnTo>
                  <a:lnTo>
                    <a:pt x="7453" y="17896"/>
                  </a:lnTo>
                  <a:lnTo>
                    <a:pt x="74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0"/>
            <p:cNvSpPr/>
            <p:nvPr/>
          </p:nvSpPr>
          <p:spPr>
            <a:xfrm>
              <a:off x="1227407"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0"/>
            <p:cNvSpPr/>
            <p:nvPr/>
          </p:nvSpPr>
          <p:spPr>
            <a:xfrm>
              <a:off x="1256792" y="3879821"/>
              <a:ext cx="64741" cy="104725"/>
            </a:xfrm>
            <a:custGeom>
              <a:avLst/>
              <a:gdLst/>
              <a:ahLst/>
              <a:cxnLst/>
              <a:rect l="l" t="t" r="r" b="b"/>
              <a:pathLst>
                <a:path w="7978" h="13173" extrusionOk="0">
                  <a:moveTo>
                    <a:pt x="5353" y="5668"/>
                  </a:moveTo>
                  <a:lnTo>
                    <a:pt x="5353" y="8817"/>
                  </a:lnTo>
                  <a:lnTo>
                    <a:pt x="5301" y="9551"/>
                  </a:lnTo>
                  <a:lnTo>
                    <a:pt x="5301" y="9919"/>
                  </a:lnTo>
                  <a:lnTo>
                    <a:pt x="5196" y="10234"/>
                  </a:lnTo>
                  <a:lnTo>
                    <a:pt x="5091" y="10549"/>
                  </a:lnTo>
                  <a:lnTo>
                    <a:pt x="4986" y="10811"/>
                  </a:lnTo>
                  <a:lnTo>
                    <a:pt x="4776" y="11073"/>
                  </a:lnTo>
                  <a:lnTo>
                    <a:pt x="4514" y="11283"/>
                  </a:lnTo>
                  <a:lnTo>
                    <a:pt x="4251" y="11441"/>
                  </a:lnTo>
                  <a:lnTo>
                    <a:pt x="3989" y="11546"/>
                  </a:lnTo>
                  <a:lnTo>
                    <a:pt x="3727" y="11651"/>
                  </a:lnTo>
                  <a:lnTo>
                    <a:pt x="3202" y="11651"/>
                  </a:lnTo>
                  <a:lnTo>
                    <a:pt x="2992" y="11598"/>
                  </a:lnTo>
                  <a:lnTo>
                    <a:pt x="2782" y="11546"/>
                  </a:lnTo>
                  <a:lnTo>
                    <a:pt x="2624" y="11441"/>
                  </a:lnTo>
                  <a:lnTo>
                    <a:pt x="2415" y="11231"/>
                  </a:lnTo>
                  <a:lnTo>
                    <a:pt x="2257" y="10916"/>
                  </a:lnTo>
                  <a:lnTo>
                    <a:pt x="2152" y="10601"/>
                  </a:lnTo>
                  <a:lnTo>
                    <a:pt x="2100" y="10286"/>
                  </a:lnTo>
                  <a:lnTo>
                    <a:pt x="2047" y="9761"/>
                  </a:lnTo>
                  <a:lnTo>
                    <a:pt x="2100" y="9289"/>
                  </a:lnTo>
                  <a:lnTo>
                    <a:pt x="2205" y="8817"/>
                  </a:lnTo>
                  <a:lnTo>
                    <a:pt x="2310" y="8449"/>
                  </a:lnTo>
                  <a:lnTo>
                    <a:pt x="2519" y="8135"/>
                  </a:lnTo>
                  <a:lnTo>
                    <a:pt x="2782" y="7820"/>
                  </a:lnTo>
                  <a:lnTo>
                    <a:pt x="3044" y="7557"/>
                  </a:lnTo>
                  <a:lnTo>
                    <a:pt x="3674" y="7032"/>
                  </a:lnTo>
                  <a:lnTo>
                    <a:pt x="4671" y="6298"/>
                  </a:lnTo>
                  <a:lnTo>
                    <a:pt x="5353" y="5668"/>
                  </a:lnTo>
                  <a:close/>
                  <a:moveTo>
                    <a:pt x="3307" y="0"/>
                  </a:moveTo>
                  <a:lnTo>
                    <a:pt x="2834" y="105"/>
                  </a:lnTo>
                  <a:lnTo>
                    <a:pt x="2362" y="210"/>
                  </a:lnTo>
                  <a:lnTo>
                    <a:pt x="1837" y="473"/>
                  </a:lnTo>
                  <a:lnTo>
                    <a:pt x="1575" y="578"/>
                  </a:lnTo>
                  <a:lnTo>
                    <a:pt x="1365" y="787"/>
                  </a:lnTo>
                  <a:lnTo>
                    <a:pt x="1155" y="997"/>
                  </a:lnTo>
                  <a:lnTo>
                    <a:pt x="945" y="1260"/>
                  </a:lnTo>
                  <a:lnTo>
                    <a:pt x="788" y="1522"/>
                  </a:lnTo>
                  <a:lnTo>
                    <a:pt x="630" y="1837"/>
                  </a:lnTo>
                  <a:lnTo>
                    <a:pt x="525" y="2414"/>
                  </a:lnTo>
                  <a:lnTo>
                    <a:pt x="473" y="3149"/>
                  </a:lnTo>
                  <a:lnTo>
                    <a:pt x="473" y="4409"/>
                  </a:lnTo>
                  <a:lnTo>
                    <a:pt x="2310" y="4409"/>
                  </a:lnTo>
                  <a:lnTo>
                    <a:pt x="2257" y="3464"/>
                  </a:lnTo>
                  <a:lnTo>
                    <a:pt x="2310" y="2834"/>
                  </a:lnTo>
                  <a:lnTo>
                    <a:pt x="2362" y="2519"/>
                  </a:lnTo>
                  <a:lnTo>
                    <a:pt x="2467" y="2257"/>
                  </a:lnTo>
                  <a:lnTo>
                    <a:pt x="2624" y="1994"/>
                  </a:lnTo>
                  <a:lnTo>
                    <a:pt x="2887" y="1785"/>
                  </a:lnTo>
                  <a:lnTo>
                    <a:pt x="3307" y="1680"/>
                  </a:lnTo>
                  <a:lnTo>
                    <a:pt x="3779" y="1627"/>
                  </a:lnTo>
                  <a:lnTo>
                    <a:pt x="4304" y="1680"/>
                  </a:lnTo>
                  <a:lnTo>
                    <a:pt x="4514" y="1732"/>
                  </a:lnTo>
                  <a:lnTo>
                    <a:pt x="4671" y="1837"/>
                  </a:lnTo>
                  <a:lnTo>
                    <a:pt x="4986" y="2047"/>
                  </a:lnTo>
                  <a:lnTo>
                    <a:pt x="5143" y="2362"/>
                  </a:lnTo>
                  <a:lnTo>
                    <a:pt x="5248" y="2677"/>
                  </a:lnTo>
                  <a:lnTo>
                    <a:pt x="5301" y="3044"/>
                  </a:lnTo>
                  <a:lnTo>
                    <a:pt x="5353" y="3831"/>
                  </a:lnTo>
                  <a:lnTo>
                    <a:pt x="4671" y="4461"/>
                  </a:lnTo>
                  <a:lnTo>
                    <a:pt x="4041" y="4933"/>
                  </a:lnTo>
                  <a:lnTo>
                    <a:pt x="2152" y="6245"/>
                  </a:lnTo>
                  <a:lnTo>
                    <a:pt x="1680" y="6613"/>
                  </a:lnTo>
                  <a:lnTo>
                    <a:pt x="1260" y="6928"/>
                  </a:lnTo>
                  <a:lnTo>
                    <a:pt x="893" y="7295"/>
                  </a:lnTo>
                  <a:lnTo>
                    <a:pt x="578" y="7662"/>
                  </a:lnTo>
                  <a:lnTo>
                    <a:pt x="315" y="8082"/>
                  </a:lnTo>
                  <a:lnTo>
                    <a:pt x="158" y="8607"/>
                  </a:lnTo>
                  <a:lnTo>
                    <a:pt x="53" y="9184"/>
                  </a:lnTo>
                  <a:lnTo>
                    <a:pt x="0" y="9919"/>
                  </a:lnTo>
                  <a:lnTo>
                    <a:pt x="53" y="10654"/>
                  </a:lnTo>
                  <a:lnTo>
                    <a:pt x="105" y="11021"/>
                  </a:lnTo>
                  <a:lnTo>
                    <a:pt x="210" y="11441"/>
                  </a:lnTo>
                  <a:lnTo>
                    <a:pt x="368" y="11808"/>
                  </a:lnTo>
                  <a:lnTo>
                    <a:pt x="630" y="12175"/>
                  </a:lnTo>
                  <a:lnTo>
                    <a:pt x="945" y="12490"/>
                  </a:lnTo>
                  <a:lnTo>
                    <a:pt x="1312" y="12753"/>
                  </a:lnTo>
                  <a:lnTo>
                    <a:pt x="1680" y="12963"/>
                  </a:lnTo>
                  <a:lnTo>
                    <a:pt x="2047" y="13068"/>
                  </a:lnTo>
                  <a:lnTo>
                    <a:pt x="2415" y="13120"/>
                  </a:lnTo>
                  <a:lnTo>
                    <a:pt x="2834" y="13173"/>
                  </a:lnTo>
                  <a:lnTo>
                    <a:pt x="3464" y="13120"/>
                  </a:lnTo>
                  <a:lnTo>
                    <a:pt x="3936" y="12963"/>
                  </a:lnTo>
                  <a:lnTo>
                    <a:pt x="4356" y="12753"/>
                  </a:lnTo>
                  <a:lnTo>
                    <a:pt x="4724" y="12490"/>
                  </a:lnTo>
                  <a:lnTo>
                    <a:pt x="4986" y="12175"/>
                  </a:lnTo>
                  <a:lnTo>
                    <a:pt x="5196" y="11913"/>
                  </a:lnTo>
                  <a:lnTo>
                    <a:pt x="5458" y="11388"/>
                  </a:lnTo>
                  <a:lnTo>
                    <a:pt x="5458" y="12910"/>
                  </a:lnTo>
                  <a:lnTo>
                    <a:pt x="7977" y="12910"/>
                  </a:lnTo>
                  <a:lnTo>
                    <a:pt x="7767" y="12753"/>
                  </a:lnTo>
                  <a:lnTo>
                    <a:pt x="7662" y="12595"/>
                  </a:lnTo>
                  <a:lnTo>
                    <a:pt x="7505" y="12385"/>
                  </a:lnTo>
                  <a:lnTo>
                    <a:pt x="7453" y="12175"/>
                  </a:lnTo>
                  <a:lnTo>
                    <a:pt x="7400" y="11861"/>
                  </a:lnTo>
                  <a:lnTo>
                    <a:pt x="7348" y="11441"/>
                  </a:lnTo>
                  <a:lnTo>
                    <a:pt x="7348" y="10234"/>
                  </a:lnTo>
                  <a:lnTo>
                    <a:pt x="7348" y="4146"/>
                  </a:lnTo>
                  <a:lnTo>
                    <a:pt x="7348" y="3044"/>
                  </a:lnTo>
                  <a:lnTo>
                    <a:pt x="7295" y="2572"/>
                  </a:lnTo>
                  <a:lnTo>
                    <a:pt x="7243" y="2204"/>
                  </a:lnTo>
                  <a:lnTo>
                    <a:pt x="7138" y="1837"/>
                  </a:lnTo>
                  <a:lnTo>
                    <a:pt x="7033" y="1522"/>
                  </a:lnTo>
                  <a:lnTo>
                    <a:pt x="6823" y="1260"/>
                  </a:lnTo>
                  <a:lnTo>
                    <a:pt x="6560" y="945"/>
                  </a:lnTo>
                  <a:lnTo>
                    <a:pt x="6298" y="683"/>
                  </a:lnTo>
                  <a:lnTo>
                    <a:pt x="5983" y="473"/>
                  </a:lnTo>
                  <a:lnTo>
                    <a:pt x="5668" y="315"/>
                  </a:lnTo>
                  <a:lnTo>
                    <a:pt x="5353" y="158"/>
                  </a:lnTo>
                  <a:lnTo>
                    <a:pt x="5039" y="105"/>
                  </a:lnTo>
                  <a:lnTo>
                    <a:pt x="4671" y="53"/>
                  </a:lnTo>
                  <a:lnTo>
                    <a:pt x="39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0"/>
            <p:cNvSpPr/>
            <p:nvPr/>
          </p:nvSpPr>
          <p:spPr>
            <a:xfrm>
              <a:off x="1334728" y="3879821"/>
              <a:ext cx="59199" cy="102642"/>
            </a:xfrm>
            <a:custGeom>
              <a:avLst/>
              <a:gdLst/>
              <a:ahLst/>
              <a:cxnLst/>
              <a:rect l="l" t="t" r="r" b="b"/>
              <a:pathLst>
                <a:path w="7295" h="12911" extrusionOk="0">
                  <a:moveTo>
                    <a:pt x="4671" y="0"/>
                  </a:moveTo>
                  <a:lnTo>
                    <a:pt x="4094" y="53"/>
                  </a:lnTo>
                  <a:lnTo>
                    <a:pt x="3621" y="158"/>
                  </a:lnTo>
                  <a:lnTo>
                    <a:pt x="3201" y="315"/>
                  </a:lnTo>
                  <a:lnTo>
                    <a:pt x="2834" y="525"/>
                  </a:lnTo>
                  <a:lnTo>
                    <a:pt x="2572" y="735"/>
                  </a:lnTo>
                  <a:lnTo>
                    <a:pt x="2309" y="997"/>
                  </a:lnTo>
                  <a:lnTo>
                    <a:pt x="1942" y="1417"/>
                  </a:lnTo>
                  <a:lnTo>
                    <a:pt x="1942" y="210"/>
                  </a:lnTo>
                  <a:lnTo>
                    <a:pt x="0" y="210"/>
                  </a:lnTo>
                  <a:lnTo>
                    <a:pt x="0" y="12910"/>
                  </a:lnTo>
                  <a:lnTo>
                    <a:pt x="2047" y="12910"/>
                  </a:lnTo>
                  <a:lnTo>
                    <a:pt x="2047" y="4723"/>
                  </a:lnTo>
                  <a:lnTo>
                    <a:pt x="2047" y="3621"/>
                  </a:lnTo>
                  <a:lnTo>
                    <a:pt x="2152" y="3097"/>
                  </a:lnTo>
                  <a:lnTo>
                    <a:pt x="2257" y="2624"/>
                  </a:lnTo>
                  <a:lnTo>
                    <a:pt x="2467" y="2204"/>
                  </a:lnTo>
                  <a:lnTo>
                    <a:pt x="2572" y="2047"/>
                  </a:lnTo>
                  <a:lnTo>
                    <a:pt x="2729" y="1890"/>
                  </a:lnTo>
                  <a:lnTo>
                    <a:pt x="2939" y="1785"/>
                  </a:lnTo>
                  <a:lnTo>
                    <a:pt x="3201" y="1680"/>
                  </a:lnTo>
                  <a:lnTo>
                    <a:pt x="3464" y="1627"/>
                  </a:lnTo>
                  <a:lnTo>
                    <a:pt x="3726" y="1575"/>
                  </a:lnTo>
                  <a:lnTo>
                    <a:pt x="3989" y="1627"/>
                  </a:lnTo>
                  <a:lnTo>
                    <a:pt x="4251" y="1627"/>
                  </a:lnTo>
                  <a:lnTo>
                    <a:pt x="4408" y="1732"/>
                  </a:lnTo>
                  <a:lnTo>
                    <a:pt x="4618" y="1837"/>
                  </a:lnTo>
                  <a:lnTo>
                    <a:pt x="4776" y="1942"/>
                  </a:lnTo>
                  <a:lnTo>
                    <a:pt x="4881" y="2099"/>
                  </a:lnTo>
                  <a:lnTo>
                    <a:pt x="5038" y="2414"/>
                  </a:lnTo>
                  <a:lnTo>
                    <a:pt x="5143" y="2887"/>
                  </a:lnTo>
                  <a:lnTo>
                    <a:pt x="5196" y="3411"/>
                  </a:lnTo>
                  <a:lnTo>
                    <a:pt x="5248" y="4618"/>
                  </a:lnTo>
                  <a:lnTo>
                    <a:pt x="5248" y="12910"/>
                  </a:lnTo>
                  <a:lnTo>
                    <a:pt x="7295" y="12910"/>
                  </a:lnTo>
                  <a:lnTo>
                    <a:pt x="7295" y="3989"/>
                  </a:lnTo>
                  <a:lnTo>
                    <a:pt x="7295" y="3306"/>
                  </a:lnTo>
                  <a:lnTo>
                    <a:pt x="7242" y="2624"/>
                  </a:lnTo>
                  <a:lnTo>
                    <a:pt x="7137" y="1942"/>
                  </a:lnTo>
                  <a:lnTo>
                    <a:pt x="7085" y="1627"/>
                  </a:lnTo>
                  <a:lnTo>
                    <a:pt x="6980" y="1312"/>
                  </a:lnTo>
                  <a:lnTo>
                    <a:pt x="6823" y="1050"/>
                  </a:lnTo>
                  <a:lnTo>
                    <a:pt x="6665" y="787"/>
                  </a:lnTo>
                  <a:lnTo>
                    <a:pt x="6455" y="578"/>
                  </a:lnTo>
                  <a:lnTo>
                    <a:pt x="6193" y="368"/>
                  </a:lnTo>
                  <a:lnTo>
                    <a:pt x="5878" y="210"/>
                  </a:lnTo>
                  <a:lnTo>
                    <a:pt x="5511" y="105"/>
                  </a:lnTo>
                  <a:lnTo>
                    <a:pt x="5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0"/>
            <p:cNvSpPr/>
            <p:nvPr/>
          </p:nvSpPr>
          <p:spPr>
            <a:xfrm>
              <a:off x="1460356" y="3840182"/>
              <a:ext cx="70706" cy="142281"/>
            </a:xfrm>
            <a:custGeom>
              <a:avLst/>
              <a:gdLst/>
              <a:ahLst/>
              <a:cxnLst/>
              <a:rect l="l" t="t" r="r" b="b"/>
              <a:pathLst>
                <a:path w="8713" h="17897" extrusionOk="0">
                  <a:moveTo>
                    <a:pt x="3727" y="2047"/>
                  </a:moveTo>
                  <a:lnTo>
                    <a:pt x="4619" y="2100"/>
                  </a:lnTo>
                  <a:lnTo>
                    <a:pt x="4986" y="2152"/>
                  </a:lnTo>
                  <a:lnTo>
                    <a:pt x="5249" y="2205"/>
                  </a:lnTo>
                  <a:lnTo>
                    <a:pt x="5458" y="2310"/>
                  </a:lnTo>
                  <a:lnTo>
                    <a:pt x="5668" y="2415"/>
                  </a:lnTo>
                  <a:lnTo>
                    <a:pt x="5931" y="2625"/>
                  </a:lnTo>
                  <a:lnTo>
                    <a:pt x="6141" y="2940"/>
                  </a:lnTo>
                  <a:lnTo>
                    <a:pt x="6298" y="3254"/>
                  </a:lnTo>
                  <a:lnTo>
                    <a:pt x="6403" y="3622"/>
                  </a:lnTo>
                  <a:lnTo>
                    <a:pt x="6456" y="4094"/>
                  </a:lnTo>
                  <a:lnTo>
                    <a:pt x="6508" y="4619"/>
                  </a:lnTo>
                  <a:lnTo>
                    <a:pt x="6508" y="5878"/>
                  </a:lnTo>
                  <a:lnTo>
                    <a:pt x="6561" y="9919"/>
                  </a:lnTo>
                  <a:lnTo>
                    <a:pt x="6508" y="12071"/>
                  </a:lnTo>
                  <a:lnTo>
                    <a:pt x="6456" y="13330"/>
                  </a:lnTo>
                  <a:lnTo>
                    <a:pt x="6403" y="14223"/>
                  </a:lnTo>
                  <a:lnTo>
                    <a:pt x="6246" y="14747"/>
                  </a:lnTo>
                  <a:lnTo>
                    <a:pt x="6088" y="15167"/>
                  </a:lnTo>
                  <a:lnTo>
                    <a:pt x="5826" y="15430"/>
                  </a:lnTo>
                  <a:lnTo>
                    <a:pt x="5511" y="15640"/>
                  </a:lnTo>
                  <a:lnTo>
                    <a:pt x="5091" y="15797"/>
                  </a:lnTo>
                  <a:lnTo>
                    <a:pt x="4671" y="15902"/>
                  </a:lnTo>
                  <a:lnTo>
                    <a:pt x="4199" y="15902"/>
                  </a:lnTo>
                  <a:lnTo>
                    <a:pt x="3727" y="15954"/>
                  </a:lnTo>
                  <a:lnTo>
                    <a:pt x="2257" y="15954"/>
                  </a:lnTo>
                  <a:lnTo>
                    <a:pt x="2257" y="2047"/>
                  </a:lnTo>
                  <a:close/>
                  <a:moveTo>
                    <a:pt x="1" y="1"/>
                  </a:moveTo>
                  <a:lnTo>
                    <a:pt x="1" y="17896"/>
                  </a:lnTo>
                  <a:lnTo>
                    <a:pt x="4724" y="17896"/>
                  </a:lnTo>
                  <a:lnTo>
                    <a:pt x="5406" y="17844"/>
                  </a:lnTo>
                  <a:lnTo>
                    <a:pt x="5983" y="17686"/>
                  </a:lnTo>
                  <a:lnTo>
                    <a:pt x="6561" y="17529"/>
                  </a:lnTo>
                  <a:lnTo>
                    <a:pt x="7085" y="17214"/>
                  </a:lnTo>
                  <a:lnTo>
                    <a:pt x="7348" y="17056"/>
                  </a:lnTo>
                  <a:lnTo>
                    <a:pt x="7558" y="16847"/>
                  </a:lnTo>
                  <a:lnTo>
                    <a:pt x="7768" y="16584"/>
                  </a:lnTo>
                  <a:lnTo>
                    <a:pt x="7977" y="16269"/>
                  </a:lnTo>
                  <a:lnTo>
                    <a:pt x="8187" y="15849"/>
                  </a:lnTo>
                  <a:lnTo>
                    <a:pt x="8345" y="15430"/>
                  </a:lnTo>
                  <a:lnTo>
                    <a:pt x="8450" y="15010"/>
                  </a:lnTo>
                  <a:lnTo>
                    <a:pt x="8555" y="14485"/>
                  </a:lnTo>
                  <a:lnTo>
                    <a:pt x="8660" y="13435"/>
                  </a:lnTo>
                  <a:lnTo>
                    <a:pt x="8660" y="12176"/>
                  </a:lnTo>
                  <a:lnTo>
                    <a:pt x="8712" y="9395"/>
                  </a:lnTo>
                  <a:lnTo>
                    <a:pt x="8712" y="7663"/>
                  </a:lnTo>
                  <a:lnTo>
                    <a:pt x="8712" y="4986"/>
                  </a:lnTo>
                  <a:lnTo>
                    <a:pt x="8660" y="3989"/>
                  </a:lnTo>
                  <a:lnTo>
                    <a:pt x="8607" y="3254"/>
                  </a:lnTo>
                  <a:lnTo>
                    <a:pt x="8450" y="2625"/>
                  </a:lnTo>
                  <a:lnTo>
                    <a:pt x="8292" y="2152"/>
                  </a:lnTo>
                  <a:lnTo>
                    <a:pt x="8082" y="1733"/>
                  </a:lnTo>
                  <a:lnTo>
                    <a:pt x="7820" y="1313"/>
                  </a:lnTo>
                  <a:lnTo>
                    <a:pt x="7400" y="893"/>
                  </a:lnTo>
                  <a:lnTo>
                    <a:pt x="6928" y="526"/>
                  </a:lnTo>
                  <a:lnTo>
                    <a:pt x="6403" y="316"/>
                  </a:lnTo>
                  <a:lnTo>
                    <a:pt x="5878" y="158"/>
                  </a:lnTo>
                  <a:lnTo>
                    <a:pt x="5301" y="53"/>
                  </a:lnTo>
                  <a:lnTo>
                    <a:pt x="46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0"/>
            <p:cNvSpPr/>
            <p:nvPr/>
          </p:nvSpPr>
          <p:spPr>
            <a:xfrm>
              <a:off x="154936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0"/>
            <p:cNvSpPr/>
            <p:nvPr/>
          </p:nvSpPr>
          <p:spPr>
            <a:xfrm>
              <a:off x="1581732" y="3879821"/>
              <a:ext cx="61333" cy="136851"/>
            </a:xfrm>
            <a:custGeom>
              <a:avLst/>
              <a:gdLst/>
              <a:ahLst/>
              <a:cxnLst/>
              <a:rect l="l" t="t" r="r" b="b"/>
              <a:pathLst>
                <a:path w="7558" h="17214" extrusionOk="0">
                  <a:moveTo>
                    <a:pt x="3779" y="1417"/>
                  </a:moveTo>
                  <a:lnTo>
                    <a:pt x="4146" y="1470"/>
                  </a:lnTo>
                  <a:lnTo>
                    <a:pt x="4513" y="1575"/>
                  </a:lnTo>
                  <a:lnTo>
                    <a:pt x="4776" y="1785"/>
                  </a:lnTo>
                  <a:lnTo>
                    <a:pt x="5038" y="2047"/>
                  </a:lnTo>
                  <a:lnTo>
                    <a:pt x="5196" y="2309"/>
                  </a:lnTo>
                  <a:lnTo>
                    <a:pt x="5353" y="2677"/>
                  </a:lnTo>
                  <a:lnTo>
                    <a:pt x="5458" y="3097"/>
                  </a:lnTo>
                  <a:lnTo>
                    <a:pt x="5458" y="3516"/>
                  </a:lnTo>
                  <a:lnTo>
                    <a:pt x="5563" y="6770"/>
                  </a:lnTo>
                  <a:lnTo>
                    <a:pt x="5563" y="8397"/>
                  </a:lnTo>
                  <a:lnTo>
                    <a:pt x="5511" y="9237"/>
                  </a:lnTo>
                  <a:lnTo>
                    <a:pt x="5458" y="9919"/>
                  </a:lnTo>
                  <a:lnTo>
                    <a:pt x="5353" y="10234"/>
                  </a:lnTo>
                  <a:lnTo>
                    <a:pt x="5248" y="10549"/>
                  </a:lnTo>
                  <a:lnTo>
                    <a:pt x="5091" y="10811"/>
                  </a:lnTo>
                  <a:lnTo>
                    <a:pt x="4881" y="11021"/>
                  </a:lnTo>
                  <a:lnTo>
                    <a:pt x="4618" y="11231"/>
                  </a:lnTo>
                  <a:lnTo>
                    <a:pt x="4356" y="11336"/>
                  </a:lnTo>
                  <a:lnTo>
                    <a:pt x="4041" y="11441"/>
                  </a:lnTo>
                  <a:lnTo>
                    <a:pt x="3306" y="11441"/>
                  </a:lnTo>
                  <a:lnTo>
                    <a:pt x="2992" y="11336"/>
                  </a:lnTo>
                  <a:lnTo>
                    <a:pt x="2729" y="11178"/>
                  </a:lnTo>
                  <a:lnTo>
                    <a:pt x="2519" y="10968"/>
                  </a:lnTo>
                  <a:lnTo>
                    <a:pt x="2362" y="10706"/>
                  </a:lnTo>
                  <a:lnTo>
                    <a:pt x="2257" y="10391"/>
                  </a:lnTo>
                  <a:lnTo>
                    <a:pt x="2204" y="10076"/>
                  </a:lnTo>
                  <a:lnTo>
                    <a:pt x="2152" y="9709"/>
                  </a:lnTo>
                  <a:lnTo>
                    <a:pt x="2099" y="8817"/>
                  </a:lnTo>
                  <a:lnTo>
                    <a:pt x="2099" y="7610"/>
                  </a:lnTo>
                  <a:lnTo>
                    <a:pt x="2099" y="5301"/>
                  </a:lnTo>
                  <a:lnTo>
                    <a:pt x="2099" y="3831"/>
                  </a:lnTo>
                  <a:lnTo>
                    <a:pt x="2152" y="3202"/>
                  </a:lnTo>
                  <a:lnTo>
                    <a:pt x="2309" y="2624"/>
                  </a:lnTo>
                  <a:lnTo>
                    <a:pt x="2467" y="2152"/>
                  </a:lnTo>
                  <a:lnTo>
                    <a:pt x="2624" y="1942"/>
                  </a:lnTo>
                  <a:lnTo>
                    <a:pt x="2782" y="1785"/>
                  </a:lnTo>
                  <a:lnTo>
                    <a:pt x="2992" y="1627"/>
                  </a:lnTo>
                  <a:lnTo>
                    <a:pt x="3201" y="1522"/>
                  </a:lnTo>
                  <a:lnTo>
                    <a:pt x="3464" y="1470"/>
                  </a:lnTo>
                  <a:lnTo>
                    <a:pt x="3779" y="1417"/>
                  </a:lnTo>
                  <a:close/>
                  <a:moveTo>
                    <a:pt x="2729" y="0"/>
                  </a:moveTo>
                  <a:lnTo>
                    <a:pt x="2362" y="53"/>
                  </a:lnTo>
                  <a:lnTo>
                    <a:pt x="2047" y="158"/>
                  </a:lnTo>
                  <a:lnTo>
                    <a:pt x="1732" y="315"/>
                  </a:lnTo>
                  <a:lnTo>
                    <a:pt x="1470" y="420"/>
                  </a:lnTo>
                  <a:lnTo>
                    <a:pt x="1260" y="630"/>
                  </a:lnTo>
                  <a:lnTo>
                    <a:pt x="840" y="997"/>
                  </a:lnTo>
                  <a:lnTo>
                    <a:pt x="577" y="1417"/>
                  </a:lnTo>
                  <a:lnTo>
                    <a:pt x="420" y="1785"/>
                  </a:lnTo>
                  <a:lnTo>
                    <a:pt x="315" y="2099"/>
                  </a:lnTo>
                  <a:lnTo>
                    <a:pt x="263" y="2362"/>
                  </a:lnTo>
                  <a:lnTo>
                    <a:pt x="105" y="2992"/>
                  </a:lnTo>
                  <a:lnTo>
                    <a:pt x="53" y="3831"/>
                  </a:lnTo>
                  <a:lnTo>
                    <a:pt x="53" y="4881"/>
                  </a:lnTo>
                  <a:lnTo>
                    <a:pt x="0" y="6298"/>
                  </a:lnTo>
                  <a:lnTo>
                    <a:pt x="0" y="8292"/>
                  </a:lnTo>
                  <a:lnTo>
                    <a:pt x="53" y="9656"/>
                  </a:lnTo>
                  <a:lnTo>
                    <a:pt x="158" y="10601"/>
                  </a:lnTo>
                  <a:lnTo>
                    <a:pt x="263" y="10968"/>
                  </a:lnTo>
                  <a:lnTo>
                    <a:pt x="368" y="11336"/>
                  </a:lnTo>
                  <a:lnTo>
                    <a:pt x="577" y="11756"/>
                  </a:lnTo>
                  <a:lnTo>
                    <a:pt x="840" y="12123"/>
                  </a:lnTo>
                  <a:lnTo>
                    <a:pt x="1155" y="12438"/>
                  </a:lnTo>
                  <a:lnTo>
                    <a:pt x="1522" y="12648"/>
                  </a:lnTo>
                  <a:lnTo>
                    <a:pt x="1837" y="12805"/>
                  </a:lnTo>
                  <a:lnTo>
                    <a:pt x="2204" y="12910"/>
                  </a:lnTo>
                  <a:lnTo>
                    <a:pt x="2572" y="12963"/>
                  </a:lnTo>
                  <a:lnTo>
                    <a:pt x="2939" y="13015"/>
                  </a:lnTo>
                  <a:lnTo>
                    <a:pt x="3306" y="12963"/>
                  </a:lnTo>
                  <a:lnTo>
                    <a:pt x="3674" y="12910"/>
                  </a:lnTo>
                  <a:lnTo>
                    <a:pt x="3989" y="12805"/>
                  </a:lnTo>
                  <a:lnTo>
                    <a:pt x="4304" y="12648"/>
                  </a:lnTo>
                  <a:lnTo>
                    <a:pt x="4671" y="12490"/>
                  </a:lnTo>
                  <a:lnTo>
                    <a:pt x="4933" y="12228"/>
                  </a:lnTo>
                  <a:lnTo>
                    <a:pt x="5248" y="11966"/>
                  </a:lnTo>
                  <a:lnTo>
                    <a:pt x="5511" y="11598"/>
                  </a:lnTo>
                  <a:lnTo>
                    <a:pt x="5511" y="13068"/>
                  </a:lnTo>
                  <a:lnTo>
                    <a:pt x="5458" y="13960"/>
                  </a:lnTo>
                  <a:lnTo>
                    <a:pt x="5406" y="14380"/>
                  </a:lnTo>
                  <a:lnTo>
                    <a:pt x="5301" y="14747"/>
                  </a:lnTo>
                  <a:lnTo>
                    <a:pt x="5091" y="15114"/>
                  </a:lnTo>
                  <a:lnTo>
                    <a:pt x="4933" y="15219"/>
                  </a:lnTo>
                  <a:lnTo>
                    <a:pt x="4776" y="15377"/>
                  </a:lnTo>
                  <a:lnTo>
                    <a:pt x="4566" y="15482"/>
                  </a:lnTo>
                  <a:lnTo>
                    <a:pt x="4304" y="15534"/>
                  </a:lnTo>
                  <a:lnTo>
                    <a:pt x="4041" y="15587"/>
                  </a:lnTo>
                  <a:lnTo>
                    <a:pt x="3726" y="15587"/>
                  </a:lnTo>
                  <a:lnTo>
                    <a:pt x="3201" y="15534"/>
                  </a:lnTo>
                  <a:lnTo>
                    <a:pt x="2782" y="15429"/>
                  </a:lnTo>
                  <a:lnTo>
                    <a:pt x="2467" y="15219"/>
                  </a:lnTo>
                  <a:lnTo>
                    <a:pt x="2257" y="14957"/>
                  </a:lnTo>
                  <a:lnTo>
                    <a:pt x="2099" y="14694"/>
                  </a:lnTo>
                  <a:lnTo>
                    <a:pt x="2047" y="14432"/>
                  </a:lnTo>
                  <a:lnTo>
                    <a:pt x="1994" y="13960"/>
                  </a:lnTo>
                  <a:lnTo>
                    <a:pt x="158" y="13960"/>
                  </a:lnTo>
                  <a:lnTo>
                    <a:pt x="158" y="14380"/>
                  </a:lnTo>
                  <a:lnTo>
                    <a:pt x="210" y="14799"/>
                  </a:lnTo>
                  <a:lnTo>
                    <a:pt x="315" y="15219"/>
                  </a:lnTo>
                  <a:lnTo>
                    <a:pt x="473" y="15534"/>
                  </a:lnTo>
                  <a:lnTo>
                    <a:pt x="630" y="15849"/>
                  </a:lnTo>
                  <a:lnTo>
                    <a:pt x="840" y="16111"/>
                  </a:lnTo>
                  <a:lnTo>
                    <a:pt x="1050" y="16321"/>
                  </a:lnTo>
                  <a:lnTo>
                    <a:pt x="1312" y="16531"/>
                  </a:lnTo>
                  <a:lnTo>
                    <a:pt x="1575" y="16689"/>
                  </a:lnTo>
                  <a:lnTo>
                    <a:pt x="1837" y="16846"/>
                  </a:lnTo>
                  <a:lnTo>
                    <a:pt x="2414" y="17056"/>
                  </a:lnTo>
                  <a:lnTo>
                    <a:pt x="3044" y="17161"/>
                  </a:lnTo>
                  <a:lnTo>
                    <a:pt x="3621" y="17213"/>
                  </a:lnTo>
                  <a:lnTo>
                    <a:pt x="4041" y="17161"/>
                  </a:lnTo>
                  <a:lnTo>
                    <a:pt x="4566" y="17108"/>
                  </a:lnTo>
                  <a:lnTo>
                    <a:pt x="5091" y="17004"/>
                  </a:lnTo>
                  <a:lnTo>
                    <a:pt x="5668" y="16846"/>
                  </a:lnTo>
                  <a:lnTo>
                    <a:pt x="6193" y="16584"/>
                  </a:lnTo>
                  <a:lnTo>
                    <a:pt x="6455" y="16374"/>
                  </a:lnTo>
                  <a:lnTo>
                    <a:pt x="6665" y="16216"/>
                  </a:lnTo>
                  <a:lnTo>
                    <a:pt x="6875" y="15954"/>
                  </a:lnTo>
                  <a:lnTo>
                    <a:pt x="7032" y="15692"/>
                  </a:lnTo>
                  <a:lnTo>
                    <a:pt x="7190" y="15429"/>
                  </a:lnTo>
                  <a:lnTo>
                    <a:pt x="7347" y="15114"/>
                  </a:lnTo>
                  <a:lnTo>
                    <a:pt x="7452" y="14589"/>
                  </a:lnTo>
                  <a:lnTo>
                    <a:pt x="7557" y="14012"/>
                  </a:lnTo>
                  <a:lnTo>
                    <a:pt x="7557" y="13278"/>
                  </a:lnTo>
                  <a:lnTo>
                    <a:pt x="7557" y="12280"/>
                  </a:lnTo>
                  <a:lnTo>
                    <a:pt x="7557" y="210"/>
                  </a:lnTo>
                  <a:lnTo>
                    <a:pt x="5668" y="210"/>
                  </a:lnTo>
                  <a:lnTo>
                    <a:pt x="5668" y="1365"/>
                  </a:lnTo>
                  <a:lnTo>
                    <a:pt x="5406" y="945"/>
                  </a:lnTo>
                  <a:lnTo>
                    <a:pt x="5196" y="735"/>
                  </a:lnTo>
                  <a:lnTo>
                    <a:pt x="4933" y="525"/>
                  </a:lnTo>
                  <a:lnTo>
                    <a:pt x="4618" y="315"/>
                  </a:lnTo>
                  <a:lnTo>
                    <a:pt x="4199" y="158"/>
                  </a:lnTo>
                  <a:lnTo>
                    <a:pt x="3726" y="53"/>
                  </a:lnTo>
                  <a:lnTo>
                    <a:pt x="31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0"/>
            <p:cNvSpPr/>
            <p:nvPr/>
          </p:nvSpPr>
          <p:spPr>
            <a:xfrm>
              <a:off x="1660943" y="3843108"/>
              <a:ext cx="16189" cy="139356"/>
            </a:xfrm>
            <a:custGeom>
              <a:avLst/>
              <a:gdLst/>
              <a:ahLst/>
              <a:cxnLst/>
              <a:rect l="l" t="t" r="r" b="b"/>
              <a:pathLst>
                <a:path w="1995" h="17529" extrusionOk="0">
                  <a:moveTo>
                    <a:pt x="0" y="0"/>
                  </a:moveTo>
                  <a:lnTo>
                    <a:pt x="0" y="2624"/>
                  </a:lnTo>
                  <a:lnTo>
                    <a:pt x="1995" y="2624"/>
                  </a:lnTo>
                  <a:lnTo>
                    <a:pt x="1995" y="0"/>
                  </a:lnTo>
                  <a:close/>
                  <a:moveTo>
                    <a:pt x="0" y="4828"/>
                  </a:moveTo>
                  <a:lnTo>
                    <a:pt x="0"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0"/>
            <p:cNvSpPr/>
            <p:nvPr/>
          </p:nvSpPr>
          <p:spPr>
            <a:xfrm>
              <a:off x="1687771" y="3854373"/>
              <a:ext cx="44300" cy="130173"/>
            </a:xfrm>
            <a:custGeom>
              <a:avLst/>
              <a:gdLst/>
              <a:ahLst/>
              <a:cxnLst/>
              <a:rect l="l" t="t" r="r" b="b"/>
              <a:pathLst>
                <a:path w="5459" h="16374" extrusionOk="0">
                  <a:moveTo>
                    <a:pt x="1575" y="0"/>
                  </a:moveTo>
                  <a:lnTo>
                    <a:pt x="1575" y="3411"/>
                  </a:lnTo>
                  <a:lnTo>
                    <a:pt x="1" y="3411"/>
                  </a:lnTo>
                  <a:lnTo>
                    <a:pt x="1" y="4933"/>
                  </a:lnTo>
                  <a:lnTo>
                    <a:pt x="1522" y="4933"/>
                  </a:lnTo>
                  <a:lnTo>
                    <a:pt x="1522" y="11965"/>
                  </a:lnTo>
                  <a:lnTo>
                    <a:pt x="1522" y="13382"/>
                  </a:lnTo>
                  <a:lnTo>
                    <a:pt x="1522" y="14222"/>
                  </a:lnTo>
                  <a:lnTo>
                    <a:pt x="1627" y="14747"/>
                  </a:lnTo>
                  <a:lnTo>
                    <a:pt x="1785" y="15167"/>
                  </a:lnTo>
                  <a:lnTo>
                    <a:pt x="1890" y="15376"/>
                  </a:lnTo>
                  <a:lnTo>
                    <a:pt x="2047" y="15586"/>
                  </a:lnTo>
                  <a:lnTo>
                    <a:pt x="2205" y="15796"/>
                  </a:lnTo>
                  <a:lnTo>
                    <a:pt x="2467" y="15954"/>
                  </a:lnTo>
                  <a:lnTo>
                    <a:pt x="2834" y="16111"/>
                  </a:lnTo>
                  <a:lnTo>
                    <a:pt x="3254" y="16269"/>
                  </a:lnTo>
                  <a:lnTo>
                    <a:pt x="3727" y="16321"/>
                  </a:lnTo>
                  <a:lnTo>
                    <a:pt x="4356" y="16374"/>
                  </a:lnTo>
                  <a:lnTo>
                    <a:pt x="4986" y="16321"/>
                  </a:lnTo>
                  <a:lnTo>
                    <a:pt x="5458" y="16216"/>
                  </a:lnTo>
                  <a:lnTo>
                    <a:pt x="5458" y="14537"/>
                  </a:lnTo>
                  <a:lnTo>
                    <a:pt x="5144" y="14642"/>
                  </a:lnTo>
                  <a:lnTo>
                    <a:pt x="4776" y="14642"/>
                  </a:lnTo>
                  <a:lnTo>
                    <a:pt x="4409" y="14589"/>
                  </a:lnTo>
                  <a:lnTo>
                    <a:pt x="4094" y="14537"/>
                  </a:lnTo>
                  <a:lnTo>
                    <a:pt x="3884" y="14327"/>
                  </a:lnTo>
                  <a:lnTo>
                    <a:pt x="3779" y="14169"/>
                  </a:lnTo>
                  <a:lnTo>
                    <a:pt x="3674" y="13907"/>
                  </a:lnTo>
                  <a:lnTo>
                    <a:pt x="3622" y="13645"/>
                  </a:lnTo>
                  <a:lnTo>
                    <a:pt x="3569" y="13015"/>
                  </a:lnTo>
                  <a:lnTo>
                    <a:pt x="3569" y="4933"/>
                  </a:lnTo>
                  <a:lnTo>
                    <a:pt x="5458" y="4933"/>
                  </a:lnTo>
                  <a:lnTo>
                    <a:pt x="5458" y="3411"/>
                  </a:lnTo>
                  <a:lnTo>
                    <a:pt x="3569" y="3411"/>
                  </a:lnTo>
                  <a:lnTo>
                    <a:pt x="35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0"/>
            <p:cNvSpPr/>
            <p:nvPr/>
          </p:nvSpPr>
          <p:spPr>
            <a:xfrm>
              <a:off x="1739731" y="3879821"/>
              <a:ext cx="64733" cy="104725"/>
            </a:xfrm>
            <a:custGeom>
              <a:avLst/>
              <a:gdLst/>
              <a:ahLst/>
              <a:cxnLst/>
              <a:rect l="l" t="t" r="r" b="b"/>
              <a:pathLst>
                <a:path w="7977" h="13173" extrusionOk="0">
                  <a:moveTo>
                    <a:pt x="5353" y="5668"/>
                  </a:moveTo>
                  <a:lnTo>
                    <a:pt x="5353" y="8817"/>
                  </a:lnTo>
                  <a:lnTo>
                    <a:pt x="5300" y="9551"/>
                  </a:lnTo>
                  <a:lnTo>
                    <a:pt x="5248" y="9919"/>
                  </a:lnTo>
                  <a:lnTo>
                    <a:pt x="5196" y="10234"/>
                  </a:lnTo>
                  <a:lnTo>
                    <a:pt x="5091" y="10549"/>
                  </a:lnTo>
                  <a:lnTo>
                    <a:pt x="4986" y="10811"/>
                  </a:lnTo>
                  <a:lnTo>
                    <a:pt x="4776" y="11073"/>
                  </a:lnTo>
                  <a:lnTo>
                    <a:pt x="4513" y="11283"/>
                  </a:lnTo>
                  <a:lnTo>
                    <a:pt x="4251" y="11441"/>
                  </a:lnTo>
                  <a:lnTo>
                    <a:pt x="3988" y="11546"/>
                  </a:lnTo>
                  <a:lnTo>
                    <a:pt x="3726" y="11651"/>
                  </a:lnTo>
                  <a:lnTo>
                    <a:pt x="3201" y="11651"/>
                  </a:lnTo>
                  <a:lnTo>
                    <a:pt x="2991" y="11598"/>
                  </a:lnTo>
                  <a:lnTo>
                    <a:pt x="2781" y="11546"/>
                  </a:lnTo>
                  <a:lnTo>
                    <a:pt x="2624" y="11441"/>
                  </a:lnTo>
                  <a:lnTo>
                    <a:pt x="2414" y="11231"/>
                  </a:lnTo>
                  <a:lnTo>
                    <a:pt x="2204" y="10916"/>
                  </a:lnTo>
                  <a:lnTo>
                    <a:pt x="2152" y="10601"/>
                  </a:lnTo>
                  <a:lnTo>
                    <a:pt x="2099" y="10286"/>
                  </a:lnTo>
                  <a:lnTo>
                    <a:pt x="2047" y="9761"/>
                  </a:lnTo>
                  <a:lnTo>
                    <a:pt x="2099" y="9289"/>
                  </a:lnTo>
                  <a:lnTo>
                    <a:pt x="2204" y="8817"/>
                  </a:lnTo>
                  <a:lnTo>
                    <a:pt x="2309" y="8449"/>
                  </a:lnTo>
                  <a:lnTo>
                    <a:pt x="2519" y="8135"/>
                  </a:lnTo>
                  <a:lnTo>
                    <a:pt x="2729" y="7820"/>
                  </a:lnTo>
                  <a:lnTo>
                    <a:pt x="3044" y="7557"/>
                  </a:lnTo>
                  <a:lnTo>
                    <a:pt x="3674" y="7032"/>
                  </a:lnTo>
                  <a:lnTo>
                    <a:pt x="4671" y="6298"/>
                  </a:lnTo>
                  <a:lnTo>
                    <a:pt x="5353" y="5668"/>
                  </a:lnTo>
                  <a:close/>
                  <a:moveTo>
                    <a:pt x="3306" y="0"/>
                  </a:moveTo>
                  <a:lnTo>
                    <a:pt x="2834" y="105"/>
                  </a:lnTo>
                  <a:lnTo>
                    <a:pt x="2362" y="210"/>
                  </a:lnTo>
                  <a:lnTo>
                    <a:pt x="1837" y="473"/>
                  </a:lnTo>
                  <a:lnTo>
                    <a:pt x="1574" y="578"/>
                  </a:lnTo>
                  <a:lnTo>
                    <a:pt x="1365" y="787"/>
                  </a:lnTo>
                  <a:lnTo>
                    <a:pt x="1155" y="997"/>
                  </a:lnTo>
                  <a:lnTo>
                    <a:pt x="945" y="1260"/>
                  </a:lnTo>
                  <a:lnTo>
                    <a:pt x="787" y="1522"/>
                  </a:lnTo>
                  <a:lnTo>
                    <a:pt x="630" y="1837"/>
                  </a:lnTo>
                  <a:lnTo>
                    <a:pt x="525" y="2414"/>
                  </a:lnTo>
                  <a:lnTo>
                    <a:pt x="472" y="3149"/>
                  </a:lnTo>
                  <a:lnTo>
                    <a:pt x="472" y="4409"/>
                  </a:lnTo>
                  <a:lnTo>
                    <a:pt x="2309" y="4409"/>
                  </a:lnTo>
                  <a:lnTo>
                    <a:pt x="2257" y="3464"/>
                  </a:lnTo>
                  <a:lnTo>
                    <a:pt x="2309" y="2834"/>
                  </a:lnTo>
                  <a:lnTo>
                    <a:pt x="2362" y="2519"/>
                  </a:lnTo>
                  <a:lnTo>
                    <a:pt x="2467" y="2257"/>
                  </a:lnTo>
                  <a:lnTo>
                    <a:pt x="2624" y="1994"/>
                  </a:lnTo>
                  <a:lnTo>
                    <a:pt x="2886" y="1785"/>
                  </a:lnTo>
                  <a:lnTo>
                    <a:pt x="3306" y="1680"/>
                  </a:lnTo>
                  <a:lnTo>
                    <a:pt x="3779" y="1627"/>
                  </a:lnTo>
                  <a:lnTo>
                    <a:pt x="4303" y="1680"/>
                  </a:lnTo>
                  <a:lnTo>
                    <a:pt x="4513" y="1732"/>
                  </a:lnTo>
                  <a:lnTo>
                    <a:pt x="4671" y="1837"/>
                  </a:lnTo>
                  <a:lnTo>
                    <a:pt x="4933" y="2047"/>
                  </a:lnTo>
                  <a:lnTo>
                    <a:pt x="5143" y="2362"/>
                  </a:lnTo>
                  <a:lnTo>
                    <a:pt x="5248" y="2677"/>
                  </a:lnTo>
                  <a:lnTo>
                    <a:pt x="5300" y="3044"/>
                  </a:lnTo>
                  <a:lnTo>
                    <a:pt x="5353" y="3831"/>
                  </a:lnTo>
                  <a:lnTo>
                    <a:pt x="4671" y="4461"/>
                  </a:lnTo>
                  <a:lnTo>
                    <a:pt x="4041" y="4933"/>
                  </a:lnTo>
                  <a:lnTo>
                    <a:pt x="2152" y="6245"/>
                  </a:lnTo>
                  <a:lnTo>
                    <a:pt x="1679" y="6613"/>
                  </a:lnTo>
                  <a:lnTo>
                    <a:pt x="1260" y="6928"/>
                  </a:lnTo>
                  <a:lnTo>
                    <a:pt x="892" y="7295"/>
                  </a:lnTo>
                  <a:lnTo>
                    <a:pt x="577" y="7662"/>
                  </a:lnTo>
                  <a:lnTo>
                    <a:pt x="315" y="8082"/>
                  </a:lnTo>
                  <a:lnTo>
                    <a:pt x="157" y="8607"/>
                  </a:lnTo>
                  <a:lnTo>
                    <a:pt x="53" y="9184"/>
                  </a:lnTo>
                  <a:lnTo>
                    <a:pt x="0" y="9919"/>
                  </a:lnTo>
                  <a:lnTo>
                    <a:pt x="53" y="10654"/>
                  </a:lnTo>
                  <a:lnTo>
                    <a:pt x="105" y="11021"/>
                  </a:lnTo>
                  <a:lnTo>
                    <a:pt x="210" y="11441"/>
                  </a:lnTo>
                  <a:lnTo>
                    <a:pt x="367" y="11808"/>
                  </a:lnTo>
                  <a:lnTo>
                    <a:pt x="630" y="12175"/>
                  </a:lnTo>
                  <a:lnTo>
                    <a:pt x="945" y="12490"/>
                  </a:lnTo>
                  <a:lnTo>
                    <a:pt x="1312" y="12753"/>
                  </a:lnTo>
                  <a:lnTo>
                    <a:pt x="1679" y="12963"/>
                  </a:lnTo>
                  <a:lnTo>
                    <a:pt x="2047" y="13068"/>
                  </a:lnTo>
                  <a:lnTo>
                    <a:pt x="2414" y="13120"/>
                  </a:lnTo>
                  <a:lnTo>
                    <a:pt x="2834" y="13173"/>
                  </a:lnTo>
                  <a:lnTo>
                    <a:pt x="3464" y="13120"/>
                  </a:lnTo>
                  <a:lnTo>
                    <a:pt x="3936" y="12963"/>
                  </a:lnTo>
                  <a:lnTo>
                    <a:pt x="4356" y="12753"/>
                  </a:lnTo>
                  <a:lnTo>
                    <a:pt x="4671" y="12490"/>
                  </a:lnTo>
                  <a:lnTo>
                    <a:pt x="4986" y="12175"/>
                  </a:lnTo>
                  <a:lnTo>
                    <a:pt x="5196" y="11913"/>
                  </a:lnTo>
                  <a:lnTo>
                    <a:pt x="5458" y="11388"/>
                  </a:lnTo>
                  <a:lnTo>
                    <a:pt x="5458" y="12910"/>
                  </a:lnTo>
                  <a:lnTo>
                    <a:pt x="7977" y="12910"/>
                  </a:lnTo>
                  <a:lnTo>
                    <a:pt x="7767" y="12753"/>
                  </a:lnTo>
                  <a:lnTo>
                    <a:pt x="7610" y="12595"/>
                  </a:lnTo>
                  <a:lnTo>
                    <a:pt x="7505" y="12385"/>
                  </a:lnTo>
                  <a:lnTo>
                    <a:pt x="7452" y="12175"/>
                  </a:lnTo>
                  <a:lnTo>
                    <a:pt x="7400" y="11861"/>
                  </a:lnTo>
                  <a:lnTo>
                    <a:pt x="7347" y="11441"/>
                  </a:lnTo>
                  <a:lnTo>
                    <a:pt x="7347" y="10234"/>
                  </a:lnTo>
                  <a:lnTo>
                    <a:pt x="7347" y="4146"/>
                  </a:lnTo>
                  <a:lnTo>
                    <a:pt x="7347" y="3044"/>
                  </a:lnTo>
                  <a:lnTo>
                    <a:pt x="7295" y="2572"/>
                  </a:lnTo>
                  <a:lnTo>
                    <a:pt x="7242" y="2204"/>
                  </a:lnTo>
                  <a:lnTo>
                    <a:pt x="7137" y="1837"/>
                  </a:lnTo>
                  <a:lnTo>
                    <a:pt x="7032" y="1522"/>
                  </a:lnTo>
                  <a:lnTo>
                    <a:pt x="6822" y="1260"/>
                  </a:lnTo>
                  <a:lnTo>
                    <a:pt x="6560" y="945"/>
                  </a:lnTo>
                  <a:lnTo>
                    <a:pt x="6245" y="683"/>
                  </a:lnTo>
                  <a:lnTo>
                    <a:pt x="5983" y="473"/>
                  </a:lnTo>
                  <a:lnTo>
                    <a:pt x="5668" y="315"/>
                  </a:lnTo>
                  <a:lnTo>
                    <a:pt x="5353" y="158"/>
                  </a:lnTo>
                  <a:lnTo>
                    <a:pt x="4986" y="105"/>
                  </a:lnTo>
                  <a:lnTo>
                    <a:pt x="4671" y="53"/>
                  </a:lnTo>
                  <a:lnTo>
                    <a:pt x="3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0"/>
            <p:cNvSpPr/>
            <p:nvPr/>
          </p:nvSpPr>
          <p:spPr>
            <a:xfrm>
              <a:off x="1817238" y="3840182"/>
              <a:ext cx="17042" cy="142281"/>
            </a:xfrm>
            <a:custGeom>
              <a:avLst/>
              <a:gdLst/>
              <a:ahLst/>
              <a:cxnLst/>
              <a:rect l="l" t="t" r="r" b="b"/>
              <a:pathLst>
                <a:path w="2100" h="17897" extrusionOk="0">
                  <a:moveTo>
                    <a:pt x="0" y="1"/>
                  </a:moveTo>
                  <a:lnTo>
                    <a:pt x="0" y="17896"/>
                  </a:lnTo>
                  <a:lnTo>
                    <a:pt x="2099" y="17896"/>
                  </a:lnTo>
                  <a:lnTo>
                    <a:pt x="20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1895596" y="3837678"/>
              <a:ext cx="71128" cy="146868"/>
            </a:xfrm>
            <a:custGeom>
              <a:avLst/>
              <a:gdLst/>
              <a:ahLst/>
              <a:cxnLst/>
              <a:rect l="l" t="t" r="r" b="b"/>
              <a:pathLst>
                <a:path w="8765" h="18474" extrusionOk="0">
                  <a:moveTo>
                    <a:pt x="4619" y="1"/>
                  </a:moveTo>
                  <a:lnTo>
                    <a:pt x="3884" y="53"/>
                  </a:lnTo>
                  <a:lnTo>
                    <a:pt x="3254" y="158"/>
                  </a:lnTo>
                  <a:lnTo>
                    <a:pt x="2677" y="316"/>
                  </a:lnTo>
                  <a:lnTo>
                    <a:pt x="2205" y="526"/>
                  </a:lnTo>
                  <a:lnTo>
                    <a:pt x="1785" y="788"/>
                  </a:lnTo>
                  <a:lnTo>
                    <a:pt x="1470" y="1103"/>
                  </a:lnTo>
                  <a:lnTo>
                    <a:pt x="1208" y="1418"/>
                  </a:lnTo>
                  <a:lnTo>
                    <a:pt x="998" y="1733"/>
                  </a:lnTo>
                  <a:lnTo>
                    <a:pt x="788" y="2100"/>
                  </a:lnTo>
                  <a:lnTo>
                    <a:pt x="683" y="2467"/>
                  </a:lnTo>
                  <a:lnTo>
                    <a:pt x="525" y="3150"/>
                  </a:lnTo>
                  <a:lnTo>
                    <a:pt x="473" y="3727"/>
                  </a:lnTo>
                  <a:lnTo>
                    <a:pt x="473" y="4199"/>
                  </a:lnTo>
                  <a:lnTo>
                    <a:pt x="473" y="4776"/>
                  </a:lnTo>
                  <a:lnTo>
                    <a:pt x="525" y="5354"/>
                  </a:lnTo>
                  <a:lnTo>
                    <a:pt x="630" y="5879"/>
                  </a:lnTo>
                  <a:lnTo>
                    <a:pt x="840" y="6403"/>
                  </a:lnTo>
                  <a:lnTo>
                    <a:pt x="1103" y="6928"/>
                  </a:lnTo>
                  <a:lnTo>
                    <a:pt x="1470" y="7453"/>
                  </a:lnTo>
                  <a:lnTo>
                    <a:pt x="1942" y="8030"/>
                  </a:lnTo>
                  <a:lnTo>
                    <a:pt x="2520" y="8660"/>
                  </a:lnTo>
                  <a:lnTo>
                    <a:pt x="4934" y="11179"/>
                  </a:lnTo>
                  <a:lnTo>
                    <a:pt x="5616" y="11914"/>
                  </a:lnTo>
                  <a:lnTo>
                    <a:pt x="5931" y="12229"/>
                  </a:lnTo>
                  <a:lnTo>
                    <a:pt x="6141" y="12596"/>
                  </a:lnTo>
                  <a:lnTo>
                    <a:pt x="6350" y="12963"/>
                  </a:lnTo>
                  <a:lnTo>
                    <a:pt x="6508" y="13383"/>
                  </a:lnTo>
                  <a:lnTo>
                    <a:pt x="6560" y="13855"/>
                  </a:lnTo>
                  <a:lnTo>
                    <a:pt x="6613" y="14328"/>
                  </a:lnTo>
                  <a:lnTo>
                    <a:pt x="6560" y="14695"/>
                  </a:lnTo>
                  <a:lnTo>
                    <a:pt x="6508" y="15010"/>
                  </a:lnTo>
                  <a:lnTo>
                    <a:pt x="6455" y="15272"/>
                  </a:lnTo>
                  <a:lnTo>
                    <a:pt x="6350" y="15535"/>
                  </a:lnTo>
                  <a:lnTo>
                    <a:pt x="6193" y="15745"/>
                  </a:lnTo>
                  <a:lnTo>
                    <a:pt x="6088" y="15902"/>
                  </a:lnTo>
                  <a:lnTo>
                    <a:pt x="5721" y="16164"/>
                  </a:lnTo>
                  <a:lnTo>
                    <a:pt x="5353" y="16374"/>
                  </a:lnTo>
                  <a:lnTo>
                    <a:pt x="4986" y="16479"/>
                  </a:lnTo>
                  <a:lnTo>
                    <a:pt x="4619" y="16532"/>
                  </a:lnTo>
                  <a:lnTo>
                    <a:pt x="4356" y="16584"/>
                  </a:lnTo>
                  <a:lnTo>
                    <a:pt x="3989" y="16532"/>
                  </a:lnTo>
                  <a:lnTo>
                    <a:pt x="3674" y="16479"/>
                  </a:lnTo>
                  <a:lnTo>
                    <a:pt x="3412" y="16427"/>
                  </a:lnTo>
                  <a:lnTo>
                    <a:pt x="3149" y="16322"/>
                  </a:lnTo>
                  <a:lnTo>
                    <a:pt x="2939" y="16164"/>
                  </a:lnTo>
                  <a:lnTo>
                    <a:pt x="2782" y="16007"/>
                  </a:lnTo>
                  <a:lnTo>
                    <a:pt x="2520" y="15692"/>
                  </a:lnTo>
                  <a:lnTo>
                    <a:pt x="2362" y="15325"/>
                  </a:lnTo>
                  <a:lnTo>
                    <a:pt x="2257" y="14957"/>
                  </a:lnTo>
                  <a:lnTo>
                    <a:pt x="2205" y="14433"/>
                  </a:lnTo>
                  <a:lnTo>
                    <a:pt x="2152" y="13803"/>
                  </a:lnTo>
                  <a:lnTo>
                    <a:pt x="2152" y="12019"/>
                  </a:lnTo>
                  <a:lnTo>
                    <a:pt x="0" y="12019"/>
                  </a:lnTo>
                  <a:lnTo>
                    <a:pt x="0" y="14013"/>
                  </a:lnTo>
                  <a:lnTo>
                    <a:pt x="53" y="14538"/>
                  </a:lnTo>
                  <a:lnTo>
                    <a:pt x="53" y="15010"/>
                  </a:lnTo>
                  <a:lnTo>
                    <a:pt x="158" y="15482"/>
                  </a:lnTo>
                  <a:lnTo>
                    <a:pt x="315" y="15955"/>
                  </a:lnTo>
                  <a:lnTo>
                    <a:pt x="473" y="16427"/>
                  </a:lnTo>
                  <a:lnTo>
                    <a:pt x="735" y="16847"/>
                  </a:lnTo>
                  <a:lnTo>
                    <a:pt x="1050" y="17214"/>
                  </a:lnTo>
                  <a:lnTo>
                    <a:pt x="1417" y="17581"/>
                  </a:lnTo>
                  <a:lnTo>
                    <a:pt x="1785" y="17844"/>
                  </a:lnTo>
                  <a:lnTo>
                    <a:pt x="2047" y="18001"/>
                  </a:lnTo>
                  <a:lnTo>
                    <a:pt x="2415" y="18159"/>
                  </a:lnTo>
                  <a:lnTo>
                    <a:pt x="2782" y="18264"/>
                  </a:lnTo>
                  <a:lnTo>
                    <a:pt x="3254" y="18369"/>
                  </a:lnTo>
                  <a:lnTo>
                    <a:pt x="3779" y="18474"/>
                  </a:lnTo>
                  <a:lnTo>
                    <a:pt x="4986" y="18474"/>
                  </a:lnTo>
                  <a:lnTo>
                    <a:pt x="5668" y="18369"/>
                  </a:lnTo>
                  <a:lnTo>
                    <a:pt x="6403" y="18106"/>
                  </a:lnTo>
                  <a:lnTo>
                    <a:pt x="6718" y="17949"/>
                  </a:lnTo>
                  <a:lnTo>
                    <a:pt x="7085" y="17739"/>
                  </a:lnTo>
                  <a:lnTo>
                    <a:pt x="7453" y="17529"/>
                  </a:lnTo>
                  <a:lnTo>
                    <a:pt x="7715" y="17214"/>
                  </a:lnTo>
                  <a:lnTo>
                    <a:pt x="8030" y="16847"/>
                  </a:lnTo>
                  <a:lnTo>
                    <a:pt x="8292" y="16479"/>
                  </a:lnTo>
                  <a:lnTo>
                    <a:pt x="8450" y="16007"/>
                  </a:lnTo>
                  <a:lnTo>
                    <a:pt x="8607" y="15482"/>
                  </a:lnTo>
                  <a:lnTo>
                    <a:pt x="8712" y="14852"/>
                  </a:lnTo>
                  <a:lnTo>
                    <a:pt x="8765" y="14170"/>
                  </a:lnTo>
                  <a:lnTo>
                    <a:pt x="8712" y="13488"/>
                  </a:lnTo>
                  <a:lnTo>
                    <a:pt x="8607" y="12806"/>
                  </a:lnTo>
                  <a:lnTo>
                    <a:pt x="8450" y="12281"/>
                  </a:lnTo>
                  <a:lnTo>
                    <a:pt x="8240" y="11756"/>
                  </a:lnTo>
                  <a:lnTo>
                    <a:pt x="7925" y="11231"/>
                  </a:lnTo>
                  <a:lnTo>
                    <a:pt x="7558" y="10707"/>
                  </a:lnTo>
                  <a:lnTo>
                    <a:pt x="7138" y="10182"/>
                  </a:lnTo>
                  <a:lnTo>
                    <a:pt x="6613" y="9657"/>
                  </a:lnTo>
                  <a:lnTo>
                    <a:pt x="4356" y="7295"/>
                  </a:lnTo>
                  <a:lnTo>
                    <a:pt x="3569" y="6403"/>
                  </a:lnTo>
                  <a:lnTo>
                    <a:pt x="3254" y="6036"/>
                  </a:lnTo>
                  <a:lnTo>
                    <a:pt x="2992" y="5669"/>
                  </a:lnTo>
                  <a:lnTo>
                    <a:pt x="2834" y="5301"/>
                  </a:lnTo>
                  <a:lnTo>
                    <a:pt x="2729" y="4934"/>
                  </a:lnTo>
                  <a:lnTo>
                    <a:pt x="2624" y="4514"/>
                  </a:lnTo>
                  <a:lnTo>
                    <a:pt x="2624" y="4042"/>
                  </a:lnTo>
                  <a:lnTo>
                    <a:pt x="2624" y="3517"/>
                  </a:lnTo>
                  <a:lnTo>
                    <a:pt x="2729" y="3150"/>
                  </a:lnTo>
                  <a:lnTo>
                    <a:pt x="2834" y="2782"/>
                  </a:lnTo>
                  <a:lnTo>
                    <a:pt x="3097" y="2467"/>
                  </a:lnTo>
                  <a:lnTo>
                    <a:pt x="3202" y="2310"/>
                  </a:lnTo>
                  <a:lnTo>
                    <a:pt x="3412" y="2205"/>
                  </a:lnTo>
                  <a:lnTo>
                    <a:pt x="3622" y="2048"/>
                  </a:lnTo>
                  <a:lnTo>
                    <a:pt x="3884" y="1995"/>
                  </a:lnTo>
                  <a:lnTo>
                    <a:pt x="4146" y="1943"/>
                  </a:lnTo>
                  <a:lnTo>
                    <a:pt x="5039" y="1943"/>
                  </a:lnTo>
                  <a:lnTo>
                    <a:pt x="5458" y="2100"/>
                  </a:lnTo>
                  <a:lnTo>
                    <a:pt x="5773" y="2310"/>
                  </a:lnTo>
                  <a:lnTo>
                    <a:pt x="5983" y="2520"/>
                  </a:lnTo>
                  <a:lnTo>
                    <a:pt x="6141" y="2782"/>
                  </a:lnTo>
                  <a:lnTo>
                    <a:pt x="6246" y="2992"/>
                  </a:lnTo>
                  <a:lnTo>
                    <a:pt x="6350" y="3360"/>
                  </a:lnTo>
                  <a:lnTo>
                    <a:pt x="6403" y="3937"/>
                  </a:lnTo>
                  <a:lnTo>
                    <a:pt x="6455" y="5564"/>
                  </a:lnTo>
                  <a:lnTo>
                    <a:pt x="8397" y="5564"/>
                  </a:lnTo>
                  <a:lnTo>
                    <a:pt x="8397" y="3937"/>
                  </a:lnTo>
                  <a:lnTo>
                    <a:pt x="8345" y="2835"/>
                  </a:lnTo>
                  <a:lnTo>
                    <a:pt x="8292" y="2467"/>
                  </a:lnTo>
                  <a:lnTo>
                    <a:pt x="8187" y="2100"/>
                  </a:lnTo>
                  <a:lnTo>
                    <a:pt x="8082" y="1785"/>
                  </a:lnTo>
                  <a:lnTo>
                    <a:pt x="7872" y="1470"/>
                  </a:lnTo>
                  <a:lnTo>
                    <a:pt x="7558" y="1050"/>
                  </a:lnTo>
                  <a:lnTo>
                    <a:pt x="7190" y="683"/>
                  </a:lnTo>
                  <a:lnTo>
                    <a:pt x="6718" y="421"/>
                  </a:lnTo>
                  <a:lnTo>
                    <a:pt x="6298" y="263"/>
                  </a:lnTo>
                  <a:lnTo>
                    <a:pt x="5826" y="106"/>
                  </a:lnTo>
                  <a:lnTo>
                    <a:pt x="5406" y="53"/>
                  </a:lnTo>
                  <a:lnTo>
                    <a:pt x="46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0"/>
            <p:cNvSpPr/>
            <p:nvPr/>
          </p:nvSpPr>
          <p:spPr>
            <a:xfrm>
              <a:off x="1979067"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8" y="2414"/>
                  </a:lnTo>
                  <a:lnTo>
                    <a:pt x="5196" y="2782"/>
                  </a:lnTo>
                  <a:lnTo>
                    <a:pt x="5248" y="3149"/>
                  </a:lnTo>
                  <a:lnTo>
                    <a:pt x="5301" y="3779"/>
                  </a:lnTo>
                  <a:lnTo>
                    <a:pt x="5301" y="5353"/>
                  </a:lnTo>
                  <a:lnTo>
                    <a:pt x="2100" y="5353"/>
                  </a:lnTo>
                  <a:lnTo>
                    <a:pt x="2100" y="3464"/>
                  </a:lnTo>
                  <a:lnTo>
                    <a:pt x="2152" y="2992"/>
                  </a:lnTo>
                  <a:lnTo>
                    <a:pt x="2257" y="2624"/>
                  </a:lnTo>
                  <a:lnTo>
                    <a:pt x="2362" y="2309"/>
                  </a:lnTo>
                  <a:lnTo>
                    <a:pt x="2467" y="2099"/>
                  </a:lnTo>
                  <a:lnTo>
                    <a:pt x="2624" y="1942"/>
                  </a:lnTo>
                  <a:lnTo>
                    <a:pt x="2834" y="1785"/>
                  </a:lnTo>
                  <a:lnTo>
                    <a:pt x="3044" y="1680"/>
                  </a:lnTo>
                  <a:lnTo>
                    <a:pt x="3359" y="1575"/>
                  </a:lnTo>
                  <a:close/>
                  <a:moveTo>
                    <a:pt x="3517" y="0"/>
                  </a:moveTo>
                  <a:lnTo>
                    <a:pt x="2939" y="53"/>
                  </a:lnTo>
                  <a:lnTo>
                    <a:pt x="2414" y="158"/>
                  </a:lnTo>
                  <a:lnTo>
                    <a:pt x="1995" y="263"/>
                  </a:lnTo>
                  <a:lnTo>
                    <a:pt x="1575" y="473"/>
                  </a:lnTo>
                  <a:lnTo>
                    <a:pt x="1260" y="683"/>
                  </a:lnTo>
                  <a:lnTo>
                    <a:pt x="998" y="945"/>
                  </a:lnTo>
                  <a:lnTo>
                    <a:pt x="735" y="1260"/>
                  </a:lnTo>
                  <a:lnTo>
                    <a:pt x="525" y="1627"/>
                  </a:lnTo>
                  <a:lnTo>
                    <a:pt x="368" y="1994"/>
                  </a:lnTo>
                  <a:lnTo>
                    <a:pt x="263" y="2362"/>
                  </a:lnTo>
                  <a:lnTo>
                    <a:pt x="105" y="3254"/>
                  </a:lnTo>
                  <a:lnTo>
                    <a:pt x="53" y="4199"/>
                  </a:lnTo>
                  <a:lnTo>
                    <a:pt x="0" y="5248"/>
                  </a:lnTo>
                  <a:lnTo>
                    <a:pt x="53" y="8240"/>
                  </a:lnTo>
                  <a:lnTo>
                    <a:pt x="105" y="9919"/>
                  </a:lnTo>
                  <a:lnTo>
                    <a:pt x="158" y="10391"/>
                  </a:lnTo>
                  <a:lnTo>
                    <a:pt x="210" y="10706"/>
                  </a:lnTo>
                  <a:lnTo>
                    <a:pt x="368" y="11178"/>
                  </a:lnTo>
                  <a:lnTo>
                    <a:pt x="525" y="11546"/>
                  </a:lnTo>
                  <a:lnTo>
                    <a:pt x="683" y="11808"/>
                  </a:lnTo>
                  <a:lnTo>
                    <a:pt x="840" y="12070"/>
                  </a:lnTo>
                  <a:lnTo>
                    <a:pt x="1050" y="12280"/>
                  </a:lnTo>
                  <a:lnTo>
                    <a:pt x="1522" y="12648"/>
                  </a:lnTo>
                  <a:lnTo>
                    <a:pt x="1942" y="12858"/>
                  </a:lnTo>
                  <a:lnTo>
                    <a:pt x="2414" y="13015"/>
                  </a:lnTo>
                  <a:lnTo>
                    <a:pt x="2887" y="13120"/>
                  </a:lnTo>
                  <a:lnTo>
                    <a:pt x="3622" y="13173"/>
                  </a:lnTo>
                  <a:lnTo>
                    <a:pt x="4304" y="13120"/>
                  </a:lnTo>
                  <a:lnTo>
                    <a:pt x="4724" y="13068"/>
                  </a:lnTo>
                  <a:lnTo>
                    <a:pt x="5248" y="12910"/>
                  </a:lnTo>
                  <a:lnTo>
                    <a:pt x="5721" y="12648"/>
                  </a:lnTo>
                  <a:lnTo>
                    <a:pt x="5983" y="12490"/>
                  </a:lnTo>
                  <a:lnTo>
                    <a:pt x="6193" y="12280"/>
                  </a:lnTo>
                  <a:lnTo>
                    <a:pt x="6403" y="12070"/>
                  </a:lnTo>
                  <a:lnTo>
                    <a:pt x="6613" y="11808"/>
                  </a:lnTo>
                  <a:lnTo>
                    <a:pt x="6823" y="11493"/>
                  </a:lnTo>
                  <a:lnTo>
                    <a:pt x="6980" y="11126"/>
                  </a:lnTo>
                  <a:lnTo>
                    <a:pt x="7085" y="10654"/>
                  </a:lnTo>
                  <a:lnTo>
                    <a:pt x="7138" y="10129"/>
                  </a:lnTo>
                  <a:lnTo>
                    <a:pt x="7190" y="8974"/>
                  </a:lnTo>
                  <a:lnTo>
                    <a:pt x="5301" y="8974"/>
                  </a:lnTo>
                  <a:lnTo>
                    <a:pt x="5301" y="9447"/>
                  </a:lnTo>
                  <a:lnTo>
                    <a:pt x="5248" y="9919"/>
                  </a:lnTo>
                  <a:lnTo>
                    <a:pt x="5196" y="10339"/>
                  </a:lnTo>
                  <a:lnTo>
                    <a:pt x="5038" y="10759"/>
                  </a:lnTo>
                  <a:lnTo>
                    <a:pt x="4881" y="11073"/>
                  </a:lnTo>
                  <a:lnTo>
                    <a:pt x="4566" y="11336"/>
                  </a:lnTo>
                  <a:lnTo>
                    <a:pt x="4409" y="11388"/>
                  </a:lnTo>
                  <a:lnTo>
                    <a:pt x="4199" y="11493"/>
                  </a:lnTo>
                  <a:lnTo>
                    <a:pt x="3726" y="11546"/>
                  </a:lnTo>
                  <a:lnTo>
                    <a:pt x="3464" y="11493"/>
                  </a:lnTo>
                  <a:lnTo>
                    <a:pt x="3202" y="11493"/>
                  </a:lnTo>
                  <a:lnTo>
                    <a:pt x="2834" y="11336"/>
                  </a:lnTo>
                  <a:lnTo>
                    <a:pt x="2572" y="11073"/>
                  </a:lnTo>
                  <a:lnTo>
                    <a:pt x="2362" y="10811"/>
                  </a:lnTo>
                  <a:lnTo>
                    <a:pt x="2257" y="10496"/>
                  </a:lnTo>
                  <a:lnTo>
                    <a:pt x="2152" y="10234"/>
                  </a:lnTo>
                  <a:lnTo>
                    <a:pt x="2100" y="9709"/>
                  </a:lnTo>
                  <a:lnTo>
                    <a:pt x="2047" y="8554"/>
                  </a:lnTo>
                  <a:lnTo>
                    <a:pt x="2100" y="6980"/>
                  </a:lnTo>
                  <a:lnTo>
                    <a:pt x="7190" y="6980"/>
                  </a:lnTo>
                  <a:lnTo>
                    <a:pt x="7190" y="3936"/>
                  </a:lnTo>
                  <a:lnTo>
                    <a:pt x="7138" y="3254"/>
                  </a:lnTo>
                  <a:lnTo>
                    <a:pt x="7085" y="2782"/>
                  </a:lnTo>
                  <a:lnTo>
                    <a:pt x="6980" y="2309"/>
                  </a:lnTo>
                  <a:lnTo>
                    <a:pt x="6823" y="1890"/>
                  </a:lnTo>
                  <a:lnTo>
                    <a:pt x="6665" y="1522"/>
                  </a:lnTo>
                  <a:lnTo>
                    <a:pt x="6455" y="1207"/>
                  </a:lnTo>
                  <a:lnTo>
                    <a:pt x="6245" y="945"/>
                  </a:lnTo>
                  <a:lnTo>
                    <a:pt x="5983" y="683"/>
                  </a:lnTo>
                  <a:lnTo>
                    <a:pt x="5721" y="525"/>
                  </a:lnTo>
                  <a:lnTo>
                    <a:pt x="5458"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0"/>
            <p:cNvSpPr/>
            <p:nvPr/>
          </p:nvSpPr>
          <p:spPr>
            <a:xfrm>
              <a:off x="2054017" y="3879821"/>
              <a:ext cx="43448" cy="102642"/>
            </a:xfrm>
            <a:custGeom>
              <a:avLst/>
              <a:gdLst/>
              <a:ahLst/>
              <a:cxnLst/>
              <a:rect l="l" t="t" r="r" b="b"/>
              <a:pathLst>
                <a:path w="5354" h="12911" extrusionOk="0">
                  <a:moveTo>
                    <a:pt x="4986" y="0"/>
                  </a:moveTo>
                  <a:lnTo>
                    <a:pt x="4619" y="53"/>
                  </a:lnTo>
                  <a:lnTo>
                    <a:pt x="4252" y="105"/>
                  </a:lnTo>
                  <a:lnTo>
                    <a:pt x="3989" y="210"/>
                  </a:lnTo>
                  <a:lnTo>
                    <a:pt x="3674" y="368"/>
                  </a:lnTo>
                  <a:lnTo>
                    <a:pt x="3464" y="525"/>
                  </a:lnTo>
                  <a:lnTo>
                    <a:pt x="2992" y="892"/>
                  </a:lnTo>
                  <a:lnTo>
                    <a:pt x="2625" y="1312"/>
                  </a:lnTo>
                  <a:lnTo>
                    <a:pt x="2362" y="1785"/>
                  </a:lnTo>
                  <a:lnTo>
                    <a:pt x="1943" y="2624"/>
                  </a:lnTo>
                  <a:lnTo>
                    <a:pt x="1943" y="210"/>
                  </a:lnTo>
                  <a:lnTo>
                    <a:pt x="1" y="210"/>
                  </a:lnTo>
                  <a:lnTo>
                    <a:pt x="1" y="12910"/>
                  </a:lnTo>
                  <a:lnTo>
                    <a:pt x="2048" y="12910"/>
                  </a:lnTo>
                  <a:lnTo>
                    <a:pt x="2048" y="6875"/>
                  </a:lnTo>
                  <a:lnTo>
                    <a:pt x="2100" y="5353"/>
                  </a:lnTo>
                  <a:lnTo>
                    <a:pt x="2205" y="4356"/>
                  </a:lnTo>
                  <a:lnTo>
                    <a:pt x="2257" y="3989"/>
                  </a:lnTo>
                  <a:lnTo>
                    <a:pt x="2362" y="3674"/>
                  </a:lnTo>
                  <a:lnTo>
                    <a:pt x="2467" y="3411"/>
                  </a:lnTo>
                  <a:lnTo>
                    <a:pt x="2625" y="3149"/>
                  </a:lnTo>
                  <a:lnTo>
                    <a:pt x="2887" y="2834"/>
                  </a:lnTo>
                  <a:lnTo>
                    <a:pt x="3202" y="2572"/>
                  </a:lnTo>
                  <a:lnTo>
                    <a:pt x="3569" y="2362"/>
                  </a:lnTo>
                  <a:lnTo>
                    <a:pt x="3937" y="2257"/>
                  </a:lnTo>
                  <a:lnTo>
                    <a:pt x="4304" y="2204"/>
                  </a:lnTo>
                  <a:lnTo>
                    <a:pt x="4671" y="2152"/>
                  </a:lnTo>
                  <a:lnTo>
                    <a:pt x="5354" y="2152"/>
                  </a:lnTo>
                  <a:lnTo>
                    <a:pt x="5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0"/>
            <p:cNvSpPr/>
            <p:nvPr/>
          </p:nvSpPr>
          <p:spPr>
            <a:xfrm>
              <a:off x="2104695" y="3881491"/>
              <a:ext cx="64319" cy="100973"/>
            </a:xfrm>
            <a:custGeom>
              <a:avLst/>
              <a:gdLst/>
              <a:ahLst/>
              <a:cxnLst/>
              <a:rect l="l" t="t" r="r" b="b"/>
              <a:pathLst>
                <a:path w="7926" h="12701" extrusionOk="0">
                  <a:moveTo>
                    <a:pt x="1" y="0"/>
                  </a:moveTo>
                  <a:lnTo>
                    <a:pt x="2730" y="12700"/>
                  </a:lnTo>
                  <a:lnTo>
                    <a:pt x="5039" y="12700"/>
                  </a:lnTo>
                  <a:lnTo>
                    <a:pt x="7925" y="0"/>
                  </a:lnTo>
                  <a:lnTo>
                    <a:pt x="5774" y="0"/>
                  </a:lnTo>
                  <a:lnTo>
                    <a:pt x="3884" y="10391"/>
                  </a:lnTo>
                  <a:lnTo>
                    <a:pt x="22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2178372" y="3843108"/>
              <a:ext cx="16189" cy="139356"/>
            </a:xfrm>
            <a:custGeom>
              <a:avLst/>
              <a:gdLst/>
              <a:ahLst/>
              <a:cxnLst/>
              <a:rect l="l" t="t" r="r" b="b"/>
              <a:pathLst>
                <a:path w="1995" h="17529" extrusionOk="0">
                  <a:moveTo>
                    <a:pt x="1" y="0"/>
                  </a:moveTo>
                  <a:lnTo>
                    <a:pt x="1" y="2624"/>
                  </a:lnTo>
                  <a:lnTo>
                    <a:pt x="1995" y="2624"/>
                  </a:lnTo>
                  <a:lnTo>
                    <a:pt x="1995" y="0"/>
                  </a:lnTo>
                  <a:close/>
                  <a:moveTo>
                    <a:pt x="1" y="4828"/>
                  </a:moveTo>
                  <a:lnTo>
                    <a:pt x="1" y="17528"/>
                  </a:lnTo>
                  <a:lnTo>
                    <a:pt x="1995" y="17528"/>
                  </a:lnTo>
                  <a:lnTo>
                    <a:pt x="1995" y="482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0"/>
            <p:cNvSpPr/>
            <p:nvPr/>
          </p:nvSpPr>
          <p:spPr>
            <a:xfrm>
              <a:off x="2211164" y="3879821"/>
              <a:ext cx="58355" cy="104725"/>
            </a:xfrm>
            <a:custGeom>
              <a:avLst/>
              <a:gdLst/>
              <a:ahLst/>
              <a:cxnLst/>
              <a:rect l="l" t="t" r="r" b="b"/>
              <a:pathLst>
                <a:path w="7191" h="13173" extrusionOk="0">
                  <a:moveTo>
                    <a:pt x="3097" y="0"/>
                  </a:moveTo>
                  <a:lnTo>
                    <a:pt x="2520" y="105"/>
                  </a:lnTo>
                  <a:lnTo>
                    <a:pt x="2047" y="263"/>
                  </a:lnTo>
                  <a:lnTo>
                    <a:pt x="1628" y="420"/>
                  </a:lnTo>
                  <a:lnTo>
                    <a:pt x="1260" y="683"/>
                  </a:lnTo>
                  <a:lnTo>
                    <a:pt x="945" y="997"/>
                  </a:lnTo>
                  <a:lnTo>
                    <a:pt x="735" y="1312"/>
                  </a:lnTo>
                  <a:lnTo>
                    <a:pt x="525" y="1732"/>
                  </a:lnTo>
                  <a:lnTo>
                    <a:pt x="368" y="2204"/>
                  </a:lnTo>
                  <a:lnTo>
                    <a:pt x="211" y="2729"/>
                  </a:lnTo>
                  <a:lnTo>
                    <a:pt x="158" y="3254"/>
                  </a:lnTo>
                  <a:lnTo>
                    <a:pt x="53" y="3884"/>
                  </a:lnTo>
                  <a:lnTo>
                    <a:pt x="1" y="5301"/>
                  </a:lnTo>
                  <a:lnTo>
                    <a:pt x="1" y="6875"/>
                  </a:lnTo>
                  <a:lnTo>
                    <a:pt x="1" y="8292"/>
                  </a:lnTo>
                  <a:lnTo>
                    <a:pt x="53" y="9499"/>
                  </a:lnTo>
                  <a:lnTo>
                    <a:pt x="158" y="10444"/>
                  </a:lnTo>
                  <a:lnTo>
                    <a:pt x="316" y="11126"/>
                  </a:lnTo>
                  <a:lnTo>
                    <a:pt x="473" y="11651"/>
                  </a:lnTo>
                  <a:lnTo>
                    <a:pt x="788" y="12070"/>
                  </a:lnTo>
                  <a:lnTo>
                    <a:pt x="1103" y="12438"/>
                  </a:lnTo>
                  <a:lnTo>
                    <a:pt x="1470" y="12700"/>
                  </a:lnTo>
                  <a:lnTo>
                    <a:pt x="1942" y="12910"/>
                  </a:lnTo>
                  <a:lnTo>
                    <a:pt x="2415" y="13068"/>
                  </a:lnTo>
                  <a:lnTo>
                    <a:pt x="2940" y="13120"/>
                  </a:lnTo>
                  <a:lnTo>
                    <a:pt x="3517" y="13173"/>
                  </a:lnTo>
                  <a:lnTo>
                    <a:pt x="4199" y="13120"/>
                  </a:lnTo>
                  <a:lnTo>
                    <a:pt x="4724" y="13015"/>
                  </a:lnTo>
                  <a:lnTo>
                    <a:pt x="5249" y="12910"/>
                  </a:lnTo>
                  <a:lnTo>
                    <a:pt x="5668" y="12700"/>
                  </a:lnTo>
                  <a:lnTo>
                    <a:pt x="6036" y="12490"/>
                  </a:lnTo>
                  <a:lnTo>
                    <a:pt x="6298" y="12175"/>
                  </a:lnTo>
                  <a:lnTo>
                    <a:pt x="6561" y="11861"/>
                  </a:lnTo>
                  <a:lnTo>
                    <a:pt x="6771" y="11546"/>
                  </a:lnTo>
                  <a:lnTo>
                    <a:pt x="6875" y="11178"/>
                  </a:lnTo>
                  <a:lnTo>
                    <a:pt x="7033" y="10759"/>
                  </a:lnTo>
                  <a:lnTo>
                    <a:pt x="7138" y="9971"/>
                  </a:lnTo>
                  <a:lnTo>
                    <a:pt x="7190" y="9079"/>
                  </a:lnTo>
                  <a:lnTo>
                    <a:pt x="7190" y="8187"/>
                  </a:lnTo>
                  <a:lnTo>
                    <a:pt x="5301" y="8187"/>
                  </a:lnTo>
                  <a:lnTo>
                    <a:pt x="5249" y="8974"/>
                  </a:lnTo>
                  <a:lnTo>
                    <a:pt x="5249" y="9604"/>
                  </a:lnTo>
                  <a:lnTo>
                    <a:pt x="5144" y="10181"/>
                  </a:lnTo>
                  <a:lnTo>
                    <a:pt x="5039" y="10654"/>
                  </a:lnTo>
                  <a:lnTo>
                    <a:pt x="4829" y="11073"/>
                  </a:lnTo>
                  <a:lnTo>
                    <a:pt x="4671" y="11178"/>
                  </a:lnTo>
                  <a:lnTo>
                    <a:pt x="4514" y="11336"/>
                  </a:lnTo>
                  <a:lnTo>
                    <a:pt x="4356" y="11441"/>
                  </a:lnTo>
                  <a:lnTo>
                    <a:pt x="4147" y="11493"/>
                  </a:lnTo>
                  <a:lnTo>
                    <a:pt x="3937" y="11546"/>
                  </a:lnTo>
                  <a:lnTo>
                    <a:pt x="3412" y="11546"/>
                  </a:lnTo>
                  <a:lnTo>
                    <a:pt x="3149" y="11493"/>
                  </a:lnTo>
                  <a:lnTo>
                    <a:pt x="2940" y="11441"/>
                  </a:lnTo>
                  <a:lnTo>
                    <a:pt x="2782" y="11336"/>
                  </a:lnTo>
                  <a:lnTo>
                    <a:pt x="2520" y="11126"/>
                  </a:lnTo>
                  <a:lnTo>
                    <a:pt x="2310" y="10811"/>
                  </a:lnTo>
                  <a:lnTo>
                    <a:pt x="2205" y="10496"/>
                  </a:lnTo>
                  <a:lnTo>
                    <a:pt x="2100" y="10181"/>
                  </a:lnTo>
                  <a:lnTo>
                    <a:pt x="2100" y="9604"/>
                  </a:lnTo>
                  <a:lnTo>
                    <a:pt x="2047" y="6193"/>
                  </a:lnTo>
                  <a:lnTo>
                    <a:pt x="2100" y="3989"/>
                  </a:lnTo>
                  <a:lnTo>
                    <a:pt x="2152" y="3149"/>
                  </a:lnTo>
                  <a:lnTo>
                    <a:pt x="2257" y="2519"/>
                  </a:lnTo>
                  <a:lnTo>
                    <a:pt x="2362" y="2309"/>
                  </a:lnTo>
                  <a:lnTo>
                    <a:pt x="2467" y="2099"/>
                  </a:lnTo>
                  <a:lnTo>
                    <a:pt x="2572" y="1890"/>
                  </a:lnTo>
                  <a:lnTo>
                    <a:pt x="2730" y="1785"/>
                  </a:lnTo>
                  <a:lnTo>
                    <a:pt x="2940" y="1680"/>
                  </a:lnTo>
                  <a:lnTo>
                    <a:pt x="3149" y="1575"/>
                  </a:lnTo>
                  <a:lnTo>
                    <a:pt x="3412" y="1575"/>
                  </a:lnTo>
                  <a:lnTo>
                    <a:pt x="3674" y="1522"/>
                  </a:lnTo>
                  <a:lnTo>
                    <a:pt x="4199" y="1575"/>
                  </a:lnTo>
                  <a:lnTo>
                    <a:pt x="4409" y="1680"/>
                  </a:lnTo>
                  <a:lnTo>
                    <a:pt x="4619" y="1732"/>
                  </a:lnTo>
                  <a:lnTo>
                    <a:pt x="4776" y="1890"/>
                  </a:lnTo>
                  <a:lnTo>
                    <a:pt x="4881" y="1994"/>
                  </a:lnTo>
                  <a:lnTo>
                    <a:pt x="5091" y="2362"/>
                  </a:lnTo>
                  <a:lnTo>
                    <a:pt x="5196" y="2834"/>
                  </a:lnTo>
                  <a:lnTo>
                    <a:pt x="5249" y="3411"/>
                  </a:lnTo>
                  <a:lnTo>
                    <a:pt x="5301" y="4828"/>
                  </a:lnTo>
                  <a:lnTo>
                    <a:pt x="7190" y="4828"/>
                  </a:lnTo>
                  <a:lnTo>
                    <a:pt x="7190" y="3884"/>
                  </a:lnTo>
                  <a:lnTo>
                    <a:pt x="7138" y="2992"/>
                  </a:lnTo>
                  <a:lnTo>
                    <a:pt x="7033" y="2204"/>
                  </a:lnTo>
                  <a:lnTo>
                    <a:pt x="6928" y="1837"/>
                  </a:lnTo>
                  <a:lnTo>
                    <a:pt x="6771" y="1470"/>
                  </a:lnTo>
                  <a:lnTo>
                    <a:pt x="6613" y="1155"/>
                  </a:lnTo>
                  <a:lnTo>
                    <a:pt x="6351" y="840"/>
                  </a:lnTo>
                  <a:lnTo>
                    <a:pt x="6088" y="630"/>
                  </a:lnTo>
                  <a:lnTo>
                    <a:pt x="5721" y="420"/>
                  </a:lnTo>
                  <a:lnTo>
                    <a:pt x="5354" y="210"/>
                  </a:lnTo>
                  <a:lnTo>
                    <a:pt x="4881" y="105"/>
                  </a:lnTo>
                  <a:lnTo>
                    <a:pt x="43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0"/>
            <p:cNvSpPr/>
            <p:nvPr/>
          </p:nvSpPr>
          <p:spPr>
            <a:xfrm>
              <a:off x="2283988" y="3879821"/>
              <a:ext cx="58355" cy="104725"/>
            </a:xfrm>
            <a:custGeom>
              <a:avLst/>
              <a:gdLst/>
              <a:ahLst/>
              <a:cxnLst/>
              <a:rect l="l" t="t" r="r" b="b"/>
              <a:pathLst>
                <a:path w="7191" h="13173" extrusionOk="0">
                  <a:moveTo>
                    <a:pt x="3989" y="1575"/>
                  </a:moveTo>
                  <a:lnTo>
                    <a:pt x="4199" y="1627"/>
                  </a:lnTo>
                  <a:lnTo>
                    <a:pt x="4409" y="1732"/>
                  </a:lnTo>
                  <a:lnTo>
                    <a:pt x="4566" y="1837"/>
                  </a:lnTo>
                  <a:lnTo>
                    <a:pt x="4881" y="2099"/>
                  </a:lnTo>
                  <a:lnTo>
                    <a:pt x="5039" y="2414"/>
                  </a:lnTo>
                  <a:lnTo>
                    <a:pt x="5144" y="2782"/>
                  </a:lnTo>
                  <a:lnTo>
                    <a:pt x="5249" y="3149"/>
                  </a:lnTo>
                  <a:lnTo>
                    <a:pt x="5249" y="3779"/>
                  </a:lnTo>
                  <a:lnTo>
                    <a:pt x="5249" y="5353"/>
                  </a:lnTo>
                  <a:lnTo>
                    <a:pt x="2047" y="5353"/>
                  </a:lnTo>
                  <a:lnTo>
                    <a:pt x="2100" y="3464"/>
                  </a:lnTo>
                  <a:lnTo>
                    <a:pt x="2152" y="2992"/>
                  </a:lnTo>
                  <a:lnTo>
                    <a:pt x="2205" y="2624"/>
                  </a:lnTo>
                  <a:lnTo>
                    <a:pt x="2362" y="2309"/>
                  </a:lnTo>
                  <a:lnTo>
                    <a:pt x="2467" y="2099"/>
                  </a:lnTo>
                  <a:lnTo>
                    <a:pt x="2625" y="1942"/>
                  </a:lnTo>
                  <a:lnTo>
                    <a:pt x="2782" y="1785"/>
                  </a:lnTo>
                  <a:lnTo>
                    <a:pt x="3044" y="1680"/>
                  </a:lnTo>
                  <a:lnTo>
                    <a:pt x="3359" y="1575"/>
                  </a:lnTo>
                  <a:close/>
                  <a:moveTo>
                    <a:pt x="3517" y="0"/>
                  </a:moveTo>
                  <a:lnTo>
                    <a:pt x="2939" y="53"/>
                  </a:lnTo>
                  <a:lnTo>
                    <a:pt x="2415" y="158"/>
                  </a:lnTo>
                  <a:lnTo>
                    <a:pt x="1995" y="263"/>
                  </a:lnTo>
                  <a:lnTo>
                    <a:pt x="1575" y="473"/>
                  </a:lnTo>
                  <a:lnTo>
                    <a:pt x="1260" y="683"/>
                  </a:lnTo>
                  <a:lnTo>
                    <a:pt x="945" y="945"/>
                  </a:lnTo>
                  <a:lnTo>
                    <a:pt x="735" y="1260"/>
                  </a:lnTo>
                  <a:lnTo>
                    <a:pt x="525" y="1627"/>
                  </a:lnTo>
                  <a:lnTo>
                    <a:pt x="368" y="1994"/>
                  </a:lnTo>
                  <a:lnTo>
                    <a:pt x="263" y="2362"/>
                  </a:lnTo>
                  <a:lnTo>
                    <a:pt x="106" y="3254"/>
                  </a:lnTo>
                  <a:lnTo>
                    <a:pt x="53" y="4199"/>
                  </a:lnTo>
                  <a:lnTo>
                    <a:pt x="1" y="5248"/>
                  </a:lnTo>
                  <a:lnTo>
                    <a:pt x="53" y="8240"/>
                  </a:lnTo>
                  <a:lnTo>
                    <a:pt x="106" y="9919"/>
                  </a:lnTo>
                  <a:lnTo>
                    <a:pt x="158" y="10391"/>
                  </a:lnTo>
                  <a:lnTo>
                    <a:pt x="211" y="10706"/>
                  </a:lnTo>
                  <a:lnTo>
                    <a:pt x="368" y="11178"/>
                  </a:lnTo>
                  <a:lnTo>
                    <a:pt x="473" y="11546"/>
                  </a:lnTo>
                  <a:lnTo>
                    <a:pt x="683" y="11808"/>
                  </a:lnTo>
                  <a:lnTo>
                    <a:pt x="840" y="12070"/>
                  </a:lnTo>
                  <a:lnTo>
                    <a:pt x="1050" y="12280"/>
                  </a:lnTo>
                  <a:lnTo>
                    <a:pt x="1470" y="12648"/>
                  </a:lnTo>
                  <a:lnTo>
                    <a:pt x="1942" y="12858"/>
                  </a:lnTo>
                  <a:lnTo>
                    <a:pt x="2415" y="13015"/>
                  </a:lnTo>
                  <a:lnTo>
                    <a:pt x="2887" y="13120"/>
                  </a:lnTo>
                  <a:lnTo>
                    <a:pt x="3569" y="13173"/>
                  </a:lnTo>
                  <a:lnTo>
                    <a:pt x="4304" y="13120"/>
                  </a:lnTo>
                  <a:lnTo>
                    <a:pt x="4724" y="13068"/>
                  </a:lnTo>
                  <a:lnTo>
                    <a:pt x="5249" y="12910"/>
                  </a:lnTo>
                  <a:lnTo>
                    <a:pt x="5721" y="12648"/>
                  </a:lnTo>
                  <a:lnTo>
                    <a:pt x="5983" y="12490"/>
                  </a:lnTo>
                  <a:lnTo>
                    <a:pt x="6193" y="12280"/>
                  </a:lnTo>
                  <a:lnTo>
                    <a:pt x="6403" y="12070"/>
                  </a:lnTo>
                  <a:lnTo>
                    <a:pt x="6613" y="11808"/>
                  </a:lnTo>
                  <a:lnTo>
                    <a:pt x="6770" y="11493"/>
                  </a:lnTo>
                  <a:lnTo>
                    <a:pt x="6928" y="11126"/>
                  </a:lnTo>
                  <a:lnTo>
                    <a:pt x="7085" y="10654"/>
                  </a:lnTo>
                  <a:lnTo>
                    <a:pt x="7138" y="10129"/>
                  </a:lnTo>
                  <a:lnTo>
                    <a:pt x="7190" y="8974"/>
                  </a:lnTo>
                  <a:lnTo>
                    <a:pt x="5301" y="8974"/>
                  </a:lnTo>
                  <a:lnTo>
                    <a:pt x="5301" y="9447"/>
                  </a:lnTo>
                  <a:lnTo>
                    <a:pt x="5249" y="9919"/>
                  </a:lnTo>
                  <a:lnTo>
                    <a:pt x="5196" y="10339"/>
                  </a:lnTo>
                  <a:lnTo>
                    <a:pt x="5039" y="10759"/>
                  </a:lnTo>
                  <a:lnTo>
                    <a:pt x="4829" y="11073"/>
                  </a:lnTo>
                  <a:lnTo>
                    <a:pt x="4566" y="11336"/>
                  </a:lnTo>
                  <a:lnTo>
                    <a:pt x="4409" y="11388"/>
                  </a:lnTo>
                  <a:lnTo>
                    <a:pt x="4199" y="11493"/>
                  </a:lnTo>
                  <a:lnTo>
                    <a:pt x="3674" y="11546"/>
                  </a:lnTo>
                  <a:lnTo>
                    <a:pt x="3464" y="11493"/>
                  </a:lnTo>
                  <a:lnTo>
                    <a:pt x="3202" y="11493"/>
                  </a:lnTo>
                  <a:lnTo>
                    <a:pt x="2835" y="11336"/>
                  </a:lnTo>
                  <a:lnTo>
                    <a:pt x="2572" y="11073"/>
                  </a:lnTo>
                  <a:lnTo>
                    <a:pt x="2362" y="10811"/>
                  </a:lnTo>
                  <a:lnTo>
                    <a:pt x="2257" y="10496"/>
                  </a:lnTo>
                  <a:lnTo>
                    <a:pt x="2152" y="10234"/>
                  </a:lnTo>
                  <a:lnTo>
                    <a:pt x="2100" y="9709"/>
                  </a:lnTo>
                  <a:lnTo>
                    <a:pt x="2047" y="8554"/>
                  </a:lnTo>
                  <a:lnTo>
                    <a:pt x="2047" y="6980"/>
                  </a:lnTo>
                  <a:lnTo>
                    <a:pt x="7190" y="6980"/>
                  </a:lnTo>
                  <a:lnTo>
                    <a:pt x="7138" y="3936"/>
                  </a:lnTo>
                  <a:lnTo>
                    <a:pt x="7138" y="3254"/>
                  </a:lnTo>
                  <a:lnTo>
                    <a:pt x="7085" y="2782"/>
                  </a:lnTo>
                  <a:lnTo>
                    <a:pt x="6980" y="2309"/>
                  </a:lnTo>
                  <a:lnTo>
                    <a:pt x="6823" y="1890"/>
                  </a:lnTo>
                  <a:lnTo>
                    <a:pt x="6666" y="1522"/>
                  </a:lnTo>
                  <a:lnTo>
                    <a:pt x="6456" y="1207"/>
                  </a:lnTo>
                  <a:lnTo>
                    <a:pt x="6246" y="945"/>
                  </a:lnTo>
                  <a:lnTo>
                    <a:pt x="5983" y="683"/>
                  </a:lnTo>
                  <a:lnTo>
                    <a:pt x="5721" y="525"/>
                  </a:lnTo>
                  <a:lnTo>
                    <a:pt x="5459" y="368"/>
                  </a:lnTo>
                  <a:lnTo>
                    <a:pt x="4881" y="158"/>
                  </a:lnTo>
                  <a:lnTo>
                    <a:pt x="4356" y="53"/>
                  </a:lnTo>
                  <a:lnTo>
                    <a:pt x="38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283251" y="3600704"/>
              <a:ext cx="438226" cy="428903"/>
            </a:xfrm>
            <a:custGeom>
              <a:avLst/>
              <a:gdLst/>
              <a:ahLst/>
              <a:cxnLst/>
              <a:rect l="l" t="t" r="r" b="b"/>
              <a:pathLst>
                <a:path w="54002" h="53950" extrusionOk="0">
                  <a:moveTo>
                    <a:pt x="1" y="1"/>
                  </a:moveTo>
                  <a:lnTo>
                    <a:pt x="1" y="53949"/>
                  </a:lnTo>
                  <a:lnTo>
                    <a:pt x="54002" y="53949"/>
                  </a:lnTo>
                  <a:lnTo>
                    <a:pt x="54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0"/>
            <p:cNvSpPr/>
            <p:nvPr/>
          </p:nvSpPr>
          <p:spPr>
            <a:xfrm>
              <a:off x="597967" y="3634921"/>
              <a:ext cx="79227" cy="85113"/>
            </a:xfrm>
            <a:custGeom>
              <a:avLst/>
              <a:gdLst/>
              <a:ahLst/>
              <a:cxnLst/>
              <a:rect l="l" t="t" r="r" b="b"/>
              <a:pathLst>
                <a:path w="9763" h="10706" extrusionOk="0">
                  <a:moveTo>
                    <a:pt x="4882" y="0"/>
                  </a:moveTo>
                  <a:lnTo>
                    <a:pt x="4042" y="1732"/>
                  </a:lnTo>
                  <a:lnTo>
                    <a:pt x="3989" y="1784"/>
                  </a:lnTo>
                  <a:lnTo>
                    <a:pt x="3884" y="1837"/>
                  </a:lnTo>
                  <a:lnTo>
                    <a:pt x="3779" y="1837"/>
                  </a:lnTo>
                  <a:lnTo>
                    <a:pt x="3674" y="1784"/>
                  </a:lnTo>
                  <a:lnTo>
                    <a:pt x="2887" y="1312"/>
                  </a:lnTo>
                  <a:lnTo>
                    <a:pt x="3412" y="3883"/>
                  </a:lnTo>
                  <a:lnTo>
                    <a:pt x="3412" y="4093"/>
                  </a:lnTo>
                  <a:lnTo>
                    <a:pt x="3307" y="4198"/>
                  </a:lnTo>
                  <a:lnTo>
                    <a:pt x="3202" y="4198"/>
                  </a:lnTo>
                  <a:lnTo>
                    <a:pt x="3045" y="4093"/>
                  </a:lnTo>
                  <a:lnTo>
                    <a:pt x="1943" y="2886"/>
                  </a:lnTo>
                  <a:lnTo>
                    <a:pt x="1628" y="3516"/>
                  </a:lnTo>
                  <a:lnTo>
                    <a:pt x="1575" y="3621"/>
                  </a:lnTo>
                  <a:lnTo>
                    <a:pt x="1523" y="3674"/>
                  </a:lnTo>
                  <a:lnTo>
                    <a:pt x="1365" y="3726"/>
                  </a:lnTo>
                  <a:lnTo>
                    <a:pt x="1155" y="3674"/>
                  </a:lnTo>
                  <a:lnTo>
                    <a:pt x="53" y="3464"/>
                  </a:lnTo>
                  <a:lnTo>
                    <a:pt x="526" y="4828"/>
                  </a:lnTo>
                  <a:lnTo>
                    <a:pt x="526" y="5090"/>
                  </a:lnTo>
                  <a:lnTo>
                    <a:pt x="526" y="5195"/>
                  </a:lnTo>
                  <a:lnTo>
                    <a:pt x="421" y="5248"/>
                  </a:lnTo>
                  <a:lnTo>
                    <a:pt x="1" y="5510"/>
                  </a:lnTo>
                  <a:lnTo>
                    <a:pt x="2310" y="7347"/>
                  </a:lnTo>
                  <a:lnTo>
                    <a:pt x="2415" y="7505"/>
                  </a:lnTo>
                  <a:lnTo>
                    <a:pt x="2467" y="7609"/>
                  </a:lnTo>
                  <a:lnTo>
                    <a:pt x="2415" y="7767"/>
                  </a:lnTo>
                  <a:lnTo>
                    <a:pt x="2363" y="7924"/>
                  </a:lnTo>
                  <a:lnTo>
                    <a:pt x="2153" y="8554"/>
                  </a:lnTo>
                  <a:lnTo>
                    <a:pt x="4042" y="8187"/>
                  </a:lnTo>
                  <a:lnTo>
                    <a:pt x="4357" y="8134"/>
                  </a:lnTo>
                  <a:lnTo>
                    <a:pt x="4514" y="8134"/>
                  </a:lnTo>
                  <a:lnTo>
                    <a:pt x="4619" y="8187"/>
                  </a:lnTo>
                  <a:lnTo>
                    <a:pt x="4672" y="8344"/>
                  </a:lnTo>
                  <a:lnTo>
                    <a:pt x="4567" y="10706"/>
                  </a:lnTo>
                  <a:lnTo>
                    <a:pt x="5196" y="10706"/>
                  </a:lnTo>
                  <a:lnTo>
                    <a:pt x="5091" y="8344"/>
                  </a:lnTo>
                  <a:lnTo>
                    <a:pt x="5144" y="8187"/>
                  </a:lnTo>
                  <a:lnTo>
                    <a:pt x="5249" y="8134"/>
                  </a:lnTo>
                  <a:lnTo>
                    <a:pt x="5459" y="8134"/>
                  </a:lnTo>
                  <a:lnTo>
                    <a:pt x="5721" y="8187"/>
                  </a:lnTo>
                  <a:lnTo>
                    <a:pt x="7663" y="8554"/>
                  </a:lnTo>
                  <a:lnTo>
                    <a:pt x="7401" y="7924"/>
                  </a:lnTo>
                  <a:lnTo>
                    <a:pt x="7348" y="7767"/>
                  </a:lnTo>
                  <a:lnTo>
                    <a:pt x="7348" y="7609"/>
                  </a:lnTo>
                  <a:lnTo>
                    <a:pt x="7348" y="7505"/>
                  </a:lnTo>
                  <a:lnTo>
                    <a:pt x="7453" y="7347"/>
                  </a:lnTo>
                  <a:lnTo>
                    <a:pt x="9762" y="5510"/>
                  </a:lnTo>
                  <a:lnTo>
                    <a:pt x="9342" y="5248"/>
                  </a:lnTo>
                  <a:lnTo>
                    <a:pt x="9237" y="5195"/>
                  </a:lnTo>
                  <a:lnTo>
                    <a:pt x="9237" y="5090"/>
                  </a:lnTo>
                  <a:lnTo>
                    <a:pt x="9290" y="4828"/>
                  </a:lnTo>
                  <a:lnTo>
                    <a:pt x="9710" y="3464"/>
                  </a:lnTo>
                  <a:lnTo>
                    <a:pt x="9710" y="3464"/>
                  </a:lnTo>
                  <a:lnTo>
                    <a:pt x="8608" y="3674"/>
                  </a:lnTo>
                  <a:lnTo>
                    <a:pt x="8398" y="3726"/>
                  </a:lnTo>
                  <a:lnTo>
                    <a:pt x="8293" y="3674"/>
                  </a:lnTo>
                  <a:lnTo>
                    <a:pt x="8188" y="3621"/>
                  </a:lnTo>
                  <a:lnTo>
                    <a:pt x="8135" y="3516"/>
                  </a:lnTo>
                  <a:lnTo>
                    <a:pt x="7820" y="2886"/>
                  </a:lnTo>
                  <a:lnTo>
                    <a:pt x="6718" y="4093"/>
                  </a:lnTo>
                  <a:lnTo>
                    <a:pt x="6613" y="4198"/>
                  </a:lnTo>
                  <a:lnTo>
                    <a:pt x="6456" y="4198"/>
                  </a:lnTo>
                  <a:lnTo>
                    <a:pt x="6351" y="4093"/>
                  </a:lnTo>
                  <a:lnTo>
                    <a:pt x="6351" y="3883"/>
                  </a:lnTo>
                  <a:lnTo>
                    <a:pt x="6876" y="1312"/>
                  </a:lnTo>
                  <a:lnTo>
                    <a:pt x="6089" y="1784"/>
                  </a:lnTo>
                  <a:lnTo>
                    <a:pt x="5984" y="1837"/>
                  </a:lnTo>
                  <a:lnTo>
                    <a:pt x="5879" y="1837"/>
                  </a:lnTo>
                  <a:lnTo>
                    <a:pt x="5826" y="1784"/>
                  </a:lnTo>
                  <a:lnTo>
                    <a:pt x="5721" y="1732"/>
                  </a:lnTo>
                  <a:lnTo>
                    <a:pt x="4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0"/>
            <p:cNvSpPr/>
            <p:nvPr/>
          </p:nvSpPr>
          <p:spPr>
            <a:xfrm>
              <a:off x="277295" y="3594869"/>
              <a:ext cx="450147" cy="440573"/>
            </a:xfrm>
            <a:custGeom>
              <a:avLst/>
              <a:gdLst/>
              <a:ahLst/>
              <a:cxnLst/>
              <a:rect l="l" t="t" r="r" b="b"/>
              <a:pathLst>
                <a:path w="55471" h="55418" extrusionOk="0">
                  <a:moveTo>
                    <a:pt x="54001" y="1469"/>
                  </a:moveTo>
                  <a:lnTo>
                    <a:pt x="54001" y="53949"/>
                  </a:lnTo>
                  <a:lnTo>
                    <a:pt x="1469" y="53949"/>
                  </a:lnTo>
                  <a:lnTo>
                    <a:pt x="1469" y="1469"/>
                  </a:lnTo>
                  <a:close/>
                  <a:moveTo>
                    <a:pt x="0" y="0"/>
                  </a:moveTo>
                  <a:lnTo>
                    <a:pt x="0" y="55418"/>
                  </a:lnTo>
                  <a:lnTo>
                    <a:pt x="55471" y="55418"/>
                  </a:lnTo>
                  <a:lnTo>
                    <a:pt x="554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521313" y="3886912"/>
              <a:ext cx="46004" cy="97221"/>
            </a:xfrm>
            <a:custGeom>
              <a:avLst/>
              <a:gdLst/>
              <a:ahLst/>
              <a:cxnLst/>
              <a:rect l="l" t="t" r="r" b="b"/>
              <a:pathLst>
                <a:path w="5669" h="12229" extrusionOk="0">
                  <a:moveTo>
                    <a:pt x="2992" y="0"/>
                  </a:moveTo>
                  <a:lnTo>
                    <a:pt x="2520" y="53"/>
                  </a:lnTo>
                  <a:lnTo>
                    <a:pt x="2152" y="105"/>
                  </a:lnTo>
                  <a:lnTo>
                    <a:pt x="1837" y="158"/>
                  </a:lnTo>
                  <a:lnTo>
                    <a:pt x="1523" y="263"/>
                  </a:lnTo>
                  <a:lnTo>
                    <a:pt x="1260" y="420"/>
                  </a:lnTo>
                  <a:lnTo>
                    <a:pt x="1050" y="578"/>
                  </a:lnTo>
                  <a:lnTo>
                    <a:pt x="683" y="945"/>
                  </a:lnTo>
                  <a:lnTo>
                    <a:pt x="420" y="1312"/>
                  </a:lnTo>
                  <a:lnTo>
                    <a:pt x="263" y="1680"/>
                  </a:lnTo>
                  <a:lnTo>
                    <a:pt x="158" y="2257"/>
                  </a:lnTo>
                  <a:lnTo>
                    <a:pt x="106" y="2677"/>
                  </a:lnTo>
                  <a:lnTo>
                    <a:pt x="53" y="3254"/>
                  </a:lnTo>
                  <a:lnTo>
                    <a:pt x="1" y="6245"/>
                  </a:lnTo>
                  <a:lnTo>
                    <a:pt x="53" y="9132"/>
                  </a:lnTo>
                  <a:lnTo>
                    <a:pt x="106" y="9709"/>
                  </a:lnTo>
                  <a:lnTo>
                    <a:pt x="106" y="10076"/>
                  </a:lnTo>
                  <a:lnTo>
                    <a:pt x="211" y="10444"/>
                  </a:lnTo>
                  <a:lnTo>
                    <a:pt x="368" y="10864"/>
                  </a:lnTo>
                  <a:lnTo>
                    <a:pt x="578" y="11231"/>
                  </a:lnTo>
                  <a:lnTo>
                    <a:pt x="893" y="11546"/>
                  </a:lnTo>
                  <a:lnTo>
                    <a:pt x="1260" y="11808"/>
                  </a:lnTo>
                  <a:lnTo>
                    <a:pt x="1680" y="12018"/>
                  </a:lnTo>
                  <a:lnTo>
                    <a:pt x="2205" y="12176"/>
                  </a:lnTo>
                  <a:lnTo>
                    <a:pt x="2835" y="12228"/>
                  </a:lnTo>
                  <a:lnTo>
                    <a:pt x="3569" y="12176"/>
                  </a:lnTo>
                  <a:lnTo>
                    <a:pt x="4147" y="12018"/>
                  </a:lnTo>
                  <a:lnTo>
                    <a:pt x="4619" y="11808"/>
                  </a:lnTo>
                  <a:lnTo>
                    <a:pt x="4934" y="11546"/>
                  </a:lnTo>
                  <a:lnTo>
                    <a:pt x="5196" y="11231"/>
                  </a:lnTo>
                  <a:lnTo>
                    <a:pt x="5354" y="10916"/>
                  </a:lnTo>
                  <a:lnTo>
                    <a:pt x="5459" y="10601"/>
                  </a:lnTo>
                  <a:lnTo>
                    <a:pt x="5511" y="10339"/>
                  </a:lnTo>
                  <a:lnTo>
                    <a:pt x="5563" y="9971"/>
                  </a:lnTo>
                  <a:lnTo>
                    <a:pt x="5616" y="9552"/>
                  </a:lnTo>
                  <a:lnTo>
                    <a:pt x="5668" y="7872"/>
                  </a:lnTo>
                  <a:lnTo>
                    <a:pt x="4251" y="7872"/>
                  </a:lnTo>
                  <a:lnTo>
                    <a:pt x="4251" y="9289"/>
                  </a:lnTo>
                  <a:lnTo>
                    <a:pt x="4199" y="9867"/>
                  </a:lnTo>
                  <a:lnTo>
                    <a:pt x="4147" y="10129"/>
                  </a:lnTo>
                  <a:lnTo>
                    <a:pt x="4042" y="10286"/>
                  </a:lnTo>
                  <a:lnTo>
                    <a:pt x="3937" y="10496"/>
                  </a:lnTo>
                  <a:lnTo>
                    <a:pt x="3779" y="10654"/>
                  </a:lnTo>
                  <a:lnTo>
                    <a:pt x="3569" y="10811"/>
                  </a:lnTo>
                  <a:lnTo>
                    <a:pt x="3307" y="10916"/>
                  </a:lnTo>
                  <a:lnTo>
                    <a:pt x="2940" y="10969"/>
                  </a:lnTo>
                  <a:lnTo>
                    <a:pt x="2572" y="10916"/>
                  </a:lnTo>
                  <a:lnTo>
                    <a:pt x="2257" y="10811"/>
                  </a:lnTo>
                  <a:lnTo>
                    <a:pt x="1995" y="10706"/>
                  </a:lnTo>
                  <a:lnTo>
                    <a:pt x="1837" y="10496"/>
                  </a:lnTo>
                  <a:lnTo>
                    <a:pt x="1732" y="10339"/>
                  </a:lnTo>
                  <a:lnTo>
                    <a:pt x="1628" y="10129"/>
                  </a:lnTo>
                  <a:lnTo>
                    <a:pt x="1575" y="9867"/>
                  </a:lnTo>
                  <a:lnTo>
                    <a:pt x="1523" y="9184"/>
                  </a:lnTo>
                  <a:lnTo>
                    <a:pt x="1470" y="8187"/>
                  </a:lnTo>
                  <a:lnTo>
                    <a:pt x="1470" y="6298"/>
                  </a:lnTo>
                  <a:lnTo>
                    <a:pt x="1470" y="4461"/>
                  </a:lnTo>
                  <a:lnTo>
                    <a:pt x="1523" y="3517"/>
                  </a:lnTo>
                  <a:lnTo>
                    <a:pt x="1575" y="2729"/>
                  </a:lnTo>
                  <a:lnTo>
                    <a:pt x="1628" y="2310"/>
                  </a:lnTo>
                  <a:lnTo>
                    <a:pt x="1680" y="2047"/>
                  </a:lnTo>
                  <a:lnTo>
                    <a:pt x="1837" y="1837"/>
                  </a:lnTo>
                  <a:lnTo>
                    <a:pt x="1995" y="1575"/>
                  </a:lnTo>
                  <a:lnTo>
                    <a:pt x="2205" y="1417"/>
                  </a:lnTo>
                  <a:lnTo>
                    <a:pt x="2572" y="1312"/>
                  </a:lnTo>
                  <a:lnTo>
                    <a:pt x="2992" y="1260"/>
                  </a:lnTo>
                  <a:lnTo>
                    <a:pt x="3359" y="1312"/>
                  </a:lnTo>
                  <a:lnTo>
                    <a:pt x="3674" y="1417"/>
                  </a:lnTo>
                  <a:lnTo>
                    <a:pt x="3884" y="1627"/>
                  </a:lnTo>
                  <a:lnTo>
                    <a:pt x="4042" y="1837"/>
                  </a:lnTo>
                  <a:lnTo>
                    <a:pt x="4147" y="2100"/>
                  </a:lnTo>
                  <a:lnTo>
                    <a:pt x="4199" y="2414"/>
                  </a:lnTo>
                  <a:lnTo>
                    <a:pt x="4199" y="3044"/>
                  </a:lnTo>
                  <a:lnTo>
                    <a:pt x="4199" y="3936"/>
                  </a:lnTo>
                  <a:lnTo>
                    <a:pt x="5563" y="3936"/>
                  </a:lnTo>
                  <a:lnTo>
                    <a:pt x="5563" y="2677"/>
                  </a:lnTo>
                  <a:lnTo>
                    <a:pt x="5563" y="2152"/>
                  </a:lnTo>
                  <a:lnTo>
                    <a:pt x="5459" y="1732"/>
                  </a:lnTo>
                  <a:lnTo>
                    <a:pt x="5301" y="1260"/>
                  </a:lnTo>
                  <a:lnTo>
                    <a:pt x="5091" y="893"/>
                  </a:lnTo>
                  <a:lnTo>
                    <a:pt x="4776" y="630"/>
                  </a:lnTo>
                  <a:lnTo>
                    <a:pt x="4461" y="368"/>
                  </a:lnTo>
                  <a:lnTo>
                    <a:pt x="4094" y="210"/>
                  </a:lnTo>
                  <a:lnTo>
                    <a:pt x="3727" y="105"/>
                  </a:lnTo>
                  <a:lnTo>
                    <a:pt x="3359" y="53"/>
                  </a:lnTo>
                  <a:lnTo>
                    <a:pt x="29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0"/>
            <p:cNvSpPr/>
            <p:nvPr/>
          </p:nvSpPr>
          <p:spPr>
            <a:xfrm>
              <a:off x="577104" y="3888582"/>
              <a:ext cx="46426" cy="94295"/>
            </a:xfrm>
            <a:custGeom>
              <a:avLst/>
              <a:gdLst/>
              <a:ahLst/>
              <a:cxnLst/>
              <a:rect l="l" t="t" r="r" b="b"/>
              <a:pathLst>
                <a:path w="5721" h="11861" extrusionOk="0">
                  <a:moveTo>
                    <a:pt x="2415" y="1365"/>
                  </a:moveTo>
                  <a:lnTo>
                    <a:pt x="3044" y="1417"/>
                  </a:lnTo>
                  <a:lnTo>
                    <a:pt x="3412" y="1470"/>
                  </a:lnTo>
                  <a:lnTo>
                    <a:pt x="3726" y="1627"/>
                  </a:lnTo>
                  <a:lnTo>
                    <a:pt x="3884" y="1785"/>
                  </a:lnTo>
                  <a:lnTo>
                    <a:pt x="4041" y="1942"/>
                  </a:lnTo>
                  <a:lnTo>
                    <a:pt x="4146" y="2152"/>
                  </a:lnTo>
                  <a:lnTo>
                    <a:pt x="4199" y="2414"/>
                  </a:lnTo>
                  <a:lnTo>
                    <a:pt x="4251" y="3044"/>
                  </a:lnTo>
                  <a:lnTo>
                    <a:pt x="4304" y="3936"/>
                  </a:lnTo>
                  <a:lnTo>
                    <a:pt x="4304" y="6560"/>
                  </a:lnTo>
                  <a:lnTo>
                    <a:pt x="4304" y="8030"/>
                  </a:lnTo>
                  <a:lnTo>
                    <a:pt x="4251" y="8817"/>
                  </a:lnTo>
                  <a:lnTo>
                    <a:pt x="4199" y="9394"/>
                  </a:lnTo>
                  <a:lnTo>
                    <a:pt x="4094" y="9761"/>
                  </a:lnTo>
                  <a:lnTo>
                    <a:pt x="3989" y="10024"/>
                  </a:lnTo>
                  <a:lnTo>
                    <a:pt x="3831" y="10234"/>
                  </a:lnTo>
                  <a:lnTo>
                    <a:pt x="3622" y="10391"/>
                  </a:lnTo>
                  <a:lnTo>
                    <a:pt x="3359" y="10444"/>
                  </a:lnTo>
                  <a:lnTo>
                    <a:pt x="3044" y="10496"/>
                  </a:lnTo>
                  <a:lnTo>
                    <a:pt x="2415" y="10549"/>
                  </a:lnTo>
                  <a:lnTo>
                    <a:pt x="1470" y="10549"/>
                  </a:lnTo>
                  <a:lnTo>
                    <a:pt x="1470" y="1365"/>
                  </a:lnTo>
                  <a:close/>
                  <a:moveTo>
                    <a:pt x="0" y="0"/>
                  </a:moveTo>
                  <a:lnTo>
                    <a:pt x="0" y="11861"/>
                  </a:lnTo>
                  <a:lnTo>
                    <a:pt x="3097" y="11861"/>
                  </a:lnTo>
                  <a:lnTo>
                    <a:pt x="3517" y="11808"/>
                  </a:lnTo>
                  <a:lnTo>
                    <a:pt x="3936" y="11703"/>
                  </a:lnTo>
                  <a:lnTo>
                    <a:pt x="4304" y="11598"/>
                  </a:lnTo>
                  <a:lnTo>
                    <a:pt x="4671" y="11388"/>
                  </a:lnTo>
                  <a:lnTo>
                    <a:pt x="4986" y="11126"/>
                  </a:lnTo>
                  <a:lnTo>
                    <a:pt x="5248" y="10759"/>
                  </a:lnTo>
                  <a:lnTo>
                    <a:pt x="5353" y="10496"/>
                  </a:lnTo>
                  <a:lnTo>
                    <a:pt x="5511" y="10234"/>
                  </a:lnTo>
                  <a:lnTo>
                    <a:pt x="5616" y="9604"/>
                  </a:lnTo>
                  <a:lnTo>
                    <a:pt x="5668" y="8869"/>
                  </a:lnTo>
                  <a:lnTo>
                    <a:pt x="5721" y="8082"/>
                  </a:lnTo>
                  <a:lnTo>
                    <a:pt x="5721" y="5091"/>
                  </a:lnTo>
                  <a:lnTo>
                    <a:pt x="5721" y="3307"/>
                  </a:lnTo>
                  <a:lnTo>
                    <a:pt x="5668" y="2152"/>
                  </a:lnTo>
                  <a:lnTo>
                    <a:pt x="5563" y="1785"/>
                  </a:lnTo>
                  <a:lnTo>
                    <a:pt x="5458" y="1417"/>
                  </a:lnTo>
                  <a:lnTo>
                    <a:pt x="5301" y="1155"/>
                  </a:lnTo>
                  <a:lnTo>
                    <a:pt x="5143" y="892"/>
                  </a:lnTo>
                  <a:lnTo>
                    <a:pt x="4881" y="578"/>
                  </a:lnTo>
                  <a:lnTo>
                    <a:pt x="4566" y="368"/>
                  </a:lnTo>
                  <a:lnTo>
                    <a:pt x="4199" y="210"/>
                  </a:lnTo>
                  <a:lnTo>
                    <a:pt x="3831" y="105"/>
                  </a:lnTo>
                  <a:lnTo>
                    <a:pt x="3464"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0"/>
            <p:cNvSpPr/>
            <p:nvPr/>
          </p:nvSpPr>
          <p:spPr>
            <a:xfrm>
              <a:off x="631190" y="3886912"/>
              <a:ext cx="46856" cy="97221"/>
            </a:xfrm>
            <a:custGeom>
              <a:avLst/>
              <a:gdLst/>
              <a:ahLst/>
              <a:cxnLst/>
              <a:rect l="l" t="t" r="r" b="b"/>
              <a:pathLst>
                <a:path w="5774" h="12229" extrusionOk="0">
                  <a:moveTo>
                    <a:pt x="3044" y="0"/>
                  </a:moveTo>
                  <a:lnTo>
                    <a:pt x="2572" y="53"/>
                  </a:lnTo>
                  <a:lnTo>
                    <a:pt x="2152" y="105"/>
                  </a:lnTo>
                  <a:lnTo>
                    <a:pt x="1785" y="210"/>
                  </a:lnTo>
                  <a:lnTo>
                    <a:pt x="1470" y="368"/>
                  </a:lnTo>
                  <a:lnTo>
                    <a:pt x="1207" y="525"/>
                  </a:lnTo>
                  <a:lnTo>
                    <a:pt x="945" y="735"/>
                  </a:lnTo>
                  <a:lnTo>
                    <a:pt x="788" y="945"/>
                  </a:lnTo>
                  <a:lnTo>
                    <a:pt x="630" y="1155"/>
                  </a:lnTo>
                  <a:lnTo>
                    <a:pt x="420" y="1627"/>
                  </a:lnTo>
                  <a:lnTo>
                    <a:pt x="315" y="2047"/>
                  </a:lnTo>
                  <a:lnTo>
                    <a:pt x="315" y="2467"/>
                  </a:lnTo>
                  <a:lnTo>
                    <a:pt x="315" y="2782"/>
                  </a:lnTo>
                  <a:lnTo>
                    <a:pt x="315" y="3149"/>
                  </a:lnTo>
                  <a:lnTo>
                    <a:pt x="368" y="3517"/>
                  </a:lnTo>
                  <a:lnTo>
                    <a:pt x="420" y="3884"/>
                  </a:lnTo>
                  <a:lnTo>
                    <a:pt x="525" y="4251"/>
                  </a:lnTo>
                  <a:lnTo>
                    <a:pt x="735" y="4566"/>
                  </a:lnTo>
                  <a:lnTo>
                    <a:pt x="945" y="4933"/>
                  </a:lnTo>
                  <a:lnTo>
                    <a:pt x="1260" y="5301"/>
                  </a:lnTo>
                  <a:lnTo>
                    <a:pt x="1627" y="5721"/>
                  </a:lnTo>
                  <a:lnTo>
                    <a:pt x="3254" y="7400"/>
                  </a:lnTo>
                  <a:lnTo>
                    <a:pt x="3726" y="7872"/>
                  </a:lnTo>
                  <a:lnTo>
                    <a:pt x="4041" y="8345"/>
                  </a:lnTo>
                  <a:lnTo>
                    <a:pt x="4199" y="8607"/>
                  </a:lnTo>
                  <a:lnTo>
                    <a:pt x="4304" y="8869"/>
                  </a:lnTo>
                  <a:lnTo>
                    <a:pt x="4356" y="9132"/>
                  </a:lnTo>
                  <a:lnTo>
                    <a:pt x="4356" y="9499"/>
                  </a:lnTo>
                  <a:lnTo>
                    <a:pt x="4304" y="9919"/>
                  </a:lnTo>
                  <a:lnTo>
                    <a:pt x="4199" y="10234"/>
                  </a:lnTo>
                  <a:lnTo>
                    <a:pt x="3989" y="10496"/>
                  </a:lnTo>
                  <a:lnTo>
                    <a:pt x="3779" y="10706"/>
                  </a:lnTo>
                  <a:lnTo>
                    <a:pt x="3516" y="10811"/>
                  </a:lnTo>
                  <a:lnTo>
                    <a:pt x="3307" y="10916"/>
                  </a:lnTo>
                  <a:lnTo>
                    <a:pt x="2887" y="10969"/>
                  </a:lnTo>
                  <a:lnTo>
                    <a:pt x="2414" y="10916"/>
                  </a:lnTo>
                  <a:lnTo>
                    <a:pt x="2100" y="10759"/>
                  </a:lnTo>
                  <a:lnTo>
                    <a:pt x="1837" y="10601"/>
                  </a:lnTo>
                  <a:lnTo>
                    <a:pt x="1680" y="10391"/>
                  </a:lnTo>
                  <a:lnTo>
                    <a:pt x="1522" y="10129"/>
                  </a:lnTo>
                  <a:lnTo>
                    <a:pt x="1470" y="9919"/>
                  </a:lnTo>
                  <a:lnTo>
                    <a:pt x="1417" y="9552"/>
                  </a:lnTo>
                  <a:lnTo>
                    <a:pt x="1417" y="7977"/>
                  </a:lnTo>
                  <a:lnTo>
                    <a:pt x="0" y="7977"/>
                  </a:lnTo>
                  <a:lnTo>
                    <a:pt x="0" y="9289"/>
                  </a:lnTo>
                  <a:lnTo>
                    <a:pt x="53" y="9919"/>
                  </a:lnTo>
                  <a:lnTo>
                    <a:pt x="105" y="10234"/>
                  </a:lnTo>
                  <a:lnTo>
                    <a:pt x="210" y="10549"/>
                  </a:lnTo>
                  <a:lnTo>
                    <a:pt x="315" y="10864"/>
                  </a:lnTo>
                  <a:lnTo>
                    <a:pt x="473" y="11126"/>
                  </a:lnTo>
                  <a:lnTo>
                    <a:pt x="683" y="11388"/>
                  </a:lnTo>
                  <a:lnTo>
                    <a:pt x="945" y="11651"/>
                  </a:lnTo>
                  <a:lnTo>
                    <a:pt x="1155" y="11808"/>
                  </a:lnTo>
                  <a:lnTo>
                    <a:pt x="1575" y="12018"/>
                  </a:lnTo>
                  <a:lnTo>
                    <a:pt x="2152" y="12176"/>
                  </a:lnTo>
                  <a:lnTo>
                    <a:pt x="2519" y="12228"/>
                  </a:lnTo>
                  <a:lnTo>
                    <a:pt x="2887" y="12228"/>
                  </a:lnTo>
                  <a:lnTo>
                    <a:pt x="3307" y="12176"/>
                  </a:lnTo>
                  <a:lnTo>
                    <a:pt x="3726" y="12123"/>
                  </a:lnTo>
                  <a:lnTo>
                    <a:pt x="4199" y="11966"/>
                  </a:lnTo>
                  <a:lnTo>
                    <a:pt x="4671" y="11756"/>
                  </a:lnTo>
                  <a:lnTo>
                    <a:pt x="4881" y="11598"/>
                  </a:lnTo>
                  <a:lnTo>
                    <a:pt x="5091" y="11388"/>
                  </a:lnTo>
                  <a:lnTo>
                    <a:pt x="5301" y="11178"/>
                  </a:lnTo>
                  <a:lnTo>
                    <a:pt x="5458" y="10864"/>
                  </a:lnTo>
                  <a:lnTo>
                    <a:pt x="5616" y="10601"/>
                  </a:lnTo>
                  <a:lnTo>
                    <a:pt x="5721" y="10234"/>
                  </a:lnTo>
                  <a:lnTo>
                    <a:pt x="5773" y="9814"/>
                  </a:lnTo>
                  <a:lnTo>
                    <a:pt x="5773" y="9394"/>
                  </a:lnTo>
                  <a:lnTo>
                    <a:pt x="5773" y="8922"/>
                  </a:lnTo>
                  <a:lnTo>
                    <a:pt x="5721" y="8502"/>
                  </a:lnTo>
                  <a:lnTo>
                    <a:pt x="5616" y="8082"/>
                  </a:lnTo>
                  <a:lnTo>
                    <a:pt x="5458" y="7767"/>
                  </a:lnTo>
                  <a:lnTo>
                    <a:pt x="5248" y="7400"/>
                  </a:lnTo>
                  <a:lnTo>
                    <a:pt x="4986" y="7085"/>
                  </a:lnTo>
                  <a:lnTo>
                    <a:pt x="4356" y="6350"/>
                  </a:lnTo>
                  <a:lnTo>
                    <a:pt x="2887" y="4829"/>
                  </a:lnTo>
                  <a:lnTo>
                    <a:pt x="2362" y="4251"/>
                  </a:lnTo>
                  <a:lnTo>
                    <a:pt x="1995" y="3726"/>
                  </a:lnTo>
                  <a:lnTo>
                    <a:pt x="1890" y="3517"/>
                  </a:lnTo>
                  <a:lnTo>
                    <a:pt x="1785" y="3254"/>
                  </a:lnTo>
                  <a:lnTo>
                    <a:pt x="1732" y="2992"/>
                  </a:lnTo>
                  <a:lnTo>
                    <a:pt x="1732" y="2677"/>
                  </a:lnTo>
                  <a:lnTo>
                    <a:pt x="1732" y="2310"/>
                  </a:lnTo>
                  <a:lnTo>
                    <a:pt x="1785" y="2100"/>
                  </a:lnTo>
                  <a:lnTo>
                    <a:pt x="1890" y="1837"/>
                  </a:lnTo>
                  <a:lnTo>
                    <a:pt x="2047" y="1627"/>
                  </a:lnTo>
                  <a:lnTo>
                    <a:pt x="2257" y="1417"/>
                  </a:lnTo>
                  <a:lnTo>
                    <a:pt x="2572" y="1312"/>
                  </a:lnTo>
                  <a:lnTo>
                    <a:pt x="2939" y="1260"/>
                  </a:lnTo>
                  <a:lnTo>
                    <a:pt x="3307" y="1312"/>
                  </a:lnTo>
                  <a:lnTo>
                    <a:pt x="3569" y="1365"/>
                  </a:lnTo>
                  <a:lnTo>
                    <a:pt x="3779" y="1522"/>
                  </a:lnTo>
                  <a:lnTo>
                    <a:pt x="3936" y="1680"/>
                  </a:lnTo>
                  <a:lnTo>
                    <a:pt x="4041" y="1837"/>
                  </a:lnTo>
                  <a:lnTo>
                    <a:pt x="4146" y="1995"/>
                  </a:lnTo>
                  <a:lnTo>
                    <a:pt x="4199" y="2205"/>
                  </a:lnTo>
                  <a:lnTo>
                    <a:pt x="4199" y="2624"/>
                  </a:lnTo>
                  <a:lnTo>
                    <a:pt x="4251" y="3674"/>
                  </a:lnTo>
                  <a:lnTo>
                    <a:pt x="5563" y="3674"/>
                  </a:lnTo>
                  <a:lnTo>
                    <a:pt x="5563" y="2624"/>
                  </a:lnTo>
                  <a:lnTo>
                    <a:pt x="5511" y="1890"/>
                  </a:lnTo>
                  <a:lnTo>
                    <a:pt x="5406" y="1417"/>
                  </a:lnTo>
                  <a:lnTo>
                    <a:pt x="5196" y="998"/>
                  </a:lnTo>
                  <a:lnTo>
                    <a:pt x="4986" y="683"/>
                  </a:lnTo>
                  <a:lnTo>
                    <a:pt x="4723" y="473"/>
                  </a:lnTo>
                  <a:lnTo>
                    <a:pt x="4461" y="315"/>
                  </a:lnTo>
                  <a:lnTo>
                    <a:pt x="4146" y="158"/>
                  </a:lnTo>
                  <a:lnTo>
                    <a:pt x="3831"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522165" y="3770095"/>
              <a:ext cx="46856" cy="97213"/>
            </a:xfrm>
            <a:custGeom>
              <a:avLst/>
              <a:gdLst/>
              <a:ahLst/>
              <a:cxnLst/>
              <a:rect l="l" t="t" r="r" b="b"/>
              <a:pathLst>
                <a:path w="5774" h="12228" extrusionOk="0">
                  <a:moveTo>
                    <a:pt x="3044" y="0"/>
                  </a:moveTo>
                  <a:lnTo>
                    <a:pt x="2572" y="53"/>
                  </a:lnTo>
                  <a:lnTo>
                    <a:pt x="2152" y="105"/>
                  </a:lnTo>
                  <a:lnTo>
                    <a:pt x="1785" y="210"/>
                  </a:lnTo>
                  <a:lnTo>
                    <a:pt x="1470" y="368"/>
                  </a:lnTo>
                  <a:lnTo>
                    <a:pt x="1155" y="525"/>
                  </a:lnTo>
                  <a:lnTo>
                    <a:pt x="945" y="735"/>
                  </a:lnTo>
                  <a:lnTo>
                    <a:pt x="788" y="945"/>
                  </a:lnTo>
                  <a:lnTo>
                    <a:pt x="630" y="1155"/>
                  </a:lnTo>
                  <a:lnTo>
                    <a:pt x="420" y="1627"/>
                  </a:lnTo>
                  <a:lnTo>
                    <a:pt x="315" y="2047"/>
                  </a:lnTo>
                  <a:lnTo>
                    <a:pt x="315" y="2467"/>
                  </a:lnTo>
                  <a:lnTo>
                    <a:pt x="263" y="2782"/>
                  </a:lnTo>
                  <a:lnTo>
                    <a:pt x="315" y="3149"/>
                  </a:lnTo>
                  <a:lnTo>
                    <a:pt x="315" y="3516"/>
                  </a:lnTo>
                  <a:lnTo>
                    <a:pt x="420" y="3884"/>
                  </a:lnTo>
                  <a:lnTo>
                    <a:pt x="525" y="4251"/>
                  </a:lnTo>
                  <a:lnTo>
                    <a:pt x="735" y="4566"/>
                  </a:lnTo>
                  <a:lnTo>
                    <a:pt x="945" y="4933"/>
                  </a:lnTo>
                  <a:lnTo>
                    <a:pt x="1260" y="5301"/>
                  </a:lnTo>
                  <a:lnTo>
                    <a:pt x="1627" y="5720"/>
                  </a:lnTo>
                  <a:lnTo>
                    <a:pt x="3254" y="7400"/>
                  </a:lnTo>
                  <a:lnTo>
                    <a:pt x="3727" y="7872"/>
                  </a:lnTo>
                  <a:lnTo>
                    <a:pt x="4042" y="8344"/>
                  </a:lnTo>
                  <a:lnTo>
                    <a:pt x="4199" y="8607"/>
                  </a:lnTo>
                  <a:lnTo>
                    <a:pt x="4251" y="8869"/>
                  </a:lnTo>
                  <a:lnTo>
                    <a:pt x="4356" y="9132"/>
                  </a:lnTo>
                  <a:lnTo>
                    <a:pt x="4356" y="9499"/>
                  </a:lnTo>
                  <a:lnTo>
                    <a:pt x="4304" y="9919"/>
                  </a:lnTo>
                  <a:lnTo>
                    <a:pt x="4199" y="10234"/>
                  </a:lnTo>
                  <a:lnTo>
                    <a:pt x="3989" y="10496"/>
                  </a:lnTo>
                  <a:lnTo>
                    <a:pt x="3779" y="10706"/>
                  </a:lnTo>
                  <a:lnTo>
                    <a:pt x="3517" y="10811"/>
                  </a:lnTo>
                  <a:lnTo>
                    <a:pt x="3307" y="10916"/>
                  </a:lnTo>
                  <a:lnTo>
                    <a:pt x="2835" y="10968"/>
                  </a:lnTo>
                  <a:lnTo>
                    <a:pt x="2415" y="10916"/>
                  </a:lnTo>
                  <a:lnTo>
                    <a:pt x="2100" y="10758"/>
                  </a:lnTo>
                  <a:lnTo>
                    <a:pt x="1837" y="10601"/>
                  </a:lnTo>
                  <a:lnTo>
                    <a:pt x="1680" y="10391"/>
                  </a:lnTo>
                  <a:lnTo>
                    <a:pt x="1523" y="10129"/>
                  </a:lnTo>
                  <a:lnTo>
                    <a:pt x="1470" y="9919"/>
                  </a:lnTo>
                  <a:lnTo>
                    <a:pt x="1418" y="9551"/>
                  </a:lnTo>
                  <a:lnTo>
                    <a:pt x="1418" y="7977"/>
                  </a:lnTo>
                  <a:lnTo>
                    <a:pt x="1" y="7977"/>
                  </a:lnTo>
                  <a:lnTo>
                    <a:pt x="1" y="9289"/>
                  </a:lnTo>
                  <a:lnTo>
                    <a:pt x="53" y="9919"/>
                  </a:lnTo>
                  <a:lnTo>
                    <a:pt x="106" y="10234"/>
                  </a:lnTo>
                  <a:lnTo>
                    <a:pt x="158" y="10549"/>
                  </a:lnTo>
                  <a:lnTo>
                    <a:pt x="315" y="10863"/>
                  </a:lnTo>
                  <a:lnTo>
                    <a:pt x="473" y="11126"/>
                  </a:lnTo>
                  <a:lnTo>
                    <a:pt x="683" y="11388"/>
                  </a:lnTo>
                  <a:lnTo>
                    <a:pt x="945" y="11651"/>
                  </a:lnTo>
                  <a:lnTo>
                    <a:pt x="1155" y="11808"/>
                  </a:lnTo>
                  <a:lnTo>
                    <a:pt x="1575" y="12018"/>
                  </a:lnTo>
                  <a:lnTo>
                    <a:pt x="2152" y="12175"/>
                  </a:lnTo>
                  <a:lnTo>
                    <a:pt x="2520" y="12228"/>
                  </a:lnTo>
                  <a:lnTo>
                    <a:pt x="2887" y="12228"/>
                  </a:lnTo>
                  <a:lnTo>
                    <a:pt x="3307" y="12175"/>
                  </a:lnTo>
                  <a:lnTo>
                    <a:pt x="3727" y="12123"/>
                  </a:lnTo>
                  <a:lnTo>
                    <a:pt x="4199" y="11966"/>
                  </a:lnTo>
                  <a:lnTo>
                    <a:pt x="4671" y="11756"/>
                  </a:lnTo>
                  <a:lnTo>
                    <a:pt x="4881" y="11598"/>
                  </a:lnTo>
                  <a:lnTo>
                    <a:pt x="5091" y="11388"/>
                  </a:lnTo>
                  <a:lnTo>
                    <a:pt x="5301" y="11178"/>
                  </a:lnTo>
                  <a:lnTo>
                    <a:pt x="5458" y="10863"/>
                  </a:lnTo>
                  <a:lnTo>
                    <a:pt x="5563" y="10601"/>
                  </a:lnTo>
                  <a:lnTo>
                    <a:pt x="5668" y="10234"/>
                  </a:lnTo>
                  <a:lnTo>
                    <a:pt x="5773" y="9814"/>
                  </a:lnTo>
                  <a:lnTo>
                    <a:pt x="5773" y="9394"/>
                  </a:lnTo>
                  <a:lnTo>
                    <a:pt x="5773" y="8922"/>
                  </a:lnTo>
                  <a:lnTo>
                    <a:pt x="5668" y="8502"/>
                  </a:lnTo>
                  <a:lnTo>
                    <a:pt x="5563" y="8082"/>
                  </a:lnTo>
                  <a:lnTo>
                    <a:pt x="5458" y="7767"/>
                  </a:lnTo>
                  <a:lnTo>
                    <a:pt x="5249" y="7400"/>
                  </a:lnTo>
                  <a:lnTo>
                    <a:pt x="4986" y="7085"/>
                  </a:lnTo>
                  <a:lnTo>
                    <a:pt x="4356" y="6350"/>
                  </a:lnTo>
                  <a:lnTo>
                    <a:pt x="2887" y="4828"/>
                  </a:lnTo>
                  <a:lnTo>
                    <a:pt x="2362" y="4251"/>
                  </a:lnTo>
                  <a:lnTo>
                    <a:pt x="1995" y="3726"/>
                  </a:lnTo>
                  <a:lnTo>
                    <a:pt x="1837" y="3516"/>
                  </a:lnTo>
                  <a:lnTo>
                    <a:pt x="1785" y="3254"/>
                  </a:lnTo>
                  <a:lnTo>
                    <a:pt x="1732" y="2992"/>
                  </a:lnTo>
                  <a:lnTo>
                    <a:pt x="1732" y="2677"/>
                  </a:lnTo>
                  <a:lnTo>
                    <a:pt x="1732" y="2309"/>
                  </a:lnTo>
                  <a:lnTo>
                    <a:pt x="1785" y="2099"/>
                  </a:lnTo>
                  <a:lnTo>
                    <a:pt x="1890" y="1837"/>
                  </a:lnTo>
                  <a:lnTo>
                    <a:pt x="1995" y="1627"/>
                  </a:lnTo>
                  <a:lnTo>
                    <a:pt x="2257" y="1417"/>
                  </a:lnTo>
                  <a:lnTo>
                    <a:pt x="2520" y="1312"/>
                  </a:lnTo>
                  <a:lnTo>
                    <a:pt x="2939" y="1260"/>
                  </a:lnTo>
                  <a:lnTo>
                    <a:pt x="3307" y="1312"/>
                  </a:lnTo>
                  <a:lnTo>
                    <a:pt x="3569" y="1365"/>
                  </a:lnTo>
                  <a:lnTo>
                    <a:pt x="3779" y="1522"/>
                  </a:lnTo>
                  <a:lnTo>
                    <a:pt x="3937" y="1680"/>
                  </a:lnTo>
                  <a:lnTo>
                    <a:pt x="4042" y="1837"/>
                  </a:lnTo>
                  <a:lnTo>
                    <a:pt x="4146" y="1994"/>
                  </a:lnTo>
                  <a:lnTo>
                    <a:pt x="4199" y="2204"/>
                  </a:lnTo>
                  <a:lnTo>
                    <a:pt x="4199" y="2624"/>
                  </a:lnTo>
                  <a:lnTo>
                    <a:pt x="4251" y="3674"/>
                  </a:lnTo>
                  <a:lnTo>
                    <a:pt x="5563" y="3674"/>
                  </a:lnTo>
                  <a:lnTo>
                    <a:pt x="5511" y="2624"/>
                  </a:lnTo>
                  <a:lnTo>
                    <a:pt x="5511" y="1890"/>
                  </a:lnTo>
                  <a:lnTo>
                    <a:pt x="5406" y="1417"/>
                  </a:lnTo>
                  <a:lnTo>
                    <a:pt x="5196" y="997"/>
                  </a:lnTo>
                  <a:lnTo>
                    <a:pt x="4986" y="682"/>
                  </a:lnTo>
                  <a:lnTo>
                    <a:pt x="4724" y="473"/>
                  </a:lnTo>
                  <a:lnTo>
                    <a:pt x="4461" y="315"/>
                  </a:lnTo>
                  <a:lnTo>
                    <a:pt x="4146" y="158"/>
                  </a:lnTo>
                  <a:lnTo>
                    <a:pt x="3832" y="105"/>
                  </a:lnTo>
                  <a:lnTo>
                    <a:pt x="3569" y="53"/>
                  </a:lnTo>
                  <a:lnTo>
                    <a:pt x="30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0"/>
            <p:cNvSpPr/>
            <p:nvPr/>
          </p:nvSpPr>
          <p:spPr>
            <a:xfrm>
              <a:off x="577104" y="3771343"/>
              <a:ext cx="45574" cy="94716"/>
            </a:xfrm>
            <a:custGeom>
              <a:avLst/>
              <a:gdLst/>
              <a:ahLst/>
              <a:cxnLst/>
              <a:rect l="l" t="t" r="r" b="b"/>
              <a:pathLst>
                <a:path w="5616" h="11914" extrusionOk="0">
                  <a:moveTo>
                    <a:pt x="0" y="1"/>
                  </a:moveTo>
                  <a:lnTo>
                    <a:pt x="0" y="11913"/>
                  </a:lnTo>
                  <a:lnTo>
                    <a:pt x="1417" y="11913"/>
                  </a:lnTo>
                  <a:lnTo>
                    <a:pt x="1207" y="1628"/>
                  </a:lnTo>
                  <a:lnTo>
                    <a:pt x="3569" y="11913"/>
                  </a:lnTo>
                  <a:lnTo>
                    <a:pt x="5616" y="11913"/>
                  </a:lnTo>
                  <a:lnTo>
                    <a:pt x="5616" y="1"/>
                  </a:lnTo>
                  <a:lnTo>
                    <a:pt x="4199" y="1"/>
                  </a:lnTo>
                  <a:lnTo>
                    <a:pt x="4409" y="10392"/>
                  </a:lnTo>
                  <a:lnTo>
                    <a:pt x="19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0"/>
            <p:cNvSpPr/>
            <p:nvPr/>
          </p:nvSpPr>
          <p:spPr>
            <a:xfrm>
              <a:off x="632464" y="3770095"/>
              <a:ext cx="45582" cy="97213"/>
            </a:xfrm>
            <a:custGeom>
              <a:avLst/>
              <a:gdLst/>
              <a:ahLst/>
              <a:cxnLst/>
              <a:rect l="l" t="t" r="r" b="b"/>
              <a:pathLst>
                <a:path w="5617" h="12228" extrusionOk="0">
                  <a:moveTo>
                    <a:pt x="2940" y="0"/>
                  </a:moveTo>
                  <a:lnTo>
                    <a:pt x="2520" y="53"/>
                  </a:lnTo>
                  <a:lnTo>
                    <a:pt x="2152" y="105"/>
                  </a:lnTo>
                  <a:lnTo>
                    <a:pt x="1785" y="158"/>
                  </a:lnTo>
                  <a:lnTo>
                    <a:pt x="1523" y="263"/>
                  </a:lnTo>
                  <a:lnTo>
                    <a:pt x="1260" y="420"/>
                  </a:lnTo>
                  <a:lnTo>
                    <a:pt x="998" y="578"/>
                  </a:lnTo>
                  <a:lnTo>
                    <a:pt x="683" y="945"/>
                  </a:lnTo>
                  <a:lnTo>
                    <a:pt x="421" y="1312"/>
                  </a:lnTo>
                  <a:lnTo>
                    <a:pt x="263" y="1680"/>
                  </a:lnTo>
                  <a:lnTo>
                    <a:pt x="106" y="2257"/>
                  </a:lnTo>
                  <a:lnTo>
                    <a:pt x="53" y="2677"/>
                  </a:lnTo>
                  <a:lnTo>
                    <a:pt x="1" y="3254"/>
                  </a:lnTo>
                  <a:lnTo>
                    <a:pt x="1" y="6245"/>
                  </a:lnTo>
                  <a:lnTo>
                    <a:pt x="1" y="9132"/>
                  </a:lnTo>
                  <a:lnTo>
                    <a:pt x="53" y="9709"/>
                  </a:lnTo>
                  <a:lnTo>
                    <a:pt x="106" y="10076"/>
                  </a:lnTo>
                  <a:lnTo>
                    <a:pt x="211" y="10444"/>
                  </a:lnTo>
                  <a:lnTo>
                    <a:pt x="368" y="10863"/>
                  </a:lnTo>
                  <a:lnTo>
                    <a:pt x="578" y="11231"/>
                  </a:lnTo>
                  <a:lnTo>
                    <a:pt x="840" y="11546"/>
                  </a:lnTo>
                  <a:lnTo>
                    <a:pt x="1208" y="11808"/>
                  </a:lnTo>
                  <a:lnTo>
                    <a:pt x="1680" y="12018"/>
                  </a:lnTo>
                  <a:lnTo>
                    <a:pt x="2205" y="12175"/>
                  </a:lnTo>
                  <a:lnTo>
                    <a:pt x="2835" y="12228"/>
                  </a:lnTo>
                  <a:lnTo>
                    <a:pt x="3569" y="12175"/>
                  </a:lnTo>
                  <a:lnTo>
                    <a:pt x="4147" y="12018"/>
                  </a:lnTo>
                  <a:lnTo>
                    <a:pt x="4566" y="11808"/>
                  </a:lnTo>
                  <a:lnTo>
                    <a:pt x="4934" y="11546"/>
                  </a:lnTo>
                  <a:lnTo>
                    <a:pt x="5144" y="11231"/>
                  </a:lnTo>
                  <a:lnTo>
                    <a:pt x="5354" y="10916"/>
                  </a:lnTo>
                  <a:lnTo>
                    <a:pt x="5459" y="10601"/>
                  </a:lnTo>
                  <a:lnTo>
                    <a:pt x="5511" y="10339"/>
                  </a:lnTo>
                  <a:lnTo>
                    <a:pt x="5564" y="9971"/>
                  </a:lnTo>
                  <a:lnTo>
                    <a:pt x="5616" y="9551"/>
                  </a:lnTo>
                  <a:lnTo>
                    <a:pt x="5616" y="7872"/>
                  </a:lnTo>
                  <a:lnTo>
                    <a:pt x="4252" y="7872"/>
                  </a:lnTo>
                  <a:lnTo>
                    <a:pt x="4252" y="9289"/>
                  </a:lnTo>
                  <a:lnTo>
                    <a:pt x="4199" y="9866"/>
                  </a:lnTo>
                  <a:lnTo>
                    <a:pt x="4094" y="10129"/>
                  </a:lnTo>
                  <a:lnTo>
                    <a:pt x="4042" y="10286"/>
                  </a:lnTo>
                  <a:lnTo>
                    <a:pt x="3937" y="10496"/>
                  </a:lnTo>
                  <a:lnTo>
                    <a:pt x="3779" y="10654"/>
                  </a:lnTo>
                  <a:lnTo>
                    <a:pt x="3569" y="10811"/>
                  </a:lnTo>
                  <a:lnTo>
                    <a:pt x="3254" y="10916"/>
                  </a:lnTo>
                  <a:lnTo>
                    <a:pt x="2940" y="10968"/>
                  </a:lnTo>
                  <a:lnTo>
                    <a:pt x="2520" y="10916"/>
                  </a:lnTo>
                  <a:lnTo>
                    <a:pt x="2205" y="10811"/>
                  </a:lnTo>
                  <a:lnTo>
                    <a:pt x="1995" y="10706"/>
                  </a:lnTo>
                  <a:lnTo>
                    <a:pt x="1838" y="10496"/>
                  </a:lnTo>
                  <a:lnTo>
                    <a:pt x="1680" y="10339"/>
                  </a:lnTo>
                  <a:lnTo>
                    <a:pt x="1628" y="10129"/>
                  </a:lnTo>
                  <a:lnTo>
                    <a:pt x="1523" y="9866"/>
                  </a:lnTo>
                  <a:lnTo>
                    <a:pt x="1523" y="9184"/>
                  </a:lnTo>
                  <a:lnTo>
                    <a:pt x="1470" y="8187"/>
                  </a:lnTo>
                  <a:lnTo>
                    <a:pt x="1470" y="6298"/>
                  </a:lnTo>
                  <a:lnTo>
                    <a:pt x="1470" y="4461"/>
                  </a:lnTo>
                  <a:lnTo>
                    <a:pt x="1470" y="3516"/>
                  </a:lnTo>
                  <a:lnTo>
                    <a:pt x="1523" y="2729"/>
                  </a:lnTo>
                  <a:lnTo>
                    <a:pt x="1628" y="2309"/>
                  </a:lnTo>
                  <a:lnTo>
                    <a:pt x="1680" y="2047"/>
                  </a:lnTo>
                  <a:lnTo>
                    <a:pt x="1785" y="1837"/>
                  </a:lnTo>
                  <a:lnTo>
                    <a:pt x="1995" y="1575"/>
                  </a:lnTo>
                  <a:lnTo>
                    <a:pt x="2205" y="1417"/>
                  </a:lnTo>
                  <a:lnTo>
                    <a:pt x="2520" y="1312"/>
                  </a:lnTo>
                  <a:lnTo>
                    <a:pt x="2940" y="1260"/>
                  </a:lnTo>
                  <a:lnTo>
                    <a:pt x="3359" y="1312"/>
                  </a:lnTo>
                  <a:lnTo>
                    <a:pt x="3674" y="1417"/>
                  </a:lnTo>
                  <a:lnTo>
                    <a:pt x="3884" y="1627"/>
                  </a:lnTo>
                  <a:lnTo>
                    <a:pt x="4042" y="1837"/>
                  </a:lnTo>
                  <a:lnTo>
                    <a:pt x="4094" y="2099"/>
                  </a:lnTo>
                  <a:lnTo>
                    <a:pt x="4147" y="2414"/>
                  </a:lnTo>
                  <a:lnTo>
                    <a:pt x="4199" y="3044"/>
                  </a:lnTo>
                  <a:lnTo>
                    <a:pt x="4199" y="3936"/>
                  </a:lnTo>
                  <a:lnTo>
                    <a:pt x="5564" y="3936"/>
                  </a:lnTo>
                  <a:lnTo>
                    <a:pt x="5564" y="2677"/>
                  </a:lnTo>
                  <a:lnTo>
                    <a:pt x="5511" y="2152"/>
                  </a:lnTo>
                  <a:lnTo>
                    <a:pt x="5459" y="1732"/>
                  </a:lnTo>
                  <a:lnTo>
                    <a:pt x="5301" y="1260"/>
                  </a:lnTo>
                  <a:lnTo>
                    <a:pt x="5039" y="892"/>
                  </a:lnTo>
                  <a:lnTo>
                    <a:pt x="4776" y="630"/>
                  </a:lnTo>
                  <a:lnTo>
                    <a:pt x="4462" y="368"/>
                  </a:lnTo>
                  <a:lnTo>
                    <a:pt x="4094" y="210"/>
                  </a:lnTo>
                  <a:lnTo>
                    <a:pt x="3727" y="105"/>
                  </a:lnTo>
                  <a:lnTo>
                    <a:pt x="3307" y="53"/>
                  </a:lnTo>
                  <a:lnTo>
                    <a:pt x="29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144">
          <p15:clr>
            <a:srgbClr val="E46962"/>
          </p15:clr>
        </p15:guide>
        <p15:guide id="2" pos="144">
          <p15:clr>
            <a:srgbClr val="E46962"/>
          </p15:clr>
        </p15:guide>
        <p15:guide id="3" orient="horz" pos="2944">
          <p15:clr>
            <a:srgbClr val="E46962"/>
          </p15:clr>
        </p15:guide>
        <p15:guide id="4" pos="5616">
          <p15:clr>
            <a:srgbClr val="E46962"/>
          </p15:clr>
        </p15:guide>
        <p15:guide id="5" orient="horz" pos="2880">
          <p15:clr>
            <a:srgbClr val="E46962"/>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46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chemeClr val="dk1"/>
              </a:buClr>
              <a:buSzPts val="2500"/>
              <a:buNone/>
              <a:defRPr sz="2500" i="0" u="none" strike="noStrike" cap="none">
                <a:solidFill>
                  <a:schemeClr val="dk1"/>
                </a:solidFill>
              </a:defRPr>
            </a:lvl1pPr>
            <a:lvl2pPr marR="0" lvl="1" algn="ctr" rtl="0">
              <a:lnSpc>
                <a:spcPct val="100000"/>
              </a:lnSpc>
              <a:spcBef>
                <a:spcPts val="0"/>
              </a:spcBef>
              <a:spcAft>
                <a:spcPts val="0"/>
              </a:spcAft>
              <a:buClr>
                <a:schemeClr val="dk1"/>
              </a:buClr>
              <a:buSzPts val="2500"/>
              <a:buNone/>
              <a:defRPr sz="2500" i="0" u="none" strike="noStrike" cap="none">
                <a:solidFill>
                  <a:schemeClr val="dk1"/>
                </a:solidFill>
              </a:defRPr>
            </a:lvl2pPr>
            <a:lvl3pPr marR="0" lvl="2" algn="ctr" rtl="0">
              <a:lnSpc>
                <a:spcPct val="100000"/>
              </a:lnSpc>
              <a:spcBef>
                <a:spcPts val="0"/>
              </a:spcBef>
              <a:spcAft>
                <a:spcPts val="0"/>
              </a:spcAft>
              <a:buClr>
                <a:schemeClr val="dk1"/>
              </a:buClr>
              <a:buSzPts val="2500"/>
              <a:buNone/>
              <a:defRPr sz="2500" i="0" u="none" strike="noStrike" cap="none">
                <a:solidFill>
                  <a:schemeClr val="dk1"/>
                </a:solidFill>
              </a:defRPr>
            </a:lvl3pPr>
            <a:lvl4pPr marR="0" lvl="3" algn="ctr" rtl="0">
              <a:lnSpc>
                <a:spcPct val="100000"/>
              </a:lnSpc>
              <a:spcBef>
                <a:spcPts val="0"/>
              </a:spcBef>
              <a:spcAft>
                <a:spcPts val="0"/>
              </a:spcAft>
              <a:buClr>
                <a:schemeClr val="dk1"/>
              </a:buClr>
              <a:buSzPts val="2500"/>
              <a:buNone/>
              <a:defRPr sz="2500" i="0" u="none" strike="noStrike" cap="none">
                <a:solidFill>
                  <a:schemeClr val="dk1"/>
                </a:solidFill>
              </a:defRPr>
            </a:lvl4pPr>
            <a:lvl5pPr marR="0" lvl="4" algn="ctr" rtl="0">
              <a:lnSpc>
                <a:spcPct val="100000"/>
              </a:lnSpc>
              <a:spcBef>
                <a:spcPts val="0"/>
              </a:spcBef>
              <a:spcAft>
                <a:spcPts val="0"/>
              </a:spcAft>
              <a:buClr>
                <a:schemeClr val="dk1"/>
              </a:buClr>
              <a:buSzPts val="2500"/>
              <a:buNone/>
              <a:defRPr sz="2500" i="0" u="none" strike="noStrike" cap="none">
                <a:solidFill>
                  <a:schemeClr val="dk1"/>
                </a:solidFill>
              </a:defRPr>
            </a:lvl5pPr>
            <a:lvl6pPr marR="0" lvl="5" algn="ctr" rtl="0">
              <a:lnSpc>
                <a:spcPct val="100000"/>
              </a:lnSpc>
              <a:spcBef>
                <a:spcPts val="0"/>
              </a:spcBef>
              <a:spcAft>
                <a:spcPts val="0"/>
              </a:spcAft>
              <a:buClr>
                <a:schemeClr val="dk1"/>
              </a:buClr>
              <a:buSzPts val="2500"/>
              <a:buNone/>
              <a:defRPr sz="2500" i="0" u="none" strike="noStrike" cap="none">
                <a:solidFill>
                  <a:schemeClr val="dk1"/>
                </a:solidFill>
              </a:defRPr>
            </a:lvl6pPr>
            <a:lvl7pPr marR="0" lvl="6" algn="ctr" rtl="0">
              <a:lnSpc>
                <a:spcPct val="100000"/>
              </a:lnSpc>
              <a:spcBef>
                <a:spcPts val="0"/>
              </a:spcBef>
              <a:spcAft>
                <a:spcPts val="0"/>
              </a:spcAft>
              <a:buClr>
                <a:schemeClr val="dk1"/>
              </a:buClr>
              <a:buSzPts val="2500"/>
              <a:buNone/>
              <a:defRPr sz="2500" i="0" u="none" strike="noStrike" cap="none">
                <a:solidFill>
                  <a:schemeClr val="dk1"/>
                </a:solidFill>
              </a:defRPr>
            </a:lvl7pPr>
            <a:lvl8pPr marR="0" lvl="7" algn="ctr" rtl="0">
              <a:lnSpc>
                <a:spcPct val="100000"/>
              </a:lnSpc>
              <a:spcBef>
                <a:spcPts val="0"/>
              </a:spcBef>
              <a:spcAft>
                <a:spcPts val="0"/>
              </a:spcAft>
              <a:buClr>
                <a:schemeClr val="dk1"/>
              </a:buClr>
              <a:buSzPts val="2500"/>
              <a:buNone/>
              <a:defRPr sz="2500" i="0" u="none" strike="noStrike" cap="none">
                <a:solidFill>
                  <a:schemeClr val="dk1"/>
                </a:solidFill>
              </a:defRPr>
            </a:lvl8pPr>
            <a:lvl9pPr marR="0" lvl="8" algn="ctr" rtl="0">
              <a:lnSpc>
                <a:spcPct val="100000"/>
              </a:lnSpc>
              <a:spcBef>
                <a:spcPts val="0"/>
              </a:spcBef>
              <a:spcAft>
                <a:spcPts val="0"/>
              </a:spcAft>
              <a:buClr>
                <a:schemeClr val="dk1"/>
              </a:buClr>
              <a:buSzPts val="2500"/>
              <a:buNone/>
              <a:defRPr sz="2500" i="0" u="none" strike="noStrike" cap="none">
                <a:solidFill>
                  <a:schemeClr val="dk1"/>
                </a:solidFill>
              </a:defRPr>
            </a:lvl9pPr>
          </a:lstStyle>
          <a:p>
            <a:endParaRPr/>
          </a:p>
        </p:txBody>
      </p:sp>
      <p:sp>
        <p:nvSpPr>
          <p:cNvPr id="7" name="Google Shape;7;p1"/>
          <p:cNvSpPr txBox="1">
            <a:spLocks noGrp="1"/>
          </p:cNvSpPr>
          <p:nvPr>
            <p:ph type="body" idx="1"/>
          </p:nvPr>
        </p:nvSpPr>
        <p:spPr>
          <a:xfrm>
            <a:off x="713225" y="1183025"/>
            <a:ext cx="7717500" cy="3416400"/>
          </a:xfrm>
          <a:prstGeom prst="rect">
            <a:avLst/>
          </a:prstGeom>
          <a:noFill/>
          <a:ln>
            <a:noFill/>
          </a:ln>
        </p:spPr>
        <p:txBody>
          <a:bodyPr spcFirstLastPara="1" wrap="square" lIns="0" tIns="0" rIns="0" bIns="0" anchor="t" anchorCtr="0">
            <a:noAutofit/>
          </a:bodyPr>
          <a:lstStyle>
            <a:lvl1pPr marL="457200" marR="0" lvl="0" indent="-317500" algn="l" rtl="0">
              <a:lnSpc>
                <a:spcPct val="100000"/>
              </a:lnSpc>
              <a:spcBef>
                <a:spcPts val="0"/>
              </a:spcBef>
              <a:spcAft>
                <a:spcPts val="0"/>
              </a:spcAft>
              <a:buClr>
                <a:schemeClr val="dk1"/>
              </a:buClr>
              <a:buSzPts val="1400"/>
              <a:buChar char="●"/>
              <a:defRPr sz="1400" i="0" u="none" strike="noStrike" cap="none">
                <a:solidFill>
                  <a:schemeClr val="dk1"/>
                </a:solidFill>
              </a:defRPr>
            </a:lvl1pPr>
            <a:lvl2pPr marL="914400" marR="0" lvl="1" indent="-317500" algn="l" rtl="0">
              <a:lnSpc>
                <a:spcPct val="100000"/>
              </a:lnSpc>
              <a:spcBef>
                <a:spcPts val="0"/>
              </a:spcBef>
              <a:spcAft>
                <a:spcPts val="0"/>
              </a:spcAft>
              <a:buClr>
                <a:schemeClr val="dk1"/>
              </a:buClr>
              <a:buSzPts val="1400"/>
              <a:buChar char="○"/>
              <a:defRPr sz="1400" i="0" u="none" strike="noStrike" cap="none">
                <a:solidFill>
                  <a:schemeClr val="dk1"/>
                </a:solidFill>
              </a:defRPr>
            </a:lvl2pPr>
            <a:lvl3pPr marL="1371600" marR="0" lvl="2" indent="-317500" algn="l" rtl="0">
              <a:lnSpc>
                <a:spcPct val="100000"/>
              </a:lnSpc>
              <a:spcBef>
                <a:spcPts val="0"/>
              </a:spcBef>
              <a:spcAft>
                <a:spcPts val="0"/>
              </a:spcAft>
              <a:buClr>
                <a:schemeClr val="dk1"/>
              </a:buClr>
              <a:buSzPts val="1400"/>
              <a:buChar char="■"/>
              <a:defRPr sz="1400" i="0" u="none" strike="noStrike" cap="none">
                <a:solidFill>
                  <a:schemeClr val="dk1"/>
                </a:solidFill>
              </a:defRPr>
            </a:lvl3pPr>
            <a:lvl4pPr marL="1828800" marR="0" lvl="3" indent="-317500" algn="l" rtl="0">
              <a:lnSpc>
                <a:spcPct val="100000"/>
              </a:lnSpc>
              <a:spcBef>
                <a:spcPts val="0"/>
              </a:spcBef>
              <a:spcAft>
                <a:spcPts val="0"/>
              </a:spcAft>
              <a:buClr>
                <a:schemeClr val="dk1"/>
              </a:buClr>
              <a:buSzPts val="1400"/>
              <a:buChar char="●"/>
              <a:defRPr sz="1400" i="0" u="none" strike="noStrike" cap="none">
                <a:solidFill>
                  <a:schemeClr val="dk1"/>
                </a:solidFill>
              </a:defRPr>
            </a:lvl4pPr>
            <a:lvl5pPr marL="2286000" marR="0" lvl="4" indent="-317500" algn="l" rtl="0">
              <a:lnSpc>
                <a:spcPct val="100000"/>
              </a:lnSpc>
              <a:spcBef>
                <a:spcPts val="0"/>
              </a:spcBef>
              <a:spcAft>
                <a:spcPts val="0"/>
              </a:spcAft>
              <a:buClr>
                <a:schemeClr val="dk1"/>
              </a:buClr>
              <a:buSzPts val="1400"/>
              <a:buChar char="○"/>
              <a:defRPr sz="1400" i="0" u="none" strike="noStrike" cap="none">
                <a:solidFill>
                  <a:schemeClr val="dk1"/>
                </a:solidFill>
              </a:defRPr>
            </a:lvl5pPr>
            <a:lvl6pPr marL="2743200" marR="0" lvl="5" indent="-317500" algn="l" rtl="0">
              <a:lnSpc>
                <a:spcPct val="100000"/>
              </a:lnSpc>
              <a:spcBef>
                <a:spcPts val="0"/>
              </a:spcBef>
              <a:spcAft>
                <a:spcPts val="0"/>
              </a:spcAft>
              <a:buClr>
                <a:schemeClr val="dk1"/>
              </a:buClr>
              <a:buSzPts val="1400"/>
              <a:buChar char="■"/>
              <a:defRPr sz="1400" i="0" u="none" strike="noStrike" cap="none">
                <a:solidFill>
                  <a:schemeClr val="dk1"/>
                </a:solidFill>
              </a:defRPr>
            </a:lvl6pPr>
            <a:lvl7pPr marL="3200400" marR="0" lvl="6" indent="-317500" algn="l" rtl="0">
              <a:lnSpc>
                <a:spcPct val="100000"/>
              </a:lnSpc>
              <a:spcBef>
                <a:spcPts val="0"/>
              </a:spcBef>
              <a:spcAft>
                <a:spcPts val="0"/>
              </a:spcAft>
              <a:buClr>
                <a:schemeClr val="dk1"/>
              </a:buClr>
              <a:buSzPts val="1400"/>
              <a:buChar char="●"/>
              <a:defRPr sz="1400" i="0" u="none" strike="noStrike" cap="none">
                <a:solidFill>
                  <a:schemeClr val="dk1"/>
                </a:solidFill>
              </a:defRPr>
            </a:lvl7pPr>
            <a:lvl8pPr marL="3657600" marR="0" lvl="7" indent="-317500" algn="l" rtl="0">
              <a:lnSpc>
                <a:spcPct val="100000"/>
              </a:lnSpc>
              <a:spcBef>
                <a:spcPts val="0"/>
              </a:spcBef>
              <a:spcAft>
                <a:spcPts val="0"/>
              </a:spcAft>
              <a:buClr>
                <a:schemeClr val="dk1"/>
              </a:buClr>
              <a:buSzPts val="1400"/>
              <a:buChar char="○"/>
              <a:defRPr sz="1400" i="0" u="none" strike="noStrike" cap="none">
                <a:solidFill>
                  <a:schemeClr val="dk1"/>
                </a:solidFill>
              </a:defRPr>
            </a:lvl8pPr>
            <a:lvl9pPr marL="4114800" marR="0" lvl="8" indent="-317500" algn="l" rtl="0">
              <a:lnSpc>
                <a:spcPct val="100000"/>
              </a:lnSpc>
              <a:spcBef>
                <a:spcPts val="0"/>
              </a:spcBef>
              <a:spcAft>
                <a:spcPts val="0"/>
              </a:spcAft>
              <a:buClr>
                <a:schemeClr val="dk1"/>
              </a:buClr>
              <a:buSzPts val="1400"/>
              <a:buChar char="■"/>
              <a:defRPr sz="1400" i="0" u="none" strike="noStrike" cap="none">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ocs.google.com/presentation/d/1CkDXPjhDbOkL9ll8yU760J6yMKVQn5f2h_dIH_DJ_a8/edit?usp=shari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hyperlink" Target="https://www.canada.ca/en/revenue-agency/services/child-family-benefits/dental-benefit.html" TargetMode="External"/><Relationship Id="rId5" Type="http://schemas.openxmlformats.org/officeDocument/2006/relationships/hyperlink" Target="https://www.canada.ca/fr/agence-revenu/services/prestations-enfants-familles/prestation-dentaire.html" TargetMode="Externa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hyperlink" Target="https://conception.canada.ca/configurations-conception-communes/alertes-contextuelles.html" TargetMode="External"/><Relationship Id="rId5" Type="http://schemas.openxmlformats.org/officeDocument/2006/relationships/hyperlink" Target="https://design.canada.ca/common-design-patterns/contextual-alerts.html" TargetMode="Externa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hyperlink" Target="https://www.canada.ca/fr/agence-revenu/services/services-electroniques/services-numeriques-particuliers/dossier-particuliers.html" TargetMode="External"/><Relationship Id="rId5" Type="http://schemas.openxmlformats.org/officeDocument/2006/relationships/hyperlink" Target="https://www.canada.ca/en/revenue-agency/services/e-services/digital-services-individuals/account-individuals.html" TargetMode="Externa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hyperlink" Target="https://www.canada.ca/en/services/taxes/income-tax/personal-income-tax/get-ready-taxes.html" TargetMode="External"/><Relationship Id="rId5" Type="http://schemas.openxmlformats.org/officeDocument/2006/relationships/hyperlink" Target="https://www.canada.ca/fr/services/impots/impot-sur-le-revenu/impot-sur-le-revenu-des-particuliers/preparez-vous-impots.html" TargetMode="Externa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nada.ca/en/immigration-refugees-citizenship/services/application/account.html" TargetMode="External"/><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hyperlink" Target="https://test.canada.ca/wayfinding-orientation-2023/alerts/examples.html" TargetMode="External"/><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44.png"/><Relationship Id="rId4" Type="http://schemas.openxmlformats.org/officeDocument/2006/relationships/hyperlink" Target="https://test.canada.ca/wayfinding-orientation-2023/alerts/exemples.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est.canada.ca/wayfinding-orientation-2023/alerts/examples.html" TargetMode="External"/><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hyperlink" Target="https://test.canada.ca/wayfinding-orientation-2023/alerts/exemples.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hyperlink" Target="https://design.canada.ca/common-design-patterns/contextual-alerts.html" TargetMode="External"/><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hyperlink" Target="https://conception.canada.ca/configurations-conception-communes/alertes-contextuelles.html" TargetMode="External"/><Relationship Id="rId5" Type="http://schemas.openxmlformats.org/officeDocument/2006/relationships/hyperlink" Target="https://design.canada.ca/common-design-patterns/contextual-alerts.html" TargetMode="Externa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hyperlink" Target="https://www.canada.ca/en/revenue-agency/services/e-services/digital-services-businesses/business-account.html" TargetMode="External"/><Relationship Id="rId5" Type="http://schemas.openxmlformats.org/officeDocument/2006/relationships/hyperlink" Target="https://www.canada.ca/fr/agence-revenu/services/services-electroniques/services-numeriques-entreprises/dossier-entreprise.html" TargetMode="Externa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hyperlink" Target="https://www.canada.ca/fr/emploi-developpement-social/services/mon-dossier.html" TargetMode="External"/><Relationship Id="rId5" Type="http://schemas.openxmlformats.org/officeDocument/2006/relationships/hyperlink" Target="https://www.canada.ca/en/employment-social-development/services/my-account.html" TargetMode="Externa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hyperlink" Target="https://www.canada.ca/fr/emploi-developpement-social/services/travailleurs-etrangers.html" TargetMode="External"/><Relationship Id="rId5" Type="http://schemas.openxmlformats.org/officeDocument/2006/relationships/hyperlink" Target="https://www.canada.ca/en/employment-social-development/services/foreign-workers.html" TargetMode="Externa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89"/>
        <p:cNvGrpSpPr/>
        <p:nvPr/>
      </p:nvGrpSpPr>
      <p:grpSpPr>
        <a:xfrm>
          <a:off x="0" y="0"/>
          <a:ext cx="0" cy="0"/>
          <a:chOff x="0" y="0"/>
          <a:chExt cx="0" cy="0"/>
        </a:xfrm>
      </p:grpSpPr>
      <p:sp>
        <p:nvSpPr>
          <p:cNvPr id="3490" name="Google Shape;3490;p46"/>
          <p:cNvSpPr txBox="1">
            <a:spLocks noGrp="1"/>
          </p:cNvSpPr>
          <p:nvPr>
            <p:ph type="ctrTitle"/>
          </p:nvPr>
        </p:nvSpPr>
        <p:spPr>
          <a:xfrm>
            <a:off x="3658150" y="228600"/>
            <a:ext cx="4826400" cy="21381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Alert styling study on Canada.ca </a:t>
            </a:r>
            <a:endParaRPr/>
          </a:p>
        </p:txBody>
      </p:sp>
      <p:sp>
        <p:nvSpPr>
          <p:cNvPr id="3491" name="Google Shape;3491;p46"/>
          <p:cNvSpPr txBox="1">
            <a:spLocks noGrp="1"/>
          </p:cNvSpPr>
          <p:nvPr>
            <p:ph type="subTitle" idx="1"/>
          </p:nvPr>
        </p:nvSpPr>
        <p:spPr>
          <a:xfrm>
            <a:off x="3658150" y="3923975"/>
            <a:ext cx="4826400" cy="6483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
              <a:t>Digital Transformation Office - Canada.ca</a:t>
            </a:r>
            <a:endParaRPr/>
          </a:p>
        </p:txBody>
      </p:sp>
      <p:sp>
        <p:nvSpPr>
          <p:cNvPr id="3492" name="Google Shape;3492;p46"/>
          <p:cNvSpPr txBox="1">
            <a:spLocks noGrp="1"/>
          </p:cNvSpPr>
          <p:nvPr>
            <p:ph type="subTitle" idx="2"/>
          </p:nvPr>
        </p:nvSpPr>
        <p:spPr>
          <a:xfrm>
            <a:off x="3658150" y="2790825"/>
            <a:ext cx="4826400" cy="1068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Research report</a:t>
            </a:r>
            <a:endParaRPr/>
          </a:p>
          <a:p>
            <a:pPr marL="0" lvl="0" indent="0" algn="l" rtl="0">
              <a:spcBef>
                <a:spcPts val="0"/>
              </a:spcBef>
              <a:spcAft>
                <a:spcPts val="0"/>
              </a:spcAft>
              <a:buNone/>
            </a:pPr>
            <a:r>
              <a:rPr lang="en"/>
              <a:t>March 2024</a:t>
            </a:r>
            <a:endParaRPr/>
          </a:p>
          <a:p>
            <a:pPr marL="0" lvl="0" indent="0" algn="l" rtl="0">
              <a:spcBef>
                <a:spcPts val="0"/>
              </a:spcBef>
              <a:spcAft>
                <a:spcPts val="0"/>
              </a:spcAft>
              <a:buClr>
                <a:schemeClr val="dk1"/>
              </a:buClr>
              <a:buSzPts val="1100"/>
              <a:buFont typeface="Arial"/>
              <a:buNone/>
            </a:pPr>
            <a:r>
              <a:rPr lang="en" sz="1500" u="sng">
                <a:solidFill>
                  <a:schemeClr val="hlink"/>
                </a:solidFill>
                <a:hlinkClick r:id="rId3"/>
              </a:rPr>
              <a:t>Version française</a:t>
            </a:r>
            <a:endParaRPr/>
          </a:p>
        </p:txBody>
      </p:sp>
      <p:pic>
        <p:nvPicPr>
          <p:cNvPr id="3493" name="Google Shape;3493;p46"/>
          <p:cNvPicPr preferRelativeResize="0"/>
          <p:nvPr/>
        </p:nvPicPr>
        <p:blipFill>
          <a:blip r:embed="rId4">
            <a:alphaModFix/>
          </a:blip>
          <a:stretch>
            <a:fillRect/>
          </a:stretch>
        </p:blipFill>
        <p:spPr>
          <a:xfrm>
            <a:off x="2444796" y="0"/>
            <a:ext cx="628454" cy="4673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87"/>
        <p:cNvGrpSpPr/>
        <p:nvPr/>
      </p:nvGrpSpPr>
      <p:grpSpPr>
        <a:xfrm>
          <a:off x="0" y="0"/>
          <a:ext cx="0" cy="0"/>
          <a:chOff x="0" y="0"/>
          <a:chExt cx="0" cy="0"/>
        </a:xfrm>
      </p:grpSpPr>
      <p:graphicFrame>
        <p:nvGraphicFramePr>
          <p:cNvPr id="3588" name="Google Shape;3588;p55"/>
          <p:cNvGraphicFramePr/>
          <p:nvPr/>
        </p:nvGraphicFramePr>
        <p:xfrm>
          <a:off x="219075" y="3305175"/>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570550">
                  <a:extLst>
                    <a:ext uri="{9D8B030D-6E8A-4147-A177-3AD203B41FA5}">
                      <a16:colId xmlns:a16="http://schemas.microsoft.com/office/drawing/2014/main" val="20001"/>
                    </a:ext>
                  </a:extLst>
                </a:gridCol>
                <a:gridCol w="22869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en" sz="1800"/>
                        <a:t>13%</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89" name="Google Shape;3589;p55"/>
          <p:cNvGraphicFramePr/>
          <p:nvPr/>
        </p:nvGraphicFramePr>
        <p:xfrm>
          <a:off x="219075" y="367665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904875">
                  <a:extLst>
                    <a:ext uri="{9D8B030D-6E8A-4147-A177-3AD203B41FA5}">
                      <a16:colId xmlns:a16="http://schemas.microsoft.com/office/drawing/2014/main" val="20001"/>
                    </a:ext>
                  </a:extLst>
                </a:gridCol>
                <a:gridCol w="195262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en" sz="1800"/>
                        <a:t>25%</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90" name="Google Shape;3590;p55"/>
          <p:cNvGraphicFramePr/>
          <p:nvPr/>
        </p:nvGraphicFramePr>
        <p:xfrm>
          <a:off x="219075" y="4048125"/>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1776425">
                  <a:extLst>
                    <a:ext uri="{9D8B030D-6E8A-4147-A177-3AD203B41FA5}">
                      <a16:colId xmlns:a16="http://schemas.microsoft.com/office/drawing/2014/main" val="20001"/>
                    </a:ext>
                  </a:extLst>
                </a:gridCol>
                <a:gridCol w="108110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Would not style as an alert/Pas une alerte</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r>
                        <a:rPr lang="en" sz="1800">
                          <a:solidFill>
                            <a:schemeClr val="lt1"/>
                          </a:solidFill>
                        </a:rPr>
                        <a:t>72/129</a:t>
                      </a:r>
                      <a:endParaRPr sz="1800">
                        <a:solidFill>
                          <a:schemeClr val="lt1"/>
                        </a:solidFill>
                      </a:endParaRPr>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4EB3D3"/>
                    </a:solidFill>
                  </a:tcPr>
                </a:tc>
                <a:tc>
                  <a:txBody>
                    <a:bodyPr/>
                    <a:lstStyle/>
                    <a:p>
                      <a:pPr marL="0" marR="0" lvl="0" indent="0" algn="l" rtl="0">
                        <a:lnSpc>
                          <a:spcPct val="100000"/>
                        </a:lnSpc>
                        <a:spcBef>
                          <a:spcPts val="0"/>
                        </a:spcBef>
                        <a:spcAft>
                          <a:spcPts val="0"/>
                        </a:spcAft>
                        <a:buNone/>
                      </a:pPr>
                      <a:r>
                        <a:rPr lang="en" sz="1800"/>
                        <a:t>56%</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91" name="Google Shape;3591;p55"/>
          <p:cNvGraphicFramePr/>
          <p:nvPr/>
        </p:nvGraphicFramePr>
        <p:xfrm>
          <a:off x="219075" y="441960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347675">
                  <a:extLst>
                    <a:ext uri="{9D8B030D-6E8A-4147-A177-3AD203B41FA5}">
                      <a16:colId xmlns:a16="http://schemas.microsoft.com/office/drawing/2014/main" val="20001"/>
                    </a:ext>
                  </a:extLst>
                </a:gridCol>
                <a:gridCol w="25098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Not sure - it's difficult to understand this text</a:t>
                      </a:r>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7BCCC4"/>
                    </a:solidFill>
                  </a:tcPr>
                </a:tc>
                <a:tc>
                  <a:txBody>
                    <a:bodyPr/>
                    <a:lstStyle/>
                    <a:p>
                      <a:pPr marL="0" marR="0" lvl="0" indent="0" algn="l" rtl="0">
                        <a:lnSpc>
                          <a:spcPct val="100000"/>
                        </a:lnSpc>
                        <a:spcBef>
                          <a:spcPts val="0"/>
                        </a:spcBef>
                        <a:spcAft>
                          <a:spcPts val="0"/>
                        </a:spcAft>
                        <a:buNone/>
                      </a:pPr>
                      <a:r>
                        <a:rPr lang="en" sz="1800"/>
                        <a:t>5%</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592" name="Google Shape;3592;p55"/>
          <p:cNvSpPr txBox="1">
            <a:spLocks noGrp="1"/>
          </p:cNvSpPr>
          <p:nvPr>
            <p:ph type="title" idx="4294967295"/>
          </p:nvPr>
        </p:nvSpPr>
        <p:spPr>
          <a:xfrm>
            <a:off x="228600" y="228600"/>
            <a:ext cx="8686800" cy="546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 sz="2400">
                <a:solidFill>
                  <a:schemeClr val="lt1"/>
                </a:solidFill>
                <a:latin typeface="Calibri"/>
                <a:ea typeface="Calibri"/>
                <a:cs typeface="Calibri"/>
                <a:sym typeface="Calibri"/>
              </a:rPr>
              <a:t>Q5 Dental costs SC - Majority wouldn’t style as an alert  </a:t>
            </a:r>
            <a:endParaRPr sz="1400">
              <a:solidFill>
                <a:schemeClr val="lt1"/>
              </a:solidFill>
            </a:endParaRPr>
          </a:p>
          <a:p>
            <a:pPr marL="0" lvl="0" indent="0" algn="l" rtl="0">
              <a:spcBef>
                <a:spcPts val="0"/>
              </a:spcBef>
              <a:spcAft>
                <a:spcPts val="0"/>
              </a:spcAft>
              <a:buNone/>
            </a:pPr>
            <a:endParaRPr>
              <a:solidFill>
                <a:schemeClr val="lt1"/>
              </a:solidFill>
            </a:endParaRPr>
          </a:p>
        </p:txBody>
      </p:sp>
      <p:sp>
        <p:nvSpPr>
          <p:cNvPr id="3593" name="Google Shape;3593;p55"/>
          <p:cNvSpPr txBox="1"/>
          <p:nvPr/>
        </p:nvSpPr>
        <p:spPr>
          <a:xfrm>
            <a:off x="6013750" y="3588300"/>
            <a:ext cx="3639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Keywords used for the decision: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Before you apply</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Check, verifiez, helpful</a:t>
            </a:r>
            <a:endParaRPr>
              <a:solidFill>
                <a:schemeClr val="dk1"/>
              </a:solidFill>
            </a:endParaRPr>
          </a:p>
        </p:txBody>
      </p:sp>
      <p:pic>
        <p:nvPicPr>
          <p:cNvPr id="3594" name="Google Shape;3594;p55"/>
          <p:cNvPicPr preferRelativeResize="0"/>
          <p:nvPr/>
        </p:nvPicPr>
        <p:blipFill rotWithShape="1">
          <a:blip r:embed="rId3">
            <a:alphaModFix/>
          </a:blip>
          <a:srcRect b="10522"/>
          <a:stretch/>
        </p:blipFill>
        <p:spPr>
          <a:xfrm>
            <a:off x="4635725" y="861175"/>
            <a:ext cx="4355801" cy="1451475"/>
          </a:xfrm>
          <a:prstGeom prst="rect">
            <a:avLst/>
          </a:prstGeom>
          <a:noFill/>
          <a:ln>
            <a:noFill/>
          </a:ln>
        </p:spPr>
      </p:pic>
      <p:pic>
        <p:nvPicPr>
          <p:cNvPr id="3595" name="Google Shape;3595;p55"/>
          <p:cNvPicPr preferRelativeResize="0"/>
          <p:nvPr/>
        </p:nvPicPr>
        <p:blipFill>
          <a:blip r:embed="rId4">
            <a:alphaModFix/>
          </a:blip>
          <a:stretch>
            <a:fillRect/>
          </a:stretch>
        </p:blipFill>
        <p:spPr>
          <a:xfrm>
            <a:off x="54200" y="952725"/>
            <a:ext cx="4581524" cy="1029627"/>
          </a:xfrm>
          <a:prstGeom prst="rect">
            <a:avLst/>
          </a:prstGeom>
          <a:noFill/>
          <a:ln>
            <a:noFill/>
          </a:ln>
        </p:spPr>
      </p:pic>
      <p:sp>
        <p:nvSpPr>
          <p:cNvPr id="3596" name="Google Shape;3596;p55"/>
          <p:cNvSpPr txBox="1"/>
          <p:nvPr/>
        </p:nvSpPr>
        <p:spPr>
          <a:xfrm>
            <a:off x="172075" y="2192200"/>
            <a:ext cx="5715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Only 13% agree with styling as Warning</a:t>
            </a:r>
            <a:endParaRPr sz="1800">
              <a:solidFill>
                <a:schemeClr val="dk2"/>
              </a:solidFill>
            </a:endParaRPr>
          </a:p>
          <a:p>
            <a:pPr marL="0" lvl="0" indent="0" algn="l" rtl="0">
              <a:spcBef>
                <a:spcPts val="0"/>
              </a:spcBef>
              <a:spcAft>
                <a:spcPts val="0"/>
              </a:spcAft>
              <a:buNone/>
            </a:pPr>
            <a:r>
              <a:rPr lang="en" sz="1800">
                <a:solidFill>
                  <a:schemeClr val="dk2"/>
                </a:solidFill>
              </a:rPr>
              <a:t>Majority 56% wouldn’t style as an alert</a:t>
            </a:r>
            <a:endParaRPr sz="1800">
              <a:solidFill>
                <a:schemeClr val="dk2"/>
              </a:solidFill>
            </a:endParaRPr>
          </a:p>
          <a:p>
            <a:pPr marL="0" lvl="0" indent="0" algn="l" rtl="0">
              <a:spcBef>
                <a:spcPts val="0"/>
              </a:spcBef>
              <a:spcAft>
                <a:spcPts val="0"/>
              </a:spcAft>
              <a:buNone/>
            </a:pPr>
            <a:r>
              <a:rPr lang="en" sz="1800">
                <a:solidFill>
                  <a:schemeClr val="dk2"/>
                </a:solidFill>
              </a:rPr>
              <a:t>Instructions aren’t temporary, aren’t time-related</a:t>
            </a:r>
            <a:endParaRPr sz="1800">
              <a:solidFill>
                <a:schemeClr val="dk2"/>
              </a:solidFill>
            </a:endParaRPr>
          </a:p>
        </p:txBody>
      </p:sp>
      <p:sp>
        <p:nvSpPr>
          <p:cNvPr id="3597" name="Google Shape;3597;p55"/>
          <p:cNvSpPr txBox="1"/>
          <p:nvPr/>
        </p:nvSpPr>
        <p:spPr>
          <a:xfrm>
            <a:off x="5792325" y="2242013"/>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Prestation dentaire canadienne</a:t>
            </a:r>
            <a:endParaRPr sz="1000">
              <a:latin typeface="Lato Light"/>
              <a:ea typeface="Lato Light"/>
              <a:cs typeface="Lato Light"/>
              <a:sym typeface="Lato Light"/>
            </a:endParaRPr>
          </a:p>
        </p:txBody>
      </p:sp>
      <p:sp>
        <p:nvSpPr>
          <p:cNvPr id="3598" name="Google Shape;3598;p55"/>
          <p:cNvSpPr txBox="1"/>
          <p:nvPr/>
        </p:nvSpPr>
        <p:spPr>
          <a:xfrm>
            <a:off x="311400" y="187052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Light"/>
                <a:ea typeface="Lato Light"/>
                <a:cs typeface="Lato Light"/>
                <a:sym typeface="Lato Light"/>
              </a:rPr>
              <a:t>ESDC </a:t>
            </a:r>
            <a:r>
              <a:rPr lang="en" sz="1000" u="sng">
                <a:solidFill>
                  <a:srgbClr val="284162"/>
                </a:solidFill>
                <a:highlight>
                  <a:srgbClr val="FFFFFF"/>
                </a:highlight>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Canada dental benefit</a:t>
            </a:r>
            <a:endParaRPr sz="1000">
              <a:latin typeface="Lato Light"/>
              <a:ea typeface="Lato Light"/>
              <a:cs typeface="Lato Light"/>
              <a:sym typeface="La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2"/>
        <p:cNvGrpSpPr/>
        <p:nvPr/>
      </p:nvGrpSpPr>
      <p:grpSpPr>
        <a:xfrm>
          <a:off x="0" y="0"/>
          <a:ext cx="0" cy="0"/>
          <a:chOff x="0" y="0"/>
          <a:chExt cx="0" cy="0"/>
        </a:xfrm>
      </p:grpSpPr>
      <p:graphicFrame>
        <p:nvGraphicFramePr>
          <p:cNvPr id="3603" name="Google Shape;3603;p56"/>
          <p:cNvGraphicFramePr/>
          <p:nvPr/>
        </p:nvGraphicFramePr>
        <p:xfrm>
          <a:off x="219075" y="308610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1630675">
                  <a:extLst>
                    <a:ext uri="{9D8B030D-6E8A-4147-A177-3AD203B41FA5}">
                      <a16:colId xmlns:a16="http://schemas.microsoft.com/office/drawing/2014/main" val="20001"/>
                    </a:ext>
                  </a:extLst>
                </a:gridCol>
                <a:gridCol w="122682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Danger alert/Alerte de danger</a:t>
                      </a:r>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B8AF"/>
                    </a:solidFill>
                  </a:tcPr>
                </a:tc>
                <a:tc>
                  <a:txBody>
                    <a:bodyPr/>
                    <a:lstStyle/>
                    <a:p>
                      <a:pPr marL="0" marR="0" lvl="0" indent="0" algn="l" rtl="0">
                        <a:lnSpc>
                          <a:spcPct val="100000"/>
                        </a:lnSpc>
                        <a:spcBef>
                          <a:spcPts val="0"/>
                        </a:spcBef>
                        <a:spcAft>
                          <a:spcPts val="0"/>
                        </a:spcAft>
                        <a:buNone/>
                      </a:pPr>
                      <a:r>
                        <a:rPr lang="en" sz="1800">
                          <a:solidFill>
                            <a:schemeClr val="lt1"/>
                          </a:solidFill>
                        </a:rPr>
                        <a:t> 66/130</a:t>
                      </a:r>
                      <a:endParaRPr sz="1800">
                        <a:solidFill>
                          <a:schemeClr val="lt1"/>
                        </a:solidFill>
                      </a:endParaRPr>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en" sz="1800"/>
                        <a:t>51%</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04" name="Google Shape;3604;p56"/>
          <p:cNvGraphicFramePr/>
          <p:nvPr/>
        </p:nvGraphicFramePr>
        <p:xfrm>
          <a:off x="219075" y="3457575"/>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1387800">
                  <a:extLst>
                    <a:ext uri="{9D8B030D-6E8A-4147-A177-3AD203B41FA5}">
                      <a16:colId xmlns:a16="http://schemas.microsoft.com/office/drawing/2014/main" val="20001"/>
                    </a:ext>
                  </a:extLst>
                </a:gridCol>
                <a:gridCol w="146970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en" sz="1800"/>
                        <a:t>42%</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05" name="Google Shape;3605;p56"/>
          <p:cNvGraphicFramePr/>
          <p:nvPr/>
        </p:nvGraphicFramePr>
        <p:xfrm>
          <a:off x="219075" y="382905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236225">
                  <a:extLst>
                    <a:ext uri="{9D8B030D-6E8A-4147-A177-3AD203B41FA5}">
                      <a16:colId xmlns:a16="http://schemas.microsoft.com/office/drawing/2014/main" val="20001"/>
                    </a:ext>
                  </a:extLst>
                </a:gridCol>
                <a:gridCol w="26212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en" sz="1800"/>
                        <a:t>2%</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06" name="Google Shape;3606;p56"/>
          <p:cNvGraphicFramePr/>
          <p:nvPr/>
        </p:nvGraphicFramePr>
        <p:xfrm>
          <a:off x="219075" y="4200525"/>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301950">
                  <a:extLst>
                    <a:ext uri="{9D8B030D-6E8A-4147-A177-3AD203B41FA5}">
                      <a16:colId xmlns:a16="http://schemas.microsoft.com/office/drawing/2014/main" val="20001"/>
                    </a:ext>
                  </a:extLst>
                </a:gridCol>
                <a:gridCol w="25555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Would not style as an alert/Pas une alerte</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4EB3D3"/>
                    </a:solidFill>
                  </a:tcPr>
                </a:tc>
                <a:tc>
                  <a:txBody>
                    <a:bodyPr/>
                    <a:lstStyle/>
                    <a:p>
                      <a:pPr marL="0" marR="0" lvl="0" indent="0" algn="l" rtl="0">
                        <a:lnSpc>
                          <a:spcPct val="100000"/>
                        </a:lnSpc>
                        <a:spcBef>
                          <a:spcPts val="0"/>
                        </a:spcBef>
                        <a:spcAft>
                          <a:spcPts val="0"/>
                        </a:spcAft>
                        <a:buNone/>
                      </a:pPr>
                      <a:r>
                        <a:rPr lang="en" sz="1800"/>
                        <a:t>4%</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607" name="Google Shape;3607;p56"/>
          <p:cNvSpPr txBox="1">
            <a:spLocks noGrp="1"/>
          </p:cNvSpPr>
          <p:nvPr>
            <p:ph type="title" idx="4294967295"/>
          </p:nvPr>
        </p:nvSpPr>
        <p:spPr>
          <a:xfrm>
            <a:off x="228600" y="228600"/>
            <a:ext cx="8686800" cy="546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 sz="2400">
                <a:solidFill>
                  <a:schemeClr val="lt1"/>
                </a:solidFill>
                <a:latin typeface="Calibri"/>
                <a:ea typeface="Calibri"/>
                <a:cs typeface="Calibri"/>
                <a:sym typeface="Calibri"/>
              </a:rPr>
              <a:t>Q6 Avoid travel Alert Guidance example - only 51% agree</a:t>
            </a:r>
            <a:endParaRPr sz="1400">
              <a:solidFill>
                <a:schemeClr val="lt1"/>
              </a:solidFill>
            </a:endParaRPr>
          </a:p>
          <a:p>
            <a:pPr marL="0" lvl="0" indent="0" algn="l" rtl="0">
              <a:spcBef>
                <a:spcPts val="0"/>
              </a:spcBef>
              <a:spcAft>
                <a:spcPts val="0"/>
              </a:spcAft>
              <a:buNone/>
            </a:pPr>
            <a:endParaRPr/>
          </a:p>
        </p:txBody>
      </p:sp>
      <p:sp>
        <p:nvSpPr>
          <p:cNvPr id="3608" name="Google Shape;3608;p56"/>
          <p:cNvSpPr txBox="1"/>
          <p:nvPr/>
        </p:nvSpPr>
        <p:spPr>
          <a:xfrm>
            <a:off x="5934075" y="3086100"/>
            <a:ext cx="3639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Keywords used for the decision: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Avoid travel</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“It’s advice vs immediate danger”</a:t>
            </a:r>
            <a:endParaRPr>
              <a:solidFill>
                <a:schemeClr val="dk1"/>
              </a:solidFill>
            </a:endParaRPr>
          </a:p>
        </p:txBody>
      </p:sp>
      <p:pic>
        <p:nvPicPr>
          <p:cNvPr id="3609" name="Google Shape;3609;p56"/>
          <p:cNvPicPr preferRelativeResize="0"/>
          <p:nvPr/>
        </p:nvPicPr>
        <p:blipFill>
          <a:blip r:embed="rId3">
            <a:alphaModFix/>
          </a:blip>
          <a:stretch>
            <a:fillRect/>
          </a:stretch>
        </p:blipFill>
        <p:spPr>
          <a:xfrm>
            <a:off x="58375" y="838674"/>
            <a:ext cx="4489523" cy="933875"/>
          </a:xfrm>
          <a:prstGeom prst="rect">
            <a:avLst/>
          </a:prstGeom>
          <a:noFill/>
          <a:ln>
            <a:noFill/>
          </a:ln>
        </p:spPr>
      </p:pic>
      <p:pic>
        <p:nvPicPr>
          <p:cNvPr id="3610" name="Google Shape;3610;p56"/>
          <p:cNvPicPr preferRelativeResize="0"/>
          <p:nvPr/>
        </p:nvPicPr>
        <p:blipFill>
          <a:blip r:embed="rId4">
            <a:alphaModFix/>
          </a:blip>
          <a:stretch>
            <a:fillRect/>
          </a:stretch>
        </p:blipFill>
        <p:spPr>
          <a:xfrm>
            <a:off x="4526650" y="864425"/>
            <a:ext cx="4377111" cy="908125"/>
          </a:xfrm>
          <a:prstGeom prst="rect">
            <a:avLst/>
          </a:prstGeom>
          <a:noFill/>
          <a:ln>
            <a:noFill/>
          </a:ln>
        </p:spPr>
      </p:pic>
      <p:sp>
        <p:nvSpPr>
          <p:cNvPr id="3611" name="Google Shape;3611;p56"/>
          <p:cNvSpPr txBox="1"/>
          <p:nvPr/>
        </p:nvSpPr>
        <p:spPr>
          <a:xfrm>
            <a:off x="162700" y="1972400"/>
            <a:ext cx="8491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Majority 51% agree with styling as Danger</a:t>
            </a:r>
            <a:endParaRPr sz="1800">
              <a:solidFill>
                <a:schemeClr val="dk2"/>
              </a:solidFill>
            </a:endParaRPr>
          </a:p>
          <a:p>
            <a:pPr marL="0" lvl="0" indent="0" algn="l" rtl="0">
              <a:spcBef>
                <a:spcPts val="0"/>
              </a:spcBef>
              <a:spcAft>
                <a:spcPts val="0"/>
              </a:spcAft>
              <a:buNone/>
            </a:pPr>
            <a:r>
              <a:rPr lang="en" sz="1800">
                <a:solidFill>
                  <a:schemeClr val="dk2"/>
                </a:solidFill>
              </a:rPr>
              <a:t>But 42% would style as warning since it’s not immediate danger</a:t>
            </a:r>
            <a:endParaRPr sz="1800">
              <a:solidFill>
                <a:schemeClr val="dk2"/>
              </a:solidFill>
            </a:endParaRPr>
          </a:p>
          <a:p>
            <a:pPr marL="0" lvl="0" indent="0" algn="l" rtl="0">
              <a:spcBef>
                <a:spcPts val="0"/>
              </a:spcBef>
              <a:spcAft>
                <a:spcPts val="0"/>
              </a:spcAft>
              <a:buNone/>
            </a:pPr>
            <a:r>
              <a:rPr lang="en" sz="1800">
                <a:solidFill>
                  <a:schemeClr val="dk2"/>
                </a:solidFill>
              </a:rPr>
              <a:t>Choose a more-agreed upon example for guidance</a:t>
            </a:r>
            <a:endParaRPr sz="1800">
              <a:solidFill>
                <a:schemeClr val="dk2"/>
              </a:solidFill>
            </a:endParaRPr>
          </a:p>
        </p:txBody>
      </p:sp>
      <p:sp>
        <p:nvSpPr>
          <p:cNvPr id="3612" name="Google Shape;3612;p56"/>
          <p:cNvSpPr txBox="1"/>
          <p:nvPr/>
        </p:nvSpPr>
        <p:spPr>
          <a:xfrm>
            <a:off x="228600" y="16946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Light"/>
                <a:ea typeface="Lato Light"/>
                <a:cs typeface="Lato Light"/>
                <a:sym typeface="Lato Light"/>
              </a:rPr>
              <a:t>This appears on </a:t>
            </a:r>
            <a:r>
              <a:rPr lang="en"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Contextual alert guidance</a:t>
            </a:r>
            <a:endParaRPr sz="1000">
              <a:latin typeface="Lato Light"/>
              <a:ea typeface="Lato Light"/>
              <a:cs typeface="Lato Light"/>
              <a:sym typeface="Lato Light"/>
            </a:endParaRPr>
          </a:p>
        </p:txBody>
      </p:sp>
      <p:sp>
        <p:nvSpPr>
          <p:cNvPr id="3613" name="Google Shape;3613;p56"/>
          <p:cNvSpPr txBox="1"/>
          <p:nvPr/>
        </p:nvSpPr>
        <p:spPr>
          <a:xfrm>
            <a:off x="4795600" y="16946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rgbClr val="284162"/>
                </a:solidFill>
                <a:highlight>
                  <a:srgbClr val="FFFFFF"/>
                </a:highlight>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Alertes contextuelles</a:t>
            </a:r>
            <a:endParaRPr sz="1000">
              <a:latin typeface="Lato Light"/>
              <a:ea typeface="Lato Light"/>
              <a:cs typeface="Lato Light"/>
              <a:sym typeface="Lat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17"/>
        <p:cNvGrpSpPr/>
        <p:nvPr/>
      </p:nvGrpSpPr>
      <p:grpSpPr>
        <a:xfrm>
          <a:off x="0" y="0"/>
          <a:ext cx="0" cy="0"/>
          <a:chOff x="0" y="0"/>
          <a:chExt cx="0" cy="0"/>
        </a:xfrm>
      </p:grpSpPr>
      <p:graphicFrame>
        <p:nvGraphicFramePr>
          <p:cNvPr id="3618" name="Google Shape;3618;p57"/>
          <p:cNvGraphicFramePr/>
          <p:nvPr/>
        </p:nvGraphicFramePr>
        <p:xfrm>
          <a:off x="219075" y="323850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479100">
                  <a:extLst>
                    <a:ext uri="{9D8B030D-6E8A-4147-A177-3AD203B41FA5}">
                      <a16:colId xmlns:a16="http://schemas.microsoft.com/office/drawing/2014/main" val="20001"/>
                    </a:ext>
                  </a:extLst>
                </a:gridCol>
                <a:gridCol w="237840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Danger alert/Alerte de danger</a:t>
                      </a:r>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6B8AF"/>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en" sz="1800"/>
                        <a:t>10%</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19" name="Google Shape;3619;p57"/>
          <p:cNvGraphicFramePr/>
          <p:nvPr/>
        </p:nvGraphicFramePr>
        <p:xfrm>
          <a:off x="219075" y="3609975"/>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1850700">
                  <a:extLst>
                    <a:ext uri="{9D8B030D-6E8A-4147-A177-3AD203B41FA5}">
                      <a16:colId xmlns:a16="http://schemas.microsoft.com/office/drawing/2014/main" val="20001"/>
                    </a:ext>
                  </a:extLst>
                </a:gridCol>
                <a:gridCol w="100680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r>
                        <a:rPr lang="en" sz="1800">
                          <a:solidFill>
                            <a:schemeClr val="lt1"/>
                          </a:solidFill>
                        </a:rPr>
                        <a:t>76/130</a:t>
                      </a:r>
                      <a:endParaRPr sz="1800">
                        <a:solidFill>
                          <a:schemeClr val="lt1"/>
                        </a:solidFill>
                      </a:endParaRPr>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en" sz="1800"/>
                        <a:t>58%</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20" name="Google Shape;3620;p57"/>
          <p:cNvGraphicFramePr/>
          <p:nvPr/>
        </p:nvGraphicFramePr>
        <p:xfrm>
          <a:off x="219075" y="398145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656275">
                  <a:extLst>
                    <a:ext uri="{9D8B030D-6E8A-4147-A177-3AD203B41FA5}">
                      <a16:colId xmlns:a16="http://schemas.microsoft.com/office/drawing/2014/main" val="20001"/>
                    </a:ext>
                  </a:extLst>
                </a:gridCol>
                <a:gridCol w="220122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en" sz="1800"/>
                        <a:t>16%</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21" name="Google Shape;3621;p57"/>
          <p:cNvGraphicFramePr/>
          <p:nvPr/>
        </p:nvGraphicFramePr>
        <p:xfrm>
          <a:off x="219075" y="4352925"/>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590550">
                  <a:extLst>
                    <a:ext uri="{9D8B030D-6E8A-4147-A177-3AD203B41FA5}">
                      <a16:colId xmlns:a16="http://schemas.microsoft.com/office/drawing/2014/main" val="20001"/>
                    </a:ext>
                  </a:extLst>
                </a:gridCol>
                <a:gridCol w="22669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Would not style as an alert/Pas une alerte</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4EB3D3"/>
                    </a:solidFill>
                  </a:tcPr>
                </a:tc>
                <a:tc>
                  <a:txBody>
                    <a:bodyPr/>
                    <a:lstStyle/>
                    <a:p>
                      <a:pPr marL="0" marR="0" lvl="0" indent="0" algn="l" rtl="0">
                        <a:lnSpc>
                          <a:spcPct val="100000"/>
                        </a:lnSpc>
                        <a:spcBef>
                          <a:spcPts val="0"/>
                        </a:spcBef>
                        <a:spcAft>
                          <a:spcPts val="0"/>
                        </a:spcAft>
                        <a:buNone/>
                      </a:pPr>
                      <a:r>
                        <a:rPr lang="en" sz="1800"/>
                        <a:t>14%</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622" name="Google Shape;3622;p57"/>
          <p:cNvSpPr txBox="1">
            <a:spLocks noGrp="1"/>
          </p:cNvSpPr>
          <p:nvPr>
            <p:ph type="title" idx="4294967295"/>
          </p:nvPr>
        </p:nvSpPr>
        <p:spPr>
          <a:xfrm>
            <a:off x="228600" y="228600"/>
            <a:ext cx="8686800" cy="546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 sz="2400">
                <a:solidFill>
                  <a:schemeClr val="lt1"/>
                </a:solidFill>
                <a:latin typeface="Calibri"/>
                <a:ea typeface="Calibri"/>
                <a:cs typeface="Calibri"/>
                <a:sym typeface="Calibri"/>
              </a:rPr>
              <a:t>Q7 Older browser CRA - only 10% agree with danger styling </a:t>
            </a:r>
            <a:endParaRPr sz="1400">
              <a:solidFill>
                <a:schemeClr val="lt1"/>
              </a:solidFill>
            </a:endParaRPr>
          </a:p>
          <a:p>
            <a:pPr marL="0" lvl="0" indent="0" algn="l" rtl="0">
              <a:spcBef>
                <a:spcPts val="0"/>
              </a:spcBef>
              <a:spcAft>
                <a:spcPts val="0"/>
              </a:spcAft>
              <a:buNone/>
            </a:pPr>
            <a:endParaRPr/>
          </a:p>
        </p:txBody>
      </p:sp>
      <p:sp>
        <p:nvSpPr>
          <p:cNvPr id="3623" name="Google Shape;3623;p57"/>
          <p:cNvSpPr txBox="1"/>
          <p:nvPr/>
        </p:nvSpPr>
        <p:spPr>
          <a:xfrm>
            <a:off x="6041950" y="3331475"/>
            <a:ext cx="3639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Keywords used for the decision: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You will not be able to access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It’s not a danger</a:t>
            </a:r>
            <a:endParaRPr>
              <a:solidFill>
                <a:schemeClr val="dk1"/>
              </a:solidFill>
            </a:endParaRPr>
          </a:p>
        </p:txBody>
      </p:sp>
      <p:sp>
        <p:nvSpPr>
          <p:cNvPr id="3624" name="Google Shape;3624;p57"/>
          <p:cNvSpPr txBox="1"/>
          <p:nvPr/>
        </p:nvSpPr>
        <p:spPr>
          <a:xfrm>
            <a:off x="157625" y="1980488"/>
            <a:ext cx="8491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Only 10% agree with styling as Danger</a:t>
            </a:r>
            <a:endParaRPr sz="1800">
              <a:solidFill>
                <a:schemeClr val="dk2"/>
              </a:solidFill>
            </a:endParaRPr>
          </a:p>
          <a:p>
            <a:pPr marL="0" lvl="0" indent="0" algn="l" rtl="0">
              <a:spcBef>
                <a:spcPts val="0"/>
              </a:spcBef>
              <a:spcAft>
                <a:spcPts val="0"/>
              </a:spcAft>
              <a:buNone/>
            </a:pPr>
            <a:r>
              <a:rPr lang="en" sz="1800">
                <a:solidFill>
                  <a:schemeClr val="dk2"/>
                </a:solidFill>
              </a:rPr>
              <a:t>Majority 58% would style as Warning</a:t>
            </a:r>
            <a:endParaRPr sz="1800">
              <a:solidFill>
                <a:schemeClr val="dk2"/>
              </a:solidFill>
            </a:endParaRPr>
          </a:p>
          <a:p>
            <a:pPr marL="0" lvl="0" indent="0" algn="l" rtl="0">
              <a:spcBef>
                <a:spcPts val="0"/>
              </a:spcBef>
              <a:spcAft>
                <a:spcPts val="0"/>
              </a:spcAft>
              <a:buNone/>
            </a:pPr>
            <a:r>
              <a:rPr lang="en" sz="1800">
                <a:solidFill>
                  <a:schemeClr val="dk2"/>
                </a:solidFill>
              </a:rPr>
              <a:t>Not a physical danger, applies to few</a:t>
            </a:r>
            <a:endParaRPr sz="1800">
              <a:solidFill>
                <a:schemeClr val="dk2"/>
              </a:solidFill>
            </a:endParaRPr>
          </a:p>
        </p:txBody>
      </p:sp>
      <p:pic>
        <p:nvPicPr>
          <p:cNvPr id="3625" name="Google Shape;3625;p57"/>
          <p:cNvPicPr preferRelativeResize="0"/>
          <p:nvPr/>
        </p:nvPicPr>
        <p:blipFill>
          <a:blip r:embed="rId3">
            <a:alphaModFix/>
          </a:blip>
          <a:stretch>
            <a:fillRect/>
          </a:stretch>
        </p:blipFill>
        <p:spPr>
          <a:xfrm>
            <a:off x="157625" y="868951"/>
            <a:ext cx="4322013" cy="546000"/>
          </a:xfrm>
          <a:prstGeom prst="rect">
            <a:avLst/>
          </a:prstGeom>
          <a:noFill/>
          <a:ln>
            <a:noFill/>
          </a:ln>
        </p:spPr>
      </p:pic>
      <p:pic>
        <p:nvPicPr>
          <p:cNvPr id="3626" name="Google Shape;3626;p57"/>
          <p:cNvPicPr preferRelativeResize="0"/>
          <p:nvPr/>
        </p:nvPicPr>
        <p:blipFill>
          <a:blip r:embed="rId4">
            <a:alphaModFix/>
          </a:blip>
          <a:stretch>
            <a:fillRect/>
          </a:stretch>
        </p:blipFill>
        <p:spPr>
          <a:xfrm>
            <a:off x="4572000" y="830775"/>
            <a:ext cx="4322026" cy="816012"/>
          </a:xfrm>
          <a:prstGeom prst="rect">
            <a:avLst/>
          </a:prstGeom>
          <a:noFill/>
          <a:ln>
            <a:noFill/>
          </a:ln>
        </p:spPr>
      </p:pic>
      <p:sp>
        <p:nvSpPr>
          <p:cNvPr id="3627" name="Google Shape;3627;p57"/>
          <p:cNvSpPr txBox="1"/>
          <p:nvPr/>
        </p:nvSpPr>
        <p:spPr>
          <a:xfrm>
            <a:off x="284900" y="14715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Light"/>
                <a:ea typeface="Lato Light"/>
                <a:cs typeface="Lato Light"/>
                <a:sym typeface="Lato Light"/>
              </a:rPr>
              <a:t>CRA </a:t>
            </a:r>
            <a:r>
              <a:rPr lang="en"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My account for individuals</a:t>
            </a:r>
            <a:endParaRPr sz="1000">
              <a:latin typeface="Lato Light"/>
              <a:ea typeface="Lato Light"/>
              <a:cs typeface="Lato Light"/>
              <a:sym typeface="Lato Light"/>
            </a:endParaRPr>
          </a:p>
        </p:txBody>
      </p:sp>
      <p:sp>
        <p:nvSpPr>
          <p:cNvPr id="3628" name="Google Shape;3628;p57">
            <a:hlinkClick r:id="rId6"/>
          </p:cNvPr>
          <p:cNvSpPr txBox="1"/>
          <p:nvPr/>
        </p:nvSpPr>
        <p:spPr>
          <a:xfrm>
            <a:off x="4701550" y="1475800"/>
            <a:ext cx="2727000" cy="3387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4400"/>
              </a:spcBef>
              <a:spcAft>
                <a:spcPts val="900"/>
              </a:spcAft>
              <a:buNone/>
            </a:pPr>
            <a:r>
              <a:rPr lang="en" sz="1000">
                <a:solidFill>
                  <a:srgbClr val="333333"/>
                </a:solidFill>
                <a:highlight>
                  <a:srgbClr val="FFFFFF"/>
                </a:highlight>
                <a:latin typeface="Lato Light"/>
                <a:ea typeface="Lato Light"/>
                <a:cs typeface="Lato Light"/>
                <a:sym typeface="Lato Light"/>
              </a:rPr>
              <a:t>Mon dossier pour les particuliers</a:t>
            </a:r>
            <a:endParaRPr sz="1000">
              <a:solidFill>
                <a:srgbClr val="333333"/>
              </a:solidFill>
              <a:highlight>
                <a:srgbClr val="FFFFFF"/>
              </a:highlight>
              <a:latin typeface="Lato Light"/>
              <a:ea typeface="Lato Light"/>
              <a:cs typeface="Lato Light"/>
              <a:sym typeface="Lato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2"/>
        <p:cNvGrpSpPr/>
        <p:nvPr/>
      </p:nvGrpSpPr>
      <p:grpSpPr>
        <a:xfrm>
          <a:off x="0" y="0"/>
          <a:ext cx="0" cy="0"/>
          <a:chOff x="0" y="0"/>
          <a:chExt cx="0" cy="0"/>
        </a:xfrm>
      </p:grpSpPr>
      <p:graphicFrame>
        <p:nvGraphicFramePr>
          <p:cNvPr id="3633" name="Google Shape;3633;p58"/>
          <p:cNvGraphicFramePr/>
          <p:nvPr/>
        </p:nvGraphicFramePr>
        <p:xfrm>
          <a:off x="219075" y="354330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324800">
                  <a:extLst>
                    <a:ext uri="{9D8B030D-6E8A-4147-A177-3AD203B41FA5}">
                      <a16:colId xmlns:a16="http://schemas.microsoft.com/office/drawing/2014/main" val="20001"/>
                    </a:ext>
                  </a:extLst>
                </a:gridCol>
                <a:gridCol w="253270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en" sz="1800"/>
                        <a:t>5%</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34" name="Google Shape;3634;p58"/>
          <p:cNvGraphicFramePr/>
          <p:nvPr/>
        </p:nvGraphicFramePr>
        <p:xfrm>
          <a:off x="219075" y="3914775"/>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1707825">
                  <a:extLst>
                    <a:ext uri="{9D8B030D-6E8A-4147-A177-3AD203B41FA5}">
                      <a16:colId xmlns:a16="http://schemas.microsoft.com/office/drawing/2014/main" val="20001"/>
                    </a:ext>
                  </a:extLst>
                </a:gridCol>
                <a:gridCol w="11496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en" sz="1800"/>
                        <a:t>53%</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635" name="Google Shape;3635;p58"/>
          <p:cNvGraphicFramePr/>
          <p:nvPr/>
        </p:nvGraphicFramePr>
        <p:xfrm>
          <a:off x="219075" y="428625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1350650">
                  <a:extLst>
                    <a:ext uri="{9D8B030D-6E8A-4147-A177-3AD203B41FA5}">
                      <a16:colId xmlns:a16="http://schemas.microsoft.com/office/drawing/2014/main" val="20001"/>
                    </a:ext>
                  </a:extLst>
                </a:gridCol>
                <a:gridCol w="15068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Would not style as an alert/Pas une alerte</a:t>
                      </a:r>
                      <a:endParaRPr sz="1000" u="none">
                        <a:solidFill>
                          <a:srgbClr val="000000"/>
                        </a:solidFill>
                        <a:latin typeface="Calibri"/>
                        <a:ea typeface="Calibri"/>
                        <a:cs typeface="Calibri"/>
                        <a:sym typeface="Calibri"/>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r>
                        <a:rPr lang="en" sz="1800"/>
                        <a:t> </a:t>
                      </a:r>
                      <a:r>
                        <a:rPr lang="en" sz="1800">
                          <a:solidFill>
                            <a:schemeClr val="lt1"/>
                          </a:solidFill>
                        </a:rPr>
                        <a:t>53/129</a:t>
                      </a:r>
                      <a:endParaRPr sz="1800">
                        <a:solidFill>
                          <a:schemeClr val="lt1"/>
                        </a:solidFill>
                      </a:endParaRPr>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en" sz="1800"/>
                        <a:t>41%</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636" name="Google Shape;3636;p58"/>
          <p:cNvSpPr txBox="1">
            <a:spLocks noGrp="1"/>
          </p:cNvSpPr>
          <p:nvPr>
            <p:ph type="title" idx="4294967295"/>
          </p:nvPr>
        </p:nvSpPr>
        <p:spPr>
          <a:xfrm>
            <a:off x="228600" y="228600"/>
            <a:ext cx="8686800" cy="546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 sz="2400">
                <a:solidFill>
                  <a:schemeClr val="lt1"/>
                </a:solidFill>
                <a:latin typeface="Calibri"/>
                <a:ea typeface="Calibri"/>
                <a:cs typeface="Calibri"/>
                <a:sym typeface="Calibri"/>
              </a:rPr>
              <a:t>Q8 Taxes content isn’t an alert and many agreed</a:t>
            </a:r>
            <a:endParaRPr sz="1400">
              <a:solidFill>
                <a:schemeClr val="lt1"/>
              </a:solidFill>
            </a:endParaRPr>
          </a:p>
          <a:p>
            <a:pPr marL="0" lvl="0" indent="0" algn="l" rtl="0">
              <a:spcBef>
                <a:spcPts val="0"/>
              </a:spcBef>
              <a:spcAft>
                <a:spcPts val="0"/>
              </a:spcAft>
              <a:buNone/>
            </a:pPr>
            <a:endParaRPr/>
          </a:p>
        </p:txBody>
      </p:sp>
      <p:sp>
        <p:nvSpPr>
          <p:cNvPr id="3637" name="Google Shape;3637;p58"/>
          <p:cNvSpPr txBox="1"/>
          <p:nvPr/>
        </p:nvSpPr>
        <p:spPr>
          <a:xfrm>
            <a:off x="6051350" y="3636275"/>
            <a:ext cx="3639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Keywords used for choosing alert: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New</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Learn</a:t>
            </a:r>
            <a:endParaRPr>
              <a:solidFill>
                <a:schemeClr val="dk1"/>
              </a:solidFill>
            </a:endParaRPr>
          </a:p>
        </p:txBody>
      </p:sp>
      <p:pic>
        <p:nvPicPr>
          <p:cNvPr id="3638" name="Google Shape;3638;p58"/>
          <p:cNvPicPr preferRelativeResize="0"/>
          <p:nvPr/>
        </p:nvPicPr>
        <p:blipFill>
          <a:blip r:embed="rId3">
            <a:alphaModFix/>
          </a:blip>
          <a:stretch>
            <a:fillRect/>
          </a:stretch>
        </p:blipFill>
        <p:spPr>
          <a:xfrm>
            <a:off x="161800" y="908200"/>
            <a:ext cx="4690201" cy="1132800"/>
          </a:xfrm>
          <a:prstGeom prst="rect">
            <a:avLst/>
          </a:prstGeom>
          <a:noFill/>
          <a:ln>
            <a:noFill/>
          </a:ln>
        </p:spPr>
      </p:pic>
      <p:pic>
        <p:nvPicPr>
          <p:cNvPr id="3639" name="Google Shape;3639;p58"/>
          <p:cNvPicPr preferRelativeResize="0"/>
          <p:nvPr/>
        </p:nvPicPr>
        <p:blipFill>
          <a:blip r:embed="rId4">
            <a:alphaModFix/>
          </a:blip>
          <a:stretch>
            <a:fillRect/>
          </a:stretch>
        </p:blipFill>
        <p:spPr>
          <a:xfrm>
            <a:off x="4852000" y="908200"/>
            <a:ext cx="3808251" cy="1065025"/>
          </a:xfrm>
          <a:prstGeom prst="rect">
            <a:avLst/>
          </a:prstGeom>
          <a:noFill/>
          <a:ln>
            <a:noFill/>
          </a:ln>
        </p:spPr>
      </p:pic>
      <p:sp>
        <p:nvSpPr>
          <p:cNvPr id="3640" name="Google Shape;3640;p58"/>
          <p:cNvSpPr txBox="1"/>
          <p:nvPr/>
        </p:nvSpPr>
        <p:spPr>
          <a:xfrm>
            <a:off x="161800" y="2284238"/>
            <a:ext cx="8491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41% agree with not styling as alert</a:t>
            </a:r>
            <a:endParaRPr sz="1800">
              <a:solidFill>
                <a:schemeClr val="dk2"/>
              </a:solidFill>
            </a:endParaRPr>
          </a:p>
          <a:p>
            <a:pPr marL="0" lvl="0" indent="0" algn="l" rtl="0">
              <a:spcBef>
                <a:spcPts val="0"/>
              </a:spcBef>
              <a:spcAft>
                <a:spcPts val="0"/>
              </a:spcAft>
              <a:buNone/>
            </a:pPr>
            <a:r>
              <a:rPr lang="en" sz="1800">
                <a:solidFill>
                  <a:schemeClr val="dk2"/>
                </a:solidFill>
              </a:rPr>
              <a:t>53% would style as info - but within context of alert study, it’s a twist of a question</a:t>
            </a:r>
            <a:endParaRPr sz="1800">
              <a:solidFill>
                <a:schemeClr val="dk2"/>
              </a:solidFill>
            </a:endParaRPr>
          </a:p>
          <a:p>
            <a:pPr marL="0" lvl="0" indent="0" algn="l" rtl="0">
              <a:spcBef>
                <a:spcPts val="0"/>
              </a:spcBef>
              <a:spcAft>
                <a:spcPts val="0"/>
              </a:spcAft>
              <a:buNone/>
            </a:pPr>
            <a:r>
              <a:rPr lang="en" sz="1800">
                <a:solidFill>
                  <a:schemeClr val="dk2"/>
                </a:solidFill>
              </a:rPr>
              <a:t>Most perceived as instructions not an alert</a:t>
            </a:r>
            <a:endParaRPr sz="1800">
              <a:solidFill>
                <a:schemeClr val="dk2"/>
              </a:solidFill>
            </a:endParaRPr>
          </a:p>
        </p:txBody>
      </p:sp>
      <p:sp>
        <p:nvSpPr>
          <p:cNvPr id="3641" name="Google Shape;3641;p58"/>
          <p:cNvSpPr txBox="1"/>
          <p:nvPr/>
        </p:nvSpPr>
        <p:spPr>
          <a:xfrm>
            <a:off x="5146425" y="19512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Préparez-vous à faire vos impôts</a:t>
            </a:r>
            <a:endParaRPr sz="1000">
              <a:latin typeface="Lato Light"/>
              <a:ea typeface="Lato Light"/>
              <a:cs typeface="Lato Light"/>
              <a:sym typeface="Lato Light"/>
            </a:endParaRPr>
          </a:p>
        </p:txBody>
      </p:sp>
      <p:sp>
        <p:nvSpPr>
          <p:cNvPr id="3642" name="Google Shape;3642;p58"/>
          <p:cNvSpPr txBox="1"/>
          <p:nvPr/>
        </p:nvSpPr>
        <p:spPr>
          <a:xfrm>
            <a:off x="542800" y="189942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Light"/>
                <a:ea typeface="Lato Light"/>
                <a:cs typeface="Lato Light"/>
                <a:sym typeface="Lato Light"/>
              </a:rPr>
              <a:t>CRA </a:t>
            </a:r>
            <a:r>
              <a:rPr lang="en" sz="1000" u="sng">
                <a:solidFill>
                  <a:srgbClr val="284162"/>
                </a:solidFill>
                <a:highlight>
                  <a:srgbClr val="FFFFFF"/>
                </a:highlight>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Get ready to do your taxes</a:t>
            </a:r>
            <a:endParaRPr sz="1000">
              <a:latin typeface="Lato Light"/>
              <a:ea typeface="Lato Light"/>
              <a:cs typeface="Lato Light"/>
              <a:sym typeface="La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46"/>
        <p:cNvGrpSpPr/>
        <p:nvPr/>
      </p:nvGrpSpPr>
      <p:grpSpPr>
        <a:xfrm>
          <a:off x="0" y="0"/>
          <a:ext cx="0" cy="0"/>
          <a:chOff x="0" y="0"/>
          <a:chExt cx="0" cy="0"/>
        </a:xfrm>
      </p:grpSpPr>
      <p:sp>
        <p:nvSpPr>
          <p:cNvPr id="3647" name="Google Shape;3647;p59"/>
          <p:cNvSpPr txBox="1">
            <a:spLocks noGrp="1"/>
          </p:cNvSpPr>
          <p:nvPr>
            <p:ph type="title" idx="4294967295"/>
          </p:nvPr>
        </p:nvSpPr>
        <p:spPr>
          <a:xfrm>
            <a:off x="228600" y="228600"/>
            <a:ext cx="8686800" cy="546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 sz="2400">
                <a:solidFill>
                  <a:schemeClr val="lt1"/>
                </a:solidFill>
                <a:latin typeface="Calibri"/>
                <a:ea typeface="Calibri"/>
                <a:cs typeface="Calibri"/>
                <a:sym typeface="Calibri"/>
              </a:rPr>
              <a:t>Next steps</a:t>
            </a:r>
            <a:endParaRPr sz="1400">
              <a:solidFill>
                <a:schemeClr val="lt1"/>
              </a:solidFill>
            </a:endParaRPr>
          </a:p>
          <a:p>
            <a:pPr marL="0" lvl="0" indent="0" algn="l" rtl="0">
              <a:spcBef>
                <a:spcPts val="0"/>
              </a:spcBef>
              <a:spcAft>
                <a:spcPts val="0"/>
              </a:spcAft>
              <a:buNone/>
            </a:pPr>
            <a:endParaRPr/>
          </a:p>
        </p:txBody>
      </p:sp>
      <p:sp>
        <p:nvSpPr>
          <p:cNvPr id="3648" name="Google Shape;3648;p59"/>
          <p:cNvSpPr txBox="1"/>
          <p:nvPr/>
        </p:nvSpPr>
        <p:spPr>
          <a:xfrm>
            <a:off x="228600" y="905888"/>
            <a:ext cx="84918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Update Alert guidance with more examples from this study</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Add keywords to each style that advisors can use as an easier signal</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Add ideas for alternatives to alert styles - misuse and overuse cause alerts to lose their value, people won’t look at them their ‘temporary - important’ value</a:t>
            </a:r>
            <a:endParaRPr sz="1800">
              <a:solidFill>
                <a:schemeClr val="dk2"/>
              </a:solidFill>
            </a:endParaRPr>
          </a:p>
          <a:p>
            <a:pPr marL="45720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Ideas to help teams be more consistent with their styling </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Build an Alert Game with survey software that helps people learn how to style consistently - like this but with the answers (e.g. most advisors chose x)</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Build an AI Styler tool - enter the text, styler provides style advice</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Use AB testing or natural experiments to better understand impact</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Advisors need to be able to warn programs &amp; others about negative effects </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a:t>
            </a:r>
            <a:r>
              <a:rPr lang="en" sz="1800" i="1">
                <a:solidFill>
                  <a:schemeClr val="dk2"/>
                </a:solidFill>
              </a:rPr>
              <a:t>If everything is important, then nothing is important”</a:t>
            </a:r>
            <a:endParaRPr sz="1800" i="1">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2"/>
        <p:cNvGrpSpPr/>
        <p:nvPr/>
      </p:nvGrpSpPr>
      <p:grpSpPr>
        <a:xfrm>
          <a:off x="0" y="0"/>
          <a:ext cx="0" cy="0"/>
          <a:chOff x="0" y="0"/>
          <a:chExt cx="0" cy="0"/>
        </a:xfrm>
      </p:grpSpPr>
      <p:sp>
        <p:nvSpPr>
          <p:cNvPr id="3653" name="Google Shape;3653;p60"/>
          <p:cNvSpPr txBox="1">
            <a:spLocks noGrp="1"/>
          </p:cNvSpPr>
          <p:nvPr>
            <p:ph type="title" idx="4294967295"/>
          </p:nvPr>
        </p:nvSpPr>
        <p:spPr>
          <a:xfrm>
            <a:off x="228600" y="228600"/>
            <a:ext cx="8686800" cy="546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 sz="2400">
                <a:solidFill>
                  <a:schemeClr val="lt1"/>
                </a:solidFill>
                <a:latin typeface="Calibri"/>
                <a:ea typeface="Calibri"/>
                <a:cs typeface="Calibri"/>
                <a:sym typeface="Calibri"/>
              </a:rPr>
              <a:t>Ideas for alternatives to alerts </a:t>
            </a:r>
            <a:endParaRPr sz="1400">
              <a:solidFill>
                <a:schemeClr val="lt1"/>
              </a:solidFill>
            </a:endParaRPr>
          </a:p>
          <a:p>
            <a:pPr marL="0" lvl="0" indent="0" algn="l" rtl="0">
              <a:spcBef>
                <a:spcPts val="0"/>
              </a:spcBef>
              <a:spcAft>
                <a:spcPts val="0"/>
              </a:spcAft>
              <a:buNone/>
            </a:pPr>
            <a:endParaRPr/>
          </a:p>
        </p:txBody>
      </p:sp>
      <p:sp>
        <p:nvSpPr>
          <p:cNvPr id="3654" name="Google Shape;3654;p60"/>
          <p:cNvSpPr txBox="1"/>
          <p:nvPr/>
        </p:nvSpPr>
        <p:spPr>
          <a:xfrm>
            <a:off x="228600" y="905888"/>
            <a:ext cx="84918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Alerts lose their value if overused and misused for permanent content</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Ensure they are temporary by assigning a default period of 1 month</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When an alert is requested, always advise of the 1 month period and set a reminder to remove the alert &amp; notify the requestor</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If the content is an instruction, advise the requestor of alternatives </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1800">
                <a:solidFill>
                  <a:schemeClr val="dk2"/>
                </a:solidFill>
              </a:rPr>
              <a:t>Alternatives to alerts for important content</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Bands are preferred over wells - people often don’t look at content in wells</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AB tests showed that the </a:t>
            </a:r>
            <a:r>
              <a:rPr lang="en" sz="1800" u="sng">
                <a:solidFill>
                  <a:schemeClr val="hlink"/>
                </a:solidFill>
                <a:hlinkClick r:id="rId3"/>
              </a:rPr>
              <a:t>Alert band on IRCC</a:t>
            </a:r>
            <a:r>
              <a:rPr lang="en" sz="1800">
                <a:solidFill>
                  <a:schemeClr val="dk2"/>
                </a:solidFill>
              </a:rPr>
              <a:t> performed as well as alert styles for content important to specific groups of visitors   </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Interactive questions attract high usage - people like to personalize </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Use headings, lists &amp; expand collapse instead of paragraphs of text</a:t>
            </a:r>
            <a:endParaRPr sz="18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58"/>
        <p:cNvGrpSpPr/>
        <p:nvPr/>
      </p:nvGrpSpPr>
      <p:grpSpPr>
        <a:xfrm>
          <a:off x="0" y="0"/>
          <a:ext cx="0" cy="0"/>
          <a:chOff x="0" y="0"/>
          <a:chExt cx="0" cy="0"/>
        </a:xfrm>
      </p:grpSpPr>
      <p:sp>
        <p:nvSpPr>
          <p:cNvPr id="3659" name="Google Shape;3659;p61"/>
          <p:cNvSpPr>
            <a:spLocks noGrp="1"/>
          </p:cNvSpPr>
          <p:nvPr>
            <p:ph type="pic" idx="2"/>
          </p:nvPr>
        </p:nvSpPr>
        <p:spPr>
          <a:xfrm>
            <a:off x="0" y="0"/>
            <a:ext cx="3811500" cy="4673400"/>
          </a:xfrm>
          <a:prstGeom prst="rect">
            <a:avLst/>
          </a:prstGeom>
        </p:spPr>
        <p:txBody>
          <a:bodyPr/>
          <a:lstStyle/>
          <a:p>
            <a:endParaRPr lang="en-CA"/>
          </a:p>
        </p:txBody>
      </p:sp>
      <p:sp>
        <p:nvSpPr>
          <p:cNvPr id="3660" name="Google Shape;3660;p61"/>
          <p:cNvSpPr txBox="1">
            <a:spLocks noGrp="1"/>
          </p:cNvSpPr>
          <p:nvPr>
            <p:ph type="title"/>
          </p:nvPr>
        </p:nvSpPr>
        <p:spPr>
          <a:xfrm>
            <a:off x="4464900" y="228600"/>
            <a:ext cx="4450500" cy="22023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
              <a:t>Details </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sz="1000" b="0">
                <a:solidFill>
                  <a:srgbClr val="000000"/>
                </a:solidFill>
              </a:rPr>
              <a:t>DEMO Page of all alerts in the study with links to live pages</a:t>
            </a:r>
            <a:endParaRPr sz="1000" b="0">
              <a:solidFill>
                <a:srgbClr val="000000"/>
              </a:solidFill>
            </a:endParaRPr>
          </a:p>
          <a:p>
            <a:pPr marL="0" lvl="0" indent="0" algn="l" rtl="0">
              <a:lnSpc>
                <a:spcPct val="115000"/>
              </a:lnSpc>
              <a:spcBef>
                <a:spcPts val="0"/>
              </a:spcBef>
              <a:spcAft>
                <a:spcPts val="0"/>
              </a:spcAft>
              <a:buNone/>
            </a:pPr>
            <a:r>
              <a:rPr lang="en" sz="1000" b="0" u="sng">
                <a:solidFill>
                  <a:schemeClr val="hlink"/>
                </a:solidFill>
                <a:hlinkClick r:id="rId3"/>
              </a:rPr>
              <a:t>https://test.canada.ca/wayfinding-orientation-2023/alerts/examples.html</a:t>
            </a:r>
            <a:endParaRPr sz="1000" b="0" u="sng">
              <a:solidFill>
                <a:schemeClr val="hlink"/>
              </a:solidFill>
            </a:endParaRPr>
          </a:p>
          <a:p>
            <a:pPr marL="0" lvl="0" indent="0" algn="l" rtl="0">
              <a:lnSpc>
                <a:spcPct val="115000"/>
              </a:lnSpc>
              <a:spcBef>
                <a:spcPts val="0"/>
              </a:spcBef>
              <a:spcAft>
                <a:spcPts val="0"/>
              </a:spcAft>
              <a:buNone/>
            </a:pPr>
            <a:r>
              <a:rPr lang="en" sz="1000" b="0">
                <a:solidFill>
                  <a:srgbClr val="000000"/>
                </a:solidFill>
              </a:rPr>
              <a:t>DEMO FR</a:t>
            </a:r>
            <a:endParaRPr sz="1000" b="0">
              <a:solidFill>
                <a:srgbClr val="000000"/>
              </a:solidFill>
            </a:endParaRPr>
          </a:p>
          <a:p>
            <a:pPr marL="0" lvl="0" indent="0" algn="l" rtl="0">
              <a:lnSpc>
                <a:spcPct val="115000"/>
              </a:lnSpc>
              <a:spcBef>
                <a:spcPts val="0"/>
              </a:spcBef>
              <a:spcAft>
                <a:spcPts val="0"/>
              </a:spcAft>
              <a:buNone/>
            </a:pPr>
            <a:r>
              <a:rPr lang="en" sz="1000" b="0" u="sng">
                <a:solidFill>
                  <a:schemeClr val="hlink"/>
                </a:solidFill>
                <a:hlinkClick r:id="rId4"/>
              </a:rPr>
              <a:t>https://test.canada.ca/wayfinding-orientation-2023/alerts/exemples.html</a:t>
            </a:r>
            <a:endParaRPr sz="1000" b="0" u="sng">
              <a:solidFill>
                <a:schemeClr val="hlink"/>
              </a:solidFill>
            </a:endParaRPr>
          </a:p>
          <a:p>
            <a:pPr marL="0" lvl="0" indent="0" algn="l" rtl="0">
              <a:spcBef>
                <a:spcPts val="0"/>
              </a:spcBef>
              <a:spcAft>
                <a:spcPts val="0"/>
              </a:spcAft>
              <a:buNone/>
            </a:pPr>
            <a:endParaRPr/>
          </a:p>
        </p:txBody>
      </p:sp>
      <p:pic>
        <p:nvPicPr>
          <p:cNvPr id="3661" name="Google Shape;3661;p61"/>
          <p:cNvPicPr preferRelativeResize="0"/>
          <p:nvPr/>
        </p:nvPicPr>
        <p:blipFill>
          <a:blip r:embed="rId5">
            <a:alphaModFix/>
          </a:blip>
          <a:stretch>
            <a:fillRect/>
          </a:stretch>
        </p:blipFill>
        <p:spPr>
          <a:xfrm>
            <a:off x="45700" y="0"/>
            <a:ext cx="3552372" cy="4673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5"/>
        <p:cNvGrpSpPr/>
        <p:nvPr/>
      </p:nvGrpSpPr>
      <p:grpSpPr>
        <a:xfrm>
          <a:off x="0" y="0"/>
          <a:ext cx="0" cy="0"/>
          <a:chOff x="0" y="0"/>
          <a:chExt cx="0" cy="0"/>
        </a:xfrm>
      </p:grpSpPr>
      <p:sp>
        <p:nvSpPr>
          <p:cNvPr id="3666" name="Google Shape;3666;p62"/>
          <p:cNvSpPr txBox="1">
            <a:spLocks noGrp="1"/>
          </p:cNvSpPr>
          <p:nvPr>
            <p:ph type="title"/>
          </p:nvPr>
        </p:nvSpPr>
        <p:spPr>
          <a:xfrm>
            <a:off x="228600" y="228600"/>
            <a:ext cx="8686800" cy="546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The process</a:t>
            </a:r>
            <a:endParaRPr/>
          </a:p>
        </p:txBody>
      </p:sp>
      <p:sp>
        <p:nvSpPr>
          <p:cNvPr id="3667" name="Google Shape;3667;p62"/>
          <p:cNvSpPr txBox="1">
            <a:spLocks noGrp="1"/>
          </p:cNvSpPr>
          <p:nvPr>
            <p:ph type="body" idx="4294967295"/>
          </p:nvPr>
        </p:nvSpPr>
        <p:spPr>
          <a:xfrm>
            <a:off x="311700" y="774600"/>
            <a:ext cx="8520600" cy="34164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900">
                <a:latin typeface="Calibri"/>
                <a:ea typeface="Calibri"/>
                <a:cs typeface="Calibri"/>
                <a:sym typeface="Calibri"/>
              </a:rPr>
              <a:t>Instructions:</a:t>
            </a:r>
            <a:br>
              <a:rPr lang="en" sz="1900">
                <a:latin typeface="Calibri"/>
                <a:ea typeface="Calibri"/>
                <a:cs typeface="Calibri"/>
                <a:sym typeface="Calibri"/>
              </a:rPr>
            </a:br>
            <a:r>
              <a:rPr lang="en" sz="1900">
                <a:solidFill>
                  <a:schemeClr val="dk1"/>
                </a:solidFill>
                <a:latin typeface="Calibri"/>
                <a:ea typeface="Calibri"/>
                <a:cs typeface="Calibri"/>
                <a:sym typeface="Calibri"/>
              </a:rPr>
              <a:t>For this question and the following questions, you'll see some text with style option choices below. If you're familiar with the text, that's ok. Choose how you would style it, which may not be how it's currently styled on the live site. Answer fairly quickly, as if it's a game. </a:t>
            </a:r>
            <a:endParaRPr sz="1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br>
              <a:rPr lang="en" sz="1900">
                <a:latin typeface="Calibri"/>
                <a:ea typeface="Calibri"/>
                <a:cs typeface="Calibri"/>
                <a:sym typeface="Calibri"/>
              </a:rPr>
            </a:br>
            <a:r>
              <a:rPr lang="en" sz="1900">
                <a:solidFill>
                  <a:schemeClr val="dk1"/>
                </a:solidFill>
                <a:latin typeface="Calibri"/>
                <a:ea typeface="Calibri"/>
                <a:cs typeface="Calibri"/>
                <a:sym typeface="Calibri"/>
              </a:rPr>
              <a:t>On completion: </a:t>
            </a:r>
            <a:endParaRPr sz="19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1900">
                <a:solidFill>
                  <a:schemeClr val="dk1"/>
                </a:solidFill>
                <a:latin typeface="Calibri"/>
                <a:ea typeface="Calibri"/>
                <a:cs typeface="Calibri"/>
                <a:sym typeface="Calibri"/>
              </a:rPr>
              <a:t>Link was </a:t>
            </a:r>
            <a:r>
              <a:rPr lang="en" sz="1900">
                <a:latin typeface="Calibri"/>
                <a:ea typeface="Calibri"/>
                <a:cs typeface="Calibri"/>
                <a:sym typeface="Calibri"/>
              </a:rPr>
              <a:t>given to demo pages to see</a:t>
            </a:r>
            <a:r>
              <a:rPr lang="en" sz="1900">
                <a:solidFill>
                  <a:schemeClr val="dk1"/>
                </a:solidFill>
                <a:latin typeface="Calibri"/>
                <a:ea typeface="Calibri"/>
                <a:cs typeface="Calibri"/>
                <a:sym typeface="Calibri"/>
              </a:rPr>
              <a:t> how each alert appears on live site</a:t>
            </a:r>
            <a:br>
              <a:rPr lang="en" sz="1900">
                <a:solidFill>
                  <a:schemeClr val="dk1"/>
                </a:solidFill>
                <a:latin typeface="Calibri"/>
                <a:ea typeface="Calibri"/>
                <a:cs typeface="Calibri"/>
                <a:sym typeface="Calibri"/>
              </a:rPr>
            </a:br>
            <a:br>
              <a:rPr lang="en" sz="1900">
                <a:solidFill>
                  <a:schemeClr val="dk1"/>
                </a:solidFill>
                <a:latin typeface="Calibri"/>
                <a:ea typeface="Calibri"/>
                <a:cs typeface="Calibri"/>
                <a:sym typeface="Calibri"/>
              </a:rPr>
            </a:br>
            <a:r>
              <a:rPr lang="en" sz="1900">
                <a:solidFill>
                  <a:schemeClr val="dk1"/>
                </a:solidFill>
                <a:latin typeface="Calibri"/>
                <a:ea typeface="Calibri"/>
                <a:cs typeface="Calibri"/>
                <a:sym typeface="Calibri"/>
              </a:rPr>
              <a:t>Supporti</a:t>
            </a:r>
            <a:r>
              <a:rPr lang="en" sz="1900">
                <a:latin typeface="Calibri"/>
                <a:ea typeface="Calibri"/>
                <a:cs typeface="Calibri"/>
                <a:sym typeface="Calibri"/>
              </a:rPr>
              <a:t>ng links:</a:t>
            </a:r>
            <a:endParaRPr sz="1900">
              <a:solidFill>
                <a:schemeClr val="dk1"/>
              </a:solidFill>
              <a:latin typeface="Calibri"/>
              <a:ea typeface="Calibri"/>
              <a:cs typeface="Calibri"/>
              <a:sym typeface="Calibri"/>
            </a:endParaRPr>
          </a:p>
          <a:p>
            <a:pPr marL="457200" lvl="0" indent="-298450" algn="l" rtl="0">
              <a:spcBef>
                <a:spcPts val="0"/>
              </a:spcBef>
              <a:spcAft>
                <a:spcPts val="0"/>
              </a:spcAft>
              <a:buSzPts val="1100"/>
              <a:buChar char="●"/>
            </a:pPr>
            <a:r>
              <a:rPr lang="en" sz="1100">
                <a:solidFill>
                  <a:srgbClr val="000000"/>
                </a:solidFill>
              </a:rPr>
              <a:t>Demo page: </a:t>
            </a:r>
            <a:r>
              <a:rPr lang="en" sz="1100" u="sng">
                <a:solidFill>
                  <a:schemeClr val="hlink"/>
                </a:solidFill>
                <a:hlinkClick r:id="rId3"/>
              </a:rPr>
              <a:t>https://test.canada.ca/wayfinding-orientation-2023/alerts/examples.html</a:t>
            </a:r>
            <a:endParaRPr sz="1100" u="sng">
              <a:solidFill>
                <a:schemeClr val="hlink"/>
              </a:solidFill>
            </a:endParaRPr>
          </a:p>
          <a:p>
            <a:pPr marL="457200" lvl="0" indent="-298450" algn="l" rtl="0">
              <a:spcBef>
                <a:spcPts val="0"/>
              </a:spcBef>
              <a:spcAft>
                <a:spcPts val="0"/>
              </a:spcAft>
              <a:buSzPts val="1100"/>
              <a:buChar char="●"/>
            </a:pPr>
            <a:r>
              <a:rPr lang="en" sz="1100">
                <a:solidFill>
                  <a:srgbClr val="000000"/>
                </a:solidFill>
              </a:rPr>
              <a:t>Demo page in French: </a:t>
            </a:r>
            <a:r>
              <a:rPr lang="en" sz="1100" u="sng">
                <a:solidFill>
                  <a:schemeClr val="hlink"/>
                </a:solidFill>
                <a:hlinkClick r:id="rId4"/>
              </a:rPr>
              <a:t>https://test.canada.ca/wayfinding-orientation-2023/alerts/exemples.html</a:t>
            </a:r>
            <a:endParaRPr sz="1100" u="sng">
              <a:solidFill>
                <a:schemeClr val="hlink"/>
              </a:solidFill>
            </a:endParaRPr>
          </a:p>
          <a:p>
            <a:pPr marL="0" lvl="0" indent="0" algn="l" rtl="0">
              <a:spcBef>
                <a:spcPts val="0"/>
              </a:spcBef>
              <a:spcAft>
                <a:spcPts val="0"/>
              </a:spcAft>
              <a:buNone/>
            </a:pP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97"/>
        <p:cNvGrpSpPr/>
        <p:nvPr/>
      </p:nvGrpSpPr>
      <p:grpSpPr>
        <a:xfrm>
          <a:off x="0" y="0"/>
          <a:ext cx="0" cy="0"/>
          <a:chOff x="0" y="0"/>
          <a:chExt cx="0" cy="0"/>
        </a:xfrm>
      </p:grpSpPr>
      <p:sp>
        <p:nvSpPr>
          <p:cNvPr id="3498" name="Google Shape;3498;p47"/>
          <p:cNvSpPr txBox="1"/>
          <p:nvPr/>
        </p:nvSpPr>
        <p:spPr>
          <a:xfrm>
            <a:off x="95250" y="0"/>
            <a:ext cx="9048750" cy="7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400" b="1">
                <a:solidFill>
                  <a:schemeClr val="lt1"/>
                </a:solidFill>
              </a:rPr>
              <a:t>Inconsistent styling and overuse of alerts on Canada.ca</a:t>
            </a:r>
            <a:endParaRPr sz="2400">
              <a:solidFill>
                <a:schemeClr val="lt1"/>
              </a:solidFill>
            </a:endParaRPr>
          </a:p>
        </p:txBody>
      </p:sp>
      <p:sp>
        <p:nvSpPr>
          <p:cNvPr id="3499" name="Google Shape;3499;p47"/>
          <p:cNvSpPr txBox="1"/>
          <p:nvPr/>
        </p:nvSpPr>
        <p:spPr>
          <a:xfrm>
            <a:off x="95250" y="857250"/>
            <a:ext cx="8686800" cy="39852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100000"/>
              </a:lnSpc>
              <a:spcBef>
                <a:spcPts val="0"/>
              </a:spcBef>
              <a:spcAft>
                <a:spcPts val="0"/>
              </a:spcAft>
              <a:buNone/>
            </a:pPr>
            <a:r>
              <a:rPr lang="en" sz="2500">
                <a:solidFill>
                  <a:schemeClr val="dk1"/>
                </a:solidFill>
                <a:latin typeface="Calibri"/>
                <a:ea typeface="Calibri"/>
                <a:cs typeface="Calibri"/>
                <a:sym typeface="Calibri"/>
              </a:rPr>
              <a:t>Study goal: measure alert styling decisions to create clearer guidance </a:t>
            </a:r>
            <a:endParaRPr sz="25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660" b="1">
              <a:latin typeface="Calibri"/>
              <a:ea typeface="Calibri"/>
              <a:cs typeface="Calibri"/>
              <a:sym typeface="Calibri"/>
            </a:endParaRPr>
          </a:p>
          <a:p>
            <a:pPr marL="0" marR="0" lvl="0" indent="0" algn="l" rtl="0">
              <a:lnSpc>
                <a:spcPct val="100000"/>
              </a:lnSpc>
              <a:spcBef>
                <a:spcPts val="0"/>
              </a:spcBef>
              <a:spcAft>
                <a:spcPts val="0"/>
              </a:spcAft>
              <a:buNone/>
            </a:pPr>
            <a:r>
              <a:rPr lang="en" sz="2660" b="1">
                <a:latin typeface="Calibri"/>
                <a:ea typeface="Calibri"/>
                <a:cs typeface="Calibri"/>
                <a:sym typeface="Calibri"/>
              </a:rPr>
              <a:t>Context</a:t>
            </a:r>
            <a:r>
              <a:rPr lang="en" sz="2660">
                <a:latin typeface="Calibri"/>
                <a:ea typeface="Calibri"/>
                <a:cs typeface="Calibri"/>
                <a:sym typeface="Calibri"/>
              </a:rPr>
              <a:t>: </a:t>
            </a:r>
            <a:r>
              <a:rPr lang="en" sz="2660">
                <a:solidFill>
                  <a:schemeClr val="dk1"/>
                </a:solidFill>
                <a:latin typeface="Calibri"/>
                <a:ea typeface="Calibri"/>
                <a:cs typeface="Calibri"/>
                <a:sym typeface="Calibri"/>
              </a:rPr>
              <a:t>Recent AB tests suggest people respond differently to the alert styles</a:t>
            </a:r>
            <a:endParaRPr sz="2660">
              <a:latin typeface="Calibri"/>
              <a:ea typeface="Calibri"/>
              <a:cs typeface="Calibri"/>
              <a:sym typeface="Calibri"/>
            </a:endParaRPr>
          </a:p>
          <a:p>
            <a:pPr marL="914400" marR="0" lvl="0" indent="-351631" algn="l" rtl="0">
              <a:lnSpc>
                <a:spcPct val="100000"/>
              </a:lnSpc>
              <a:spcBef>
                <a:spcPts val="0"/>
              </a:spcBef>
              <a:spcAft>
                <a:spcPts val="0"/>
              </a:spcAft>
              <a:buSzPct val="100000"/>
              <a:buFont typeface="Calibri"/>
              <a:buChar char="●"/>
            </a:pPr>
            <a:r>
              <a:rPr lang="en" sz="2500">
                <a:latin typeface="Calibri"/>
                <a:ea typeface="Calibri"/>
                <a:cs typeface="Calibri"/>
                <a:sym typeface="Calibri"/>
              </a:rPr>
              <a:t>Alerts appear to distract from key content, especially on mobile</a:t>
            </a:r>
            <a:endParaRPr sz="2500">
              <a:latin typeface="Calibri"/>
              <a:ea typeface="Calibri"/>
              <a:cs typeface="Calibri"/>
              <a:sym typeface="Calibri"/>
            </a:endParaRPr>
          </a:p>
          <a:p>
            <a:pPr marL="914400" marR="0" lvl="0" indent="-351631" algn="l" rtl="0">
              <a:lnSpc>
                <a:spcPct val="100000"/>
              </a:lnSpc>
              <a:spcBef>
                <a:spcPts val="0"/>
              </a:spcBef>
              <a:spcAft>
                <a:spcPts val="0"/>
              </a:spcAft>
              <a:buSzPct val="100000"/>
              <a:buFont typeface="Calibri"/>
              <a:buChar char="●"/>
            </a:pPr>
            <a:r>
              <a:rPr lang="en" sz="2500">
                <a:latin typeface="Calibri"/>
                <a:ea typeface="Calibri"/>
                <a:cs typeface="Calibri"/>
                <a:sym typeface="Calibri"/>
              </a:rPr>
              <a:t>WCAG accessibility emphasizes reducing distractions to help people focus</a:t>
            </a:r>
            <a:endParaRPr sz="2500">
              <a:latin typeface="Calibri"/>
              <a:ea typeface="Calibri"/>
              <a:cs typeface="Calibri"/>
              <a:sym typeface="Calibri"/>
            </a:endParaRPr>
          </a:p>
          <a:p>
            <a:pPr marL="914400" marR="0" lvl="0" indent="-351631" algn="l" rtl="0">
              <a:lnSpc>
                <a:spcPct val="100000"/>
              </a:lnSpc>
              <a:spcBef>
                <a:spcPts val="0"/>
              </a:spcBef>
              <a:spcAft>
                <a:spcPts val="0"/>
              </a:spcAft>
              <a:buSzPct val="100000"/>
              <a:buFont typeface="Calibri"/>
              <a:buChar char="●"/>
            </a:pPr>
            <a:r>
              <a:rPr lang="en" sz="2500">
                <a:latin typeface="Calibri"/>
                <a:ea typeface="Calibri"/>
                <a:cs typeface="Calibri"/>
                <a:sym typeface="Calibri"/>
              </a:rPr>
              <a:t>Screenreader users hear the words “Danger” and “Warning”  </a:t>
            </a:r>
            <a:endParaRPr sz="2500">
              <a:solidFill>
                <a:schemeClr val="dk1"/>
              </a:solidFill>
              <a:latin typeface="Calibri"/>
              <a:ea typeface="Calibri"/>
              <a:cs typeface="Calibri"/>
              <a:sym typeface="Calibri"/>
            </a:endParaRPr>
          </a:p>
          <a:p>
            <a:pPr marL="914400" lvl="0" indent="-351631" algn="l" rtl="0">
              <a:spcBef>
                <a:spcPts val="0"/>
              </a:spcBef>
              <a:spcAft>
                <a:spcPts val="0"/>
              </a:spcAft>
              <a:buSzPct val="100000"/>
              <a:buFont typeface="Calibri"/>
              <a:buChar char="●"/>
            </a:pPr>
            <a:r>
              <a:rPr lang="en" sz="2500">
                <a:solidFill>
                  <a:schemeClr val="dk1"/>
                </a:solidFill>
                <a:latin typeface="Calibri"/>
                <a:ea typeface="Calibri"/>
                <a:cs typeface="Calibri"/>
                <a:sym typeface="Calibri"/>
              </a:rPr>
              <a:t>Scan of Canada.ca revealed inconsistent alert styles &amp; usage - overuse and misuse cause alerts to lose their value, people won’t look</a:t>
            </a:r>
            <a:endParaRPr sz="2500">
              <a:latin typeface="Calibri"/>
              <a:ea typeface="Calibri"/>
              <a:cs typeface="Calibri"/>
              <a:sym typeface="Calibri"/>
            </a:endParaRPr>
          </a:p>
          <a:p>
            <a:pPr marL="0" marR="0" lvl="0" indent="0" algn="l" rtl="0">
              <a:lnSpc>
                <a:spcPct val="100000"/>
              </a:lnSpc>
              <a:spcBef>
                <a:spcPts val="0"/>
              </a:spcBef>
              <a:spcAft>
                <a:spcPts val="0"/>
              </a:spcAft>
              <a:buNone/>
            </a:pPr>
            <a:endParaRPr sz="2500">
              <a:latin typeface="Calibri"/>
              <a:ea typeface="Calibri"/>
              <a:cs typeface="Calibri"/>
              <a:sym typeface="Calibri"/>
            </a:endParaRPr>
          </a:p>
          <a:p>
            <a:pPr marL="0" marR="0" lvl="0" indent="0" algn="l" rtl="0">
              <a:lnSpc>
                <a:spcPct val="100000"/>
              </a:lnSpc>
              <a:spcBef>
                <a:spcPts val="0"/>
              </a:spcBef>
              <a:spcAft>
                <a:spcPts val="0"/>
              </a:spcAft>
              <a:buNone/>
            </a:pPr>
            <a:r>
              <a:rPr lang="en" sz="2500">
                <a:latin typeface="Calibri"/>
                <a:ea typeface="Calibri"/>
                <a:cs typeface="Calibri"/>
                <a:sym typeface="Calibri"/>
              </a:rPr>
              <a:t>Results from </a:t>
            </a:r>
            <a:r>
              <a:rPr lang="en" sz="2500" b="0" i="0" u="none" strike="noStrike" cap="none">
                <a:solidFill>
                  <a:srgbClr val="000000"/>
                </a:solidFill>
                <a:latin typeface="Calibri"/>
                <a:ea typeface="Calibri"/>
                <a:cs typeface="Calibri"/>
                <a:sym typeface="Calibri"/>
              </a:rPr>
              <a:t>1</a:t>
            </a:r>
            <a:r>
              <a:rPr lang="en" sz="2500">
                <a:latin typeface="Calibri"/>
                <a:ea typeface="Calibri"/>
                <a:cs typeface="Calibri"/>
                <a:sym typeface="Calibri"/>
              </a:rPr>
              <a:t>30</a:t>
            </a:r>
            <a:r>
              <a:rPr lang="en" sz="2500" b="0" i="0" u="none" strike="noStrike" cap="none">
                <a:solidFill>
                  <a:srgbClr val="000000"/>
                </a:solidFill>
                <a:latin typeface="Calibri"/>
                <a:ea typeface="Calibri"/>
                <a:cs typeface="Calibri"/>
                <a:sym typeface="Calibri"/>
              </a:rPr>
              <a:t> respondents from the GC Web Comm</a:t>
            </a:r>
            <a:r>
              <a:rPr lang="en" sz="2500">
                <a:latin typeface="Calibri"/>
                <a:ea typeface="Calibri"/>
                <a:cs typeface="Calibri"/>
                <a:sym typeface="Calibri"/>
              </a:rPr>
              <a:t>unications community</a:t>
            </a:r>
            <a:endParaRPr sz="2500">
              <a:latin typeface="Calibri"/>
              <a:ea typeface="Calibri"/>
              <a:cs typeface="Calibri"/>
              <a:sym typeface="Calibri"/>
            </a:endParaRPr>
          </a:p>
          <a:p>
            <a:pPr marL="457200" marR="0" lvl="0" indent="-336958" algn="l" rtl="0">
              <a:lnSpc>
                <a:spcPct val="100000"/>
              </a:lnSpc>
              <a:spcBef>
                <a:spcPts val="0"/>
              </a:spcBef>
              <a:spcAft>
                <a:spcPts val="0"/>
              </a:spcAft>
              <a:buSzPct val="100000"/>
              <a:buChar char="●"/>
            </a:pPr>
            <a:r>
              <a:rPr lang="en" sz="2201" b="1"/>
              <a:t>Low agreement</a:t>
            </a:r>
            <a:r>
              <a:rPr lang="en" sz="2201"/>
              <a:t> - majority agreed with live styling for only 3 of 8 questions</a:t>
            </a:r>
            <a:endParaRPr sz="2201"/>
          </a:p>
          <a:p>
            <a:pPr marL="457200" marR="0" lvl="0" indent="-336958" algn="l" rtl="0">
              <a:lnSpc>
                <a:spcPct val="100000"/>
              </a:lnSpc>
              <a:spcBef>
                <a:spcPts val="0"/>
              </a:spcBef>
              <a:spcAft>
                <a:spcPts val="0"/>
              </a:spcAft>
              <a:buSzPct val="100000"/>
              <a:buChar char="●"/>
            </a:pPr>
            <a:r>
              <a:rPr lang="en" sz="2201" b="1"/>
              <a:t>Guidance does help</a:t>
            </a:r>
            <a:r>
              <a:rPr lang="en" sz="2201"/>
              <a:t> - 2 of 3 majority agreement questions are from Alert guidance</a:t>
            </a:r>
            <a:endParaRPr sz="2201"/>
          </a:p>
          <a:p>
            <a:pPr marL="457200" marR="0" lvl="0" indent="-336958" algn="l" rtl="0">
              <a:lnSpc>
                <a:spcPct val="100000"/>
              </a:lnSpc>
              <a:spcBef>
                <a:spcPts val="0"/>
              </a:spcBef>
              <a:spcAft>
                <a:spcPts val="0"/>
              </a:spcAft>
              <a:buSzPct val="100000"/>
              <a:buChar char="●"/>
            </a:pPr>
            <a:r>
              <a:rPr lang="en" sz="2201" b="1"/>
              <a:t>Avoid danger alerts</a:t>
            </a:r>
            <a:r>
              <a:rPr lang="en" sz="2201"/>
              <a:t> - very low agreement on styling as danger for all questions </a:t>
            </a:r>
            <a:endParaRPr sz="2201"/>
          </a:p>
          <a:p>
            <a:pPr marL="457200" marR="0" lvl="0" indent="-336958" algn="l" rtl="0">
              <a:lnSpc>
                <a:spcPct val="100000"/>
              </a:lnSpc>
              <a:spcBef>
                <a:spcPts val="0"/>
              </a:spcBef>
              <a:spcAft>
                <a:spcPts val="0"/>
              </a:spcAft>
              <a:buSzPct val="100000"/>
              <a:buChar char="●"/>
            </a:pPr>
            <a:r>
              <a:rPr lang="en" sz="2201" b="1"/>
              <a:t>Disagree about instructions</a:t>
            </a:r>
            <a:r>
              <a:rPr lang="en" sz="2201"/>
              <a:t> styled as alerts, style as page content instead</a:t>
            </a:r>
            <a:endParaRPr sz="2201"/>
          </a:p>
          <a:p>
            <a:pPr marL="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r>
              <a:rPr lang="en" sz="2500">
                <a:latin typeface="Calibri"/>
                <a:ea typeface="Calibri"/>
                <a:cs typeface="Calibri"/>
                <a:sym typeface="Calibri"/>
              </a:rPr>
              <a:t>Use guidance and training to improve low agreement &amp; consistency across Canada.ca</a:t>
            </a:r>
            <a:endParaRPr sz="2500" b="0" i="0" u="none" strike="noStrike" cap="non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03"/>
        <p:cNvGrpSpPr/>
        <p:nvPr/>
      </p:nvGrpSpPr>
      <p:grpSpPr>
        <a:xfrm>
          <a:off x="0" y="0"/>
          <a:ext cx="0" cy="0"/>
          <a:chOff x="0" y="0"/>
          <a:chExt cx="0" cy="0"/>
        </a:xfrm>
      </p:grpSpPr>
      <p:sp>
        <p:nvSpPr>
          <p:cNvPr id="3504" name="Google Shape;3504;p48"/>
          <p:cNvSpPr txBox="1"/>
          <p:nvPr/>
        </p:nvSpPr>
        <p:spPr>
          <a:xfrm>
            <a:off x="228600" y="949725"/>
            <a:ext cx="7989600" cy="3755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chemeClr val="dk1"/>
                </a:solidFill>
              </a:rPr>
              <a:t>First, a refresher on </a:t>
            </a:r>
            <a:r>
              <a:rPr lang="en" sz="1600" u="sng">
                <a:solidFill>
                  <a:schemeClr val="hlink"/>
                </a:solidFill>
                <a:hlinkClick r:id="rId3"/>
              </a:rPr>
              <a:t>current guidance for contextual alerts</a:t>
            </a:r>
            <a:r>
              <a:rPr lang="en" sz="1600">
                <a:solidFill>
                  <a:schemeClr val="dk1"/>
                </a:solidFill>
              </a:rPr>
              <a:t> on Canada.ca</a:t>
            </a:r>
            <a:endParaRPr sz="1600">
              <a:solidFill>
                <a:schemeClr val="dk1"/>
              </a:solidFill>
            </a:endParaRPr>
          </a:p>
          <a:p>
            <a:pPr marL="0" lvl="0" indent="0" algn="l" rtl="0">
              <a:lnSpc>
                <a:spcPct val="100000"/>
              </a:lnSpc>
              <a:spcBef>
                <a:spcPts val="0"/>
              </a:spcBef>
              <a:spcAft>
                <a:spcPts val="0"/>
              </a:spcAft>
              <a:buNone/>
            </a:pPr>
            <a:endParaRPr sz="1600">
              <a:solidFill>
                <a:schemeClr val="dk1"/>
              </a:solidFill>
            </a:endParaRPr>
          </a:p>
          <a:p>
            <a:pPr marL="0" lvl="0" indent="0" algn="l" rtl="0">
              <a:lnSpc>
                <a:spcPct val="100000"/>
              </a:lnSpc>
              <a:spcBef>
                <a:spcPts val="0"/>
              </a:spcBef>
              <a:spcAft>
                <a:spcPts val="0"/>
              </a:spcAft>
              <a:buNone/>
            </a:pPr>
            <a:r>
              <a:rPr lang="en" sz="1600">
                <a:solidFill>
                  <a:schemeClr val="dk1"/>
                </a:solidFill>
              </a:rPr>
              <a:t>Use the</a:t>
            </a:r>
            <a:r>
              <a:rPr lang="en" sz="1600" b="1">
                <a:solidFill>
                  <a:schemeClr val="dk1"/>
                </a:solidFill>
              </a:rPr>
              <a:t> danger alert </a:t>
            </a:r>
            <a:r>
              <a:rPr lang="en" sz="1600">
                <a:solidFill>
                  <a:schemeClr val="dk1"/>
                </a:solidFill>
              </a:rPr>
              <a:t>to draw attention to:</a:t>
            </a:r>
            <a:endParaRPr sz="1600">
              <a:solidFill>
                <a:schemeClr val="dk1"/>
              </a:solidFill>
            </a:endParaRPr>
          </a:p>
          <a:p>
            <a:pPr marL="457200" lvl="0" indent="-330200" algn="l" rtl="0">
              <a:lnSpc>
                <a:spcPct val="100000"/>
              </a:lnSpc>
              <a:spcBef>
                <a:spcPts val="1200"/>
              </a:spcBef>
              <a:spcAft>
                <a:spcPts val="0"/>
              </a:spcAft>
              <a:buClr>
                <a:schemeClr val="dk1"/>
              </a:buClr>
              <a:buSzPts val="1600"/>
              <a:buChar char="●"/>
            </a:pPr>
            <a:r>
              <a:rPr lang="en" sz="1600">
                <a:solidFill>
                  <a:schemeClr val="dk1"/>
                </a:solidFill>
              </a:rPr>
              <a:t>a situation that could place someone in danger</a:t>
            </a: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rPr>
              <a:t>a technical issue that could cause a person to be unable to complete their task, such as an error message</a:t>
            </a:r>
            <a:endParaRPr sz="1600">
              <a:solidFill>
                <a:schemeClr val="dk1"/>
              </a:solidFill>
            </a:endParaRPr>
          </a:p>
          <a:p>
            <a:pPr marL="0" lvl="0" indent="0" algn="l" rtl="0">
              <a:lnSpc>
                <a:spcPct val="100000"/>
              </a:lnSpc>
              <a:spcBef>
                <a:spcPts val="1200"/>
              </a:spcBef>
              <a:spcAft>
                <a:spcPts val="0"/>
              </a:spcAft>
              <a:buNone/>
            </a:pPr>
            <a:r>
              <a:rPr lang="en" sz="1600">
                <a:solidFill>
                  <a:schemeClr val="dk1"/>
                </a:solidFill>
              </a:rPr>
              <a:t>  Use the</a:t>
            </a:r>
            <a:r>
              <a:rPr lang="en" sz="1600" b="1">
                <a:solidFill>
                  <a:schemeClr val="dk1"/>
                </a:solidFill>
              </a:rPr>
              <a:t> warning alert </a:t>
            </a:r>
            <a:r>
              <a:rPr lang="en" sz="1600">
                <a:solidFill>
                  <a:schemeClr val="dk1"/>
                </a:solidFill>
              </a:rPr>
              <a:t>to draw attention to:</a:t>
            </a:r>
            <a:endParaRPr sz="1600">
              <a:solidFill>
                <a:schemeClr val="dk1"/>
              </a:solidFill>
            </a:endParaRPr>
          </a:p>
          <a:p>
            <a:pPr marL="457200" lvl="0" indent="-330200" algn="l" rtl="0">
              <a:lnSpc>
                <a:spcPct val="100000"/>
              </a:lnSpc>
              <a:spcBef>
                <a:spcPts val="1200"/>
              </a:spcBef>
              <a:spcAft>
                <a:spcPts val="0"/>
              </a:spcAft>
              <a:buClr>
                <a:schemeClr val="dk1"/>
              </a:buClr>
              <a:buSzPts val="1600"/>
              <a:buChar char="●"/>
            </a:pPr>
            <a:r>
              <a:rPr lang="en" sz="1600">
                <a:solidFill>
                  <a:schemeClr val="dk1"/>
                </a:solidFill>
              </a:rPr>
              <a:t>a possible consequence of an action or inaction</a:t>
            </a: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rPr>
              <a:t>the date of an upcoming change to a policy or process that will affect a significant number of people</a:t>
            </a:r>
            <a:endParaRPr sz="1600">
              <a:solidFill>
                <a:schemeClr val="dk1"/>
              </a:solidFill>
            </a:endParaRPr>
          </a:p>
          <a:p>
            <a:pPr marL="0" lvl="0" indent="0" algn="l" rtl="0">
              <a:lnSpc>
                <a:spcPct val="100000"/>
              </a:lnSpc>
              <a:spcBef>
                <a:spcPts val="1200"/>
              </a:spcBef>
              <a:spcAft>
                <a:spcPts val="0"/>
              </a:spcAft>
              <a:buNone/>
            </a:pPr>
            <a:r>
              <a:rPr lang="en" sz="1600">
                <a:solidFill>
                  <a:schemeClr val="dk1"/>
                </a:solidFill>
              </a:rPr>
              <a:t>Use the </a:t>
            </a:r>
            <a:r>
              <a:rPr lang="en" sz="1600" b="1">
                <a:solidFill>
                  <a:schemeClr val="dk1"/>
                </a:solidFill>
              </a:rPr>
              <a:t>info alert</a:t>
            </a:r>
            <a:r>
              <a:rPr lang="en" sz="1600">
                <a:solidFill>
                  <a:schemeClr val="dk1"/>
                </a:solidFill>
              </a:rPr>
              <a:t> to draw attention to a temporary clarification of surrounding content or helpful advice.</a:t>
            </a:r>
            <a:endParaRPr sz="1600"/>
          </a:p>
        </p:txBody>
      </p:sp>
      <p:sp>
        <p:nvSpPr>
          <p:cNvPr id="3505" name="Google Shape;3505;p48"/>
          <p:cNvSpPr txBox="1">
            <a:spLocks noGrp="1"/>
          </p:cNvSpPr>
          <p:nvPr>
            <p:ph type="title" idx="4294967295"/>
          </p:nvPr>
        </p:nvSpPr>
        <p:spPr>
          <a:xfrm>
            <a:off x="228600" y="153375"/>
            <a:ext cx="8686800" cy="54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lt1"/>
                </a:solidFill>
              </a:rPr>
              <a:t>Study began a refresher on current guidance</a:t>
            </a: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09"/>
        <p:cNvGrpSpPr/>
        <p:nvPr/>
      </p:nvGrpSpPr>
      <p:grpSpPr>
        <a:xfrm>
          <a:off x="0" y="0"/>
          <a:ext cx="0" cy="0"/>
          <a:chOff x="0" y="0"/>
          <a:chExt cx="0" cy="0"/>
        </a:xfrm>
      </p:grpSpPr>
      <p:sp>
        <p:nvSpPr>
          <p:cNvPr id="3510" name="Google Shape;3510;p49"/>
          <p:cNvSpPr txBox="1">
            <a:spLocks noGrp="1"/>
          </p:cNvSpPr>
          <p:nvPr>
            <p:ph type="title" idx="4294967295"/>
          </p:nvPr>
        </p:nvSpPr>
        <p:spPr>
          <a:xfrm>
            <a:off x="228600" y="152400"/>
            <a:ext cx="8686800" cy="546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solidFill>
                  <a:schemeClr val="lt1"/>
                </a:solidFill>
              </a:rPr>
              <a:t>Method - behavioural survey for web comms community</a:t>
            </a:r>
            <a:endParaRPr>
              <a:solidFill>
                <a:schemeClr val="lt1"/>
              </a:solidFill>
            </a:endParaRPr>
          </a:p>
        </p:txBody>
      </p:sp>
      <p:sp>
        <p:nvSpPr>
          <p:cNvPr id="3511" name="Google Shape;3511;p49"/>
          <p:cNvSpPr txBox="1">
            <a:spLocks noGrp="1"/>
          </p:cNvSpPr>
          <p:nvPr>
            <p:ph type="subTitle" idx="4294967295"/>
          </p:nvPr>
        </p:nvSpPr>
        <p:spPr>
          <a:xfrm>
            <a:off x="153375" y="853275"/>
            <a:ext cx="8929200" cy="1234200"/>
          </a:xfrm>
          <a:prstGeom prst="rect">
            <a:avLst/>
          </a:prstGeom>
        </p:spPr>
        <p:txBody>
          <a:bodyPr spcFirstLastPara="1" wrap="square" lIns="0" tIns="0" rIns="0" bIns="0" anchor="t" anchorCtr="0">
            <a:noAutofit/>
          </a:bodyPr>
          <a:lstStyle/>
          <a:p>
            <a:pPr marL="457200" lvl="0" indent="-311150" algn="l" rtl="0">
              <a:spcBef>
                <a:spcPts val="0"/>
              </a:spcBef>
              <a:spcAft>
                <a:spcPts val="0"/>
              </a:spcAft>
              <a:buSzPts val="1300"/>
              <a:buFont typeface="Calibri"/>
              <a:buChar char="●"/>
            </a:pPr>
            <a:r>
              <a:rPr lang="en" sz="1300">
                <a:latin typeface="Calibri"/>
                <a:ea typeface="Calibri"/>
                <a:cs typeface="Calibri"/>
                <a:sym typeface="Calibri"/>
              </a:rPr>
              <a:t>Invite posted on GC Web Comms slack and in GC web managers email - positioned as a game, intro reminded people of alert guidance</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For 8 questions, chose style for text from live alert text on Canada.ca &amp; could explain why. At the end, people could view demo page with real alerts</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130 respondents completed most or all questions - 125 in EN, 5 in FR - responses are aggregated</a:t>
            </a:r>
            <a:endParaRPr sz="1300">
              <a:latin typeface="Calibri"/>
              <a:ea typeface="Calibri"/>
              <a:cs typeface="Calibri"/>
              <a:sym typeface="Calibri"/>
            </a:endParaRPr>
          </a:p>
        </p:txBody>
      </p:sp>
      <p:pic>
        <p:nvPicPr>
          <p:cNvPr id="3512" name="Google Shape;3512;p49"/>
          <p:cNvPicPr preferRelativeResize="0"/>
          <p:nvPr/>
        </p:nvPicPr>
        <p:blipFill rotWithShape="1">
          <a:blip r:embed="rId3">
            <a:alphaModFix/>
          </a:blip>
          <a:srcRect t="12838"/>
          <a:stretch/>
        </p:blipFill>
        <p:spPr>
          <a:xfrm>
            <a:off x="1773200" y="1910650"/>
            <a:ext cx="2578950" cy="3232849"/>
          </a:xfrm>
          <a:prstGeom prst="rect">
            <a:avLst/>
          </a:prstGeom>
          <a:noFill/>
          <a:ln>
            <a:noFill/>
          </a:ln>
        </p:spPr>
      </p:pic>
      <p:pic>
        <p:nvPicPr>
          <p:cNvPr id="3513" name="Google Shape;3513;p49"/>
          <p:cNvPicPr preferRelativeResize="0"/>
          <p:nvPr/>
        </p:nvPicPr>
        <p:blipFill rotWithShape="1">
          <a:blip r:embed="rId4">
            <a:alphaModFix/>
          </a:blip>
          <a:srcRect t="11933"/>
          <a:stretch/>
        </p:blipFill>
        <p:spPr>
          <a:xfrm>
            <a:off x="4657175" y="1824199"/>
            <a:ext cx="3128600" cy="33192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17"/>
        <p:cNvGrpSpPr/>
        <p:nvPr/>
      </p:nvGrpSpPr>
      <p:grpSpPr>
        <a:xfrm>
          <a:off x="0" y="0"/>
          <a:ext cx="0" cy="0"/>
          <a:chOff x="0" y="0"/>
          <a:chExt cx="0" cy="0"/>
        </a:xfrm>
      </p:grpSpPr>
      <p:graphicFrame>
        <p:nvGraphicFramePr>
          <p:cNvPr id="3518" name="Google Shape;3518;p50"/>
          <p:cNvGraphicFramePr/>
          <p:nvPr/>
        </p:nvGraphicFramePr>
        <p:xfrm>
          <a:off x="228600" y="2193875"/>
          <a:ext cx="3000000" cy="3000000"/>
        </p:xfrm>
        <a:graphic>
          <a:graphicData uri="http://schemas.openxmlformats.org/drawingml/2006/table">
            <a:tbl>
              <a:tblPr>
                <a:noFill/>
                <a:tableStyleId>{39F51134-A4A9-4B80-934F-D167321F054D}</a:tableStyleId>
              </a:tblPr>
              <a:tblGrid>
                <a:gridCol w="2352250">
                  <a:extLst>
                    <a:ext uri="{9D8B030D-6E8A-4147-A177-3AD203B41FA5}">
                      <a16:colId xmlns:a16="http://schemas.microsoft.com/office/drawing/2014/main" val="20000"/>
                    </a:ext>
                  </a:extLst>
                </a:gridCol>
                <a:gridCol w="857925">
                  <a:extLst>
                    <a:ext uri="{9D8B030D-6E8A-4147-A177-3AD203B41FA5}">
                      <a16:colId xmlns:a16="http://schemas.microsoft.com/office/drawing/2014/main" val="20001"/>
                    </a:ext>
                  </a:extLst>
                </a:gridCol>
                <a:gridCol w="996100">
                  <a:extLst>
                    <a:ext uri="{9D8B030D-6E8A-4147-A177-3AD203B41FA5}">
                      <a16:colId xmlns:a16="http://schemas.microsoft.com/office/drawing/2014/main" val="20002"/>
                    </a:ext>
                  </a:extLst>
                </a:gridCol>
                <a:gridCol w="784925">
                  <a:extLst>
                    <a:ext uri="{9D8B030D-6E8A-4147-A177-3AD203B41FA5}">
                      <a16:colId xmlns:a16="http://schemas.microsoft.com/office/drawing/2014/main" val="20003"/>
                    </a:ext>
                  </a:extLst>
                </a:gridCol>
                <a:gridCol w="1799250">
                  <a:extLst>
                    <a:ext uri="{9D8B030D-6E8A-4147-A177-3AD203B41FA5}">
                      <a16:colId xmlns:a16="http://schemas.microsoft.com/office/drawing/2014/main" val="20004"/>
                    </a:ext>
                  </a:extLst>
                </a:gridCol>
              </a:tblGrid>
              <a:tr h="219075">
                <a:tc>
                  <a:txBody>
                    <a:bodyPr/>
                    <a:lstStyle/>
                    <a:p>
                      <a:pPr marL="0" lvl="0" indent="0" algn="l" rtl="0">
                        <a:spcBef>
                          <a:spcPts val="0"/>
                        </a:spcBef>
                        <a:spcAft>
                          <a:spcPts val="0"/>
                        </a:spcAft>
                        <a:buNone/>
                      </a:pPr>
                      <a:r>
                        <a:rPr lang="en"/>
                        <a:t>Question &amp; live style</a:t>
                      </a:r>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9C0006"/>
                          </a:solidFill>
                          <a:latin typeface="Calibri"/>
                          <a:ea typeface="Calibri"/>
                          <a:cs typeface="Calibri"/>
                          <a:sym typeface="Calibri"/>
                        </a:rPr>
                        <a:t>Danger alert</a:t>
                      </a:r>
                      <a:endParaRPr sz="1200">
                        <a:solidFill>
                          <a:srgbClr val="9C0006"/>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C7CE"/>
                    </a:solidFill>
                  </a:tcPr>
                </a:tc>
                <a:tc>
                  <a:txBody>
                    <a:bodyPr/>
                    <a:lstStyle/>
                    <a:p>
                      <a:pPr marL="0" lvl="0" indent="0" algn="l" rtl="0">
                        <a:lnSpc>
                          <a:spcPct val="115000"/>
                        </a:lnSpc>
                        <a:spcBef>
                          <a:spcPts val="0"/>
                        </a:spcBef>
                        <a:spcAft>
                          <a:spcPts val="0"/>
                        </a:spcAft>
                        <a:buNone/>
                      </a:pPr>
                      <a:r>
                        <a:rPr lang="en" sz="1200">
                          <a:solidFill>
                            <a:srgbClr val="9C5700"/>
                          </a:solidFill>
                          <a:latin typeface="Calibri"/>
                          <a:ea typeface="Calibri"/>
                          <a:cs typeface="Calibri"/>
                          <a:sym typeface="Calibri"/>
                        </a:rPr>
                        <a:t>Warning alert</a:t>
                      </a:r>
                      <a:endParaRPr sz="1200">
                        <a:solidFill>
                          <a:srgbClr val="9C5700"/>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EB9C"/>
                    </a:solidFill>
                  </a:tcPr>
                </a:tc>
                <a:tc>
                  <a:txBody>
                    <a:bodyPr/>
                    <a:lstStyle/>
                    <a:p>
                      <a:pPr marL="0" lvl="0" indent="0" algn="l" rtl="0">
                        <a:lnSpc>
                          <a:spcPct val="115000"/>
                        </a:lnSpc>
                        <a:spcBef>
                          <a:spcPts val="0"/>
                        </a:spcBef>
                        <a:spcAft>
                          <a:spcPts val="0"/>
                        </a:spcAft>
                        <a:buNone/>
                      </a:pPr>
                      <a:r>
                        <a:rPr lang="en" sz="1200">
                          <a:latin typeface="Calibri"/>
                          <a:ea typeface="Calibri"/>
                          <a:cs typeface="Calibri"/>
                          <a:sym typeface="Calibri"/>
                        </a:rPr>
                        <a:t>Info alert</a:t>
                      </a:r>
                      <a:endParaRPr sz="120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1F2"/>
                    </a:solidFill>
                  </a:tcPr>
                </a:tc>
                <a:tc>
                  <a:txBody>
                    <a:bodyPr/>
                    <a:lstStyle/>
                    <a:p>
                      <a:pPr marL="0" lvl="0" indent="0" algn="l" rtl="0">
                        <a:lnSpc>
                          <a:spcPct val="115000"/>
                        </a:lnSpc>
                        <a:spcBef>
                          <a:spcPts val="0"/>
                        </a:spcBef>
                        <a:spcAft>
                          <a:spcPts val="0"/>
                        </a:spcAft>
                        <a:buNone/>
                      </a:pPr>
                      <a:r>
                        <a:rPr lang="en" sz="1000"/>
                        <a:t>Would not style as an alert</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219075">
                <a:tc>
                  <a:txBody>
                    <a:bodyPr/>
                    <a:lstStyle/>
                    <a:p>
                      <a:pPr marL="0" lvl="0" indent="0" algn="l" rtl="0">
                        <a:lnSpc>
                          <a:spcPct val="115000"/>
                        </a:lnSpc>
                        <a:spcBef>
                          <a:spcPts val="0"/>
                        </a:spcBef>
                        <a:spcAft>
                          <a:spcPts val="0"/>
                        </a:spcAft>
                        <a:buNone/>
                      </a:pPr>
                      <a:r>
                        <a:rPr lang="en" sz="1100" b="1"/>
                        <a:t>Q1 Guidance for info - status</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9%</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rgbClr val="006100"/>
                          </a:solidFill>
                          <a:latin typeface="Calibri"/>
                          <a:ea typeface="Calibri"/>
                          <a:cs typeface="Calibri"/>
                          <a:sym typeface="Calibri"/>
                        </a:rPr>
                        <a:t>68%</a:t>
                      </a:r>
                      <a:endParaRPr sz="1200">
                        <a:solidFill>
                          <a:srgbClr val="006100"/>
                        </a:solidFill>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FCE"/>
                    </a:solidFill>
                  </a:tcPr>
                </a:tc>
                <a:tc>
                  <a:txBody>
                    <a:bodyPr/>
                    <a:lstStyle/>
                    <a:p>
                      <a:pPr marL="0" lvl="0" indent="0" algn="ctr" rtl="0">
                        <a:lnSpc>
                          <a:spcPct val="115000"/>
                        </a:lnSpc>
                        <a:spcBef>
                          <a:spcPts val="0"/>
                        </a:spcBef>
                        <a:spcAft>
                          <a:spcPts val="0"/>
                        </a:spcAft>
                        <a:buNone/>
                      </a:pPr>
                      <a:r>
                        <a:rPr lang="en" sz="1000"/>
                        <a:t>16%</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38250">
                <a:tc>
                  <a:txBody>
                    <a:bodyPr/>
                    <a:lstStyle/>
                    <a:p>
                      <a:pPr marL="0" lvl="0" indent="0" algn="l" rtl="0">
                        <a:lnSpc>
                          <a:spcPct val="115000"/>
                        </a:lnSpc>
                        <a:spcBef>
                          <a:spcPts val="0"/>
                        </a:spcBef>
                        <a:spcAft>
                          <a:spcPts val="0"/>
                        </a:spcAft>
                        <a:buNone/>
                      </a:pPr>
                      <a:r>
                        <a:rPr lang="en" sz="1100" b="1"/>
                        <a:t>Q2 System maintenance</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8%</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rgbClr val="006100"/>
                          </a:solidFill>
                          <a:latin typeface="Calibri"/>
                          <a:ea typeface="Calibri"/>
                          <a:cs typeface="Calibri"/>
                          <a:sym typeface="Calibri"/>
                        </a:rPr>
                        <a:t>65%</a:t>
                      </a:r>
                      <a:endParaRPr sz="1200">
                        <a:solidFill>
                          <a:srgbClr val="006100"/>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6EFCE"/>
                    </a:solidFill>
                  </a:tcPr>
                </a:tc>
                <a:tc>
                  <a:txBody>
                    <a:bodyPr/>
                    <a:lstStyle/>
                    <a:p>
                      <a:pPr marL="0" lvl="0" indent="0" algn="ctr" rtl="0">
                        <a:lnSpc>
                          <a:spcPct val="115000"/>
                        </a:lnSpc>
                        <a:spcBef>
                          <a:spcPts val="0"/>
                        </a:spcBef>
                        <a:spcAft>
                          <a:spcPts val="0"/>
                        </a:spcAft>
                        <a:buNone/>
                      </a:pPr>
                      <a:r>
                        <a:rPr lang="en" sz="1000"/>
                        <a:t>28%</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19075">
                <a:tc>
                  <a:txBody>
                    <a:bodyPr/>
                    <a:lstStyle/>
                    <a:p>
                      <a:pPr marL="0" lvl="0" indent="0" algn="l" rtl="0">
                        <a:lnSpc>
                          <a:spcPct val="115000"/>
                        </a:lnSpc>
                        <a:spcBef>
                          <a:spcPts val="0"/>
                        </a:spcBef>
                        <a:spcAft>
                          <a:spcPts val="0"/>
                        </a:spcAft>
                        <a:buNone/>
                      </a:pPr>
                      <a:r>
                        <a:rPr lang="en" sz="1100" b="1"/>
                        <a:t>Q4 Job bank update </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rgbClr val="006100"/>
                          </a:solidFill>
                          <a:latin typeface="Calibri"/>
                          <a:ea typeface="Calibri"/>
                          <a:cs typeface="Calibri"/>
                          <a:sym typeface="Calibri"/>
                        </a:rPr>
                        <a:t>60%</a:t>
                      </a:r>
                      <a:endParaRPr sz="1200">
                        <a:solidFill>
                          <a:srgbClr val="006100"/>
                        </a:solidFill>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FCE"/>
                    </a:solidFill>
                  </a:tcPr>
                </a:tc>
                <a:tc>
                  <a:txBody>
                    <a:bodyPr/>
                    <a:lstStyle/>
                    <a:p>
                      <a:pPr marL="0" lvl="0" indent="0" algn="ctr" rtl="0">
                        <a:lnSpc>
                          <a:spcPct val="115000"/>
                        </a:lnSpc>
                        <a:spcBef>
                          <a:spcPts val="0"/>
                        </a:spcBef>
                        <a:spcAft>
                          <a:spcPts val="0"/>
                        </a:spcAft>
                        <a:buNone/>
                      </a:pPr>
                      <a:r>
                        <a:rPr lang="en" sz="1000"/>
                        <a:t>30%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219075">
                <a:tc>
                  <a:txBody>
                    <a:bodyPr/>
                    <a:lstStyle/>
                    <a:p>
                      <a:pPr marL="0" lvl="0" indent="0" algn="l" rtl="0">
                        <a:lnSpc>
                          <a:spcPct val="115000"/>
                        </a:lnSpc>
                        <a:spcBef>
                          <a:spcPts val="0"/>
                        </a:spcBef>
                        <a:spcAft>
                          <a:spcPts val="0"/>
                        </a:spcAft>
                        <a:buNone/>
                      </a:pPr>
                      <a:r>
                        <a:rPr lang="en" sz="1100" b="1"/>
                        <a:t>Q3 How update (instructions)</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15%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rgbClr val="006100"/>
                          </a:solidFill>
                          <a:latin typeface="Calibri"/>
                          <a:ea typeface="Calibri"/>
                          <a:cs typeface="Calibri"/>
                          <a:sym typeface="Calibri"/>
                        </a:rPr>
                        <a:t>84%</a:t>
                      </a:r>
                      <a:endParaRPr sz="1200">
                        <a:solidFill>
                          <a:srgbClr val="006100"/>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6EFCE"/>
                    </a:solidFill>
                  </a:tcPr>
                </a:tc>
                <a:extLst>
                  <a:ext uri="{0D108BD9-81ED-4DB2-BD59-A6C34878D82A}">
                    <a16:rowId xmlns:a16="http://schemas.microsoft.com/office/drawing/2014/main" val="10004"/>
                  </a:ext>
                </a:extLst>
              </a:tr>
              <a:tr h="219075">
                <a:tc>
                  <a:txBody>
                    <a:bodyPr/>
                    <a:lstStyle/>
                    <a:p>
                      <a:pPr marL="0" lvl="0" indent="0" algn="l" rtl="0">
                        <a:lnSpc>
                          <a:spcPct val="115000"/>
                        </a:lnSpc>
                        <a:spcBef>
                          <a:spcPts val="0"/>
                        </a:spcBef>
                        <a:spcAft>
                          <a:spcPts val="0"/>
                        </a:spcAft>
                        <a:buNone/>
                      </a:pPr>
                      <a:r>
                        <a:rPr lang="en" sz="1100" b="1"/>
                        <a:t>Q5 Dental costs (instructions)</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1%</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13%</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25%</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rgbClr val="006100"/>
                          </a:solidFill>
                          <a:latin typeface="Calibri"/>
                          <a:ea typeface="Calibri"/>
                          <a:cs typeface="Calibri"/>
                          <a:sym typeface="Calibri"/>
                        </a:rPr>
                        <a:t>56%</a:t>
                      </a:r>
                      <a:endParaRPr sz="1200">
                        <a:solidFill>
                          <a:srgbClr val="006100"/>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6EFCE"/>
                    </a:solidFill>
                  </a:tcPr>
                </a:tc>
                <a:extLst>
                  <a:ext uri="{0D108BD9-81ED-4DB2-BD59-A6C34878D82A}">
                    <a16:rowId xmlns:a16="http://schemas.microsoft.com/office/drawing/2014/main" val="10005"/>
                  </a:ext>
                </a:extLst>
              </a:tr>
              <a:tr h="219075">
                <a:tc>
                  <a:txBody>
                    <a:bodyPr/>
                    <a:lstStyle/>
                    <a:p>
                      <a:pPr marL="0" lvl="0" indent="0" algn="l" rtl="0">
                        <a:lnSpc>
                          <a:spcPct val="115000"/>
                        </a:lnSpc>
                        <a:spcBef>
                          <a:spcPts val="0"/>
                        </a:spcBef>
                        <a:spcAft>
                          <a:spcPts val="0"/>
                        </a:spcAft>
                        <a:buNone/>
                      </a:pPr>
                      <a:r>
                        <a:rPr lang="en" sz="1100" b="1"/>
                        <a:t>Q6 Guidance for danger - travel</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rgbClr val="006100"/>
                          </a:solidFill>
                          <a:latin typeface="Calibri"/>
                          <a:ea typeface="Calibri"/>
                          <a:cs typeface="Calibri"/>
                          <a:sym typeface="Calibri"/>
                        </a:rPr>
                        <a:t>51%</a:t>
                      </a:r>
                      <a:endParaRPr sz="1200">
                        <a:solidFill>
                          <a:srgbClr val="006100"/>
                        </a:solidFill>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FCE"/>
                    </a:solidFill>
                  </a:tcPr>
                </a:tc>
                <a:tc>
                  <a:txBody>
                    <a:bodyPr/>
                    <a:lstStyle/>
                    <a:p>
                      <a:pPr marL="0" lvl="0" indent="0" algn="ctr" rtl="0">
                        <a:lnSpc>
                          <a:spcPct val="115000"/>
                        </a:lnSpc>
                        <a:spcBef>
                          <a:spcPts val="0"/>
                        </a:spcBef>
                        <a:spcAft>
                          <a:spcPts val="0"/>
                        </a:spcAft>
                        <a:buNone/>
                      </a:pPr>
                      <a:r>
                        <a:rPr lang="en" sz="1000"/>
                        <a:t>42%</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2%</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4%</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19075">
                <a:tc>
                  <a:txBody>
                    <a:bodyPr/>
                    <a:lstStyle/>
                    <a:p>
                      <a:pPr marL="0" lvl="0" indent="0" algn="l" rtl="0">
                        <a:lnSpc>
                          <a:spcPct val="115000"/>
                        </a:lnSpc>
                        <a:spcBef>
                          <a:spcPts val="0"/>
                        </a:spcBef>
                        <a:spcAft>
                          <a:spcPts val="0"/>
                        </a:spcAft>
                        <a:buNone/>
                      </a:pPr>
                      <a:r>
                        <a:rPr lang="en" sz="1100" b="1"/>
                        <a:t>Q7 Older browser</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10%</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rgbClr val="006100"/>
                          </a:solidFill>
                          <a:latin typeface="Calibri"/>
                          <a:ea typeface="Calibri"/>
                          <a:cs typeface="Calibri"/>
                          <a:sym typeface="Calibri"/>
                        </a:rPr>
                        <a:t>58%</a:t>
                      </a:r>
                      <a:endParaRPr sz="1200">
                        <a:solidFill>
                          <a:srgbClr val="006100"/>
                        </a:solidFill>
                        <a:latin typeface="Calibri"/>
                        <a:ea typeface="Calibri"/>
                        <a:cs typeface="Calibri"/>
                        <a:sym typeface="Calibri"/>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6EFCE"/>
                    </a:solidFill>
                  </a:tcPr>
                </a:tc>
                <a:tc>
                  <a:txBody>
                    <a:bodyPr/>
                    <a:lstStyle/>
                    <a:p>
                      <a:pPr marL="0" lvl="0" indent="0" algn="ctr" rtl="0">
                        <a:lnSpc>
                          <a:spcPct val="115000"/>
                        </a:lnSpc>
                        <a:spcBef>
                          <a:spcPts val="0"/>
                        </a:spcBef>
                        <a:spcAft>
                          <a:spcPts val="0"/>
                        </a:spcAft>
                        <a:buNone/>
                      </a:pPr>
                      <a:r>
                        <a:rPr lang="en" sz="1000"/>
                        <a:t>16%</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14%</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19075">
                <a:tc>
                  <a:txBody>
                    <a:bodyPr/>
                    <a:lstStyle/>
                    <a:p>
                      <a:pPr marL="0" lvl="0" indent="0" algn="l" rtl="0">
                        <a:lnSpc>
                          <a:spcPct val="115000"/>
                        </a:lnSpc>
                        <a:spcBef>
                          <a:spcPts val="0"/>
                        </a:spcBef>
                        <a:spcAft>
                          <a:spcPts val="0"/>
                        </a:spcAft>
                        <a:buNone/>
                      </a:pPr>
                      <a:r>
                        <a:rPr lang="en" sz="1100" b="1"/>
                        <a:t>Q8 2023 Taxes (instructions)</a:t>
                      </a:r>
                      <a:endParaRPr sz="11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0%</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5%</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rgbClr val="006100"/>
                          </a:solidFill>
                          <a:latin typeface="Calibri"/>
                          <a:ea typeface="Calibri"/>
                          <a:cs typeface="Calibri"/>
                          <a:sym typeface="Calibri"/>
                        </a:rPr>
                        <a:t>53%</a:t>
                      </a:r>
                      <a:endParaRPr sz="1200">
                        <a:solidFill>
                          <a:srgbClr val="006100"/>
                        </a:solidFill>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C6EFCE"/>
                    </a:solidFill>
                  </a:tcPr>
                </a:tc>
                <a:tc>
                  <a:txBody>
                    <a:bodyPr/>
                    <a:lstStyle/>
                    <a:p>
                      <a:pPr marL="0" lvl="0" indent="0" algn="ctr" rtl="0">
                        <a:lnSpc>
                          <a:spcPct val="115000"/>
                        </a:lnSpc>
                        <a:spcBef>
                          <a:spcPts val="0"/>
                        </a:spcBef>
                        <a:spcAft>
                          <a:spcPts val="0"/>
                        </a:spcAft>
                        <a:buNone/>
                      </a:pPr>
                      <a:r>
                        <a:rPr lang="en" sz="1000"/>
                        <a:t>41%</a:t>
                      </a:r>
                      <a:endParaRPr sz="10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EFDA"/>
                    </a:solidFill>
                  </a:tcPr>
                </a:tc>
                <a:extLst>
                  <a:ext uri="{0D108BD9-81ED-4DB2-BD59-A6C34878D82A}">
                    <a16:rowId xmlns:a16="http://schemas.microsoft.com/office/drawing/2014/main" val="10008"/>
                  </a:ext>
                </a:extLst>
              </a:tr>
            </a:tbl>
          </a:graphicData>
        </a:graphic>
      </p:graphicFrame>
      <p:sp>
        <p:nvSpPr>
          <p:cNvPr id="3519" name="Google Shape;3519;p50"/>
          <p:cNvSpPr txBox="1">
            <a:spLocks noGrp="1"/>
          </p:cNvSpPr>
          <p:nvPr>
            <p:ph type="title" idx="4294967295"/>
          </p:nvPr>
        </p:nvSpPr>
        <p:spPr>
          <a:xfrm>
            <a:off x="228600" y="228600"/>
            <a:ext cx="8491800" cy="54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solidFill>
                  <a:schemeClr val="lt1"/>
                </a:solidFill>
              </a:rPr>
              <a:t>Low agreement on styling of most alerts </a:t>
            </a:r>
            <a:r>
              <a:rPr lang="en"/>
              <a:t> </a:t>
            </a:r>
            <a:endParaRPr>
              <a:solidFill>
                <a:schemeClr val="lt1"/>
              </a:solidFill>
            </a:endParaRPr>
          </a:p>
        </p:txBody>
      </p:sp>
      <p:sp>
        <p:nvSpPr>
          <p:cNvPr id="3520" name="Google Shape;3520;p50"/>
          <p:cNvSpPr txBox="1"/>
          <p:nvPr/>
        </p:nvSpPr>
        <p:spPr>
          <a:xfrm>
            <a:off x="121800" y="774600"/>
            <a:ext cx="8491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Results explain why alert styling varies so much across the site - low agreement</a:t>
            </a:r>
            <a:endParaRPr sz="1800">
              <a:solidFill>
                <a:schemeClr val="dk2"/>
              </a:solidFill>
            </a:endParaRPr>
          </a:p>
          <a:p>
            <a:pPr marL="0" lvl="0" indent="0" algn="l" rtl="0">
              <a:spcBef>
                <a:spcPts val="0"/>
              </a:spcBef>
              <a:spcAft>
                <a:spcPts val="0"/>
              </a:spcAft>
              <a:buNone/>
            </a:pPr>
            <a:r>
              <a:rPr lang="en" sz="1800">
                <a:solidFill>
                  <a:schemeClr val="dk2"/>
                </a:solidFill>
              </a:rPr>
              <a:t>Lowest agreement on instructions styled as an alert</a:t>
            </a:r>
            <a:endParaRPr sz="1800">
              <a:solidFill>
                <a:schemeClr val="dk2"/>
              </a:solidFill>
            </a:endParaRPr>
          </a:p>
          <a:p>
            <a:pPr marL="0" lvl="0" indent="0" algn="l" rtl="0">
              <a:spcBef>
                <a:spcPts val="0"/>
              </a:spcBef>
              <a:spcAft>
                <a:spcPts val="0"/>
              </a:spcAft>
              <a:buNone/>
            </a:pPr>
            <a:r>
              <a:rPr lang="en" sz="1800">
                <a:solidFill>
                  <a:schemeClr val="dk2"/>
                </a:solidFill>
              </a:rPr>
              <a:t>Subjective decisions have impacts beyond helping users grasp alert styles </a:t>
            </a:r>
            <a:endParaRPr sz="1800">
              <a:solidFill>
                <a:schemeClr val="dk2"/>
              </a:solidFill>
            </a:endParaRPr>
          </a:p>
        </p:txBody>
      </p:sp>
      <p:sp>
        <p:nvSpPr>
          <p:cNvPr id="3521" name="Google Shape;3521;p50"/>
          <p:cNvSpPr txBox="1">
            <a:spLocks noGrp="1"/>
          </p:cNvSpPr>
          <p:nvPr>
            <p:ph type="subTitle" idx="4294967295"/>
          </p:nvPr>
        </p:nvSpPr>
        <p:spPr>
          <a:xfrm>
            <a:off x="228600" y="1867125"/>
            <a:ext cx="8278200" cy="427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Boxes signal styles of live alerts - green fill signals majority choice by respondents</a:t>
            </a:r>
            <a:endParaRPr/>
          </a:p>
        </p:txBody>
      </p:sp>
      <p:sp>
        <p:nvSpPr>
          <p:cNvPr id="3522" name="Google Shape;3522;p50"/>
          <p:cNvSpPr txBox="1"/>
          <p:nvPr/>
        </p:nvSpPr>
        <p:spPr>
          <a:xfrm>
            <a:off x="7054500" y="2371650"/>
            <a:ext cx="138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Majority agree</a:t>
            </a:r>
            <a:endParaRPr>
              <a:solidFill>
                <a:schemeClr val="dk1"/>
              </a:solidFill>
            </a:endParaRPr>
          </a:p>
        </p:txBody>
      </p:sp>
      <p:sp>
        <p:nvSpPr>
          <p:cNvPr id="3523" name="Google Shape;3523;p50"/>
          <p:cNvSpPr txBox="1"/>
          <p:nvPr/>
        </p:nvSpPr>
        <p:spPr>
          <a:xfrm>
            <a:off x="7054500" y="2853150"/>
            <a:ext cx="138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Majority agree</a:t>
            </a:r>
            <a:endParaRPr>
              <a:solidFill>
                <a:schemeClr val="dk1"/>
              </a:solidFill>
            </a:endParaRPr>
          </a:p>
        </p:txBody>
      </p:sp>
      <p:sp>
        <p:nvSpPr>
          <p:cNvPr id="3524" name="Google Shape;3524;p50"/>
          <p:cNvSpPr txBox="1"/>
          <p:nvPr/>
        </p:nvSpPr>
        <p:spPr>
          <a:xfrm>
            <a:off x="7054500" y="3622150"/>
            <a:ext cx="138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Majority agree</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28"/>
        <p:cNvGrpSpPr/>
        <p:nvPr/>
      </p:nvGrpSpPr>
      <p:grpSpPr>
        <a:xfrm>
          <a:off x="0" y="0"/>
          <a:ext cx="0" cy="0"/>
          <a:chOff x="0" y="0"/>
          <a:chExt cx="0" cy="0"/>
        </a:xfrm>
      </p:grpSpPr>
      <p:graphicFrame>
        <p:nvGraphicFramePr>
          <p:cNvPr id="3529" name="Google Shape;3529;p51"/>
          <p:cNvGraphicFramePr/>
          <p:nvPr/>
        </p:nvGraphicFramePr>
        <p:xfrm>
          <a:off x="219075" y="3162300"/>
          <a:ext cx="3000000" cy="3000000"/>
        </p:xfrm>
        <a:graphic>
          <a:graphicData uri="http://schemas.openxmlformats.org/drawingml/2006/table">
            <a:tbl>
              <a:tblPr>
                <a:noFill/>
                <a:tableStyleId>{39F51134-A4A9-4B80-934F-D167321F054D}</a:tableStyleId>
              </a:tblPr>
              <a:tblGrid>
                <a:gridCol w="2568050">
                  <a:extLst>
                    <a:ext uri="{9D8B030D-6E8A-4147-A177-3AD203B41FA5}">
                      <a16:colId xmlns:a16="http://schemas.microsoft.com/office/drawing/2014/main" val="20000"/>
                    </a:ext>
                  </a:extLst>
                </a:gridCol>
                <a:gridCol w="309875">
                  <a:extLst>
                    <a:ext uri="{9D8B030D-6E8A-4147-A177-3AD203B41FA5}">
                      <a16:colId xmlns:a16="http://schemas.microsoft.com/office/drawing/2014/main" val="20001"/>
                    </a:ext>
                  </a:extLst>
                </a:gridCol>
                <a:gridCol w="22581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Danger alert/Alerte de danger</a:t>
                      </a:r>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B8AF"/>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en" sz="1800"/>
                        <a:t>5%</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30" name="Google Shape;3530;p51"/>
          <p:cNvGraphicFramePr/>
          <p:nvPr/>
        </p:nvGraphicFramePr>
        <p:xfrm>
          <a:off x="219075" y="3533775"/>
          <a:ext cx="3000000" cy="3000000"/>
        </p:xfrm>
        <a:graphic>
          <a:graphicData uri="http://schemas.openxmlformats.org/drawingml/2006/table">
            <a:tbl>
              <a:tblPr>
                <a:noFill/>
                <a:tableStyleId>{39F51134-A4A9-4B80-934F-D167321F054D}</a:tableStyleId>
              </a:tblPr>
              <a:tblGrid>
                <a:gridCol w="2590150">
                  <a:extLst>
                    <a:ext uri="{9D8B030D-6E8A-4147-A177-3AD203B41FA5}">
                      <a16:colId xmlns:a16="http://schemas.microsoft.com/office/drawing/2014/main" val="20000"/>
                    </a:ext>
                  </a:extLst>
                </a:gridCol>
                <a:gridCol w="413575">
                  <a:extLst>
                    <a:ext uri="{9D8B030D-6E8A-4147-A177-3AD203B41FA5}">
                      <a16:colId xmlns:a16="http://schemas.microsoft.com/office/drawing/2014/main" val="20001"/>
                    </a:ext>
                  </a:extLst>
                </a:gridCol>
                <a:gridCol w="2176600">
                  <a:extLst>
                    <a:ext uri="{9D8B030D-6E8A-4147-A177-3AD203B41FA5}">
                      <a16:colId xmlns:a16="http://schemas.microsoft.com/office/drawing/2014/main" val="20002"/>
                    </a:ext>
                  </a:extLst>
                </a:gridCol>
              </a:tblGrid>
              <a:tr h="190500">
                <a:tc>
                  <a:txBody>
                    <a:bodyPr/>
                    <a:lstStyle/>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en" sz="1800"/>
                        <a:t>9%</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31" name="Google Shape;3531;p51"/>
          <p:cNvGraphicFramePr/>
          <p:nvPr/>
        </p:nvGraphicFramePr>
        <p:xfrm>
          <a:off x="219075" y="3905250"/>
          <a:ext cx="3000000" cy="3000000"/>
        </p:xfrm>
        <a:graphic>
          <a:graphicData uri="http://schemas.openxmlformats.org/drawingml/2006/table">
            <a:tbl>
              <a:tblPr>
                <a:noFill/>
                <a:tableStyleId>{39F51134-A4A9-4B80-934F-D167321F054D}</a:tableStyleId>
              </a:tblPr>
              <a:tblGrid>
                <a:gridCol w="2590150">
                  <a:extLst>
                    <a:ext uri="{9D8B030D-6E8A-4147-A177-3AD203B41FA5}">
                      <a16:colId xmlns:a16="http://schemas.microsoft.com/office/drawing/2014/main" val="20000"/>
                    </a:ext>
                  </a:extLst>
                </a:gridCol>
                <a:gridCol w="1939175">
                  <a:extLst>
                    <a:ext uri="{9D8B030D-6E8A-4147-A177-3AD203B41FA5}">
                      <a16:colId xmlns:a16="http://schemas.microsoft.com/office/drawing/2014/main" val="20001"/>
                    </a:ext>
                  </a:extLst>
                </a:gridCol>
                <a:gridCol w="6509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 sz="1300">
                          <a:solidFill>
                            <a:schemeClr val="lt1"/>
                          </a:solidFill>
                        </a:rPr>
                        <a:t> </a:t>
                      </a:r>
                      <a:r>
                        <a:rPr lang="en" sz="1600">
                          <a:solidFill>
                            <a:schemeClr val="lt1"/>
                          </a:solidFill>
                        </a:rPr>
                        <a:t>89/130</a:t>
                      </a:r>
                      <a:endParaRPr sz="1600">
                        <a:solidFill>
                          <a:schemeClr val="lt1"/>
                        </a:solidFill>
                      </a:endParaRPr>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en" sz="1800"/>
                        <a:t>68%</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32" name="Google Shape;3532;p51"/>
          <p:cNvGraphicFramePr/>
          <p:nvPr/>
        </p:nvGraphicFramePr>
        <p:xfrm>
          <a:off x="219075" y="4276725"/>
          <a:ext cx="3000000" cy="3000000"/>
        </p:xfrm>
        <a:graphic>
          <a:graphicData uri="http://schemas.openxmlformats.org/drawingml/2006/table">
            <a:tbl>
              <a:tblPr>
                <a:noFill/>
                <a:tableStyleId>{39F51134-A4A9-4B80-934F-D167321F054D}</a:tableStyleId>
              </a:tblPr>
              <a:tblGrid>
                <a:gridCol w="2590150">
                  <a:extLst>
                    <a:ext uri="{9D8B030D-6E8A-4147-A177-3AD203B41FA5}">
                      <a16:colId xmlns:a16="http://schemas.microsoft.com/office/drawing/2014/main" val="20000"/>
                    </a:ext>
                  </a:extLst>
                </a:gridCol>
                <a:gridCol w="594875">
                  <a:extLst>
                    <a:ext uri="{9D8B030D-6E8A-4147-A177-3AD203B41FA5}">
                      <a16:colId xmlns:a16="http://schemas.microsoft.com/office/drawing/2014/main" val="20001"/>
                    </a:ext>
                  </a:extLst>
                </a:gridCol>
                <a:gridCol w="19952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Would not style as an alert/Pas une alerte</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4EB3D3"/>
                    </a:solidFill>
                  </a:tcPr>
                </a:tc>
                <a:tc>
                  <a:txBody>
                    <a:bodyPr/>
                    <a:lstStyle/>
                    <a:p>
                      <a:pPr marL="0" marR="0" lvl="0" indent="0" algn="l" rtl="0">
                        <a:lnSpc>
                          <a:spcPct val="100000"/>
                        </a:lnSpc>
                        <a:spcBef>
                          <a:spcPts val="0"/>
                        </a:spcBef>
                        <a:spcAft>
                          <a:spcPts val="0"/>
                        </a:spcAft>
                        <a:buNone/>
                      </a:pPr>
                      <a:r>
                        <a:rPr lang="en" sz="1800"/>
                        <a:t>16%</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533" name="Google Shape;3533;p51"/>
          <p:cNvSpPr txBox="1">
            <a:spLocks noGrp="1"/>
          </p:cNvSpPr>
          <p:nvPr>
            <p:ph type="title" idx="4294967295"/>
          </p:nvPr>
        </p:nvSpPr>
        <p:spPr>
          <a:xfrm>
            <a:off x="244475" y="152325"/>
            <a:ext cx="8899500" cy="5685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 sz="2400">
                <a:solidFill>
                  <a:schemeClr val="lt1"/>
                </a:solidFill>
                <a:latin typeface="Calibri"/>
                <a:ea typeface="Calibri"/>
                <a:cs typeface="Calibri"/>
                <a:sym typeface="Calibri"/>
              </a:rPr>
              <a:t>Q1. Info alert from guidance</a:t>
            </a:r>
            <a:endParaRPr>
              <a:solidFill>
                <a:schemeClr val="lt1"/>
              </a:solidFill>
            </a:endParaRPr>
          </a:p>
        </p:txBody>
      </p:sp>
      <p:pic>
        <p:nvPicPr>
          <p:cNvPr id="3534" name="Google Shape;3534;p51"/>
          <p:cNvPicPr preferRelativeResize="0"/>
          <p:nvPr/>
        </p:nvPicPr>
        <p:blipFill>
          <a:blip r:embed="rId3">
            <a:alphaModFix/>
          </a:blip>
          <a:stretch>
            <a:fillRect/>
          </a:stretch>
        </p:blipFill>
        <p:spPr>
          <a:xfrm>
            <a:off x="142875" y="924475"/>
            <a:ext cx="4499601" cy="910550"/>
          </a:xfrm>
          <a:prstGeom prst="rect">
            <a:avLst/>
          </a:prstGeom>
          <a:noFill/>
          <a:ln>
            <a:noFill/>
          </a:ln>
        </p:spPr>
      </p:pic>
      <p:pic>
        <p:nvPicPr>
          <p:cNvPr id="3535" name="Google Shape;3535;p51"/>
          <p:cNvPicPr preferRelativeResize="0"/>
          <p:nvPr/>
        </p:nvPicPr>
        <p:blipFill>
          <a:blip r:embed="rId4">
            <a:alphaModFix/>
          </a:blip>
          <a:stretch>
            <a:fillRect/>
          </a:stretch>
        </p:blipFill>
        <p:spPr>
          <a:xfrm>
            <a:off x="4707913" y="870237"/>
            <a:ext cx="4341237" cy="910550"/>
          </a:xfrm>
          <a:prstGeom prst="rect">
            <a:avLst/>
          </a:prstGeom>
          <a:noFill/>
          <a:ln>
            <a:noFill/>
          </a:ln>
        </p:spPr>
      </p:pic>
      <p:sp>
        <p:nvSpPr>
          <p:cNvPr id="3536" name="Google Shape;3536;p51"/>
          <p:cNvSpPr txBox="1"/>
          <p:nvPr/>
        </p:nvSpPr>
        <p:spPr>
          <a:xfrm>
            <a:off x="5581200" y="3467100"/>
            <a:ext cx="3639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Keywords used for the decision: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Closed</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Status</a:t>
            </a:r>
            <a:endParaRPr>
              <a:solidFill>
                <a:schemeClr val="dk1"/>
              </a:solidFill>
            </a:endParaRPr>
          </a:p>
        </p:txBody>
      </p:sp>
      <p:sp>
        <p:nvSpPr>
          <p:cNvPr id="3537" name="Google Shape;3537;p51"/>
          <p:cNvSpPr txBox="1"/>
          <p:nvPr/>
        </p:nvSpPr>
        <p:spPr>
          <a:xfrm>
            <a:off x="142875" y="1957525"/>
            <a:ext cx="64392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68% majority of respondents agreed with info alert style</a:t>
            </a:r>
            <a:endParaRPr sz="1800">
              <a:solidFill>
                <a:schemeClr val="dk2"/>
              </a:solidFill>
            </a:endParaRPr>
          </a:p>
          <a:p>
            <a:pPr marL="0" lvl="0" indent="0" algn="l" rtl="0">
              <a:spcBef>
                <a:spcPts val="0"/>
              </a:spcBef>
              <a:spcAft>
                <a:spcPts val="0"/>
              </a:spcAft>
              <a:buNone/>
            </a:pPr>
            <a:r>
              <a:rPr lang="en" sz="1800">
                <a:solidFill>
                  <a:schemeClr val="dk2"/>
                </a:solidFill>
              </a:rPr>
              <a:t>30% spread across other styles</a:t>
            </a:r>
            <a:endParaRPr sz="1800">
              <a:solidFill>
                <a:schemeClr val="dk2"/>
              </a:solidFill>
            </a:endParaRPr>
          </a:p>
          <a:p>
            <a:pPr marL="0" lvl="0" indent="0" algn="l" rtl="0">
              <a:spcBef>
                <a:spcPts val="0"/>
              </a:spcBef>
              <a:spcAft>
                <a:spcPts val="0"/>
              </a:spcAft>
              <a:buNone/>
            </a:pPr>
            <a:r>
              <a:rPr lang="en" sz="1800">
                <a:solidFill>
                  <a:schemeClr val="dk2"/>
                </a:solidFill>
              </a:rPr>
              <a:t>The 30% is concerning since this example is </a:t>
            </a:r>
            <a:r>
              <a:rPr lang="en" sz="1800" b="1">
                <a:solidFill>
                  <a:schemeClr val="dk2"/>
                </a:solidFill>
              </a:rPr>
              <a:t>in</a:t>
            </a:r>
            <a:r>
              <a:rPr lang="en" sz="1800">
                <a:solidFill>
                  <a:schemeClr val="dk2"/>
                </a:solidFill>
              </a:rPr>
              <a:t> the guidance</a:t>
            </a:r>
            <a:endParaRPr sz="1800">
              <a:solidFill>
                <a:schemeClr val="dk2"/>
              </a:solidFill>
            </a:endParaRPr>
          </a:p>
        </p:txBody>
      </p:sp>
      <p:sp>
        <p:nvSpPr>
          <p:cNvPr id="3538" name="Google Shape;3538;p51"/>
          <p:cNvSpPr txBox="1"/>
          <p:nvPr/>
        </p:nvSpPr>
        <p:spPr>
          <a:xfrm>
            <a:off x="318625" y="158647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Light"/>
                <a:ea typeface="Lato Light"/>
                <a:cs typeface="Lato Light"/>
                <a:sym typeface="Lato Light"/>
              </a:rPr>
              <a:t>This appears on </a:t>
            </a:r>
            <a:r>
              <a:rPr lang="en"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Contextual</a:t>
            </a:r>
            <a:r>
              <a:rPr lang="en"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 alert guidance</a:t>
            </a:r>
            <a:endParaRPr sz="1000">
              <a:latin typeface="Lato Light"/>
              <a:ea typeface="Lato Light"/>
              <a:cs typeface="Lato Light"/>
              <a:sym typeface="Lato Light"/>
            </a:endParaRPr>
          </a:p>
        </p:txBody>
      </p:sp>
      <p:sp>
        <p:nvSpPr>
          <p:cNvPr id="3539" name="Google Shape;3539;p51"/>
          <p:cNvSpPr txBox="1"/>
          <p:nvPr/>
        </p:nvSpPr>
        <p:spPr>
          <a:xfrm>
            <a:off x="4842600" y="158647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rgbClr val="284162"/>
                </a:solidFill>
                <a:highlight>
                  <a:srgbClr val="FFFFFF"/>
                </a:highlight>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Alertes contextuelles</a:t>
            </a:r>
            <a:endParaRPr sz="1000">
              <a:latin typeface="Lato Light"/>
              <a:ea typeface="Lato Light"/>
              <a:cs typeface="Lato Light"/>
              <a:sym typeface="La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43"/>
        <p:cNvGrpSpPr/>
        <p:nvPr/>
      </p:nvGrpSpPr>
      <p:grpSpPr>
        <a:xfrm>
          <a:off x="0" y="0"/>
          <a:ext cx="0" cy="0"/>
          <a:chOff x="0" y="0"/>
          <a:chExt cx="0" cy="0"/>
        </a:xfrm>
      </p:grpSpPr>
      <p:sp>
        <p:nvSpPr>
          <p:cNvPr id="3544" name="Google Shape;3544;p52"/>
          <p:cNvSpPr txBox="1"/>
          <p:nvPr/>
        </p:nvSpPr>
        <p:spPr>
          <a:xfrm>
            <a:off x="95250" y="1066800"/>
            <a:ext cx="9048900" cy="5715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endParaRPr/>
          </a:p>
        </p:txBody>
      </p:sp>
      <p:graphicFrame>
        <p:nvGraphicFramePr>
          <p:cNvPr id="3545" name="Google Shape;3545;p52"/>
          <p:cNvGraphicFramePr/>
          <p:nvPr/>
        </p:nvGraphicFramePr>
        <p:xfrm>
          <a:off x="219075" y="346710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413375">
                  <a:extLst>
                    <a:ext uri="{9D8B030D-6E8A-4147-A177-3AD203B41FA5}">
                      <a16:colId xmlns:a16="http://schemas.microsoft.com/office/drawing/2014/main" val="20001"/>
                    </a:ext>
                  </a:extLst>
                </a:gridCol>
                <a:gridCol w="244412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Danger alert/Alerte de danger</a:t>
                      </a:r>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6B8AF"/>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en" sz="1800"/>
                        <a:t>8%</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46" name="Google Shape;3546;p52"/>
          <p:cNvGraphicFramePr/>
          <p:nvPr/>
        </p:nvGraphicFramePr>
        <p:xfrm>
          <a:off x="219075" y="3838575"/>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2027875">
                  <a:extLst>
                    <a:ext uri="{9D8B030D-6E8A-4147-A177-3AD203B41FA5}">
                      <a16:colId xmlns:a16="http://schemas.microsoft.com/office/drawing/2014/main" val="20001"/>
                    </a:ext>
                  </a:extLst>
                </a:gridCol>
                <a:gridCol w="82962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r>
                        <a:rPr lang="en" sz="1300">
                          <a:solidFill>
                            <a:schemeClr val="lt1"/>
                          </a:solidFill>
                        </a:rPr>
                        <a:t> </a:t>
                      </a:r>
                      <a:r>
                        <a:rPr lang="en" sz="1500">
                          <a:solidFill>
                            <a:schemeClr val="lt1"/>
                          </a:solidFill>
                        </a:rPr>
                        <a:t>84/130</a:t>
                      </a:r>
                      <a:endParaRPr sz="1500">
                        <a:solidFill>
                          <a:schemeClr val="lt1"/>
                        </a:solidFill>
                      </a:endParaRPr>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en" sz="1800"/>
                        <a:t>65%</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47" name="Google Shape;3547;p52"/>
          <p:cNvGraphicFramePr/>
          <p:nvPr/>
        </p:nvGraphicFramePr>
        <p:xfrm>
          <a:off x="219075" y="421005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987750">
                  <a:extLst>
                    <a:ext uri="{9D8B030D-6E8A-4147-A177-3AD203B41FA5}">
                      <a16:colId xmlns:a16="http://schemas.microsoft.com/office/drawing/2014/main" val="20001"/>
                    </a:ext>
                  </a:extLst>
                </a:gridCol>
                <a:gridCol w="18697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en" sz="1800"/>
                        <a:t>28%</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548" name="Google Shape;3548;p52"/>
          <p:cNvSpPr txBox="1">
            <a:spLocks noGrp="1"/>
          </p:cNvSpPr>
          <p:nvPr>
            <p:ph type="title" idx="4294967295"/>
          </p:nvPr>
        </p:nvSpPr>
        <p:spPr>
          <a:xfrm>
            <a:off x="244475" y="152325"/>
            <a:ext cx="8899500" cy="5685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 sz="2400">
                <a:solidFill>
                  <a:schemeClr val="lt1"/>
                </a:solidFill>
                <a:latin typeface="Calibri"/>
                <a:ea typeface="Calibri"/>
                <a:cs typeface="Calibri"/>
                <a:sym typeface="Calibri"/>
              </a:rPr>
              <a:t>Q2. System maintenance CRA </a:t>
            </a:r>
            <a:endParaRPr>
              <a:solidFill>
                <a:schemeClr val="lt1"/>
              </a:solidFill>
            </a:endParaRPr>
          </a:p>
        </p:txBody>
      </p:sp>
      <p:sp>
        <p:nvSpPr>
          <p:cNvPr id="3549" name="Google Shape;3549;p52"/>
          <p:cNvSpPr txBox="1"/>
          <p:nvPr/>
        </p:nvSpPr>
        <p:spPr>
          <a:xfrm>
            <a:off x="6154800" y="3560075"/>
            <a:ext cx="3639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Keywords used for the decision: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Temporarily unavailable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System maintenance</a:t>
            </a:r>
            <a:endParaRPr>
              <a:solidFill>
                <a:schemeClr val="dk1"/>
              </a:solidFill>
            </a:endParaRPr>
          </a:p>
        </p:txBody>
      </p:sp>
      <p:pic>
        <p:nvPicPr>
          <p:cNvPr id="3550" name="Google Shape;3550;p52"/>
          <p:cNvPicPr preferRelativeResize="0"/>
          <p:nvPr/>
        </p:nvPicPr>
        <p:blipFill>
          <a:blip r:embed="rId3">
            <a:alphaModFix/>
          </a:blip>
          <a:stretch>
            <a:fillRect/>
          </a:stretch>
        </p:blipFill>
        <p:spPr>
          <a:xfrm>
            <a:off x="81925" y="874000"/>
            <a:ext cx="4333651" cy="1229100"/>
          </a:xfrm>
          <a:prstGeom prst="rect">
            <a:avLst/>
          </a:prstGeom>
          <a:noFill/>
          <a:ln>
            <a:noFill/>
          </a:ln>
        </p:spPr>
      </p:pic>
      <p:pic>
        <p:nvPicPr>
          <p:cNvPr id="3551" name="Google Shape;3551;p52"/>
          <p:cNvPicPr preferRelativeResize="0"/>
          <p:nvPr/>
        </p:nvPicPr>
        <p:blipFill>
          <a:blip r:embed="rId4">
            <a:alphaModFix/>
          </a:blip>
          <a:stretch>
            <a:fillRect/>
          </a:stretch>
        </p:blipFill>
        <p:spPr>
          <a:xfrm>
            <a:off x="4641225" y="874000"/>
            <a:ext cx="4026154" cy="1148050"/>
          </a:xfrm>
          <a:prstGeom prst="rect">
            <a:avLst/>
          </a:prstGeom>
          <a:noFill/>
          <a:ln>
            <a:noFill/>
          </a:ln>
        </p:spPr>
      </p:pic>
      <p:sp>
        <p:nvSpPr>
          <p:cNvPr id="3552" name="Google Shape;3552;p52"/>
          <p:cNvSpPr txBox="1"/>
          <p:nvPr/>
        </p:nvSpPr>
        <p:spPr>
          <a:xfrm>
            <a:off x="175575" y="2229913"/>
            <a:ext cx="8491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Only 28% agreed with Info styling</a:t>
            </a:r>
            <a:endParaRPr sz="1800">
              <a:solidFill>
                <a:schemeClr val="dk2"/>
              </a:solidFill>
            </a:endParaRPr>
          </a:p>
          <a:p>
            <a:pPr marL="0" lvl="0" indent="0" algn="l" rtl="0">
              <a:spcBef>
                <a:spcPts val="0"/>
              </a:spcBef>
              <a:spcAft>
                <a:spcPts val="0"/>
              </a:spcAft>
              <a:buNone/>
            </a:pPr>
            <a:r>
              <a:rPr lang="en" sz="1800">
                <a:solidFill>
                  <a:schemeClr val="dk2"/>
                </a:solidFill>
              </a:rPr>
              <a:t>Majority chose warning style because it’s about an outage</a:t>
            </a:r>
            <a:endParaRPr sz="1800">
              <a:solidFill>
                <a:schemeClr val="dk2"/>
              </a:solidFill>
            </a:endParaRPr>
          </a:p>
          <a:p>
            <a:pPr marL="0" lvl="0" indent="0" algn="l" rtl="0">
              <a:spcBef>
                <a:spcPts val="0"/>
              </a:spcBef>
              <a:spcAft>
                <a:spcPts val="0"/>
              </a:spcAft>
              <a:buNone/>
            </a:pPr>
            <a:r>
              <a:rPr lang="en" sz="1800">
                <a:solidFill>
                  <a:schemeClr val="dk2"/>
                </a:solidFill>
              </a:rPr>
              <a:t>Majority agree with guidance - it says use warning for upcoming change</a:t>
            </a:r>
            <a:endParaRPr sz="1800">
              <a:solidFill>
                <a:schemeClr val="dk2"/>
              </a:solidFill>
            </a:endParaRPr>
          </a:p>
        </p:txBody>
      </p:sp>
      <p:sp>
        <p:nvSpPr>
          <p:cNvPr id="3553" name="Google Shape;3553;p52"/>
          <p:cNvSpPr txBox="1"/>
          <p:nvPr/>
        </p:nvSpPr>
        <p:spPr>
          <a:xfrm>
            <a:off x="4814425" y="1835750"/>
            <a:ext cx="2275500" cy="338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u="sng">
                <a:solidFill>
                  <a:schemeClr val="dk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Mon dossier d'entreprise</a:t>
            </a:r>
            <a:endParaRPr sz="1000">
              <a:solidFill>
                <a:schemeClr val="dk2"/>
              </a:solidFill>
              <a:latin typeface="Lato Light"/>
              <a:ea typeface="Lato Light"/>
              <a:cs typeface="Lato Light"/>
              <a:sym typeface="Lato Light"/>
            </a:endParaRPr>
          </a:p>
        </p:txBody>
      </p:sp>
      <p:sp>
        <p:nvSpPr>
          <p:cNvPr id="3554" name="Google Shape;3554;p52"/>
          <p:cNvSpPr txBox="1"/>
          <p:nvPr/>
        </p:nvSpPr>
        <p:spPr>
          <a:xfrm>
            <a:off x="303700" y="1835750"/>
            <a:ext cx="3000000" cy="338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Lato Light"/>
                <a:ea typeface="Lato Light"/>
                <a:cs typeface="Lato Light"/>
                <a:sym typeface="Lato Light"/>
              </a:rPr>
              <a:t>CRA </a:t>
            </a:r>
            <a:r>
              <a:rPr lang="en" sz="1000" u="sng">
                <a:solidFill>
                  <a:schemeClr val="dk1"/>
                </a:solidFill>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My business account</a:t>
            </a:r>
            <a:endParaRPr sz="1000">
              <a:solidFill>
                <a:schemeClr val="dk1"/>
              </a:solidFill>
              <a:latin typeface="Lato Light"/>
              <a:ea typeface="Lato Light"/>
              <a:cs typeface="Lato Light"/>
              <a:sym typeface="Lat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58"/>
        <p:cNvGrpSpPr/>
        <p:nvPr/>
      </p:nvGrpSpPr>
      <p:grpSpPr>
        <a:xfrm>
          <a:off x="0" y="0"/>
          <a:ext cx="0" cy="0"/>
          <a:chOff x="0" y="0"/>
          <a:chExt cx="0" cy="0"/>
        </a:xfrm>
      </p:grpSpPr>
      <p:graphicFrame>
        <p:nvGraphicFramePr>
          <p:cNvPr id="3559" name="Google Shape;3559;p53"/>
          <p:cNvGraphicFramePr/>
          <p:nvPr/>
        </p:nvGraphicFramePr>
        <p:xfrm>
          <a:off x="295275" y="354330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236225">
                  <a:extLst>
                    <a:ext uri="{9D8B030D-6E8A-4147-A177-3AD203B41FA5}">
                      <a16:colId xmlns:a16="http://schemas.microsoft.com/office/drawing/2014/main" val="20001"/>
                    </a:ext>
                  </a:extLst>
                </a:gridCol>
                <a:gridCol w="26212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en" sz="1800"/>
                        <a:t>2%</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60" name="Google Shape;3560;p53"/>
          <p:cNvGraphicFramePr/>
          <p:nvPr/>
        </p:nvGraphicFramePr>
        <p:xfrm>
          <a:off x="295275" y="3914775"/>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610550">
                  <a:extLst>
                    <a:ext uri="{9D8B030D-6E8A-4147-A177-3AD203B41FA5}">
                      <a16:colId xmlns:a16="http://schemas.microsoft.com/office/drawing/2014/main" val="20001"/>
                    </a:ext>
                  </a:extLst>
                </a:gridCol>
                <a:gridCol w="22469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en" sz="1800"/>
                        <a:t>15%</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61" name="Google Shape;3561;p53"/>
          <p:cNvGraphicFramePr/>
          <p:nvPr/>
        </p:nvGraphicFramePr>
        <p:xfrm>
          <a:off x="295275" y="428625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2582225">
                  <a:extLst>
                    <a:ext uri="{9D8B030D-6E8A-4147-A177-3AD203B41FA5}">
                      <a16:colId xmlns:a16="http://schemas.microsoft.com/office/drawing/2014/main" val="20001"/>
                    </a:ext>
                  </a:extLst>
                </a:gridCol>
                <a:gridCol w="27527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Would not style as an alert/Pas une alerte</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r>
                        <a:rPr lang="en" sz="1800">
                          <a:solidFill>
                            <a:schemeClr val="lt1"/>
                          </a:solidFill>
                        </a:rPr>
                        <a:t>109/130</a:t>
                      </a:r>
                      <a:endParaRPr sz="1800">
                        <a:solidFill>
                          <a:schemeClr val="lt1"/>
                        </a:solidFill>
                      </a:endParaRPr>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en" sz="1600">
                          <a:latin typeface="Oswald Medium"/>
                          <a:ea typeface="Oswald Medium"/>
                          <a:cs typeface="Oswald Medium"/>
                          <a:sym typeface="Oswald Medium"/>
                        </a:rPr>
                        <a:t>84</a:t>
                      </a:r>
                      <a:endParaRPr sz="1600">
                        <a:latin typeface="Oswald Medium"/>
                        <a:ea typeface="Oswald Medium"/>
                        <a:cs typeface="Oswald Medium"/>
                        <a:sym typeface="Oswald Medium"/>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pic>
        <p:nvPicPr>
          <p:cNvPr id="3562" name="Google Shape;3562;p53"/>
          <p:cNvPicPr preferRelativeResize="0"/>
          <p:nvPr/>
        </p:nvPicPr>
        <p:blipFill>
          <a:blip r:embed="rId3">
            <a:alphaModFix/>
          </a:blip>
          <a:stretch>
            <a:fillRect/>
          </a:stretch>
        </p:blipFill>
        <p:spPr>
          <a:xfrm>
            <a:off x="261525" y="877200"/>
            <a:ext cx="4411775" cy="1241925"/>
          </a:xfrm>
          <a:prstGeom prst="rect">
            <a:avLst/>
          </a:prstGeom>
          <a:noFill/>
          <a:ln>
            <a:noFill/>
          </a:ln>
        </p:spPr>
      </p:pic>
      <p:pic>
        <p:nvPicPr>
          <p:cNvPr id="3563" name="Google Shape;3563;p53"/>
          <p:cNvPicPr preferRelativeResize="0"/>
          <p:nvPr/>
        </p:nvPicPr>
        <p:blipFill>
          <a:blip r:embed="rId4">
            <a:alphaModFix/>
          </a:blip>
          <a:stretch>
            <a:fillRect/>
          </a:stretch>
        </p:blipFill>
        <p:spPr>
          <a:xfrm>
            <a:off x="4841898" y="893325"/>
            <a:ext cx="4159227" cy="1457325"/>
          </a:xfrm>
          <a:prstGeom prst="rect">
            <a:avLst/>
          </a:prstGeom>
          <a:noFill/>
          <a:ln>
            <a:noFill/>
          </a:ln>
        </p:spPr>
      </p:pic>
      <p:sp>
        <p:nvSpPr>
          <p:cNvPr id="3564" name="Google Shape;3564;p53"/>
          <p:cNvSpPr txBox="1">
            <a:spLocks noGrp="1"/>
          </p:cNvSpPr>
          <p:nvPr>
            <p:ph type="title" idx="4294967295"/>
          </p:nvPr>
        </p:nvSpPr>
        <p:spPr>
          <a:xfrm>
            <a:off x="228600" y="228600"/>
            <a:ext cx="8686800" cy="546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 sz="2400">
                <a:solidFill>
                  <a:schemeClr val="lt1"/>
                </a:solidFill>
                <a:latin typeface="Calibri"/>
                <a:ea typeface="Calibri"/>
                <a:cs typeface="Calibri"/>
                <a:sym typeface="Calibri"/>
              </a:rPr>
              <a:t>Q3 How to update MSCA - only 2% agree with styling as warning </a:t>
            </a:r>
            <a:endParaRPr sz="1400">
              <a:solidFill>
                <a:schemeClr val="lt1"/>
              </a:solidFill>
            </a:endParaRPr>
          </a:p>
          <a:p>
            <a:pPr marL="0" lvl="0" indent="0" algn="l" rtl="0">
              <a:spcBef>
                <a:spcPts val="0"/>
              </a:spcBef>
              <a:spcAft>
                <a:spcPts val="0"/>
              </a:spcAft>
              <a:buNone/>
            </a:pPr>
            <a:endParaRPr/>
          </a:p>
        </p:txBody>
      </p:sp>
      <p:sp>
        <p:nvSpPr>
          <p:cNvPr id="3565" name="Google Shape;3565;p53"/>
          <p:cNvSpPr txBox="1"/>
          <p:nvPr/>
        </p:nvSpPr>
        <p:spPr>
          <a:xfrm>
            <a:off x="6103400" y="3670650"/>
            <a:ext cx="3183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Keywords used for the decision: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How to</a:t>
            </a:r>
            <a:endParaRPr>
              <a:solidFill>
                <a:schemeClr val="dk1"/>
              </a:solidFill>
            </a:endParaRPr>
          </a:p>
        </p:txBody>
      </p:sp>
      <p:sp>
        <p:nvSpPr>
          <p:cNvPr id="3566" name="Google Shape;3566;p53"/>
          <p:cNvSpPr txBox="1"/>
          <p:nvPr/>
        </p:nvSpPr>
        <p:spPr>
          <a:xfrm>
            <a:off x="175575" y="2306113"/>
            <a:ext cx="8491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Only 2% agreed with warning styling </a:t>
            </a:r>
            <a:endParaRPr sz="1800">
              <a:solidFill>
                <a:schemeClr val="dk2"/>
              </a:solidFill>
            </a:endParaRPr>
          </a:p>
          <a:p>
            <a:pPr marL="0" lvl="0" indent="0" algn="l" rtl="0">
              <a:spcBef>
                <a:spcPts val="0"/>
              </a:spcBef>
              <a:spcAft>
                <a:spcPts val="0"/>
              </a:spcAft>
              <a:buNone/>
            </a:pPr>
            <a:r>
              <a:rPr lang="en" sz="1800" b="1">
                <a:solidFill>
                  <a:schemeClr val="dk2"/>
                </a:solidFill>
              </a:rPr>
              <a:t>84% wouldn’t style as an alert</a:t>
            </a:r>
            <a:r>
              <a:rPr lang="en" sz="1800">
                <a:solidFill>
                  <a:schemeClr val="dk2"/>
                </a:solidFill>
              </a:rPr>
              <a:t> - perceived as instructions</a:t>
            </a:r>
            <a:endParaRPr sz="1800">
              <a:solidFill>
                <a:schemeClr val="dk2"/>
              </a:solidFill>
            </a:endParaRPr>
          </a:p>
          <a:p>
            <a:pPr marL="0" lvl="0" indent="0" algn="l" rtl="0">
              <a:spcBef>
                <a:spcPts val="0"/>
              </a:spcBef>
              <a:spcAft>
                <a:spcPts val="0"/>
              </a:spcAft>
              <a:buNone/>
            </a:pPr>
            <a:r>
              <a:rPr lang="en" sz="1800">
                <a:solidFill>
                  <a:schemeClr val="dk2"/>
                </a:solidFill>
              </a:rPr>
              <a:t>Guidance is to use warning for changes &amp; possible consequences</a:t>
            </a:r>
            <a:endParaRPr sz="1800">
              <a:solidFill>
                <a:schemeClr val="dk2"/>
              </a:solidFill>
            </a:endParaRPr>
          </a:p>
        </p:txBody>
      </p:sp>
      <p:sp>
        <p:nvSpPr>
          <p:cNvPr id="3567" name="Google Shape;3567;p53"/>
          <p:cNvSpPr txBox="1"/>
          <p:nvPr/>
        </p:nvSpPr>
        <p:spPr>
          <a:xfrm>
            <a:off x="470150" y="194442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My Service Canada account</a:t>
            </a:r>
            <a:endParaRPr sz="1000">
              <a:latin typeface="Lato Light"/>
              <a:ea typeface="Lato Light"/>
              <a:cs typeface="Lato Light"/>
              <a:sym typeface="Lato Light"/>
            </a:endParaRPr>
          </a:p>
        </p:txBody>
      </p:sp>
      <p:sp>
        <p:nvSpPr>
          <p:cNvPr id="3568" name="Google Shape;3568;p53"/>
          <p:cNvSpPr txBox="1"/>
          <p:nvPr/>
        </p:nvSpPr>
        <p:spPr>
          <a:xfrm>
            <a:off x="5087050" y="194442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rgbClr val="0535D2"/>
                </a:solidFill>
                <a:highlight>
                  <a:srgbClr val="FFFFFF"/>
                </a:highlight>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Mon dossier Service Canada</a:t>
            </a:r>
            <a:endParaRPr sz="1000">
              <a:latin typeface="Lato Light"/>
              <a:ea typeface="Lato Light"/>
              <a:cs typeface="Lato Light"/>
              <a:sym typeface="La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2"/>
        <p:cNvGrpSpPr/>
        <p:nvPr/>
      </p:nvGrpSpPr>
      <p:grpSpPr>
        <a:xfrm>
          <a:off x="0" y="0"/>
          <a:ext cx="0" cy="0"/>
          <a:chOff x="0" y="0"/>
          <a:chExt cx="0" cy="0"/>
        </a:xfrm>
      </p:grpSpPr>
      <p:sp>
        <p:nvSpPr>
          <p:cNvPr id="3573" name="Google Shape;3573;p54"/>
          <p:cNvSpPr txBox="1"/>
          <p:nvPr/>
        </p:nvSpPr>
        <p:spPr>
          <a:xfrm>
            <a:off x="95250" y="0"/>
            <a:ext cx="9048750" cy="5715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endParaRPr/>
          </a:p>
        </p:txBody>
      </p:sp>
      <p:graphicFrame>
        <p:nvGraphicFramePr>
          <p:cNvPr id="3574" name="Google Shape;3574;p54"/>
          <p:cNvGraphicFramePr/>
          <p:nvPr/>
        </p:nvGraphicFramePr>
        <p:xfrm>
          <a:off x="219075" y="346710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324800">
                  <a:extLst>
                    <a:ext uri="{9D8B030D-6E8A-4147-A177-3AD203B41FA5}">
                      <a16:colId xmlns:a16="http://schemas.microsoft.com/office/drawing/2014/main" val="20001"/>
                    </a:ext>
                  </a:extLst>
                </a:gridCol>
                <a:gridCol w="253270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Warning alert/Alerte d’avertissement</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4081"/>
                    </a:solidFill>
                  </a:tcPr>
                </a:tc>
                <a:tc>
                  <a:txBody>
                    <a:bodyPr/>
                    <a:lstStyle/>
                    <a:p>
                      <a:pPr marL="0" marR="0" lvl="0" indent="0" algn="l" rtl="0">
                        <a:lnSpc>
                          <a:spcPct val="100000"/>
                        </a:lnSpc>
                        <a:spcBef>
                          <a:spcPts val="0"/>
                        </a:spcBef>
                        <a:spcAft>
                          <a:spcPts val="0"/>
                        </a:spcAft>
                        <a:buNone/>
                      </a:pPr>
                      <a:r>
                        <a:rPr lang="en" sz="1800"/>
                        <a:t>5%</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75" name="Google Shape;3575;p54"/>
          <p:cNvGraphicFramePr/>
          <p:nvPr/>
        </p:nvGraphicFramePr>
        <p:xfrm>
          <a:off x="219075" y="3838575"/>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1899275">
                  <a:extLst>
                    <a:ext uri="{9D8B030D-6E8A-4147-A177-3AD203B41FA5}">
                      <a16:colId xmlns:a16="http://schemas.microsoft.com/office/drawing/2014/main" val="20001"/>
                    </a:ext>
                  </a:extLst>
                </a:gridCol>
                <a:gridCol w="958225">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Info alert/Alerte d’information</a:t>
                      </a:r>
                      <a:endParaRPr sz="1000" u="none">
                        <a:solidFill>
                          <a:srgbClr val="000000"/>
                        </a:solidFill>
                        <a:latin typeface="Calibri"/>
                        <a:ea typeface="Calibri"/>
                        <a:cs typeface="Calibri"/>
                        <a:sym typeface="Calibri"/>
                      </a:endParaRPr>
                    </a:p>
                  </a:txBody>
                  <a:tcPr marL="0" marR="0" marT="0" marB="0">
                    <a:lnL w="9525" cap="flat" cmpd="sng">
                      <a:solidFill>
                        <a:schemeClr val="dk1"/>
                      </a:solidFill>
                      <a:prstDash val="solid"/>
                      <a:round/>
                      <a:headEnd type="none" w="sm" len="sm"/>
                      <a:tailEnd type="none" w="sm" len="sm"/>
                    </a:lnL>
                    <a:lnR w="508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None/>
                      </a:pPr>
                      <a:r>
                        <a:rPr lang="en" sz="1800">
                          <a:solidFill>
                            <a:schemeClr val="lt1"/>
                          </a:solidFill>
                        </a:rPr>
                        <a:t> 77/128</a:t>
                      </a:r>
                      <a:endParaRPr sz="1800">
                        <a:solidFill>
                          <a:schemeClr val="lt1"/>
                        </a:solidFill>
                      </a:endParaRPr>
                    </a:p>
                  </a:txBody>
                  <a:tcPr marL="0" marR="0" marT="0" marB="0">
                    <a:lnL w="508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0868AC"/>
                    </a:solidFill>
                  </a:tcPr>
                </a:tc>
                <a:tc>
                  <a:txBody>
                    <a:bodyPr/>
                    <a:lstStyle/>
                    <a:p>
                      <a:pPr marL="0" marR="0" lvl="0" indent="0" algn="l" rtl="0">
                        <a:lnSpc>
                          <a:spcPct val="100000"/>
                        </a:lnSpc>
                        <a:spcBef>
                          <a:spcPts val="0"/>
                        </a:spcBef>
                        <a:spcAft>
                          <a:spcPts val="0"/>
                        </a:spcAft>
                        <a:buNone/>
                      </a:pPr>
                      <a:r>
                        <a:rPr lang="en" sz="1800"/>
                        <a:t>60%</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graphicFrame>
        <p:nvGraphicFramePr>
          <p:cNvPr id="3576" name="Google Shape;3576;p54"/>
          <p:cNvGraphicFramePr/>
          <p:nvPr/>
        </p:nvGraphicFramePr>
        <p:xfrm>
          <a:off x="219075" y="4210050"/>
          <a:ext cx="3000000" cy="3000000"/>
        </p:xfrm>
        <a:graphic>
          <a:graphicData uri="http://schemas.openxmlformats.org/drawingml/2006/table">
            <a:tbl>
              <a:tblPr>
                <a:noFill/>
                <a:tableStyleId>{39F51134-A4A9-4B80-934F-D167321F054D}</a:tableStyleId>
              </a:tblPr>
              <a:tblGrid>
                <a:gridCol w="2857500">
                  <a:extLst>
                    <a:ext uri="{9D8B030D-6E8A-4147-A177-3AD203B41FA5}">
                      <a16:colId xmlns:a16="http://schemas.microsoft.com/office/drawing/2014/main" val="20000"/>
                    </a:ext>
                  </a:extLst>
                </a:gridCol>
                <a:gridCol w="1067750">
                  <a:extLst>
                    <a:ext uri="{9D8B030D-6E8A-4147-A177-3AD203B41FA5}">
                      <a16:colId xmlns:a16="http://schemas.microsoft.com/office/drawing/2014/main" val="20001"/>
                    </a:ext>
                  </a:extLst>
                </a:gridCol>
                <a:gridCol w="1789750">
                  <a:extLst>
                    <a:ext uri="{9D8B030D-6E8A-4147-A177-3AD203B41FA5}">
                      <a16:colId xmlns:a16="http://schemas.microsoft.com/office/drawing/2014/main" val="20002"/>
                    </a:ext>
                  </a:extLst>
                </a:gridCol>
              </a:tblGrid>
              <a:tr h="190500">
                <a:tc>
                  <a:txBody>
                    <a:bodyPr/>
                    <a:lstStyle/>
                    <a:p>
                      <a:pPr marL="0" marR="0" lvl="0" indent="0" algn="l" rtl="0">
                        <a:lnSpc>
                          <a:spcPct val="100000"/>
                        </a:lnSpc>
                        <a:spcBef>
                          <a:spcPts val="0"/>
                        </a:spcBef>
                        <a:spcAft>
                          <a:spcPts val="0"/>
                        </a:spcAft>
                        <a:buNone/>
                      </a:pPr>
                      <a:r>
                        <a:rPr lang="en" sz="1000" u="none">
                          <a:solidFill>
                            <a:srgbClr val="000000"/>
                          </a:solidFill>
                          <a:latin typeface="Calibri"/>
                          <a:ea typeface="Calibri"/>
                          <a:cs typeface="Calibri"/>
                          <a:sym typeface="Calibri"/>
                        </a:rPr>
                        <a:t>Would not style as an alert/Pas une alerte</a:t>
                      </a:r>
                      <a:endParaRPr sz="1000" u="none">
                        <a:solidFill>
                          <a:srgbClr val="000000"/>
                        </a:solidFill>
                        <a:latin typeface="Calibri"/>
                        <a:ea typeface="Calibri"/>
                        <a:cs typeface="Calibri"/>
                        <a:sym typeface="Calibri"/>
                      </a:endParaRPr>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DDDDD"/>
                    </a:solidFill>
                  </a:tcPr>
                </a:tc>
                <a:tc>
                  <a:txBody>
                    <a:bodyPr/>
                    <a:lstStyle/>
                    <a:p>
                      <a:pPr marL="0" marR="0" lvl="0" indent="0" algn="l" rtl="0">
                        <a:lnSpc>
                          <a:spcPct val="100000"/>
                        </a:lnSpc>
                        <a:spcBef>
                          <a:spcPts val="0"/>
                        </a:spcBef>
                        <a:spcAft>
                          <a:spcPts val="0"/>
                        </a:spcAft>
                        <a:buNone/>
                      </a:pPr>
                      <a:endParaRPr sz="1800"/>
                    </a:p>
                  </a:txBody>
                  <a:tcPr marL="0" marR="0" marT="0" marB="0">
                    <a:lnL w="50800" cap="flat" cmpd="sng">
                      <a:solidFill>
                        <a:srgbClr val="FFFFFF">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2B8CBE"/>
                    </a:solidFill>
                  </a:tcPr>
                </a:tc>
                <a:tc>
                  <a:txBody>
                    <a:bodyPr/>
                    <a:lstStyle/>
                    <a:p>
                      <a:pPr marL="0" marR="0" lvl="0" indent="0" algn="l" rtl="0">
                        <a:lnSpc>
                          <a:spcPct val="100000"/>
                        </a:lnSpc>
                        <a:spcBef>
                          <a:spcPts val="0"/>
                        </a:spcBef>
                        <a:spcAft>
                          <a:spcPts val="0"/>
                        </a:spcAft>
                        <a:buNone/>
                      </a:pPr>
                      <a:r>
                        <a:rPr lang="en" sz="1800"/>
                        <a:t>30%</a:t>
                      </a:r>
                      <a:endParaRPr sz="1800"/>
                    </a:p>
                  </a:txBody>
                  <a:tcPr marL="0" marR="0" marT="0" marB="0">
                    <a:lnL w="9525" cap="flat" cmpd="sng">
                      <a:solidFill>
                        <a:srgbClr val="000000">
                          <a:alpha val="0"/>
                        </a:srgbClr>
                      </a:solidFill>
                      <a:prstDash val="solid"/>
                      <a:round/>
                      <a:headEnd type="none" w="sm" len="sm"/>
                      <a:tailEnd type="none" w="sm" len="sm"/>
                    </a:lnL>
                    <a:lnR w="50800" cap="flat" cmpd="sng">
                      <a:solidFill>
                        <a:srgbClr val="FFFFFF">
                          <a:alpha val="0"/>
                        </a:srgbClr>
                      </a:solidFill>
                      <a:prstDash val="solid"/>
                      <a:round/>
                      <a:headEnd type="none" w="sm" len="sm"/>
                      <a:tailEnd type="none" w="sm" len="sm"/>
                    </a:lnR>
                    <a:lnT w="127000" cap="flat" cmpd="sng">
                      <a:solidFill>
                        <a:srgbClr val="FFFFFF">
                          <a:alpha val="0"/>
                        </a:srgbClr>
                      </a:solidFill>
                      <a:prstDash val="solid"/>
                      <a:round/>
                      <a:headEnd type="none" w="sm" len="sm"/>
                      <a:tailEnd type="none" w="sm" len="sm"/>
                    </a:lnT>
                    <a:lnB w="127000" cap="flat" cmpd="sng">
                      <a:solidFill>
                        <a:srgbClr val="FFFFFF">
                          <a:alpha val="0"/>
                        </a:srgbClr>
                      </a:solidFill>
                      <a:prstDash val="solid"/>
                      <a:round/>
                      <a:headEnd type="none" w="sm" len="sm"/>
                      <a:tailEnd type="none" w="sm" len="sm"/>
                    </a:lnB>
                    <a:solidFill>
                      <a:srgbClr val="939393"/>
                    </a:solidFill>
                  </a:tcPr>
                </a:tc>
                <a:extLst>
                  <a:ext uri="{0D108BD9-81ED-4DB2-BD59-A6C34878D82A}">
                    <a16:rowId xmlns:a16="http://schemas.microsoft.com/office/drawing/2014/main" val="10000"/>
                  </a:ext>
                </a:extLst>
              </a:tr>
            </a:tbl>
          </a:graphicData>
        </a:graphic>
      </p:graphicFrame>
      <p:sp>
        <p:nvSpPr>
          <p:cNvPr id="3577" name="Google Shape;3577;p54"/>
          <p:cNvSpPr txBox="1">
            <a:spLocks noGrp="1"/>
          </p:cNvSpPr>
          <p:nvPr>
            <p:ph type="title" idx="4294967295"/>
          </p:nvPr>
        </p:nvSpPr>
        <p:spPr>
          <a:xfrm>
            <a:off x="228600" y="228600"/>
            <a:ext cx="8686800" cy="546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2400">
                <a:solidFill>
                  <a:schemeClr val="lt1"/>
                </a:solidFill>
                <a:latin typeface="Calibri"/>
                <a:ea typeface="Calibri"/>
                <a:cs typeface="Calibri"/>
                <a:sym typeface="Calibri"/>
              </a:rPr>
              <a:t>Q4 Job bank update - majority agree with info style </a:t>
            </a:r>
            <a:endParaRPr>
              <a:solidFill>
                <a:schemeClr val="lt1"/>
              </a:solidFill>
            </a:endParaRPr>
          </a:p>
        </p:txBody>
      </p:sp>
      <p:sp>
        <p:nvSpPr>
          <p:cNvPr id="3578" name="Google Shape;3578;p54"/>
          <p:cNvSpPr txBox="1"/>
          <p:nvPr/>
        </p:nvSpPr>
        <p:spPr>
          <a:xfrm>
            <a:off x="5934075" y="3741400"/>
            <a:ext cx="3639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Keywords used for the decision: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Update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Every year</a:t>
            </a:r>
            <a:endParaRPr>
              <a:solidFill>
                <a:schemeClr val="dk1"/>
              </a:solidFill>
            </a:endParaRPr>
          </a:p>
        </p:txBody>
      </p:sp>
      <p:pic>
        <p:nvPicPr>
          <p:cNvPr id="3579" name="Google Shape;3579;p54"/>
          <p:cNvPicPr preferRelativeResize="0"/>
          <p:nvPr/>
        </p:nvPicPr>
        <p:blipFill>
          <a:blip r:embed="rId3">
            <a:alphaModFix/>
          </a:blip>
          <a:stretch>
            <a:fillRect/>
          </a:stretch>
        </p:blipFill>
        <p:spPr>
          <a:xfrm>
            <a:off x="95250" y="927000"/>
            <a:ext cx="3756094" cy="831300"/>
          </a:xfrm>
          <a:prstGeom prst="rect">
            <a:avLst/>
          </a:prstGeom>
          <a:noFill/>
          <a:ln>
            <a:noFill/>
          </a:ln>
        </p:spPr>
      </p:pic>
      <p:pic>
        <p:nvPicPr>
          <p:cNvPr id="3580" name="Google Shape;3580;p54"/>
          <p:cNvPicPr preferRelativeResize="0"/>
          <p:nvPr/>
        </p:nvPicPr>
        <p:blipFill>
          <a:blip r:embed="rId4">
            <a:alphaModFix/>
          </a:blip>
          <a:stretch>
            <a:fillRect/>
          </a:stretch>
        </p:blipFill>
        <p:spPr>
          <a:xfrm>
            <a:off x="4095750" y="982625"/>
            <a:ext cx="4488301" cy="862900"/>
          </a:xfrm>
          <a:prstGeom prst="rect">
            <a:avLst/>
          </a:prstGeom>
          <a:noFill/>
          <a:ln>
            <a:noFill/>
          </a:ln>
        </p:spPr>
      </p:pic>
      <p:sp>
        <p:nvSpPr>
          <p:cNvPr id="3581" name="Google Shape;3581;p54"/>
          <p:cNvSpPr txBox="1"/>
          <p:nvPr/>
        </p:nvSpPr>
        <p:spPr>
          <a:xfrm>
            <a:off x="172075" y="2144375"/>
            <a:ext cx="8491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Majority 60% agree with Info styling </a:t>
            </a:r>
            <a:endParaRPr sz="1800">
              <a:solidFill>
                <a:schemeClr val="dk2"/>
              </a:solidFill>
            </a:endParaRPr>
          </a:p>
          <a:p>
            <a:pPr marL="0" lvl="0" indent="0" algn="l" rtl="0">
              <a:spcBef>
                <a:spcPts val="0"/>
              </a:spcBef>
              <a:spcAft>
                <a:spcPts val="0"/>
              </a:spcAft>
              <a:buNone/>
            </a:pPr>
            <a:r>
              <a:rPr lang="en" sz="1800">
                <a:solidFill>
                  <a:schemeClr val="dk2"/>
                </a:solidFill>
              </a:rPr>
              <a:t>30% wouldn’t style as an alert due to old date, eg. remove alert style in 2024 </a:t>
            </a:r>
            <a:endParaRPr sz="1800">
              <a:solidFill>
                <a:schemeClr val="dk2"/>
              </a:solidFill>
            </a:endParaRPr>
          </a:p>
        </p:txBody>
      </p:sp>
      <p:sp>
        <p:nvSpPr>
          <p:cNvPr id="3582" name="Google Shape;3582;p54"/>
          <p:cNvSpPr txBox="1"/>
          <p:nvPr/>
        </p:nvSpPr>
        <p:spPr>
          <a:xfrm>
            <a:off x="325175" y="172347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Light"/>
                <a:ea typeface="Lato Light"/>
                <a:cs typeface="Lato Light"/>
                <a:sym typeface="Lato Light"/>
              </a:rPr>
              <a:t>ESDC </a:t>
            </a:r>
            <a:r>
              <a:rPr lang="en" sz="1000" u="sng">
                <a:solidFill>
                  <a:srgbClr val="284162"/>
                </a:solidFill>
                <a:highlight>
                  <a:srgbClr val="FFFFFF"/>
                </a:highlight>
                <a:latin typeface="Lato Light"/>
                <a:ea typeface="Lato Light"/>
                <a:cs typeface="Lato Light"/>
                <a:sym typeface="Lato Light"/>
                <a:hlinkClick r:id="rId5">
                  <a:extLst>
                    <a:ext uri="{A12FA001-AC4F-418D-AE19-62706E023703}">
                      <ahyp:hlinkClr xmlns:ahyp="http://schemas.microsoft.com/office/drawing/2018/hyperlinkcolor" val="tx"/>
                    </a:ext>
                  </a:extLst>
                </a:hlinkClick>
              </a:rPr>
              <a:t>Hire a temporary foreign worker</a:t>
            </a:r>
            <a:endParaRPr sz="1000">
              <a:latin typeface="Lato Light"/>
              <a:ea typeface="Lato Light"/>
              <a:cs typeface="Lato Light"/>
              <a:sym typeface="Lato Light"/>
            </a:endParaRPr>
          </a:p>
        </p:txBody>
      </p:sp>
      <p:sp>
        <p:nvSpPr>
          <p:cNvPr id="3583" name="Google Shape;3583;p54"/>
          <p:cNvSpPr txBox="1"/>
          <p:nvPr/>
        </p:nvSpPr>
        <p:spPr>
          <a:xfrm>
            <a:off x="4335188" y="172347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rgbClr val="284162"/>
                </a:solidFill>
                <a:highlight>
                  <a:srgbClr val="FFFFFF"/>
                </a:highlight>
                <a:latin typeface="Lato Light"/>
                <a:ea typeface="Lato Light"/>
                <a:cs typeface="Lato Light"/>
                <a:sym typeface="Lato Light"/>
                <a:hlinkClick r:id="rId6">
                  <a:extLst>
                    <a:ext uri="{A12FA001-AC4F-418D-AE19-62706E023703}">
                      <ahyp:hlinkClr xmlns:ahyp="http://schemas.microsoft.com/office/drawing/2018/hyperlinkcolor" val="tx"/>
                    </a:ext>
                  </a:extLst>
                </a:hlinkClick>
              </a:rPr>
              <a:t>Embaucher un travailleur étranger temporaire </a:t>
            </a:r>
            <a:endParaRPr sz="1000">
              <a:latin typeface="Lato Light"/>
              <a:ea typeface="Lato Light"/>
              <a:cs typeface="Lato Light"/>
              <a:sym typeface="Lato Light"/>
            </a:endParaRPr>
          </a:p>
        </p:txBody>
      </p:sp>
    </p:spTree>
  </p:cSld>
  <p:clrMapOvr>
    <a:masterClrMapping/>
  </p:clrMapOvr>
</p:sld>
</file>

<file path=ppt/theme/theme1.xml><?xml version="1.0" encoding="utf-8"?>
<a:theme xmlns:a="http://schemas.openxmlformats.org/drawingml/2006/main" name="CDS_2024">
  <a:themeElements>
    <a:clrScheme name="Simple Light">
      <a:dk1>
        <a:srgbClr val="000000"/>
      </a:dk1>
      <a:lt1>
        <a:srgbClr val="FFFFFF"/>
      </a:lt1>
      <a:dk2>
        <a:srgbClr val="595959"/>
      </a:dk2>
      <a:lt2>
        <a:srgbClr val="F9F9F9"/>
      </a:lt2>
      <a:accent1>
        <a:srgbClr val="0C497A"/>
      </a:accent1>
      <a:accent2>
        <a:srgbClr val="004F38"/>
      </a:accent2>
      <a:accent3>
        <a:srgbClr val="83AB53"/>
      </a:accent3>
      <a:accent4>
        <a:srgbClr val="AF2024"/>
      </a:accent4>
      <a:accent5>
        <a:srgbClr val="F27921"/>
      </a:accent5>
      <a:accent6>
        <a:srgbClr val="F9B717"/>
      </a:accent6>
      <a:hlink>
        <a:srgbClr val="4A8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2111</Words>
  <Application>Microsoft Office PowerPoint</Application>
  <PresentationFormat>On-screen Show (16:9)</PresentationFormat>
  <Paragraphs>277</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Oswald Medium</vt:lpstr>
      <vt:lpstr>Lato Light</vt:lpstr>
      <vt:lpstr>Source Sans Pro</vt:lpstr>
      <vt:lpstr>CDS_2024</vt:lpstr>
      <vt:lpstr>Alert styling study on Canada.ca </vt:lpstr>
      <vt:lpstr>PowerPoint Presentation</vt:lpstr>
      <vt:lpstr>Study began a refresher on current guidance</vt:lpstr>
      <vt:lpstr>Method - behavioural survey for web comms community</vt:lpstr>
      <vt:lpstr>Low agreement on styling of most alerts  </vt:lpstr>
      <vt:lpstr>Q1. Info alert from guidance</vt:lpstr>
      <vt:lpstr>Q2. System maintenance CRA </vt:lpstr>
      <vt:lpstr>Q3 How to update MSCA - only 2% agree with styling as warning  </vt:lpstr>
      <vt:lpstr>Q4 Job bank update - majority agree with info style </vt:lpstr>
      <vt:lpstr>Q5 Dental costs SC - Majority wouldn’t style as an alert   </vt:lpstr>
      <vt:lpstr>Q6 Avoid travel Alert Guidance example - only 51% agree </vt:lpstr>
      <vt:lpstr>Q7 Older browser CRA - only 10% agree with danger styling  </vt:lpstr>
      <vt:lpstr>Q8 Taxes content isn’t an alert and many agreed </vt:lpstr>
      <vt:lpstr>Next steps </vt:lpstr>
      <vt:lpstr>Ideas for alternatives to alerts  </vt:lpstr>
      <vt:lpstr>Details   DEMO Page of all alerts in the study with links to live pages https://test.canada.ca/wayfinding-orientation-2023/alerts/examples.html DEMO FR https://test.canada.ca/wayfinding-orientation-2023/alerts/exemples.html </vt:lpstr>
      <vt:lpstr>The process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Alert styling study on Canada.ca </dc:title>
  <cp:lastModifiedBy>Rob Boudreau</cp:lastModifiedBy>
  <cp:revision>1</cp:revision>
  <dcterms:modified xsi:type="dcterms:W3CDTF">2024-04-17T21:00:42Z</dcterms:modified>
</cp:coreProperties>
</file>