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8.xml" ContentType="application/vnd.openxmlformats-officedocument.presentationml.tags+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318" r:id="rId6"/>
    <p:sldId id="320" r:id="rId7"/>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102932-046F-4474-B53D-7E76F4BA4B78}" v="2111" dt="2024-05-15T11:41:09.4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114" y="1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tags" Target="tags/tag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827EE4-C346-4411-9A7E-98A260652C16}" type="doc">
      <dgm:prSet loTypeId="urn:microsoft.com/office/officeart/2005/8/layout/hProcess9" loCatId="process" qsTypeId="urn:microsoft.com/office/officeart/2005/8/quickstyle/simple3" qsCatId="simple" csTypeId="urn:microsoft.com/office/officeart/2005/8/colors/accent1_2" csCatId="accent1" phldr="1"/>
      <dgm:spPr/>
    </dgm:pt>
    <dgm:pt modelId="{15CE468C-0F2E-4EB2-B6DE-0BABD761FEC6}">
      <dgm:prSet phldrT="[Text]" custT="1"/>
      <dgm:spPr>
        <a:xfrm>
          <a:off x="2162" y="0"/>
          <a:ext cx="1982226" cy="2100869"/>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fr-CA" sz="1800" dirty="0">
              <a:solidFill>
                <a:schemeClr val="tx1"/>
              </a:solidFill>
              <a:latin typeface="Arial" panose="020B0604020202020204"/>
              <a:ea typeface="+mn-ea"/>
              <a:cs typeface="+mn-cs"/>
            </a:rPr>
            <a:t>Soumettre demande à la classification</a:t>
          </a:r>
        </a:p>
        <a:p>
          <a:pPr>
            <a:buNone/>
          </a:pPr>
          <a:r>
            <a:rPr lang="fr-CA" sz="1800" b="1" dirty="0">
              <a:solidFill>
                <a:schemeClr val="tx1"/>
              </a:solidFill>
              <a:latin typeface="Arial" panose="020B0604020202020204"/>
              <a:ea typeface="+mn-ea"/>
              <a:cs typeface="+mn-cs"/>
            </a:rPr>
            <a:t>Formulaire 516</a:t>
          </a:r>
          <a:endParaRPr lang="en-CA" sz="1800" b="1" dirty="0">
            <a:solidFill>
              <a:schemeClr val="tx1"/>
            </a:solidFill>
            <a:latin typeface="Arial" panose="020B0604020202020204"/>
            <a:ea typeface="+mn-ea"/>
            <a:cs typeface="+mn-cs"/>
          </a:endParaRPr>
        </a:p>
      </dgm:t>
    </dgm:pt>
    <dgm:pt modelId="{C6477E45-A2EC-48E3-9D85-C719AEDC362F}" type="parTrans" cxnId="{D9EA45C0-8589-4247-8D91-6437677A23EF}">
      <dgm:prSet/>
      <dgm:spPr/>
      <dgm:t>
        <a:bodyPr/>
        <a:lstStyle/>
        <a:p>
          <a:endParaRPr lang="en-CA"/>
        </a:p>
      </dgm:t>
    </dgm:pt>
    <dgm:pt modelId="{F046EE7F-07D9-4ABA-A566-B52F2AC2BA1C}" type="sibTrans" cxnId="{D9EA45C0-8589-4247-8D91-6437677A23EF}">
      <dgm:prSet/>
      <dgm:spPr/>
      <dgm:t>
        <a:bodyPr/>
        <a:lstStyle/>
        <a:p>
          <a:endParaRPr lang="en-CA"/>
        </a:p>
      </dgm:t>
    </dgm:pt>
    <dgm:pt modelId="{9D6C47FC-A7FA-4394-A1E3-794C64A94D54}">
      <dgm:prSet phldrT="[Text]" custT="1"/>
      <dgm:spPr>
        <a:xfrm>
          <a:off x="2292307" y="541225"/>
          <a:ext cx="1982226" cy="1018417"/>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fr-CA" sz="1400" dirty="0">
              <a:solidFill>
                <a:schemeClr val="tx1"/>
              </a:solidFill>
              <a:latin typeface="Arial" panose="020B0604020202020204"/>
              <a:ea typeface="+mn-ea"/>
              <a:cs typeface="+mn-cs"/>
            </a:rPr>
            <a:t>Obtenir recommandation des langues officielles*</a:t>
          </a:r>
          <a:endParaRPr lang="en-CA" sz="1400" dirty="0">
            <a:solidFill>
              <a:schemeClr val="tx1"/>
            </a:solidFill>
            <a:latin typeface="Arial" panose="020B0604020202020204"/>
            <a:ea typeface="+mn-ea"/>
            <a:cs typeface="+mn-cs"/>
          </a:endParaRPr>
        </a:p>
      </dgm:t>
    </dgm:pt>
    <dgm:pt modelId="{93726469-0E84-4538-9D43-F9D608EF0963}" type="parTrans" cxnId="{6FCD871D-481D-4DCC-A65C-7A7E4AFE1E14}">
      <dgm:prSet/>
      <dgm:spPr/>
      <dgm:t>
        <a:bodyPr/>
        <a:lstStyle/>
        <a:p>
          <a:endParaRPr lang="en-CA"/>
        </a:p>
      </dgm:t>
    </dgm:pt>
    <dgm:pt modelId="{D9A68A7A-2F6F-471C-AD3D-CBA58A5555EE}" type="sibTrans" cxnId="{6FCD871D-481D-4DCC-A65C-7A7E4AFE1E14}">
      <dgm:prSet/>
      <dgm:spPr/>
      <dgm:t>
        <a:bodyPr/>
        <a:lstStyle/>
        <a:p>
          <a:endParaRPr lang="en-CA"/>
        </a:p>
      </dgm:t>
    </dgm:pt>
    <dgm:pt modelId="{855BC323-D066-4C2D-B8F1-6729140A5FF1}">
      <dgm:prSet phldrT="[Text]" custT="1"/>
      <dgm:spPr>
        <a:xfrm>
          <a:off x="4582451" y="541225"/>
          <a:ext cx="1982226" cy="1018417"/>
        </a:xfrm>
        <a:prstGeom prst="roundRect">
          <a:avLst/>
        </a:prstGeom>
        <a:solidFill>
          <a:schemeClr val="accent1">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fr-CA" sz="1400" dirty="0">
              <a:solidFill>
                <a:schemeClr val="tx1"/>
              </a:solidFill>
              <a:latin typeface="Arial" panose="020B0604020202020204"/>
              <a:ea typeface="+mn-ea"/>
              <a:cs typeface="+mn-cs"/>
            </a:rPr>
            <a:t>Informer les RH de la décision</a:t>
          </a:r>
          <a:endParaRPr lang="en-CA" sz="1400" dirty="0">
            <a:solidFill>
              <a:schemeClr val="tx1"/>
            </a:solidFill>
            <a:latin typeface="Arial" panose="020B0604020202020204"/>
            <a:ea typeface="+mn-ea"/>
            <a:cs typeface="+mn-cs"/>
          </a:endParaRPr>
        </a:p>
      </dgm:t>
    </dgm:pt>
    <dgm:pt modelId="{6581B30E-3E33-4070-B641-04532111FC11}" type="parTrans" cxnId="{5BB48E99-0D4D-48AB-B385-429C20DAE471}">
      <dgm:prSet/>
      <dgm:spPr/>
      <dgm:t>
        <a:bodyPr/>
        <a:lstStyle/>
        <a:p>
          <a:endParaRPr lang="en-CA"/>
        </a:p>
      </dgm:t>
    </dgm:pt>
    <dgm:pt modelId="{D261972E-AB10-4204-8859-52B17600B96C}" type="sibTrans" cxnId="{5BB48E99-0D4D-48AB-B385-429C20DAE471}">
      <dgm:prSet/>
      <dgm:spPr/>
      <dgm:t>
        <a:bodyPr/>
        <a:lstStyle/>
        <a:p>
          <a:endParaRPr lang="en-CA"/>
        </a:p>
      </dgm:t>
    </dgm:pt>
    <dgm:pt modelId="{D2833CAB-07E1-4902-89C3-0386ACB92D04}">
      <dgm:prSet custT="1"/>
      <dgm:spPr>
        <a:xfrm>
          <a:off x="6872596" y="541225"/>
          <a:ext cx="1982226" cy="1018417"/>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fr-CA" sz="1400" dirty="0">
              <a:solidFill>
                <a:schemeClr val="tx1"/>
              </a:solidFill>
              <a:latin typeface="Arial" panose="020B0604020202020204"/>
              <a:ea typeface="+mn-ea"/>
              <a:cs typeface="+mn-cs"/>
            </a:rPr>
            <a:t>Obtenir confirmation que l’action est complétée</a:t>
          </a:r>
          <a:endParaRPr lang="en-CA" sz="1400" dirty="0">
            <a:solidFill>
              <a:schemeClr val="tx1"/>
            </a:solidFill>
            <a:latin typeface="Arial" panose="020B0604020202020204"/>
            <a:ea typeface="+mn-ea"/>
            <a:cs typeface="+mn-cs"/>
          </a:endParaRPr>
        </a:p>
      </dgm:t>
    </dgm:pt>
    <dgm:pt modelId="{6BAEF789-6EBE-4BC1-A5BD-F70DA37DE481}" type="parTrans" cxnId="{3D31F6A2-CCD2-4127-9DAA-41758B175C40}">
      <dgm:prSet/>
      <dgm:spPr/>
      <dgm:t>
        <a:bodyPr/>
        <a:lstStyle/>
        <a:p>
          <a:endParaRPr lang="en-CA"/>
        </a:p>
      </dgm:t>
    </dgm:pt>
    <dgm:pt modelId="{5DFDE19C-630D-4BA3-925F-3778122E3EAC}" type="sibTrans" cxnId="{3D31F6A2-CCD2-4127-9DAA-41758B175C40}">
      <dgm:prSet/>
      <dgm:spPr/>
      <dgm:t>
        <a:bodyPr/>
        <a:lstStyle/>
        <a:p>
          <a:endParaRPr lang="en-CA"/>
        </a:p>
      </dgm:t>
    </dgm:pt>
    <dgm:pt modelId="{BD34320B-DD59-4558-8413-C17020FD16F5}" type="pres">
      <dgm:prSet presAssocID="{03827EE4-C346-4411-9A7E-98A260652C16}" presName="CompostProcess" presStyleCnt="0">
        <dgm:presLayoutVars>
          <dgm:dir/>
          <dgm:resizeHandles val="exact"/>
        </dgm:presLayoutVars>
      </dgm:prSet>
      <dgm:spPr/>
    </dgm:pt>
    <dgm:pt modelId="{0F09F55E-8BD6-46DF-AC10-8F277B4A95F2}" type="pres">
      <dgm:prSet presAssocID="{03827EE4-C346-4411-9A7E-98A260652C16}" presName="arrow" presStyleLbl="bgShp" presStyleIdx="0" presStyleCnt="1"/>
      <dgm:spPr>
        <a:xfrm>
          <a:off x="664273" y="0"/>
          <a:ext cx="7528437" cy="2100869"/>
        </a:xfrm>
        <a:prstGeom prst="rightArrow">
          <a:avLst/>
        </a:prstGeom>
        <a:solidFill>
          <a:srgbClr val="CCDA6F">
            <a:tint val="40000"/>
            <a:hueOff val="0"/>
            <a:satOff val="0"/>
            <a:lumOff val="0"/>
            <a:alphaOff val="0"/>
          </a:srgbClr>
        </a:solidFill>
        <a:ln>
          <a:noFill/>
        </a:ln>
        <a:effectLst>
          <a:outerShdw blurRad="40000" dist="20000" dir="5400000" rotWithShape="0">
            <a:srgbClr val="000000">
              <a:alpha val="38000"/>
            </a:srgbClr>
          </a:outerShdw>
        </a:effectLst>
      </dgm:spPr>
    </dgm:pt>
    <dgm:pt modelId="{867162B5-F6E6-4379-90AC-007A30C38B85}" type="pres">
      <dgm:prSet presAssocID="{03827EE4-C346-4411-9A7E-98A260652C16}" presName="linearProcess" presStyleCnt="0"/>
      <dgm:spPr/>
    </dgm:pt>
    <dgm:pt modelId="{8E19A517-46EB-4415-B575-0738C910C7C8}" type="pres">
      <dgm:prSet presAssocID="{15CE468C-0F2E-4EB2-B6DE-0BABD761FEC6}" presName="textNode" presStyleLbl="node1" presStyleIdx="0" presStyleCnt="4" custScaleY="250000" custLinFactNeighborX="-33563" custLinFactNeighborY="-33715">
        <dgm:presLayoutVars>
          <dgm:bulletEnabled val="1"/>
        </dgm:presLayoutVars>
      </dgm:prSet>
      <dgm:spPr/>
    </dgm:pt>
    <dgm:pt modelId="{406D4C75-2959-4C9E-B301-29C820740566}" type="pres">
      <dgm:prSet presAssocID="{F046EE7F-07D9-4ABA-A566-B52F2AC2BA1C}" presName="sibTrans" presStyleCnt="0"/>
      <dgm:spPr/>
    </dgm:pt>
    <dgm:pt modelId="{8C008FEB-921F-4006-91A7-1B3EE30ECEFB}" type="pres">
      <dgm:prSet presAssocID="{9D6C47FC-A7FA-4394-A1E3-794C64A94D54}" presName="textNode" presStyleLbl="node1" presStyleIdx="1" presStyleCnt="4" custScaleY="121190">
        <dgm:presLayoutVars>
          <dgm:bulletEnabled val="1"/>
        </dgm:presLayoutVars>
      </dgm:prSet>
      <dgm:spPr/>
    </dgm:pt>
    <dgm:pt modelId="{104F8E81-031E-4FEE-8615-00BF57ED261C}" type="pres">
      <dgm:prSet presAssocID="{D9A68A7A-2F6F-471C-AD3D-CBA58A5555EE}" presName="sibTrans" presStyleCnt="0"/>
      <dgm:spPr/>
    </dgm:pt>
    <dgm:pt modelId="{53BA6582-2C63-4AF8-83B9-973CC5BE78E4}" type="pres">
      <dgm:prSet presAssocID="{855BC323-D066-4C2D-B8F1-6729140A5FF1}" presName="textNode" presStyleLbl="node1" presStyleIdx="2" presStyleCnt="4" custScaleY="121190" custLinFactNeighborX="-14922" custLinFactNeighborY="658">
        <dgm:presLayoutVars>
          <dgm:bulletEnabled val="1"/>
        </dgm:presLayoutVars>
      </dgm:prSet>
      <dgm:spPr/>
    </dgm:pt>
    <dgm:pt modelId="{E57786AB-B946-424D-A1AB-948693EE0193}" type="pres">
      <dgm:prSet presAssocID="{D261972E-AB10-4204-8859-52B17600B96C}" presName="sibTrans" presStyleCnt="0"/>
      <dgm:spPr/>
    </dgm:pt>
    <dgm:pt modelId="{9C0FBE54-300C-46C3-B71F-2CF095CF941A}" type="pres">
      <dgm:prSet presAssocID="{D2833CAB-07E1-4902-89C3-0386ACB92D04}" presName="textNode" presStyleLbl="node1" presStyleIdx="3" presStyleCnt="4" custScaleY="121190">
        <dgm:presLayoutVars>
          <dgm:bulletEnabled val="1"/>
        </dgm:presLayoutVars>
      </dgm:prSet>
      <dgm:spPr/>
    </dgm:pt>
  </dgm:ptLst>
  <dgm:cxnLst>
    <dgm:cxn modelId="{6FCD871D-481D-4DCC-A65C-7A7E4AFE1E14}" srcId="{03827EE4-C346-4411-9A7E-98A260652C16}" destId="{9D6C47FC-A7FA-4394-A1E3-794C64A94D54}" srcOrd="1" destOrd="0" parTransId="{93726469-0E84-4538-9D43-F9D608EF0963}" sibTransId="{D9A68A7A-2F6F-471C-AD3D-CBA58A5555EE}"/>
    <dgm:cxn modelId="{3182A637-2E4C-4A71-8279-EC6C4E8EC2D1}" type="presOf" srcId="{03827EE4-C346-4411-9A7E-98A260652C16}" destId="{BD34320B-DD59-4558-8413-C17020FD16F5}" srcOrd="0" destOrd="0" presId="urn:microsoft.com/office/officeart/2005/8/layout/hProcess9"/>
    <dgm:cxn modelId="{AE0D0F6E-7438-4373-9F66-DA43C36C90A1}" type="presOf" srcId="{855BC323-D066-4C2D-B8F1-6729140A5FF1}" destId="{53BA6582-2C63-4AF8-83B9-973CC5BE78E4}" srcOrd="0" destOrd="0" presId="urn:microsoft.com/office/officeart/2005/8/layout/hProcess9"/>
    <dgm:cxn modelId="{EE7C7074-357F-47ED-98A1-0C46B9B4246C}" type="presOf" srcId="{D2833CAB-07E1-4902-89C3-0386ACB92D04}" destId="{9C0FBE54-300C-46C3-B71F-2CF095CF941A}" srcOrd="0" destOrd="0" presId="urn:microsoft.com/office/officeart/2005/8/layout/hProcess9"/>
    <dgm:cxn modelId="{5BB48E99-0D4D-48AB-B385-429C20DAE471}" srcId="{03827EE4-C346-4411-9A7E-98A260652C16}" destId="{855BC323-D066-4C2D-B8F1-6729140A5FF1}" srcOrd="2" destOrd="0" parTransId="{6581B30E-3E33-4070-B641-04532111FC11}" sibTransId="{D261972E-AB10-4204-8859-52B17600B96C}"/>
    <dgm:cxn modelId="{3D31F6A2-CCD2-4127-9DAA-41758B175C40}" srcId="{03827EE4-C346-4411-9A7E-98A260652C16}" destId="{D2833CAB-07E1-4902-89C3-0386ACB92D04}" srcOrd="3" destOrd="0" parTransId="{6BAEF789-6EBE-4BC1-A5BD-F70DA37DE481}" sibTransId="{5DFDE19C-630D-4BA3-925F-3778122E3EAC}"/>
    <dgm:cxn modelId="{D9EA45C0-8589-4247-8D91-6437677A23EF}" srcId="{03827EE4-C346-4411-9A7E-98A260652C16}" destId="{15CE468C-0F2E-4EB2-B6DE-0BABD761FEC6}" srcOrd="0" destOrd="0" parTransId="{C6477E45-A2EC-48E3-9D85-C719AEDC362F}" sibTransId="{F046EE7F-07D9-4ABA-A566-B52F2AC2BA1C}"/>
    <dgm:cxn modelId="{078DEEC9-BA3C-4549-AFB8-C5667ADDEAD5}" type="presOf" srcId="{15CE468C-0F2E-4EB2-B6DE-0BABD761FEC6}" destId="{8E19A517-46EB-4415-B575-0738C910C7C8}" srcOrd="0" destOrd="0" presId="urn:microsoft.com/office/officeart/2005/8/layout/hProcess9"/>
    <dgm:cxn modelId="{21EDE8EC-40F7-481C-9118-CB02F05979C9}" type="presOf" srcId="{9D6C47FC-A7FA-4394-A1E3-794C64A94D54}" destId="{8C008FEB-921F-4006-91A7-1B3EE30ECEFB}" srcOrd="0" destOrd="0" presId="urn:microsoft.com/office/officeart/2005/8/layout/hProcess9"/>
    <dgm:cxn modelId="{8FFDA3B3-712D-496E-84E2-8898AD873C85}" type="presParOf" srcId="{BD34320B-DD59-4558-8413-C17020FD16F5}" destId="{0F09F55E-8BD6-46DF-AC10-8F277B4A95F2}" srcOrd="0" destOrd="0" presId="urn:microsoft.com/office/officeart/2005/8/layout/hProcess9"/>
    <dgm:cxn modelId="{3971EDF2-736D-4488-950D-F2D3129E0229}" type="presParOf" srcId="{BD34320B-DD59-4558-8413-C17020FD16F5}" destId="{867162B5-F6E6-4379-90AC-007A30C38B85}" srcOrd="1" destOrd="0" presId="urn:microsoft.com/office/officeart/2005/8/layout/hProcess9"/>
    <dgm:cxn modelId="{0FC2B308-04A3-48F5-893F-4949D5761DD0}" type="presParOf" srcId="{867162B5-F6E6-4379-90AC-007A30C38B85}" destId="{8E19A517-46EB-4415-B575-0738C910C7C8}" srcOrd="0" destOrd="0" presId="urn:microsoft.com/office/officeart/2005/8/layout/hProcess9"/>
    <dgm:cxn modelId="{E39CF548-FF84-417F-A4F6-7A1B3DA7C437}" type="presParOf" srcId="{867162B5-F6E6-4379-90AC-007A30C38B85}" destId="{406D4C75-2959-4C9E-B301-29C820740566}" srcOrd="1" destOrd="0" presId="urn:microsoft.com/office/officeart/2005/8/layout/hProcess9"/>
    <dgm:cxn modelId="{AB8FFCC9-B50A-4C9C-BAE3-937A0A9764F4}" type="presParOf" srcId="{867162B5-F6E6-4379-90AC-007A30C38B85}" destId="{8C008FEB-921F-4006-91A7-1B3EE30ECEFB}" srcOrd="2" destOrd="0" presId="urn:microsoft.com/office/officeart/2005/8/layout/hProcess9"/>
    <dgm:cxn modelId="{589A4732-C6D5-4273-B2CE-1CDA58F6CD75}" type="presParOf" srcId="{867162B5-F6E6-4379-90AC-007A30C38B85}" destId="{104F8E81-031E-4FEE-8615-00BF57ED261C}" srcOrd="3" destOrd="0" presId="urn:microsoft.com/office/officeart/2005/8/layout/hProcess9"/>
    <dgm:cxn modelId="{1B3E6DC1-39AD-4B27-B2B4-BC32F0BF454A}" type="presParOf" srcId="{867162B5-F6E6-4379-90AC-007A30C38B85}" destId="{53BA6582-2C63-4AF8-83B9-973CC5BE78E4}" srcOrd="4" destOrd="0" presId="urn:microsoft.com/office/officeart/2005/8/layout/hProcess9"/>
    <dgm:cxn modelId="{0754E32B-D33F-4979-B101-14DF648BA149}" type="presParOf" srcId="{867162B5-F6E6-4379-90AC-007A30C38B85}" destId="{E57786AB-B946-424D-A1AB-948693EE0193}" srcOrd="5" destOrd="0" presId="urn:microsoft.com/office/officeart/2005/8/layout/hProcess9"/>
    <dgm:cxn modelId="{C1D6B1F0-E1F1-4231-92C2-B9DC455D7092}" type="presParOf" srcId="{867162B5-F6E6-4379-90AC-007A30C38B85}" destId="{9C0FBE54-300C-46C3-B71F-2CF095CF941A}" srcOrd="6" destOrd="0" presId="urn:microsoft.com/office/officeart/2005/8/layout/hProcess9"/>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04453F-6408-4D85-838B-0DA9D0F0CCFE}" type="doc">
      <dgm:prSet loTypeId="urn:microsoft.com/office/officeart/2005/8/layout/hProcess9" loCatId="process" qsTypeId="urn:microsoft.com/office/officeart/2005/8/quickstyle/simple3" qsCatId="simple" csTypeId="urn:microsoft.com/office/officeart/2005/8/colors/accent1_2" csCatId="accent1" phldr="1"/>
      <dgm:spPr/>
    </dgm:pt>
    <dgm:pt modelId="{B889AAEE-F813-4F1D-9551-B65E729D71A1}">
      <dgm:prSet phldrT="[Text]" custT="1"/>
      <dgm:spPr>
        <a:xfrm>
          <a:off x="2154550" y="326082"/>
          <a:ext cx="2012231" cy="1076027"/>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fr-CA" sz="1400" dirty="0">
              <a:solidFill>
                <a:schemeClr val="tx1"/>
              </a:solidFill>
              <a:latin typeface="Arial" panose="020B0604020202020204"/>
              <a:ea typeface="+mn-ea"/>
              <a:cs typeface="+mn-cs"/>
            </a:rPr>
            <a:t>Obtenir recommandation des langues officielles*</a:t>
          </a:r>
          <a:endParaRPr lang="en-CA" sz="1400" dirty="0">
            <a:solidFill>
              <a:schemeClr val="tx1"/>
            </a:solidFill>
            <a:latin typeface="Arial" panose="020B0604020202020204"/>
            <a:ea typeface="+mn-ea"/>
            <a:cs typeface="+mn-cs"/>
          </a:endParaRPr>
        </a:p>
      </dgm:t>
    </dgm:pt>
    <dgm:pt modelId="{12616BFA-44D8-4E9A-9C95-ADB05E9AE422}" type="parTrans" cxnId="{9C1B78F6-9D43-4F75-B629-148CE1F6331F}">
      <dgm:prSet/>
      <dgm:spPr/>
      <dgm:t>
        <a:bodyPr/>
        <a:lstStyle/>
        <a:p>
          <a:endParaRPr lang="en-CA"/>
        </a:p>
      </dgm:t>
    </dgm:pt>
    <dgm:pt modelId="{E2317504-19B1-4D92-9AE4-35F3CAB9755B}" type="sibTrans" cxnId="{9C1B78F6-9D43-4F75-B629-148CE1F6331F}">
      <dgm:prSet/>
      <dgm:spPr/>
      <dgm:t>
        <a:bodyPr/>
        <a:lstStyle/>
        <a:p>
          <a:endParaRPr lang="en-CA"/>
        </a:p>
      </dgm:t>
    </dgm:pt>
    <dgm:pt modelId="{9619F9A3-EB48-4A43-BB50-D7ECDF41788F}">
      <dgm:prSet phldrT="[Text]" custT="1"/>
      <dgm:spPr>
        <a:xfrm>
          <a:off x="4427122" y="326082"/>
          <a:ext cx="2012231" cy="1076027"/>
        </a:xfrm>
        <a:prstGeom prst="roundRect">
          <a:avLst/>
        </a:prstGeom>
        <a:solidFill>
          <a:schemeClr val="accent1">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fr-CA" sz="1400" dirty="0">
              <a:solidFill>
                <a:schemeClr val="tx1"/>
              </a:solidFill>
              <a:latin typeface="Arial" panose="020B0604020202020204"/>
              <a:ea typeface="+mn-ea"/>
              <a:cs typeface="+mn-cs"/>
            </a:rPr>
            <a:t>Obtenir l’approbation requise selon l’Instrument de délégation</a:t>
          </a:r>
          <a:endParaRPr lang="en-CA" sz="1400" dirty="0">
            <a:solidFill>
              <a:schemeClr val="tx1"/>
            </a:solidFill>
            <a:latin typeface="Arial" panose="020B0604020202020204"/>
            <a:ea typeface="+mn-ea"/>
            <a:cs typeface="+mn-cs"/>
          </a:endParaRPr>
        </a:p>
      </dgm:t>
    </dgm:pt>
    <dgm:pt modelId="{006FB437-D9B8-4029-A718-7C228F37AB69}" type="parTrans" cxnId="{89144FE1-F939-46FB-B3F9-9556ECF56008}">
      <dgm:prSet/>
      <dgm:spPr/>
      <dgm:t>
        <a:bodyPr/>
        <a:lstStyle/>
        <a:p>
          <a:endParaRPr lang="en-CA"/>
        </a:p>
      </dgm:t>
    </dgm:pt>
    <dgm:pt modelId="{1D4CE667-3D10-4855-8B38-6A57B40FBB14}" type="sibTrans" cxnId="{89144FE1-F939-46FB-B3F9-9556ECF56008}">
      <dgm:prSet/>
      <dgm:spPr/>
      <dgm:t>
        <a:bodyPr/>
        <a:lstStyle/>
        <a:p>
          <a:endParaRPr lang="en-CA"/>
        </a:p>
      </dgm:t>
    </dgm:pt>
    <dgm:pt modelId="{97CC37ED-ED43-472B-BDC6-060F0D6A9E99}">
      <dgm:prSet custT="1"/>
      <dgm:spPr>
        <a:xfrm>
          <a:off x="6699693" y="398089"/>
          <a:ext cx="2012231" cy="932013"/>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fr-CA" sz="1400" dirty="0">
              <a:solidFill>
                <a:schemeClr val="tx1"/>
              </a:solidFill>
              <a:latin typeface="Arial" panose="020B0604020202020204"/>
              <a:ea typeface="+mn-ea"/>
              <a:cs typeface="+mn-cs"/>
            </a:rPr>
            <a:t>Obtenir confirmation que l’action est complétée</a:t>
          </a:r>
          <a:endParaRPr lang="en-CA" sz="1400" dirty="0">
            <a:solidFill>
              <a:schemeClr val="tx1"/>
            </a:solidFill>
            <a:latin typeface="Arial" panose="020B0604020202020204"/>
            <a:ea typeface="+mn-ea"/>
            <a:cs typeface="+mn-cs"/>
          </a:endParaRPr>
        </a:p>
      </dgm:t>
    </dgm:pt>
    <dgm:pt modelId="{16D81819-253B-4126-B5CE-4F1001C06CB6}" type="parTrans" cxnId="{5E46548F-1190-4E87-BA71-DFA9B5051B0A}">
      <dgm:prSet/>
      <dgm:spPr/>
      <dgm:t>
        <a:bodyPr/>
        <a:lstStyle/>
        <a:p>
          <a:endParaRPr lang="en-CA"/>
        </a:p>
      </dgm:t>
    </dgm:pt>
    <dgm:pt modelId="{9DF99755-D58F-4D36-903F-8877851A8BE3}" type="sibTrans" cxnId="{5E46548F-1190-4E87-BA71-DFA9B5051B0A}">
      <dgm:prSet/>
      <dgm:spPr/>
      <dgm:t>
        <a:bodyPr/>
        <a:lstStyle/>
        <a:p>
          <a:endParaRPr lang="en-CA"/>
        </a:p>
      </dgm:t>
    </dgm:pt>
    <dgm:pt modelId="{5ED32DC9-449A-47EB-A572-F58EFB6B3708}">
      <dgm:prSet phldrT="[Text]" custT="1"/>
      <dgm:spPr>
        <a:xfrm>
          <a:off x="1043" y="45479"/>
          <a:ext cx="1893167" cy="1637233"/>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fr-CA" sz="1800" dirty="0">
              <a:solidFill>
                <a:schemeClr val="tx1"/>
              </a:solidFill>
              <a:latin typeface="Arial" panose="020B0604020202020204"/>
              <a:ea typeface="+mn-ea"/>
              <a:cs typeface="+mn-cs"/>
            </a:rPr>
            <a:t>Soumettre demande à la classification</a:t>
          </a:r>
        </a:p>
        <a:p>
          <a:pPr>
            <a:buNone/>
          </a:pPr>
          <a:r>
            <a:rPr lang="en-CA" sz="1800" b="1" dirty="0">
              <a:solidFill>
                <a:schemeClr val="tx1"/>
              </a:solidFill>
              <a:latin typeface="Arial" panose="020B0604020202020204"/>
              <a:ea typeface="+mn-ea"/>
              <a:cs typeface="+mn-cs"/>
            </a:rPr>
            <a:t>Formulaire 516</a:t>
          </a:r>
        </a:p>
      </dgm:t>
    </dgm:pt>
    <dgm:pt modelId="{98251FA1-A2BD-4F25-B242-2F2B1CFD7F25}" type="sibTrans" cxnId="{DE26F5B9-FA65-42D4-9CCE-1FC323255E7A}">
      <dgm:prSet/>
      <dgm:spPr/>
      <dgm:t>
        <a:bodyPr/>
        <a:lstStyle/>
        <a:p>
          <a:endParaRPr lang="en-CA"/>
        </a:p>
      </dgm:t>
    </dgm:pt>
    <dgm:pt modelId="{29A07D08-6CE8-4DEF-BA05-04B63C6417AC}" type="parTrans" cxnId="{DE26F5B9-FA65-42D4-9CCE-1FC323255E7A}">
      <dgm:prSet/>
      <dgm:spPr/>
      <dgm:t>
        <a:bodyPr/>
        <a:lstStyle/>
        <a:p>
          <a:endParaRPr lang="en-CA"/>
        </a:p>
      </dgm:t>
    </dgm:pt>
    <dgm:pt modelId="{802300AA-91DA-461D-BD3F-264713A33D40}" type="pres">
      <dgm:prSet presAssocID="{C404453F-6408-4D85-838B-0DA9D0F0CCFE}" presName="CompostProcess" presStyleCnt="0">
        <dgm:presLayoutVars>
          <dgm:dir/>
          <dgm:resizeHandles val="exact"/>
        </dgm:presLayoutVars>
      </dgm:prSet>
      <dgm:spPr/>
    </dgm:pt>
    <dgm:pt modelId="{16440233-9269-4D0E-8551-8E87D30DD3D0}" type="pres">
      <dgm:prSet presAssocID="{C404453F-6408-4D85-838B-0DA9D0F0CCFE}" presName="arrow" presStyleLbl="bgShp" presStyleIdx="0" presStyleCnt="1"/>
      <dgm:spPr>
        <a:xfrm>
          <a:off x="653472" y="0"/>
          <a:ext cx="7406022" cy="1728192"/>
        </a:xfrm>
        <a:prstGeom prst="rightArrow">
          <a:avLst/>
        </a:prstGeom>
        <a:solidFill>
          <a:srgbClr val="CCDA6F">
            <a:tint val="40000"/>
            <a:hueOff val="0"/>
            <a:satOff val="0"/>
            <a:lumOff val="0"/>
            <a:alphaOff val="0"/>
          </a:srgbClr>
        </a:solidFill>
        <a:ln>
          <a:noFill/>
        </a:ln>
        <a:effectLst>
          <a:outerShdw blurRad="40000" dist="20000" dir="5400000" rotWithShape="0">
            <a:srgbClr val="000000">
              <a:alpha val="38000"/>
            </a:srgbClr>
          </a:outerShdw>
        </a:effectLst>
      </dgm:spPr>
    </dgm:pt>
    <dgm:pt modelId="{57B01D02-B363-43E7-B06A-4428876D9DF1}" type="pres">
      <dgm:prSet presAssocID="{C404453F-6408-4D85-838B-0DA9D0F0CCFE}" presName="linearProcess" presStyleCnt="0"/>
      <dgm:spPr/>
    </dgm:pt>
    <dgm:pt modelId="{3A72382D-8A5A-4763-972D-934572FB3A84}" type="pres">
      <dgm:prSet presAssocID="{5ED32DC9-449A-47EB-A572-F58EFB6B3708}" presName="textNode" presStyleLbl="node1" presStyleIdx="0" presStyleCnt="4" custScaleX="94083" custScaleY="236842" custLinFactNeighborX="-499" custLinFactNeighborY="10338">
        <dgm:presLayoutVars>
          <dgm:bulletEnabled val="1"/>
        </dgm:presLayoutVars>
      </dgm:prSet>
      <dgm:spPr/>
    </dgm:pt>
    <dgm:pt modelId="{E96EB351-A385-4B73-8E2F-F489F6D2FED8}" type="pres">
      <dgm:prSet presAssocID="{98251FA1-A2BD-4F25-B242-2F2B1CFD7F25}" presName="sibTrans" presStyleCnt="0"/>
      <dgm:spPr/>
    </dgm:pt>
    <dgm:pt modelId="{C6745D7F-8A63-45A1-AB79-14EE3DEF844B}" type="pres">
      <dgm:prSet presAssocID="{B889AAEE-F813-4F1D-9551-B65E729D71A1}" presName="textNode" presStyleLbl="node1" presStyleIdx="1" presStyleCnt="4" custScaleY="156842">
        <dgm:presLayoutVars>
          <dgm:bulletEnabled val="1"/>
        </dgm:presLayoutVars>
      </dgm:prSet>
      <dgm:spPr/>
    </dgm:pt>
    <dgm:pt modelId="{88B51961-97C7-4B08-B04E-FA004F84BECB}" type="pres">
      <dgm:prSet presAssocID="{E2317504-19B1-4D92-9AE4-35F3CAB9755B}" presName="sibTrans" presStyleCnt="0"/>
      <dgm:spPr/>
    </dgm:pt>
    <dgm:pt modelId="{E509EC93-8B1C-49D8-95E3-34535B601AE3}" type="pres">
      <dgm:prSet presAssocID="{9619F9A3-EB48-4A43-BB50-D7ECDF41788F}" presName="textNode" presStyleLbl="node1" presStyleIdx="2" presStyleCnt="4" custScaleY="155658">
        <dgm:presLayoutVars>
          <dgm:bulletEnabled val="1"/>
        </dgm:presLayoutVars>
      </dgm:prSet>
      <dgm:spPr/>
    </dgm:pt>
    <dgm:pt modelId="{1271DD0F-CCAF-4F9B-B110-A1930FD0DEAD}" type="pres">
      <dgm:prSet presAssocID="{1D4CE667-3D10-4855-8B38-6A57B40FBB14}" presName="sibTrans" presStyleCnt="0"/>
      <dgm:spPr/>
    </dgm:pt>
    <dgm:pt modelId="{2E03044E-AD0E-43E0-A7B2-65FF538CA4C0}" type="pres">
      <dgm:prSet presAssocID="{97CC37ED-ED43-472B-BDC6-060F0D6A9E99}" presName="textNode" presStyleLbl="node1" presStyleIdx="3" presStyleCnt="4" custScaleY="134825">
        <dgm:presLayoutVars>
          <dgm:bulletEnabled val="1"/>
        </dgm:presLayoutVars>
      </dgm:prSet>
      <dgm:spPr/>
    </dgm:pt>
  </dgm:ptLst>
  <dgm:cxnLst>
    <dgm:cxn modelId="{84BD8C38-D728-4D6C-B8EE-59BE4ADCB185}" type="presOf" srcId="{97CC37ED-ED43-472B-BDC6-060F0D6A9E99}" destId="{2E03044E-AD0E-43E0-A7B2-65FF538CA4C0}" srcOrd="0" destOrd="0" presId="urn:microsoft.com/office/officeart/2005/8/layout/hProcess9"/>
    <dgm:cxn modelId="{64DA4D4D-4786-4E07-9EC9-147F13BFBB9B}" type="presOf" srcId="{9619F9A3-EB48-4A43-BB50-D7ECDF41788F}" destId="{E509EC93-8B1C-49D8-95E3-34535B601AE3}" srcOrd="0" destOrd="0" presId="urn:microsoft.com/office/officeart/2005/8/layout/hProcess9"/>
    <dgm:cxn modelId="{29428D73-619E-4C66-9FC0-6C073E9F1987}" type="presOf" srcId="{5ED32DC9-449A-47EB-A572-F58EFB6B3708}" destId="{3A72382D-8A5A-4763-972D-934572FB3A84}" srcOrd="0" destOrd="0" presId="urn:microsoft.com/office/officeart/2005/8/layout/hProcess9"/>
    <dgm:cxn modelId="{5E46548F-1190-4E87-BA71-DFA9B5051B0A}" srcId="{C404453F-6408-4D85-838B-0DA9D0F0CCFE}" destId="{97CC37ED-ED43-472B-BDC6-060F0D6A9E99}" srcOrd="3" destOrd="0" parTransId="{16D81819-253B-4126-B5CE-4F1001C06CB6}" sibTransId="{9DF99755-D58F-4D36-903F-8877851A8BE3}"/>
    <dgm:cxn modelId="{A3C7C78F-7797-45AB-880E-91E3D72E9DD3}" type="presOf" srcId="{B889AAEE-F813-4F1D-9551-B65E729D71A1}" destId="{C6745D7F-8A63-45A1-AB79-14EE3DEF844B}" srcOrd="0" destOrd="0" presId="urn:microsoft.com/office/officeart/2005/8/layout/hProcess9"/>
    <dgm:cxn modelId="{DE26F5B9-FA65-42D4-9CCE-1FC323255E7A}" srcId="{C404453F-6408-4D85-838B-0DA9D0F0CCFE}" destId="{5ED32DC9-449A-47EB-A572-F58EFB6B3708}" srcOrd="0" destOrd="0" parTransId="{29A07D08-6CE8-4DEF-BA05-04B63C6417AC}" sibTransId="{98251FA1-A2BD-4F25-B242-2F2B1CFD7F25}"/>
    <dgm:cxn modelId="{3FA07BDD-D37D-41DD-8024-FC3B343F8F29}" type="presOf" srcId="{C404453F-6408-4D85-838B-0DA9D0F0CCFE}" destId="{802300AA-91DA-461D-BD3F-264713A33D40}" srcOrd="0" destOrd="0" presId="urn:microsoft.com/office/officeart/2005/8/layout/hProcess9"/>
    <dgm:cxn modelId="{89144FE1-F939-46FB-B3F9-9556ECF56008}" srcId="{C404453F-6408-4D85-838B-0DA9D0F0CCFE}" destId="{9619F9A3-EB48-4A43-BB50-D7ECDF41788F}" srcOrd="2" destOrd="0" parTransId="{006FB437-D9B8-4029-A718-7C228F37AB69}" sibTransId="{1D4CE667-3D10-4855-8B38-6A57B40FBB14}"/>
    <dgm:cxn modelId="{9C1B78F6-9D43-4F75-B629-148CE1F6331F}" srcId="{C404453F-6408-4D85-838B-0DA9D0F0CCFE}" destId="{B889AAEE-F813-4F1D-9551-B65E729D71A1}" srcOrd="1" destOrd="0" parTransId="{12616BFA-44D8-4E9A-9C95-ADB05E9AE422}" sibTransId="{E2317504-19B1-4D92-9AE4-35F3CAB9755B}"/>
    <dgm:cxn modelId="{6B9F1BA6-3C9C-4AE7-8E0F-7059743E1E69}" type="presParOf" srcId="{802300AA-91DA-461D-BD3F-264713A33D40}" destId="{16440233-9269-4D0E-8551-8E87D30DD3D0}" srcOrd="0" destOrd="0" presId="urn:microsoft.com/office/officeart/2005/8/layout/hProcess9"/>
    <dgm:cxn modelId="{985318E4-3CB2-4AA2-8B70-FF205565F447}" type="presParOf" srcId="{802300AA-91DA-461D-BD3F-264713A33D40}" destId="{57B01D02-B363-43E7-B06A-4428876D9DF1}" srcOrd="1" destOrd="0" presId="urn:microsoft.com/office/officeart/2005/8/layout/hProcess9"/>
    <dgm:cxn modelId="{D284039E-6EC1-4248-A741-CE48A9E08BE4}" type="presParOf" srcId="{57B01D02-B363-43E7-B06A-4428876D9DF1}" destId="{3A72382D-8A5A-4763-972D-934572FB3A84}" srcOrd="0" destOrd="0" presId="urn:microsoft.com/office/officeart/2005/8/layout/hProcess9"/>
    <dgm:cxn modelId="{278215DA-F63B-4E3A-BDCD-F77F9EF7C165}" type="presParOf" srcId="{57B01D02-B363-43E7-B06A-4428876D9DF1}" destId="{E96EB351-A385-4B73-8E2F-F489F6D2FED8}" srcOrd="1" destOrd="0" presId="urn:microsoft.com/office/officeart/2005/8/layout/hProcess9"/>
    <dgm:cxn modelId="{416BD525-C689-4C13-9D37-DA8AAD5F703F}" type="presParOf" srcId="{57B01D02-B363-43E7-B06A-4428876D9DF1}" destId="{C6745D7F-8A63-45A1-AB79-14EE3DEF844B}" srcOrd="2" destOrd="0" presId="urn:microsoft.com/office/officeart/2005/8/layout/hProcess9"/>
    <dgm:cxn modelId="{099A9B28-E54F-4CCD-905A-F7A7C277613C}" type="presParOf" srcId="{57B01D02-B363-43E7-B06A-4428876D9DF1}" destId="{88B51961-97C7-4B08-B04E-FA004F84BECB}" srcOrd="3" destOrd="0" presId="urn:microsoft.com/office/officeart/2005/8/layout/hProcess9"/>
    <dgm:cxn modelId="{BD56235A-6909-42C6-BA82-71722ACBB30F}" type="presParOf" srcId="{57B01D02-B363-43E7-B06A-4428876D9DF1}" destId="{E509EC93-8B1C-49D8-95E3-34535B601AE3}" srcOrd="4" destOrd="0" presId="urn:microsoft.com/office/officeart/2005/8/layout/hProcess9"/>
    <dgm:cxn modelId="{E964D475-C956-4143-B3E1-3C40F4322524}" type="presParOf" srcId="{57B01D02-B363-43E7-B06A-4428876D9DF1}" destId="{1271DD0F-CCAF-4F9B-B110-A1930FD0DEAD}" srcOrd="5" destOrd="0" presId="urn:microsoft.com/office/officeart/2005/8/layout/hProcess9"/>
    <dgm:cxn modelId="{0A7BBCF8-C178-46B2-B430-C444B7D5B46F}" type="presParOf" srcId="{57B01D02-B363-43E7-B06A-4428876D9DF1}" destId="{2E03044E-AD0E-43E0-A7B2-65FF538CA4C0}" srcOrd="6" destOrd="0" presId="urn:microsoft.com/office/officeart/2005/8/layout/hProcess9"/>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827EE4-C346-4411-9A7E-98A260652C16}" type="doc">
      <dgm:prSet loTypeId="urn:microsoft.com/office/officeart/2005/8/layout/hProcess9" loCatId="process" qsTypeId="urn:microsoft.com/office/officeart/2005/8/quickstyle/simple3" qsCatId="simple" csTypeId="urn:microsoft.com/office/officeart/2005/8/colors/accent1_2" csCatId="accent1" phldr="1"/>
      <dgm:spPr/>
    </dgm:pt>
    <dgm:pt modelId="{15CE468C-0F2E-4EB2-B6DE-0BABD761FEC6}">
      <dgm:prSet phldrT="[Text]" custT="1"/>
      <dgm:spPr>
        <a:xfrm>
          <a:off x="2162" y="0"/>
          <a:ext cx="1982226" cy="2100869"/>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en-CA" sz="1800" dirty="0">
              <a:solidFill>
                <a:srgbClr val="3E4248"/>
              </a:solidFill>
              <a:latin typeface="Arial" panose="020B0604020202020204"/>
              <a:ea typeface="+mn-ea"/>
              <a:cs typeface="+mn-cs"/>
            </a:rPr>
            <a:t>Submit request to HR</a:t>
          </a:r>
        </a:p>
        <a:p>
          <a:pPr>
            <a:buNone/>
          </a:pPr>
          <a:r>
            <a:rPr lang="en-CA" sz="1800" b="1" dirty="0">
              <a:solidFill>
                <a:srgbClr val="3E4248"/>
              </a:solidFill>
              <a:latin typeface="Arial" panose="020B0604020202020204"/>
              <a:ea typeface="+mn-ea"/>
              <a:cs typeface="+mn-cs"/>
            </a:rPr>
            <a:t>Form 516</a:t>
          </a:r>
        </a:p>
      </dgm:t>
      <dgm:extLst>
        <a:ext uri="{E40237B7-FDA0-4F09-8148-C483321AD2D9}">
          <dgm14:cNvPr xmlns:dgm14="http://schemas.microsoft.com/office/drawing/2010/diagram" id="0" name="" descr="a graphic illustrating the steps for the creation of positions. First step: Submit request to HR, Form 516; second step: Obtain recommendation from official languages; third step: Inform HR of the decision; last step:&#10;Obtain confirmation from HR that the action has been completed"/>
        </a:ext>
      </dgm:extLst>
    </dgm:pt>
    <dgm:pt modelId="{C6477E45-A2EC-48E3-9D85-C719AEDC362F}" type="parTrans" cxnId="{D9EA45C0-8589-4247-8D91-6437677A23EF}">
      <dgm:prSet/>
      <dgm:spPr/>
      <dgm:t>
        <a:bodyPr/>
        <a:lstStyle/>
        <a:p>
          <a:endParaRPr lang="en-CA"/>
        </a:p>
      </dgm:t>
    </dgm:pt>
    <dgm:pt modelId="{F046EE7F-07D9-4ABA-A566-B52F2AC2BA1C}" type="sibTrans" cxnId="{D9EA45C0-8589-4247-8D91-6437677A23EF}">
      <dgm:prSet/>
      <dgm:spPr/>
      <dgm:t>
        <a:bodyPr/>
        <a:lstStyle/>
        <a:p>
          <a:endParaRPr lang="en-CA"/>
        </a:p>
      </dgm:t>
    </dgm:pt>
    <dgm:pt modelId="{9D6C47FC-A7FA-4394-A1E3-794C64A94D54}">
      <dgm:prSet phldrT="[Text]" custT="1"/>
      <dgm:spPr>
        <a:xfrm>
          <a:off x="2292307" y="630260"/>
          <a:ext cx="1982226" cy="840347"/>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en-CA" sz="1400" dirty="0">
              <a:solidFill>
                <a:srgbClr val="3E4248"/>
              </a:solidFill>
              <a:latin typeface="Arial" panose="020B0604020202020204"/>
              <a:ea typeface="+mn-ea"/>
              <a:cs typeface="+mn-cs"/>
            </a:rPr>
            <a:t>Obtain recommendation from official languages</a:t>
          </a:r>
        </a:p>
      </dgm:t>
      <dgm:extLst>
        <a:ext uri="{E40237B7-FDA0-4F09-8148-C483321AD2D9}">
          <dgm14:cNvPr xmlns:dgm14="http://schemas.microsoft.com/office/drawing/2010/diagram" id="0" name="" descr="a graphic illustrating the steps for the creation of positions. First step: Submit request to HR, Form 516; second step: Obtain recommendation from official languages; third step: Inform HR of the decision; last step:&#10;Obtain confirmation from HR that the action has been completed"/>
        </a:ext>
      </dgm:extLst>
    </dgm:pt>
    <dgm:pt modelId="{93726469-0E84-4538-9D43-F9D608EF0963}" type="parTrans" cxnId="{6FCD871D-481D-4DCC-A65C-7A7E4AFE1E14}">
      <dgm:prSet/>
      <dgm:spPr/>
      <dgm:t>
        <a:bodyPr/>
        <a:lstStyle/>
        <a:p>
          <a:endParaRPr lang="en-CA"/>
        </a:p>
      </dgm:t>
    </dgm:pt>
    <dgm:pt modelId="{D9A68A7A-2F6F-471C-AD3D-CBA58A5555EE}" type="sibTrans" cxnId="{6FCD871D-481D-4DCC-A65C-7A7E4AFE1E14}">
      <dgm:prSet/>
      <dgm:spPr/>
      <dgm:t>
        <a:bodyPr/>
        <a:lstStyle/>
        <a:p>
          <a:endParaRPr lang="en-CA"/>
        </a:p>
      </dgm:t>
    </dgm:pt>
    <dgm:pt modelId="{855BC323-D066-4C2D-B8F1-6729140A5FF1}">
      <dgm:prSet phldrT="[Text]" custT="1"/>
      <dgm:spPr>
        <a:xfrm>
          <a:off x="4582451" y="630260"/>
          <a:ext cx="1982226" cy="840347"/>
        </a:xfrm>
        <a:prstGeom prst="roundRect">
          <a:avLst/>
        </a:prstGeom>
        <a:solidFill>
          <a:schemeClr val="accent1">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en-CA" sz="1400" dirty="0">
              <a:solidFill>
                <a:srgbClr val="3E4248"/>
              </a:solidFill>
              <a:latin typeface="Arial" panose="020B0604020202020204"/>
              <a:ea typeface="+mn-ea"/>
              <a:cs typeface="+mn-cs"/>
            </a:rPr>
            <a:t>Inform HR of the decision</a:t>
          </a:r>
        </a:p>
      </dgm:t>
      <dgm:extLst>
        <a:ext uri="{E40237B7-FDA0-4F09-8148-C483321AD2D9}">
          <dgm14:cNvPr xmlns:dgm14="http://schemas.microsoft.com/office/drawing/2010/diagram" id="0" name="" descr="a graphic illustrating the steps for the creation of positions. First step: Submit request to HR, Form 516; second step: Obtain recommendation from official languages; third step: Inform HR of the decision; last step:&#10;Obtain confirmation from HR that the action has been completed"/>
        </a:ext>
      </dgm:extLst>
    </dgm:pt>
    <dgm:pt modelId="{6581B30E-3E33-4070-B641-04532111FC11}" type="parTrans" cxnId="{5BB48E99-0D4D-48AB-B385-429C20DAE471}">
      <dgm:prSet/>
      <dgm:spPr/>
      <dgm:t>
        <a:bodyPr/>
        <a:lstStyle/>
        <a:p>
          <a:endParaRPr lang="en-CA"/>
        </a:p>
      </dgm:t>
    </dgm:pt>
    <dgm:pt modelId="{D261972E-AB10-4204-8859-52B17600B96C}" type="sibTrans" cxnId="{5BB48E99-0D4D-48AB-B385-429C20DAE471}">
      <dgm:prSet/>
      <dgm:spPr/>
      <dgm:t>
        <a:bodyPr/>
        <a:lstStyle/>
        <a:p>
          <a:endParaRPr lang="en-CA"/>
        </a:p>
      </dgm:t>
    </dgm:pt>
    <dgm:pt modelId="{D2833CAB-07E1-4902-89C3-0386ACB92D04}">
      <dgm:prSet custT="1"/>
      <dgm:spPr>
        <a:xfrm>
          <a:off x="6872596" y="630260"/>
          <a:ext cx="1982226" cy="840347"/>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en-CA" sz="1400" dirty="0">
              <a:solidFill>
                <a:srgbClr val="3E4248"/>
              </a:solidFill>
              <a:latin typeface="Arial" panose="020B0604020202020204"/>
              <a:ea typeface="+mn-ea"/>
              <a:cs typeface="+mn-cs"/>
            </a:rPr>
            <a:t>Obtain confirmation from HR that the action has been completed</a:t>
          </a:r>
        </a:p>
      </dgm:t>
      <dgm:extLst>
        <a:ext uri="{E40237B7-FDA0-4F09-8148-C483321AD2D9}">
          <dgm14:cNvPr xmlns:dgm14="http://schemas.microsoft.com/office/drawing/2010/diagram" id="0" name="" descr="a graphic illustrating the steps for the creation of positions. First step: Submit request to HR, Form 516; second step: Obtain recommendation from official languages; third step: Inform HR of the decision; last step:&#10;Obtain confirmation from HR that the action has been completed"/>
        </a:ext>
      </dgm:extLst>
    </dgm:pt>
    <dgm:pt modelId="{6BAEF789-6EBE-4BC1-A5BD-F70DA37DE481}" type="parTrans" cxnId="{3D31F6A2-CCD2-4127-9DAA-41758B175C40}">
      <dgm:prSet/>
      <dgm:spPr/>
      <dgm:t>
        <a:bodyPr/>
        <a:lstStyle/>
        <a:p>
          <a:endParaRPr lang="en-CA"/>
        </a:p>
      </dgm:t>
    </dgm:pt>
    <dgm:pt modelId="{5DFDE19C-630D-4BA3-925F-3778122E3EAC}" type="sibTrans" cxnId="{3D31F6A2-CCD2-4127-9DAA-41758B175C40}">
      <dgm:prSet/>
      <dgm:spPr/>
      <dgm:t>
        <a:bodyPr/>
        <a:lstStyle/>
        <a:p>
          <a:endParaRPr lang="en-CA"/>
        </a:p>
      </dgm:t>
    </dgm:pt>
    <dgm:pt modelId="{BD34320B-DD59-4558-8413-C17020FD16F5}" type="pres">
      <dgm:prSet presAssocID="{03827EE4-C346-4411-9A7E-98A260652C16}" presName="CompostProcess" presStyleCnt="0">
        <dgm:presLayoutVars>
          <dgm:dir/>
          <dgm:resizeHandles val="exact"/>
        </dgm:presLayoutVars>
      </dgm:prSet>
      <dgm:spPr/>
    </dgm:pt>
    <dgm:pt modelId="{0F09F55E-8BD6-46DF-AC10-8F277B4A95F2}" type="pres">
      <dgm:prSet presAssocID="{03827EE4-C346-4411-9A7E-98A260652C16}" presName="arrow" presStyleLbl="bgShp" presStyleIdx="0" presStyleCnt="1"/>
      <dgm:spPr>
        <a:xfrm>
          <a:off x="664273" y="0"/>
          <a:ext cx="7528437" cy="2100869"/>
        </a:xfrm>
        <a:prstGeom prst="rightArrow">
          <a:avLst/>
        </a:prstGeom>
        <a:solidFill>
          <a:srgbClr val="CCDA6F">
            <a:tint val="40000"/>
            <a:hueOff val="0"/>
            <a:satOff val="0"/>
            <a:lumOff val="0"/>
            <a:alphaOff val="0"/>
          </a:srgbClr>
        </a:solidFill>
        <a:ln>
          <a:noFill/>
        </a:ln>
        <a:effectLst>
          <a:outerShdw blurRad="40000" dist="20000" dir="5400000" rotWithShape="0">
            <a:srgbClr val="000000">
              <a:alpha val="38000"/>
            </a:srgbClr>
          </a:outerShdw>
        </a:effectLst>
      </dgm:spPr>
    </dgm:pt>
    <dgm:pt modelId="{867162B5-F6E6-4379-90AC-007A30C38B85}" type="pres">
      <dgm:prSet presAssocID="{03827EE4-C346-4411-9A7E-98A260652C16}" presName="linearProcess" presStyleCnt="0"/>
      <dgm:spPr/>
    </dgm:pt>
    <dgm:pt modelId="{8E19A517-46EB-4415-B575-0738C910C7C8}" type="pres">
      <dgm:prSet presAssocID="{15CE468C-0F2E-4EB2-B6DE-0BABD761FEC6}" presName="textNode" presStyleLbl="node1" presStyleIdx="0" presStyleCnt="4" custScaleY="250000" custLinFactNeighborX="7276" custLinFactNeighborY="-23171">
        <dgm:presLayoutVars>
          <dgm:bulletEnabled val="1"/>
        </dgm:presLayoutVars>
      </dgm:prSet>
      <dgm:spPr/>
    </dgm:pt>
    <dgm:pt modelId="{406D4C75-2959-4C9E-B301-29C820740566}" type="pres">
      <dgm:prSet presAssocID="{F046EE7F-07D9-4ABA-A566-B52F2AC2BA1C}" presName="sibTrans" presStyleCnt="0"/>
      <dgm:spPr/>
    </dgm:pt>
    <dgm:pt modelId="{8C008FEB-921F-4006-91A7-1B3EE30ECEFB}" type="pres">
      <dgm:prSet presAssocID="{9D6C47FC-A7FA-4394-A1E3-794C64A94D54}" presName="textNode" presStyleLbl="node1" presStyleIdx="1" presStyleCnt="4" custScaleY="112333">
        <dgm:presLayoutVars>
          <dgm:bulletEnabled val="1"/>
        </dgm:presLayoutVars>
      </dgm:prSet>
      <dgm:spPr/>
    </dgm:pt>
    <dgm:pt modelId="{104F8E81-031E-4FEE-8615-00BF57ED261C}" type="pres">
      <dgm:prSet presAssocID="{D9A68A7A-2F6F-471C-AD3D-CBA58A5555EE}" presName="sibTrans" presStyleCnt="0"/>
      <dgm:spPr/>
    </dgm:pt>
    <dgm:pt modelId="{53BA6582-2C63-4AF8-83B9-973CC5BE78E4}" type="pres">
      <dgm:prSet presAssocID="{855BC323-D066-4C2D-B8F1-6729140A5FF1}" presName="textNode" presStyleLbl="node1" presStyleIdx="2" presStyleCnt="4" custScaleY="134105">
        <dgm:presLayoutVars>
          <dgm:bulletEnabled val="1"/>
        </dgm:presLayoutVars>
      </dgm:prSet>
      <dgm:spPr/>
    </dgm:pt>
    <dgm:pt modelId="{E57786AB-B946-424D-A1AB-948693EE0193}" type="pres">
      <dgm:prSet presAssocID="{D261972E-AB10-4204-8859-52B17600B96C}" presName="sibTrans" presStyleCnt="0"/>
      <dgm:spPr/>
    </dgm:pt>
    <dgm:pt modelId="{9C0FBE54-300C-46C3-B71F-2CF095CF941A}" type="pres">
      <dgm:prSet presAssocID="{D2833CAB-07E1-4902-89C3-0386ACB92D04}" presName="textNode" presStyleLbl="node1" presStyleIdx="3" presStyleCnt="4" custScaleY="134105">
        <dgm:presLayoutVars>
          <dgm:bulletEnabled val="1"/>
        </dgm:presLayoutVars>
      </dgm:prSet>
      <dgm:spPr/>
    </dgm:pt>
  </dgm:ptLst>
  <dgm:cxnLst>
    <dgm:cxn modelId="{6FCD871D-481D-4DCC-A65C-7A7E4AFE1E14}" srcId="{03827EE4-C346-4411-9A7E-98A260652C16}" destId="{9D6C47FC-A7FA-4394-A1E3-794C64A94D54}" srcOrd="1" destOrd="0" parTransId="{93726469-0E84-4538-9D43-F9D608EF0963}" sibTransId="{D9A68A7A-2F6F-471C-AD3D-CBA58A5555EE}"/>
    <dgm:cxn modelId="{3182A637-2E4C-4A71-8279-EC6C4E8EC2D1}" type="presOf" srcId="{03827EE4-C346-4411-9A7E-98A260652C16}" destId="{BD34320B-DD59-4558-8413-C17020FD16F5}" srcOrd="0" destOrd="0" presId="urn:microsoft.com/office/officeart/2005/8/layout/hProcess9"/>
    <dgm:cxn modelId="{AE0D0F6E-7438-4373-9F66-DA43C36C90A1}" type="presOf" srcId="{855BC323-D066-4C2D-B8F1-6729140A5FF1}" destId="{53BA6582-2C63-4AF8-83B9-973CC5BE78E4}" srcOrd="0" destOrd="0" presId="urn:microsoft.com/office/officeart/2005/8/layout/hProcess9"/>
    <dgm:cxn modelId="{EE7C7074-357F-47ED-98A1-0C46B9B4246C}" type="presOf" srcId="{D2833CAB-07E1-4902-89C3-0386ACB92D04}" destId="{9C0FBE54-300C-46C3-B71F-2CF095CF941A}" srcOrd="0" destOrd="0" presId="urn:microsoft.com/office/officeart/2005/8/layout/hProcess9"/>
    <dgm:cxn modelId="{5BB48E99-0D4D-48AB-B385-429C20DAE471}" srcId="{03827EE4-C346-4411-9A7E-98A260652C16}" destId="{855BC323-D066-4C2D-B8F1-6729140A5FF1}" srcOrd="2" destOrd="0" parTransId="{6581B30E-3E33-4070-B641-04532111FC11}" sibTransId="{D261972E-AB10-4204-8859-52B17600B96C}"/>
    <dgm:cxn modelId="{3D31F6A2-CCD2-4127-9DAA-41758B175C40}" srcId="{03827EE4-C346-4411-9A7E-98A260652C16}" destId="{D2833CAB-07E1-4902-89C3-0386ACB92D04}" srcOrd="3" destOrd="0" parTransId="{6BAEF789-6EBE-4BC1-A5BD-F70DA37DE481}" sibTransId="{5DFDE19C-630D-4BA3-925F-3778122E3EAC}"/>
    <dgm:cxn modelId="{D9EA45C0-8589-4247-8D91-6437677A23EF}" srcId="{03827EE4-C346-4411-9A7E-98A260652C16}" destId="{15CE468C-0F2E-4EB2-B6DE-0BABD761FEC6}" srcOrd="0" destOrd="0" parTransId="{C6477E45-A2EC-48E3-9D85-C719AEDC362F}" sibTransId="{F046EE7F-07D9-4ABA-A566-B52F2AC2BA1C}"/>
    <dgm:cxn modelId="{078DEEC9-BA3C-4549-AFB8-C5667ADDEAD5}" type="presOf" srcId="{15CE468C-0F2E-4EB2-B6DE-0BABD761FEC6}" destId="{8E19A517-46EB-4415-B575-0738C910C7C8}" srcOrd="0" destOrd="0" presId="urn:microsoft.com/office/officeart/2005/8/layout/hProcess9"/>
    <dgm:cxn modelId="{21EDE8EC-40F7-481C-9118-CB02F05979C9}" type="presOf" srcId="{9D6C47FC-A7FA-4394-A1E3-794C64A94D54}" destId="{8C008FEB-921F-4006-91A7-1B3EE30ECEFB}" srcOrd="0" destOrd="0" presId="urn:microsoft.com/office/officeart/2005/8/layout/hProcess9"/>
    <dgm:cxn modelId="{8FFDA3B3-712D-496E-84E2-8898AD873C85}" type="presParOf" srcId="{BD34320B-DD59-4558-8413-C17020FD16F5}" destId="{0F09F55E-8BD6-46DF-AC10-8F277B4A95F2}" srcOrd="0" destOrd="0" presId="urn:microsoft.com/office/officeart/2005/8/layout/hProcess9"/>
    <dgm:cxn modelId="{3971EDF2-736D-4488-950D-F2D3129E0229}" type="presParOf" srcId="{BD34320B-DD59-4558-8413-C17020FD16F5}" destId="{867162B5-F6E6-4379-90AC-007A30C38B85}" srcOrd="1" destOrd="0" presId="urn:microsoft.com/office/officeart/2005/8/layout/hProcess9"/>
    <dgm:cxn modelId="{0FC2B308-04A3-48F5-893F-4949D5761DD0}" type="presParOf" srcId="{867162B5-F6E6-4379-90AC-007A30C38B85}" destId="{8E19A517-46EB-4415-B575-0738C910C7C8}" srcOrd="0" destOrd="0" presId="urn:microsoft.com/office/officeart/2005/8/layout/hProcess9"/>
    <dgm:cxn modelId="{E39CF548-FF84-417F-A4F6-7A1B3DA7C437}" type="presParOf" srcId="{867162B5-F6E6-4379-90AC-007A30C38B85}" destId="{406D4C75-2959-4C9E-B301-29C820740566}" srcOrd="1" destOrd="0" presId="urn:microsoft.com/office/officeart/2005/8/layout/hProcess9"/>
    <dgm:cxn modelId="{AB8FFCC9-B50A-4C9C-BAE3-937A0A9764F4}" type="presParOf" srcId="{867162B5-F6E6-4379-90AC-007A30C38B85}" destId="{8C008FEB-921F-4006-91A7-1B3EE30ECEFB}" srcOrd="2" destOrd="0" presId="urn:microsoft.com/office/officeart/2005/8/layout/hProcess9"/>
    <dgm:cxn modelId="{589A4732-C6D5-4273-B2CE-1CDA58F6CD75}" type="presParOf" srcId="{867162B5-F6E6-4379-90AC-007A30C38B85}" destId="{104F8E81-031E-4FEE-8615-00BF57ED261C}" srcOrd="3" destOrd="0" presId="urn:microsoft.com/office/officeart/2005/8/layout/hProcess9"/>
    <dgm:cxn modelId="{1B3E6DC1-39AD-4B27-B2B4-BC32F0BF454A}" type="presParOf" srcId="{867162B5-F6E6-4379-90AC-007A30C38B85}" destId="{53BA6582-2C63-4AF8-83B9-973CC5BE78E4}" srcOrd="4" destOrd="0" presId="urn:microsoft.com/office/officeart/2005/8/layout/hProcess9"/>
    <dgm:cxn modelId="{0754E32B-D33F-4979-B101-14DF648BA149}" type="presParOf" srcId="{867162B5-F6E6-4379-90AC-007A30C38B85}" destId="{E57786AB-B946-424D-A1AB-948693EE0193}" srcOrd="5" destOrd="0" presId="urn:microsoft.com/office/officeart/2005/8/layout/hProcess9"/>
    <dgm:cxn modelId="{C1D6B1F0-E1F1-4231-92C2-B9DC455D7092}" type="presParOf" srcId="{867162B5-F6E6-4379-90AC-007A30C38B85}" destId="{9C0FBE54-300C-46C3-B71F-2CF095CF941A}" srcOrd="6"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04453F-6408-4D85-838B-0DA9D0F0CCFE}" type="doc">
      <dgm:prSet loTypeId="urn:microsoft.com/office/officeart/2005/8/layout/hProcess9" loCatId="process" qsTypeId="urn:microsoft.com/office/officeart/2005/8/quickstyle/simple3" qsCatId="simple" csTypeId="urn:microsoft.com/office/officeart/2005/8/colors/accent1_2" csCatId="accent1" phldr="1"/>
      <dgm:spPr/>
    </dgm:pt>
    <dgm:pt modelId="{5ED32DC9-449A-47EB-A572-F58EFB6B3708}">
      <dgm:prSet phldrT="[Text]" custT="1"/>
      <dgm:spPr>
        <a:xfrm>
          <a:off x="3424" y="45479"/>
          <a:ext cx="2006631" cy="1637233"/>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en-CA" sz="1800" dirty="0">
              <a:solidFill>
                <a:srgbClr val="3E4248"/>
              </a:solidFill>
              <a:latin typeface="Arial" panose="020B0604020202020204"/>
              <a:ea typeface="+mn-ea"/>
              <a:cs typeface="+mn-cs"/>
            </a:rPr>
            <a:t>Submit request to HR</a:t>
          </a:r>
        </a:p>
        <a:p>
          <a:pPr>
            <a:buNone/>
          </a:pPr>
          <a:r>
            <a:rPr lang="en-CA" sz="1800" b="1" dirty="0">
              <a:solidFill>
                <a:srgbClr val="3E4248"/>
              </a:solidFill>
              <a:latin typeface="Arial" panose="020B0604020202020204"/>
              <a:ea typeface="+mn-ea"/>
              <a:cs typeface="+mn-cs"/>
            </a:rPr>
            <a:t>Form 516</a:t>
          </a:r>
        </a:p>
      </dgm:t>
    </dgm:pt>
    <dgm:pt modelId="{29A07D08-6CE8-4DEF-BA05-04B63C6417AC}" type="parTrans" cxnId="{DE26F5B9-FA65-42D4-9CCE-1FC323255E7A}">
      <dgm:prSet/>
      <dgm:spPr/>
      <dgm:t>
        <a:bodyPr/>
        <a:lstStyle/>
        <a:p>
          <a:endParaRPr lang="en-CA"/>
        </a:p>
      </dgm:t>
    </dgm:pt>
    <dgm:pt modelId="{98251FA1-A2BD-4F25-B242-2F2B1CFD7F25}" type="sibTrans" cxnId="{DE26F5B9-FA65-42D4-9CCE-1FC323255E7A}">
      <dgm:prSet/>
      <dgm:spPr/>
      <dgm:t>
        <a:bodyPr/>
        <a:lstStyle/>
        <a:p>
          <a:endParaRPr lang="en-CA"/>
        </a:p>
      </dgm:t>
    </dgm:pt>
    <dgm:pt modelId="{B889AAEE-F813-4F1D-9551-B65E729D71A1}">
      <dgm:prSet phldrT="[Text]" custT="1"/>
      <dgm:spPr>
        <a:xfrm>
          <a:off x="2110387" y="518457"/>
          <a:ext cx="2132831" cy="691276"/>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en-CA" sz="1400" dirty="0">
              <a:solidFill>
                <a:srgbClr val="3E4248"/>
              </a:solidFill>
              <a:latin typeface="Arial" panose="020B0604020202020204"/>
              <a:ea typeface="+mn-ea"/>
              <a:cs typeface="+mn-cs"/>
            </a:rPr>
            <a:t>Obtain recommendation from official languages</a:t>
          </a:r>
        </a:p>
      </dgm:t>
    </dgm:pt>
    <dgm:pt modelId="{12616BFA-44D8-4E9A-9C95-ADB05E9AE422}" type="parTrans" cxnId="{9C1B78F6-9D43-4F75-B629-148CE1F6331F}">
      <dgm:prSet/>
      <dgm:spPr/>
      <dgm:t>
        <a:bodyPr/>
        <a:lstStyle/>
        <a:p>
          <a:endParaRPr lang="en-CA"/>
        </a:p>
      </dgm:t>
    </dgm:pt>
    <dgm:pt modelId="{E2317504-19B1-4D92-9AE4-35F3CAB9755B}" type="sibTrans" cxnId="{9C1B78F6-9D43-4F75-B629-148CE1F6331F}">
      <dgm:prSet/>
      <dgm:spPr/>
      <dgm:t>
        <a:bodyPr/>
        <a:lstStyle/>
        <a:p>
          <a:endParaRPr lang="en-CA"/>
        </a:p>
      </dgm:t>
    </dgm:pt>
    <dgm:pt modelId="{9619F9A3-EB48-4A43-BB50-D7ECDF41788F}">
      <dgm:prSet phldrT="[Text]" custT="1"/>
      <dgm:spPr>
        <a:xfrm>
          <a:off x="4343549" y="518457"/>
          <a:ext cx="2132831" cy="691276"/>
        </a:xfrm>
        <a:prstGeom prst="roundRect">
          <a:avLst/>
        </a:prstGeom>
        <a:solidFill>
          <a:schemeClr val="accent1">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fr-CA" sz="1400" dirty="0" err="1">
              <a:solidFill>
                <a:srgbClr val="3E4248"/>
              </a:solidFill>
              <a:latin typeface="Arial" panose="020B0604020202020204"/>
              <a:ea typeface="+mn-ea"/>
              <a:cs typeface="+mn-cs"/>
            </a:rPr>
            <a:t>Obtain</a:t>
          </a:r>
          <a:r>
            <a:rPr lang="fr-CA" sz="1400" baseline="0" dirty="0">
              <a:solidFill>
                <a:srgbClr val="3E4248"/>
              </a:solidFill>
              <a:latin typeface="Arial" panose="020B0604020202020204"/>
              <a:ea typeface="+mn-ea"/>
              <a:cs typeface="+mn-cs"/>
            </a:rPr>
            <a:t> the </a:t>
          </a:r>
          <a:r>
            <a:rPr lang="fr-CA" sz="1400" baseline="0" dirty="0" err="1">
              <a:solidFill>
                <a:srgbClr val="3E4248"/>
              </a:solidFill>
              <a:latin typeface="Arial" panose="020B0604020202020204"/>
              <a:ea typeface="+mn-ea"/>
              <a:cs typeface="+mn-cs"/>
            </a:rPr>
            <a:t>approval</a:t>
          </a:r>
          <a:r>
            <a:rPr lang="fr-CA" sz="1400" baseline="0" dirty="0">
              <a:solidFill>
                <a:srgbClr val="3E4248"/>
              </a:solidFill>
              <a:latin typeface="Arial" panose="020B0604020202020204"/>
              <a:ea typeface="+mn-ea"/>
              <a:cs typeface="+mn-cs"/>
            </a:rPr>
            <a:t> required </a:t>
          </a:r>
          <a:r>
            <a:rPr lang="fr-CA" sz="1400" baseline="0" dirty="0" err="1">
              <a:solidFill>
                <a:srgbClr val="3E4248"/>
              </a:solidFill>
              <a:latin typeface="Arial" panose="020B0604020202020204"/>
              <a:ea typeface="+mn-ea"/>
              <a:cs typeface="+mn-cs"/>
            </a:rPr>
            <a:t>under</a:t>
          </a:r>
          <a:r>
            <a:rPr lang="fr-CA" sz="1400" baseline="0" dirty="0">
              <a:solidFill>
                <a:srgbClr val="3E4248"/>
              </a:solidFill>
              <a:latin typeface="Arial" panose="020B0604020202020204"/>
              <a:ea typeface="+mn-ea"/>
              <a:cs typeface="+mn-cs"/>
            </a:rPr>
            <a:t> the Instrument of HR </a:t>
          </a:r>
          <a:r>
            <a:rPr lang="fr-CA" sz="1400" baseline="0" dirty="0" err="1">
              <a:solidFill>
                <a:srgbClr val="3E4248"/>
              </a:solidFill>
              <a:latin typeface="Arial" panose="020B0604020202020204"/>
              <a:ea typeface="+mn-ea"/>
              <a:cs typeface="+mn-cs"/>
            </a:rPr>
            <a:t>delegation</a:t>
          </a:r>
          <a:endParaRPr lang="en-CA" sz="1400" dirty="0">
            <a:solidFill>
              <a:srgbClr val="3E4248"/>
            </a:solidFill>
            <a:latin typeface="Arial" panose="020B0604020202020204"/>
            <a:ea typeface="+mn-ea"/>
            <a:cs typeface="+mn-cs"/>
          </a:endParaRPr>
        </a:p>
      </dgm:t>
    </dgm:pt>
    <dgm:pt modelId="{006FB437-D9B8-4029-A718-7C228F37AB69}" type="parTrans" cxnId="{89144FE1-F939-46FB-B3F9-9556ECF56008}">
      <dgm:prSet/>
      <dgm:spPr/>
      <dgm:t>
        <a:bodyPr/>
        <a:lstStyle/>
        <a:p>
          <a:endParaRPr lang="en-CA"/>
        </a:p>
      </dgm:t>
    </dgm:pt>
    <dgm:pt modelId="{1D4CE667-3D10-4855-8B38-6A57B40FBB14}" type="sibTrans" cxnId="{89144FE1-F939-46FB-B3F9-9556ECF56008}">
      <dgm:prSet/>
      <dgm:spPr/>
      <dgm:t>
        <a:bodyPr/>
        <a:lstStyle/>
        <a:p>
          <a:endParaRPr lang="en-CA"/>
        </a:p>
      </dgm:t>
    </dgm:pt>
    <dgm:pt modelId="{97CC37ED-ED43-472B-BDC6-060F0D6A9E99}">
      <dgm:prSet custT="1"/>
      <dgm:spPr>
        <a:xfrm>
          <a:off x="6576712" y="518457"/>
          <a:ext cx="2132831" cy="691276"/>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en-CA" sz="1400" dirty="0">
              <a:solidFill>
                <a:srgbClr val="3E4248"/>
              </a:solidFill>
              <a:latin typeface="Arial" panose="020B0604020202020204"/>
              <a:ea typeface="+mn-ea"/>
              <a:cs typeface="+mn-cs"/>
            </a:rPr>
            <a:t>Obtain confirmation from HR that the action has been completed</a:t>
          </a:r>
        </a:p>
      </dgm:t>
    </dgm:pt>
    <dgm:pt modelId="{16D81819-253B-4126-B5CE-4F1001C06CB6}" type="parTrans" cxnId="{5E46548F-1190-4E87-BA71-DFA9B5051B0A}">
      <dgm:prSet/>
      <dgm:spPr/>
      <dgm:t>
        <a:bodyPr/>
        <a:lstStyle/>
        <a:p>
          <a:endParaRPr lang="en-CA"/>
        </a:p>
      </dgm:t>
    </dgm:pt>
    <dgm:pt modelId="{9DF99755-D58F-4D36-903F-8877851A8BE3}" type="sibTrans" cxnId="{5E46548F-1190-4E87-BA71-DFA9B5051B0A}">
      <dgm:prSet/>
      <dgm:spPr/>
      <dgm:t>
        <a:bodyPr/>
        <a:lstStyle/>
        <a:p>
          <a:endParaRPr lang="en-CA"/>
        </a:p>
      </dgm:t>
    </dgm:pt>
    <dgm:pt modelId="{802300AA-91DA-461D-BD3F-264713A33D40}" type="pres">
      <dgm:prSet presAssocID="{C404453F-6408-4D85-838B-0DA9D0F0CCFE}" presName="CompostProcess" presStyleCnt="0">
        <dgm:presLayoutVars>
          <dgm:dir/>
          <dgm:resizeHandles val="exact"/>
        </dgm:presLayoutVars>
      </dgm:prSet>
      <dgm:spPr/>
    </dgm:pt>
    <dgm:pt modelId="{16440233-9269-4D0E-8551-8E87D30DD3D0}" type="pres">
      <dgm:prSet presAssocID="{C404453F-6408-4D85-838B-0DA9D0F0CCFE}" presName="arrow" presStyleLbl="bgShp" presStyleIdx="0" presStyleCnt="1"/>
      <dgm:spPr>
        <a:xfrm>
          <a:off x="653472" y="0"/>
          <a:ext cx="7406022" cy="1728192"/>
        </a:xfrm>
        <a:prstGeom prst="rightArrow">
          <a:avLst/>
        </a:prstGeom>
        <a:solidFill>
          <a:srgbClr val="CCDA6F">
            <a:tint val="40000"/>
            <a:hueOff val="0"/>
            <a:satOff val="0"/>
            <a:lumOff val="0"/>
            <a:alphaOff val="0"/>
          </a:srgbClr>
        </a:solidFill>
        <a:ln>
          <a:noFill/>
        </a:ln>
        <a:effectLst>
          <a:outerShdw blurRad="40000" dist="20000" dir="5400000" rotWithShape="0">
            <a:srgbClr val="000000">
              <a:alpha val="38000"/>
            </a:srgbClr>
          </a:outerShdw>
        </a:effectLst>
      </dgm:spPr>
    </dgm:pt>
    <dgm:pt modelId="{57B01D02-B363-43E7-B06A-4428876D9DF1}" type="pres">
      <dgm:prSet presAssocID="{C404453F-6408-4D85-838B-0DA9D0F0CCFE}" presName="linearProcess" presStyleCnt="0"/>
      <dgm:spPr/>
    </dgm:pt>
    <dgm:pt modelId="{3A72382D-8A5A-4763-972D-934572FB3A84}" type="pres">
      <dgm:prSet presAssocID="{5ED32DC9-449A-47EB-A572-F58EFB6B3708}" presName="textNode" presStyleLbl="node1" presStyleIdx="0" presStyleCnt="4" custScaleX="94083" custScaleY="236842">
        <dgm:presLayoutVars>
          <dgm:bulletEnabled val="1"/>
        </dgm:presLayoutVars>
      </dgm:prSet>
      <dgm:spPr/>
    </dgm:pt>
    <dgm:pt modelId="{E96EB351-A385-4B73-8E2F-F489F6D2FED8}" type="pres">
      <dgm:prSet presAssocID="{98251FA1-A2BD-4F25-B242-2F2B1CFD7F25}" presName="sibTrans" presStyleCnt="0"/>
      <dgm:spPr/>
    </dgm:pt>
    <dgm:pt modelId="{C6745D7F-8A63-45A1-AB79-14EE3DEF844B}" type="pres">
      <dgm:prSet presAssocID="{B889AAEE-F813-4F1D-9551-B65E729D71A1}" presName="textNode" presStyleLbl="node1" presStyleIdx="1" presStyleCnt="4" custScaleY="156842">
        <dgm:presLayoutVars>
          <dgm:bulletEnabled val="1"/>
        </dgm:presLayoutVars>
      </dgm:prSet>
      <dgm:spPr/>
    </dgm:pt>
    <dgm:pt modelId="{88B51961-97C7-4B08-B04E-FA004F84BECB}" type="pres">
      <dgm:prSet presAssocID="{E2317504-19B1-4D92-9AE4-35F3CAB9755B}" presName="sibTrans" presStyleCnt="0"/>
      <dgm:spPr/>
    </dgm:pt>
    <dgm:pt modelId="{E509EC93-8B1C-49D8-95E3-34535B601AE3}" type="pres">
      <dgm:prSet presAssocID="{9619F9A3-EB48-4A43-BB50-D7ECDF41788F}" presName="textNode" presStyleLbl="node1" presStyleIdx="2" presStyleCnt="4" custScaleY="156842">
        <dgm:presLayoutVars>
          <dgm:bulletEnabled val="1"/>
        </dgm:presLayoutVars>
      </dgm:prSet>
      <dgm:spPr/>
    </dgm:pt>
    <dgm:pt modelId="{1271DD0F-CCAF-4F9B-B110-A1930FD0DEAD}" type="pres">
      <dgm:prSet presAssocID="{1D4CE667-3D10-4855-8B38-6A57B40FBB14}" presName="sibTrans" presStyleCnt="0"/>
      <dgm:spPr/>
    </dgm:pt>
    <dgm:pt modelId="{2E03044E-AD0E-43E0-A7B2-65FF538CA4C0}" type="pres">
      <dgm:prSet presAssocID="{97CC37ED-ED43-472B-BDC6-060F0D6A9E99}" presName="textNode" presStyleLbl="node1" presStyleIdx="3" presStyleCnt="4" custScaleY="156842">
        <dgm:presLayoutVars>
          <dgm:bulletEnabled val="1"/>
        </dgm:presLayoutVars>
      </dgm:prSet>
      <dgm:spPr/>
    </dgm:pt>
  </dgm:ptLst>
  <dgm:cxnLst>
    <dgm:cxn modelId="{84BD8C38-D728-4D6C-B8EE-59BE4ADCB185}" type="presOf" srcId="{97CC37ED-ED43-472B-BDC6-060F0D6A9E99}" destId="{2E03044E-AD0E-43E0-A7B2-65FF538CA4C0}" srcOrd="0" destOrd="0" presId="urn:microsoft.com/office/officeart/2005/8/layout/hProcess9"/>
    <dgm:cxn modelId="{64DA4D4D-4786-4E07-9EC9-147F13BFBB9B}" type="presOf" srcId="{9619F9A3-EB48-4A43-BB50-D7ECDF41788F}" destId="{E509EC93-8B1C-49D8-95E3-34535B601AE3}" srcOrd="0" destOrd="0" presId="urn:microsoft.com/office/officeart/2005/8/layout/hProcess9"/>
    <dgm:cxn modelId="{29428D73-619E-4C66-9FC0-6C073E9F1987}" type="presOf" srcId="{5ED32DC9-449A-47EB-A572-F58EFB6B3708}" destId="{3A72382D-8A5A-4763-972D-934572FB3A84}" srcOrd="0" destOrd="0" presId="urn:microsoft.com/office/officeart/2005/8/layout/hProcess9"/>
    <dgm:cxn modelId="{5E46548F-1190-4E87-BA71-DFA9B5051B0A}" srcId="{C404453F-6408-4D85-838B-0DA9D0F0CCFE}" destId="{97CC37ED-ED43-472B-BDC6-060F0D6A9E99}" srcOrd="3" destOrd="0" parTransId="{16D81819-253B-4126-B5CE-4F1001C06CB6}" sibTransId="{9DF99755-D58F-4D36-903F-8877851A8BE3}"/>
    <dgm:cxn modelId="{A3C7C78F-7797-45AB-880E-91E3D72E9DD3}" type="presOf" srcId="{B889AAEE-F813-4F1D-9551-B65E729D71A1}" destId="{C6745D7F-8A63-45A1-AB79-14EE3DEF844B}" srcOrd="0" destOrd="0" presId="urn:microsoft.com/office/officeart/2005/8/layout/hProcess9"/>
    <dgm:cxn modelId="{DE26F5B9-FA65-42D4-9CCE-1FC323255E7A}" srcId="{C404453F-6408-4D85-838B-0DA9D0F0CCFE}" destId="{5ED32DC9-449A-47EB-A572-F58EFB6B3708}" srcOrd="0" destOrd="0" parTransId="{29A07D08-6CE8-4DEF-BA05-04B63C6417AC}" sibTransId="{98251FA1-A2BD-4F25-B242-2F2B1CFD7F25}"/>
    <dgm:cxn modelId="{3FA07BDD-D37D-41DD-8024-FC3B343F8F29}" type="presOf" srcId="{C404453F-6408-4D85-838B-0DA9D0F0CCFE}" destId="{802300AA-91DA-461D-BD3F-264713A33D40}" srcOrd="0" destOrd="0" presId="urn:microsoft.com/office/officeart/2005/8/layout/hProcess9"/>
    <dgm:cxn modelId="{89144FE1-F939-46FB-B3F9-9556ECF56008}" srcId="{C404453F-6408-4D85-838B-0DA9D0F0CCFE}" destId="{9619F9A3-EB48-4A43-BB50-D7ECDF41788F}" srcOrd="2" destOrd="0" parTransId="{006FB437-D9B8-4029-A718-7C228F37AB69}" sibTransId="{1D4CE667-3D10-4855-8B38-6A57B40FBB14}"/>
    <dgm:cxn modelId="{9C1B78F6-9D43-4F75-B629-148CE1F6331F}" srcId="{C404453F-6408-4D85-838B-0DA9D0F0CCFE}" destId="{B889AAEE-F813-4F1D-9551-B65E729D71A1}" srcOrd="1" destOrd="0" parTransId="{12616BFA-44D8-4E9A-9C95-ADB05E9AE422}" sibTransId="{E2317504-19B1-4D92-9AE4-35F3CAB9755B}"/>
    <dgm:cxn modelId="{6B9F1BA6-3C9C-4AE7-8E0F-7059743E1E69}" type="presParOf" srcId="{802300AA-91DA-461D-BD3F-264713A33D40}" destId="{16440233-9269-4D0E-8551-8E87D30DD3D0}" srcOrd="0" destOrd="0" presId="urn:microsoft.com/office/officeart/2005/8/layout/hProcess9"/>
    <dgm:cxn modelId="{985318E4-3CB2-4AA2-8B70-FF205565F447}" type="presParOf" srcId="{802300AA-91DA-461D-BD3F-264713A33D40}" destId="{57B01D02-B363-43E7-B06A-4428876D9DF1}" srcOrd="1" destOrd="0" presId="urn:microsoft.com/office/officeart/2005/8/layout/hProcess9"/>
    <dgm:cxn modelId="{D284039E-6EC1-4248-A741-CE48A9E08BE4}" type="presParOf" srcId="{57B01D02-B363-43E7-B06A-4428876D9DF1}" destId="{3A72382D-8A5A-4763-972D-934572FB3A84}" srcOrd="0" destOrd="0" presId="urn:microsoft.com/office/officeart/2005/8/layout/hProcess9"/>
    <dgm:cxn modelId="{278215DA-F63B-4E3A-BDCD-F77F9EF7C165}" type="presParOf" srcId="{57B01D02-B363-43E7-B06A-4428876D9DF1}" destId="{E96EB351-A385-4B73-8E2F-F489F6D2FED8}" srcOrd="1" destOrd="0" presId="urn:microsoft.com/office/officeart/2005/8/layout/hProcess9"/>
    <dgm:cxn modelId="{416BD525-C689-4C13-9D37-DA8AAD5F703F}" type="presParOf" srcId="{57B01D02-B363-43E7-B06A-4428876D9DF1}" destId="{C6745D7F-8A63-45A1-AB79-14EE3DEF844B}" srcOrd="2" destOrd="0" presId="urn:microsoft.com/office/officeart/2005/8/layout/hProcess9"/>
    <dgm:cxn modelId="{099A9B28-E54F-4CCD-905A-F7A7C277613C}" type="presParOf" srcId="{57B01D02-B363-43E7-B06A-4428876D9DF1}" destId="{88B51961-97C7-4B08-B04E-FA004F84BECB}" srcOrd="3" destOrd="0" presId="urn:microsoft.com/office/officeart/2005/8/layout/hProcess9"/>
    <dgm:cxn modelId="{BD56235A-6909-42C6-BA82-71722ACBB30F}" type="presParOf" srcId="{57B01D02-B363-43E7-B06A-4428876D9DF1}" destId="{E509EC93-8B1C-49D8-95E3-34535B601AE3}" srcOrd="4" destOrd="0" presId="urn:microsoft.com/office/officeart/2005/8/layout/hProcess9"/>
    <dgm:cxn modelId="{E964D475-C956-4143-B3E1-3C40F4322524}" type="presParOf" srcId="{57B01D02-B363-43E7-B06A-4428876D9DF1}" destId="{1271DD0F-CCAF-4F9B-B110-A1930FD0DEAD}" srcOrd="5" destOrd="0" presId="urn:microsoft.com/office/officeart/2005/8/layout/hProcess9"/>
    <dgm:cxn modelId="{0A7BBCF8-C178-46B2-B430-C444B7D5B46F}" type="presParOf" srcId="{57B01D02-B363-43E7-B06A-4428876D9DF1}" destId="{2E03044E-AD0E-43E0-A7B2-65FF538CA4C0}" srcOrd="6" destOrd="0" presId="urn:microsoft.com/office/officeart/2005/8/layout/hProcess9"/>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9F55E-8BD6-46DF-AC10-8F277B4A95F2}">
      <dsp:nvSpPr>
        <dsp:cNvPr id="0" name=""/>
        <dsp:cNvSpPr/>
      </dsp:nvSpPr>
      <dsp:spPr>
        <a:xfrm>
          <a:off x="588665" y="0"/>
          <a:ext cx="6671541" cy="1712931"/>
        </a:xfrm>
        <a:prstGeom prst="rightArrow">
          <a:avLst/>
        </a:prstGeom>
        <a:solidFill>
          <a:srgbClr val="CCDA6F">
            <a:tint val="40000"/>
            <a:hueOff val="0"/>
            <a:satOff val="0"/>
            <a:lumOff val="0"/>
            <a:alphaOff val="0"/>
          </a:srgb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8E19A517-46EB-4415-B575-0738C910C7C8}">
      <dsp:nvSpPr>
        <dsp:cNvPr id="0" name=""/>
        <dsp:cNvSpPr/>
      </dsp:nvSpPr>
      <dsp:spPr>
        <a:xfrm>
          <a:off x="0" y="0"/>
          <a:ext cx="1756606" cy="1712931"/>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CA" sz="1800" kern="1200" dirty="0">
              <a:solidFill>
                <a:schemeClr val="tx1"/>
              </a:solidFill>
              <a:latin typeface="Arial" panose="020B0604020202020204"/>
              <a:ea typeface="+mn-ea"/>
              <a:cs typeface="+mn-cs"/>
            </a:rPr>
            <a:t>Soumettre demande à la classification</a:t>
          </a:r>
        </a:p>
        <a:p>
          <a:pPr marL="0" lvl="0" indent="0" algn="ctr" defTabSz="800100">
            <a:lnSpc>
              <a:spcPct val="90000"/>
            </a:lnSpc>
            <a:spcBef>
              <a:spcPct val="0"/>
            </a:spcBef>
            <a:spcAft>
              <a:spcPct val="35000"/>
            </a:spcAft>
            <a:buNone/>
          </a:pPr>
          <a:r>
            <a:rPr lang="fr-CA" sz="1800" b="1" kern="1200" dirty="0">
              <a:solidFill>
                <a:schemeClr val="tx1"/>
              </a:solidFill>
              <a:latin typeface="Arial" panose="020B0604020202020204"/>
              <a:ea typeface="+mn-ea"/>
              <a:cs typeface="+mn-cs"/>
            </a:rPr>
            <a:t>Formulaire 516</a:t>
          </a:r>
          <a:endParaRPr lang="en-CA" sz="1800" b="1" kern="1200" dirty="0">
            <a:solidFill>
              <a:schemeClr val="tx1"/>
            </a:solidFill>
            <a:latin typeface="Arial" panose="020B0604020202020204"/>
            <a:ea typeface="+mn-ea"/>
            <a:cs typeface="+mn-cs"/>
          </a:endParaRPr>
        </a:p>
      </dsp:txBody>
      <dsp:txXfrm>
        <a:off x="83618" y="83618"/>
        <a:ext cx="1589370" cy="1545695"/>
      </dsp:txXfrm>
    </dsp:sp>
    <dsp:sp modelId="{8C008FEB-921F-4006-91A7-1B3EE30ECEFB}">
      <dsp:nvSpPr>
        <dsp:cNvPr id="0" name=""/>
        <dsp:cNvSpPr/>
      </dsp:nvSpPr>
      <dsp:spPr>
        <a:xfrm>
          <a:off x="2031393" y="441285"/>
          <a:ext cx="1756606" cy="830360"/>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CA" sz="1400" kern="1200" dirty="0">
              <a:solidFill>
                <a:schemeClr val="tx1"/>
              </a:solidFill>
              <a:latin typeface="Arial" panose="020B0604020202020204"/>
              <a:ea typeface="+mn-ea"/>
              <a:cs typeface="+mn-cs"/>
            </a:rPr>
            <a:t>Obtenir recommandation des langues officielles*</a:t>
          </a:r>
          <a:endParaRPr lang="en-CA" sz="1400" kern="1200" dirty="0">
            <a:solidFill>
              <a:schemeClr val="tx1"/>
            </a:solidFill>
            <a:latin typeface="Arial" panose="020B0604020202020204"/>
            <a:ea typeface="+mn-ea"/>
            <a:cs typeface="+mn-cs"/>
          </a:endParaRPr>
        </a:p>
      </dsp:txBody>
      <dsp:txXfrm>
        <a:off x="2071928" y="481820"/>
        <a:ext cx="1675536" cy="749290"/>
      </dsp:txXfrm>
    </dsp:sp>
    <dsp:sp modelId="{53BA6582-2C63-4AF8-83B9-973CC5BE78E4}">
      <dsp:nvSpPr>
        <dsp:cNvPr id="0" name=""/>
        <dsp:cNvSpPr/>
      </dsp:nvSpPr>
      <dsp:spPr>
        <a:xfrm>
          <a:off x="4020153" y="445793"/>
          <a:ext cx="1756606" cy="830360"/>
        </a:xfrm>
        <a:prstGeom prst="roundRect">
          <a:avLst/>
        </a:prstGeom>
        <a:solidFill>
          <a:schemeClr val="accent1">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CA" sz="1400" kern="1200" dirty="0">
              <a:solidFill>
                <a:schemeClr val="tx1"/>
              </a:solidFill>
              <a:latin typeface="Arial" panose="020B0604020202020204"/>
              <a:ea typeface="+mn-ea"/>
              <a:cs typeface="+mn-cs"/>
            </a:rPr>
            <a:t>Informer les RH de la décision</a:t>
          </a:r>
          <a:endParaRPr lang="en-CA" sz="1400" kern="1200" dirty="0">
            <a:solidFill>
              <a:schemeClr val="tx1"/>
            </a:solidFill>
            <a:latin typeface="Arial" panose="020B0604020202020204"/>
            <a:ea typeface="+mn-ea"/>
            <a:cs typeface="+mn-cs"/>
          </a:endParaRPr>
        </a:p>
      </dsp:txBody>
      <dsp:txXfrm>
        <a:off x="4060688" y="486328"/>
        <a:ext cx="1675536" cy="749290"/>
      </dsp:txXfrm>
    </dsp:sp>
    <dsp:sp modelId="{9C0FBE54-300C-46C3-B71F-2CF095CF941A}">
      <dsp:nvSpPr>
        <dsp:cNvPr id="0" name=""/>
        <dsp:cNvSpPr/>
      </dsp:nvSpPr>
      <dsp:spPr>
        <a:xfrm>
          <a:off x="6090349" y="441285"/>
          <a:ext cx="1756606" cy="830360"/>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CA" sz="1400" kern="1200" dirty="0">
              <a:solidFill>
                <a:schemeClr val="tx1"/>
              </a:solidFill>
              <a:latin typeface="Arial" panose="020B0604020202020204"/>
              <a:ea typeface="+mn-ea"/>
              <a:cs typeface="+mn-cs"/>
            </a:rPr>
            <a:t>Obtenir confirmation que l’action est complétée</a:t>
          </a:r>
          <a:endParaRPr lang="en-CA" sz="1400" kern="1200" dirty="0">
            <a:solidFill>
              <a:schemeClr val="tx1"/>
            </a:solidFill>
            <a:latin typeface="Arial" panose="020B0604020202020204"/>
            <a:ea typeface="+mn-ea"/>
            <a:cs typeface="+mn-cs"/>
          </a:endParaRPr>
        </a:p>
      </dsp:txBody>
      <dsp:txXfrm>
        <a:off x="6130884" y="481820"/>
        <a:ext cx="1675536" cy="749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40233-9269-4D0E-8551-8E87D30DD3D0}">
      <dsp:nvSpPr>
        <dsp:cNvPr id="0" name=""/>
        <dsp:cNvSpPr/>
      </dsp:nvSpPr>
      <dsp:spPr>
        <a:xfrm>
          <a:off x="588665" y="0"/>
          <a:ext cx="6671541" cy="1410021"/>
        </a:xfrm>
        <a:prstGeom prst="rightArrow">
          <a:avLst/>
        </a:prstGeom>
        <a:solidFill>
          <a:srgbClr val="CCDA6F">
            <a:tint val="40000"/>
            <a:hueOff val="0"/>
            <a:satOff val="0"/>
            <a:lumOff val="0"/>
            <a:alphaOff val="0"/>
          </a:srgb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3A72382D-8A5A-4763-972D-934572FB3A84}">
      <dsp:nvSpPr>
        <dsp:cNvPr id="0" name=""/>
        <dsp:cNvSpPr/>
      </dsp:nvSpPr>
      <dsp:spPr>
        <a:xfrm>
          <a:off x="0" y="74212"/>
          <a:ext cx="1705415" cy="1335808"/>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CA" sz="1800" kern="1200" dirty="0">
              <a:solidFill>
                <a:schemeClr val="tx1"/>
              </a:solidFill>
              <a:latin typeface="Arial" panose="020B0604020202020204"/>
              <a:ea typeface="+mn-ea"/>
              <a:cs typeface="+mn-cs"/>
            </a:rPr>
            <a:t>Soumettre demande à la classification</a:t>
          </a:r>
        </a:p>
        <a:p>
          <a:pPr marL="0" lvl="0" indent="0" algn="ctr" defTabSz="800100">
            <a:lnSpc>
              <a:spcPct val="90000"/>
            </a:lnSpc>
            <a:spcBef>
              <a:spcPct val="0"/>
            </a:spcBef>
            <a:spcAft>
              <a:spcPct val="35000"/>
            </a:spcAft>
            <a:buNone/>
          </a:pPr>
          <a:r>
            <a:rPr lang="en-CA" sz="1800" b="1" kern="1200" dirty="0">
              <a:solidFill>
                <a:schemeClr val="tx1"/>
              </a:solidFill>
              <a:latin typeface="Arial" panose="020B0604020202020204"/>
              <a:ea typeface="+mn-ea"/>
              <a:cs typeface="+mn-cs"/>
            </a:rPr>
            <a:t>Formulaire 516</a:t>
          </a:r>
        </a:p>
      </dsp:txBody>
      <dsp:txXfrm>
        <a:off x="65209" y="139421"/>
        <a:ext cx="1574997" cy="1205390"/>
      </dsp:txXfrm>
    </dsp:sp>
    <dsp:sp modelId="{C6745D7F-8A63-45A1-AB79-14EE3DEF844B}">
      <dsp:nvSpPr>
        <dsp:cNvPr id="0" name=""/>
        <dsp:cNvSpPr/>
      </dsp:nvSpPr>
      <dsp:spPr>
        <a:xfrm>
          <a:off x="1940876" y="262709"/>
          <a:ext cx="1812671" cy="884602"/>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CA" sz="1400" kern="1200" dirty="0">
              <a:solidFill>
                <a:schemeClr val="tx1"/>
              </a:solidFill>
              <a:latin typeface="Arial" panose="020B0604020202020204"/>
              <a:ea typeface="+mn-ea"/>
              <a:cs typeface="+mn-cs"/>
            </a:rPr>
            <a:t>Obtenir recommandation des langues officielles*</a:t>
          </a:r>
          <a:endParaRPr lang="en-CA" sz="1400" kern="1200" dirty="0">
            <a:solidFill>
              <a:schemeClr val="tx1"/>
            </a:solidFill>
            <a:latin typeface="Arial" panose="020B0604020202020204"/>
            <a:ea typeface="+mn-ea"/>
            <a:cs typeface="+mn-cs"/>
          </a:endParaRPr>
        </a:p>
      </dsp:txBody>
      <dsp:txXfrm>
        <a:off x="1984059" y="305892"/>
        <a:ext cx="1726305" cy="798236"/>
      </dsp:txXfrm>
    </dsp:sp>
    <dsp:sp modelId="{E509EC93-8B1C-49D8-95E3-34535B601AE3}">
      <dsp:nvSpPr>
        <dsp:cNvPr id="0" name=""/>
        <dsp:cNvSpPr/>
      </dsp:nvSpPr>
      <dsp:spPr>
        <a:xfrm>
          <a:off x="3988068" y="266048"/>
          <a:ext cx="1812671" cy="877924"/>
        </a:xfrm>
        <a:prstGeom prst="roundRect">
          <a:avLst/>
        </a:prstGeom>
        <a:solidFill>
          <a:schemeClr val="accent1">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CA" sz="1400" kern="1200" dirty="0">
              <a:solidFill>
                <a:schemeClr val="tx1"/>
              </a:solidFill>
              <a:latin typeface="Arial" panose="020B0604020202020204"/>
              <a:ea typeface="+mn-ea"/>
              <a:cs typeface="+mn-cs"/>
            </a:rPr>
            <a:t>Obtenir l’approbation requise selon l’Instrument de délégation</a:t>
          </a:r>
          <a:endParaRPr lang="en-CA" sz="1400" kern="1200" dirty="0">
            <a:solidFill>
              <a:schemeClr val="tx1"/>
            </a:solidFill>
            <a:latin typeface="Arial" panose="020B0604020202020204"/>
            <a:ea typeface="+mn-ea"/>
            <a:cs typeface="+mn-cs"/>
          </a:endParaRPr>
        </a:p>
      </dsp:txBody>
      <dsp:txXfrm>
        <a:off x="4030925" y="308905"/>
        <a:ext cx="1726957" cy="792210"/>
      </dsp:txXfrm>
    </dsp:sp>
    <dsp:sp modelId="{2E03044E-AD0E-43E0-A7B2-65FF538CA4C0}">
      <dsp:nvSpPr>
        <dsp:cNvPr id="0" name=""/>
        <dsp:cNvSpPr/>
      </dsp:nvSpPr>
      <dsp:spPr>
        <a:xfrm>
          <a:off x="6035260" y="324798"/>
          <a:ext cx="1812671" cy="760424"/>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CA" sz="1400" kern="1200" dirty="0">
              <a:solidFill>
                <a:schemeClr val="tx1"/>
              </a:solidFill>
              <a:latin typeface="Arial" panose="020B0604020202020204"/>
              <a:ea typeface="+mn-ea"/>
              <a:cs typeface="+mn-cs"/>
            </a:rPr>
            <a:t>Obtenir confirmation que l’action est complétée</a:t>
          </a:r>
          <a:endParaRPr lang="en-CA" sz="1400" kern="1200" dirty="0">
            <a:solidFill>
              <a:schemeClr val="tx1"/>
            </a:solidFill>
            <a:latin typeface="Arial" panose="020B0604020202020204"/>
            <a:ea typeface="+mn-ea"/>
            <a:cs typeface="+mn-cs"/>
          </a:endParaRPr>
        </a:p>
      </dsp:txBody>
      <dsp:txXfrm>
        <a:off x="6072381" y="361919"/>
        <a:ext cx="1738429" cy="6861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9F55E-8BD6-46DF-AC10-8F277B4A95F2}">
      <dsp:nvSpPr>
        <dsp:cNvPr id="0" name=""/>
        <dsp:cNvSpPr/>
      </dsp:nvSpPr>
      <dsp:spPr>
        <a:xfrm>
          <a:off x="624057" y="0"/>
          <a:ext cx="7072647" cy="1521904"/>
        </a:xfrm>
        <a:prstGeom prst="rightArrow">
          <a:avLst/>
        </a:prstGeom>
        <a:solidFill>
          <a:srgbClr val="CCDA6F">
            <a:tint val="40000"/>
            <a:hueOff val="0"/>
            <a:satOff val="0"/>
            <a:lumOff val="0"/>
            <a:alphaOff val="0"/>
          </a:srgb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8E19A517-46EB-4415-B575-0738C910C7C8}">
      <dsp:nvSpPr>
        <dsp:cNvPr id="0" name=""/>
        <dsp:cNvSpPr/>
      </dsp:nvSpPr>
      <dsp:spPr>
        <a:xfrm>
          <a:off x="23079" y="0"/>
          <a:ext cx="1862217" cy="1521904"/>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kern="1200" dirty="0">
              <a:solidFill>
                <a:srgbClr val="3E4248"/>
              </a:solidFill>
              <a:latin typeface="Arial" panose="020B0604020202020204"/>
              <a:ea typeface="+mn-ea"/>
              <a:cs typeface="+mn-cs"/>
            </a:rPr>
            <a:t>Submit request to HR</a:t>
          </a:r>
        </a:p>
        <a:p>
          <a:pPr marL="0" lvl="0" indent="0" algn="ctr" defTabSz="800100">
            <a:lnSpc>
              <a:spcPct val="90000"/>
            </a:lnSpc>
            <a:spcBef>
              <a:spcPct val="0"/>
            </a:spcBef>
            <a:spcAft>
              <a:spcPct val="35000"/>
            </a:spcAft>
            <a:buNone/>
          </a:pPr>
          <a:r>
            <a:rPr lang="en-CA" sz="1800" b="1" kern="1200" dirty="0">
              <a:solidFill>
                <a:srgbClr val="3E4248"/>
              </a:solidFill>
              <a:latin typeface="Arial" panose="020B0604020202020204"/>
              <a:ea typeface="+mn-ea"/>
              <a:cs typeface="+mn-cs"/>
            </a:rPr>
            <a:t>Form 516</a:t>
          </a:r>
        </a:p>
      </dsp:txBody>
      <dsp:txXfrm>
        <a:off x="97372" y="74293"/>
        <a:ext cx="1713631" cy="1373318"/>
      </dsp:txXfrm>
    </dsp:sp>
    <dsp:sp modelId="{8C008FEB-921F-4006-91A7-1B3EE30ECEFB}">
      <dsp:nvSpPr>
        <dsp:cNvPr id="0" name=""/>
        <dsp:cNvSpPr/>
      </dsp:nvSpPr>
      <dsp:spPr>
        <a:xfrm>
          <a:off x="2153525" y="419031"/>
          <a:ext cx="1862217" cy="683840"/>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CA" sz="1400" kern="1200" dirty="0">
              <a:solidFill>
                <a:srgbClr val="3E4248"/>
              </a:solidFill>
              <a:latin typeface="Arial" panose="020B0604020202020204"/>
              <a:ea typeface="+mn-ea"/>
              <a:cs typeface="+mn-cs"/>
            </a:rPr>
            <a:t>Obtain recommendation from official languages</a:t>
          </a:r>
        </a:p>
      </dsp:txBody>
      <dsp:txXfrm>
        <a:off x="2186907" y="452413"/>
        <a:ext cx="1795453" cy="617076"/>
      </dsp:txXfrm>
    </dsp:sp>
    <dsp:sp modelId="{53BA6582-2C63-4AF8-83B9-973CC5BE78E4}">
      <dsp:nvSpPr>
        <dsp:cNvPr id="0" name=""/>
        <dsp:cNvSpPr/>
      </dsp:nvSpPr>
      <dsp:spPr>
        <a:xfrm>
          <a:off x="4305019" y="352762"/>
          <a:ext cx="1862217" cy="816379"/>
        </a:xfrm>
        <a:prstGeom prst="roundRect">
          <a:avLst/>
        </a:prstGeom>
        <a:solidFill>
          <a:schemeClr val="accent1">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CA" sz="1400" kern="1200" dirty="0">
              <a:solidFill>
                <a:srgbClr val="3E4248"/>
              </a:solidFill>
              <a:latin typeface="Arial" panose="020B0604020202020204"/>
              <a:ea typeface="+mn-ea"/>
              <a:cs typeface="+mn-cs"/>
            </a:rPr>
            <a:t>Inform HR of the decision</a:t>
          </a:r>
        </a:p>
      </dsp:txBody>
      <dsp:txXfrm>
        <a:off x="4344871" y="392614"/>
        <a:ext cx="1782513" cy="736675"/>
      </dsp:txXfrm>
    </dsp:sp>
    <dsp:sp modelId="{9C0FBE54-300C-46C3-B71F-2CF095CF941A}">
      <dsp:nvSpPr>
        <dsp:cNvPr id="0" name=""/>
        <dsp:cNvSpPr/>
      </dsp:nvSpPr>
      <dsp:spPr>
        <a:xfrm>
          <a:off x="6456513" y="352762"/>
          <a:ext cx="1862217" cy="816379"/>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CA" sz="1400" kern="1200" dirty="0">
              <a:solidFill>
                <a:srgbClr val="3E4248"/>
              </a:solidFill>
              <a:latin typeface="Arial" panose="020B0604020202020204"/>
              <a:ea typeface="+mn-ea"/>
              <a:cs typeface="+mn-cs"/>
            </a:rPr>
            <a:t>Obtain confirmation from HR that the action has been completed</a:t>
          </a:r>
        </a:p>
      </dsp:txBody>
      <dsp:txXfrm>
        <a:off x="6496365" y="392614"/>
        <a:ext cx="1782513" cy="7366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40233-9269-4D0E-8551-8E87D30DD3D0}">
      <dsp:nvSpPr>
        <dsp:cNvPr id="0" name=""/>
        <dsp:cNvSpPr/>
      </dsp:nvSpPr>
      <dsp:spPr>
        <a:xfrm>
          <a:off x="624057" y="0"/>
          <a:ext cx="7072646" cy="1299681"/>
        </a:xfrm>
        <a:prstGeom prst="rightArrow">
          <a:avLst/>
        </a:prstGeom>
        <a:solidFill>
          <a:srgbClr val="CCDA6F">
            <a:tint val="40000"/>
            <a:hueOff val="0"/>
            <a:satOff val="0"/>
            <a:lumOff val="0"/>
            <a:alphaOff val="0"/>
          </a:srgb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3A72382D-8A5A-4763-972D-934572FB3A84}">
      <dsp:nvSpPr>
        <dsp:cNvPr id="0" name=""/>
        <dsp:cNvSpPr/>
      </dsp:nvSpPr>
      <dsp:spPr>
        <a:xfrm>
          <a:off x="2412" y="34202"/>
          <a:ext cx="1797687" cy="1231276"/>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kern="1200" dirty="0">
              <a:solidFill>
                <a:srgbClr val="3E4248"/>
              </a:solidFill>
              <a:latin typeface="Arial" panose="020B0604020202020204"/>
              <a:ea typeface="+mn-ea"/>
              <a:cs typeface="+mn-cs"/>
            </a:rPr>
            <a:t>Submit request to HR</a:t>
          </a:r>
        </a:p>
        <a:p>
          <a:pPr marL="0" lvl="0" indent="0" algn="ctr" defTabSz="800100">
            <a:lnSpc>
              <a:spcPct val="90000"/>
            </a:lnSpc>
            <a:spcBef>
              <a:spcPct val="0"/>
            </a:spcBef>
            <a:spcAft>
              <a:spcPct val="35000"/>
            </a:spcAft>
            <a:buNone/>
          </a:pPr>
          <a:r>
            <a:rPr lang="en-CA" sz="1800" b="1" kern="1200" dirty="0">
              <a:solidFill>
                <a:srgbClr val="3E4248"/>
              </a:solidFill>
              <a:latin typeface="Arial" panose="020B0604020202020204"/>
              <a:ea typeface="+mn-ea"/>
              <a:cs typeface="+mn-cs"/>
            </a:rPr>
            <a:t>Form 516</a:t>
          </a:r>
        </a:p>
      </dsp:txBody>
      <dsp:txXfrm>
        <a:off x="62518" y="94308"/>
        <a:ext cx="1677475" cy="1111064"/>
      </dsp:txXfrm>
    </dsp:sp>
    <dsp:sp modelId="{C6745D7F-8A63-45A1-AB79-14EE3DEF844B}">
      <dsp:nvSpPr>
        <dsp:cNvPr id="0" name=""/>
        <dsp:cNvSpPr/>
      </dsp:nvSpPr>
      <dsp:spPr>
        <a:xfrm>
          <a:off x="2062103" y="242151"/>
          <a:ext cx="1910746" cy="815378"/>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CA" sz="1400" kern="1200" dirty="0">
              <a:solidFill>
                <a:srgbClr val="3E4248"/>
              </a:solidFill>
              <a:latin typeface="Arial" panose="020B0604020202020204"/>
              <a:ea typeface="+mn-ea"/>
              <a:cs typeface="+mn-cs"/>
            </a:rPr>
            <a:t>Obtain recommendation from official languages</a:t>
          </a:r>
        </a:p>
      </dsp:txBody>
      <dsp:txXfrm>
        <a:off x="2101906" y="281954"/>
        <a:ext cx="1831140" cy="735772"/>
      </dsp:txXfrm>
    </dsp:sp>
    <dsp:sp modelId="{E509EC93-8B1C-49D8-95E3-34535B601AE3}">
      <dsp:nvSpPr>
        <dsp:cNvPr id="0" name=""/>
        <dsp:cNvSpPr/>
      </dsp:nvSpPr>
      <dsp:spPr>
        <a:xfrm>
          <a:off x="4234852" y="242151"/>
          <a:ext cx="1910746" cy="815378"/>
        </a:xfrm>
        <a:prstGeom prst="roundRect">
          <a:avLst/>
        </a:prstGeom>
        <a:solidFill>
          <a:schemeClr val="accent1">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CA" sz="1400" kern="1200" dirty="0" err="1">
              <a:solidFill>
                <a:srgbClr val="3E4248"/>
              </a:solidFill>
              <a:latin typeface="Arial" panose="020B0604020202020204"/>
              <a:ea typeface="+mn-ea"/>
              <a:cs typeface="+mn-cs"/>
            </a:rPr>
            <a:t>Obtain</a:t>
          </a:r>
          <a:r>
            <a:rPr lang="fr-CA" sz="1400" kern="1200" baseline="0" dirty="0">
              <a:solidFill>
                <a:srgbClr val="3E4248"/>
              </a:solidFill>
              <a:latin typeface="Arial" panose="020B0604020202020204"/>
              <a:ea typeface="+mn-ea"/>
              <a:cs typeface="+mn-cs"/>
            </a:rPr>
            <a:t> the </a:t>
          </a:r>
          <a:r>
            <a:rPr lang="fr-CA" sz="1400" kern="1200" baseline="0" dirty="0" err="1">
              <a:solidFill>
                <a:srgbClr val="3E4248"/>
              </a:solidFill>
              <a:latin typeface="Arial" panose="020B0604020202020204"/>
              <a:ea typeface="+mn-ea"/>
              <a:cs typeface="+mn-cs"/>
            </a:rPr>
            <a:t>approval</a:t>
          </a:r>
          <a:r>
            <a:rPr lang="fr-CA" sz="1400" kern="1200" baseline="0" dirty="0">
              <a:solidFill>
                <a:srgbClr val="3E4248"/>
              </a:solidFill>
              <a:latin typeface="Arial" panose="020B0604020202020204"/>
              <a:ea typeface="+mn-ea"/>
              <a:cs typeface="+mn-cs"/>
            </a:rPr>
            <a:t> required </a:t>
          </a:r>
          <a:r>
            <a:rPr lang="fr-CA" sz="1400" kern="1200" baseline="0" dirty="0" err="1">
              <a:solidFill>
                <a:srgbClr val="3E4248"/>
              </a:solidFill>
              <a:latin typeface="Arial" panose="020B0604020202020204"/>
              <a:ea typeface="+mn-ea"/>
              <a:cs typeface="+mn-cs"/>
            </a:rPr>
            <a:t>under</a:t>
          </a:r>
          <a:r>
            <a:rPr lang="fr-CA" sz="1400" kern="1200" baseline="0" dirty="0">
              <a:solidFill>
                <a:srgbClr val="3E4248"/>
              </a:solidFill>
              <a:latin typeface="Arial" panose="020B0604020202020204"/>
              <a:ea typeface="+mn-ea"/>
              <a:cs typeface="+mn-cs"/>
            </a:rPr>
            <a:t> the Instrument of HR </a:t>
          </a:r>
          <a:r>
            <a:rPr lang="fr-CA" sz="1400" kern="1200" baseline="0" dirty="0" err="1">
              <a:solidFill>
                <a:srgbClr val="3E4248"/>
              </a:solidFill>
              <a:latin typeface="Arial" panose="020B0604020202020204"/>
              <a:ea typeface="+mn-ea"/>
              <a:cs typeface="+mn-cs"/>
            </a:rPr>
            <a:t>delegation</a:t>
          </a:r>
          <a:endParaRPr lang="en-CA" sz="1400" kern="1200" dirty="0">
            <a:solidFill>
              <a:srgbClr val="3E4248"/>
            </a:solidFill>
            <a:latin typeface="Arial" panose="020B0604020202020204"/>
            <a:ea typeface="+mn-ea"/>
            <a:cs typeface="+mn-cs"/>
          </a:endParaRPr>
        </a:p>
      </dsp:txBody>
      <dsp:txXfrm>
        <a:off x="4274655" y="281954"/>
        <a:ext cx="1831140" cy="735772"/>
      </dsp:txXfrm>
    </dsp:sp>
    <dsp:sp modelId="{2E03044E-AD0E-43E0-A7B2-65FF538CA4C0}">
      <dsp:nvSpPr>
        <dsp:cNvPr id="0" name=""/>
        <dsp:cNvSpPr/>
      </dsp:nvSpPr>
      <dsp:spPr>
        <a:xfrm>
          <a:off x="6407601" y="242151"/>
          <a:ext cx="1910746" cy="815378"/>
        </a:xfrm>
        <a:prstGeom prst="roundRect">
          <a:avLst/>
        </a:prstGeom>
        <a:gradFill rotWithShape="0">
          <a:gsLst>
            <a:gs pos="0">
              <a:srgbClr val="CCDA6F">
                <a:hueOff val="0"/>
                <a:satOff val="0"/>
                <a:lumOff val="0"/>
                <a:alphaOff val="0"/>
                <a:tint val="50000"/>
                <a:satMod val="300000"/>
              </a:srgbClr>
            </a:gs>
            <a:gs pos="35000">
              <a:srgbClr val="CCDA6F">
                <a:hueOff val="0"/>
                <a:satOff val="0"/>
                <a:lumOff val="0"/>
                <a:alphaOff val="0"/>
                <a:tint val="37000"/>
                <a:satMod val="300000"/>
              </a:srgbClr>
            </a:gs>
            <a:gs pos="100000">
              <a:srgbClr val="CCDA6F">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CA" sz="1400" kern="1200" dirty="0">
              <a:solidFill>
                <a:srgbClr val="3E4248"/>
              </a:solidFill>
              <a:latin typeface="Arial" panose="020B0604020202020204"/>
              <a:ea typeface="+mn-ea"/>
              <a:cs typeface="+mn-cs"/>
            </a:rPr>
            <a:t>Obtain confirmation from HR that the action has been completed</a:t>
          </a:r>
        </a:p>
      </dsp:txBody>
      <dsp:txXfrm>
        <a:off x="6447404" y="281954"/>
        <a:ext cx="1831140" cy="73577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D00888-021D-4532-8AE9-145FBADEBB99}" type="datetimeFigureOut">
              <a:rPr lang="en-CA" smtClean="0"/>
              <a:t>2024-09-04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1DE387-779E-4B13-AF25-76110F9CA5F0}" type="slidenum">
              <a:rPr lang="en-CA" smtClean="0"/>
              <a:t>‹#›</a:t>
            </a:fld>
            <a:endParaRPr lang="en-CA"/>
          </a:p>
        </p:txBody>
      </p:sp>
    </p:spTree>
    <p:extLst>
      <p:ext uri="{BB962C8B-B14F-4D97-AF65-F5344CB8AC3E}">
        <p14:creationId xmlns:p14="http://schemas.microsoft.com/office/powerpoint/2010/main" val="68812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4C6C113E-A07E-47D5-AEE7-FA836F56249C}" type="slidenum">
              <a:rPr lang="en-US" smtClean="0"/>
              <a:pPr>
                <a:defRPr/>
              </a:pPr>
              <a:t>1</a:t>
            </a:fld>
            <a:endParaRPr lang="en-US"/>
          </a:p>
        </p:txBody>
      </p:sp>
    </p:spTree>
    <p:extLst>
      <p:ext uri="{BB962C8B-B14F-4D97-AF65-F5344CB8AC3E}">
        <p14:creationId xmlns:p14="http://schemas.microsoft.com/office/powerpoint/2010/main" val="4221588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baseline="0" dirty="0"/>
              <a:t>The </a:t>
            </a:r>
            <a:r>
              <a:rPr lang="en-CA" i="1" baseline="0" dirty="0"/>
              <a:t>Instrument of Human Resources Delegation Authorities </a:t>
            </a:r>
            <a:r>
              <a:rPr lang="en-CA" i="0" baseline="0" dirty="0"/>
              <a:t>now states that the Official Languages Program must be consulted before the subdelegated manager’s final decision. Before, consulting was only optional. The final decision was often made before receiving a recommendation from the Official Languages Program.</a:t>
            </a:r>
          </a:p>
          <a:p>
            <a:endParaRPr lang="en-CA" i="0" baseline="0" dirty="0"/>
          </a:p>
          <a:p>
            <a:r>
              <a:rPr lang="en-CA" i="0" baseline="0" dirty="0"/>
              <a:t>The OL program will need to be consulted in the following cases:</a:t>
            </a:r>
          </a:p>
          <a:p>
            <a:pPr marL="228600" indent="-228600">
              <a:buFont typeface="+mj-lt"/>
              <a:buAutoNum type="arabicPeriod"/>
            </a:pPr>
            <a:r>
              <a:rPr lang="en-CA" i="0" baseline="0" dirty="0"/>
              <a:t>Identifying the language requirements of a position</a:t>
            </a:r>
          </a:p>
          <a:p>
            <a:pPr marL="228600" indent="-228600">
              <a:buFont typeface="+mj-lt"/>
              <a:buAutoNum type="arabicPeriod"/>
            </a:pPr>
            <a:r>
              <a:rPr lang="en-CA" i="0" baseline="0" dirty="0"/>
              <a:t>Re-identifying the language requirements of a position</a:t>
            </a:r>
          </a:p>
          <a:p>
            <a:pPr marL="228600" indent="-228600">
              <a:buFont typeface="+mj-lt"/>
              <a:buAutoNum type="arabicPeriod"/>
            </a:pPr>
            <a:r>
              <a:rPr lang="en-CA" b="0" i="0" dirty="0">
                <a:solidFill>
                  <a:srgbClr val="333333"/>
                </a:solidFill>
                <a:effectLst/>
                <a:latin typeface="Helvetica" panose="020B0604020202020204" pitchFamily="34" charset="0"/>
              </a:rPr>
              <a:t>Upgrade or lower the linguistic profile of a filled or vacant bilingual position.</a:t>
            </a:r>
            <a:endParaRPr lang="en-CA" i="0" baseline="0" dirty="0"/>
          </a:p>
          <a:p>
            <a:pPr marL="171450" indent="-171450">
              <a:buFont typeface="Arial" panose="020B0604020202020204" pitchFamily="34" charset="0"/>
              <a:buChar char="•"/>
            </a:pPr>
            <a:endParaRPr lang="en-CA" i="1" baseline="0" dirty="0"/>
          </a:p>
          <a:p>
            <a:r>
              <a:rPr lang="en-CA" b="1" baseline="0" dirty="0"/>
              <a:t>To obtain the recommendation from the Official Languages Program, a completed Form 516 must accompany the request.</a:t>
            </a:r>
          </a:p>
          <a:p>
            <a:endParaRPr lang="en-CA" baseline="0" dirty="0"/>
          </a:p>
          <a:p>
            <a:r>
              <a:rPr lang="en-CA" baseline="0" dirty="0"/>
              <a:t>When the client submits a request to the CAC, the information to be provided is as follows:</a:t>
            </a:r>
          </a:p>
          <a:p>
            <a:pPr marL="171450" indent="-171450">
              <a:buFont typeface="Arial" panose="020B0604020202020204" pitchFamily="34" charset="0"/>
              <a:buChar char="•"/>
            </a:pPr>
            <a:r>
              <a:rPr lang="en-CA" baseline="0" dirty="0"/>
              <a:t>A completed Form 516</a:t>
            </a:r>
          </a:p>
          <a:p>
            <a:pPr marL="171450" indent="-171450">
              <a:buFont typeface="Arial" panose="020B0604020202020204" pitchFamily="34" charset="0"/>
              <a:buChar char="•"/>
            </a:pPr>
            <a:r>
              <a:rPr lang="en-CA" baseline="0" dirty="0"/>
              <a:t>Organizational chart (with job codes, location of positions, language requirements of positions)</a:t>
            </a:r>
          </a:p>
          <a:p>
            <a:pPr marL="171450" indent="-171450">
              <a:buFont typeface="Arial" panose="020B0604020202020204" pitchFamily="34" charset="0"/>
              <a:buChar char="•"/>
            </a:pPr>
            <a:r>
              <a:rPr lang="en-CA" baseline="0" dirty="0"/>
              <a:t>Job description</a:t>
            </a:r>
          </a:p>
          <a:p>
            <a:pPr marL="171450" indent="-171450">
              <a:buFont typeface="Arial" panose="020B0604020202020204" pitchFamily="34" charset="0"/>
              <a:buChar char="•"/>
            </a:pPr>
            <a:r>
              <a:rPr lang="en-CA" baseline="0" dirty="0"/>
              <a:t>Justification, if applicable</a:t>
            </a:r>
          </a:p>
          <a:p>
            <a:r>
              <a:rPr lang="en-CA" baseline="0" dirty="0"/>
              <a:t>For the creation of multiple positions, the number of positions to be created must be indicated.</a:t>
            </a:r>
          </a:p>
          <a:p>
            <a:endParaRPr lang="en-CA" baseline="0" dirty="0"/>
          </a:p>
          <a:p>
            <a:r>
              <a:rPr lang="en-CA" baseline="0" dirty="0"/>
              <a:t>The classification advisor will be responsible for sending the request to the generic OL email box and a member of the OL team will analyze the request and provide a recommendation.</a:t>
            </a:r>
          </a:p>
          <a:p>
            <a:endParaRPr lang="en-CA"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CA" baseline="0" dirty="0"/>
              <a:t>For the creation of a position, the client will be requested to inform the classification and OL of the final decision.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CA" baseline="0" dirty="0"/>
              <a:t>In the case of a change to the language requirements of a position, the client will be asked to complete section 6 of Form 516 and send it to the classification and OL. (Level 2 approval required). </a:t>
            </a:r>
            <a:r>
              <a:rPr lang="en-CA" b="1" baseline="0" dirty="0"/>
              <a:t>Note that Form 211 will no longer be required</a:t>
            </a:r>
            <a:r>
              <a:rPr lang="en-CA" baseline="0" dirty="0"/>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baseline="0" dirty="0"/>
          </a:p>
          <a:p>
            <a:r>
              <a:rPr lang="en-CA" baseline="0" dirty="0"/>
              <a:t>The OL Program will work with the classification team to facilitate the process. For example, a flexible procedure will be in place for identical positions, in a similar context, that have already received a recommendation.</a:t>
            </a:r>
          </a:p>
          <a:p>
            <a:endParaRPr lang="en-CA" baseline="0" dirty="0"/>
          </a:p>
          <a:p>
            <a:r>
              <a:rPr lang="en-CA" baseline="0" dirty="0"/>
              <a:t>The OL program is targeting a service standard of 5 working days to provide the recommendation of the language requirements of a position. We want to reassure you that the goal of this process change is to increase compliance while maintaining the current level of service. We will be assessing the situation as the pilot progresses.</a:t>
            </a:r>
          </a:p>
        </p:txBody>
      </p:sp>
      <p:sp>
        <p:nvSpPr>
          <p:cNvPr id="4" name="Espace réservé du numéro de diapositive 3"/>
          <p:cNvSpPr>
            <a:spLocks noGrp="1"/>
          </p:cNvSpPr>
          <p:nvPr>
            <p:ph type="sldNum" sz="quarter" idx="5"/>
          </p:nvPr>
        </p:nvSpPr>
        <p:spPr/>
        <p:txBody>
          <a:bodyPr/>
          <a:lstStyle/>
          <a:p>
            <a:pPr>
              <a:defRPr/>
            </a:pPr>
            <a:fld id="{4C6C113E-A07E-47D5-AEE7-FA836F56249C}" type="slidenum">
              <a:rPr lang="en-US" smtClean="0"/>
              <a:pPr>
                <a:defRPr/>
              </a:pPr>
              <a:t>2</a:t>
            </a:fld>
            <a:endParaRPr lang="en-US"/>
          </a:p>
        </p:txBody>
      </p:sp>
    </p:spTree>
    <p:extLst>
      <p:ext uri="{BB962C8B-B14F-4D97-AF65-F5344CB8AC3E}">
        <p14:creationId xmlns:p14="http://schemas.microsoft.com/office/powerpoint/2010/main" val="2400350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ECA88-33D0-437F-99E4-39212D140B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305F157-C40B-76F0-2B81-B6551150DD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5D9D3E1-8BB0-083A-82B9-8096B2E17622}"/>
              </a:ext>
            </a:extLst>
          </p:cNvPr>
          <p:cNvSpPr>
            <a:spLocks noGrp="1"/>
          </p:cNvSpPr>
          <p:nvPr>
            <p:ph type="dt" sz="half" idx="10"/>
          </p:nvPr>
        </p:nvSpPr>
        <p:spPr/>
        <p:txBody>
          <a:bodyPr/>
          <a:lstStyle/>
          <a:p>
            <a:fld id="{6E43A842-6920-4164-875E-72B1637114B2}" type="datetimeFigureOut">
              <a:rPr lang="en-CA" smtClean="0"/>
              <a:t>2024-09-04</a:t>
            </a:fld>
            <a:endParaRPr lang="en-CA"/>
          </a:p>
        </p:txBody>
      </p:sp>
      <p:sp>
        <p:nvSpPr>
          <p:cNvPr id="5" name="Footer Placeholder 4">
            <a:extLst>
              <a:ext uri="{FF2B5EF4-FFF2-40B4-BE49-F238E27FC236}">
                <a16:creationId xmlns:a16="http://schemas.microsoft.com/office/drawing/2014/main" id="{4FB490C1-79BA-B3FE-F134-41BFED962F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3D2D2F9-C0E2-9D70-2EB9-C28B590F4F0A}"/>
              </a:ext>
            </a:extLst>
          </p:cNvPr>
          <p:cNvSpPr>
            <a:spLocks noGrp="1"/>
          </p:cNvSpPr>
          <p:nvPr>
            <p:ph type="sldNum" sz="quarter" idx="12"/>
          </p:nvPr>
        </p:nvSpPr>
        <p:spPr/>
        <p:txBody>
          <a:bodyPr/>
          <a:lstStyle/>
          <a:p>
            <a:fld id="{647E7356-C8FB-4671-B2D9-8C8002CACB03}" type="slidenum">
              <a:rPr lang="en-CA" smtClean="0"/>
              <a:t>‹#›</a:t>
            </a:fld>
            <a:endParaRPr lang="en-CA"/>
          </a:p>
        </p:txBody>
      </p:sp>
    </p:spTree>
    <p:extLst>
      <p:ext uri="{BB962C8B-B14F-4D97-AF65-F5344CB8AC3E}">
        <p14:creationId xmlns:p14="http://schemas.microsoft.com/office/powerpoint/2010/main" val="26283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0BF56-799E-621D-4F53-B2EE458A441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30691C6-3887-CB13-29EB-1D220CAE3D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003D49D-F6CF-144B-C3BB-6172AD8DB286}"/>
              </a:ext>
            </a:extLst>
          </p:cNvPr>
          <p:cNvSpPr>
            <a:spLocks noGrp="1"/>
          </p:cNvSpPr>
          <p:nvPr>
            <p:ph type="dt" sz="half" idx="10"/>
          </p:nvPr>
        </p:nvSpPr>
        <p:spPr/>
        <p:txBody>
          <a:bodyPr/>
          <a:lstStyle/>
          <a:p>
            <a:fld id="{6E43A842-6920-4164-875E-72B1637114B2}" type="datetimeFigureOut">
              <a:rPr lang="en-CA" smtClean="0"/>
              <a:t>2024-09-04</a:t>
            </a:fld>
            <a:endParaRPr lang="en-CA"/>
          </a:p>
        </p:txBody>
      </p:sp>
      <p:sp>
        <p:nvSpPr>
          <p:cNvPr id="5" name="Footer Placeholder 4">
            <a:extLst>
              <a:ext uri="{FF2B5EF4-FFF2-40B4-BE49-F238E27FC236}">
                <a16:creationId xmlns:a16="http://schemas.microsoft.com/office/drawing/2014/main" id="{3FBBC834-A2FD-FCAE-3370-076BCBDF6ED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1CF86B7-329C-7183-C30D-0541D5ED7830}"/>
              </a:ext>
            </a:extLst>
          </p:cNvPr>
          <p:cNvSpPr>
            <a:spLocks noGrp="1"/>
          </p:cNvSpPr>
          <p:nvPr>
            <p:ph type="sldNum" sz="quarter" idx="12"/>
          </p:nvPr>
        </p:nvSpPr>
        <p:spPr/>
        <p:txBody>
          <a:bodyPr/>
          <a:lstStyle/>
          <a:p>
            <a:fld id="{647E7356-C8FB-4671-B2D9-8C8002CACB03}" type="slidenum">
              <a:rPr lang="en-CA" smtClean="0"/>
              <a:t>‹#›</a:t>
            </a:fld>
            <a:endParaRPr lang="en-CA"/>
          </a:p>
        </p:txBody>
      </p:sp>
    </p:spTree>
    <p:extLst>
      <p:ext uri="{BB962C8B-B14F-4D97-AF65-F5344CB8AC3E}">
        <p14:creationId xmlns:p14="http://schemas.microsoft.com/office/powerpoint/2010/main" val="193379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276612-8ECB-CF2F-7CE1-E4C4E6C7132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055C38D-C69A-BBDC-0FF0-C96CE51FDD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33F99DE-F0B2-25EF-94FB-4EBCC53E437C}"/>
              </a:ext>
            </a:extLst>
          </p:cNvPr>
          <p:cNvSpPr>
            <a:spLocks noGrp="1"/>
          </p:cNvSpPr>
          <p:nvPr>
            <p:ph type="dt" sz="half" idx="10"/>
          </p:nvPr>
        </p:nvSpPr>
        <p:spPr/>
        <p:txBody>
          <a:bodyPr/>
          <a:lstStyle/>
          <a:p>
            <a:fld id="{6E43A842-6920-4164-875E-72B1637114B2}" type="datetimeFigureOut">
              <a:rPr lang="en-CA" smtClean="0"/>
              <a:t>2024-09-04</a:t>
            </a:fld>
            <a:endParaRPr lang="en-CA"/>
          </a:p>
        </p:txBody>
      </p:sp>
      <p:sp>
        <p:nvSpPr>
          <p:cNvPr id="5" name="Footer Placeholder 4">
            <a:extLst>
              <a:ext uri="{FF2B5EF4-FFF2-40B4-BE49-F238E27FC236}">
                <a16:creationId xmlns:a16="http://schemas.microsoft.com/office/drawing/2014/main" id="{6C0201A8-5AB0-8097-B4B8-17575655EE3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866C774-4B48-63B2-EB10-1D68F0432AA9}"/>
              </a:ext>
            </a:extLst>
          </p:cNvPr>
          <p:cNvSpPr>
            <a:spLocks noGrp="1"/>
          </p:cNvSpPr>
          <p:nvPr>
            <p:ph type="sldNum" sz="quarter" idx="12"/>
          </p:nvPr>
        </p:nvSpPr>
        <p:spPr/>
        <p:txBody>
          <a:bodyPr/>
          <a:lstStyle/>
          <a:p>
            <a:fld id="{647E7356-C8FB-4671-B2D9-8C8002CACB03}" type="slidenum">
              <a:rPr lang="en-CA" smtClean="0"/>
              <a:t>‹#›</a:t>
            </a:fld>
            <a:endParaRPr lang="en-CA"/>
          </a:p>
        </p:txBody>
      </p:sp>
    </p:spTree>
    <p:extLst>
      <p:ext uri="{BB962C8B-B14F-4D97-AF65-F5344CB8AC3E}">
        <p14:creationId xmlns:p14="http://schemas.microsoft.com/office/powerpoint/2010/main" val="217305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87AF-CBB9-B83C-C528-A0CCD54F97B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5344B08-1248-1C27-F174-F3E41D9252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FB0A90D-D492-9F7A-6605-118A49B0CF04}"/>
              </a:ext>
            </a:extLst>
          </p:cNvPr>
          <p:cNvSpPr>
            <a:spLocks noGrp="1"/>
          </p:cNvSpPr>
          <p:nvPr>
            <p:ph type="dt" sz="half" idx="10"/>
          </p:nvPr>
        </p:nvSpPr>
        <p:spPr/>
        <p:txBody>
          <a:bodyPr/>
          <a:lstStyle/>
          <a:p>
            <a:fld id="{6E43A842-6920-4164-875E-72B1637114B2}" type="datetimeFigureOut">
              <a:rPr lang="en-CA" smtClean="0"/>
              <a:t>2024-09-04</a:t>
            </a:fld>
            <a:endParaRPr lang="en-CA"/>
          </a:p>
        </p:txBody>
      </p:sp>
      <p:sp>
        <p:nvSpPr>
          <p:cNvPr id="5" name="Footer Placeholder 4">
            <a:extLst>
              <a:ext uri="{FF2B5EF4-FFF2-40B4-BE49-F238E27FC236}">
                <a16:creationId xmlns:a16="http://schemas.microsoft.com/office/drawing/2014/main" id="{E112BB15-21D7-A6EB-048B-D51D380D6B4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DE2B83F-F6CB-EF11-3756-D5DEB3CFC181}"/>
              </a:ext>
            </a:extLst>
          </p:cNvPr>
          <p:cNvSpPr>
            <a:spLocks noGrp="1"/>
          </p:cNvSpPr>
          <p:nvPr>
            <p:ph type="sldNum" sz="quarter" idx="12"/>
          </p:nvPr>
        </p:nvSpPr>
        <p:spPr/>
        <p:txBody>
          <a:bodyPr/>
          <a:lstStyle/>
          <a:p>
            <a:fld id="{647E7356-C8FB-4671-B2D9-8C8002CACB03}" type="slidenum">
              <a:rPr lang="en-CA" smtClean="0"/>
              <a:t>‹#›</a:t>
            </a:fld>
            <a:endParaRPr lang="en-CA"/>
          </a:p>
        </p:txBody>
      </p:sp>
    </p:spTree>
    <p:extLst>
      <p:ext uri="{BB962C8B-B14F-4D97-AF65-F5344CB8AC3E}">
        <p14:creationId xmlns:p14="http://schemas.microsoft.com/office/powerpoint/2010/main" val="25772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7E079-F968-83F8-EC92-C3177A6CD8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E1C8A80-5288-1A09-B8C3-3791FAC94A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CB84E0-1FCA-4E13-C622-97BC81906DFA}"/>
              </a:ext>
            </a:extLst>
          </p:cNvPr>
          <p:cNvSpPr>
            <a:spLocks noGrp="1"/>
          </p:cNvSpPr>
          <p:nvPr>
            <p:ph type="dt" sz="half" idx="10"/>
          </p:nvPr>
        </p:nvSpPr>
        <p:spPr/>
        <p:txBody>
          <a:bodyPr/>
          <a:lstStyle/>
          <a:p>
            <a:fld id="{6E43A842-6920-4164-875E-72B1637114B2}" type="datetimeFigureOut">
              <a:rPr lang="en-CA" smtClean="0"/>
              <a:t>2024-09-04</a:t>
            </a:fld>
            <a:endParaRPr lang="en-CA"/>
          </a:p>
        </p:txBody>
      </p:sp>
      <p:sp>
        <p:nvSpPr>
          <p:cNvPr id="5" name="Footer Placeholder 4">
            <a:extLst>
              <a:ext uri="{FF2B5EF4-FFF2-40B4-BE49-F238E27FC236}">
                <a16:creationId xmlns:a16="http://schemas.microsoft.com/office/drawing/2014/main" id="{03A098E7-CDEA-E931-85D7-FF1CEA04EAA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756698D-CBED-CB87-0499-E0D69CF69548}"/>
              </a:ext>
            </a:extLst>
          </p:cNvPr>
          <p:cNvSpPr>
            <a:spLocks noGrp="1"/>
          </p:cNvSpPr>
          <p:nvPr>
            <p:ph type="sldNum" sz="quarter" idx="12"/>
          </p:nvPr>
        </p:nvSpPr>
        <p:spPr/>
        <p:txBody>
          <a:bodyPr/>
          <a:lstStyle/>
          <a:p>
            <a:fld id="{647E7356-C8FB-4671-B2D9-8C8002CACB03}" type="slidenum">
              <a:rPr lang="en-CA" smtClean="0"/>
              <a:t>‹#›</a:t>
            </a:fld>
            <a:endParaRPr lang="en-CA"/>
          </a:p>
        </p:txBody>
      </p:sp>
    </p:spTree>
    <p:extLst>
      <p:ext uri="{BB962C8B-B14F-4D97-AF65-F5344CB8AC3E}">
        <p14:creationId xmlns:p14="http://schemas.microsoft.com/office/powerpoint/2010/main" val="2376046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B3F3-5D0F-6388-92DC-739345A474B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EFFF232-C75D-3EDA-494C-FCFE87F3E2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B67D7F4B-4D8C-BE24-EB33-33EE29FCEB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67CB0AD-D0DA-977E-D416-EC160D721001}"/>
              </a:ext>
            </a:extLst>
          </p:cNvPr>
          <p:cNvSpPr>
            <a:spLocks noGrp="1"/>
          </p:cNvSpPr>
          <p:nvPr>
            <p:ph type="dt" sz="half" idx="10"/>
          </p:nvPr>
        </p:nvSpPr>
        <p:spPr/>
        <p:txBody>
          <a:bodyPr/>
          <a:lstStyle/>
          <a:p>
            <a:fld id="{6E43A842-6920-4164-875E-72B1637114B2}" type="datetimeFigureOut">
              <a:rPr lang="en-CA" smtClean="0"/>
              <a:t>2024-09-04</a:t>
            </a:fld>
            <a:endParaRPr lang="en-CA"/>
          </a:p>
        </p:txBody>
      </p:sp>
      <p:sp>
        <p:nvSpPr>
          <p:cNvPr id="6" name="Footer Placeholder 5">
            <a:extLst>
              <a:ext uri="{FF2B5EF4-FFF2-40B4-BE49-F238E27FC236}">
                <a16:creationId xmlns:a16="http://schemas.microsoft.com/office/drawing/2014/main" id="{85A23C44-A8A9-7084-F481-22F89E45A84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FBEAA3F-2167-B264-8160-CE564C1895E2}"/>
              </a:ext>
            </a:extLst>
          </p:cNvPr>
          <p:cNvSpPr>
            <a:spLocks noGrp="1"/>
          </p:cNvSpPr>
          <p:nvPr>
            <p:ph type="sldNum" sz="quarter" idx="12"/>
          </p:nvPr>
        </p:nvSpPr>
        <p:spPr/>
        <p:txBody>
          <a:bodyPr/>
          <a:lstStyle/>
          <a:p>
            <a:fld id="{647E7356-C8FB-4671-B2D9-8C8002CACB03}" type="slidenum">
              <a:rPr lang="en-CA" smtClean="0"/>
              <a:t>‹#›</a:t>
            </a:fld>
            <a:endParaRPr lang="en-CA"/>
          </a:p>
        </p:txBody>
      </p:sp>
    </p:spTree>
    <p:extLst>
      <p:ext uri="{BB962C8B-B14F-4D97-AF65-F5344CB8AC3E}">
        <p14:creationId xmlns:p14="http://schemas.microsoft.com/office/powerpoint/2010/main" val="34828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6880-5679-C498-6D83-B3F7DE6ACA7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45B1BD4-98CC-72AF-82DF-B58E02F0D8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F702E5-8560-856D-E594-4390EF11DA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5B853F2-3F0A-C08D-C295-2E3C63F3C8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002CDB-6C6B-EFFE-FC99-C2DCA35251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B8A9503-627D-005E-BEA2-2A48826DD94B}"/>
              </a:ext>
            </a:extLst>
          </p:cNvPr>
          <p:cNvSpPr>
            <a:spLocks noGrp="1"/>
          </p:cNvSpPr>
          <p:nvPr>
            <p:ph type="dt" sz="half" idx="10"/>
          </p:nvPr>
        </p:nvSpPr>
        <p:spPr/>
        <p:txBody>
          <a:bodyPr/>
          <a:lstStyle/>
          <a:p>
            <a:fld id="{6E43A842-6920-4164-875E-72B1637114B2}" type="datetimeFigureOut">
              <a:rPr lang="en-CA" smtClean="0"/>
              <a:t>2024-09-04</a:t>
            </a:fld>
            <a:endParaRPr lang="en-CA"/>
          </a:p>
        </p:txBody>
      </p:sp>
      <p:sp>
        <p:nvSpPr>
          <p:cNvPr id="8" name="Footer Placeholder 7">
            <a:extLst>
              <a:ext uri="{FF2B5EF4-FFF2-40B4-BE49-F238E27FC236}">
                <a16:creationId xmlns:a16="http://schemas.microsoft.com/office/drawing/2014/main" id="{65D80B52-1EF6-2D4C-104E-D64A1FF4622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2402C81-1D0E-CB66-8B2A-2ACE97B5A41E}"/>
              </a:ext>
            </a:extLst>
          </p:cNvPr>
          <p:cNvSpPr>
            <a:spLocks noGrp="1"/>
          </p:cNvSpPr>
          <p:nvPr>
            <p:ph type="sldNum" sz="quarter" idx="12"/>
          </p:nvPr>
        </p:nvSpPr>
        <p:spPr/>
        <p:txBody>
          <a:bodyPr/>
          <a:lstStyle/>
          <a:p>
            <a:fld id="{647E7356-C8FB-4671-B2D9-8C8002CACB03}" type="slidenum">
              <a:rPr lang="en-CA" smtClean="0"/>
              <a:t>‹#›</a:t>
            </a:fld>
            <a:endParaRPr lang="en-CA"/>
          </a:p>
        </p:txBody>
      </p:sp>
    </p:spTree>
    <p:extLst>
      <p:ext uri="{BB962C8B-B14F-4D97-AF65-F5344CB8AC3E}">
        <p14:creationId xmlns:p14="http://schemas.microsoft.com/office/powerpoint/2010/main" val="343325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3EDC5-9B9C-3572-EBB3-9A4AA3557B3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6737109-8DCA-2CDE-22B4-8FD3ADD12028}"/>
              </a:ext>
            </a:extLst>
          </p:cNvPr>
          <p:cNvSpPr>
            <a:spLocks noGrp="1"/>
          </p:cNvSpPr>
          <p:nvPr>
            <p:ph type="dt" sz="half" idx="10"/>
          </p:nvPr>
        </p:nvSpPr>
        <p:spPr/>
        <p:txBody>
          <a:bodyPr/>
          <a:lstStyle/>
          <a:p>
            <a:fld id="{6E43A842-6920-4164-875E-72B1637114B2}" type="datetimeFigureOut">
              <a:rPr lang="en-CA" smtClean="0"/>
              <a:t>2024-09-04</a:t>
            </a:fld>
            <a:endParaRPr lang="en-CA"/>
          </a:p>
        </p:txBody>
      </p:sp>
      <p:sp>
        <p:nvSpPr>
          <p:cNvPr id="4" name="Footer Placeholder 3">
            <a:extLst>
              <a:ext uri="{FF2B5EF4-FFF2-40B4-BE49-F238E27FC236}">
                <a16:creationId xmlns:a16="http://schemas.microsoft.com/office/drawing/2014/main" id="{84D8EDD8-EEF0-A058-A367-1F795F7E347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1E06341-9E62-40B4-66F0-83C550F0183A}"/>
              </a:ext>
            </a:extLst>
          </p:cNvPr>
          <p:cNvSpPr>
            <a:spLocks noGrp="1"/>
          </p:cNvSpPr>
          <p:nvPr>
            <p:ph type="sldNum" sz="quarter" idx="12"/>
          </p:nvPr>
        </p:nvSpPr>
        <p:spPr/>
        <p:txBody>
          <a:bodyPr/>
          <a:lstStyle/>
          <a:p>
            <a:fld id="{647E7356-C8FB-4671-B2D9-8C8002CACB03}" type="slidenum">
              <a:rPr lang="en-CA" smtClean="0"/>
              <a:t>‹#›</a:t>
            </a:fld>
            <a:endParaRPr lang="en-CA"/>
          </a:p>
        </p:txBody>
      </p:sp>
    </p:spTree>
    <p:extLst>
      <p:ext uri="{BB962C8B-B14F-4D97-AF65-F5344CB8AC3E}">
        <p14:creationId xmlns:p14="http://schemas.microsoft.com/office/powerpoint/2010/main" val="4277152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3D7A0B-97FE-7C4F-5E98-2BE74A7E94E0}"/>
              </a:ext>
            </a:extLst>
          </p:cNvPr>
          <p:cNvSpPr>
            <a:spLocks noGrp="1"/>
          </p:cNvSpPr>
          <p:nvPr>
            <p:ph type="dt" sz="half" idx="10"/>
          </p:nvPr>
        </p:nvSpPr>
        <p:spPr/>
        <p:txBody>
          <a:bodyPr/>
          <a:lstStyle/>
          <a:p>
            <a:fld id="{6E43A842-6920-4164-875E-72B1637114B2}" type="datetimeFigureOut">
              <a:rPr lang="en-CA" smtClean="0"/>
              <a:t>2024-09-04</a:t>
            </a:fld>
            <a:endParaRPr lang="en-CA"/>
          </a:p>
        </p:txBody>
      </p:sp>
      <p:sp>
        <p:nvSpPr>
          <p:cNvPr id="3" name="Footer Placeholder 2">
            <a:extLst>
              <a:ext uri="{FF2B5EF4-FFF2-40B4-BE49-F238E27FC236}">
                <a16:creationId xmlns:a16="http://schemas.microsoft.com/office/drawing/2014/main" id="{AAFB6999-1735-FFDD-3E03-0E4870C1E08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83C4E2A-0003-B3D9-BCC8-BDFDE85EB0A8}"/>
              </a:ext>
            </a:extLst>
          </p:cNvPr>
          <p:cNvSpPr>
            <a:spLocks noGrp="1"/>
          </p:cNvSpPr>
          <p:nvPr>
            <p:ph type="sldNum" sz="quarter" idx="12"/>
          </p:nvPr>
        </p:nvSpPr>
        <p:spPr/>
        <p:txBody>
          <a:bodyPr/>
          <a:lstStyle/>
          <a:p>
            <a:fld id="{647E7356-C8FB-4671-B2D9-8C8002CACB03}" type="slidenum">
              <a:rPr lang="en-CA" smtClean="0"/>
              <a:t>‹#›</a:t>
            </a:fld>
            <a:endParaRPr lang="en-CA"/>
          </a:p>
        </p:txBody>
      </p:sp>
    </p:spTree>
    <p:extLst>
      <p:ext uri="{BB962C8B-B14F-4D97-AF65-F5344CB8AC3E}">
        <p14:creationId xmlns:p14="http://schemas.microsoft.com/office/powerpoint/2010/main" val="329271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F7848-B2D0-4B36-7754-392BE7FC59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83A1DBB-265F-5CB5-A34D-A56390BEDE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06663A5-A274-8799-9D8B-9B5C75F1B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9B4009-0F36-E29E-E6A7-E9711523E5F7}"/>
              </a:ext>
            </a:extLst>
          </p:cNvPr>
          <p:cNvSpPr>
            <a:spLocks noGrp="1"/>
          </p:cNvSpPr>
          <p:nvPr>
            <p:ph type="dt" sz="half" idx="10"/>
          </p:nvPr>
        </p:nvSpPr>
        <p:spPr/>
        <p:txBody>
          <a:bodyPr/>
          <a:lstStyle/>
          <a:p>
            <a:fld id="{6E43A842-6920-4164-875E-72B1637114B2}" type="datetimeFigureOut">
              <a:rPr lang="en-CA" smtClean="0"/>
              <a:t>2024-09-04</a:t>
            </a:fld>
            <a:endParaRPr lang="en-CA"/>
          </a:p>
        </p:txBody>
      </p:sp>
      <p:sp>
        <p:nvSpPr>
          <p:cNvPr id="6" name="Footer Placeholder 5">
            <a:extLst>
              <a:ext uri="{FF2B5EF4-FFF2-40B4-BE49-F238E27FC236}">
                <a16:creationId xmlns:a16="http://schemas.microsoft.com/office/drawing/2014/main" id="{37F4C6F3-C327-9F17-7195-C06B50CB179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C6B8686-3FBB-672A-30A0-EFB82E21FA7C}"/>
              </a:ext>
            </a:extLst>
          </p:cNvPr>
          <p:cNvSpPr>
            <a:spLocks noGrp="1"/>
          </p:cNvSpPr>
          <p:nvPr>
            <p:ph type="sldNum" sz="quarter" idx="12"/>
          </p:nvPr>
        </p:nvSpPr>
        <p:spPr/>
        <p:txBody>
          <a:bodyPr/>
          <a:lstStyle/>
          <a:p>
            <a:fld id="{647E7356-C8FB-4671-B2D9-8C8002CACB03}" type="slidenum">
              <a:rPr lang="en-CA" smtClean="0"/>
              <a:t>‹#›</a:t>
            </a:fld>
            <a:endParaRPr lang="en-CA"/>
          </a:p>
        </p:txBody>
      </p:sp>
    </p:spTree>
    <p:extLst>
      <p:ext uri="{BB962C8B-B14F-4D97-AF65-F5344CB8AC3E}">
        <p14:creationId xmlns:p14="http://schemas.microsoft.com/office/powerpoint/2010/main" val="357560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A62AF-A631-8FC7-6E80-4A7A8EBD8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1769921-805F-ED68-3CB0-A21EED2448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C42FB7F-14E6-45CD-965C-B31BFDEAC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C7BCD2-2153-05E1-F35A-BFC862099D02}"/>
              </a:ext>
            </a:extLst>
          </p:cNvPr>
          <p:cNvSpPr>
            <a:spLocks noGrp="1"/>
          </p:cNvSpPr>
          <p:nvPr>
            <p:ph type="dt" sz="half" idx="10"/>
          </p:nvPr>
        </p:nvSpPr>
        <p:spPr/>
        <p:txBody>
          <a:bodyPr/>
          <a:lstStyle/>
          <a:p>
            <a:fld id="{6E43A842-6920-4164-875E-72B1637114B2}" type="datetimeFigureOut">
              <a:rPr lang="en-CA" smtClean="0"/>
              <a:t>2024-09-04</a:t>
            </a:fld>
            <a:endParaRPr lang="en-CA"/>
          </a:p>
        </p:txBody>
      </p:sp>
      <p:sp>
        <p:nvSpPr>
          <p:cNvPr id="6" name="Footer Placeholder 5">
            <a:extLst>
              <a:ext uri="{FF2B5EF4-FFF2-40B4-BE49-F238E27FC236}">
                <a16:creationId xmlns:a16="http://schemas.microsoft.com/office/drawing/2014/main" id="{22B726E7-4528-6E9F-9ECE-78701A586AB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47F07A0-002F-E453-2490-00E1629FEDF0}"/>
              </a:ext>
            </a:extLst>
          </p:cNvPr>
          <p:cNvSpPr>
            <a:spLocks noGrp="1"/>
          </p:cNvSpPr>
          <p:nvPr>
            <p:ph type="sldNum" sz="quarter" idx="12"/>
          </p:nvPr>
        </p:nvSpPr>
        <p:spPr/>
        <p:txBody>
          <a:bodyPr/>
          <a:lstStyle/>
          <a:p>
            <a:fld id="{647E7356-C8FB-4671-B2D9-8C8002CACB03}" type="slidenum">
              <a:rPr lang="en-CA" smtClean="0"/>
              <a:t>‹#›</a:t>
            </a:fld>
            <a:endParaRPr lang="en-CA"/>
          </a:p>
        </p:txBody>
      </p:sp>
    </p:spTree>
    <p:extLst>
      <p:ext uri="{BB962C8B-B14F-4D97-AF65-F5344CB8AC3E}">
        <p14:creationId xmlns:p14="http://schemas.microsoft.com/office/powerpoint/2010/main" val="2399941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67FEE3-2E43-C113-F2D4-7687133EC5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F113F53-AC65-7907-A410-58503A999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CDE6D57-0CDE-458F-EBB7-06475C3049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3A842-6920-4164-875E-72B1637114B2}" type="datetimeFigureOut">
              <a:rPr lang="en-CA" smtClean="0"/>
              <a:t>2024-09-04</a:t>
            </a:fld>
            <a:endParaRPr lang="en-CA"/>
          </a:p>
        </p:txBody>
      </p:sp>
      <p:sp>
        <p:nvSpPr>
          <p:cNvPr id="5" name="Footer Placeholder 4">
            <a:extLst>
              <a:ext uri="{FF2B5EF4-FFF2-40B4-BE49-F238E27FC236}">
                <a16:creationId xmlns:a16="http://schemas.microsoft.com/office/drawing/2014/main" id="{73866E03-3C36-2B3F-046C-4809ECCD01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495BCE2-8591-FA3C-9099-22E17F5A05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E7356-C8FB-4671-B2D9-8C8002CACB03}" type="slidenum">
              <a:rPr lang="en-CA" smtClean="0"/>
              <a:t>‹#›</a:t>
            </a:fld>
            <a:endParaRPr lang="en-CA"/>
          </a:p>
        </p:txBody>
      </p:sp>
    </p:spTree>
    <p:extLst>
      <p:ext uri="{BB962C8B-B14F-4D97-AF65-F5344CB8AC3E}">
        <p14:creationId xmlns:p14="http://schemas.microsoft.com/office/powerpoint/2010/main" val="1063247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microsoft.com/office/2007/relationships/diagramDrawing" Target="../diagrams/drawing1.xml"/><Relationship Id="rId18" Type="http://schemas.microsoft.com/office/2007/relationships/diagramDrawing" Target="../diagrams/drawing2.xml"/><Relationship Id="rId3" Type="http://schemas.openxmlformats.org/officeDocument/2006/relationships/tags" Target="../tags/tag4.xml"/><Relationship Id="rId7" Type="http://schemas.openxmlformats.org/officeDocument/2006/relationships/slideLayout" Target="../slideLayouts/slideLayout2.xml"/><Relationship Id="rId12" Type="http://schemas.openxmlformats.org/officeDocument/2006/relationships/diagramColors" Target="../diagrams/colors1.xml"/><Relationship Id="rId17" Type="http://schemas.openxmlformats.org/officeDocument/2006/relationships/diagramColors" Target="../diagrams/colors2.xml"/><Relationship Id="rId2" Type="http://schemas.openxmlformats.org/officeDocument/2006/relationships/tags" Target="../tags/tag3.xml"/><Relationship Id="rId16" Type="http://schemas.openxmlformats.org/officeDocument/2006/relationships/diagramQuickStyle" Target="../diagrams/quickStyle2.xml"/><Relationship Id="rId20" Type="http://schemas.openxmlformats.org/officeDocument/2006/relationships/hyperlink" Target="mailto:TPSGC.QuestionsLO-OLQueries.PWGSC@tpsgc-pwgsc.gc.ca" TargetMode="Externa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diagramQuickStyle" Target="../diagrams/quickStyle1.xml"/><Relationship Id="rId5" Type="http://schemas.openxmlformats.org/officeDocument/2006/relationships/tags" Target="../tags/tag6.xml"/><Relationship Id="rId15" Type="http://schemas.openxmlformats.org/officeDocument/2006/relationships/diagramLayout" Target="../diagrams/layout2.xml"/><Relationship Id="rId10" Type="http://schemas.openxmlformats.org/officeDocument/2006/relationships/diagramLayout" Target="../diagrams/layout1.xml"/><Relationship Id="rId19" Type="http://schemas.openxmlformats.org/officeDocument/2006/relationships/image" Target="../media/image1.png"/><Relationship Id="rId4" Type="http://schemas.openxmlformats.org/officeDocument/2006/relationships/tags" Target="../tags/tag5.xml"/><Relationship Id="rId9" Type="http://schemas.openxmlformats.org/officeDocument/2006/relationships/diagramData" Target="../diagrams/data1.xml"/><Relationship Id="rId1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8" Type="http://schemas.microsoft.com/office/2007/relationships/diagramDrawing" Target="../diagrams/drawing3.xml"/><Relationship Id="rId13" Type="http://schemas.microsoft.com/office/2007/relationships/diagramDrawing" Target="../diagrams/drawing4.xml"/><Relationship Id="rId3" Type="http://schemas.openxmlformats.org/officeDocument/2006/relationships/notesSlide" Target="../notesSlides/notesSlide2.xml"/><Relationship Id="rId7" Type="http://schemas.openxmlformats.org/officeDocument/2006/relationships/diagramColors" Target="../diagrams/colors3.xml"/><Relationship Id="rId12" Type="http://schemas.openxmlformats.org/officeDocument/2006/relationships/diagramColors" Target="../diagrams/colors4.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QuickStyle" Target="../diagrams/quickStyle3.xml"/><Relationship Id="rId11" Type="http://schemas.openxmlformats.org/officeDocument/2006/relationships/diagramQuickStyle" Target="../diagrams/quickStyle4.xml"/><Relationship Id="rId5" Type="http://schemas.openxmlformats.org/officeDocument/2006/relationships/diagramLayout" Target="../diagrams/layout3.xml"/><Relationship Id="rId15" Type="http://schemas.openxmlformats.org/officeDocument/2006/relationships/hyperlink" Target="mailto:TPSGC.QuestionsLO-OLQueries.PWGSC@tpsgc-pwgsc.gc.ca" TargetMode="External"/><Relationship Id="rId10" Type="http://schemas.openxmlformats.org/officeDocument/2006/relationships/diagramLayout" Target="../diagrams/layout4.xml"/><Relationship Id="rId4" Type="http://schemas.openxmlformats.org/officeDocument/2006/relationships/diagramData" Target="../diagrams/data3.xml"/><Relationship Id="rId9" Type="http://schemas.openxmlformats.org/officeDocument/2006/relationships/diagramData" Target="../diagrams/data4.xml"/><Relationship Id="rId1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98F2A-A90E-4AC7-AB7B-7223AA539FA0}"/>
              </a:ext>
            </a:extLst>
          </p:cNvPr>
          <p:cNvSpPr>
            <a:spLocks noGrp="1"/>
          </p:cNvSpPr>
          <p:nvPr>
            <p:ph type="title"/>
            <p:custDataLst>
              <p:tags r:id="rId1"/>
            </p:custDataLst>
          </p:nvPr>
        </p:nvSpPr>
        <p:spPr>
          <a:xfrm>
            <a:off x="1186189" y="441498"/>
            <a:ext cx="5571150" cy="548640"/>
          </a:xfrm>
        </p:spPr>
        <p:txBody>
          <a:bodyPr>
            <a:noAutofit/>
          </a:bodyPr>
          <a:lstStyle/>
          <a:p>
            <a:r>
              <a:rPr lang="fr-CA" sz="3600" b="1" kern="0" dirty="0">
                <a:solidFill>
                  <a:srgbClr val="000000"/>
                </a:solidFill>
                <a:cs typeface="Arial" pitchFamily="34" charset="0"/>
              </a:rPr>
              <a:t>Procédures opérationnelles</a:t>
            </a:r>
            <a:endParaRPr lang="en-CA" sz="3600" dirty="0">
              <a:solidFill>
                <a:srgbClr val="000000"/>
              </a:solidFill>
            </a:endParaRPr>
          </a:p>
        </p:txBody>
      </p:sp>
      <p:sp>
        <p:nvSpPr>
          <p:cNvPr id="5" name="TextBox 4">
            <a:extLst>
              <a:ext uri="{FF2B5EF4-FFF2-40B4-BE49-F238E27FC236}">
                <a16:creationId xmlns:a16="http://schemas.microsoft.com/office/drawing/2014/main" id="{6B1FFDB6-DF79-4D65-84AD-5F533D96D05F}"/>
              </a:ext>
            </a:extLst>
          </p:cNvPr>
          <p:cNvSpPr txBox="1"/>
          <p:nvPr>
            <p:custDataLst>
              <p:tags r:id="rId2"/>
            </p:custDataLst>
          </p:nvPr>
        </p:nvSpPr>
        <p:spPr>
          <a:xfrm>
            <a:off x="1991544" y="1128180"/>
            <a:ext cx="2721711" cy="400110"/>
          </a:xfrm>
          <a:prstGeom prst="rect">
            <a:avLst/>
          </a:prstGeom>
          <a:noFill/>
        </p:spPr>
        <p:txBody>
          <a:bodyPr wrap="square" rtlCol="0">
            <a:spAutoFit/>
          </a:bodyPr>
          <a:lstStyle/>
          <a:p>
            <a:r>
              <a:rPr lang="fr-CA" sz="2000" b="1" dirty="0">
                <a:solidFill>
                  <a:srgbClr val="3E4248"/>
                </a:solidFill>
                <a:latin typeface="Arial" panose="020B0604020202020204"/>
              </a:rPr>
              <a:t>Création de postes</a:t>
            </a:r>
            <a:endParaRPr lang="en-CA" sz="2000" b="1" dirty="0">
              <a:solidFill>
                <a:srgbClr val="3E4248"/>
              </a:solidFill>
              <a:latin typeface="Arial" panose="020B0604020202020204"/>
            </a:endParaRPr>
          </a:p>
        </p:txBody>
      </p:sp>
      <p:graphicFrame>
        <p:nvGraphicFramePr>
          <p:cNvPr id="6" name="Content Placeholder 7" descr="Schéma décrivant les étapes à suivre pour une création d'un poste">
            <a:extLst>
              <a:ext uri="{FF2B5EF4-FFF2-40B4-BE49-F238E27FC236}">
                <a16:creationId xmlns:a16="http://schemas.microsoft.com/office/drawing/2014/main" id="{FB3619B4-8315-4BD2-AF68-F8C85B172FC8}"/>
              </a:ext>
            </a:extLst>
          </p:cNvPr>
          <p:cNvGraphicFramePr>
            <a:graphicFrameLocks/>
          </p:cNvGraphicFramePr>
          <p:nvPr>
            <p:custDataLst>
              <p:tags r:id="rId3"/>
            </p:custDataLst>
            <p:extLst>
              <p:ext uri="{D42A27DB-BD31-4B8C-83A1-F6EECF244321}">
                <p14:modId xmlns:p14="http://schemas.microsoft.com/office/powerpoint/2010/main" val="2514952385"/>
              </p:ext>
            </p:extLst>
          </p:nvPr>
        </p:nvGraphicFramePr>
        <p:xfrm>
          <a:off x="1883519" y="1733561"/>
          <a:ext cx="7848872" cy="171293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9" name="TextBox 8">
            <a:extLst>
              <a:ext uri="{FF2B5EF4-FFF2-40B4-BE49-F238E27FC236}">
                <a16:creationId xmlns:a16="http://schemas.microsoft.com/office/drawing/2014/main" id="{67FEC432-2E05-45AA-9770-3CE7CFFE3236}"/>
              </a:ext>
            </a:extLst>
          </p:cNvPr>
          <p:cNvSpPr txBox="1"/>
          <p:nvPr/>
        </p:nvSpPr>
        <p:spPr>
          <a:xfrm>
            <a:off x="3971764" y="3008667"/>
            <a:ext cx="2160240" cy="307777"/>
          </a:xfrm>
          <a:prstGeom prst="rect">
            <a:avLst/>
          </a:prstGeom>
          <a:noFill/>
        </p:spPr>
        <p:txBody>
          <a:bodyPr wrap="square" rtlCol="0">
            <a:spAutoFit/>
          </a:bodyPr>
          <a:lstStyle/>
          <a:p>
            <a:r>
              <a:rPr lang="fr-CA" sz="1400" dirty="0"/>
              <a:t>* max. 5 jours ouvrables</a:t>
            </a:r>
            <a:endParaRPr lang="en-CA" sz="1400" dirty="0"/>
          </a:p>
        </p:txBody>
      </p:sp>
      <p:sp>
        <p:nvSpPr>
          <p:cNvPr id="7" name="TextBox 6">
            <a:extLst>
              <a:ext uri="{FF2B5EF4-FFF2-40B4-BE49-F238E27FC236}">
                <a16:creationId xmlns:a16="http://schemas.microsoft.com/office/drawing/2014/main" id="{750E990B-2C05-4FD6-8D12-03A843D2CEBC}"/>
              </a:ext>
            </a:extLst>
          </p:cNvPr>
          <p:cNvSpPr txBox="1"/>
          <p:nvPr>
            <p:custDataLst>
              <p:tags r:id="rId4"/>
            </p:custDataLst>
          </p:nvPr>
        </p:nvSpPr>
        <p:spPr>
          <a:xfrm>
            <a:off x="1991543" y="4123270"/>
            <a:ext cx="6486632" cy="400110"/>
          </a:xfrm>
          <a:prstGeom prst="rect">
            <a:avLst/>
          </a:prstGeom>
          <a:noFill/>
        </p:spPr>
        <p:txBody>
          <a:bodyPr wrap="square" rtlCol="0">
            <a:spAutoFit/>
          </a:bodyPr>
          <a:lstStyle/>
          <a:p>
            <a:r>
              <a:rPr lang="fr-CA" sz="2000" b="1" dirty="0">
                <a:solidFill>
                  <a:srgbClr val="3E4248"/>
                </a:solidFill>
                <a:latin typeface="Arial" panose="020B0604020202020204"/>
              </a:rPr>
              <a:t>Modification des exigences linguistiques d’un poste</a:t>
            </a:r>
            <a:endParaRPr lang="en-CA" sz="2000" b="1" dirty="0">
              <a:solidFill>
                <a:srgbClr val="3E4248"/>
              </a:solidFill>
              <a:latin typeface="Arial" panose="020B0604020202020204"/>
            </a:endParaRPr>
          </a:p>
        </p:txBody>
      </p:sp>
      <p:sp>
        <p:nvSpPr>
          <p:cNvPr id="3" name="TextBox 2">
            <a:extLst>
              <a:ext uri="{FF2B5EF4-FFF2-40B4-BE49-F238E27FC236}">
                <a16:creationId xmlns:a16="http://schemas.microsoft.com/office/drawing/2014/main" id="{16E9D80B-B2C5-458A-971B-DF24E92D55F7}"/>
              </a:ext>
            </a:extLst>
          </p:cNvPr>
          <p:cNvSpPr txBox="1"/>
          <p:nvPr/>
        </p:nvSpPr>
        <p:spPr>
          <a:xfrm>
            <a:off x="3899756" y="5584340"/>
            <a:ext cx="2160240" cy="307777"/>
          </a:xfrm>
          <a:prstGeom prst="rect">
            <a:avLst/>
          </a:prstGeom>
          <a:noFill/>
        </p:spPr>
        <p:txBody>
          <a:bodyPr wrap="square" rtlCol="0">
            <a:spAutoFit/>
          </a:bodyPr>
          <a:lstStyle/>
          <a:p>
            <a:r>
              <a:rPr lang="fr-CA" sz="1400" dirty="0"/>
              <a:t>* max. 5 jours ouvrables</a:t>
            </a:r>
            <a:endParaRPr lang="en-CA" sz="1400" dirty="0"/>
          </a:p>
        </p:txBody>
      </p:sp>
      <p:graphicFrame>
        <p:nvGraphicFramePr>
          <p:cNvPr id="8" name="Diagram 7" descr="Schéma décrivant les étapes à suivre pour une modification des exigences linguistiques d'un poste">
            <a:extLst>
              <a:ext uri="{FF2B5EF4-FFF2-40B4-BE49-F238E27FC236}">
                <a16:creationId xmlns:a16="http://schemas.microsoft.com/office/drawing/2014/main" id="{1EBB95A5-B8FB-4A0F-9D7D-2C6F677D340D}"/>
              </a:ext>
            </a:extLst>
          </p:cNvPr>
          <p:cNvGraphicFramePr/>
          <p:nvPr>
            <p:custDataLst>
              <p:tags r:id="rId5"/>
            </p:custDataLst>
            <p:extLst>
              <p:ext uri="{D42A27DB-BD31-4B8C-83A1-F6EECF244321}">
                <p14:modId xmlns:p14="http://schemas.microsoft.com/office/powerpoint/2010/main" val="2740961475"/>
              </p:ext>
            </p:extLst>
          </p:nvPr>
        </p:nvGraphicFramePr>
        <p:xfrm>
          <a:off x="1991543" y="4501210"/>
          <a:ext cx="7848872" cy="1410021"/>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pSp>
        <p:nvGrpSpPr>
          <p:cNvPr id="12" name="Group 11" descr="un post-it sur lequel est écrit &quot;Le gestionnaire subdélégué demeure responsable de prendre la décision&quot;">
            <a:extLst>
              <a:ext uri="{FF2B5EF4-FFF2-40B4-BE49-F238E27FC236}">
                <a16:creationId xmlns:a16="http://schemas.microsoft.com/office/drawing/2014/main" id="{2A7F08D8-5C6F-40A5-8326-CDD81600E6CB}"/>
              </a:ext>
            </a:extLst>
          </p:cNvPr>
          <p:cNvGrpSpPr/>
          <p:nvPr/>
        </p:nvGrpSpPr>
        <p:grpSpPr>
          <a:xfrm>
            <a:off x="8608485" y="379362"/>
            <a:ext cx="1785599" cy="1705806"/>
            <a:chOff x="5216730" y="2918920"/>
            <a:chExt cx="1861803" cy="2139966"/>
          </a:xfrm>
        </p:grpSpPr>
        <p:grpSp>
          <p:nvGrpSpPr>
            <p:cNvPr id="13" name="Group 12">
              <a:extLst>
                <a:ext uri="{FF2B5EF4-FFF2-40B4-BE49-F238E27FC236}">
                  <a16:creationId xmlns:a16="http://schemas.microsoft.com/office/drawing/2014/main" id="{91750BDB-6E72-4BB7-851A-A9947AEDE149}"/>
                </a:ext>
              </a:extLst>
            </p:cNvPr>
            <p:cNvGrpSpPr/>
            <p:nvPr/>
          </p:nvGrpSpPr>
          <p:grpSpPr>
            <a:xfrm>
              <a:off x="5216730" y="3054416"/>
              <a:ext cx="1861803" cy="2004470"/>
              <a:chOff x="3365499" y="1493596"/>
              <a:chExt cx="2544762" cy="2739762"/>
            </a:xfrm>
          </p:grpSpPr>
          <p:pic>
            <p:nvPicPr>
              <p:cNvPr id="15" name="Picture 14">
                <a:extLst>
                  <a:ext uri="{FF2B5EF4-FFF2-40B4-BE49-F238E27FC236}">
                    <a16:creationId xmlns:a16="http://schemas.microsoft.com/office/drawing/2014/main" id="{FC236709-ADF7-4479-A9B3-0F6EFC836895}"/>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Freeform 27">
                <a:extLst>
                  <a:ext uri="{FF2B5EF4-FFF2-40B4-BE49-F238E27FC236}">
                    <a16:creationId xmlns:a16="http://schemas.microsoft.com/office/drawing/2014/main" id="{D826A814-4A1A-4C99-A7C6-37210562CF71}"/>
                  </a:ext>
                </a:extLst>
              </p:cNvPr>
              <p:cNvSpPr>
                <a:spLocks/>
              </p:cNvSpPr>
              <p:nvPr/>
            </p:nvSpPr>
            <p:spPr bwMode="auto">
              <a:xfrm>
                <a:off x="3365499" y="1493596"/>
                <a:ext cx="2544762" cy="2582863"/>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E5F1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400" dirty="0">
                    <a:solidFill>
                      <a:srgbClr val="27495B"/>
                    </a:solidFill>
                    <a:latin typeface="Comic Sans MS" panose="030F0702030302020204" pitchFamily="66" charset="0"/>
                  </a:rPr>
                  <a:t>Le gestionnaire subdélégué demeure responsable de prendre la décision</a:t>
                </a:r>
                <a:endParaRPr lang="en-CA" sz="1400" dirty="0">
                  <a:solidFill>
                    <a:srgbClr val="27495B"/>
                  </a:solidFill>
                  <a:latin typeface="Comic Sans MS" panose="030F0702030302020204" pitchFamily="66" charset="0"/>
                </a:endParaRPr>
              </a:p>
            </p:txBody>
          </p:sp>
        </p:grpSp>
        <p:sp>
          <p:nvSpPr>
            <p:cNvPr id="14" name="Freeform 25">
              <a:extLst>
                <a:ext uri="{FF2B5EF4-FFF2-40B4-BE49-F238E27FC236}">
                  <a16:creationId xmlns:a16="http://schemas.microsoft.com/office/drawing/2014/main" id="{807FF8B1-2441-45F6-B592-86539619DBAF}"/>
                </a:ext>
              </a:extLst>
            </p:cNvPr>
            <p:cNvSpPr>
              <a:spLocks/>
            </p:cNvSpPr>
            <p:nvPr/>
          </p:nvSpPr>
          <p:spPr bwMode="auto">
            <a:xfrm>
              <a:off x="5728813" y="2918920"/>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rgbClr val="6F9DB5"/>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grpSp>
        <p:nvGrpSpPr>
          <p:cNvPr id="10" name="Group 9" descr="un post-it sur lequel est écrit &quot;Fournir une justification si la recommandation des LO n'est pas suivie&quot;">
            <a:extLst>
              <a:ext uri="{FF2B5EF4-FFF2-40B4-BE49-F238E27FC236}">
                <a16:creationId xmlns:a16="http://schemas.microsoft.com/office/drawing/2014/main" id="{F0140B71-6F84-4323-97E0-5ED2FDFA8CF4}"/>
              </a:ext>
            </a:extLst>
          </p:cNvPr>
          <p:cNvGrpSpPr/>
          <p:nvPr/>
        </p:nvGrpSpPr>
        <p:grpSpPr>
          <a:xfrm>
            <a:off x="8859554" y="2872237"/>
            <a:ext cx="1808446" cy="1992098"/>
            <a:chOff x="7840472" y="3117793"/>
            <a:chExt cx="1861803" cy="2139966"/>
          </a:xfrm>
        </p:grpSpPr>
        <p:grpSp>
          <p:nvGrpSpPr>
            <p:cNvPr id="17" name="Group 16">
              <a:extLst>
                <a:ext uri="{FF2B5EF4-FFF2-40B4-BE49-F238E27FC236}">
                  <a16:creationId xmlns:a16="http://schemas.microsoft.com/office/drawing/2014/main" id="{D8EB4033-C4A1-45EB-9AE3-ECA42A346077}"/>
                </a:ext>
              </a:extLst>
            </p:cNvPr>
            <p:cNvGrpSpPr/>
            <p:nvPr/>
          </p:nvGrpSpPr>
          <p:grpSpPr>
            <a:xfrm>
              <a:off x="7840472" y="3253466"/>
              <a:ext cx="1861803" cy="2004293"/>
              <a:chOff x="3360738" y="1493838"/>
              <a:chExt cx="2544762" cy="2739520"/>
            </a:xfrm>
          </p:grpSpPr>
          <p:pic>
            <p:nvPicPr>
              <p:cNvPr id="19" name="Picture 18">
                <a:extLst>
                  <a:ext uri="{FF2B5EF4-FFF2-40B4-BE49-F238E27FC236}">
                    <a16:creationId xmlns:a16="http://schemas.microsoft.com/office/drawing/2014/main" id="{E6742E30-F6FF-443B-81A9-BC6F0262C1DC}"/>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Freeform 7">
                <a:extLst>
                  <a:ext uri="{FF2B5EF4-FFF2-40B4-BE49-F238E27FC236}">
                    <a16:creationId xmlns:a16="http://schemas.microsoft.com/office/drawing/2014/main" id="{11D7E2B2-3B9D-4275-B6EA-2F10E9B8852B}"/>
                  </a:ext>
                </a:extLst>
              </p:cNvPr>
              <p:cNvSpPr>
                <a:spLocks/>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2E0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400" dirty="0">
                    <a:solidFill>
                      <a:srgbClr val="5D2A2A"/>
                    </a:solidFill>
                    <a:latin typeface="Comic Sans MS" panose="030F0702030302020204" pitchFamily="66" charset="0"/>
                  </a:rPr>
                  <a:t>F</a:t>
                </a:r>
                <a:r>
                  <a:rPr lang="en-CA" sz="1400" dirty="0" err="1">
                    <a:solidFill>
                      <a:srgbClr val="5D2A2A"/>
                    </a:solidFill>
                    <a:latin typeface="Comic Sans MS" panose="030F0702030302020204" pitchFamily="66" charset="0"/>
                  </a:rPr>
                  <a:t>ournir</a:t>
                </a:r>
                <a:r>
                  <a:rPr lang="en-CA" sz="1400" dirty="0">
                    <a:solidFill>
                      <a:srgbClr val="5D2A2A"/>
                    </a:solidFill>
                    <a:latin typeface="Comic Sans MS" panose="030F0702030302020204" pitchFamily="66" charset="0"/>
                  </a:rPr>
                  <a:t> </a:t>
                </a:r>
                <a:r>
                  <a:rPr lang="en-CA" sz="1400" dirty="0" err="1">
                    <a:solidFill>
                      <a:srgbClr val="5D2A2A"/>
                    </a:solidFill>
                    <a:latin typeface="Comic Sans MS" panose="030F0702030302020204" pitchFamily="66" charset="0"/>
                  </a:rPr>
                  <a:t>une</a:t>
                </a:r>
                <a:r>
                  <a:rPr lang="en-CA" sz="1400" dirty="0">
                    <a:solidFill>
                      <a:srgbClr val="5D2A2A"/>
                    </a:solidFill>
                    <a:latin typeface="Comic Sans MS" panose="030F0702030302020204" pitchFamily="66" charset="0"/>
                  </a:rPr>
                  <a:t> justification </a:t>
                </a:r>
                <a:r>
                  <a:rPr lang="en-CA" sz="1400" dirty="0" err="1">
                    <a:solidFill>
                      <a:srgbClr val="5D2A2A"/>
                    </a:solidFill>
                    <a:latin typeface="Comic Sans MS" panose="030F0702030302020204" pitchFamily="66" charset="0"/>
                  </a:rPr>
                  <a:t>si</a:t>
                </a:r>
                <a:r>
                  <a:rPr lang="en-CA" sz="1400" dirty="0">
                    <a:solidFill>
                      <a:srgbClr val="5D2A2A"/>
                    </a:solidFill>
                    <a:latin typeface="Comic Sans MS" panose="030F0702030302020204" pitchFamily="66" charset="0"/>
                  </a:rPr>
                  <a:t> la </a:t>
                </a:r>
                <a:r>
                  <a:rPr lang="en-CA" sz="1400" dirty="0" err="1">
                    <a:solidFill>
                      <a:srgbClr val="5D2A2A"/>
                    </a:solidFill>
                    <a:latin typeface="Comic Sans MS" panose="030F0702030302020204" pitchFamily="66" charset="0"/>
                  </a:rPr>
                  <a:t>recommandation</a:t>
                </a:r>
                <a:r>
                  <a:rPr lang="en-CA" sz="1400" dirty="0">
                    <a:solidFill>
                      <a:srgbClr val="5D2A2A"/>
                    </a:solidFill>
                    <a:latin typeface="Comic Sans MS" panose="030F0702030302020204" pitchFamily="66" charset="0"/>
                  </a:rPr>
                  <a:t> des LO </a:t>
                </a:r>
                <a:r>
                  <a:rPr lang="en-CA" sz="1400" dirty="0" err="1">
                    <a:solidFill>
                      <a:srgbClr val="5D2A2A"/>
                    </a:solidFill>
                    <a:latin typeface="Comic Sans MS" panose="030F0702030302020204" pitchFamily="66" charset="0"/>
                  </a:rPr>
                  <a:t>n’est</a:t>
                </a:r>
                <a:r>
                  <a:rPr lang="en-CA" sz="1400" dirty="0">
                    <a:solidFill>
                      <a:srgbClr val="5D2A2A"/>
                    </a:solidFill>
                    <a:latin typeface="Comic Sans MS" panose="030F0702030302020204" pitchFamily="66" charset="0"/>
                  </a:rPr>
                  <a:t> pas </a:t>
                </a:r>
                <a:r>
                  <a:rPr lang="en-CA" sz="1400" dirty="0" err="1">
                    <a:solidFill>
                      <a:srgbClr val="5D2A2A"/>
                    </a:solidFill>
                    <a:latin typeface="Comic Sans MS" panose="030F0702030302020204" pitchFamily="66" charset="0"/>
                  </a:rPr>
                  <a:t>suivie</a:t>
                </a:r>
                <a:endParaRPr lang="en-CA" sz="1400" dirty="0">
                  <a:solidFill>
                    <a:srgbClr val="5D2A2A"/>
                  </a:solidFill>
                  <a:latin typeface="Comic Sans MS" panose="030F0702030302020204" pitchFamily="66" charset="0"/>
                </a:endParaRPr>
              </a:p>
            </p:txBody>
          </p:sp>
        </p:grpSp>
        <p:sp>
          <p:nvSpPr>
            <p:cNvPr id="18" name="Freeform 5">
              <a:extLst>
                <a:ext uri="{FF2B5EF4-FFF2-40B4-BE49-F238E27FC236}">
                  <a16:creationId xmlns:a16="http://schemas.microsoft.com/office/drawing/2014/main" id="{E9134AA8-8CD7-4CA9-B3A1-2A70CBAD9A64}"/>
                </a:ext>
              </a:extLst>
            </p:cNvPr>
            <p:cNvSpPr>
              <a:spLocks/>
            </p:cNvSpPr>
            <p:nvPr/>
          </p:nvSpPr>
          <p:spPr bwMode="auto">
            <a:xfrm>
              <a:off x="8356038" y="3117793"/>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rgbClr val="B55D5C"/>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
        <p:nvSpPr>
          <p:cNvPr id="11" name="TextBox 10">
            <a:extLst>
              <a:ext uri="{FF2B5EF4-FFF2-40B4-BE49-F238E27FC236}">
                <a16:creationId xmlns:a16="http://schemas.microsoft.com/office/drawing/2014/main" id="{624B246C-0F2E-4191-B7C6-7D370EA5BB0A}"/>
              </a:ext>
            </a:extLst>
          </p:cNvPr>
          <p:cNvSpPr txBox="1"/>
          <p:nvPr/>
        </p:nvSpPr>
        <p:spPr>
          <a:xfrm>
            <a:off x="1713004" y="6043478"/>
            <a:ext cx="5564716" cy="307777"/>
          </a:xfrm>
          <a:prstGeom prst="rect">
            <a:avLst/>
          </a:prstGeom>
          <a:noFill/>
        </p:spPr>
        <p:txBody>
          <a:bodyPr wrap="square">
            <a:spAutoFit/>
          </a:bodyPr>
          <a:lstStyle/>
          <a:p>
            <a:pPr eaLnBrk="0" fontAlgn="base" hangingPunct="0">
              <a:spcBef>
                <a:spcPct val="0"/>
              </a:spcBef>
              <a:spcAft>
                <a:spcPct val="0"/>
              </a:spcAft>
              <a:defRPr/>
            </a:pPr>
            <a:r>
              <a:rPr lang="en-CA" altLang="en-US" sz="1400" b="1" dirty="0">
                <a:solidFill>
                  <a:srgbClr val="3E4248"/>
                </a:solidFill>
                <a:hlinkClick r:id="rId20"/>
              </a:rPr>
              <a:t>TPSGC.QuestionsLO-OLQueries.PWGSC@tpsgc-pwgsc.gc.ca</a:t>
            </a:r>
            <a:endParaRPr lang="en-CA" altLang="en-US" sz="1400" b="1" dirty="0">
              <a:solidFill>
                <a:srgbClr val="3E4248"/>
              </a:solidFill>
            </a:endParaRPr>
          </a:p>
        </p:txBody>
      </p:sp>
      <p:sp>
        <p:nvSpPr>
          <p:cNvPr id="4" name="Slide Number Placeholder 3"/>
          <p:cNvSpPr>
            <a:spLocks noGrp="1"/>
          </p:cNvSpPr>
          <p:nvPr>
            <p:ph type="sldNum" sz="quarter" idx="4"/>
            <p:custDataLst>
              <p:tags r:id="rId6"/>
            </p:custDataLst>
          </p:nvPr>
        </p:nvSpPr>
        <p:spPr>
          <a:xfrm>
            <a:off x="8208391" y="6516610"/>
            <a:ext cx="368459" cy="197985"/>
          </a:xfrm>
          <a:prstGeom prst="rect">
            <a:avLst/>
          </a:prstGeom>
        </p:spPr>
        <p:txBody>
          <a:bodyPr vert="horz" lIns="0" tIns="0" rIns="0" bIns="0" rtlCol="0" anchor="t" anchorCtr="0"/>
          <a:lstStyle>
            <a:defPPr>
              <a:defRPr lang="en-US"/>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fld id="{B266F0CF-D303-475F-943A-730B13ED5BD8}" type="slidenum">
              <a:rPr lang="en-CA" smtClean="0"/>
              <a:pPr/>
              <a:t>1</a:t>
            </a:fld>
            <a:endParaRPr lang="en-CA"/>
          </a:p>
        </p:txBody>
      </p:sp>
    </p:spTree>
    <p:extLst>
      <p:ext uri="{BB962C8B-B14F-4D97-AF65-F5344CB8AC3E}">
        <p14:creationId xmlns:p14="http://schemas.microsoft.com/office/powerpoint/2010/main" val="391764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927548A-D65C-4478-AC7B-AF1B7C187B7F}"/>
              </a:ext>
            </a:extLst>
          </p:cNvPr>
          <p:cNvSpPr>
            <a:spLocks noGrp="1"/>
          </p:cNvSpPr>
          <p:nvPr>
            <p:ph type="title"/>
          </p:nvPr>
        </p:nvSpPr>
        <p:spPr>
          <a:xfrm>
            <a:off x="689808" y="438285"/>
            <a:ext cx="4450363" cy="584072"/>
          </a:xfrm>
        </p:spPr>
        <p:txBody>
          <a:bodyPr>
            <a:noAutofit/>
          </a:bodyPr>
          <a:lstStyle/>
          <a:p>
            <a:r>
              <a:rPr lang="fr-CA" sz="3600" b="1" dirty="0" err="1"/>
              <a:t>Operational</a:t>
            </a:r>
            <a:r>
              <a:rPr lang="fr-CA" sz="3600" b="1" dirty="0"/>
              <a:t> </a:t>
            </a:r>
            <a:r>
              <a:rPr lang="fr-CA" sz="3600" b="1" dirty="0" err="1"/>
              <a:t>Procedures</a:t>
            </a:r>
            <a:endParaRPr lang="en-CA" sz="3600" b="1" dirty="0"/>
          </a:p>
        </p:txBody>
      </p:sp>
      <p:sp>
        <p:nvSpPr>
          <p:cNvPr id="9" name="TextBox 8">
            <a:extLst>
              <a:ext uri="{FF2B5EF4-FFF2-40B4-BE49-F238E27FC236}">
                <a16:creationId xmlns:a16="http://schemas.microsoft.com/office/drawing/2014/main" id="{6181988F-0A15-4C95-9009-1E7FB7338483}"/>
              </a:ext>
            </a:extLst>
          </p:cNvPr>
          <p:cNvSpPr txBox="1"/>
          <p:nvPr/>
        </p:nvSpPr>
        <p:spPr>
          <a:xfrm>
            <a:off x="1887369" y="1072543"/>
            <a:ext cx="2986472" cy="400110"/>
          </a:xfrm>
          <a:prstGeom prst="rect">
            <a:avLst/>
          </a:prstGeom>
          <a:noFill/>
        </p:spPr>
        <p:txBody>
          <a:bodyPr wrap="square" rtlCol="0">
            <a:spAutoFit/>
          </a:bodyPr>
          <a:lstStyle/>
          <a:p>
            <a:r>
              <a:rPr lang="en-CA" sz="2000" b="1" dirty="0">
                <a:latin typeface="Arial" panose="020B0604020202020204"/>
              </a:rPr>
              <a:t>Creation of positions</a:t>
            </a:r>
          </a:p>
        </p:txBody>
      </p:sp>
      <p:graphicFrame>
        <p:nvGraphicFramePr>
          <p:cNvPr id="5" name="Content Placeholder 7" descr="A graphic to illustrate the steps for the creation of positions. First step: Submit request to HR Form 516; second step: Obtain recommendation from official languages; third step: obtain the approval required under the instrument of HR delegation; last step: Obtain confirmation from HR that the action has been completed">
            <a:extLst>
              <a:ext uri="{FF2B5EF4-FFF2-40B4-BE49-F238E27FC236}">
                <a16:creationId xmlns:a16="http://schemas.microsoft.com/office/drawing/2014/main" id="{CD448344-9AB5-4C33-923B-4E0F2A078FBA}"/>
              </a:ext>
            </a:extLst>
          </p:cNvPr>
          <p:cNvGraphicFramePr>
            <a:graphicFrameLocks/>
          </p:cNvGraphicFramePr>
          <p:nvPr>
            <p:extLst>
              <p:ext uri="{D42A27DB-BD31-4B8C-83A1-F6EECF244321}">
                <p14:modId xmlns:p14="http://schemas.microsoft.com/office/powerpoint/2010/main" val="4233782935"/>
              </p:ext>
            </p:extLst>
          </p:nvPr>
        </p:nvGraphicFramePr>
        <p:xfrm>
          <a:off x="1926364" y="1814875"/>
          <a:ext cx="8320762" cy="15219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7" name="TextBox 16">
            <a:extLst>
              <a:ext uri="{FF2B5EF4-FFF2-40B4-BE49-F238E27FC236}">
                <a16:creationId xmlns:a16="http://schemas.microsoft.com/office/drawing/2014/main" id="{B669FCC1-41FC-425D-826C-D369CFC282E6}"/>
              </a:ext>
            </a:extLst>
          </p:cNvPr>
          <p:cNvSpPr txBox="1"/>
          <p:nvPr/>
        </p:nvSpPr>
        <p:spPr>
          <a:xfrm>
            <a:off x="3971764" y="3008667"/>
            <a:ext cx="2160240" cy="307777"/>
          </a:xfrm>
          <a:prstGeom prst="rect">
            <a:avLst/>
          </a:prstGeom>
          <a:noFill/>
        </p:spPr>
        <p:txBody>
          <a:bodyPr wrap="square" rtlCol="0">
            <a:spAutoFit/>
          </a:bodyPr>
          <a:lstStyle/>
          <a:p>
            <a:r>
              <a:rPr lang="fr-CA" sz="1400" dirty="0"/>
              <a:t>* max. 5 </a:t>
            </a:r>
            <a:r>
              <a:rPr lang="fr-CA" sz="1400" dirty="0" err="1"/>
              <a:t>working</a:t>
            </a:r>
            <a:r>
              <a:rPr lang="fr-CA" sz="1400" dirty="0"/>
              <a:t> </a:t>
            </a:r>
            <a:r>
              <a:rPr lang="fr-CA" sz="1400" dirty="0" err="1"/>
              <a:t>days</a:t>
            </a:r>
            <a:endParaRPr lang="en-CA" sz="1400" dirty="0"/>
          </a:p>
        </p:txBody>
      </p:sp>
      <p:sp>
        <p:nvSpPr>
          <p:cNvPr id="10" name="TextBox 9">
            <a:extLst>
              <a:ext uri="{FF2B5EF4-FFF2-40B4-BE49-F238E27FC236}">
                <a16:creationId xmlns:a16="http://schemas.microsoft.com/office/drawing/2014/main" id="{A9E70564-3B2F-466A-9A18-A9735F1DA189}"/>
              </a:ext>
            </a:extLst>
          </p:cNvPr>
          <p:cNvSpPr txBox="1"/>
          <p:nvPr/>
        </p:nvSpPr>
        <p:spPr>
          <a:xfrm>
            <a:off x="1851458" y="4030190"/>
            <a:ext cx="6725391" cy="400110"/>
          </a:xfrm>
          <a:prstGeom prst="rect">
            <a:avLst/>
          </a:prstGeom>
          <a:noFill/>
        </p:spPr>
        <p:txBody>
          <a:bodyPr wrap="square" rtlCol="0">
            <a:spAutoFit/>
          </a:bodyPr>
          <a:lstStyle/>
          <a:p>
            <a:r>
              <a:rPr lang="en-CA" sz="2000" b="1" dirty="0">
                <a:latin typeface="Arial" panose="020B0604020202020204"/>
              </a:rPr>
              <a:t>Change to the language requirements of a position</a:t>
            </a:r>
          </a:p>
        </p:txBody>
      </p:sp>
      <p:graphicFrame>
        <p:nvGraphicFramePr>
          <p:cNvPr id="8" name="Diagram 7" descr="A graphic to illustrate the steps for a change to the language requirements. First step: Submit request to HR Form 516; second step: Obtain recommendation from official languages; third step: obtain the approval required under the instrument of HR delegation; last step: Obtain confirmation from HR that the action has been completed">
            <a:extLst>
              <a:ext uri="{FF2B5EF4-FFF2-40B4-BE49-F238E27FC236}">
                <a16:creationId xmlns:a16="http://schemas.microsoft.com/office/drawing/2014/main" id="{CAD7DBE6-B7F7-42A7-9938-61FD2533ECBE}"/>
              </a:ext>
            </a:extLst>
          </p:cNvPr>
          <p:cNvGraphicFramePr/>
          <p:nvPr>
            <p:extLst>
              <p:ext uri="{D42A27DB-BD31-4B8C-83A1-F6EECF244321}">
                <p14:modId xmlns:p14="http://schemas.microsoft.com/office/powerpoint/2010/main" val="3483519468"/>
              </p:ext>
            </p:extLst>
          </p:nvPr>
        </p:nvGraphicFramePr>
        <p:xfrm>
          <a:off x="1851460" y="4485777"/>
          <a:ext cx="8320761" cy="129968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8" name="TextBox 17">
            <a:extLst>
              <a:ext uri="{FF2B5EF4-FFF2-40B4-BE49-F238E27FC236}">
                <a16:creationId xmlns:a16="http://schemas.microsoft.com/office/drawing/2014/main" id="{3992347D-F664-4C16-ACC8-1493A540A8F6}"/>
              </a:ext>
            </a:extLst>
          </p:cNvPr>
          <p:cNvSpPr txBox="1"/>
          <p:nvPr/>
        </p:nvSpPr>
        <p:spPr>
          <a:xfrm>
            <a:off x="3867589" y="5477681"/>
            <a:ext cx="2160240" cy="307777"/>
          </a:xfrm>
          <a:prstGeom prst="rect">
            <a:avLst/>
          </a:prstGeom>
          <a:noFill/>
        </p:spPr>
        <p:txBody>
          <a:bodyPr wrap="square" rtlCol="0">
            <a:spAutoFit/>
          </a:bodyPr>
          <a:lstStyle/>
          <a:p>
            <a:r>
              <a:rPr lang="fr-CA" sz="1400" dirty="0"/>
              <a:t>* max. 5 </a:t>
            </a:r>
            <a:r>
              <a:rPr lang="fr-CA" sz="1400" dirty="0" err="1"/>
              <a:t>working</a:t>
            </a:r>
            <a:r>
              <a:rPr lang="fr-CA" sz="1400" dirty="0"/>
              <a:t> </a:t>
            </a:r>
            <a:r>
              <a:rPr lang="fr-CA" sz="1400" dirty="0" err="1"/>
              <a:t>days</a:t>
            </a:r>
            <a:endParaRPr lang="en-CA" sz="1400" dirty="0"/>
          </a:p>
        </p:txBody>
      </p:sp>
      <p:grpSp>
        <p:nvGrpSpPr>
          <p:cNvPr id="12" name="Group 11" descr="a post-it on which is written &quot;The subdelegated manager remains responsible for the decision&quot;">
            <a:extLst>
              <a:ext uri="{FF2B5EF4-FFF2-40B4-BE49-F238E27FC236}">
                <a16:creationId xmlns:a16="http://schemas.microsoft.com/office/drawing/2014/main" id="{2A7F08D8-5C6F-40A5-8326-CDD81600E6CB}"/>
              </a:ext>
            </a:extLst>
          </p:cNvPr>
          <p:cNvGrpSpPr/>
          <p:nvPr/>
        </p:nvGrpSpPr>
        <p:grpSpPr>
          <a:xfrm>
            <a:off x="7484101" y="224417"/>
            <a:ext cx="1997884" cy="1908440"/>
            <a:chOff x="5213247" y="2918920"/>
            <a:chExt cx="1745658" cy="2139966"/>
          </a:xfrm>
        </p:grpSpPr>
        <p:grpSp>
          <p:nvGrpSpPr>
            <p:cNvPr id="13" name="Group 12">
              <a:extLst>
                <a:ext uri="{FF2B5EF4-FFF2-40B4-BE49-F238E27FC236}">
                  <a16:creationId xmlns:a16="http://schemas.microsoft.com/office/drawing/2014/main" id="{91750BDB-6E72-4BB7-851A-A9947AEDE149}"/>
                </a:ext>
              </a:extLst>
            </p:cNvPr>
            <p:cNvGrpSpPr/>
            <p:nvPr/>
          </p:nvGrpSpPr>
          <p:grpSpPr>
            <a:xfrm>
              <a:off x="5213247" y="3054593"/>
              <a:ext cx="1745658" cy="2004293"/>
              <a:chOff x="3360738" y="1493838"/>
              <a:chExt cx="2386012" cy="2739520"/>
            </a:xfrm>
          </p:grpSpPr>
          <p:pic>
            <p:nvPicPr>
              <p:cNvPr id="15" name="Picture 14">
                <a:extLst>
                  <a:ext uri="{FF2B5EF4-FFF2-40B4-BE49-F238E27FC236}">
                    <a16:creationId xmlns:a16="http://schemas.microsoft.com/office/drawing/2014/main" id="{FC236709-ADF7-4479-A9B3-0F6EFC83689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Freeform 27">
                <a:extLst>
                  <a:ext uri="{FF2B5EF4-FFF2-40B4-BE49-F238E27FC236}">
                    <a16:creationId xmlns:a16="http://schemas.microsoft.com/office/drawing/2014/main" id="{D826A814-4A1A-4C99-A7C6-37210562CF71}"/>
                  </a:ext>
                </a:extLst>
              </p:cNvPr>
              <p:cNvSpPr>
                <a:spLocks/>
              </p:cNvSpPr>
              <p:nvPr/>
            </p:nvSpPr>
            <p:spPr bwMode="auto">
              <a:xfrm>
                <a:off x="3360738" y="1493838"/>
                <a:ext cx="2381250"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E5F1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400" dirty="0">
                    <a:solidFill>
                      <a:srgbClr val="27495B"/>
                    </a:solidFill>
                    <a:latin typeface="Comic Sans MS" panose="030F0702030302020204" pitchFamily="66" charset="0"/>
                  </a:rPr>
                  <a:t>The </a:t>
                </a:r>
                <a:r>
                  <a:rPr lang="fr-CA" sz="1400" dirty="0" err="1">
                    <a:solidFill>
                      <a:srgbClr val="27495B"/>
                    </a:solidFill>
                    <a:latin typeface="Comic Sans MS" panose="030F0702030302020204" pitchFamily="66" charset="0"/>
                  </a:rPr>
                  <a:t>subdelegated</a:t>
                </a:r>
                <a:r>
                  <a:rPr lang="fr-CA" sz="1400" dirty="0">
                    <a:solidFill>
                      <a:srgbClr val="27495B"/>
                    </a:solidFill>
                    <a:latin typeface="Comic Sans MS" panose="030F0702030302020204" pitchFamily="66" charset="0"/>
                  </a:rPr>
                  <a:t> manager </a:t>
                </a:r>
                <a:r>
                  <a:rPr lang="fr-CA" sz="1400" dirty="0" err="1">
                    <a:solidFill>
                      <a:srgbClr val="27495B"/>
                    </a:solidFill>
                    <a:latin typeface="Comic Sans MS" panose="030F0702030302020204" pitchFamily="66" charset="0"/>
                  </a:rPr>
                  <a:t>remains</a:t>
                </a:r>
                <a:r>
                  <a:rPr lang="fr-CA" sz="1400" dirty="0">
                    <a:solidFill>
                      <a:srgbClr val="27495B"/>
                    </a:solidFill>
                    <a:latin typeface="Comic Sans MS" panose="030F0702030302020204" pitchFamily="66" charset="0"/>
                  </a:rPr>
                  <a:t> </a:t>
                </a:r>
                <a:r>
                  <a:rPr lang="fr-CA" sz="1400" dirty="0" err="1">
                    <a:solidFill>
                      <a:srgbClr val="27495B"/>
                    </a:solidFill>
                    <a:latin typeface="Comic Sans MS" panose="030F0702030302020204" pitchFamily="66" charset="0"/>
                  </a:rPr>
                  <a:t>responsible</a:t>
                </a:r>
                <a:r>
                  <a:rPr lang="fr-CA" sz="1400" dirty="0">
                    <a:solidFill>
                      <a:srgbClr val="27495B"/>
                    </a:solidFill>
                    <a:latin typeface="Comic Sans MS" panose="030F0702030302020204" pitchFamily="66" charset="0"/>
                  </a:rPr>
                  <a:t> for the </a:t>
                </a:r>
                <a:r>
                  <a:rPr lang="fr-CA" sz="1400" dirty="0" err="1">
                    <a:solidFill>
                      <a:srgbClr val="27495B"/>
                    </a:solidFill>
                    <a:latin typeface="Comic Sans MS" panose="030F0702030302020204" pitchFamily="66" charset="0"/>
                  </a:rPr>
                  <a:t>decision</a:t>
                </a:r>
                <a:endParaRPr lang="en-CA" sz="1400" dirty="0">
                  <a:solidFill>
                    <a:srgbClr val="27495B"/>
                  </a:solidFill>
                  <a:latin typeface="Comic Sans MS" panose="030F0702030302020204" pitchFamily="66" charset="0"/>
                </a:endParaRPr>
              </a:p>
            </p:txBody>
          </p:sp>
        </p:grpSp>
        <p:sp>
          <p:nvSpPr>
            <p:cNvPr id="14" name="Freeform 25">
              <a:extLst>
                <a:ext uri="{FF2B5EF4-FFF2-40B4-BE49-F238E27FC236}">
                  <a16:creationId xmlns:a16="http://schemas.microsoft.com/office/drawing/2014/main" id="{807FF8B1-2441-45F6-B592-86539619DBAF}"/>
                </a:ext>
              </a:extLst>
            </p:cNvPr>
            <p:cNvSpPr>
              <a:spLocks/>
            </p:cNvSpPr>
            <p:nvPr/>
          </p:nvSpPr>
          <p:spPr bwMode="auto">
            <a:xfrm>
              <a:off x="5728813" y="2918920"/>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rgbClr val="6F9DB5"/>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
        <p:nvSpPr>
          <p:cNvPr id="2" name="Freeform 7">
            <a:extLst>
              <a:ext uri="{FF2B5EF4-FFF2-40B4-BE49-F238E27FC236}">
                <a16:creationId xmlns:a16="http://schemas.microsoft.com/office/drawing/2014/main" id="{9EE6FD2E-28EC-6EB1-DB09-28FDB02BED5C}"/>
              </a:ext>
            </a:extLst>
          </p:cNvPr>
          <p:cNvSpPr>
            <a:spLocks/>
          </p:cNvSpPr>
          <p:nvPr/>
        </p:nvSpPr>
        <p:spPr bwMode="auto">
          <a:xfrm>
            <a:off x="8859554" y="2998536"/>
            <a:ext cx="1808446" cy="1759105"/>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2E0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400" dirty="0">
                <a:solidFill>
                  <a:srgbClr val="5D2A2A"/>
                </a:solidFill>
                <a:latin typeface="Comic Sans MS" panose="030F0702030302020204" pitchFamily="66" charset="0"/>
              </a:rPr>
              <a:t>Provide a</a:t>
            </a:r>
            <a:r>
              <a:rPr lang="en-CA" sz="1400" dirty="0">
                <a:solidFill>
                  <a:srgbClr val="5D2A2A"/>
                </a:solidFill>
                <a:latin typeface="Comic Sans MS" panose="030F0702030302020204" pitchFamily="66" charset="0"/>
              </a:rPr>
              <a:t> justification if the OL’s recommendation isn’t followed</a:t>
            </a:r>
          </a:p>
        </p:txBody>
      </p:sp>
      <p:sp>
        <p:nvSpPr>
          <p:cNvPr id="11" name="TextBox 10">
            <a:extLst>
              <a:ext uri="{FF2B5EF4-FFF2-40B4-BE49-F238E27FC236}">
                <a16:creationId xmlns:a16="http://schemas.microsoft.com/office/drawing/2014/main" id="{F3130659-2079-4A34-A8E9-BD8D1F9A30A4}"/>
              </a:ext>
            </a:extLst>
          </p:cNvPr>
          <p:cNvSpPr txBox="1"/>
          <p:nvPr/>
        </p:nvSpPr>
        <p:spPr>
          <a:xfrm>
            <a:off x="1713004" y="6043478"/>
            <a:ext cx="5564716" cy="307777"/>
          </a:xfrm>
          <a:prstGeom prst="rect">
            <a:avLst/>
          </a:prstGeom>
          <a:noFill/>
        </p:spPr>
        <p:txBody>
          <a:bodyPr wrap="square">
            <a:spAutoFit/>
          </a:bodyPr>
          <a:lstStyle/>
          <a:p>
            <a:pPr eaLnBrk="0" fontAlgn="base" hangingPunct="0">
              <a:spcBef>
                <a:spcPct val="0"/>
              </a:spcBef>
              <a:spcAft>
                <a:spcPct val="0"/>
              </a:spcAft>
              <a:defRPr/>
            </a:pPr>
            <a:r>
              <a:rPr lang="en-CA" altLang="en-US" sz="1400" b="1" dirty="0">
                <a:solidFill>
                  <a:srgbClr val="3E4248"/>
                </a:solidFill>
                <a:hlinkClick r:id="rId15"/>
              </a:rPr>
              <a:t>TPSGC.QuestionsLO-OLQueries.PWGSC@tpsgc-pwgsc.gc.ca</a:t>
            </a:r>
            <a:endParaRPr lang="en-CA" altLang="en-US" sz="1400" b="1" dirty="0">
              <a:solidFill>
                <a:srgbClr val="3E4248"/>
              </a:solidFill>
            </a:endParaRPr>
          </a:p>
        </p:txBody>
      </p:sp>
      <p:sp>
        <p:nvSpPr>
          <p:cNvPr id="4" name="Slide Number Placeholder 3"/>
          <p:cNvSpPr>
            <a:spLocks noGrp="1"/>
          </p:cNvSpPr>
          <p:nvPr>
            <p:ph type="sldNum" sz="quarter" idx="4"/>
            <p:custDataLst>
              <p:tags r:id="rId1"/>
            </p:custDataLst>
          </p:nvPr>
        </p:nvSpPr>
        <p:spPr>
          <a:xfrm>
            <a:off x="8208391" y="6516610"/>
            <a:ext cx="368459" cy="197985"/>
          </a:xfrm>
          <a:prstGeom prst="rect">
            <a:avLst/>
          </a:prstGeom>
        </p:spPr>
        <p:txBody>
          <a:bodyPr vert="horz" lIns="0" tIns="0" rIns="0" bIns="0" rtlCol="0" anchor="t" anchorCtr="0"/>
          <a:lstStyle>
            <a:defPPr>
              <a:defRPr lang="en-US"/>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fld id="{B266F0CF-D303-475F-943A-730B13ED5BD8}" type="slidenum">
              <a:rPr lang="en-CA" smtClean="0"/>
              <a:pPr/>
              <a:t>2</a:t>
            </a:fld>
            <a:endParaRPr lang="en-CA"/>
          </a:p>
        </p:txBody>
      </p:sp>
    </p:spTree>
    <p:extLst>
      <p:ext uri="{BB962C8B-B14F-4D97-AF65-F5344CB8AC3E}">
        <p14:creationId xmlns:p14="http://schemas.microsoft.com/office/powerpoint/2010/main" val="3320370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1841708|-9405952|-16762020|-5751438|-5151986|PSPC&quot;,&quot;Id&quot;:&quot;6579e144364342635c3f07af&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OG_x002f_GP xmlns="eca75663-3d7c-4072-8b9a-c9c44c961132" xsi:nil="true"/>
    <TaxCatchAll xmlns="ee5a1490-a780-4a4e-b617-2a7b7d300ac2" xsi:nil="true"/>
    <Purpose xmlns="eca75663-3d7c-4072-8b9a-c9c44c961132" xsi:nil="true"/>
    <GCdocsFolderNames xmlns="eca75663-3d7c-4072-8b9a-c9c44c961132" xsi:nil="true"/>
    <DocType xmlns="eca75663-3d7c-4072-8b9a-c9c44c961132" xsi:nil="true"/>
    <Associatedto_x002f_Associ_x00e9__x00e0_ xmlns="eca75663-3d7c-4072-8b9a-c9c44c961132">
      <Url xsi:nil="true"/>
      <Description xsi:nil="true"/>
    </Associatedto_x002f_Associ_x00e9__x00e0_>
    <Status_x002f_Statut xmlns="eca75663-3d7c-4072-8b9a-c9c44c961132">Draft/Ébauche</Status_x002f_Statut>
    <GCdocsListofFiles xmlns="eca75663-3d7c-4072-8b9a-c9c44c961132" xsi:nil="true"/>
    <EXPMP2021_x002d_2022 xmlns="eca75663-3d7c-4072-8b9a-c9c44c961132" xsi:nil="true"/>
    <Status_x002f__x00c9_tats xmlns="eca75663-3d7c-4072-8b9a-c9c44c961132" xsi:nil="true"/>
    <Year xmlns="eca75663-3d7c-4072-8b9a-c9c44c961132" xsi:nil="true"/>
    <lcf76f155ced4ddcb4097134ff3c332f xmlns="eca75663-3d7c-4072-8b9a-c9c44c961132">
      <Terms xmlns="http://schemas.microsoft.com/office/infopath/2007/PartnerControls"/>
    </lcf76f155ced4ddcb4097134ff3c332f>
    <_dlc_DocId xmlns="ee5a1490-a780-4a4e-b617-2a7b7d300ac2">HXSNVVFFSQX6-1073597720-487979</_dlc_DocId>
    <_dlc_DocIdUrl xmlns="ee5a1490-a780-4a4e-b617-2a7b7d300ac2">
      <Url>https://056gc.sharepoint.com/sites/Pol-PMP_Pol-PGP/_layouts/15/DocIdRedir.aspx?ID=HXSNVVFFSQX6-1073597720-487979</Url>
      <Description>HXSNVVFFSQX6-1073597720-487979</Description>
    </_dlc_DocIdUrl>
    <PIMARTCode xmlns="eca75663-3d7c-4072-8b9a-c9c44c961132" xsi:nil="true"/>
    <Stakeholder xmlns="eca75663-3d7c-4072-8b9a-c9c44c961132" xsi:nil="true"/>
    <DocumentType xmlns="eca75663-3d7c-4072-8b9a-c9c44c96113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B2EE0DB5371CA4A85C3290B7E17C0D3" ma:contentTypeVersion="46" ma:contentTypeDescription="Create a new document." ma:contentTypeScope="" ma:versionID="c8ec949e0794515441cb78877e9064e9">
  <xsd:schema xmlns:xsd="http://www.w3.org/2001/XMLSchema" xmlns:xs="http://www.w3.org/2001/XMLSchema" xmlns:p="http://schemas.microsoft.com/office/2006/metadata/properties" xmlns:ns2="ee5a1490-a780-4a4e-b617-2a7b7d300ac2" xmlns:ns3="eca75663-3d7c-4072-8b9a-c9c44c961132" targetNamespace="http://schemas.microsoft.com/office/2006/metadata/properties" ma:root="true" ma:fieldsID="e9eb7787576e5d66fa0ce686e232a479" ns2:_="" ns3:_="">
    <xsd:import namespace="ee5a1490-a780-4a4e-b617-2a7b7d300ac2"/>
    <xsd:import namespace="eca75663-3d7c-4072-8b9a-c9c44c96113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LengthInSeconds" minOccurs="0"/>
                <xsd:element ref="ns3:MediaServiceDateTaken"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2:SharedWithUsers" minOccurs="0"/>
                <xsd:element ref="ns2:SharedWithDetails" minOccurs="0"/>
                <xsd:element ref="ns3:GCdocsFolderNames" minOccurs="0"/>
                <xsd:element ref="ns3:Status_x002f_Statut" minOccurs="0"/>
                <xsd:element ref="ns3:GCdocsListofFiles" minOccurs="0"/>
                <xsd:element ref="ns3:EXPMP2021_x002d_2022" minOccurs="0"/>
                <xsd:element ref="ns3:Purpose" minOccurs="0"/>
                <xsd:element ref="ns3:OG_x002f_GP" minOccurs="0"/>
                <xsd:element ref="ns3:DocType" minOccurs="0"/>
                <xsd:element ref="ns3:MediaServiceObjectDetectorVersions" minOccurs="0"/>
                <xsd:element ref="ns3:Year" minOccurs="0"/>
                <xsd:element ref="ns3:Associatedto_x002f_Associ_x00e9__x00e0_" minOccurs="0"/>
                <xsd:element ref="ns3:MediaServiceSearchProperties" minOccurs="0"/>
                <xsd:element ref="ns3:Status_x002f__x00c9_tats" minOccurs="0"/>
                <xsd:element ref="ns3:DocumentType" minOccurs="0"/>
                <xsd:element ref="ns3:PIMARTCode" minOccurs="0"/>
                <xsd:element ref="ns3:Stakehol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a1490-a780-4a4e-b617-2a7b7d300ac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7" nillable="true" ma:displayName="Taxonomy Catch All Column" ma:hidden="true" ma:list="{ec03bd97-9e13-4cb2-9ce1-c5da618efc7d}" ma:internalName="TaxCatchAll" ma:showField="CatchAllData" ma:web="ee5a1490-a780-4a4e-b617-2a7b7d300ac2">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ca75663-3d7c-4072-8b9a-c9c44c96113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description="" ma:indexed="true" ma:internalName="MediaServiceLocation" ma:readOnly="true">
      <xsd:simpleType>
        <xsd:restriction base="dms:Text"/>
      </xsd:simpleType>
    </xsd:element>
    <xsd:element name="GCdocsFolderNames" ma:index="24" nillable="true" ma:displayName="GCdocs Folder Names" ma:format="Dropdown" ma:internalName="GCdocsFolderNames">
      <xsd:simpleType>
        <xsd:restriction base="dms:Choice">
          <xsd:enumeration value="Governance"/>
          <xsd:enumeration value="-CT- Job Evaluation Reports"/>
          <xsd:enumeration value="-PA- Job Evaluation Reports"/>
          <xsd:enumeration value="Onboarding for New Team Members"/>
          <xsd:enumeration value="PA-CT Automation Research"/>
          <xsd:enumeration value="PA-CT Conversion Phase 1 - Planning Workshops"/>
          <xsd:enumeration value="Change Control"/>
          <xsd:enumeration value="CT Conversion"/>
          <xsd:enumeration value="Executive Presentations"/>
          <xsd:enumeration value="Gartner Review"/>
          <xsd:enumeration value="PA-CT Engagement Group Activity Tracking"/>
          <xsd:enumeration value="Choice 12"/>
          <xsd:enumeration value="Steering Committee"/>
          <xsd:enumeration value="Project Charter"/>
          <xsd:enumeration value="Project Office Processes"/>
          <xsd:enumeration value="Risk and Issue Management"/>
          <xsd:enumeration value="PSAC-ACFO Dues Transfer"/>
        </xsd:restriction>
      </xsd:simpleType>
    </xsd:element>
    <xsd:element name="Status_x002f_Statut" ma:index="25" nillable="true" ma:displayName="Status/Statut" ma:default="DRAFT" ma:format="RadioButtons" ma:internalName="Status_x002f_Statut">
      <xsd:simpleType>
        <xsd:restriction base="dms:Choice">
          <xsd:enumeration value="1)Pending colleagues"/>
          <xsd:enumeration value="2)Pending analysis"/>
          <xsd:enumeration value="3) Pending approval"/>
          <xsd:enumeration value="4) Sent"/>
          <xsd:enumeration value="FINAL"/>
          <xsd:enumeration value="DRAFT"/>
        </xsd:restriction>
      </xsd:simpleType>
    </xsd:element>
    <xsd:element name="GCdocsListofFiles" ma:index="26" nillable="true" ma:displayName="GCdocs List of Files" ma:format="Dropdown" ma:internalName="GCdocsListofFiles">
      <xsd:simpleType>
        <xsd:restriction base="dms:Choice">
          <xsd:enumeration value="PA-CT Automation Research"/>
          <xsd:enumeration value="Change Control"/>
          <xsd:enumeration value="CT Conversion"/>
        </xsd:restriction>
      </xsd:simpleType>
    </xsd:element>
    <xsd:element name="EXPMP2021_x002d_2022" ma:index="27" nillable="true" ma:displayName="Cycle" ma:description="EXPMP results for 2021-2022 &amp; publication." ma:format="Dropdown" ma:internalName="EXPMP2021_x002d_2022">
      <xsd:simpleType>
        <xsd:restriction base="dms:Text">
          <xsd:maxLength value="255"/>
        </xsd:restriction>
      </xsd:simpleType>
    </xsd:element>
    <xsd:element name="Purpose" ma:index="28" nillable="true" ma:displayName="Purpose" ma:description="use instead of addgin additional directory" ma:format="Dropdown" ma:internalName="Purpose">
      <xsd:simpleType>
        <xsd:restriction base="dms:Choice">
          <xsd:enumeration value="Advisory Committee"/>
          <xsd:enumeration value="EXPMP"/>
          <xsd:enumeration value="Compensation"/>
          <xsd:enumeration value="Market Comparison"/>
          <xsd:enumeration value="Coms/QPCards/OGGO"/>
          <xsd:enumeration value="Briefing"/>
        </xsd:restriction>
      </xsd:simpleType>
    </xsd:element>
    <xsd:element name="OG_x002f_GP" ma:index="29" nillable="true" ma:displayName="OG / GP" ma:description="occupational group / groupe professionnel" ma:format="Dropdown" ma:internalName="OG_x002f_GP">
      <xsd:simpleType>
        <xsd:restriction base="dms:Choice">
          <xsd:enumeration value="AI"/>
          <xsd:enumeration value="AO"/>
          <xsd:enumeration value="AV"/>
          <xsd:enumeration value="CX"/>
          <xsd:enumeration value="EB"/>
          <xsd:enumeration value="EC"/>
          <xsd:enumeration value="EL"/>
          <xsd:enumeration value="EX"/>
          <xsd:enumeration value="FB"/>
          <xsd:enumeration value="FI"/>
          <xsd:enumeration value="FS"/>
          <xsd:enumeration value="HM"/>
          <xsd:enumeration value="IT"/>
          <xsd:enumeration value="LC"/>
          <xsd:enumeration value="LP"/>
          <xsd:enumeration value="NR"/>
          <xsd:enumeration value="PA"/>
          <xsd:enumeration value="PO"/>
          <xsd:enumeration value="PR"/>
          <xsd:enumeration value="RE"/>
          <xsd:enumeration value="RO"/>
          <xsd:enumeration value="SH"/>
          <xsd:enumeration value="SP"/>
          <xsd:enumeration value="SRC"/>
          <xsd:enumeration value="SRE"/>
          <xsd:enumeration value="SRW"/>
          <xsd:enumeration value="SV"/>
          <xsd:enumeration value="TC"/>
          <xsd:enumeration value="TR"/>
          <xsd:enumeration value="UT"/>
        </xsd:restriction>
      </xsd:simpleType>
    </xsd:element>
    <xsd:element name="DocType" ma:index="30" nillable="true" ma:displayName="Doc Type" ma:format="Dropdown" ma:indexed="true" ma:internalName="DocType">
      <xsd:simpleType>
        <xsd:restriction base="dms:Choice">
          <xsd:enumeration value="analysis/analyse"/>
          <xsd:enumeration value="background/contexte"/>
          <xsd:enumeration value="briefing/breffage"/>
          <xsd:enumeration value="business case/bilan de rentabilite"/>
          <xsd:enumeration value="correspondence"/>
          <xsd:enumeration value="dataset/ensemble de donnees"/>
          <xsd:enumeration value="deck/présentation"/>
          <xsd:enumeration value="JD/DE"/>
          <xsd:enumeration value="JES/NEE"/>
          <xsd:enumeration value="log"/>
          <xsd:enumeration value="policy/politique"/>
          <xsd:enumeration value="report/rapport"/>
          <xsd:enumeration value="speaking points/notes d'allocution"/>
        </xsd:restriction>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Year" ma:index="32" nillable="true" ma:displayName="Year" ma:description="Applicable year for salary increase / updated T&amp;Cs" ma:format="Dropdown" ma:internalName="Year">
      <xsd:simpleType>
        <xsd:restriction base="dms:Text">
          <xsd:maxLength value="255"/>
        </xsd:restriction>
      </xsd:simpleType>
    </xsd:element>
    <xsd:element name="Associatedto_x002f_Associ_x00e9__x00e0_" ma:index="33" nillable="true" ma:displayName="Associated to/Associé à" ma:format="Hyperlink" ma:internalName="Associatedto_x002f_Associ_x00e9__x00e0_">
      <xsd:complexType>
        <xsd:complexContent>
          <xsd:extension base="dms:URL">
            <xsd:sequence>
              <xsd:element name="Url" type="dms:ValidUrl" minOccurs="0" nillable="true"/>
              <xsd:element name="Description" type="xsd:string" nillable="true"/>
            </xsd:sequence>
          </xsd:extension>
        </xsd:complexContent>
      </xsd:complexType>
    </xsd:element>
    <xsd:element name="MediaServiceSearchProperties" ma:index="34" nillable="true" ma:displayName="MediaServiceSearchProperties" ma:hidden="true" ma:internalName="MediaServiceSearchProperties" ma:readOnly="true">
      <xsd:simpleType>
        <xsd:restriction base="dms:Note"/>
      </xsd:simpleType>
    </xsd:element>
    <xsd:element name="Status_x002f__x00c9_tats" ma:index="35" nillable="true" ma:displayName="Status / États" ma:default="Draft" ma:format="Dropdown" ma:internalName="Status_x002f__x00c9_tats">
      <xsd:simpleType>
        <xsd:union memberTypes="dms:Text">
          <xsd:simpleType>
            <xsd:restriction base="dms:Choice">
              <xsd:enumeration value="Final"/>
              <xsd:enumeration value="Draft"/>
              <xsd:enumeration value="Absolete / désuet"/>
            </xsd:restriction>
          </xsd:simpleType>
        </xsd:union>
      </xsd:simpleType>
    </xsd:element>
    <xsd:element name="DocumentType" ma:index="36" nillable="true" ma:displayName="Document Type" ma:description="Type of document" ma:format="Dropdown" ma:internalName="DocumentType">
      <xsd:simpleType>
        <xsd:restriction base="dms:Choice">
          <xsd:enumeration value="Spreadsheet"/>
          <xsd:enumeration value="Correspondence"/>
          <xsd:enumeration value="Choice 3"/>
        </xsd:restriction>
      </xsd:simpleType>
    </xsd:element>
    <xsd:element name="PIMARTCode" ma:index="37" nillable="true" ma:displayName="PIMART Code" ma:format="Dropdown" ma:internalName="PIMARTCode">
      <xsd:simpleType>
        <xsd:restriction base="dms:Text">
          <xsd:maxLength value="255"/>
        </xsd:restriction>
      </xsd:simpleType>
    </xsd:element>
    <xsd:element name="Stakeholder" ma:index="38" nillable="true" ma:displayName="Stakeholder" ma:format="Dropdown" ma:internalName="Stakehold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CCC947-32EB-4F82-A051-C072D3D1051F}">
  <ds:schemaRefs>
    <ds:schemaRef ds:uri="http://schemas.microsoft.com/office/2006/metadata/properties"/>
    <ds:schemaRef ds:uri="http://schemas.microsoft.com/office/infopath/2007/PartnerControls"/>
    <ds:schemaRef ds:uri="eca75663-3d7c-4072-8b9a-c9c44c961132"/>
    <ds:schemaRef ds:uri="ee5a1490-a780-4a4e-b617-2a7b7d300ac2"/>
  </ds:schemaRefs>
</ds:datastoreItem>
</file>

<file path=customXml/itemProps2.xml><?xml version="1.0" encoding="utf-8"?>
<ds:datastoreItem xmlns:ds="http://schemas.openxmlformats.org/officeDocument/2006/customXml" ds:itemID="{CECEF826-83A5-48BE-9895-0552FE7DCE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5a1490-a780-4a4e-b617-2a7b7d300ac2"/>
    <ds:schemaRef ds:uri="eca75663-3d7c-4072-8b9a-c9c44c9611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8F8072-916F-46AA-8DD3-26B4AFF03429}">
  <ds:schemaRefs>
    <ds:schemaRef ds:uri="http://schemas.microsoft.com/sharepoint/events"/>
  </ds:schemaRefs>
</ds:datastoreItem>
</file>

<file path=customXml/itemProps4.xml><?xml version="1.0" encoding="utf-8"?>
<ds:datastoreItem xmlns:ds="http://schemas.openxmlformats.org/officeDocument/2006/customXml" ds:itemID="{B951DD61-B320-46D3-8EB9-9ACF37FD76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TotalTime>
  <Words>595</Words>
  <Application>Microsoft Office PowerPoint</Application>
  <PresentationFormat>Widescreen</PresentationFormat>
  <Paragraphs>65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Helvetica</vt:lpstr>
      <vt:lpstr>Office Theme</vt:lpstr>
      <vt:lpstr>Procédures opérationnelles</vt:lpstr>
      <vt:lpstr>Operational Procedures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Procédures opérationnelles</dc:title>
  <dc:creator>Lessard, Isabelle (SPAC/PSPC)</dc:creator>
  <cp:lastModifiedBy>Boisvert, Paul</cp:lastModifiedBy>
  <cp:revision>3</cp:revision>
  <dcterms:created xsi:type="dcterms:W3CDTF">2023-12-13T16:46:16Z</dcterms:created>
  <dcterms:modified xsi:type="dcterms:W3CDTF">2024-09-04T13:14:45Z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4ed4f5-eae4-40c7-82be-b1cdf720a1b9_Enabled">
    <vt:lpwstr>true</vt:lpwstr>
  </property>
  <property fmtid="{D5CDD505-2E9C-101B-9397-08002B2CF9AE}" pid="3" name="MSIP_Label_834ed4f5-eae4-40c7-82be-b1cdf720a1b9_SetDate">
    <vt:lpwstr>2023-12-13T16:47:36Z</vt:lpwstr>
  </property>
  <property fmtid="{D5CDD505-2E9C-101B-9397-08002B2CF9AE}" pid="4" name="MSIP_Label_834ed4f5-eae4-40c7-82be-b1cdf720a1b9_Method">
    <vt:lpwstr>Standard</vt:lpwstr>
  </property>
  <property fmtid="{D5CDD505-2E9C-101B-9397-08002B2CF9AE}" pid="5" name="MSIP_Label_834ed4f5-eae4-40c7-82be-b1cdf720a1b9_Name">
    <vt:lpwstr>Unclassified - Non classifié</vt:lpwstr>
  </property>
  <property fmtid="{D5CDD505-2E9C-101B-9397-08002B2CF9AE}" pid="6" name="MSIP_Label_834ed4f5-eae4-40c7-82be-b1cdf720a1b9_SiteId">
    <vt:lpwstr>e0d54a3c-7bbe-4a64-9d46-f9f84a41c833</vt:lpwstr>
  </property>
  <property fmtid="{D5CDD505-2E9C-101B-9397-08002B2CF9AE}" pid="7" name="MSIP_Label_834ed4f5-eae4-40c7-82be-b1cdf720a1b9_ActionId">
    <vt:lpwstr>ba630b02-ffba-4c63-82de-4dc534d9ed2e</vt:lpwstr>
  </property>
  <property fmtid="{D5CDD505-2E9C-101B-9397-08002B2CF9AE}" pid="8" name="MSIP_Label_834ed4f5-eae4-40c7-82be-b1cdf720a1b9_ContentBits">
    <vt:lpwstr>0</vt:lpwstr>
  </property>
  <property fmtid="{D5CDD505-2E9C-101B-9397-08002B2CF9AE}" pid="9" name="ContentTypeId">
    <vt:lpwstr>0x010100DB2EE0DB5371CA4A85C3290B7E17C0D3</vt:lpwstr>
  </property>
  <property fmtid="{D5CDD505-2E9C-101B-9397-08002B2CF9AE}" pid="10" name="_dlc_DocIdItemGuid">
    <vt:lpwstr>d2762147-b173-4a34-95c9-8f096f2a2f50</vt:lpwstr>
  </property>
  <property fmtid="{D5CDD505-2E9C-101B-9397-08002B2CF9AE}" pid="11" name="TypeofDocument">
    <vt:lpwstr>Communications</vt:lpwstr>
  </property>
  <property fmtid="{D5CDD505-2E9C-101B-9397-08002B2CF9AE}" pid="12" name="SeparateAgency?">
    <vt:lpwstr>No</vt:lpwstr>
  </property>
  <property fmtid="{D5CDD505-2E9C-101B-9397-08002B2CF9AE}" pid="13" name="MSIP_Label_3515d617-256d-4284-aedb-1064be1c4b48_Enabled">
    <vt:lpwstr>true</vt:lpwstr>
  </property>
  <property fmtid="{D5CDD505-2E9C-101B-9397-08002B2CF9AE}" pid="14" name="MSIP_Label_3515d617-256d-4284-aedb-1064be1c4b48_SetDate">
    <vt:lpwstr>2024-09-04T13:14:29Z</vt:lpwstr>
  </property>
  <property fmtid="{D5CDD505-2E9C-101B-9397-08002B2CF9AE}" pid="15" name="MSIP_Label_3515d617-256d-4284-aedb-1064be1c4b48_Method">
    <vt:lpwstr>Privileged</vt:lpwstr>
  </property>
  <property fmtid="{D5CDD505-2E9C-101B-9397-08002B2CF9AE}" pid="16" name="MSIP_Label_3515d617-256d-4284-aedb-1064be1c4b48_Name">
    <vt:lpwstr>3515d617-256d-4284-aedb-1064be1c4b48</vt:lpwstr>
  </property>
  <property fmtid="{D5CDD505-2E9C-101B-9397-08002B2CF9AE}" pid="17" name="MSIP_Label_3515d617-256d-4284-aedb-1064be1c4b48_SiteId">
    <vt:lpwstr>6397df10-4595-4047-9c4f-03311282152b</vt:lpwstr>
  </property>
  <property fmtid="{D5CDD505-2E9C-101B-9397-08002B2CF9AE}" pid="18" name="MSIP_Label_3515d617-256d-4284-aedb-1064be1c4b48_ActionId">
    <vt:lpwstr>c207fe2b-e582-43ad-9902-2c99251d47e0</vt:lpwstr>
  </property>
  <property fmtid="{D5CDD505-2E9C-101B-9397-08002B2CF9AE}" pid="19" name="MSIP_Label_3515d617-256d-4284-aedb-1064be1c4b48_ContentBits">
    <vt:lpwstr>0</vt:lpwstr>
  </property>
</Properties>
</file>