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2.xml" ContentType="application/vnd.openxmlformats-officedocument.them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4" r:id="rId2"/>
  </p:sldMasterIdLst>
  <p:notesMasterIdLst>
    <p:notesMasterId r:id="rId15"/>
  </p:notesMasterIdLst>
  <p:sldIdLst>
    <p:sldId id="265" r:id="rId3"/>
    <p:sldId id="495" r:id="rId4"/>
    <p:sldId id="264" r:id="rId5"/>
    <p:sldId id="475" r:id="rId6"/>
    <p:sldId id="476" r:id="rId7"/>
    <p:sldId id="477" r:id="rId8"/>
    <p:sldId id="478" r:id="rId9"/>
    <p:sldId id="479" r:id="rId10"/>
    <p:sldId id="480" r:id="rId11"/>
    <p:sldId id="481" r:id="rId12"/>
    <p:sldId id="496" r:id="rId13"/>
    <p:sldId id="482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ly Marek" initials="CM" lastIdx="3" clrIdx="0">
    <p:extLst>
      <p:ext uri="{19B8F6BF-5375-455C-9EA6-DF929625EA0E}">
        <p15:presenceInfo xmlns:p15="http://schemas.microsoft.com/office/powerpoint/2012/main" userId="S::Carly.Marek@bgis.com::80d3de50-9a79-4c2a-9250-059360ed4fcf" providerId="AD"/>
      </p:ext>
    </p:extLst>
  </p:cmAuthor>
  <p:cmAuthor id="2" name="Carine Pare" initials="CP" lastIdx="8" clrIdx="1">
    <p:extLst>
      <p:ext uri="{19B8F6BF-5375-455C-9EA6-DF929625EA0E}">
        <p15:presenceInfo xmlns:p15="http://schemas.microsoft.com/office/powerpoint/2012/main" userId="S::Carine.Pare@tpsgc-pwgsc.gc.ca::71f88b2f-db4c-4269-9577-1025f7fc654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9786"/>
    <a:srgbClr val="A8CE75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98" autoAdjust="0"/>
    <p:restoredTop sz="78143" autoAdjust="0"/>
  </p:normalViewPr>
  <p:slideViewPr>
    <p:cSldViewPr snapToGrid="0">
      <p:cViewPr varScale="1">
        <p:scale>
          <a:sx n="88" d="100"/>
          <a:sy n="88" d="100"/>
        </p:scale>
        <p:origin x="1356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47754B-DBB1-42E7-94DA-0F9CA7FD7F05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6718E7-4186-453C-A82F-0673DEC0A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5391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6718E7-4186-453C-A82F-0673DEC0A24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1449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6718E7-4186-453C-A82F-0673DEC0A24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382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6718E7-4186-453C-A82F-0673DEC0A24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5352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6718E7-4186-453C-A82F-0673DEC0A24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5481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Relationship Id="rId4" Type="http://schemas.openxmlformats.org/officeDocument/2006/relationships/image" Target="../media/image1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Relationship Id="rId4" Type="http://schemas.openxmlformats.org/officeDocument/2006/relationships/image" Target="../media/image1.emf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Relationship Id="rId4" Type="http://schemas.openxmlformats.org/officeDocument/2006/relationships/image" Target="../media/image1.emf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Relationship Id="rId4" Type="http://schemas.openxmlformats.org/officeDocument/2006/relationships/image" Target="../media/image1.emf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9.xml"/><Relationship Id="rId4" Type="http://schemas.openxmlformats.org/officeDocument/2006/relationships/image" Target="../media/image1.emf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10.xml"/><Relationship Id="rId4" Type="http://schemas.openxmlformats.org/officeDocument/2006/relationships/image" Target="../media/image1.emf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Relationship Id="rId4" Type="http://schemas.openxmlformats.org/officeDocument/2006/relationships/image" Target="../media/image1.emf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11.xml"/><Relationship Id="rId4" Type="http://schemas.openxmlformats.org/officeDocument/2006/relationships/image" Target="../media/image1.emf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Relationship Id="rId4" Type="http://schemas.openxmlformats.org/officeDocument/2006/relationships/image" Target="../media/image1.emf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12.xml"/><Relationship Id="rId4" Type="http://schemas.openxmlformats.org/officeDocument/2006/relationships/image" Target="../media/image1.emf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13.xml"/><Relationship Id="rId4" Type="http://schemas.openxmlformats.org/officeDocument/2006/relationships/image" Target="../media/image1.emf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744632125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73" imgH="473" progId="TCLayout.ActiveDocument.1">
                  <p:embed/>
                </p:oleObj>
              </mc:Choice>
              <mc:Fallback>
                <p:oleObj name="think-cell Slide" r:id="rId3" imgW="473" imgH="473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F5DBF2B2-6E29-804D-BBC2-9BEE501536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5306" y="2379518"/>
            <a:ext cx="11101387" cy="1295400"/>
          </a:xfrm>
        </p:spPr>
        <p:txBody>
          <a:bodyPr anchor="b">
            <a:normAutofit/>
          </a:bodyPr>
          <a:lstStyle>
            <a:lvl1pPr algn="l">
              <a:lnSpc>
                <a:spcPct val="100000"/>
              </a:lnSpc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2033543-1E3F-E44E-9B20-569E29D9DE8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45307" y="3816351"/>
            <a:ext cx="3502586" cy="678352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ECE7A44-3E45-CD44-B3AE-5AEBA351C86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4513" y="4335679"/>
            <a:ext cx="3494087" cy="52695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900"/>
            </a:lvl2pPr>
            <a:lvl3pPr marL="914400" indent="0">
              <a:buNone/>
              <a:defRPr sz="800"/>
            </a:lvl3pPr>
            <a:lvl4pPr marL="1371600" indent="0">
              <a:buNone/>
              <a:defRPr sz="700"/>
            </a:lvl4pPr>
            <a:lvl5pPr marL="1828800" indent="0">
              <a:buNone/>
              <a:defRPr sz="700"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35296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 Four Ic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ECB20CF7-ABEA-2C4D-BB72-60BDB752E09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42924" y="1606538"/>
            <a:ext cx="2571751" cy="10858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7" name="Picture Placeholder 6">
            <a:extLst>
              <a:ext uri="{FF2B5EF4-FFF2-40B4-BE49-F238E27FC236}">
                <a16:creationId xmlns:a16="http://schemas.microsoft.com/office/drawing/2014/main" id="{AB5CA4C7-9DA8-9349-A7AE-66A5D6A6F642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371849" y="1606538"/>
            <a:ext cx="2571751" cy="10858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0" name="Picture Placeholder 6">
            <a:extLst>
              <a:ext uri="{FF2B5EF4-FFF2-40B4-BE49-F238E27FC236}">
                <a16:creationId xmlns:a16="http://schemas.microsoft.com/office/drawing/2014/main" id="{0BDB9676-2139-3E4A-8902-B788AA4A1430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6243636" y="1606538"/>
            <a:ext cx="2571751" cy="10858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3" name="Picture Placeholder 6">
            <a:extLst>
              <a:ext uri="{FF2B5EF4-FFF2-40B4-BE49-F238E27FC236}">
                <a16:creationId xmlns:a16="http://schemas.microsoft.com/office/drawing/2014/main" id="{3AAEAB4E-EA57-5D45-ADBA-C01E02C67167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9086849" y="1606538"/>
            <a:ext cx="2438028" cy="10858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EDDF9A85-81B8-594C-8E42-376FC3678AA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42925" y="2878599"/>
            <a:ext cx="2588620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D07625D3-4631-D144-A38F-D00BCF2C2126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538161" y="3194688"/>
            <a:ext cx="2576514" cy="293565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7A595DD1-B636-EA46-A519-6AA9C65FD62C}"/>
              </a:ext>
            </a:extLst>
          </p:cNvPr>
          <p:cNvSpPr>
            <a:spLocks noGrp="1"/>
          </p:cNvSpPr>
          <p:nvPr>
            <p:ph type="body" idx="23" hasCustomPrompt="1"/>
          </p:nvPr>
        </p:nvSpPr>
        <p:spPr>
          <a:xfrm>
            <a:off x="3373211" y="2878599"/>
            <a:ext cx="2588620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A995848D-37D6-C04D-BDF8-0D8718112883}"/>
              </a:ext>
            </a:extLst>
          </p:cNvPr>
          <p:cNvSpPr>
            <a:spLocks noGrp="1"/>
          </p:cNvSpPr>
          <p:nvPr>
            <p:ph idx="24"/>
          </p:nvPr>
        </p:nvSpPr>
        <p:spPr>
          <a:xfrm>
            <a:off x="3368447" y="3194688"/>
            <a:ext cx="2576514" cy="293565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4" name="Text Placeholder 2">
            <a:extLst>
              <a:ext uri="{FF2B5EF4-FFF2-40B4-BE49-F238E27FC236}">
                <a16:creationId xmlns:a16="http://schemas.microsoft.com/office/drawing/2014/main" id="{BFC0A166-67A0-2340-971A-FD7BAF6FB8CF}"/>
              </a:ext>
            </a:extLst>
          </p:cNvPr>
          <p:cNvSpPr>
            <a:spLocks noGrp="1"/>
          </p:cNvSpPr>
          <p:nvPr>
            <p:ph type="body" idx="25" hasCustomPrompt="1"/>
          </p:nvPr>
        </p:nvSpPr>
        <p:spPr>
          <a:xfrm>
            <a:off x="6225268" y="2878599"/>
            <a:ext cx="2588620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10E95A27-B41C-7F48-9F77-4204B73512BE}"/>
              </a:ext>
            </a:extLst>
          </p:cNvPr>
          <p:cNvSpPr>
            <a:spLocks noGrp="1"/>
          </p:cNvSpPr>
          <p:nvPr>
            <p:ph idx="26"/>
          </p:nvPr>
        </p:nvSpPr>
        <p:spPr>
          <a:xfrm>
            <a:off x="6220504" y="3194688"/>
            <a:ext cx="2576514" cy="293565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6" name="Text Placeholder 2">
            <a:extLst>
              <a:ext uri="{FF2B5EF4-FFF2-40B4-BE49-F238E27FC236}">
                <a16:creationId xmlns:a16="http://schemas.microsoft.com/office/drawing/2014/main" id="{7D1A0976-12BB-6843-AA08-4891F82E3E12}"/>
              </a:ext>
            </a:extLst>
          </p:cNvPr>
          <p:cNvSpPr>
            <a:spLocks noGrp="1"/>
          </p:cNvSpPr>
          <p:nvPr>
            <p:ph type="body" idx="27" hasCustomPrompt="1"/>
          </p:nvPr>
        </p:nvSpPr>
        <p:spPr>
          <a:xfrm>
            <a:off x="9077325" y="2878599"/>
            <a:ext cx="2437779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0CE6D17D-6FF8-034C-B243-541C6CC0C0A7}"/>
              </a:ext>
            </a:extLst>
          </p:cNvPr>
          <p:cNvSpPr>
            <a:spLocks noGrp="1"/>
          </p:cNvSpPr>
          <p:nvPr>
            <p:ph idx="28"/>
          </p:nvPr>
        </p:nvSpPr>
        <p:spPr>
          <a:xfrm>
            <a:off x="9072561" y="3194688"/>
            <a:ext cx="2442543" cy="293565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3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337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Two ic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ECB20CF7-ABEA-2C4D-BB72-60BDB752E09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42925" y="1606538"/>
            <a:ext cx="5430838" cy="25225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Picture Placeholder 6">
            <a:extLst>
              <a:ext uri="{FF2B5EF4-FFF2-40B4-BE49-F238E27FC236}">
                <a16:creationId xmlns:a16="http://schemas.microsoft.com/office/drawing/2014/main" id="{30AB767C-C8CE-A646-995D-CEACD854568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43638" y="1606538"/>
            <a:ext cx="5271466" cy="25225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FBD7B9AD-945C-F149-B2DA-39EC98B68E99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42925" y="4307350"/>
            <a:ext cx="5430838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C47D4007-27E8-6B41-B124-3799DE9D3414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538161" y="4601668"/>
            <a:ext cx="5405440" cy="1528678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BE58BC4C-2568-1D44-AC5F-BB2715C9AD23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6247039" y="4307350"/>
            <a:ext cx="5268065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3961F923-F71F-6342-AF54-96059A451659}"/>
              </a:ext>
            </a:extLst>
          </p:cNvPr>
          <p:cNvSpPr>
            <a:spLocks noGrp="1"/>
          </p:cNvSpPr>
          <p:nvPr>
            <p:ph idx="17"/>
          </p:nvPr>
        </p:nvSpPr>
        <p:spPr>
          <a:xfrm>
            <a:off x="6242275" y="4601668"/>
            <a:ext cx="5246813" cy="1528678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18603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Three ic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ECB20CF7-ABEA-2C4D-BB72-60BDB752E09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42925" y="1606538"/>
            <a:ext cx="3495675" cy="25225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Picture Placeholder 6">
            <a:extLst>
              <a:ext uri="{FF2B5EF4-FFF2-40B4-BE49-F238E27FC236}">
                <a16:creationId xmlns:a16="http://schemas.microsoft.com/office/drawing/2014/main" id="{F5A1D93D-18EA-B646-9C69-64B68DA74652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343400" y="1606538"/>
            <a:ext cx="3495675" cy="25225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8" name="Picture Placeholder 6">
            <a:extLst>
              <a:ext uri="{FF2B5EF4-FFF2-40B4-BE49-F238E27FC236}">
                <a16:creationId xmlns:a16="http://schemas.microsoft.com/office/drawing/2014/main" id="{B818FFBC-FCFC-9842-8A48-4D05E54A6C5A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8129589" y="1606538"/>
            <a:ext cx="3385516" cy="25225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B12EB366-A3C6-464A-BD08-014B0A3C9D0D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42925" y="4307350"/>
            <a:ext cx="3516886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0F62171F-0172-564D-A50B-45829D68B82F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538161" y="4601668"/>
            <a:ext cx="3500439" cy="152867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599FE3A4-484C-7240-9A03-C0D58B29988D}"/>
              </a:ext>
            </a:extLst>
          </p:cNvPr>
          <p:cNvSpPr>
            <a:spLocks noGrp="1"/>
          </p:cNvSpPr>
          <p:nvPr>
            <p:ph type="body" idx="24" hasCustomPrompt="1"/>
          </p:nvPr>
        </p:nvSpPr>
        <p:spPr>
          <a:xfrm>
            <a:off x="4342039" y="4307350"/>
            <a:ext cx="3516886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430028FF-B82F-EC4C-999B-C024355F8F2F}"/>
              </a:ext>
            </a:extLst>
          </p:cNvPr>
          <p:cNvSpPr>
            <a:spLocks noGrp="1"/>
          </p:cNvSpPr>
          <p:nvPr>
            <p:ph idx="25"/>
          </p:nvPr>
        </p:nvSpPr>
        <p:spPr>
          <a:xfrm>
            <a:off x="4337275" y="4601668"/>
            <a:ext cx="3500439" cy="152867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2" name="Text Placeholder 2">
            <a:extLst>
              <a:ext uri="{FF2B5EF4-FFF2-40B4-BE49-F238E27FC236}">
                <a16:creationId xmlns:a16="http://schemas.microsoft.com/office/drawing/2014/main" id="{30311FA8-9690-B047-B085-60DB7E39A20E}"/>
              </a:ext>
            </a:extLst>
          </p:cNvPr>
          <p:cNvSpPr>
            <a:spLocks noGrp="1"/>
          </p:cNvSpPr>
          <p:nvPr>
            <p:ph type="body" idx="26" hasCustomPrompt="1"/>
          </p:nvPr>
        </p:nvSpPr>
        <p:spPr>
          <a:xfrm>
            <a:off x="8141153" y="4307350"/>
            <a:ext cx="3373951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319F1970-3114-824F-93E4-D6E3FA50D6C5}"/>
              </a:ext>
            </a:extLst>
          </p:cNvPr>
          <p:cNvSpPr>
            <a:spLocks noGrp="1"/>
          </p:cNvSpPr>
          <p:nvPr>
            <p:ph idx="27"/>
          </p:nvPr>
        </p:nvSpPr>
        <p:spPr>
          <a:xfrm>
            <a:off x="8136389" y="4601668"/>
            <a:ext cx="3378715" cy="152867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8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7295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Four ic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ECB20CF7-ABEA-2C4D-BB72-60BDB752E09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42926" y="1606538"/>
            <a:ext cx="2571750" cy="25225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1" name="Picture Placeholder 6">
            <a:extLst>
              <a:ext uri="{FF2B5EF4-FFF2-40B4-BE49-F238E27FC236}">
                <a16:creationId xmlns:a16="http://schemas.microsoft.com/office/drawing/2014/main" id="{F954EBDC-0C0D-8C42-BD84-62A045BA7F66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400426" y="1606538"/>
            <a:ext cx="2571750" cy="25225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4" name="Picture Placeholder 6">
            <a:extLst>
              <a:ext uri="{FF2B5EF4-FFF2-40B4-BE49-F238E27FC236}">
                <a16:creationId xmlns:a16="http://schemas.microsoft.com/office/drawing/2014/main" id="{0D95A988-ADA4-2846-979A-FD44F1A4FBEB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6243639" y="1606538"/>
            <a:ext cx="2571750" cy="25225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7" name="Picture Placeholder 6">
            <a:extLst>
              <a:ext uri="{FF2B5EF4-FFF2-40B4-BE49-F238E27FC236}">
                <a16:creationId xmlns:a16="http://schemas.microsoft.com/office/drawing/2014/main" id="{6839EE6C-2C09-9949-AA2C-88119F234581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9058276" y="1606538"/>
            <a:ext cx="2459757" cy="25225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E079E8AD-12D3-6546-968E-72EB672317AA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42925" y="4307350"/>
            <a:ext cx="2588621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A296A8EA-86DB-FC4D-BC77-160A57D989AF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538161" y="4601668"/>
            <a:ext cx="2576515" cy="152867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Text Placeholder 2">
            <a:extLst>
              <a:ext uri="{FF2B5EF4-FFF2-40B4-BE49-F238E27FC236}">
                <a16:creationId xmlns:a16="http://schemas.microsoft.com/office/drawing/2014/main" id="{2705B1A4-0935-A54C-982E-3DA340F87D4A}"/>
              </a:ext>
            </a:extLst>
          </p:cNvPr>
          <p:cNvSpPr>
            <a:spLocks noGrp="1"/>
          </p:cNvSpPr>
          <p:nvPr>
            <p:ph type="body" idx="27" hasCustomPrompt="1"/>
          </p:nvPr>
        </p:nvSpPr>
        <p:spPr>
          <a:xfrm>
            <a:off x="3405868" y="4307350"/>
            <a:ext cx="2588621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CAB80D97-AAE2-2D40-9CC8-0D12B6BEFD34}"/>
              </a:ext>
            </a:extLst>
          </p:cNvPr>
          <p:cNvSpPr>
            <a:spLocks noGrp="1"/>
          </p:cNvSpPr>
          <p:nvPr>
            <p:ph idx="28"/>
          </p:nvPr>
        </p:nvSpPr>
        <p:spPr>
          <a:xfrm>
            <a:off x="3401104" y="4601668"/>
            <a:ext cx="2576515" cy="152867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C46255BB-B53E-F143-8DCC-368B651E8333}"/>
              </a:ext>
            </a:extLst>
          </p:cNvPr>
          <p:cNvSpPr>
            <a:spLocks noGrp="1"/>
          </p:cNvSpPr>
          <p:nvPr>
            <p:ph type="body" idx="29" hasCustomPrompt="1"/>
          </p:nvPr>
        </p:nvSpPr>
        <p:spPr>
          <a:xfrm>
            <a:off x="6236154" y="4307350"/>
            <a:ext cx="2588621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24610589-EA76-8540-99A0-FCF68932BE3C}"/>
              </a:ext>
            </a:extLst>
          </p:cNvPr>
          <p:cNvSpPr>
            <a:spLocks noGrp="1"/>
          </p:cNvSpPr>
          <p:nvPr>
            <p:ph idx="30"/>
          </p:nvPr>
        </p:nvSpPr>
        <p:spPr>
          <a:xfrm>
            <a:off x="6231390" y="4601668"/>
            <a:ext cx="2576515" cy="152867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6" name="Text Placeholder 2">
            <a:extLst>
              <a:ext uri="{FF2B5EF4-FFF2-40B4-BE49-F238E27FC236}">
                <a16:creationId xmlns:a16="http://schemas.microsoft.com/office/drawing/2014/main" id="{195337D1-2A14-AC46-9E61-C0B6DF09A78E}"/>
              </a:ext>
            </a:extLst>
          </p:cNvPr>
          <p:cNvSpPr>
            <a:spLocks noGrp="1"/>
          </p:cNvSpPr>
          <p:nvPr>
            <p:ph type="body" idx="31" hasCustomPrompt="1"/>
          </p:nvPr>
        </p:nvSpPr>
        <p:spPr>
          <a:xfrm>
            <a:off x="9055554" y="4307350"/>
            <a:ext cx="2475893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4F7C987D-CA92-364A-A879-5D136287E479}"/>
              </a:ext>
            </a:extLst>
          </p:cNvPr>
          <p:cNvSpPr>
            <a:spLocks noGrp="1"/>
          </p:cNvSpPr>
          <p:nvPr>
            <p:ph idx="32"/>
          </p:nvPr>
        </p:nvSpPr>
        <p:spPr>
          <a:xfrm>
            <a:off x="9050791" y="4601668"/>
            <a:ext cx="2464314" cy="152867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4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32658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74988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244786654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73" imgH="473" progId="TCLayout.ActiveDocument.1">
                  <p:embed/>
                </p:oleObj>
              </mc:Choice>
              <mc:Fallback>
                <p:oleObj name="think-cell Slide" r:id="rId3" imgW="473" imgH="473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0" y="655981"/>
            <a:ext cx="12192000" cy="477670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6C8741D6-FD00-644A-9F60-65C96E7E86A6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451364" y="5592101"/>
            <a:ext cx="5079103" cy="687513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2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54008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on Lef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324E0B-F39F-1D43-9422-07A82894B0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4039" y="1973260"/>
            <a:ext cx="3484562" cy="4141790"/>
          </a:xfrm>
        </p:spPr>
        <p:txBody>
          <a:bodyPr>
            <a:normAutofit/>
          </a:bodyPr>
          <a:lstStyle>
            <a:lvl1pPr marL="0" indent="0">
              <a:lnSpc>
                <a:spcPts val="1900"/>
              </a:lnSpc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6C8741D6-FD00-644A-9F60-65C96E7E86A6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542925" y="1657350"/>
            <a:ext cx="3495675" cy="277809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13EA26D9-6642-A64C-BE94-B9F7CC25EAE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299857" y="1657350"/>
            <a:ext cx="7215247" cy="4457700"/>
          </a:xfrm>
        </p:spPr>
        <p:txBody>
          <a:bodyPr/>
          <a:lstStyle>
            <a:lvl1pPr>
              <a:lnSpc>
                <a:spcPts val="2100"/>
              </a:lnSpc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5399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ide content with caption on lef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767E1D94-0DDA-C347-B8A1-E074FA2B092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400426" y="1657350"/>
            <a:ext cx="8114678" cy="4457700"/>
          </a:xfrm>
        </p:spPr>
        <p:txBody>
          <a:bodyPr/>
          <a:lstStyle>
            <a:lvl1pPr>
              <a:lnSpc>
                <a:spcPts val="2100"/>
              </a:lnSpc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0FC81611-5E2D-F944-B5DC-77F0EC084D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4039" y="1995032"/>
            <a:ext cx="2646361" cy="4120018"/>
          </a:xfrm>
        </p:spPr>
        <p:txBody>
          <a:bodyPr>
            <a:normAutofit/>
          </a:bodyPr>
          <a:lstStyle>
            <a:lvl1pPr marL="0" indent="0">
              <a:lnSpc>
                <a:spcPts val="1900"/>
              </a:lnSpc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D5697742-5BFD-E94D-9B39-3F15B43192AC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542925" y="1657350"/>
            <a:ext cx="2654801" cy="277809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17401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rrow content with wide caption on lef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07D81E4E-2C89-5449-A7CA-1170F511CF0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172324" y="1657350"/>
            <a:ext cx="4342780" cy="4457700"/>
          </a:xfrm>
        </p:spPr>
        <p:txBody>
          <a:bodyPr/>
          <a:lstStyle>
            <a:lvl1pPr>
              <a:lnSpc>
                <a:spcPts val="2100"/>
              </a:lnSpc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7222704C-5B0D-8243-A65D-0547A2F09055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553625" y="1995032"/>
            <a:ext cx="4437061" cy="4120018"/>
          </a:xfrm>
        </p:spPr>
        <p:txBody>
          <a:bodyPr>
            <a:normAutofit/>
          </a:bodyPr>
          <a:lstStyle>
            <a:lvl1pPr marL="0" indent="0">
              <a:lnSpc>
                <a:spcPts val="1900"/>
              </a:lnSpc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52F83407-BFB3-F64E-B383-6B15D587BC06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542511" y="1657350"/>
            <a:ext cx="4451212" cy="277809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62224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on Righ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4C1560E6-0616-1E46-BCD0-77413CEC33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164514" y="1995032"/>
            <a:ext cx="3350590" cy="4120018"/>
          </a:xfrm>
        </p:spPr>
        <p:txBody>
          <a:bodyPr>
            <a:normAutofit/>
          </a:bodyPr>
          <a:lstStyle>
            <a:lvl1pPr marL="0" indent="0">
              <a:lnSpc>
                <a:spcPts val="1900"/>
              </a:lnSpc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3099CEF0-FDAD-0348-826B-EDF0A6A44E9A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8153401" y="1657350"/>
            <a:ext cx="3361276" cy="277809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575CC65B-0B09-0840-85B2-DC45DA3AEBB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52450" y="1657350"/>
            <a:ext cx="7344455" cy="4457700"/>
          </a:xfrm>
        </p:spPr>
        <p:txBody>
          <a:bodyPr/>
          <a:lstStyle>
            <a:lvl1pPr>
              <a:lnSpc>
                <a:spcPts val="2100"/>
              </a:lnSpc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917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4581EE-8D51-5440-A998-B231FB90F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8638" y="3622894"/>
            <a:ext cx="11115674" cy="939581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D18DE4-0234-E248-AACA-E37DB1A774D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28639" y="4573459"/>
            <a:ext cx="5573988" cy="1027374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1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582DCF5F-B937-2640-A4A5-1D021401E3B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28638" y="2085280"/>
            <a:ext cx="11115674" cy="1621662"/>
          </a:xfrm>
        </p:spPr>
        <p:txBody>
          <a:bodyPr anchor="b">
            <a:normAutofit/>
          </a:bodyPr>
          <a:lstStyle>
            <a:lvl1pPr marL="0" indent="0">
              <a:buNone/>
              <a:defRPr sz="6600" b="1"/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3667083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ide content with caption righ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64FDB926-2E3C-2141-85F9-142126F4F45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38161" y="1657350"/>
            <a:ext cx="8243886" cy="4457700"/>
          </a:xfrm>
        </p:spPr>
        <p:txBody>
          <a:bodyPr/>
          <a:lstStyle>
            <a:lvl1pPr>
              <a:lnSpc>
                <a:spcPts val="2100"/>
              </a:lnSpc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33708FE2-7BD9-6741-AC35-E6D6340664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000625" y="1995032"/>
            <a:ext cx="2514479" cy="4120018"/>
          </a:xfrm>
        </p:spPr>
        <p:txBody>
          <a:bodyPr>
            <a:normAutofit/>
          </a:bodyPr>
          <a:lstStyle>
            <a:lvl1pPr marL="0" indent="0">
              <a:lnSpc>
                <a:spcPts val="1900"/>
              </a:lnSpc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C689E29B-5E72-1B47-AC15-183EF5464EE2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8989512" y="1657350"/>
            <a:ext cx="2522498" cy="277809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252386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rrow content with wide caption righ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42D8366-3A72-774E-9DAF-409CBEB5B74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52450" y="1657350"/>
            <a:ext cx="4471988" cy="4457700"/>
          </a:xfrm>
        </p:spPr>
        <p:txBody>
          <a:bodyPr/>
          <a:lstStyle>
            <a:lvl1pPr>
              <a:lnSpc>
                <a:spcPts val="2100"/>
              </a:lnSpc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AF0A41A3-ADCC-F94C-98D5-4A734296F14B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7172325" y="1995032"/>
            <a:ext cx="4342779" cy="4120018"/>
          </a:xfrm>
        </p:spPr>
        <p:txBody>
          <a:bodyPr>
            <a:normAutofit/>
          </a:bodyPr>
          <a:lstStyle>
            <a:lvl1pPr marL="0" indent="0">
              <a:lnSpc>
                <a:spcPts val="1900"/>
              </a:lnSpc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3AF3FA9F-C428-6549-9B6A-202E0FD79372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7167219" y="1657350"/>
            <a:ext cx="4356629" cy="277809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85798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 on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997859016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73" imgH="473" progId="TCLayout.ActiveDocument.1">
                  <p:embed/>
                </p:oleObj>
              </mc:Choice>
              <mc:Fallback>
                <p:oleObj name="think-cell Slide" r:id="rId3" imgW="473" imgH="473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3C6896E-0613-DC41-9582-A7BB6D35DF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354513" y="1714499"/>
            <a:ext cx="7160592" cy="440055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ED880A99-4201-3847-86F3-D77C5C2DBF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4039" y="1995032"/>
            <a:ext cx="3484562" cy="4120018"/>
          </a:xfrm>
        </p:spPr>
        <p:txBody>
          <a:bodyPr>
            <a:normAutofit/>
          </a:bodyPr>
          <a:lstStyle>
            <a:lvl1pPr marL="0" indent="0">
              <a:lnSpc>
                <a:spcPts val="1900"/>
              </a:lnSpc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20879568-7B89-6144-98EF-9A5090B5958B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542925" y="1657350"/>
            <a:ext cx="3495675" cy="277809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307436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 on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3C6896E-0613-DC41-9582-A7BB6D35DF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2450" y="1714499"/>
            <a:ext cx="7289799" cy="441584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73D605E1-0CFB-CE42-AD97-57E1B5B41B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159750" y="1995032"/>
            <a:ext cx="3355354" cy="4120018"/>
          </a:xfrm>
        </p:spPr>
        <p:txBody>
          <a:bodyPr>
            <a:normAutofit/>
          </a:bodyPr>
          <a:lstStyle>
            <a:lvl1pPr marL="0" indent="0">
              <a:lnSpc>
                <a:spcPts val="1900"/>
              </a:lnSpc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E44D688F-F5DF-2843-BB18-D4261CED213D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8148636" y="1657350"/>
            <a:ext cx="3366055" cy="277809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447706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1646C-BC13-433C-AAF5-CDA9E1C7E476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94DA4-2137-4C1A-8AEE-43812BE2A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44942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1646C-BC13-433C-AAF5-CDA9E1C7E476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94DA4-2137-4C1A-8AEE-43812BE2A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40825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810985104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73" imgH="473" progId="TCLayout.ActiveDocument.1">
                  <p:embed/>
                </p:oleObj>
              </mc:Choice>
              <mc:Fallback>
                <p:oleObj name="think-cell Slide" r:id="rId3" imgW="473" imgH="473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F5DBF2B2-6E29-804D-BBC2-9BEE501536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5306" y="2379518"/>
            <a:ext cx="11101387" cy="1295400"/>
          </a:xfrm>
        </p:spPr>
        <p:txBody>
          <a:bodyPr anchor="b">
            <a:normAutofit/>
          </a:bodyPr>
          <a:lstStyle>
            <a:lvl1pPr algn="l">
              <a:lnSpc>
                <a:spcPct val="100000"/>
              </a:lnSpc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2033543-1E3F-E44E-9B20-569E29D9DE8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45307" y="3816351"/>
            <a:ext cx="3502586" cy="678352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ECE7A44-3E45-CD44-B3AE-5AEBA351C86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4513" y="4335679"/>
            <a:ext cx="3494087" cy="52695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900"/>
            </a:lvl2pPr>
            <a:lvl3pPr marL="914400" indent="0">
              <a:buNone/>
              <a:defRPr sz="800"/>
            </a:lvl3pPr>
            <a:lvl4pPr marL="1371600" indent="0">
              <a:buNone/>
              <a:defRPr sz="700"/>
            </a:lvl4pPr>
            <a:lvl5pPr marL="1828800" indent="0">
              <a:buNone/>
              <a:defRPr sz="700"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654224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198858385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73" imgH="473" progId="TCLayout.ActiveDocument.1">
                  <p:embed/>
                </p:oleObj>
              </mc:Choice>
              <mc:Fallback>
                <p:oleObj name="think-cell Slide" r:id="rId3" imgW="473" imgH="473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F5DBF2B2-6E29-804D-BBC2-9BEE501536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5306" y="2379518"/>
            <a:ext cx="11101387" cy="1295400"/>
          </a:xfrm>
        </p:spPr>
        <p:txBody>
          <a:bodyPr anchor="b">
            <a:normAutofit/>
          </a:bodyPr>
          <a:lstStyle>
            <a:lvl1pPr algn="l">
              <a:lnSpc>
                <a:spcPct val="100000"/>
              </a:lnSpc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2033543-1E3F-E44E-9B20-569E29D9DE8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45307" y="3816351"/>
            <a:ext cx="3502586" cy="678352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ECE7A44-3E45-CD44-B3AE-5AEBA351C86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4513" y="4335679"/>
            <a:ext cx="3494087" cy="52695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900"/>
            </a:lvl2pPr>
            <a:lvl3pPr marL="914400" indent="0">
              <a:buNone/>
              <a:defRPr sz="800"/>
            </a:lvl3pPr>
            <a:lvl4pPr marL="1371600" indent="0">
              <a:buNone/>
              <a:defRPr sz="700"/>
            </a:lvl4pPr>
            <a:lvl5pPr marL="1828800" indent="0">
              <a:buNone/>
              <a:defRPr sz="700"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189960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4581EE-8D51-5440-A998-B231FB90F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8638" y="3622894"/>
            <a:ext cx="11115674" cy="939581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D18DE4-0234-E248-AACA-E37DB1A774D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28639" y="4573459"/>
            <a:ext cx="5573988" cy="1027374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1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582DCF5F-B937-2640-A4A5-1D021401E3B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28638" y="2085280"/>
            <a:ext cx="11115674" cy="1621662"/>
          </a:xfrm>
        </p:spPr>
        <p:txBody>
          <a:bodyPr anchor="b">
            <a:normAutofit/>
          </a:bodyPr>
          <a:lstStyle>
            <a:lvl1pPr marL="0" indent="0">
              <a:buNone/>
              <a:defRPr sz="6600" b="1"/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3724403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and contact us slide 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767303190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73" imgH="473" progId="TCLayout.ActiveDocument.1">
                  <p:embed/>
                </p:oleObj>
              </mc:Choice>
              <mc:Fallback>
                <p:oleObj name="think-cell Slide" r:id="rId3" imgW="473" imgH="473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A44581EE-8D51-5440-A998-B231FB90F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8638" y="1822564"/>
            <a:ext cx="11115674" cy="1247775"/>
          </a:xfrm>
          <a:noFill/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D18DE4-0234-E248-AACA-E37DB1A774D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28638" y="3612471"/>
            <a:ext cx="2586037" cy="28802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52F2F56F-96CA-6140-8BC2-E01E702453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30502" y="3900492"/>
            <a:ext cx="2584173" cy="222985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312EB146-5F86-304E-A51A-295F8092DC06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3386138" y="3612471"/>
            <a:ext cx="2586037" cy="28802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310E9C34-4047-CA46-B1B0-8BF910AA1891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3388002" y="3900492"/>
            <a:ext cx="2586037" cy="222985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3E53DD7D-0825-6B41-A63F-025B0695B6E7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6243638" y="3612471"/>
            <a:ext cx="2586037" cy="28802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5A9BBC99-B117-F448-8745-97F0D1F9A1C1}"/>
              </a:ext>
            </a:extLst>
          </p:cNvPr>
          <p:cNvSpPr>
            <a:spLocks noGrp="1"/>
          </p:cNvSpPr>
          <p:nvPr>
            <p:ph type="body" sz="half" idx="16"/>
          </p:nvPr>
        </p:nvSpPr>
        <p:spPr>
          <a:xfrm>
            <a:off x="6245502" y="3900492"/>
            <a:ext cx="2586037" cy="222985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F793902F-F09B-D24F-B7B3-22565938FF75}"/>
              </a:ext>
            </a:extLst>
          </p:cNvPr>
          <p:cNvSpPr>
            <a:spLocks noGrp="1"/>
          </p:cNvSpPr>
          <p:nvPr>
            <p:ph type="body" idx="17" hasCustomPrompt="1"/>
          </p:nvPr>
        </p:nvSpPr>
        <p:spPr>
          <a:xfrm>
            <a:off x="9058276" y="3612471"/>
            <a:ext cx="2586037" cy="28802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E0469521-F16C-7645-BF80-9C30AEA8ECDD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9056412" y="3900492"/>
            <a:ext cx="2587900" cy="222985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02767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and contact us slide 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56207593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73" imgH="473" progId="TCLayout.ActiveDocument.1">
                  <p:embed/>
                </p:oleObj>
              </mc:Choice>
              <mc:Fallback>
                <p:oleObj name="think-cell Slide" r:id="rId3" imgW="473" imgH="473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A44581EE-8D51-5440-A998-B231FB90F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8638" y="1822564"/>
            <a:ext cx="11115674" cy="1247775"/>
          </a:xfrm>
          <a:noFill/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D18DE4-0234-E248-AACA-E37DB1A774D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28638" y="3612471"/>
            <a:ext cx="2586037" cy="28802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52F2F56F-96CA-6140-8BC2-E01E702453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30502" y="3900492"/>
            <a:ext cx="2584173" cy="222985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312EB146-5F86-304E-A51A-295F8092DC06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3386138" y="3612471"/>
            <a:ext cx="2586037" cy="28802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310E9C34-4047-CA46-B1B0-8BF910AA1891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3388002" y="3900492"/>
            <a:ext cx="2586037" cy="222985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3E53DD7D-0825-6B41-A63F-025B0695B6E7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6243638" y="3612471"/>
            <a:ext cx="2586037" cy="28802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5A9BBC99-B117-F448-8745-97F0D1F9A1C1}"/>
              </a:ext>
            </a:extLst>
          </p:cNvPr>
          <p:cNvSpPr>
            <a:spLocks noGrp="1"/>
          </p:cNvSpPr>
          <p:nvPr>
            <p:ph type="body" sz="half" idx="16"/>
          </p:nvPr>
        </p:nvSpPr>
        <p:spPr>
          <a:xfrm>
            <a:off x="6245502" y="3900492"/>
            <a:ext cx="2586037" cy="222985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F793902F-F09B-D24F-B7B3-22565938FF75}"/>
              </a:ext>
            </a:extLst>
          </p:cNvPr>
          <p:cNvSpPr>
            <a:spLocks noGrp="1"/>
          </p:cNvSpPr>
          <p:nvPr>
            <p:ph type="body" idx="17" hasCustomPrompt="1"/>
          </p:nvPr>
        </p:nvSpPr>
        <p:spPr>
          <a:xfrm>
            <a:off x="9058276" y="3612471"/>
            <a:ext cx="2586037" cy="28802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E0469521-F16C-7645-BF80-9C30AEA8ECDD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9056412" y="3900492"/>
            <a:ext cx="2587900" cy="222985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85368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and contact us slide 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4273805828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73" imgH="473" progId="TCLayout.ActiveDocument.1">
                  <p:embed/>
                </p:oleObj>
              </mc:Choice>
              <mc:Fallback>
                <p:oleObj name="think-cell Slide" r:id="rId3" imgW="473" imgH="473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Picture Placeholder 22">
            <a:extLst>
              <a:ext uri="{FF2B5EF4-FFF2-40B4-BE49-F238E27FC236}">
                <a16:creationId xmlns:a16="http://schemas.microsoft.com/office/drawing/2014/main" id="{1C0A461C-0294-B44F-97D5-FC39D0DC404B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>
          <a:xfrm>
            <a:off x="0" y="0"/>
            <a:ext cx="5257800" cy="6857999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44581EE-8D51-5440-A998-B231FB90F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3821" y="1000076"/>
            <a:ext cx="5443537" cy="1491404"/>
          </a:xfrm>
          <a:noFill/>
        </p:spPr>
        <p:txBody>
          <a:bodyPr anchor="t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D18DE4-0234-E248-AACA-E37DB1A774D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243638" y="2191451"/>
            <a:ext cx="2586037" cy="28802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52F2F56F-96CA-6140-8BC2-E01E702453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43638" y="2491480"/>
            <a:ext cx="2586037" cy="1593197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312EB146-5F86-304E-A51A-295F8092DC06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9101139" y="2191451"/>
            <a:ext cx="2543174" cy="28802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310E9C34-4047-CA46-B1B0-8BF910AA1891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9101139" y="2491480"/>
            <a:ext cx="2543174" cy="1593197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3E53DD7D-0825-6B41-A63F-025B0695B6E7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6243638" y="4426163"/>
            <a:ext cx="2586037" cy="28802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5A9BBC99-B117-F448-8745-97F0D1F9A1C1}"/>
              </a:ext>
            </a:extLst>
          </p:cNvPr>
          <p:cNvSpPr>
            <a:spLocks noGrp="1"/>
          </p:cNvSpPr>
          <p:nvPr>
            <p:ph type="body" sz="half" idx="16"/>
          </p:nvPr>
        </p:nvSpPr>
        <p:spPr>
          <a:xfrm>
            <a:off x="6243638" y="4726192"/>
            <a:ext cx="2586037" cy="140415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F793902F-F09B-D24F-B7B3-22565938FF75}"/>
              </a:ext>
            </a:extLst>
          </p:cNvPr>
          <p:cNvSpPr>
            <a:spLocks noGrp="1"/>
          </p:cNvSpPr>
          <p:nvPr>
            <p:ph type="body" idx="17" hasCustomPrompt="1"/>
          </p:nvPr>
        </p:nvSpPr>
        <p:spPr>
          <a:xfrm>
            <a:off x="9058276" y="4426163"/>
            <a:ext cx="2586037" cy="28802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E0469521-F16C-7645-BF80-9C30AEA8ECDD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9058276" y="4726192"/>
            <a:ext cx="2586037" cy="140415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598144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s and testimonial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D18DE4-0234-E248-AACA-E37DB1A774D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28638" y="5412692"/>
            <a:ext cx="3543300" cy="659495"/>
          </a:xfrm>
        </p:spPr>
        <p:txBody>
          <a:bodyPr>
            <a:normAutofit/>
          </a:bodyPr>
          <a:lstStyle>
            <a:lvl1pPr marL="0" indent="0"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A3994FF5-75CA-D542-AE8A-FF290128AD76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4357688" y="5412692"/>
            <a:ext cx="3543300" cy="659495"/>
          </a:xfrm>
        </p:spPr>
        <p:txBody>
          <a:bodyPr>
            <a:normAutofit/>
          </a:bodyPr>
          <a:lstStyle>
            <a:lvl1pPr marL="0" indent="0"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408E50E4-226F-9847-9392-FE95E91D60DC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8129588" y="5412692"/>
            <a:ext cx="3543300" cy="659495"/>
          </a:xfrm>
        </p:spPr>
        <p:txBody>
          <a:bodyPr>
            <a:normAutofit/>
          </a:bodyPr>
          <a:lstStyle>
            <a:lvl1pPr marL="0" indent="0"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807A35C6-3861-BC41-830C-3E0AA840565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357688" y="1209675"/>
            <a:ext cx="3543300" cy="3976688"/>
          </a:xfrm>
        </p:spPr>
        <p:txBody>
          <a:bodyPr anchor="b">
            <a:normAutofit/>
          </a:bodyPr>
          <a:lstStyle>
            <a:lvl1pPr marL="0" indent="0">
              <a:lnSpc>
                <a:spcPts val="4500"/>
              </a:lnSpc>
              <a:buNone/>
              <a:defRPr sz="3200" i="1">
                <a:latin typeface="Georgia" panose="02040502050405020303" pitchFamily="18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4" name="Text Placeholder 12">
            <a:extLst>
              <a:ext uri="{FF2B5EF4-FFF2-40B4-BE49-F238E27FC236}">
                <a16:creationId xmlns:a16="http://schemas.microsoft.com/office/drawing/2014/main" id="{94ECD9F0-E726-484A-BAE6-AEAA3F1F9707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28638" y="1209675"/>
            <a:ext cx="3543300" cy="3976688"/>
          </a:xfrm>
        </p:spPr>
        <p:txBody>
          <a:bodyPr anchor="b">
            <a:normAutofit/>
          </a:bodyPr>
          <a:lstStyle>
            <a:lvl1pPr marL="0" indent="0">
              <a:lnSpc>
                <a:spcPts val="4500"/>
              </a:lnSpc>
              <a:buNone/>
              <a:defRPr sz="3200" i="1">
                <a:latin typeface="Georgia" panose="02040502050405020303" pitchFamily="18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5" name="Text Placeholder 12">
            <a:extLst>
              <a:ext uri="{FF2B5EF4-FFF2-40B4-BE49-F238E27FC236}">
                <a16:creationId xmlns:a16="http://schemas.microsoft.com/office/drawing/2014/main" id="{5E63B64F-6E94-6A41-B8DD-27F9FD187510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8115300" y="1209675"/>
            <a:ext cx="3543300" cy="3976688"/>
          </a:xfrm>
        </p:spPr>
        <p:txBody>
          <a:bodyPr anchor="b">
            <a:normAutofit/>
          </a:bodyPr>
          <a:lstStyle>
            <a:lvl1pPr marL="0" indent="0">
              <a:lnSpc>
                <a:spcPts val="4500"/>
              </a:lnSpc>
              <a:buNone/>
              <a:defRPr sz="3200" i="1">
                <a:latin typeface="Georgia" panose="02040502050405020303" pitchFamily="18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5382288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1A143651-3799-F24B-AEFE-AAAD1187C7A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38161" y="1657350"/>
            <a:ext cx="5405440" cy="4457700"/>
          </a:xfrm>
        </p:spPr>
        <p:txBody>
          <a:bodyPr/>
          <a:lstStyle>
            <a:lvl1pPr>
              <a:lnSpc>
                <a:spcPts val="2100"/>
              </a:lnSpc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3C0C7668-8CC7-CF4A-8570-FDE604593FB0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6226267" y="1657350"/>
            <a:ext cx="5288837" cy="4457700"/>
          </a:xfrm>
        </p:spPr>
        <p:txBody>
          <a:bodyPr/>
          <a:lstStyle>
            <a:lvl1pPr>
              <a:lnSpc>
                <a:spcPts val="2100"/>
              </a:lnSpc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60" y="550861"/>
            <a:ext cx="11006344" cy="835027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>
            <a:off x="616226" y="1282149"/>
            <a:ext cx="1089887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00001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A9B164-9C2C-4D48-8696-9484E8FF7626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42925" y="1681171"/>
            <a:ext cx="5400676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45142E-614C-1941-A4E8-E24EA5A0D501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226267" y="1681171"/>
            <a:ext cx="5285752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A76002A2-2BEE-E84D-91F0-54ED39ABA3CA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538161" y="1986374"/>
            <a:ext cx="5405440" cy="4143971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E3047B5C-8C66-DD49-8353-D9A1331573E0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6226267" y="1986374"/>
            <a:ext cx="5288837" cy="4143971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8638" y="442013"/>
            <a:ext cx="5434841" cy="730804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7039"/>
            <a:ext cx="5327375" cy="511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206997" y="1277039"/>
            <a:ext cx="5327375" cy="511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 Placeholder 22"/>
          <p:cNvSpPr>
            <a:spLocks noGrp="1"/>
          </p:cNvSpPr>
          <p:nvPr>
            <p:ph type="body" sz="quarter" idx="19" hasCustomPrompt="1"/>
          </p:nvPr>
        </p:nvSpPr>
        <p:spPr>
          <a:xfrm>
            <a:off x="6227003" y="442015"/>
            <a:ext cx="5327650" cy="73080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7829964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 Two ic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ECB20CF7-ABEA-2C4D-BB72-60BDB752E09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42925" y="1606538"/>
            <a:ext cx="5400676" cy="10858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Picture Placeholder 6">
            <a:extLst>
              <a:ext uri="{FF2B5EF4-FFF2-40B4-BE49-F238E27FC236}">
                <a16:creationId xmlns:a16="http://schemas.microsoft.com/office/drawing/2014/main" id="{30AB767C-C8CE-A646-995D-CEACD854568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43638" y="1606538"/>
            <a:ext cx="5271466" cy="10858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CBBDF55F-90F0-1C41-908C-56A92237925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42925" y="2878599"/>
            <a:ext cx="5430838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6" name="Text Placeholder 4">
            <a:extLst>
              <a:ext uri="{FF2B5EF4-FFF2-40B4-BE49-F238E27FC236}">
                <a16:creationId xmlns:a16="http://schemas.microsoft.com/office/drawing/2014/main" id="{2EA49D96-8068-0E46-8E04-581AD2DEEBF8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229352" y="2878599"/>
            <a:ext cx="5285752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37DEAE7C-B91C-3A45-9797-1CA40EEE86FC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538161" y="3194688"/>
            <a:ext cx="5405440" cy="293565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ACBF5F4D-C8DF-6B40-9757-7862B3F3D013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6226267" y="3194688"/>
            <a:ext cx="5288837" cy="293565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619473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 Three Ic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ECB20CF7-ABEA-2C4D-BB72-60BDB752E09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42924" y="1606538"/>
            <a:ext cx="3495675" cy="10858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Picture Placeholder 6">
            <a:extLst>
              <a:ext uri="{FF2B5EF4-FFF2-40B4-BE49-F238E27FC236}">
                <a16:creationId xmlns:a16="http://schemas.microsoft.com/office/drawing/2014/main" id="{30AB767C-C8CE-A646-995D-CEACD854568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329113" y="1606538"/>
            <a:ext cx="3529012" cy="10858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4" name="Picture Placeholder 6">
            <a:extLst>
              <a:ext uri="{FF2B5EF4-FFF2-40B4-BE49-F238E27FC236}">
                <a16:creationId xmlns:a16="http://schemas.microsoft.com/office/drawing/2014/main" id="{30BC5AE0-0A2C-0A47-AED3-72F396E00B9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115301" y="1606538"/>
            <a:ext cx="3430302" cy="10858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A9B8C281-38F9-7B4F-9053-E5183E02C72C}"/>
              </a:ext>
            </a:extLst>
          </p:cNvPr>
          <p:cNvSpPr>
            <a:spLocks noGrp="1"/>
          </p:cNvSpPr>
          <p:nvPr>
            <p:ph type="body" idx="19" hasCustomPrompt="1"/>
          </p:nvPr>
        </p:nvSpPr>
        <p:spPr>
          <a:xfrm>
            <a:off x="4329113" y="2878599"/>
            <a:ext cx="3516885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C18917B6-ED6E-5247-A016-E8EB5828083B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4324349" y="3194688"/>
            <a:ext cx="3500438" cy="293565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E23316C5-42E3-A546-BFAD-685CA83063A4}"/>
              </a:ext>
            </a:extLst>
          </p:cNvPr>
          <p:cNvSpPr>
            <a:spLocks noGrp="1"/>
          </p:cNvSpPr>
          <p:nvPr>
            <p:ph type="body" idx="20" hasCustomPrompt="1"/>
          </p:nvPr>
        </p:nvSpPr>
        <p:spPr>
          <a:xfrm>
            <a:off x="529998" y="2878599"/>
            <a:ext cx="3516885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7736DC52-B567-4A40-86E6-A926C985A3C3}"/>
              </a:ext>
            </a:extLst>
          </p:cNvPr>
          <p:cNvSpPr>
            <a:spLocks noGrp="1"/>
          </p:cNvSpPr>
          <p:nvPr>
            <p:ph idx="21"/>
          </p:nvPr>
        </p:nvSpPr>
        <p:spPr>
          <a:xfrm>
            <a:off x="525234" y="3194688"/>
            <a:ext cx="3500438" cy="293565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Text Placeholder 2">
            <a:extLst>
              <a:ext uri="{FF2B5EF4-FFF2-40B4-BE49-F238E27FC236}">
                <a16:creationId xmlns:a16="http://schemas.microsoft.com/office/drawing/2014/main" id="{9E92BD2B-6F22-EA49-83E7-283C14BE4AA6}"/>
              </a:ext>
            </a:extLst>
          </p:cNvPr>
          <p:cNvSpPr>
            <a:spLocks noGrp="1"/>
          </p:cNvSpPr>
          <p:nvPr>
            <p:ph type="body" idx="22" hasCustomPrompt="1"/>
          </p:nvPr>
        </p:nvSpPr>
        <p:spPr>
          <a:xfrm>
            <a:off x="8117341" y="2878599"/>
            <a:ext cx="3397763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447E32C1-C9CF-044C-AA5E-2ED6C83D1E1F}"/>
              </a:ext>
            </a:extLst>
          </p:cNvPr>
          <p:cNvSpPr>
            <a:spLocks noGrp="1"/>
          </p:cNvSpPr>
          <p:nvPr>
            <p:ph idx="23"/>
          </p:nvPr>
        </p:nvSpPr>
        <p:spPr>
          <a:xfrm>
            <a:off x="8112577" y="3194688"/>
            <a:ext cx="3402527" cy="293565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7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863756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 Four Ic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ECB20CF7-ABEA-2C4D-BB72-60BDB752E09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42924" y="1606538"/>
            <a:ext cx="2571751" cy="10858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7" name="Picture Placeholder 6">
            <a:extLst>
              <a:ext uri="{FF2B5EF4-FFF2-40B4-BE49-F238E27FC236}">
                <a16:creationId xmlns:a16="http://schemas.microsoft.com/office/drawing/2014/main" id="{AB5CA4C7-9DA8-9349-A7AE-66A5D6A6F642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371849" y="1606538"/>
            <a:ext cx="2571751" cy="10858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0" name="Picture Placeholder 6">
            <a:extLst>
              <a:ext uri="{FF2B5EF4-FFF2-40B4-BE49-F238E27FC236}">
                <a16:creationId xmlns:a16="http://schemas.microsoft.com/office/drawing/2014/main" id="{0BDB9676-2139-3E4A-8902-B788AA4A1430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6243636" y="1606538"/>
            <a:ext cx="2571751" cy="10858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3" name="Picture Placeholder 6">
            <a:extLst>
              <a:ext uri="{FF2B5EF4-FFF2-40B4-BE49-F238E27FC236}">
                <a16:creationId xmlns:a16="http://schemas.microsoft.com/office/drawing/2014/main" id="{3AAEAB4E-EA57-5D45-ADBA-C01E02C67167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9086849" y="1606538"/>
            <a:ext cx="2438028" cy="10858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EDDF9A85-81B8-594C-8E42-376FC3678AA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42925" y="2878599"/>
            <a:ext cx="2588620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D07625D3-4631-D144-A38F-D00BCF2C2126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538161" y="3194688"/>
            <a:ext cx="2576514" cy="293565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7A595DD1-B636-EA46-A519-6AA9C65FD62C}"/>
              </a:ext>
            </a:extLst>
          </p:cNvPr>
          <p:cNvSpPr>
            <a:spLocks noGrp="1"/>
          </p:cNvSpPr>
          <p:nvPr>
            <p:ph type="body" idx="23" hasCustomPrompt="1"/>
          </p:nvPr>
        </p:nvSpPr>
        <p:spPr>
          <a:xfrm>
            <a:off x="3373211" y="2878599"/>
            <a:ext cx="2588620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A995848D-37D6-C04D-BDF8-0D8718112883}"/>
              </a:ext>
            </a:extLst>
          </p:cNvPr>
          <p:cNvSpPr>
            <a:spLocks noGrp="1"/>
          </p:cNvSpPr>
          <p:nvPr>
            <p:ph idx="24"/>
          </p:nvPr>
        </p:nvSpPr>
        <p:spPr>
          <a:xfrm>
            <a:off x="3368447" y="3194688"/>
            <a:ext cx="2576514" cy="293565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4" name="Text Placeholder 2">
            <a:extLst>
              <a:ext uri="{FF2B5EF4-FFF2-40B4-BE49-F238E27FC236}">
                <a16:creationId xmlns:a16="http://schemas.microsoft.com/office/drawing/2014/main" id="{BFC0A166-67A0-2340-971A-FD7BAF6FB8CF}"/>
              </a:ext>
            </a:extLst>
          </p:cNvPr>
          <p:cNvSpPr>
            <a:spLocks noGrp="1"/>
          </p:cNvSpPr>
          <p:nvPr>
            <p:ph type="body" idx="25" hasCustomPrompt="1"/>
          </p:nvPr>
        </p:nvSpPr>
        <p:spPr>
          <a:xfrm>
            <a:off x="6225268" y="2878599"/>
            <a:ext cx="2588620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10E95A27-B41C-7F48-9F77-4204B73512BE}"/>
              </a:ext>
            </a:extLst>
          </p:cNvPr>
          <p:cNvSpPr>
            <a:spLocks noGrp="1"/>
          </p:cNvSpPr>
          <p:nvPr>
            <p:ph idx="26"/>
          </p:nvPr>
        </p:nvSpPr>
        <p:spPr>
          <a:xfrm>
            <a:off x="6220504" y="3194688"/>
            <a:ext cx="2576514" cy="293565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6" name="Text Placeholder 2">
            <a:extLst>
              <a:ext uri="{FF2B5EF4-FFF2-40B4-BE49-F238E27FC236}">
                <a16:creationId xmlns:a16="http://schemas.microsoft.com/office/drawing/2014/main" id="{7D1A0976-12BB-6843-AA08-4891F82E3E12}"/>
              </a:ext>
            </a:extLst>
          </p:cNvPr>
          <p:cNvSpPr>
            <a:spLocks noGrp="1"/>
          </p:cNvSpPr>
          <p:nvPr>
            <p:ph type="body" idx="27" hasCustomPrompt="1"/>
          </p:nvPr>
        </p:nvSpPr>
        <p:spPr>
          <a:xfrm>
            <a:off x="9077325" y="2878599"/>
            <a:ext cx="2437779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0CE6D17D-6FF8-034C-B243-541C6CC0C0A7}"/>
              </a:ext>
            </a:extLst>
          </p:cNvPr>
          <p:cNvSpPr>
            <a:spLocks noGrp="1"/>
          </p:cNvSpPr>
          <p:nvPr>
            <p:ph idx="28"/>
          </p:nvPr>
        </p:nvSpPr>
        <p:spPr>
          <a:xfrm>
            <a:off x="9072561" y="3194688"/>
            <a:ext cx="2442543" cy="293565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3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198507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Two ic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ECB20CF7-ABEA-2C4D-BB72-60BDB752E09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42925" y="1606538"/>
            <a:ext cx="5430838" cy="25225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Picture Placeholder 6">
            <a:extLst>
              <a:ext uri="{FF2B5EF4-FFF2-40B4-BE49-F238E27FC236}">
                <a16:creationId xmlns:a16="http://schemas.microsoft.com/office/drawing/2014/main" id="{30AB767C-C8CE-A646-995D-CEACD854568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43638" y="1606538"/>
            <a:ext cx="5271466" cy="25225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FBD7B9AD-945C-F149-B2DA-39EC98B68E99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42925" y="4307350"/>
            <a:ext cx="5430838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C47D4007-27E8-6B41-B124-3799DE9D3414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538161" y="4601668"/>
            <a:ext cx="5405440" cy="1528678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BE58BC4C-2568-1D44-AC5F-BB2715C9AD23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6247039" y="4307350"/>
            <a:ext cx="5268065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3961F923-F71F-6342-AF54-96059A451659}"/>
              </a:ext>
            </a:extLst>
          </p:cNvPr>
          <p:cNvSpPr>
            <a:spLocks noGrp="1"/>
          </p:cNvSpPr>
          <p:nvPr>
            <p:ph idx="17"/>
          </p:nvPr>
        </p:nvSpPr>
        <p:spPr>
          <a:xfrm>
            <a:off x="6242275" y="4601668"/>
            <a:ext cx="5246813" cy="1528678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482919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Three ic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ECB20CF7-ABEA-2C4D-BB72-60BDB752E09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42925" y="1606538"/>
            <a:ext cx="3495675" cy="25225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Picture Placeholder 6">
            <a:extLst>
              <a:ext uri="{FF2B5EF4-FFF2-40B4-BE49-F238E27FC236}">
                <a16:creationId xmlns:a16="http://schemas.microsoft.com/office/drawing/2014/main" id="{F5A1D93D-18EA-B646-9C69-64B68DA74652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343400" y="1606538"/>
            <a:ext cx="3495675" cy="25225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8" name="Picture Placeholder 6">
            <a:extLst>
              <a:ext uri="{FF2B5EF4-FFF2-40B4-BE49-F238E27FC236}">
                <a16:creationId xmlns:a16="http://schemas.microsoft.com/office/drawing/2014/main" id="{B818FFBC-FCFC-9842-8A48-4D05E54A6C5A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8129589" y="1606538"/>
            <a:ext cx="3385516" cy="25225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B12EB366-A3C6-464A-BD08-014B0A3C9D0D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42925" y="4307350"/>
            <a:ext cx="3516886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0F62171F-0172-564D-A50B-45829D68B82F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538161" y="4601668"/>
            <a:ext cx="3500439" cy="152867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599FE3A4-484C-7240-9A03-C0D58B29988D}"/>
              </a:ext>
            </a:extLst>
          </p:cNvPr>
          <p:cNvSpPr>
            <a:spLocks noGrp="1"/>
          </p:cNvSpPr>
          <p:nvPr>
            <p:ph type="body" idx="24" hasCustomPrompt="1"/>
          </p:nvPr>
        </p:nvSpPr>
        <p:spPr>
          <a:xfrm>
            <a:off x="4342039" y="4307350"/>
            <a:ext cx="3516886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430028FF-B82F-EC4C-999B-C024355F8F2F}"/>
              </a:ext>
            </a:extLst>
          </p:cNvPr>
          <p:cNvSpPr>
            <a:spLocks noGrp="1"/>
          </p:cNvSpPr>
          <p:nvPr>
            <p:ph idx="25"/>
          </p:nvPr>
        </p:nvSpPr>
        <p:spPr>
          <a:xfrm>
            <a:off x="4337275" y="4601668"/>
            <a:ext cx="3500439" cy="152867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2" name="Text Placeholder 2">
            <a:extLst>
              <a:ext uri="{FF2B5EF4-FFF2-40B4-BE49-F238E27FC236}">
                <a16:creationId xmlns:a16="http://schemas.microsoft.com/office/drawing/2014/main" id="{30311FA8-9690-B047-B085-60DB7E39A20E}"/>
              </a:ext>
            </a:extLst>
          </p:cNvPr>
          <p:cNvSpPr>
            <a:spLocks noGrp="1"/>
          </p:cNvSpPr>
          <p:nvPr>
            <p:ph type="body" idx="26" hasCustomPrompt="1"/>
          </p:nvPr>
        </p:nvSpPr>
        <p:spPr>
          <a:xfrm>
            <a:off x="8141153" y="4307350"/>
            <a:ext cx="3373951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319F1970-3114-824F-93E4-D6E3FA50D6C5}"/>
              </a:ext>
            </a:extLst>
          </p:cNvPr>
          <p:cNvSpPr>
            <a:spLocks noGrp="1"/>
          </p:cNvSpPr>
          <p:nvPr>
            <p:ph idx="27"/>
          </p:nvPr>
        </p:nvSpPr>
        <p:spPr>
          <a:xfrm>
            <a:off x="8136389" y="4601668"/>
            <a:ext cx="3378715" cy="152867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8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808534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Four ic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ECB20CF7-ABEA-2C4D-BB72-60BDB752E09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42926" y="1606538"/>
            <a:ext cx="2571750" cy="25225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1" name="Picture Placeholder 6">
            <a:extLst>
              <a:ext uri="{FF2B5EF4-FFF2-40B4-BE49-F238E27FC236}">
                <a16:creationId xmlns:a16="http://schemas.microsoft.com/office/drawing/2014/main" id="{F954EBDC-0C0D-8C42-BD84-62A045BA7F66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400426" y="1606538"/>
            <a:ext cx="2571750" cy="25225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4" name="Picture Placeholder 6">
            <a:extLst>
              <a:ext uri="{FF2B5EF4-FFF2-40B4-BE49-F238E27FC236}">
                <a16:creationId xmlns:a16="http://schemas.microsoft.com/office/drawing/2014/main" id="{0D95A988-ADA4-2846-979A-FD44F1A4FBEB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6243639" y="1606538"/>
            <a:ext cx="2571750" cy="25225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7" name="Picture Placeholder 6">
            <a:extLst>
              <a:ext uri="{FF2B5EF4-FFF2-40B4-BE49-F238E27FC236}">
                <a16:creationId xmlns:a16="http://schemas.microsoft.com/office/drawing/2014/main" id="{6839EE6C-2C09-9949-AA2C-88119F234581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9058276" y="1606538"/>
            <a:ext cx="2459757" cy="25225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E079E8AD-12D3-6546-968E-72EB672317AA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42925" y="4307350"/>
            <a:ext cx="2588621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A296A8EA-86DB-FC4D-BC77-160A57D989AF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538161" y="4601668"/>
            <a:ext cx="2576515" cy="152867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Text Placeholder 2">
            <a:extLst>
              <a:ext uri="{FF2B5EF4-FFF2-40B4-BE49-F238E27FC236}">
                <a16:creationId xmlns:a16="http://schemas.microsoft.com/office/drawing/2014/main" id="{2705B1A4-0935-A54C-982E-3DA340F87D4A}"/>
              </a:ext>
            </a:extLst>
          </p:cNvPr>
          <p:cNvSpPr>
            <a:spLocks noGrp="1"/>
          </p:cNvSpPr>
          <p:nvPr>
            <p:ph type="body" idx="27" hasCustomPrompt="1"/>
          </p:nvPr>
        </p:nvSpPr>
        <p:spPr>
          <a:xfrm>
            <a:off x="3405868" y="4307350"/>
            <a:ext cx="2588621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CAB80D97-AAE2-2D40-9CC8-0D12B6BEFD34}"/>
              </a:ext>
            </a:extLst>
          </p:cNvPr>
          <p:cNvSpPr>
            <a:spLocks noGrp="1"/>
          </p:cNvSpPr>
          <p:nvPr>
            <p:ph idx="28"/>
          </p:nvPr>
        </p:nvSpPr>
        <p:spPr>
          <a:xfrm>
            <a:off x="3401104" y="4601668"/>
            <a:ext cx="2576515" cy="152867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C46255BB-B53E-F143-8DCC-368B651E8333}"/>
              </a:ext>
            </a:extLst>
          </p:cNvPr>
          <p:cNvSpPr>
            <a:spLocks noGrp="1"/>
          </p:cNvSpPr>
          <p:nvPr>
            <p:ph type="body" idx="29" hasCustomPrompt="1"/>
          </p:nvPr>
        </p:nvSpPr>
        <p:spPr>
          <a:xfrm>
            <a:off x="6236154" y="4307350"/>
            <a:ext cx="2588621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24610589-EA76-8540-99A0-FCF68932BE3C}"/>
              </a:ext>
            </a:extLst>
          </p:cNvPr>
          <p:cNvSpPr>
            <a:spLocks noGrp="1"/>
          </p:cNvSpPr>
          <p:nvPr>
            <p:ph idx="30"/>
          </p:nvPr>
        </p:nvSpPr>
        <p:spPr>
          <a:xfrm>
            <a:off x="6231390" y="4601668"/>
            <a:ext cx="2576515" cy="152867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6" name="Text Placeholder 2">
            <a:extLst>
              <a:ext uri="{FF2B5EF4-FFF2-40B4-BE49-F238E27FC236}">
                <a16:creationId xmlns:a16="http://schemas.microsoft.com/office/drawing/2014/main" id="{195337D1-2A14-AC46-9E61-C0B6DF09A78E}"/>
              </a:ext>
            </a:extLst>
          </p:cNvPr>
          <p:cNvSpPr>
            <a:spLocks noGrp="1"/>
          </p:cNvSpPr>
          <p:nvPr>
            <p:ph type="body" idx="31" hasCustomPrompt="1"/>
          </p:nvPr>
        </p:nvSpPr>
        <p:spPr>
          <a:xfrm>
            <a:off x="9055554" y="4307350"/>
            <a:ext cx="2475893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4F7C987D-CA92-364A-A879-5D136287E479}"/>
              </a:ext>
            </a:extLst>
          </p:cNvPr>
          <p:cNvSpPr>
            <a:spLocks noGrp="1"/>
          </p:cNvSpPr>
          <p:nvPr>
            <p:ph idx="32"/>
          </p:nvPr>
        </p:nvSpPr>
        <p:spPr>
          <a:xfrm>
            <a:off x="9050791" y="4601668"/>
            <a:ext cx="2464314" cy="152867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4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4446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and contact us slide 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854758183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73" imgH="473" progId="TCLayout.ActiveDocument.1">
                  <p:embed/>
                </p:oleObj>
              </mc:Choice>
              <mc:Fallback>
                <p:oleObj name="think-cell Slide" r:id="rId3" imgW="473" imgH="473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Picture Placeholder 22">
            <a:extLst>
              <a:ext uri="{FF2B5EF4-FFF2-40B4-BE49-F238E27FC236}">
                <a16:creationId xmlns:a16="http://schemas.microsoft.com/office/drawing/2014/main" id="{1C0A461C-0294-B44F-97D5-FC39D0DC404B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>
          <a:xfrm>
            <a:off x="0" y="0"/>
            <a:ext cx="5257800" cy="6857999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44581EE-8D51-5440-A998-B231FB90F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3821" y="1000076"/>
            <a:ext cx="5443537" cy="1491404"/>
          </a:xfrm>
          <a:noFill/>
        </p:spPr>
        <p:txBody>
          <a:bodyPr anchor="t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D18DE4-0234-E248-AACA-E37DB1A774D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243638" y="2191451"/>
            <a:ext cx="2586037" cy="28802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52F2F56F-96CA-6140-8BC2-E01E702453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43638" y="2491480"/>
            <a:ext cx="2586037" cy="1593197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312EB146-5F86-304E-A51A-295F8092DC06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9101139" y="2191451"/>
            <a:ext cx="2543174" cy="28802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310E9C34-4047-CA46-B1B0-8BF910AA1891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9101139" y="2491480"/>
            <a:ext cx="2543174" cy="1593197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3E53DD7D-0825-6B41-A63F-025B0695B6E7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6243638" y="4426163"/>
            <a:ext cx="2586037" cy="28802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5A9BBC99-B117-F448-8745-97F0D1F9A1C1}"/>
              </a:ext>
            </a:extLst>
          </p:cNvPr>
          <p:cNvSpPr>
            <a:spLocks noGrp="1"/>
          </p:cNvSpPr>
          <p:nvPr>
            <p:ph type="body" sz="half" idx="16"/>
          </p:nvPr>
        </p:nvSpPr>
        <p:spPr>
          <a:xfrm>
            <a:off x="6243638" y="4726192"/>
            <a:ext cx="2586037" cy="140415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F793902F-F09B-D24F-B7B3-22565938FF75}"/>
              </a:ext>
            </a:extLst>
          </p:cNvPr>
          <p:cNvSpPr>
            <a:spLocks noGrp="1"/>
          </p:cNvSpPr>
          <p:nvPr>
            <p:ph type="body" idx="17" hasCustomPrompt="1"/>
          </p:nvPr>
        </p:nvSpPr>
        <p:spPr>
          <a:xfrm>
            <a:off x="9058276" y="4426163"/>
            <a:ext cx="2586037" cy="28802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E0469521-F16C-7645-BF80-9C30AEA8ECDD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9058276" y="4726192"/>
            <a:ext cx="2586037" cy="140415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6005099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061119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535662624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73" imgH="473" progId="TCLayout.ActiveDocument.1">
                  <p:embed/>
                </p:oleObj>
              </mc:Choice>
              <mc:Fallback>
                <p:oleObj name="think-cell Slide" r:id="rId3" imgW="473" imgH="473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0" y="655981"/>
            <a:ext cx="12192000" cy="477670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6C8741D6-FD00-644A-9F60-65C96E7E86A6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451364" y="5592101"/>
            <a:ext cx="5079103" cy="687513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2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1255786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on Lef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324E0B-F39F-1D43-9422-07A82894B0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4039" y="1973260"/>
            <a:ext cx="3484562" cy="4141790"/>
          </a:xfrm>
        </p:spPr>
        <p:txBody>
          <a:bodyPr>
            <a:normAutofit/>
          </a:bodyPr>
          <a:lstStyle>
            <a:lvl1pPr marL="0" indent="0">
              <a:lnSpc>
                <a:spcPts val="1900"/>
              </a:lnSpc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6C8741D6-FD00-644A-9F60-65C96E7E86A6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542925" y="1657350"/>
            <a:ext cx="3495675" cy="277809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13EA26D9-6642-A64C-BE94-B9F7CC25EAE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299857" y="1657350"/>
            <a:ext cx="7215247" cy="4457700"/>
          </a:xfrm>
        </p:spPr>
        <p:txBody>
          <a:bodyPr/>
          <a:lstStyle>
            <a:lvl1pPr>
              <a:lnSpc>
                <a:spcPts val="2100"/>
              </a:lnSpc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326690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ide content with caption on lef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767E1D94-0DDA-C347-B8A1-E074FA2B092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400426" y="1657350"/>
            <a:ext cx="8114678" cy="4457700"/>
          </a:xfrm>
        </p:spPr>
        <p:txBody>
          <a:bodyPr/>
          <a:lstStyle>
            <a:lvl1pPr>
              <a:lnSpc>
                <a:spcPts val="2100"/>
              </a:lnSpc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0FC81611-5E2D-F944-B5DC-77F0EC084D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4039" y="1995032"/>
            <a:ext cx="2646361" cy="4120018"/>
          </a:xfrm>
        </p:spPr>
        <p:txBody>
          <a:bodyPr>
            <a:normAutofit/>
          </a:bodyPr>
          <a:lstStyle>
            <a:lvl1pPr marL="0" indent="0">
              <a:lnSpc>
                <a:spcPts val="1900"/>
              </a:lnSpc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D5697742-5BFD-E94D-9B39-3F15B43192AC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542925" y="1657350"/>
            <a:ext cx="2654801" cy="277809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568147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rrow content with wide caption on lef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07D81E4E-2C89-5449-A7CA-1170F511CF0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172324" y="1657350"/>
            <a:ext cx="4342780" cy="4457700"/>
          </a:xfrm>
        </p:spPr>
        <p:txBody>
          <a:bodyPr/>
          <a:lstStyle>
            <a:lvl1pPr>
              <a:lnSpc>
                <a:spcPts val="2100"/>
              </a:lnSpc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7222704C-5B0D-8243-A65D-0547A2F09055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553625" y="1995032"/>
            <a:ext cx="4437061" cy="4120018"/>
          </a:xfrm>
        </p:spPr>
        <p:txBody>
          <a:bodyPr>
            <a:normAutofit/>
          </a:bodyPr>
          <a:lstStyle>
            <a:lvl1pPr marL="0" indent="0">
              <a:lnSpc>
                <a:spcPts val="1900"/>
              </a:lnSpc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52F83407-BFB3-F64E-B383-6B15D587BC06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542511" y="1657350"/>
            <a:ext cx="4451212" cy="277809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078119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on Righ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4C1560E6-0616-1E46-BCD0-77413CEC33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164514" y="1995032"/>
            <a:ext cx="3350590" cy="4120018"/>
          </a:xfrm>
        </p:spPr>
        <p:txBody>
          <a:bodyPr>
            <a:normAutofit/>
          </a:bodyPr>
          <a:lstStyle>
            <a:lvl1pPr marL="0" indent="0">
              <a:lnSpc>
                <a:spcPts val="1900"/>
              </a:lnSpc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3099CEF0-FDAD-0348-826B-EDF0A6A44E9A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8153401" y="1657350"/>
            <a:ext cx="3361276" cy="277809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575CC65B-0B09-0840-85B2-DC45DA3AEBB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52450" y="1657350"/>
            <a:ext cx="7344455" cy="4457700"/>
          </a:xfrm>
        </p:spPr>
        <p:txBody>
          <a:bodyPr/>
          <a:lstStyle>
            <a:lvl1pPr>
              <a:lnSpc>
                <a:spcPts val="2100"/>
              </a:lnSpc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709803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ide content with caption righ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64FDB926-2E3C-2141-85F9-142126F4F45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38161" y="1657350"/>
            <a:ext cx="8243886" cy="4457700"/>
          </a:xfrm>
        </p:spPr>
        <p:txBody>
          <a:bodyPr/>
          <a:lstStyle>
            <a:lvl1pPr>
              <a:lnSpc>
                <a:spcPts val="2100"/>
              </a:lnSpc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33708FE2-7BD9-6741-AC35-E6D6340664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000625" y="1995032"/>
            <a:ext cx="2514479" cy="4120018"/>
          </a:xfrm>
        </p:spPr>
        <p:txBody>
          <a:bodyPr>
            <a:normAutofit/>
          </a:bodyPr>
          <a:lstStyle>
            <a:lvl1pPr marL="0" indent="0">
              <a:lnSpc>
                <a:spcPts val="1900"/>
              </a:lnSpc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C689E29B-5E72-1B47-AC15-183EF5464EE2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8989512" y="1657350"/>
            <a:ext cx="2522498" cy="277809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996572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rrow content with wide caption righ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42D8366-3A72-774E-9DAF-409CBEB5B74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52450" y="1657350"/>
            <a:ext cx="4471988" cy="4457700"/>
          </a:xfrm>
        </p:spPr>
        <p:txBody>
          <a:bodyPr/>
          <a:lstStyle>
            <a:lvl1pPr>
              <a:lnSpc>
                <a:spcPts val="2100"/>
              </a:lnSpc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AF0A41A3-ADCC-F94C-98D5-4A734296F14B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7172325" y="1995032"/>
            <a:ext cx="4342779" cy="4120018"/>
          </a:xfrm>
        </p:spPr>
        <p:txBody>
          <a:bodyPr>
            <a:normAutofit/>
          </a:bodyPr>
          <a:lstStyle>
            <a:lvl1pPr marL="0" indent="0">
              <a:lnSpc>
                <a:spcPts val="1900"/>
              </a:lnSpc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3AF3FA9F-C428-6549-9B6A-202E0FD79372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7167219" y="1657350"/>
            <a:ext cx="4356629" cy="277809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674497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 on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49996355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73" imgH="473" progId="TCLayout.ActiveDocument.1">
                  <p:embed/>
                </p:oleObj>
              </mc:Choice>
              <mc:Fallback>
                <p:oleObj name="think-cell Slide" r:id="rId3" imgW="473" imgH="473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3C6896E-0613-DC41-9582-A7BB6D35DF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354513" y="1714499"/>
            <a:ext cx="7160592" cy="440055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ED880A99-4201-3847-86F3-D77C5C2DBF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4039" y="1995032"/>
            <a:ext cx="3484562" cy="4120018"/>
          </a:xfrm>
        </p:spPr>
        <p:txBody>
          <a:bodyPr>
            <a:normAutofit/>
          </a:bodyPr>
          <a:lstStyle>
            <a:lvl1pPr marL="0" indent="0">
              <a:lnSpc>
                <a:spcPts val="1900"/>
              </a:lnSpc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20879568-7B89-6144-98EF-9A5090B5958B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542925" y="1657350"/>
            <a:ext cx="3495675" cy="277809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772069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 on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3C6896E-0613-DC41-9582-A7BB6D35DF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2450" y="1714499"/>
            <a:ext cx="7289799" cy="441584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73D605E1-0CFB-CE42-AD97-57E1B5B41B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159750" y="1995032"/>
            <a:ext cx="3355354" cy="4120018"/>
          </a:xfrm>
        </p:spPr>
        <p:txBody>
          <a:bodyPr>
            <a:normAutofit/>
          </a:bodyPr>
          <a:lstStyle>
            <a:lvl1pPr marL="0" indent="0">
              <a:lnSpc>
                <a:spcPts val="1900"/>
              </a:lnSpc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E44D688F-F5DF-2843-BB18-D4261CED213D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8148636" y="1657350"/>
            <a:ext cx="3366055" cy="277809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50450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s and testimonial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D18DE4-0234-E248-AACA-E37DB1A774D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28638" y="5412692"/>
            <a:ext cx="3543300" cy="659495"/>
          </a:xfrm>
        </p:spPr>
        <p:txBody>
          <a:bodyPr>
            <a:normAutofit/>
          </a:bodyPr>
          <a:lstStyle>
            <a:lvl1pPr marL="0" indent="0"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A3994FF5-75CA-D542-AE8A-FF290128AD76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4357688" y="5412692"/>
            <a:ext cx="3543300" cy="659495"/>
          </a:xfrm>
        </p:spPr>
        <p:txBody>
          <a:bodyPr>
            <a:normAutofit/>
          </a:bodyPr>
          <a:lstStyle>
            <a:lvl1pPr marL="0" indent="0"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408E50E4-226F-9847-9392-FE95E91D60DC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8129588" y="5412692"/>
            <a:ext cx="3543300" cy="659495"/>
          </a:xfrm>
        </p:spPr>
        <p:txBody>
          <a:bodyPr>
            <a:normAutofit/>
          </a:bodyPr>
          <a:lstStyle>
            <a:lvl1pPr marL="0" indent="0"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807A35C6-3861-BC41-830C-3E0AA840565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357688" y="1209675"/>
            <a:ext cx="3543300" cy="3976688"/>
          </a:xfrm>
        </p:spPr>
        <p:txBody>
          <a:bodyPr anchor="b">
            <a:normAutofit/>
          </a:bodyPr>
          <a:lstStyle>
            <a:lvl1pPr marL="0" indent="0">
              <a:lnSpc>
                <a:spcPts val="4500"/>
              </a:lnSpc>
              <a:buNone/>
              <a:defRPr sz="3200" i="1">
                <a:latin typeface="Georgia" panose="02040502050405020303" pitchFamily="18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4" name="Text Placeholder 12">
            <a:extLst>
              <a:ext uri="{FF2B5EF4-FFF2-40B4-BE49-F238E27FC236}">
                <a16:creationId xmlns:a16="http://schemas.microsoft.com/office/drawing/2014/main" id="{94ECD9F0-E726-484A-BAE6-AEAA3F1F9707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28638" y="1209675"/>
            <a:ext cx="3543300" cy="3976688"/>
          </a:xfrm>
        </p:spPr>
        <p:txBody>
          <a:bodyPr anchor="b">
            <a:normAutofit/>
          </a:bodyPr>
          <a:lstStyle>
            <a:lvl1pPr marL="0" indent="0">
              <a:lnSpc>
                <a:spcPts val="4500"/>
              </a:lnSpc>
              <a:buNone/>
              <a:defRPr sz="3200" i="1">
                <a:latin typeface="Georgia" panose="02040502050405020303" pitchFamily="18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5" name="Text Placeholder 12">
            <a:extLst>
              <a:ext uri="{FF2B5EF4-FFF2-40B4-BE49-F238E27FC236}">
                <a16:creationId xmlns:a16="http://schemas.microsoft.com/office/drawing/2014/main" id="{5E63B64F-6E94-6A41-B8DD-27F9FD187510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8115300" y="1209675"/>
            <a:ext cx="3543300" cy="3976688"/>
          </a:xfrm>
        </p:spPr>
        <p:txBody>
          <a:bodyPr anchor="b">
            <a:normAutofit/>
          </a:bodyPr>
          <a:lstStyle>
            <a:lvl1pPr marL="0" indent="0">
              <a:lnSpc>
                <a:spcPts val="4500"/>
              </a:lnSpc>
              <a:buNone/>
              <a:defRPr sz="3200" i="1">
                <a:latin typeface="Georgia" panose="02040502050405020303" pitchFamily="18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888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1A143651-3799-F24B-AEFE-AAAD1187C7A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38161" y="1657350"/>
            <a:ext cx="5405440" cy="4457700"/>
          </a:xfrm>
        </p:spPr>
        <p:txBody>
          <a:bodyPr/>
          <a:lstStyle>
            <a:lvl1pPr>
              <a:lnSpc>
                <a:spcPts val="2100"/>
              </a:lnSpc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3C0C7668-8CC7-CF4A-8570-FDE604593FB0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6226267" y="1657350"/>
            <a:ext cx="5288837" cy="4457700"/>
          </a:xfrm>
        </p:spPr>
        <p:txBody>
          <a:bodyPr/>
          <a:lstStyle>
            <a:lvl1pPr>
              <a:lnSpc>
                <a:spcPts val="2100"/>
              </a:lnSpc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60" y="550861"/>
            <a:ext cx="11006344" cy="835027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>
            <a:off x="616226" y="1282149"/>
            <a:ext cx="1089887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9511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A9B164-9C2C-4D48-8696-9484E8FF7626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42925" y="1681171"/>
            <a:ext cx="5400676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45142E-614C-1941-A4E8-E24EA5A0D501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226267" y="1681171"/>
            <a:ext cx="5285752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A76002A2-2BEE-E84D-91F0-54ED39ABA3CA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538161" y="1986374"/>
            <a:ext cx="5405440" cy="4143971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E3047B5C-8C66-DD49-8353-D9A1331573E0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6226267" y="1986374"/>
            <a:ext cx="5288837" cy="4143971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8638" y="442013"/>
            <a:ext cx="5434841" cy="730804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7039"/>
            <a:ext cx="5327375" cy="511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206997" y="1277039"/>
            <a:ext cx="5327375" cy="511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 Placeholder 22"/>
          <p:cNvSpPr>
            <a:spLocks noGrp="1"/>
          </p:cNvSpPr>
          <p:nvPr>
            <p:ph type="body" sz="quarter" idx="19" hasCustomPrompt="1"/>
          </p:nvPr>
        </p:nvSpPr>
        <p:spPr>
          <a:xfrm>
            <a:off x="6227003" y="442015"/>
            <a:ext cx="5327650" cy="73080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2941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 Two ic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ECB20CF7-ABEA-2C4D-BB72-60BDB752E09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42925" y="1606538"/>
            <a:ext cx="5400676" cy="10858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Picture Placeholder 6">
            <a:extLst>
              <a:ext uri="{FF2B5EF4-FFF2-40B4-BE49-F238E27FC236}">
                <a16:creationId xmlns:a16="http://schemas.microsoft.com/office/drawing/2014/main" id="{30AB767C-C8CE-A646-995D-CEACD854568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43638" y="1606538"/>
            <a:ext cx="5271466" cy="10858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CBBDF55F-90F0-1C41-908C-56A92237925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42925" y="2878599"/>
            <a:ext cx="5430838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6" name="Text Placeholder 4">
            <a:extLst>
              <a:ext uri="{FF2B5EF4-FFF2-40B4-BE49-F238E27FC236}">
                <a16:creationId xmlns:a16="http://schemas.microsoft.com/office/drawing/2014/main" id="{2EA49D96-8068-0E46-8E04-581AD2DEEBF8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229352" y="2878599"/>
            <a:ext cx="5285752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37DEAE7C-B91C-3A45-9797-1CA40EEE86FC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538161" y="3194688"/>
            <a:ext cx="5405440" cy="293565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ACBF5F4D-C8DF-6B40-9757-7862B3F3D013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6226267" y="3194688"/>
            <a:ext cx="5288837" cy="293565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4147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 Three Ic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ECB20CF7-ABEA-2C4D-BB72-60BDB752E09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42924" y="1606538"/>
            <a:ext cx="3495675" cy="10858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Picture Placeholder 6">
            <a:extLst>
              <a:ext uri="{FF2B5EF4-FFF2-40B4-BE49-F238E27FC236}">
                <a16:creationId xmlns:a16="http://schemas.microsoft.com/office/drawing/2014/main" id="{30AB767C-C8CE-A646-995D-CEACD854568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329113" y="1606538"/>
            <a:ext cx="3529012" cy="10858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4" name="Picture Placeholder 6">
            <a:extLst>
              <a:ext uri="{FF2B5EF4-FFF2-40B4-BE49-F238E27FC236}">
                <a16:creationId xmlns:a16="http://schemas.microsoft.com/office/drawing/2014/main" id="{30BC5AE0-0A2C-0A47-AED3-72F396E00B9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115301" y="1606538"/>
            <a:ext cx="3430302" cy="10858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A9B8C281-38F9-7B4F-9053-E5183E02C72C}"/>
              </a:ext>
            </a:extLst>
          </p:cNvPr>
          <p:cNvSpPr>
            <a:spLocks noGrp="1"/>
          </p:cNvSpPr>
          <p:nvPr>
            <p:ph type="body" idx="19" hasCustomPrompt="1"/>
          </p:nvPr>
        </p:nvSpPr>
        <p:spPr>
          <a:xfrm>
            <a:off x="4329113" y="2878599"/>
            <a:ext cx="3516885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C18917B6-ED6E-5247-A016-E8EB5828083B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4324349" y="3194688"/>
            <a:ext cx="3500438" cy="293565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E23316C5-42E3-A546-BFAD-685CA83063A4}"/>
              </a:ext>
            </a:extLst>
          </p:cNvPr>
          <p:cNvSpPr>
            <a:spLocks noGrp="1"/>
          </p:cNvSpPr>
          <p:nvPr>
            <p:ph type="body" idx="20" hasCustomPrompt="1"/>
          </p:nvPr>
        </p:nvSpPr>
        <p:spPr>
          <a:xfrm>
            <a:off x="529998" y="2878599"/>
            <a:ext cx="3516885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7736DC52-B567-4A40-86E6-A926C985A3C3}"/>
              </a:ext>
            </a:extLst>
          </p:cNvPr>
          <p:cNvSpPr>
            <a:spLocks noGrp="1"/>
          </p:cNvSpPr>
          <p:nvPr>
            <p:ph idx="21"/>
          </p:nvPr>
        </p:nvSpPr>
        <p:spPr>
          <a:xfrm>
            <a:off x="525234" y="3194688"/>
            <a:ext cx="3500438" cy="293565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Text Placeholder 2">
            <a:extLst>
              <a:ext uri="{FF2B5EF4-FFF2-40B4-BE49-F238E27FC236}">
                <a16:creationId xmlns:a16="http://schemas.microsoft.com/office/drawing/2014/main" id="{9E92BD2B-6F22-EA49-83E7-283C14BE4AA6}"/>
              </a:ext>
            </a:extLst>
          </p:cNvPr>
          <p:cNvSpPr>
            <a:spLocks noGrp="1"/>
          </p:cNvSpPr>
          <p:nvPr>
            <p:ph type="body" idx="22" hasCustomPrompt="1"/>
          </p:nvPr>
        </p:nvSpPr>
        <p:spPr>
          <a:xfrm>
            <a:off x="8117341" y="2878599"/>
            <a:ext cx="3397763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447E32C1-C9CF-044C-AA5E-2ED6C83D1E1F}"/>
              </a:ext>
            </a:extLst>
          </p:cNvPr>
          <p:cNvSpPr>
            <a:spLocks noGrp="1"/>
          </p:cNvSpPr>
          <p:nvPr>
            <p:ph idx="23"/>
          </p:nvPr>
        </p:nvSpPr>
        <p:spPr>
          <a:xfrm>
            <a:off x="8112577" y="3194688"/>
            <a:ext cx="3402527" cy="293565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7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4887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tags" Target="../tags/tag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hyperlink" Target="https://www.google.ca/imgres?imgurl=https://s3.ca-central-1.amazonaws.com/vectorinstitute.ai/images/logos/Canada_Wordmark_EN.png&amp;imgrefurl=http://vectorinstitute.ai/&amp;docid=yhgK_zErh6d3aM&amp;tbnid=IIIM82B5TUYATM:&amp;vet=10ahUKEwjuq8nnosTZAhVQQq0KHQN_B-QQMwhPKAkwCQ..i&amp;w=1165&amp;h=303&amp;bih=479&amp;biw=1188&amp;q=canada%20wordmark&amp;ved=0ahUKEwjuq8nnosTZAhVQQq0KHQN_B-QQMwhPKAkwCQ&amp;iact=mrc&amp;uact=8" TargetMode="Externa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theme" Target="../theme/theme1.xml"/><Relationship Id="rId30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9.xml"/><Relationship Id="rId18" Type="http://schemas.openxmlformats.org/officeDocument/2006/relationships/slideLayout" Target="../slideLayouts/slideLayout44.xml"/><Relationship Id="rId26" Type="http://schemas.openxmlformats.org/officeDocument/2006/relationships/oleObject" Target="../embeddings/oleObject8.bin"/><Relationship Id="rId3" Type="http://schemas.openxmlformats.org/officeDocument/2006/relationships/slideLayout" Target="../slideLayouts/slideLayout29.xml"/><Relationship Id="rId21" Type="http://schemas.openxmlformats.org/officeDocument/2006/relationships/slideLayout" Target="../slideLayouts/slideLayout47.xml"/><Relationship Id="rId7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8.xml"/><Relationship Id="rId17" Type="http://schemas.openxmlformats.org/officeDocument/2006/relationships/slideLayout" Target="../slideLayouts/slideLayout43.xml"/><Relationship Id="rId25" Type="http://schemas.openxmlformats.org/officeDocument/2006/relationships/tags" Target="../tags/tag8.xml"/><Relationship Id="rId2" Type="http://schemas.openxmlformats.org/officeDocument/2006/relationships/slideLayout" Target="../slideLayouts/slideLayout28.xml"/><Relationship Id="rId16" Type="http://schemas.openxmlformats.org/officeDocument/2006/relationships/slideLayout" Target="../slideLayouts/slideLayout42.xml"/><Relationship Id="rId20" Type="http://schemas.openxmlformats.org/officeDocument/2006/relationships/slideLayout" Target="../slideLayouts/slideLayout46.xml"/><Relationship Id="rId29" Type="http://schemas.openxmlformats.org/officeDocument/2006/relationships/image" Target="../media/image2.png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24" Type="http://schemas.openxmlformats.org/officeDocument/2006/relationships/theme" Target="../theme/theme2.xml"/><Relationship Id="rId5" Type="http://schemas.openxmlformats.org/officeDocument/2006/relationships/slideLayout" Target="../slideLayouts/slideLayout31.xml"/><Relationship Id="rId15" Type="http://schemas.openxmlformats.org/officeDocument/2006/relationships/slideLayout" Target="../slideLayouts/slideLayout41.xml"/><Relationship Id="rId23" Type="http://schemas.openxmlformats.org/officeDocument/2006/relationships/slideLayout" Target="../slideLayouts/slideLayout49.xml"/><Relationship Id="rId28" Type="http://schemas.openxmlformats.org/officeDocument/2006/relationships/hyperlink" Target="https://www.google.ca/imgres?imgurl=https://s3.ca-central-1.amazonaws.com/vectorinstitute.ai/images/logos/Canada_Wordmark_EN.png&amp;imgrefurl=http://vectorinstitute.ai/&amp;docid=yhgK_zErh6d3aM&amp;tbnid=IIIM82B5TUYATM:&amp;vet=10ahUKEwjuq8nnosTZAhVQQq0KHQN_B-QQMwhPKAkwCQ..i&amp;w=1165&amp;h=303&amp;bih=479&amp;biw=1188&amp;q=canada%20wordmark&amp;ved=0ahUKEwjuq8nnosTZAhVQQq0KHQN_B-QQMwhPKAkwCQ&amp;iact=mrc&amp;uact=8" TargetMode="External"/><Relationship Id="rId10" Type="http://schemas.openxmlformats.org/officeDocument/2006/relationships/slideLayout" Target="../slideLayouts/slideLayout36.xml"/><Relationship Id="rId19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Relationship Id="rId14" Type="http://schemas.openxmlformats.org/officeDocument/2006/relationships/slideLayout" Target="../slideLayouts/slideLayout40.xml"/><Relationship Id="rId22" Type="http://schemas.openxmlformats.org/officeDocument/2006/relationships/slideLayout" Target="../slideLayouts/slideLayout48.xml"/><Relationship Id="rId27" Type="http://schemas.openxmlformats.org/officeDocument/2006/relationships/image" Target="../media/image1.emf"/><Relationship Id="rId30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28"/>
            </p:custDataLst>
            <p:extLst>
              <p:ext uri="{D42A27DB-BD31-4B8C-83A1-F6EECF244321}">
                <p14:modId xmlns:p14="http://schemas.microsoft.com/office/powerpoint/2010/main" val="3453877944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29" imgW="473" imgH="473" progId="TCLayout.ActiveDocument.1">
                  <p:embed/>
                </p:oleObj>
              </mc:Choice>
              <mc:Fallback>
                <p:oleObj name="think-cell Slide" r:id="rId29" imgW="473" imgH="473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30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6CD8F89-9FB8-7B4E-9786-63C07B8CCA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2450" y="550861"/>
            <a:ext cx="11091862" cy="8350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1D4ACC-A397-1E47-B656-2FC4113DC4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2449" y="1657350"/>
            <a:ext cx="11091863" cy="445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9" name="Picture 8" descr="Image result for canada wordmark">
            <a:hlinkClick r:id="rId31" invalidUrl="https://www.google.ca/imgres?imgurl=https://s3.ca-central-1.amazonaws.com/vectorinstitute.ai/images/logos/Canada_Wordmark_EN.png&amp;imgrefurl=http://vectorinstitute.ai/&amp;docid=yhgK_zErh6d3aM&amp;tbnid=IIIM82B5TUYATM:&amp;vet=10ahUKEwjuq8nnosTZAhVQQq0KHQN_B-QQMwhPKAkwCQ..i&amp;w=1165&amp;h=303&amp;bih=479&amp;biw=1188&amp;q=canada wordmark&amp;ved=0ahUKEwjuq8nnosTZAhVQQq0KHQN_B-QQMwhPKAkwCQ&amp;iact=mrc&amp;uact=8"/>
          </p:cNvPr>
          <p:cNvPicPr/>
          <p:nvPr userDrawn="1"/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58920" y="6396193"/>
            <a:ext cx="885392" cy="229331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9CA9733-78EF-5F49-81C1-064DE89D5260}"/>
              </a:ext>
            </a:extLst>
          </p:cNvPr>
          <p:cNvPicPr>
            <a:picLocks noChangeAspect="1"/>
          </p:cNvPicPr>
          <p:nvPr userDrawn="1"/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2450" y="6374859"/>
            <a:ext cx="2036645" cy="250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1190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710" r:id="rId24"/>
    <p:sldLayoutId id="2147483711" r:id="rId25"/>
    <p:sldLayoutId id="2147483708" r:id="rId2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ts val="24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ts val="24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ts val="24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ts val="24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ts val="24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25"/>
            </p:custDataLst>
            <p:extLst>
              <p:ext uri="{D42A27DB-BD31-4B8C-83A1-F6EECF244321}">
                <p14:modId xmlns:p14="http://schemas.microsoft.com/office/powerpoint/2010/main" val="1751285258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26" imgW="473" imgH="473" progId="TCLayout.ActiveDocument.1">
                  <p:embed/>
                </p:oleObj>
              </mc:Choice>
              <mc:Fallback>
                <p:oleObj name="think-cell Slide" r:id="rId26" imgW="473" imgH="473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2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6CD8F89-9FB8-7B4E-9786-63C07B8CCA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2450" y="550861"/>
            <a:ext cx="11091862" cy="8350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1D4ACC-A397-1E47-B656-2FC4113DC4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2449" y="1657350"/>
            <a:ext cx="11091863" cy="445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9" name="Picture 8" descr="Image result for canada wordmark">
            <a:hlinkClick r:id="rId28" invalidUrl="https://www.google.ca/imgres?imgurl=https://s3.ca-central-1.amazonaws.com/vectorinstitute.ai/images/logos/Canada_Wordmark_EN.png&amp;imgrefurl=http://vectorinstitute.ai/&amp;docid=yhgK_zErh6d3aM&amp;tbnid=IIIM82B5TUYATM:&amp;vet=10ahUKEwjuq8nnosTZAhVQQq0KHQN_B-QQMwhPKAkwCQ..i&amp;w=1165&amp;h=303&amp;bih=479&amp;biw=1188&amp;q=canada wordmark&amp;ved=0ahUKEwjuq8nnosTZAhVQQq0KHQN_B-QQMwhPKAkwCQ&amp;iact=mrc&amp;uact=8"/>
          </p:cNvPr>
          <p:cNvPicPr/>
          <p:nvPr userDrawn="1"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58920" y="6396193"/>
            <a:ext cx="885392" cy="229331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9CA9733-78EF-5F49-81C1-064DE89D5260}"/>
              </a:ext>
            </a:extLst>
          </p:cNvPr>
          <p:cNvPicPr>
            <a:picLocks noChangeAspect="1"/>
          </p:cNvPicPr>
          <p:nvPr userDrawn="1"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2450" y="6374859"/>
            <a:ext cx="2036645" cy="250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1602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  <p:sldLayoutId id="2147483701" r:id="rId17"/>
    <p:sldLayoutId id="2147483702" r:id="rId18"/>
    <p:sldLayoutId id="2147483703" r:id="rId19"/>
    <p:sldLayoutId id="2147483704" r:id="rId20"/>
    <p:sldLayoutId id="2147483705" r:id="rId21"/>
    <p:sldLayoutId id="2147483706" r:id="rId22"/>
    <p:sldLayoutId id="2147483707" r:id="rId2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ts val="24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ts val="24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ts val="24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ts val="24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ts val="24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8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8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B00D8FBA-BD9E-4E13-A0AD-B19456A637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768206" y="1386097"/>
            <a:ext cx="2423793" cy="3749996"/>
          </a:xfrm>
          <a:prstGeom prst="rect">
            <a:avLst/>
          </a:prstGeom>
        </p:spPr>
      </p:pic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C93DBE18-8F20-40EE-8C64-637065DB21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9450176"/>
              </p:ext>
            </p:extLst>
          </p:nvPr>
        </p:nvGraphicFramePr>
        <p:xfrm>
          <a:off x="324115" y="1215458"/>
          <a:ext cx="9561540" cy="4427083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492510">
                  <a:extLst>
                    <a:ext uri="{9D8B030D-6E8A-4147-A177-3AD203B41FA5}">
                      <a16:colId xmlns:a16="http://schemas.microsoft.com/office/drawing/2014/main" val="1553875949"/>
                    </a:ext>
                  </a:extLst>
                </a:gridCol>
                <a:gridCol w="6069030">
                  <a:extLst>
                    <a:ext uri="{9D8B030D-6E8A-4147-A177-3AD203B41FA5}">
                      <a16:colId xmlns:a16="http://schemas.microsoft.com/office/drawing/2014/main" val="848242381"/>
                    </a:ext>
                  </a:extLst>
                </a:gridCol>
              </a:tblGrid>
              <a:tr h="40856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Poster 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Location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3706422"/>
                  </a:ext>
                </a:extLst>
              </a:tr>
              <a:tr h="408568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Surplus IT Equipment Areas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Place over large box for assets and peripherals in a central area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6633375"/>
                  </a:ext>
                </a:extLst>
              </a:tr>
              <a:tr h="570875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Surplus Furniture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Place over a station equipped with post-it notes and sharpie markers in a central area.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4963152"/>
                  </a:ext>
                </a:extLst>
              </a:tr>
              <a:tr h="408568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Paper Recycling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Place over or on a paper recycling bin.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3102229"/>
                  </a:ext>
                </a:extLst>
              </a:tr>
              <a:tr h="570875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Shredding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Place over shredding bins/stations already located within your office.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5600322"/>
                  </a:ext>
                </a:extLst>
              </a:tr>
              <a:tr h="408568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Surplus Office Supplies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Place over a large box to accommodate additional stationary.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3272967"/>
                  </a:ext>
                </a:extLst>
              </a:tr>
              <a:tr h="570875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Media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Place over a large box that can accommodate media items to be destroyed.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6462344"/>
                  </a:ext>
                </a:extLst>
              </a:tr>
              <a:tr h="408568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Garbage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Place over garbage stations already located within your office.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0785067"/>
                  </a:ext>
                </a:extLst>
              </a:tr>
              <a:tr h="335809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Reclamation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Place over a large box that can accommodate equipment.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0570545"/>
                  </a:ext>
                </a:extLst>
              </a:tr>
              <a:tr h="335809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Disinfection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Place over an area that houses all disinfection supplies and PPE.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2721163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70854D44-A7DC-8187-4223-42D6D3A8903E}"/>
              </a:ext>
            </a:extLst>
          </p:cNvPr>
          <p:cNvSpPr/>
          <p:nvPr/>
        </p:nvSpPr>
        <p:spPr>
          <a:xfrm>
            <a:off x="-236" y="-6952"/>
            <a:ext cx="12192235" cy="835027"/>
          </a:xfrm>
          <a:prstGeom prst="rect">
            <a:avLst/>
          </a:prstGeom>
          <a:solidFill>
            <a:srgbClr val="17455C">
              <a:alpha val="8902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E190600-9936-3842-78F3-7C56E187A1C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3665" y="160256"/>
            <a:ext cx="570187" cy="49721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3852" y="6875"/>
            <a:ext cx="10275206" cy="835027"/>
          </a:xfrm>
        </p:spPr>
        <p:txBody>
          <a:bodyPr>
            <a:normAutofit fontScale="90000"/>
          </a:bodyPr>
          <a:lstStyle/>
          <a:p>
            <a:r>
              <a:rPr lang="en-US" b="0" dirty="0">
                <a:solidFill>
                  <a:schemeClr val="bg1"/>
                </a:solidFill>
                <a:latin typeface="Arial Rounded MT Bold" panose="020F0704030504030204" pitchFamily="34" charset="0"/>
              </a:rPr>
              <a:t>Print a set of event day posters for each floor or team. See below for additional set up instructions.  </a:t>
            </a:r>
          </a:p>
        </p:txBody>
      </p:sp>
    </p:spTree>
    <p:extLst>
      <p:ext uri="{BB962C8B-B14F-4D97-AF65-F5344CB8AC3E}">
        <p14:creationId xmlns:p14="http://schemas.microsoft.com/office/powerpoint/2010/main" val="6236830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>
            <a:extLst>
              <a:ext uri="{FF2B5EF4-FFF2-40B4-BE49-F238E27FC236}">
                <a16:creationId xmlns:a16="http://schemas.microsoft.com/office/drawing/2014/main" id="{9F520F1B-A1D0-4CB3-A800-026E199C7D3E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58788" y="1980522"/>
            <a:ext cx="10874424" cy="3399861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5"/>
            </a:solidFill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en-US" sz="8800" b="1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Arial Black" panose="020B0A04020102020204" pitchFamily="34" charset="0"/>
                <a:ea typeface="+mj-ea"/>
                <a:cs typeface="Arial" panose="020B0604020202020204" pitchFamily="34" charset="0"/>
              </a:rPr>
              <a:t>IT EQUIPMENT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Surplus IT equipment and peripherals should be placed here to return to IT.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Thank you for participating</a:t>
            </a:r>
          </a:p>
        </p:txBody>
      </p:sp>
      <p:pic>
        <p:nvPicPr>
          <p:cNvPr id="7" name="Graphic 6" descr="Warning symbol">
            <a:extLst>
              <a:ext uri="{FF2B5EF4-FFF2-40B4-BE49-F238E27FC236}">
                <a16:creationId xmlns:a16="http://schemas.microsoft.com/office/drawing/2014/main" id="{78BED60D-45DA-41D2-8936-C2BA4C8E10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03304" y="180323"/>
            <a:ext cx="2185392" cy="2185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61602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>
            <a:extLst>
              <a:ext uri="{FF2B5EF4-FFF2-40B4-BE49-F238E27FC236}">
                <a16:creationId xmlns:a16="http://schemas.microsoft.com/office/drawing/2014/main" id="{9F520F1B-A1D0-4CB3-A800-026E199C7D3E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58788" y="1980522"/>
            <a:ext cx="10874424" cy="3399861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5"/>
            </a:solidFill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en-US" sz="7800" b="1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Arial Black" panose="020B0A04020102020204" pitchFamily="34" charset="0"/>
                <a:ea typeface="+mj-ea"/>
                <a:cs typeface="Arial" panose="020B0604020202020204" pitchFamily="34" charset="0"/>
              </a:rPr>
              <a:t>RETAINED ASSETS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All sorted business assets identified for retention. Please label and identify according to the instructions provided in your guide.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Thank you for participating</a:t>
            </a:r>
          </a:p>
        </p:txBody>
      </p:sp>
      <p:pic>
        <p:nvPicPr>
          <p:cNvPr id="7" name="Graphic 6" descr="Warning symbol">
            <a:extLst>
              <a:ext uri="{FF2B5EF4-FFF2-40B4-BE49-F238E27FC236}">
                <a16:creationId xmlns:a16="http://schemas.microsoft.com/office/drawing/2014/main" id="{78BED60D-45DA-41D2-8936-C2BA4C8E10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03304" y="180323"/>
            <a:ext cx="2185392" cy="2185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92041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>
            <a:extLst>
              <a:ext uri="{FF2B5EF4-FFF2-40B4-BE49-F238E27FC236}">
                <a16:creationId xmlns:a16="http://schemas.microsoft.com/office/drawing/2014/main" id="{9F520F1B-A1D0-4CB3-A800-026E199C7D3E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58788" y="1980522"/>
            <a:ext cx="10874424" cy="3399861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5"/>
            </a:solidFill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en-US" sz="9600" b="1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Arial Black" panose="020B0A04020102020204" pitchFamily="34" charset="0"/>
                <a:ea typeface="+mj-ea"/>
                <a:cs typeface="Arial" panose="020B0604020202020204" pitchFamily="34" charset="0"/>
              </a:rPr>
              <a:t>DISINFECTING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Please use the provided sanitization items to clean all contacted surfaces. PPE is also provided, please wear as advise.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Thank you for participating</a:t>
            </a:r>
          </a:p>
        </p:txBody>
      </p:sp>
      <p:pic>
        <p:nvPicPr>
          <p:cNvPr id="7" name="Graphic 6" descr="Warning symbol">
            <a:extLst>
              <a:ext uri="{FF2B5EF4-FFF2-40B4-BE49-F238E27FC236}">
                <a16:creationId xmlns:a16="http://schemas.microsoft.com/office/drawing/2014/main" id="{78BED60D-45DA-41D2-8936-C2BA4C8E10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03304" y="180323"/>
            <a:ext cx="2185392" cy="2185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48335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>
            <a:extLst>
              <a:ext uri="{FF2B5EF4-FFF2-40B4-BE49-F238E27FC236}">
                <a16:creationId xmlns:a16="http://schemas.microsoft.com/office/drawing/2014/main" id="{9F520F1B-A1D0-4CB3-A800-026E199C7D3E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58788" y="2551289"/>
            <a:ext cx="10874424" cy="2829094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5"/>
            </a:solidFill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en-US" sz="6600" b="1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Arial Black" panose="020B0A04020102020204" pitchFamily="34" charset="0"/>
                <a:ea typeface="+mj-ea"/>
                <a:cs typeface="Arial" panose="020B0604020202020204" pitchFamily="34" charset="0"/>
              </a:rPr>
              <a:t>Clean-up </a:t>
            </a:r>
            <a:r>
              <a:rPr kumimoji="0" lang="en-CA" altLang="en-US" sz="6600" b="1" i="0" u="none" strike="noStrike" kern="1200" cap="none" spc="0" normalizeH="0" baseline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Arial Black" panose="020B0A04020102020204" pitchFamily="34" charset="0"/>
                <a:ea typeface="+mj-ea"/>
                <a:cs typeface="Arial" panose="020B0604020202020204" pitchFamily="34" charset="0"/>
              </a:rPr>
              <a:t>Captain</a:t>
            </a:r>
            <a:r>
              <a:rPr kumimoji="0" lang="fr-FR" altLang="en-US" sz="6600" b="1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Arial Black" panose="020B0A04020102020204" pitchFamily="34" charset="0"/>
                <a:ea typeface="+mj-ea"/>
                <a:cs typeface="Arial" panose="020B0604020202020204" pitchFamily="34" charset="0"/>
              </a:rPr>
              <a:t> Hub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Please collect all clean-up materials required. Clean-up Captain can assist with any questions.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Thank you for participating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C45DDE6-FF04-4CDF-BBD0-3E30035338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283198" y="2213992"/>
            <a:ext cx="1625601" cy="3887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9" name="Picture 8" descr="Person symbol">
            <a:extLst>
              <a:ext uri="{FF2B5EF4-FFF2-40B4-BE49-F238E27FC236}">
                <a16:creationId xmlns:a16="http://schemas.microsoft.com/office/drawing/2014/main" id="{7C2CAD73-DBCE-45ED-BA27-56AA3F0E1E5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42749" y="1231902"/>
            <a:ext cx="1896447" cy="1896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67876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>
            <a:extLst>
              <a:ext uri="{FF2B5EF4-FFF2-40B4-BE49-F238E27FC236}">
                <a16:creationId xmlns:a16="http://schemas.microsoft.com/office/drawing/2014/main" id="{9F520F1B-A1D0-4CB3-A800-026E199C7D3E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58788" y="1980522"/>
            <a:ext cx="10874424" cy="3399861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5"/>
            </a:solidFill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en-US" sz="9600" b="1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Arial Black" panose="020B0A04020102020204" pitchFamily="34" charset="0"/>
                <a:ea typeface="+mj-ea"/>
                <a:cs typeface="Arial" panose="020B0604020202020204" pitchFamily="34" charset="0"/>
              </a:rPr>
              <a:t>SHREDDING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Please ensure that the material is eligible for shredding.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Thank you for participating</a:t>
            </a:r>
          </a:p>
        </p:txBody>
      </p:sp>
      <p:pic>
        <p:nvPicPr>
          <p:cNvPr id="7" name="Graphic 6" descr="Warning symbol">
            <a:extLst>
              <a:ext uri="{FF2B5EF4-FFF2-40B4-BE49-F238E27FC236}">
                <a16:creationId xmlns:a16="http://schemas.microsoft.com/office/drawing/2014/main" id="{78BED60D-45DA-41D2-8936-C2BA4C8E10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003304" y="180323"/>
            <a:ext cx="2185392" cy="2185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99902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>
            <a:extLst>
              <a:ext uri="{FF2B5EF4-FFF2-40B4-BE49-F238E27FC236}">
                <a16:creationId xmlns:a16="http://schemas.microsoft.com/office/drawing/2014/main" id="{9F520F1B-A1D0-4CB3-A800-026E199C7D3E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58788" y="1980522"/>
            <a:ext cx="10874424" cy="3399861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5"/>
            </a:solidFill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en-US" sz="9600" b="1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Arial Black" panose="020B0A04020102020204" pitchFamily="34" charset="0"/>
                <a:ea typeface="+mj-ea"/>
                <a:cs typeface="Arial" panose="020B0604020202020204" pitchFamily="34" charset="0"/>
              </a:rPr>
              <a:t>GARBAGE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Please separate garbage from recyclables and place all garbage in the designated bin.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Thank you for participating</a:t>
            </a:r>
          </a:p>
        </p:txBody>
      </p:sp>
      <p:pic>
        <p:nvPicPr>
          <p:cNvPr id="7" name="Graphic 6" descr="Warning symbol">
            <a:extLst>
              <a:ext uri="{FF2B5EF4-FFF2-40B4-BE49-F238E27FC236}">
                <a16:creationId xmlns:a16="http://schemas.microsoft.com/office/drawing/2014/main" id="{78BED60D-45DA-41D2-8936-C2BA4C8E10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03304" y="180323"/>
            <a:ext cx="2185392" cy="2185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95968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>
            <a:extLst>
              <a:ext uri="{FF2B5EF4-FFF2-40B4-BE49-F238E27FC236}">
                <a16:creationId xmlns:a16="http://schemas.microsoft.com/office/drawing/2014/main" id="{9F520F1B-A1D0-4CB3-A800-026E199C7D3E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58788" y="1980522"/>
            <a:ext cx="10874424" cy="3399861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5"/>
            </a:solidFill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en-US" sz="9600" b="1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Arial Black" panose="020B0A04020102020204" pitchFamily="34" charset="0"/>
                <a:ea typeface="+mj-ea"/>
                <a:cs typeface="Arial" panose="020B0604020202020204" pitchFamily="34" charset="0"/>
              </a:rPr>
              <a:t>MEDIA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All types of CDs, DVDs, etc. that require secure disposal.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Thank you for participating</a:t>
            </a:r>
          </a:p>
        </p:txBody>
      </p:sp>
      <p:pic>
        <p:nvPicPr>
          <p:cNvPr id="7" name="Graphic 6" descr="Warning symbol">
            <a:extLst>
              <a:ext uri="{FF2B5EF4-FFF2-40B4-BE49-F238E27FC236}">
                <a16:creationId xmlns:a16="http://schemas.microsoft.com/office/drawing/2014/main" id="{78BED60D-45DA-41D2-8936-C2BA4C8E10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03304" y="180323"/>
            <a:ext cx="2185392" cy="2185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07473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>
            <a:extLst>
              <a:ext uri="{FF2B5EF4-FFF2-40B4-BE49-F238E27FC236}">
                <a16:creationId xmlns:a16="http://schemas.microsoft.com/office/drawing/2014/main" id="{9F520F1B-A1D0-4CB3-A800-026E199C7D3E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58788" y="1980522"/>
            <a:ext cx="10874424" cy="3399861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5"/>
            </a:solidFill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en-US" sz="9600" b="1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Arial Black" panose="020B0A04020102020204" pitchFamily="34" charset="0"/>
                <a:ea typeface="+mj-ea"/>
                <a:cs typeface="Arial" panose="020B0604020202020204" pitchFamily="34" charset="0"/>
              </a:rPr>
              <a:t>RECLAMATION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All surplus assets (technology) should be marked and place here. If it is too heavy to relocate, please label accordingly.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Thank you for participating</a:t>
            </a:r>
          </a:p>
        </p:txBody>
      </p:sp>
      <p:pic>
        <p:nvPicPr>
          <p:cNvPr id="7" name="Graphic 6" descr="Warning symbol">
            <a:extLst>
              <a:ext uri="{FF2B5EF4-FFF2-40B4-BE49-F238E27FC236}">
                <a16:creationId xmlns:a16="http://schemas.microsoft.com/office/drawing/2014/main" id="{78BED60D-45DA-41D2-8936-C2BA4C8E10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03304" y="180323"/>
            <a:ext cx="2185392" cy="2185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83015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>
            <a:extLst>
              <a:ext uri="{FF2B5EF4-FFF2-40B4-BE49-F238E27FC236}">
                <a16:creationId xmlns:a16="http://schemas.microsoft.com/office/drawing/2014/main" id="{9F520F1B-A1D0-4CB3-A800-026E199C7D3E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58788" y="1980522"/>
            <a:ext cx="10874424" cy="3399861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5"/>
            </a:solidFill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en-US" sz="7200" b="1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Arial Black" panose="020B0A04020102020204" pitchFamily="34" charset="0"/>
                <a:ea typeface="+mj-ea"/>
                <a:cs typeface="Arial" panose="020B0604020202020204" pitchFamily="34" charset="0"/>
              </a:rPr>
              <a:t>PAPER RECYCLING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Please separate paper from other materials (i.e. plastic and metal). All secure documents past their retention period should be shredded.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Thank you for participating</a:t>
            </a:r>
          </a:p>
        </p:txBody>
      </p:sp>
      <p:pic>
        <p:nvPicPr>
          <p:cNvPr id="7" name="Graphic 6" descr="Warning symbol">
            <a:extLst>
              <a:ext uri="{FF2B5EF4-FFF2-40B4-BE49-F238E27FC236}">
                <a16:creationId xmlns:a16="http://schemas.microsoft.com/office/drawing/2014/main" id="{78BED60D-45DA-41D2-8936-C2BA4C8E10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03304" y="180323"/>
            <a:ext cx="2185392" cy="2185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43224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>
            <a:extLst>
              <a:ext uri="{FF2B5EF4-FFF2-40B4-BE49-F238E27FC236}">
                <a16:creationId xmlns:a16="http://schemas.microsoft.com/office/drawing/2014/main" id="{9F520F1B-A1D0-4CB3-A800-026E199C7D3E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58788" y="1980522"/>
            <a:ext cx="10874424" cy="3399861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5"/>
            </a:solidFill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en-US" sz="8000" b="1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Arial Black" panose="020B0A04020102020204" pitchFamily="34" charset="0"/>
                <a:ea typeface="+mj-ea"/>
                <a:cs typeface="Arial" panose="020B0604020202020204" pitchFamily="34" charset="0"/>
              </a:rPr>
              <a:t>OFFICE SUPPLIES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Place surplus office supplies in the designated boxes. This includes pens, notebooks, staplers, rulers, scissors, binders or any other usable office supplies. 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Thank you for participating</a:t>
            </a:r>
          </a:p>
        </p:txBody>
      </p:sp>
      <p:pic>
        <p:nvPicPr>
          <p:cNvPr id="7" name="Graphic 6" descr="Warning symbol">
            <a:extLst>
              <a:ext uri="{FF2B5EF4-FFF2-40B4-BE49-F238E27FC236}">
                <a16:creationId xmlns:a16="http://schemas.microsoft.com/office/drawing/2014/main" id="{78BED60D-45DA-41D2-8936-C2BA4C8E10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03304" y="180323"/>
            <a:ext cx="2185392" cy="2185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82417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>
            <a:extLst>
              <a:ext uri="{FF2B5EF4-FFF2-40B4-BE49-F238E27FC236}">
                <a16:creationId xmlns:a16="http://schemas.microsoft.com/office/drawing/2014/main" id="{9F520F1B-A1D0-4CB3-A800-026E199C7D3E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58788" y="1980522"/>
            <a:ext cx="10874424" cy="3399861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5"/>
            </a:solidFill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en-US" sz="6600" b="1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Arial Black" panose="020B0A04020102020204" pitchFamily="34" charset="0"/>
                <a:ea typeface="+mj-ea"/>
                <a:cs typeface="Arial" panose="020B0604020202020204" pitchFamily="34" charset="0"/>
              </a:rPr>
              <a:t>SURPLUS FURNITURE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Mark all unused and broken furniture as “surplus” using the labels provided.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Thank you for participating</a:t>
            </a:r>
          </a:p>
        </p:txBody>
      </p:sp>
      <p:pic>
        <p:nvPicPr>
          <p:cNvPr id="7" name="Graphic 6" descr="Warning symbol">
            <a:extLst>
              <a:ext uri="{FF2B5EF4-FFF2-40B4-BE49-F238E27FC236}">
                <a16:creationId xmlns:a16="http://schemas.microsoft.com/office/drawing/2014/main" id="{78BED60D-45DA-41D2-8936-C2BA4C8E10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003304" y="180323"/>
            <a:ext cx="2185392" cy="2185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755684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1_Office Theme">
  <a:themeElements>
    <a:clrScheme name="GCworkplace-Color Palette">
      <a:dk1>
        <a:srgbClr val="000000"/>
      </a:dk1>
      <a:lt1>
        <a:srgbClr val="FFFFFF"/>
      </a:lt1>
      <a:dk2>
        <a:srgbClr val="77797C"/>
      </a:dk2>
      <a:lt2>
        <a:srgbClr val="E7E6E6"/>
      </a:lt2>
      <a:accent1>
        <a:srgbClr val="A8CE75"/>
      </a:accent1>
      <a:accent2>
        <a:srgbClr val="4CB6A0"/>
      </a:accent2>
      <a:accent3>
        <a:srgbClr val="18853F"/>
      </a:accent3>
      <a:accent4>
        <a:srgbClr val="F2A920"/>
      </a:accent4>
      <a:accent5>
        <a:srgbClr val="17455C"/>
      </a:accent5>
      <a:accent6>
        <a:srgbClr val="BBBCBF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GCworkplace-Color Palette">
      <a:dk1>
        <a:srgbClr val="000000"/>
      </a:dk1>
      <a:lt1>
        <a:srgbClr val="FFFFFF"/>
      </a:lt1>
      <a:dk2>
        <a:srgbClr val="77797C"/>
      </a:dk2>
      <a:lt2>
        <a:srgbClr val="E7E6E6"/>
      </a:lt2>
      <a:accent1>
        <a:srgbClr val="A8CE75"/>
      </a:accent1>
      <a:accent2>
        <a:srgbClr val="4CB6A0"/>
      </a:accent2>
      <a:accent3>
        <a:srgbClr val="18853F"/>
      </a:accent3>
      <a:accent4>
        <a:srgbClr val="F2A920"/>
      </a:accent4>
      <a:accent5>
        <a:srgbClr val="17455C"/>
      </a:accent5>
      <a:accent6>
        <a:srgbClr val="BBBCBF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7749</TotalTime>
  <Words>416</Words>
  <Application>Microsoft Office PowerPoint</Application>
  <PresentationFormat>Widescreen</PresentationFormat>
  <Paragraphs>69</Paragraphs>
  <Slides>12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Arial</vt:lpstr>
      <vt:lpstr>Arial Black</vt:lpstr>
      <vt:lpstr>Arial Rounded MT Bold</vt:lpstr>
      <vt:lpstr>Calibri</vt:lpstr>
      <vt:lpstr>Calibri Light</vt:lpstr>
      <vt:lpstr>Georgia</vt:lpstr>
      <vt:lpstr>1_Office Theme</vt:lpstr>
      <vt:lpstr>2_Office Theme</vt:lpstr>
      <vt:lpstr>think-cell Slide</vt:lpstr>
      <vt:lpstr>Print a set of event day posters for each floor or team. See below for additional set up instructions.  </vt:lpstr>
      <vt:lpstr>Clean-up Captain Hub Please collect all clean-up materials required. Clean-up Captain can assist with any questions.  Thank you for participating</vt:lpstr>
      <vt:lpstr>SHREDDING Please ensure that the material is eligible for shredding.  Thank you for participating</vt:lpstr>
      <vt:lpstr>GARBAGE Please separate garbage from recyclables and place all garbage in the designated bin.  Thank you for participating</vt:lpstr>
      <vt:lpstr>MEDIA All types of CDs, DVDs, etc. that require secure disposal.  Thank you for participating</vt:lpstr>
      <vt:lpstr>RECLAMATION All surplus assets (technology) should be marked and place here. If it is too heavy to relocate, please label accordingly.  Thank you for participating</vt:lpstr>
      <vt:lpstr>PAPER RECYCLING Please separate paper from other materials (i.e. plastic and metal). All secure documents past their retention period should be shredded.   Thank you for participating</vt:lpstr>
      <vt:lpstr>OFFICE SUPPLIES Place surplus office supplies in the designated boxes. This includes pens, notebooks, staplers, rulers, scissors, binders or any other usable office supplies.   Thank you for participating</vt:lpstr>
      <vt:lpstr>SURPLUS FURNITURE Mark all unused and broken furniture as “surplus” using the labels provided.   Thank you for participating</vt:lpstr>
      <vt:lpstr>IT EQUIPMENT Surplus IT equipment and peripherals should be placed here to return to IT.  Thank you for participating</vt:lpstr>
      <vt:lpstr>RETAINED ASSETS All sorted business assets identified for retention. Please label and identify according to the instructions provided in your guide.   Thank you for participating</vt:lpstr>
      <vt:lpstr>DISINFECTING Please use the provided sanitization items to clean all contacted surfaces. PPE is also provided, please wear as advise.  Thank you for participating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Leader Package</dc:title>
  <dc:creator>Louise Hamelin-Yavo</dc:creator>
  <cp:lastModifiedBy>Genereux, Sophie (SPAC/PSPC) (elle-la / she-her)</cp:lastModifiedBy>
  <cp:revision>72</cp:revision>
  <dcterms:created xsi:type="dcterms:W3CDTF">2016-09-22T13:56:19Z</dcterms:created>
  <dcterms:modified xsi:type="dcterms:W3CDTF">2023-05-02T16:53:14Z</dcterms:modified>
</cp:coreProperties>
</file>