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4"/>
    <p:sldMasterId id="2147483712" r:id="rId5"/>
    <p:sldMasterId id="2147483723" r:id="rId6"/>
    <p:sldMasterId id="2147483735" r:id="rId7"/>
    <p:sldMasterId id="2147483747" r:id="rId8"/>
  </p:sldMasterIdLst>
  <p:sldIdLst>
    <p:sldId id="256" r:id="rId9"/>
    <p:sldId id="257" r:id="rId10"/>
    <p:sldId id="258" r:id="rId11"/>
    <p:sldId id="259" r:id="rId12"/>
    <p:sldId id="261" r:id="rId13"/>
    <p:sldId id="262" r:id="rId14"/>
    <p:sldId id="266" r:id="rId15"/>
    <p:sldId id="264" r:id="rId16"/>
    <p:sldId id="267" r:id="rId17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C15EF6-554F-4682-BD30-47B0A543B856}" v="7" dt="2023-04-17T12:34:15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F5A06-943E-4C8F-B6A5-50D8B167C3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801" y="2470987"/>
            <a:ext cx="7637417" cy="920820"/>
          </a:xfrm>
        </p:spPr>
        <p:txBody>
          <a:bodyPr lIns="0" anchor="t" anchorCtr="0"/>
          <a:lstStyle>
            <a:lvl1pPr algn="l">
              <a:defRPr sz="4500">
                <a:latin typeface="+mj-lt"/>
                <a:ea typeface="Cambria" panose="02040503050406030204" pitchFamily="18" charset="0"/>
              </a:defRPr>
            </a:lvl1pPr>
          </a:lstStyle>
          <a:p>
            <a:r>
              <a:rPr lang="fr-CA" noProof="0"/>
              <a:t>Report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30DED7-C37F-438A-9784-F10CC8EA6D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801" y="3909178"/>
            <a:ext cx="7637417" cy="538485"/>
          </a:xfrm>
        </p:spPr>
        <p:txBody>
          <a:bodyPr lIns="0" tIns="0" rIns="0" bIns="0"/>
          <a:lstStyle>
            <a:lvl1pPr marL="0" indent="0" algn="l">
              <a:buNone/>
              <a:defRPr sz="1800">
                <a:latin typeface="+mj-lt"/>
                <a:ea typeface="Cambria" panose="020405030504060302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noProof="0"/>
              <a:t>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9A73F-9AE5-40DE-B245-667EC76B5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BE2678C-FEC5-489C-9E01-3EC6622269D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3551501"/>
            <a:ext cx="8046720" cy="19798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603C3EC-9F0D-479E-81B6-534AB19ADF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2194" y="2349457"/>
            <a:ext cx="3946925" cy="2387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8A9DFA-8187-468F-AF3A-ED671DD6A7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300145"/>
            <a:ext cx="12192001" cy="5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2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A6F9F-9B47-45FC-B6D5-6CA9A17D9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457200"/>
            <a:ext cx="4023360" cy="55245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fr-CA" noProof="0"/>
              <a:t>Page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3F826-150A-4FAC-BD97-FF2767EE27B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252611" cy="566737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CA" noProof="0"/>
              <a:t>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77A8B-7259-4E74-B352-515E7BF6ED6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1520" y="1188720"/>
            <a:ext cx="4023360" cy="49358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CA" noProof="0"/>
              <a:t>Paragraph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F89BE-D2D7-49B7-ADEE-905881DEB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raphic 17">
            <a:extLst>
              <a:ext uri="{FF2B5EF4-FFF2-40B4-BE49-F238E27FC236}">
                <a16:creationId xmlns:a16="http://schemas.microsoft.com/office/drawing/2014/main" id="{96C4E2DB-D682-4EC6-97E6-CA7A1FC4C91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484974"/>
            <a:ext cx="10728960" cy="19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5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F9E6-BA13-4C7C-9F75-B807F75842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noProof="0"/>
              <a:t>Page Title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DB9E7-31EA-4D1F-8E14-1B36EC2F0B54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CA" noProof="0"/>
              <a:t>Level #1</a:t>
            </a:r>
          </a:p>
          <a:p>
            <a:pPr lvl="1"/>
            <a:r>
              <a:rPr lang="fr-CA" noProof="0"/>
              <a:t>Level #2</a:t>
            </a:r>
          </a:p>
          <a:p>
            <a:pPr lvl="2"/>
            <a:r>
              <a:rPr lang="fr-CA" noProof="0"/>
              <a:t>Level #3</a:t>
            </a:r>
          </a:p>
          <a:p>
            <a:pPr lvl="3"/>
            <a:r>
              <a:rPr lang="fr-CA" noProof="0"/>
              <a:t>Level #4</a:t>
            </a:r>
          </a:p>
          <a:p>
            <a:pPr lvl="4"/>
            <a:r>
              <a:rPr lang="fr-CA" noProof="0"/>
              <a:t>Level #5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DA4BE-54C1-4E7E-8794-BEDEE0DF3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raphic 17">
            <a:extLst>
              <a:ext uri="{FF2B5EF4-FFF2-40B4-BE49-F238E27FC236}">
                <a16:creationId xmlns:a16="http://schemas.microsoft.com/office/drawing/2014/main" id="{96C4E2DB-D682-4EC6-97E6-CA7A1FC4C91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484974"/>
            <a:ext cx="10728960" cy="19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18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14668D-17F6-41CE-8AEF-3240044F10EE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10658559" y="365125"/>
            <a:ext cx="777240" cy="576072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fr-CA" noProof="0"/>
              <a:t>Page Title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DCD2B8-8AA6-4F37-9955-71057ECE23A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31521" y="365124"/>
            <a:ext cx="9536431" cy="576072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CA" noProof="0"/>
              <a:t>Level #1</a:t>
            </a:r>
          </a:p>
          <a:p>
            <a:pPr lvl="1"/>
            <a:r>
              <a:rPr lang="fr-CA" noProof="0"/>
              <a:t>Level #2</a:t>
            </a:r>
          </a:p>
          <a:p>
            <a:pPr lvl="2"/>
            <a:r>
              <a:rPr lang="fr-CA" noProof="0"/>
              <a:t>Level #3</a:t>
            </a:r>
          </a:p>
          <a:p>
            <a:pPr lvl="3"/>
            <a:r>
              <a:rPr lang="fr-CA" noProof="0"/>
              <a:t>Level #4</a:t>
            </a:r>
          </a:p>
          <a:p>
            <a:pPr lvl="4"/>
            <a:r>
              <a:rPr lang="fr-CA" noProof="0"/>
              <a:t>Level #5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4FB44-8900-40D4-8674-FBB8900C2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raphic 17">
            <a:extLst>
              <a:ext uri="{FF2B5EF4-FFF2-40B4-BE49-F238E27FC236}">
                <a16:creationId xmlns:a16="http://schemas.microsoft.com/office/drawing/2014/main" id="{96C4E2DB-D682-4EC6-97E6-CA7A1FC4C91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2726097" y="3151414"/>
            <a:ext cx="6516613" cy="21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47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DDF17C-D871-4F7E-83CF-BEF239700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75350"/>
            <a:ext cx="112680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5D1CC1E9-6085-456F-BEF7-757EF1E13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5413"/>
            <a:ext cx="111998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A picture containing sky, transport&#10;&#10;Description automatically generated">
            <a:extLst>
              <a:ext uri="{FF2B5EF4-FFF2-40B4-BE49-F238E27FC236}">
                <a16:creationId xmlns:a16="http://schemas.microsoft.com/office/drawing/2014/main" id="{38E602E3-E0D0-4317-BAB4-046CFC93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11268075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347176"/>
            <a:ext cx="8534400" cy="1752600"/>
          </a:xfrm>
        </p:spPr>
        <p:txBody>
          <a:bodyPr/>
          <a:lstStyle>
            <a:lvl1pPr marL="0" indent="0" algn="l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6648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260648"/>
            <a:ext cx="9648395" cy="99898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187624"/>
            <a:ext cx="1036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87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165814"/>
            <a:ext cx="9601067" cy="99898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187624"/>
            <a:ext cx="10363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740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10D0EA-2F02-4FFD-B78B-8D60A388C31D}"/>
              </a:ext>
            </a:extLst>
          </p:cNvPr>
          <p:cNvCxnSpPr/>
          <p:nvPr/>
        </p:nvCxnSpPr>
        <p:spPr>
          <a:xfrm>
            <a:off x="957263" y="5229225"/>
            <a:ext cx="7200900" cy="0"/>
          </a:xfrm>
          <a:prstGeom prst="line">
            <a:avLst/>
          </a:prstGeom>
          <a:ln w="34925">
            <a:solidFill>
              <a:srgbClr val="CED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1424" y="52292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3F464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1424" y="37290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3F464A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185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994" y="116632"/>
            <a:ext cx="10354007" cy="9989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187624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187624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8113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233" y="298947"/>
            <a:ext cx="10972800" cy="72008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234" y="1133054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234" y="1886843"/>
            <a:ext cx="5386917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1133054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1886843"/>
            <a:ext cx="5389033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7240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68" y="188640"/>
            <a:ext cx="9402465" cy="84388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176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5E539-CBE8-49BE-ACB6-82667D1BE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noProof="0"/>
              <a:t>Page Title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13BCC-9A51-4917-BC07-7D61FBA0D3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519" y="1188720"/>
            <a:ext cx="10704280" cy="50292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CA" noProof="0"/>
              <a:t>Level #1</a:t>
            </a:r>
          </a:p>
          <a:p>
            <a:pPr lvl="1"/>
            <a:r>
              <a:rPr lang="fr-CA" noProof="0"/>
              <a:t>Level #2</a:t>
            </a:r>
          </a:p>
          <a:p>
            <a:pPr lvl="2"/>
            <a:r>
              <a:rPr lang="fr-CA" noProof="0"/>
              <a:t>Level #3</a:t>
            </a:r>
          </a:p>
          <a:p>
            <a:pPr lvl="3"/>
            <a:r>
              <a:rPr lang="fr-CA" noProof="0"/>
              <a:t>Level #4</a:t>
            </a:r>
          </a:p>
          <a:p>
            <a:pPr lvl="4"/>
            <a:r>
              <a:rPr lang="fr-CA" noProof="0"/>
              <a:t>Level #5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18E7CC3-20BF-4926-A846-9731E96EF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4522" y="6516611"/>
            <a:ext cx="491279" cy="1979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raphic 17">
            <a:extLst>
              <a:ext uri="{FF2B5EF4-FFF2-40B4-BE49-F238E27FC236}">
                <a16:creationId xmlns:a16="http://schemas.microsoft.com/office/drawing/2014/main" id="{96C4E2DB-D682-4EC6-97E6-CA7A1FC4C91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484974"/>
            <a:ext cx="10728960" cy="19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38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17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04663"/>
            <a:ext cx="4011084" cy="9361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404664"/>
            <a:ext cx="6815667" cy="52565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51916"/>
            <a:ext cx="4011084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67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CE9169-CA6D-4961-9175-084B29D98EB4}"/>
              </a:ext>
            </a:extLst>
          </p:cNvPr>
          <p:cNvCxnSpPr>
            <a:cxnSpLocks/>
          </p:cNvCxnSpPr>
          <p:nvPr/>
        </p:nvCxnSpPr>
        <p:spPr>
          <a:xfrm>
            <a:off x="2389188" y="909638"/>
            <a:ext cx="4762500" cy="0"/>
          </a:xfrm>
          <a:prstGeom prst="line">
            <a:avLst/>
          </a:prstGeom>
          <a:ln w="34925">
            <a:solidFill>
              <a:srgbClr val="CED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89717" y="341982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3F464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633058"/>
            <a:ext cx="7315200" cy="3890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908720"/>
            <a:ext cx="7315200" cy="725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3F464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9007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B6A1F-8BCD-4D04-AF57-40C42CD71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D94CB-838D-4688-9C99-B79737E20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05512-3C43-43F7-8C5F-4D9D1F657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04-90FA-45EC-959E-957F58C1764B}" type="datetimeFigureOut">
              <a:rPr lang="en-CA" smtClean="0"/>
              <a:t>2023-04-20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3EF41-6601-4227-BED9-6E1C328C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70A16-54A1-4944-9815-169A3AB8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4433-4A7F-4C49-95AA-AA1ADE286B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5122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7D770-67C5-481C-A7D4-E34BFEEA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26520-D9D7-4920-8DF8-9221BCC1A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5D0C6-BC5D-490F-96F5-EABF8DC53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04-90FA-45EC-959E-957F58C1764B}" type="datetimeFigureOut">
              <a:rPr lang="en-CA" smtClean="0"/>
              <a:t>2023-04-20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CB5D9-4BAC-4E51-90BD-FA02EA32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31BD2-C352-4927-BABF-8A514331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4433-4A7F-4C49-95AA-AA1ADE286B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5415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239A5-4E83-404E-B37C-B994889B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08FEA-6347-4895-8B03-79ECFEA0A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24D6A-345D-48FC-A86E-F9BBEE46F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04-90FA-45EC-959E-957F58C1764B}" type="datetimeFigureOut">
              <a:rPr lang="en-CA" smtClean="0"/>
              <a:t>2023-04-20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1B691-EFE3-49FB-866E-3B5788F0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E3B6B-F6CA-4CC7-9B2D-E13ECF5B9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4433-4A7F-4C49-95AA-AA1ADE286B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1075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C40B-E876-4646-B1A2-91BA047A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64A2-3C38-4AED-A7BB-3DAA9CE84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83E03-C458-41DE-92F7-304F32F8A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470DE-662A-47A0-9CD0-DA52AA304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04-90FA-45EC-959E-957F58C1764B}" type="datetimeFigureOut">
              <a:rPr lang="en-CA" smtClean="0"/>
              <a:t>2023-04-20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F9691-D5AC-4FD4-9D48-A79B6C7E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50261-8CCC-4FCF-A9B7-B4363A31D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4433-4A7F-4C49-95AA-AA1ADE286B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2770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5C1E-C5DE-4513-AA9F-51A52B817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02623-A5FC-452F-921B-FB64DF7B5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C1D31-4B02-4A29-9397-410ADBBAD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C04565-4034-4B96-920B-553308F49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076474-47D6-43E4-A4AB-3DB7CC4EA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14EB5-D2D2-4410-B284-0A4D6241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04-90FA-45EC-959E-957F58C1764B}" type="datetimeFigureOut">
              <a:rPr lang="en-CA" smtClean="0"/>
              <a:t>2023-04-20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0ECE6F-4DC8-4B2E-BD69-39125A3EC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56DC19-D07B-4F81-BEBE-928B1A2FD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4433-4A7F-4C49-95AA-AA1ADE286B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8828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2EEA-D76E-4B12-B879-297B76C3A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66E096-F3B3-441D-A619-3DB60B80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04-90FA-45EC-959E-957F58C1764B}" type="datetimeFigureOut">
              <a:rPr lang="en-CA" smtClean="0"/>
              <a:t>2023-04-20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BF436-18D9-4A37-8AB5-C59BFA54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9A3E8-E489-4CE9-9AFC-53D39834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4433-4A7F-4C49-95AA-AA1ADE286B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7525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67F352-F672-44BB-9E20-D882942DB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04-90FA-45EC-959E-957F58C1764B}" type="datetimeFigureOut">
              <a:rPr lang="en-CA" smtClean="0"/>
              <a:t>2023-04-20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E6D9E-E717-41E5-BD34-F0F092F02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4A057-76E0-4575-8E40-AEE425CCC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4433-4A7F-4C49-95AA-AA1ADE286B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476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5E539-CBE8-49BE-ACB6-82667D1BE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noProof="0"/>
              <a:t>Page Title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13BCC-9A51-4917-BC07-7D61FBA0D3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519" y="1188720"/>
            <a:ext cx="10704280" cy="5029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CA" noProof="0"/>
              <a:t>Level #1</a:t>
            </a:r>
          </a:p>
          <a:p>
            <a:pPr lvl="1"/>
            <a:r>
              <a:rPr lang="fr-CA" noProof="0"/>
              <a:t>Level #2</a:t>
            </a:r>
          </a:p>
          <a:p>
            <a:pPr lvl="2"/>
            <a:r>
              <a:rPr lang="fr-CA" noProof="0"/>
              <a:t>Level #3</a:t>
            </a:r>
          </a:p>
          <a:p>
            <a:pPr lvl="3"/>
            <a:r>
              <a:rPr lang="fr-CA" noProof="0"/>
              <a:t>Level #4</a:t>
            </a:r>
          </a:p>
          <a:p>
            <a:pPr lvl="4"/>
            <a:r>
              <a:rPr lang="fr-CA" noProof="0"/>
              <a:t>Level #5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18E7CC3-20BF-4926-A846-9731E96EF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4522" y="6516611"/>
            <a:ext cx="491279" cy="1979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17">
            <a:extLst>
              <a:ext uri="{FF2B5EF4-FFF2-40B4-BE49-F238E27FC236}">
                <a16:creationId xmlns:a16="http://schemas.microsoft.com/office/drawing/2014/main" id="{96C4E2DB-D682-4EC6-97E6-CA7A1FC4C91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964119"/>
            <a:ext cx="10728960" cy="19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334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A73E-606E-471A-9979-6FA5264C1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F7346-0592-4A4F-8888-ECAB147A3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C6634-03A0-48B6-A2F5-83517E152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96703-322A-420E-93B4-B50DF2F7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04-90FA-45EC-959E-957F58C1764B}" type="datetimeFigureOut">
              <a:rPr lang="en-CA" smtClean="0"/>
              <a:t>2023-04-20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4A56A-AD64-4400-AACE-E7FE9648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B4F91-B58C-444F-A79C-3E89236D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4433-4A7F-4C49-95AA-AA1ADE286B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8041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1D31F-557C-49FA-ACDE-643AE8444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73AF9B-88AF-4192-B2AE-E4AD0AB15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B0152-0AC6-4C65-9122-412165007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AA4C4-01D7-48C4-B09A-8E40A27D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04-90FA-45EC-959E-957F58C1764B}" type="datetimeFigureOut">
              <a:rPr lang="en-CA" smtClean="0"/>
              <a:t>2023-04-20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DC09D-4A3D-4F87-A91B-F1FC8A87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9D3C5-6111-46E9-9D06-2DC6DA03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4433-4A7F-4C49-95AA-AA1ADE286B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3880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B365B-796B-473A-8F2C-646CA4C9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FC4025-6AD3-4E1C-A2D1-E7F4FFE94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937FD-38FE-4CB7-9F84-B52B85FB0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04-90FA-45EC-959E-957F58C1764B}" type="datetimeFigureOut">
              <a:rPr lang="en-CA" smtClean="0"/>
              <a:t>2023-04-20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8368D-4049-449C-AC81-69040722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ACDB7-32A2-4281-B008-2831396E1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4433-4A7F-4C49-95AA-AA1ADE286B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1333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263018-23AF-4F39-A5B9-6ECBFBE295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2ED1BC-80BF-4255-9146-933FF2D4D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C7FB3-A42B-4A69-8AB7-AB49C999A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904-90FA-45EC-959E-957F58C1764B}" type="datetimeFigureOut">
              <a:rPr lang="en-CA" smtClean="0"/>
              <a:t>2023-04-20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7A614-8EE5-4E50-8B51-97EAC175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2CC37-6A38-4F65-9458-BAF4FF6B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34433-4A7F-4C49-95AA-AA1ADE286BF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7575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FC8A-A47F-4C47-8D3A-D7517457FC33}" type="datetime1">
              <a:rPr lang="en-CA" smtClean="0"/>
              <a:t>2023-04-20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7095" y="6356350"/>
            <a:ext cx="2743200" cy="365125"/>
          </a:xfrm>
        </p:spPr>
        <p:txBody>
          <a:bodyPr/>
          <a:lstStyle/>
          <a:p>
            <a:fld id="{9CEC9851-56B8-4C87-A019-DF1A9F910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68396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14B4-1119-4F53-A3AC-C81AE7ED78E3}" type="datetime1">
              <a:rPr lang="en-CA" smtClean="0"/>
              <a:t>2023-04-20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09854" y="6356350"/>
            <a:ext cx="2743200" cy="365125"/>
          </a:xfrm>
        </p:spPr>
        <p:txBody>
          <a:bodyPr/>
          <a:lstStyle/>
          <a:p>
            <a:fld id="{9CEC9851-56B8-4C87-A019-DF1A9F910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8636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95CC-FC53-4AD0-B491-B8C0B68E51DD}" type="datetime1">
              <a:rPr lang="en-CA" smtClean="0"/>
              <a:t>2023-04-20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9851-56B8-4C87-A019-DF1A9F910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0647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DA9D-89B0-47A9-9844-ED146752902B}" type="datetime1">
              <a:rPr lang="en-CA" smtClean="0"/>
              <a:t>2023-04-20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9851-56B8-4C87-A019-DF1A9F910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9124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0941-217F-4EBF-B267-0B4AAA4F56D9}" type="datetime1">
              <a:rPr lang="en-CA" smtClean="0"/>
              <a:t>2023-04-20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9851-56B8-4C87-A019-DF1A9F910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39685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47AA-715A-4281-AF98-5D15045B5F86}" type="datetime1">
              <a:rPr lang="en-CA" smtClean="0"/>
              <a:t>2023-04-20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9851-56B8-4C87-A019-DF1A9F910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094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EA276-B4CB-4E1D-A167-556F2B4C9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19" y="1447274"/>
            <a:ext cx="1070428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CA" noProof="0"/>
              <a:t>Sub-Section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DEEBB-2835-4821-8E51-8D365930B6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1519" y="4589463"/>
            <a:ext cx="10704280" cy="153511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noProof="0"/>
              <a:t>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A2EC5-1074-4946-AC0A-20094125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raphic 17">
            <a:extLst>
              <a:ext uri="{FF2B5EF4-FFF2-40B4-BE49-F238E27FC236}">
                <a16:creationId xmlns:a16="http://schemas.microsoft.com/office/drawing/2014/main" id="{96C4E2DB-D682-4EC6-97E6-CA7A1FC4C91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032" y="4357611"/>
            <a:ext cx="10728960" cy="19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92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0F13-2B6B-4AC7-B7C0-F283CE0CE934}" type="datetime1">
              <a:rPr lang="en-CA" smtClean="0"/>
              <a:t>2023-04-20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9851-56B8-4C87-A019-DF1A9F910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296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4AF7-F698-4261-95FF-FAB28EEF427E}" type="datetime1">
              <a:rPr lang="en-CA" smtClean="0"/>
              <a:t>2023-04-20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9851-56B8-4C87-A019-DF1A9F910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4140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BAFF-D95C-43CA-9857-3ACA0BC4D3C4}" type="datetime1">
              <a:rPr lang="en-CA" smtClean="0"/>
              <a:t>2023-04-20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9851-56B8-4C87-A019-DF1A9F910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91268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AC17-3404-49CD-AD64-17760728AE13}" type="datetime1">
              <a:rPr lang="en-CA" smtClean="0"/>
              <a:t>2023-04-20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9851-56B8-4C87-A019-DF1A9F910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01249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E7F3-107C-41FE-9906-71E444C3BC7C}" type="datetime1">
              <a:rPr lang="en-CA" smtClean="0"/>
              <a:t>2023-04-20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9851-56B8-4C87-A019-DF1A9F910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70060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F5A06-943E-4C8F-B6A5-50D8B167C3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319" y="3366655"/>
            <a:ext cx="7772400" cy="467591"/>
          </a:xfrm>
        </p:spPr>
        <p:txBody>
          <a:bodyPr lIns="0" tIns="91440" anchor="t" anchorCtr="0"/>
          <a:lstStyle>
            <a:lvl1pPr algn="l">
              <a:defRPr sz="2400" b="1" i="0">
                <a:solidFill>
                  <a:schemeClr val="tx1"/>
                </a:solidFill>
                <a:latin typeface="Avenir Next Demi Bold" panose="020B0503020202020204" pitchFamily="34" charset="0"/>
                <a:ea typeface="Avenir Next Demi Bold" panose="020B0503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CA" noProof="0"/>
              <a:t>Report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30DED7-C37F-438A-9784-F10CC8EA6D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4319" y="3927765"/>
            <a:ext cx="7772400" cy="311727"/>
          </a:xfrm>
        </p:spPr>
        <p:txBody>
          <a:bodyPr lIns="0" tIns="91440" rIns="0" bIns="0">
            <a:normAutofit/>
          </a:bodyPr>
          <a:lstStyle>
            <a:lvl1pPr marL="0" indent="0" algn="l">
              <a:buNone/>
              <a:defRPr sz="1280" b="0" i="0">
                <a:solidFill>
                  <a:srgbClr val="474C55"/>
                </a:solidFill>
                <a:latin typeface="Avenir Next" panose="020B0503020202020204" pitchFamily="34" charset="0"/>
                <a:ea typeface="Avenir Next" panose="020B0503020202020204" pitchFamily="34" charset="0"/>
                <a:cs typeface="Calibri" panose="020F0502020204030204" pitchFamily="34" charset="0"/>
              </a:defRPr>
            </a:lvl1pPr>
            <a:lvl2pPr marL="182874" indent="0" algn="ctr">
              <a:buNone/>
              <a:defRPr sz="800"/>
            </a:lvl2pPr>
            <a:lvl3pPr marL="365749" indent="0" algn="ctr">
              <a:buNone/>
              <a:defRPr sz="720"/>
            </a:lvl3pPr>
            <a:lvl4pPr marL="548623" indent="0" algn="ctr">
              <a:buNone/>
              <a:defRPr sz="640"/>
            </a:lvl4pPr>
            <a:lvl5pPr marL="731497" indent="0" algn="ctr">
              <a:buNone/>
              <a:defRPr sz="640"/>
            </a:lvl5pPr>
            <a:lvl6pPr marL="914371" indent="0" algn="ctr">
              <a:buNone/>
              <a:defRPr sz="640"/>
            </a:lvl6pPr>
            <a:lvl7pPr marL="1097246" indent="0" algn="ctr">
              <a:buNone/>
              <a:defRPr sz="640"/>
            </a:lvl7pPr>
            <a:lvl8pPr marL="1280120" indent="0" algn="ctr">
              <a:buNone/>
              <a:defRPr sz="640"/>
            </a:lvl8pPr>
            <a:lvl9pPr marL="1462994" indent="0" algn="ctr">
              <a:buNone/>
              <a:defRPr sz="640"/>
            </a:lvl9pPr>
          </a:lstStyle>
          <a:p>
            <a:r>
              <a:rPr lang="en-CA" noProof="0"/>
              <a:t>Subtitle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603C3EC-9F0D-479E-81B6-534AB19AD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4356" y="2396556"/>
            <a:ext cx="3946925" cy="2387600"/>
          </a:xfrm>
          <a:prstGeom prst="rect">
            <a:avLst/>
          </a:prstGeom>
        </p:spPr>
      </p:pic>
      <p:cxnSp>
        <p:nvCxnSpPr>
          <p:cNvPr id="12" name="Google Shape;17;p2">
            <a:extLst>
              <a:ext uri="{FF2B5EF4-FFF2-40B4-BE49-F238E27FC236}">
                <a16:creationId xmlns:a16="http://schemas.microsoft.com/office/drawing/2014/main" id="{1788322C-7ED3-0B4C-B03A-E968C0854020}"/>
              </a:ext>
            </a:extLst>
          </p:cNvPr>
          <p:cNvCxnSpPr/>
          <p:nvPr/>
        </p:nvCxnSpPr>
        <p:spPr>
          <a:xfrm>
            <a:off x="0" y="3857625"/>
            <a:ext cx="8229600" cy="0"/>
          </a:xfrm>
          <a:prstGeom prst="straightConnector1">
            <a:avLst/>
          </a:prstGeom>
          <a:noFill/>
          <a:ln w="34925" cap="flat" cmpd="sng">
            <a:gradFill>
              <a:gsLst>
                <a:gs pos="0">
                  <a:srgbClr val="C3D941"/>
                </a:gs>
                <a:gs pos="27000">
                  <a:srgbClr val="C3D941"/>
                </a:gs>
                <a:gs pos="65000">
                  <a:srgbClr val="484C56"/>
                </a:gs>
              </a:gsLst>
              <a:lin ang="2160000" scaled="0"/>
            </a:gra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1A59B51-9368-C649-B091-784B6BE671BC}"/>
              </a:ext>
            </a:extLst>
          </p:cNvPr>
          <p:cNvSpPr/>
          <p:nvPr/>
        </p:nvSpPr>
        <p:spPr>
          <a:xfrm>
            <a:off x="202037" y="283685"/>
            <a:ext cx="11787925" cy="2014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235F1-14DE-9E48-A4E9-871C6A352520}"/>
              </a:ext>
            </a:extLst>
          </p:cNvPr>
          <p:cNvSpPr txBox="1"/>
          <p:nvPr/>
        </p:nvSpPr>
        <p:spPr>
          <a:xfrm>
            <a:off x="5710318" y="6496581"/>
            <a:ext cx="771366" cy="174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33" b="0" i="0">
                <a:solidFill>
                  <a:schemeClr val="accent2"/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GCDOCS: 425429757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DCD1CC-51B0-1944-B037-46FA83A2F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87"/>
            <a:ext cx="12192000" cy="816428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4BADCF84-FD7B-ED9E-E4E7-8B9FAB97F2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1" y="6368143"/>
            <a:ext cx="3093720" cy="24492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7D64591-358B-D796-CE0B-2821796614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032" y="6368143"/>
            <a:ext cx="1061421" cy="244929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F1C6C79-5AED-F707-B548-A3F1FCE8A1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3101" y="5143500"/>
            <a:ext cx="4389120" cy="293914"/>
          </a:xfrm>
        </p:spPr>
        <p:txBody>
          <a:bodyPr tIns="91440"/>
          <a:lstStyle>
            <a:lvl1pPr marL="0" indent="0">
              <a:buNone/>
              <a:defRPr b="0" i="0">
                <a:solidFill>
                  <a:srgbClr val="474C55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CA" noProof="0"/>
              <a:t>Prepared by: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3823A1C-6164-9D50-8571-566A28E4D5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3101" y="5633357"/>
            <a:ext cx="4389120" cy="293914"/>
          </a:xfrm>
        </p:spPr>
        <p:txBody>
          <a:bodyPr tIns="91440"/>
          <a:lstStyle>
            <a:lvl1pPr marL="0" indent="0">
              <a:buNone/>
              <a:defRPr b="0" i="0">
                <a:solidFill>
                  <a:srgbClr val="474C55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CA" noProof="0"/>
              <a:t>Date: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DC878A-95F9-369B-802A-D7301DBB09CD}"/>
              </a:ext>
            </a:extLst>
          </p:cNvPr>
          <p:cNvSpPr/>
          <p:nvPr/>
        </p:nvSpPr>
        <p:spPr>
          <a:xfrm>
            <a:off x="357632" y="6681651"/>
            <a:ext cx="760781" cy="1273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05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5E539-CBE8-49BE-ACB6-82667D1BE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843" y="97971"/>
            <a:ext cx="11550316" cy="244929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venir Next Demi Bold" panose="020B0503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CA" noProof="0"/>
              <a:t>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13BCC-9A51-4917-BC07-7D61FBA0D3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0843" y="489857"/>
            <a:ext cx="11550316" cy="5976257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CA" noProof="0"/>
              <a:t>Level #1</a:t>
            </a:r>
          </a:p>
          <a:p>
            <a:pPr lvl="1"/>
            <a:r>
              <a:rPr lang="en-CA" noProof="0"/>
              <a:t>Level #2</a:t>
            </a:r>
          </a:p>
          <a:p>
            <a:pPr lvl="2"/>
            <a:r>
              <a:rPr lang="en-CA" noProof="0"/>
              <a:t>Level #3</a:t>
            </a:r>
          </a:p>
          <a:p>
            <a:pPr lvl="3"/>
            <a:r>
              <a:rPr lang="en-CA" noProof="0"/>
              <a:t>Level #4</a:t>
            </a:r>
          </a:p>
          <a:p>
            <a:pPr lvl="4"/>
            <a:r>
              <a:rPr lang="en-CA" noProof="0"/>
              <a:t>Level #5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18E7CC3-20BF-4926-A846-9731E96EF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4825" y="6608618"/>
            <a:ext cx="491279" cy="1979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6F0CF-D303-475F-943A-730B13ED5BD8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6" name="Graphic 17">
            <a:extLst>
              <a:ext uri="{FF2B5EF4-FFF2-40B4-BE49-F238E27FC236}">
                <a16:creationId xmlns:a16="http://schemas.microsoft.com/office/drawing/2014/main" id="{96C4E2DB-D682-4EC6-97E6-CA7A1FC4C91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" y="6547377"/>
            <a:ext cx="11704320" cy="20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655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, Footer and Right side bar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5E539-CBE8-49BE-ACB6-82667D1BE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843" y="97971"/>
            <a:ext cx="9834013" cy="244929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venir Next Demi Bold" panose="020B0503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CA" noProof="0"/>
              <a:t>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13BCC-9A51-4917-BC07-7D61FBA0D3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0843" y="489857"/>
            <a:ext cx="9834013" cy="5976257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CA" noProof="0"/>
              <a:t>Level #1</a:t>
            </a:r>
          </a:p>
          <a:p>
            <a:pPr lvl="1"/>
            <a:r>
              <a:rPr lang="en-CA" noProof="0"/>
              <a:t>Level #2</a:t>
            </a:r>
          </a:p>
          <a:p>
            <a:pPr lvl="2"/>
            <a:r>
              <a:rPr lang="en-CA" noProof="0"/>
              <a:t>Level #3</a:t>
            </a:r>
          </a:p>
          <a:p>
            <a:pPr lvl="3"/>
            <a:r>
              <a:rPr lang="en-CA" noProof="0"/>
              <a:t>Level #4</a:t>
            </a:r>
          </a:p>
          <a:p>
            <a:pPr lvl="4"/>
            <a:r>
              <a:rPr lang="en-CA" noProof="0"/>
              <a:t>Level #5</a:t>
            </a:r>
          </a:p>
        </p:txBody>
      </p:sp>
      <p:pic>
        <p:nvPicPr>
          <p:cNvPr id="6" name="Graphic 17">
            <a:extLst>
              <a:ext uri="{FF2B5EF4-FFF2-40B4-BE49-F238E27FC236}">
                <a16:creationId xmlns:a16="http://schemas.microsoft.com/office/drawing/2014/main" id="{96C4E2DB-D682-4EC6-97E6-CA7A1FC4C91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" y="6547377"/>
            <a:ext cx="11704320" cy="2089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E06971-951A-9774-0097-652EEACAF89E}"/>
              </a:ext>
            </a:extLst>
          </p:cNvPr>
          <p:cNvSpPr/>
          <p:nvPr/>
        </p:nvSpPr>
        <p:spPr>
          <a:xfrm>
            <a:off x="11704317" y="0"/>
            <a:ext cx="487683" cy="6858000"/>
          </a:xfrm>
          <a:prstGeom prst="rect">
            <a:avLst/>
          </a:prstGeom>
          <a:solidFill>
            <a:srgbClr val="404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B5EAB2-61AB-C6BA-CF0E-081BF8A440B9}"/>
              </a:ext>
            </a:extLst>
          </p:cNvPr>
          <p:cNvSpPr/>
          <p:nvPr/>
        </p:nvSpPr>
        <p:spPr>
          <a:xfrm>
            <a:off x="10241280" y="0"/>
            <a:ext cx="146303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104EBD8-6EC3-E344-E734-BECA976FB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4825" y="6608618"/>
            <a:ext cx="491279" cy="1979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47">
                <a:solidFill>
                  <a:srgbClr val="FFFFFF"/>
                </a:solidFill>
              </a:defRPr>
            </a:lvl1pPr>
          </a:lstStyle>
          <a:p>
            <a:fld id="{B266F0CF-D303-475F-943A-730B13ED5BD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53623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, Content, Footer and Right side bar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5E539-CBE8-49BE-ACB6-82667D1BE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843" y="97971"/>
            <a:ext cx="9834013" cy="244929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venir Next Demi Bold" panose="020B0503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CA" noProof="0"/>
              <a:t>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13BCC-9A51-4917-BC07-7D61FBA0D3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0843" y="489857"/>
            <a:ext cx="9834013" cy="5976257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CA" noProof="0"/>
              <a:t>Level #1</a:t>
            </a:r>
          </a:p>
          <a:p>
            <a:pPr lvl="1"/>
            <a:r>
              <a:rPr lang="en-CA" noProof="0"/>
              <a:t>Level #2</a:t>
            </a:r>
          </a:p>
          <a:p>
            <a:pPr lvl="2"/>
            <a:r>
              <a:rPr lang="en-CA" noProof="0"/>
              <a:t>Level #3</a:t>
            </a:r>
          </a:p>
          <a:p>
            <a:pPr lvl="3"/>
            <a:r>
              <a:rPr lang="en-CA" noProof="0"/>
              <a:t>Level #4</a:t>
            </a:r>
          </a:p>
          <a:p>
            <a:pPr lvl="4"/>
            <a:r>
              <a:rPr lang="en-CA" noProof="0"/>
              <a:t>Level #5</a:t>
            </a:r>
          </a:p>
        </p:txBody>
      </p:sp>
      <p:pic>
        <p:nvPicPr>
          <p:cNvPr id="6" name="Graphic 17">
            <a:extLst>
              <a:ext uri="{FF2B5EF4-FFF2-40B4-BE49-F238E27FC236}">
                <a16:creationId xmlns:a16="http://schemas.microsoft.com/office/drawing/2014/main" id="{96C4E2DB-D682-4EC6-97E6-CA7A1FC4C91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" y="6547377"/>
            <a:ext cx="11704320" cy="2089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E06971-951A-9774-0097-652EEACAF89E}"/>
              </a:ext>
            </a:extLst>
          </p:cNvPr>
          <p:cNvSpPr/>
          <p:nvPr/>
        </p:nvSpPr>
        <p:spPr>
          <a:xfrm>
            <a:off x="11704317" y="0"/>
            <a:ext cx="487683" cy="6858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B5EAB2-61AB-C6BA-CF0E-081BF8A440B9}"/>
              </a:ext>
            </a:extLst>
          </p:cNvPr>
          <p:cNvSpPr/>
          <p:nvPr/>
        </p:nvSpPr>
        <p:spPr>
          <a:xfrm>
            <a:off x="10241280" y="0"/>
            <a:ext cx="146303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104EBD8-6EC3-E344-E734-BECA976FB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4825" y="6608618"/>
            <a:ext cx="491279" cy="1979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47">
                <a:solidFill>
                  <a:srgbClr val="FFFFFF"/>
                </a:solidFill>
              </a:defRPr>
            </a:lvl1pPr>
          </a:lstStyle>
          <a:p>
            <a:fld id="{B266F0CF-D303-475F-943A-730B13ED5BD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58809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, Content, Footer and Right Large side bar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5E539-CBE8-49BE-ACB6-82667D1BE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843" y="97971"/>
            <a:ext cx="8779451" cy="244929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venir Next Demi Bold" panose="020B0503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CA" noProof="0"/>
              <a:t>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13BCC-9A51-4917-BC07-7D61FBA0D3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0843" y="489857"/>
            <a:ext cx="8779451" cy="5976257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CA" noProof="0"/>
              <a:t>Level #1</a:t>
            </a:r>
          </a:p>
          <a:p>
            <a:pPr lvl="1"/>
            <a:r>
              <a:rPr lang="en-CA" noProof="0"/>
              <a:t>Level #2</a:t>
            </a:r>
          </a:p>
          <a:p>
            <a:pPr lvl="2"/>
            <a:r>
              <a:rPr lang="en-CA" noProof="0"/>
              <a:t>Level #3</a:t>
            </a:r>
          </a:p>
          <a:p>
            <a:pPr lvl="3"/>
            <a:r>
              <a:rPr lang="en-CA" noProof="0"/>
              <a:t>Level #4</a:t>
            </a:r>
          </a:p>
          <a:p>
            <a:pPr lvl="4"/>
            <a:r>
              <a:rPr lang="en-CA" noProof="0"/>
              <a:t>Level #5</a:t>
            </a:r>
          </a:p>
        </p:txBody>
      </p:sp>
      <p:pic>
        <p:nvPicPr>
          <p:cNvPr id="6" name="Graphic 17">
            <a:extLst>
              <a:ext uri="{FF2B5EF4-FFF2-40B4-BE49-F238E27FC236}">
                <a16:creationId xmlns:a16="http://schemas.microsoft.com/office/drawing/2014/main" id="{96C4E2DB-D682-4EC6-97E6-CA7A1FC4C91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" y="6547377"/>
            <a:ext cx="11704320" cy="2089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E06971-951A-9774-0097-652EEACAF89E}"/>
              </a:ext>
            </a:extLst>
          </p:cNvPr>
          <p:cNvSpPr/>
          <p:nvPr/>
        </p:nvSpPr>
        <p:spPr>
          <a:xfrm>
            <a:off x="11704317" y="0"/>
            <a:ext cx="487683" cy="6858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B5EAB2-61AB-C6BA-CF0E-081BF8A440B9}"/>
              </a:ext>
            </a:extLst>
          </p:cNvPr>
          <p:cNvSpPr/>
          <p:nvPr/>
        </p:nvSpPr>
        <p:spPr>
          <a:xfrm>
            <a:off x="9265920" y="0"/>
            <a:ext cx="243839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104EBD8-6EC3-E344-E734-BECA976FB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4825" y="6608618"/>
            <a:ext cx="491279" cy="1979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47">
                <a:solidFill>
                  <a:srgbClr val="FFFFFF"/>
                </a:solidFill>
              </a:defRPr>
            </a:lvl1pPr>
          </a:lstStyle>
          <a:p>
            <a:fld id="{B266F0CF-D303-475F-943A-730B13ED5BD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442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7127B-59BB-4B00-9BF6-97D4F5626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noProof="0"/>
              <a:t>Page Title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F10A1-6836-402E-91C6-C687094CD3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31519" y="1188720"/>
            <a:ext cx="5266944" cy="5029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CA" noProof="0"/>
              <a:t>Level #1</a:t>
            </a:r>
          </a:p>
          <a:p>
            <a:pPr lvl="1"/>
            <a:r>
              <a:rPr lang="fr-CA" noProof="0"/>
              <a:t>Level #2</a:t>
            </a:r>
          </a:p>
          <a:p>
            <a:pPr lvl="2"/>
            <a:r>
              <a:rPr lang="fr-CA" noProof="0"/>
              <a:t>Level #3</a:t>
            </a:r>
          </a:p>
          <a:p>
            <a:pPr lvl="3"/>
            <a:r>
              <a:rPr lang="fr-CA" noProof="0"/>
              <a:t>Level #4</a:t>
            </a:r>
          </a:p>
          <a:p>
            <a:pPr lvl="4"/>
            <a:r>
              <a:rPr lang="fr-CA" noProof="0"/>
              <a:t>Level #5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167A3-40CF-43DA-A440-A97EF0067D6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1" y="1188720"/>
            <a:ext cx="5263599" cy="5029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CA" noProof="0"/>
              <a:t>Level #1</a:t>
            </a:r>
          </a:p>
          <a:p>
            <a:pPr lvl="1"/>
            <a:r>
              <a:rPr lang="fr-CA" noProof="0"/>
              <a:t>Level #2</a:t>
            </a:r>
          </a:p>
          <a:p>
            <a:pPr lvl="2"/>
            <a:r>
              <a:rPr lang="fr-CA" noProof="0"/>
              <a:t>Level #3</a:t>
            </a:r>
          </a:p>
          <a:p>
            <a:pPr lvl="3"/>
            <a:r>
              <a:rPr lang="fr-CA" noProof="0"/>
              <a:t>Level #4</a:t>
            </a:r>
          </a:p>
          <a:p>
            <a:pPr lvl="4"/>
            <a:r>
              <a:rPr lang="fr-CA" noProof="0"/>
              <a:t>Level #5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96C27-0225-4FB3-93C5-D89F2EE24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raphic 17">
            <a:extLst>
              <a:ext uri="{FF2B5EF4-FFF2-40B4-BE49-F238E27FC236}">
                <a16:creationId xmlns:a16="http://schemas.microsoft.com/office/drawing/2014/main" id="{96C4E2DB-D682-4EC6-97E6-CA7A1FC4C91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484974"/>
            <a:ext cx="10728960" cy="19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741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, Content, Footer and Right side ba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5E539-CBE8-49BE-ACB6-82667D1BE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843" y="97971"/>
            <a:ext cx="9834013" cy="244929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venir Next Demi Bold" panose="020B0503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CA" noProof="0"/>
              <a:t>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13BCC-9A51-4917-BC07-7D61FBA0D3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0843" y="489857"/>
            <a:ext cx="9834013" cy="5976257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CA" noProof="0"/>
              <a:t>Level #1</a:t>
            </a:r>
          </a:p>
          <a:p>
            <a:pPr lvl="1"/>
            <a:r>
              <a:rPr lang="en-CA" noProof="0"/>
              <a:t>Level #2</a:t>
            </a:r>
          </a:p>
          <a:p>
            <a:pPr lvl="2"/>
            <a:r>
              <a:rPr lang="en-CA" noProof="0"/>
              <a:t>Level #3</a:t>
            </a:r>
          </a:p>
          <a:p>
            <a:pPr lvl="3"/>
            <a:r>
              <a:rPr lang="en-CA" noProof="0"/>
              <a:t>Level #4</a:t>
            </a:r>
          </a:p>
          <a:p>
            <a:pPr lvl="4"/>
            <a:r>
              <a:rPr lang="en-CA" noProof="0"/>
              <a:t>Level #5</a:t>
            </a:r>
          </a:p>
        </p:txBody>
      </p:sp>
      <p:pic>
        <p:nvPicPr>
          <p:cNvPr id="6" name="Graphic 17">
            <a:extLst>
              <a:ext uri="{FF2B5EF4-FFF2-40B4-BE49-F238E27FC236}">
                <a16:creationId xmlns:a16="http://schemas.microsoft.com/office/drawing/2014/main" id="{96C4E2DB-D682-4EC6-97E6-CA7A1FC4C91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" y="6547377"/>
            <a:ext cx="11704320" cy="2089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E06971-951A-9774-0097-652EEACAF89E}"/>
              </a:ext>
            </a:extLst>
          </p:cNvPr>
          <p:cNvSpPr/>
          <p:nvPr/>
        </p:nvSpPr>
        <p:spPr>
          <a:xfrm>
            <a:off x="11704317" y="0"/>
            <a:ext cx="487683" cy="6858000"/>
          </a:xfrm>
          <a:prstGeom prst="rect">
            <a:avLst/>
          </a:prstGeom>
          <a:solidFill>
            <a:srgbClr val="C3D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B5EAB2-61AB-C6BA-CF0E-081BF8A440B9}"/>
              </a:ext>
            </a:extLst>
          </p:cNvPr>
          <p:cNvSpPr/>
          <p:nvPr/>
        </p:nvSpPr>
        <p:spPr>
          <a:xfrm>
            <a:off x="10241280" y="0"/>
            <a:ext cx="146303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104EBD8-6EC3-E344-E734-BECA976FB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4825" y="6608618"/>
            <a:ext cx="491279" cy="1979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47">
                <a:solidFill>
                  <a:srgbClr val="FFFFFF"/>
                </a:solidFill>
              </a:defRPr>
            </a:lvl1pPr>
          </a:lstStyle>
          <a:p>
            <a:fld id="{B266F0CF-D303-475F-943A-730B13ED5BD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0971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, Content, Footer and Right side ba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5E539-CBE8-49BE-ACB6-82667D1BE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843" y="97971"/>
            <a:ext cx="9834013" cy="244929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venir Next Demi Bold" panose="020B0503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CA" noProof="0"/>
              <a:t>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13BCC-9A51-4917-BC07-7D61FBA0D3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0843" y="489857"/>
            <a:ext cx="9834013" cy="5976257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CA" noProof="0"/>
              <a:t>Level #1</a:t>
            </a:r>
          </a:p>
          <a:p>
            <a:pPr lvl="1"/>
            <a:r>
              <a:rPr lang="en-CA" noProof="0"/>
              <a:t>Level #2</a:t>
            </a:r>
          </a:p>
          <a:p>
            <a:pPr lvl="2"/>
            <a:r>
              <a:rPr lang="en-CA" noProof="0"/>
              <a:t>Level #3</a:t>
            </a:r>
          </a:p>
          <a:p>
            <a:pPr lvl="3"/>
            <a:r>
              <a:rPr lang="en-CA" noProof="0"/>
              <a:t>Level #4</a:t>
            </a:r>
          </a:p>
          <a:p>
            <a:pPr lvl="4"/>
            <a:r>
              <a:rPr lang="en-CA" noProof="0"/>
              <a:t>Level #5</a:t>
            </a:r>
          </a:p>
        </p:txBody>
      </p:sp>
      <p:pic>
        <p:nvPicPr>
          <p:cNvPr id="6" name="Graphic 17">
            <a:extLst>
              <a:ext uri="{FF2B5EF4-FFF2-40B4-BE49-F238E27FC236}">
                <a16:creationId xmlns:a16="http://schemas.microsoft.com/office/drawing/2014/main" id="{96C4E2DB-D682-4EC6-97E6-CA7A1FC4C91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" y="6547377"/>
            <a:ext cx="11704320" cy="2089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E06971-951A-9774-0097-652EEACAF89E}"/>
              </a:ext>
            </a:extLst>
          </p:cNvPr>
          <p:cNvSpPr/>
          <p:nvPr/>
        </p:nvSpPr>
        <p:spPr>
          <a:xfrm>
            <a:off x="11704317" y="0"/>
            <a:ext cx="487683" cy="6858000"/>
          </a:xfrm>
          <a:prstGeom prst="rect">
            <a:avLst/>
          </a:prstGeom>
          <a:solidFill>
            <a:srgbClr val="984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B5EAB2-61AB-C6BA-CF0E-081BF8A440B9}"/>
              </a:ext>
            </a:extLst>
          </p:cNvPr>
          <p:cNvSpPr/>
          <p:nvPr/>
        </p:nvSpPr>
        <p:spPr>
          <a:xfrm>
            <a:off x="10241280" y="0"/>
            <a:ext cx="146303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104EBD8-6EC3-E344-E734-BECA976FB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4825" y="6608618"/>
            <a:ext cx="491279" cy="1979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47">
                <a:solidFill>
                  <a:srgbClr val="FFFFFF"/>
                </a:solidFill>
              </a:defRPr>
            </a:lvl1pPr>
          </a:lstStyle>
          <a:p>
            <a:fld id="{B266F0CF-D303-475F-943A-730B13ED5BD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46913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, Content, Footer and Right side ba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5E539-CBE8-49BE-ACB6-82667D1BE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843" y="97971"/>
            <a:ext cx="9834013" cy="244929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venir Next Demi Bold" panose="020B0503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CA" noProof="0"/>
              <a:t>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13BCC-9A51-4917-BC07-7D61FBA0D3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0843" y="489857"/>
            <a:ext cx="9834013" cy="5976257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CA" noProof="0"/>
              <a:t>Level #1</a:t>
            </a:r>
          </a:p>
          <a:p>
            <a:pPr lvl="1"/>
            <a:r>
              <a:rPr lang="en-CA" noProof="0"/>
              <a:t>Level #2</a:t>
            </a:r>
          </a:p>
          <a:p>
            <a:pPr lvl="2"/>
            <a:r>
              <a:rPr lang="en-CA" noProof="0"/>
              <a:t>Level #3</a:t>
            </a:r>
          </a:p>
          <a:p>
            <a:pPr lvl="3"/>
            <a:r>
              <a:rPr lang="en-CA" noProof="0"/>
              <a:t>Level #4</a:t>
            </a:r>
          </a:p>
          <a:p>
            <a:pPr lvl="4"/>
            <a:r>
              <a:rPr lang="en-CA" noProof="0"/>
              <a:t>Level #5</a:t>
            </a:r>
          </a:p>
        </p:txBody>
      </p:sp>
      <p:pic>
        <p:nvPicPr>
          <p:cNvPr id="6" name="Graphic 17">
            <a:extLst>
              <a:ext uri="{FF2B5EF4-FFF2-40B4-BE49-F238E27FC236}">
                <a16:creationId xmlns:a16="http://schemas.microsoft.com/office/drawing/2014/main" id="{96C4E2DB-D682-4EC6-97E6-CA7A1FC4C91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" y="6547377"/>
            <a:ext cx="11704320" cy="2089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E06971-951A-9774-0097-652EEACAF89E}"/>
              </a:ext>
            </a:extLst>
          </p:cNvPr>
          <p:cNvSpPr/>
          <p:nvPr/>
        </p:nvSpPr>
        <p:spPr>
          <a:xfrm>
            <a:off x="11704317" y="0"/>
            <a:ext cx="487683" cy="6858000"/>
          </a:xfrm>
          <a:prstGeom prst="rect">
            <a:avLst/>
          </a:prstGeom>
          <a:solidFill>
            <a:srgbClr val="2F3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B5EAB2-61AB-C6BA-CF0E-081BF8A440B9}"/>
              </a:ext>
            </a:extLst>
          </p:cNvPr>
          <p:cNvSpPr/>
          <p:nvPr/>
        </p:nvSpPr>
        <p:spPr>
          <a:xfrm>
            <a:off x="10241280" y="0"/>
            <a:ext cx="146303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104EBD8-6EC3-E344-E734-BECA976FB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4825" y="6608618"/>
            <a:ext cx="491279" cy="1979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47">
                <a:solidFill>
                  <a:srgbClr val="FFFFFF"/>
                </a:solidFill>
              </a:defRPr>
            </a:lvl1pPr>
          </a:lstStyle>
          <a:p>
            <a:fld id="{B266F0CF-D303-475F-943A-730B13ED5BD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11651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, Content, Footer and Right side ba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5E539-CBE8-49BE-ACB6-82667D1BE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843" y="97971"/>
            <a:ext cx="9834013" cy="244929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venir Next Demi Bold" panose="020B0503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CA" noProof="0"/>
              <a:t>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13BCC-9A51-4917-BC07-7D61FBA0D3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0843" y="489857"/>
            <a:ext cx="9834013" cy="5976257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b="0" i="0">
                <a:latin typeface="Avenir Next" panose="020B050302020202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CA" noProof="0"/>
              <a:t>Level #1</a:t>
            </a:r>
          </a:p>
          <a:p>
            <a:pPr lvl="1"/>
            <a:r>
              <a:rPr lang="en-CA" noProof="0"/>
              <a:t>Level #2</a:t>
            </a:r>
          </a:p>
          <a:p>
            <a:pPr lvl="2"/>
            <a:r>
              <a:rPr lang="en-CA" noProof="0"/>
              <a:t>Level #3</a:t>
            </a:r>
          </a:p>
          <a:p>
            <a:pPr lvl="3"/>
            <a:r>
              <a:rPr lang="en-CA" noProof="0"/>
              <a:t>Level #4</a:t>
            </a:r>
          </a:p>
          <a:p>
            <a:pPr lvl="4"/>
            <a:r>
              <a:rPr lang="en-CA" noProof="0"/>
              <a:t>Level #5</a:t>
            </a:r>
          </a:p>
        </p:txBody>
      </p:sp>
      <p:pic>
        <p:nvPicPr>
          <p:cNvPr id="6" name="Graphic 17">
            <a:extLst>
              <a:ext uri="{FF2B5EF4-FFF2-40B4-BE49-F238E27FC236}">
                <a16:creationId xmlns:a16="http://schemas.microsoft.com/office/drawing/2014/main" id="{96C4E2DB-D682-4EC6-97E6-CA7A1FC4C91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" y="6547377"/>
            <a:ext cx="11704320" cy="2089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E06971-951A-9774-0097-652EEACAF89E}"/>
              </a:ext>
            </a:extLst>
          </p:cNvPr>
          <p:cNvSpPr/>
          <p:nvPr/>
        </p:nvSpPr>
        <p:spPr>
          <a:xfrm>
            <a:off x="11704317" y="0"/>
            <a:ext cx="487683" cy="6858000"/>
          </a:xfrm>
          <a:prstGeom prst="rect">
            <a:avLst/>
          </a:prstGeom>
          <a:solidFill>
            <a:srgbClr val="07A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B5EAB2-61AB-C6BA-CF0E-081BF8A440B9}"/>
              </a:ext>
            </a:extLst>
          </p:cNvPr>
          <p:cNvSpPr/>
          <p:nvPr/>
        </p:nvSpPr>
        <p:spPr>
          <a:xfrm>
            <a:off x="10241280" y="0"/>
            <a:ext cx="146303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104EBD8-6EC3-E344-E734-BECA976FB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4825" y="6608618"/>
            <a:ext cx="491279" cy="1979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47">
                <a:solidFill>
                  <a:srgbClr val="FFFFFF"/>
                </a:solidFill>
              </a:defRPr>
            </a:lvl1pPr>
          </a:lstStyle>
          <a:p>
            <a:fld id="{B266F0CF-D303-475F-943A-730B13ED5BD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9075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5E539-CBE8-49BE-ACB6-82667D1BE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 noProof="0"/>
              <a:t>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13BCC-9A51-4917-BC07-7D61FBA0D3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1869" y="489857"/>
            <a:ext cx="11548262" cy="5976257"/>
          </a:xfrm>
        </p:spPr>
        <p:txBody>
          <a:bodyPr/>
          <a:lstStyle>
            <a:lvl1pPr>
              <a:defRPr>
                <a:solidFill>
                  <a:srgbClr val="474C55"/>
                </a:solidFill>
              </a:defRPr>
            </a:lvl1pPr>
            <a:lvl2pPr>
              <a:defRPr>
                <a:solidFill>
                  <a:srgbClr val="474C55"/>
                </a:solidFill>
              </a:defRPr>
            </a:lvl2pPr>
            <a:lvl3pPr>
              <a:defRPr>
                <a:solidFill>
                  <a:srgbClr val="474C55"/>
                </a:solidFill>
              </a:defRPr>
            </a:lvl3pPr>
            <a:lvl4pPr>
              <a:defRPr>
                <a:solidFill>
                  <a:srgbClr val="474C55"/>
                </a:solidFill>
              </a:defRPr>
            </a:lvl4pPr>
            <a:lvl5pPr>
              <a:defRPr>
                <a:solidFill>
                  <a:srgbClr val="474C55"/>
                </a:solidFill>
              </a:defRPr>
            </a:lvl5pPr>
          </a:lstStyle>
          <a:p>
            <a:pPr lvl="0"/>
            <a:r>
              <a:rPr lang="fr-CA" noProof="0"/>
              <a:t>Level #1</a:t>
            </a:r>
          </a:p>
          <a:p>
            <a:pPr lvl="1"/>
            <a:r>
              <a:rPr lang="fr-CA" noProof="0"/>
              <a:t>Level #2</a:t>
            </a:r>
          </a:p>
          <a:p>
            <a:pPr lvl="2"/>
            <a:r>
              <a:rPr lang="fr-CA" noProof="0"/>
              <a:t>Level #3</a:t>
            </a:r>
          </a:p>
          <a:p>
            <a:pPr lvl="3"/>
            <a:r>
              <a:rPr lang="fr-CA" noProof="0"/>
              <a:t>Level #4</a:t>
            </a:r>
          </a:p>
          <a:p>
            <a:pPr lvl="4"/>
            <a:r>
              <a:rPr lang="fr-CA" noProof="0"/>
              <a:t>Level #5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18E7CC3-20BF-4926-A846-9731E96EF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4825" y="6608618"/>
            <a:ext cx="491279" cy="1979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6F0CF-D303-475F-943A-730B13ED5BD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02898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EA276-B4CB-4E1D-A167-556F2B4C9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2" y="1447278"/>
            <a:ext cx="10704280" cy="2852737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CA" noProof="0"/>
              <a:t>Sub-Section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DEEBB-2835-4821-8E51-8D365930B6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1522" y="4589466"/>
            <a:ext cx="10704280" cy="1535112"/>
          </a:xfrm>
        </p:spPr>
        <p:txBody>
          <a:bodyPr>
            <a:normAutofit/>
          </a:bodyPr>
          <a:lstStyle>
            <a:lvl1pPr marL="0" indent="0">
              <a:buNone/>
              <a:defRPr sz="1387">
                <a:solidFill>
                  <a:srgbClr val="474C55"/>
                </a:solidFill>
              </a:defRPr>
            </a:lvl1pPr>
            <a:lvl2pPr marL="18287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 marL="365749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3pPr>
            <a:lvl4pPr marL="548623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4pPr>
            <a:lvl5pPr marL="731497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5pPr>
            <a:lvl6pPr marL="914371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6pPr>
            <a:lvl7pPr marL="1097246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7pPr>
            <a:lvl8pPr marL="128012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8pPr>
            <a:lvl9pPr marL="1462994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/>
              <a:t>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A2EC5-1074-4946-AC0A-20094125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F0CF-D303-475F-943A-730B13ED5BD8}" type="slidenum">
              <a:rPr lang="en-CA" smtClean="0"/>
              <a:t>‹#›</a:t>
            </a:fld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13D18B-A6B7-CBD4-557F-D814ED73ABED}"/>
              </a:ext>
            </a:extLst>
          </p:cNvPr>
          <p:cNvSpPr/>
          <p:nvPr/>
        </p:nvSpPr>
        <p:spPr>
          <a:xfrm>
            <a:off x="267063" y="244929"/>
            <a:ext cx="11699041" cy="1982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Google Shape;17;p2">
            <a:extLst>
              <a:ext uri="{FF2B5EF4-FFF2-40B4-BE49-F238E27FC236}">
                <a16:creationId xmlns:a16="http://schemas.microsoft.com/office/drawing/2014/main" id="{E45501AE-8C42-7171-BA7B-AA3D4B2D0CD3}"/>
              </a:ext>
            </a:extLst>
          </p:cNvPr>
          <p:cNvCxnSpPr/>
          <p:nvPr/>
        </p:nvCxnSpPr>
        <p:spPr>
          <a:xfrm>
            <a:off x="731520" y="4418511"/>
            <a:ext cx="10704576" cy="0"/>
          </a:xfrm>
          <a:prstGeom prst="straightConnector1">
            <a:avLst/>
          </a:prstGeom>
          <a:noFill/>
          <a:ln w="34925" cap="flat" cmpd="sng">
            <a:gradFill>
              <a:gsLst>
                <a:gs pos="0">
                  <a:srgbClr val="C3D941"/>
                </a:gs>
                <a:gs pos="40000">
                  <a:srgbClr val="C3D941"/>
                </a:gs>
                <a:gs pos="79000">
                  <a:srgbClr val="474C55"/>
                </a:gs>
                <a:gs pos="100000">
                  <a:srgbClr val="474C55"/>
                </a:gs>
              </a:gsLst>
              <a:lin ang="2160000" scaled="0"/>
            </a:gra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33B0F69-C697-9575-4D0A-93BB676EC6B5}"/>
              </a:ext>
            </a:extLst>
          </p:cNvPr>
          <p:cNvSpPr/>
          <p:nvPr/>
        </p:nvSpPr>
        <p:spPr>
          <a:xfrm>
            <a:off x="357632" y="6681651"/>
            <a:ext cx="760781" cy="1273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2701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7127B-59BB-4B00-9BF6-97D4F56261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 noProof="0"/>
              <a:t>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F10A1-6836-402E-91C6-C687094CD3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1869" y="489857"/>
            <a:ext cx="5657088" cy="6007229"/>
          </a:xfrm>
        </p:spPr>
        <p:txBody>
          <a:bodyPr/>
          <a:lstStyle>
            <a:lvl1pPr marL="193034" indent="-193034">
              <a:buFont typeface="Arial" panose="020B0604020202020204" pitchFamily="34" charset="0"/>
              <a:buChar char="•"/>
              <a:defRPr>
                <a:solidFill>
                  <a:srgbClr val="474C55"/>
                </a:solidFill>
              </a:defRPr>
            </a:lvl1pPr>
            <a:lvl2pPr marL="380988" indent="-198113">
              <a:buFont typeface="Arial" panose="020B0604020202020204" pitchFamily="34" charset="0"/>
              <a:buChar char="•"/>
              <a:defRPr>
                <a:solidFill>
                  <a:srgbClr val="474C55"/>
                </a:solidFill>
              </a:defRPr>
            </a:lvl2pPr>
            <a:lvl3pPr marL="528304" indent="-162555">
              <a:buFont typeface="Arial" panose="020B0604020202020204" pitchFamily="34" charset="0"/>
              <a:buChar char="•"/>
              <a:defRPr>
                <a:solidFill>
                  <a:srgbClr val="474C55"/>
                </a:solidFill>
              </a:defRPr>
            </a:lvl3pPr>
            <a:lvl4pPr marL="716258" indent="-167634">
              <a:buFont typeface="Arial" panose="020B0604020202020204" pitchFamily="34" charset="0"/>
              <a:buChar char="•"/>
              <a:defRPr>
                <a:solidFill>
                  <a:srgbClr val="474C55"/>
                </a:solidFill>
              </a:defRPr>
            </a:lvl4pPr>
            <a:lvl5pPr marL="863573" indent="-132076">
              <a:buFont typeface="Arial" panose="020B0604020202020204" pitchFamily="34" charset="0"/>
              <a:buChar char="•"/>
              <a:defRPr>
                <a:solidFill>
                  <a:srgbClr val="474C55"/>
                </a:solidFill>
              </a:defRPr>
            </a:lvl5pPr>
          </a:lstStyle>
          <a:p>
            <a:pPr lvl="0"/>
            <a:r>
              <a:rPr lang="en-CA" noProof="0"/>
              <a:t>Level #1</a:t>
            </a:r>
          </a:p>
          <a:p>
            <a:pPr lvl="1"/>
            <a:r>
              <a:rPr lang="en-CA" noProof="0"/>
              <a:t>Level #2</a:t>
            </a:r>
          </a:p>
          <a:p>
            <a:pPr lvl="2"/>
            <a:r>
              <a:rPr lang="en-CA" noProof="0"/>
              <a:t>Level #3</a:t>
            </a:r>
          </a:p>
          <a:p>
            <a:pPr lvl="3"/>
            <a:r>
              <a:rPr lang="en-CA" noProof="0"/>
              <a:t>Level #4</a:t>
            </a:r>
          </a:p>
          <a:p>
            <a:pPr lvl="4"/>
            <a:r>
              <a:rPr lang="en-CA" noProof="0"/>
              <a:t>Level #5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167A3-40CF-43DA-A440-A97EF0067D6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13044" y="489857"/>
            <a:ext cx="5657087" cy="6007229"/>
          </a:xfrm>
        </p:spPr>
        <p:txBody>
          <a:bodyPr/>
          <a:lstStyle>
            <a:lvl1pPr marL="193034" indent="-193034">
              <a:buFont typeface="Arial" panose="020B0604020202020204" pitchFamily="34" charset="0"/>
              <a:buChar char="•"/>
              <a:defRPr>
                <a:solidFill>
                  <a:srgbClr val="474C55"/>
                </a:solidFill>
              </a:defRPr>
            </a:lvl1pPr>
            <a:lvl2pPr marL="380988" indent="-198113">
              <a:buFont typeface="Arial" panose="020B0604020202020204" pitchFamily="34" charset="0"/>
              <a:buChar char="•"/>
              <a:defRPr>
                <a:solidFill>
                  <a:srgbClr val="474C55"/>
                </a:solidFill>
              </a:defRPr>
            </a:lvl2pPr>
            <a:lvl3pPr marL="528304" indent="-162555">
              <a:buFont typeface="Arial" panose="020B0604020202020204" pitchFamily="34" charset="0"/>
              <a:buChar char="•"/>
              <a:defRPr>
                <a:solidFill>
                  <a:srgbClr val="474C55"/>
                </a:solidFill>
              </a:defRPr>
            </a:lvl3pPr>
            <a:lvl4pPr marL="716258" indent="-167634">
              <a:buFont typeface="Arial" panose="020B0604020202020204" pitchFamily="34" charset="0"/>
              <a:buChar char="•"/>
              <a:defRPr>
                <a:solidFill>
                  <a:srgbClr val="474C55"/>
                </a:solidFill>
              </a:defRPr>
            </a:lvl4pPr>
            <a:lvl5pPr marL="863573" indent="-132076">
              <a:buFont typeface="Arial" panose="020B0604020202020204" pitchFamily="34" charset="0"/>
              <a:buChar char="•"/>
              <a:defRPr>
                <a:solidFill>
                  <a:srgbClr val="474C55"/>
                </a:solidFill>
              </a:defRPr>
            </a:lvl5pPr>
          </a:lstStyle>
          <a:p>
            <a:pPr lvl="0"/>
            <a:r>
              <a:rPr lang="en-CA" noProof="0"/>
              <a:t>Level #1</a:t>
            </a:r>
          </a:p>
          <a:p>
            <a:pPr lvl="1"/>
            <a:r>
              <a:rPr lang="en-CA" noProof="0"/>
              <a:t>Level #2</a:t>
            </a:r>
          </a:p>
          <a:p>
            <a:pPr lvl="2"/>
            <a:r>
              <a:rPr lang="en-CA" noProof="0"/>
              <a:t>Level #3</a:t>
            </a:r>
          </a:p>
          <a:p>
            <a:pPr lvl="3"/>
            <a:r>
              <a:rPr lang="en-CA" noProof="0"/>
              <a:t>Level #4</a:t>
            </a:r>
          </a:p>
          <a:p>
            <a:pPr lvl="4"/>
            <a:r>
              <a:rPr lang="en-CA" noProof="0"/>
              <a:t>Level #5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96C27-0225-4FB3-93C5-D89F2EE24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F0CF-D303-475F-943A-730B13ED5BD8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Graphic 17">
            <a:extLst>
              <a:ext uri="{FF2B5EF4-FFF2-40B4-BE49-F238E27FC236}">
                <a16:creationId xmlns:a16="http://schemas.microsoft.com/office/drawing/2014/main" id="{0589D681-3013-175A-51A5-A955D0BF28C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" y="6547377"/>
            <a:ext cx="11704320" cy="20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007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3786F-028A-46E0-9E46-80290A69B90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1523" y="489857"/>
            <a:ext cx="5266056" cy="36576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120" b="0">
                <a:solidFill>
                  <a:srgbClr val="474C55"/>
                </a:solidFill>
              </a:defRPr>
            </a:lvl1pPr>
            <a:lvl2pPr marL="182874" indent="0">
              <a:buNone/>
              <a:defRPr sz="800" b="1"/>
            </a:lvl2pPr>
            <a:lvl3pPr marL="365749" indent="0">
              <a:buNone/>
              <a:defRPr sz="720" b="1"/>
            </a:lvl3pPr>
            <a:lvl4pPr marL="548623" indent="0">
              <a:buNone/>
              <a:defRPr sz="640" b="1"/>
            </a:lvl4pPr>
            <a:lvl5pPr marL="731497" indent="0">
              <a:buNone/>
              <a:defRPr sz="640" b="1"/>
            </a:lvl5pPr>
            <a:lvl6pPr marL="914371" indent="0">
              <a:buNone/>
              <a:defRPr sz="640" b="1"/>
            </a:lvl6pPr>
            <a:lvl7pPr marL="1097246" indent="0">
              <a:buNone/>
              <a:defRPr sz="640" b="1"/>
            </a:lvl7pPr>
            <a:lvl8pPr marL="1280120" indent="0">
              <a:buNone/>
              <a:defRPr sz="640" b="1"/>
            </a:lvl8pPr>
            <a:lvl9pPr marL="1462994" indent="0">
              <a:buNone/>
              <a:defRPr sz="640" b="1"/>
            </a:lvl9pPr>
          </a:lstStyle>
          <a:p>
            <a:pPr lvl="0"/>
            <a:r>
              <a:rPr lang="fr-CA" noProof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14BA5-CD4B-4189-9196-B6D884FA75B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31522" y="1002575"/>
            <a:ext cx="5266055" cy="5206638"/>
          </a:xfrm>
        </p:spPr>
        <p:txBody>
          <a:bodyPr/>
          <a:lstStyle>
            <a:lvl1pPr>
              <a:defRPr>
                <a:solidFill>
                  <a:srgbClr val="474C55"/>
                </a:solidFill>
              </a:defRPr>
            </a:lvl1pPr>
            <a:lvl2pPr>
              <a:defRPr>
                <a:solidFill>
                  <a:srgbClr val="474C55"/>
                </a:solidFill>
              </a:defRPr>
            </a:lvl2pPr>
            <a:lvl3pPr>
              <a:defRPr>
                <a:solidFill>
                  <a:srgbClr val="474C55"/>
                </a:solidFill>
              </a:defRPr>
            </a:lvl3pPr>
            <a:lvl4pPr>
              <a:defRPr>
                <a:solidFill>
                  <a:srgbClr val="474C55"/>
                </a:solidFill>
              </a:defRPr>
            </a:lvl4pPr>
            <a:lvl5pPr>
              <a:defRPr>
                <a:solidFill>
                  <a:srgbClr val="474C55"/>
                </a:solidFill>
              </a:defRPr>
            </a:lvl5pPr>
          </a:lstStyle>
          <a:p>
            <a:pPr lvl="0"/>
            <a:r>
              <a:rPr lang="fr-CA" noProof="0"/>
              <a:t>Level #1</a:t>
            </a:r>
          </a:p>
          <a:p>
            <a:pPr lvl="1"/>
            <a:r>
              <a:rPr lang="fr-CA" noProof="0"/>
              <a:t>Level #2</a:t>
            </a:r>
          </a:p>
          <a:p>
            <a:pPr lvl="2"/>
            <a:r>
              <a:rPr lang="fr-CA" noProof="0"/>
              <a:t>Level #3</a:t>
            </a:r>
          </a:p>
          <a:p>
            <a:pPr lvl="3"/>
            <a:r>
              <a:rPr lang="fr-CA" noProof="0"/>
              <a:t>Level #4</a:t>
            </a:r>
          </a:p>
          <a:p>
            <a:pPr lvl="4"/>
            <a:r>
              <a:rPr lang="fr-CA" noProof="0"/>
              <a:t>Level #5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6E32F-1DF1-4981-AA04-FCA17002A18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6" y="489857"/>
            <a:ext cx="5263599" cy="36576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120" b="0">
                <a:solidFill>
                  <a:srgbClr val="474C55"/>
                </a:solidFill>
              </a:defRPr>
            </a:lvl1pPr>
            <a:lvl2pPr marL="182874" indent="0">
              <a:buNone/>
              <a:defRPr sz="800" b="1"/>
            </a:lvl2pPr>
            <a:lvl3pPr marL="365749" indent="0">
              <a:buNone/>
              <a:defRPr sz="720" b="1"/>
            </a:lvl3pPr>
            <a:lvl4pPr marL="548623" indent="0">
              <a:buNone/>
              <a:defRPr sz="640" b="1"/>
            </a:lvl4pPr>
            <a:lvl5pPr marL="731497" indent="0">
              <a:buNone/>
              <a:defRPr sz="640" b="1"/>
            </a:lvl5pPr>
            <a:lvl6pPr marL="914371" indent="0">
              <a:buNone/>
              <a:defRPr sz="640" b="1"/>
            </a:lvl6pPr>
            <a:lvl7pPr marL="1097246" indent="0">
              <a:buNone/>
              <a:defRPr sz="640" b="1"/>
            </a:lvl7pPr>
            <a:lvl8pPr marL="1280120" indent="0">
              <a:buNone/>
              <a:defRPr sz="640" b="1"/>
            </a:lvl8pPr>
            <a:lvl9pPr marL="1462994" indent="0">
              <a:buNone/>
              <a:defRPr sz="640" b="1"/>
            </a:lvl9pPr>
          </a:lstStyle>
          <a:p>
            <a:pPr lvl="0"/>
            <a:r>
              <a:rPr lang="fr-CA" noProof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9D9FA1-3F22-44A4-AEC0-A53F7D40042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6" y="1002575"/>
            <a:ext cx="5263599" cy="5206638"/>
          </a:xfrm>
        </p:spPr>
        <p:txBody>
          <a:bodyPr/>
          <a:lstStyle>
            <a:lvl1pPr>
              <a:defRPr>
                <a:solidFill>
                  <a:srgbClr val="474C55"/>
                </a:solidFill>
              </a:defRPr>
            </a:lvl1pPr>
            <a:lvl2pPr>
              <a:defRPr>
                <a:solidFill>
                  <a:srgbClr val="474C55"/>
                </a:solidFill>
              </a:defRPr>
            </a:lvl2pPr>
            <a:lvl3pPr>
              <a:defRPr>
                <a:solidFill>
                  <a:srgbClr val="474C55"/>
                </a:solidFill>
              </a:defRPr>
            </a:lvl3pPr>
            <a:lvl4pPr>
              <a:defRPr>
                <a:solidFill>
                  <a:srgbClr val="474C55"/>
                </a:solidFill>
              </a:defRPr>
            </a:lvl4pPr>
            <a:lvl5pPr>
              <a:defRPr>
                <a:solidFill>
                  <a:srgbClr val="474C55"/>
                </a:solidFill>
              </a:defRPr>
            </a:lvl5pPr>
          </a:lstStyle>
          <a:p>
            <a:pPr lvl="0"/>
            <a:r>
              <a:rPr lang="fr-CA" noProof="0"/>
              <a:t>Level #1</a:t>
            </a:r>
          </a:p>
          <a:p>
            <a:pPr lvl="1"/>
            <a:r>
              <a:rPr lang="fr-CA" noProof="0"/>
              <a:t>Level #2</a:t>
            </a:r>
          </a:p>
          <a:p>
            <a:pPr lvl="2"/>
            <a:r>
              <a:rPr lang="fr-CA" noProof="0"/>
              <a:t>Level #3</a:t>
            </a:r>
          </a:p>
          <a:p>
            <a:pPr lvl="3"/>
            <a:r>
              <a:rPr lang="fr-CA" noProof="0"/>
              <a:t>Level #4</a:t>
            </a:r>
          </a:p>
          <a:p>
            <a:pPr lvl="4"/>
            <a:r>
              <a:rPr lang="fr-CA" noProof="0"/>
              <a:t>Level #5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6581BD-51C8-4494-ABD6-A892B509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F0CF-D303-475F-943A-730B13ED5BD8}" type="slidenum">
              <a:rPr lang="en-CA" smtClean="0"/>
              <a:t>‹#›</a:t>
            </a:fld>
            <a:endParaRPr lang="en-CA"/>
          </a:p>
        </p:txBody>
      </p:sp>
      <p:pic>
        <p:nvPicPr>
          <p:cNvPr id="2" name="Graphic 17">
            <a:extLst>
              <a:ext uri="{FF2B5EF4-FFF2-40B4-BE49-F238E27FC236}">
                <a16:creationId xmlns:a16="http://schemas.microsoft.com/office/drawing/2014/main" id="{3F213419-28C5-2C2E-303F-7300452B895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" y="6547377"/>
            <a:ext cx="11704320" cy="20893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EF68F60-3B60-6929-C6DF-19BAC3C8FD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843" y="97971"/>
            <a:ext cx="11550316" cy="2449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 noProof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532883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A57C6-B2DF-4B75-919E-68EBCF283F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93" y="457204"/>
            <a:ext cx="6252611" cy="5667374"/>
          </a:xfrm>
        </p:spPr>
        <p:txBody>
          <a:bodyPr/>
          <a:lstStyle>
            <a:lvl1pPr>
              <a:defRPr sz="1280"/>
            </a:lvl1pPr>
            <a:lvl2pPr>
              <a:defRPr sz="1120"/>
            </a:lvl2pPr>
            <a:lvl3pPr>
              <a:defRPr sz="96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fr-CA" noProof="0"/>
              <a:t>Level #1</a:t>
            </a:r>
          </a:p>
          <a:p>
            <a:pPr lvl="1"/>
            <a:r>
              <a:rPr lang="fr-CA" noProof="0"/>
              <a:t>Level #2</a:t>
            </a:r>
          </a:p>
          <a:p>
            <a:pPr lvl="2"/>
            <a:r>
              <a:rPr lang="fr-CA" noProof="0"/>
              <a:t>Level #3</a:t>
            </a:r>
          </a:p>
          <a:p>
            <a:pPr lvl="3"/>
            <a:r>
              <a:rPr lang="fr-CA" noProof="0"/>
              <a:t>Level #4</a:t>
            </a:r>
          </a:p>
          <a:p>
            <a:pPr lvl="4"/>
            <a:r>
              <a:rPr lang="fr-CA" noProof="0"/>
              <a:t>Level #5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1F626-F1F0-4DE3-A71A-E9462B1D5CC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1527" y="457203"/>
            <a:ext cx="4023359" cy="5667374"/>
          </a:xfrm>
        </p:spPr>
        <p:txBody>
          <a:bodyPr>
            <a:normAutofit/>
          </a:bodyPr>
          <a:lstStyle>
            <a:lvl1pPr marL="0" indent="0">
              <a:buNone/>
              <a:defRPr sz="747">
                <a:solidFill>
                  <a:srgbClr val="474C55"/>
                </a:solidFill>
              </a:defRPr>
            </a:lvl1pPr>
            <a:lvl2pPr marL="182874" indent="0">
              <a:buNone/>
              <a:defRPr sz="560"/>
            </a:lvl2pPr>
            <a:lvl3pPr marL="365749" indent="0">
              <a:buNone/>
              <a:defRPr sz="480"/>
            </a:lvl3pPr>
            <a:lvl4pPr marL="548623" indent="0">
              <a:buNone/>
              <a:defRPr sz="400"/>
            </a:lvl4pPr>
            <a:lvl5pPr marL="731497" indent="0">
              <a:buNone/>
              <a:defRPr sz="400"/>
            </a:lvl5pPr>
            <a:lvl6pPr marL="914371" indent="0">
              <a:buNone/>
              <a:defRPr sz="400"/>
            </a:lvl6pPr>
            <a:lvl7pPr marL="1097246" indent="0">
              <a:buNone/>
              <a:defRPr sz="400"/>
            </a:lvl7pPr>
            <a:lvl8pPr marL="1280120" indent="0">
              <a:buNone/>
              <a:defRPr sz="400"/>
            </a:lvl8pPr>
            <a:lvl9pPr marL="1462994" indent="0">
              <a:buNone/>
              <a:defRPr sz="400"/>
            </a:lvl9pPr>
          </a:lstStyle>
          <a:p>
            <a:pPr lvl="0"/>
            <a:r>
              <a:rPr lang="fr-CA" noProof="0"/>
              <a:t>Paragraph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6E2BF-3776-4130-B7AC-FA0D6F480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F0CF-D303-475F-943A-730B13ED5BD8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Graphic 17">
            <a:extLst>
              <a:ext uri="{FF2B5EF4-FFF2-40B4-BE49-F238E27FC236}">
                <a16:creationId xmlns:a16="http://schemas.microsoft.com/office/drawing/2014/main" id="{8BF7661C-C3B2-57A2-C8B1-E6AD5DA27A2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" y="6547377"/>
            <a:ext cx="11704320" cy="2089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8D0FADA-413E-2D86-8C65-9D09C3AE84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843" y="97971"/>
            <a:ext cx="11550316" cy="2449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 noProof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44761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3786F-028A-46E0-9E46-80290A69B90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1521" y="1188720"/>
            <a:ext cx="5266057" cy="36576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CA" noProof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14BA5-CD4B-4189-9196-B6D884FA75B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31520" y="1829434"/>
            <a:ext cx="5266056" cy="43797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CA" noProof="0"/>
              <a:t>Level #1</a:t>
            </a:r>
          </a:p>
          <a:p>
            <a:pPr lvl="1"/>
            <a:r>
              <a:rPr lang="fr-CA" noProof="0"/>
              <a:t>Level #2</a:t>
            </a:r>
          </a:p>
          <a:p>
            <a:pPr lvl="2"/>
            <a:r>
              <a:rPr lang="fr-CA" noProof="0"/>
              <a:t>Level #3</a:t>
            </a:r>
          </a:p>
          <a:p>
            <a:pPr lvl="3"/>
            <a:r>
              <a:rPr lang="fr-CA" noProof="0"/>
              <a:t>Level #4</a:t>
            </a:r>
          </a:p>
          <a:p>
            <a:pPr lvl="4"/>
            <a:r>
              <a:rPr lang="fr-CA" noProof="0"/>
              <a:t>Level #5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6E32F-1DF1-4981-AA04-FCA17002A18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188720"/>
            <a:ext cx="5263599" cy="36576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CA" noProof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9D9FA1-3F22-44A4-AEC0-A53F7D40042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1" y="1829434"/>
            <a:ext cx="5263599" cy="43797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CA" noProof="0"/>
              <a:t>Level #1</a:t>
            </a:r>
          </a:p>
          <a:p>
            <a:pPr lvl="1"/>
            <a:r>
              <a:rPr lang="fr-CA" noProof="0"/>
              <a:t>Level #2</a:t>
            </a:r>
          </a:p>
          <a:p>
            <a:pPr lvl="2"/>
            <a:r>
              <a:rPr lang="fr-CA" noProof="0"/>
              <a:t>Level #3</a:t>
            </a:r>
          </a:p>
          <a:p>
            <a:pPr lvl="3"/>
            <a:r>
              <a:rPr lang="fr-CA" noProof="0"/>
              <a:t>Level #4</a:t>
            </a:r>
          </a:p>
          <a:p>
            <a:pPr lvl="4"/>
            <a:r>
              <a:rPr lang="fr-CA" noProof="0"/>
              <a:t>Level #5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6581BD-51C8-4494-ABD6-A892B509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C5BBA7-7A39-48E2-81C4-D9D0D877E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365126"/>
            <a:ext cx="10704280" cy="548640"/>
          </a:xfrm>
        </p:spPr>
        <p:txBody>
          <a:bodyPr/>
          <a:lstStyle>
            <a:lvl1pPr>
              <a:defRPr/>
            </a:lvl1pPr>
          </a:lstStyle>
          <a:p>
            <a:r>
              <a:rPr lang="fr-CA" noProof="0"/>
              <a:t>Page Title</a:t>
            </a:r>
            <a:endParaRPr lang="en-CA"/>
          </a:p>
        </p:txBody>
      </p:sp>
      <p:pic>
        <p:nvPicPr>
          <p:cNvPr id="8" name="Graphic 17">
            <a:extLst>
              <a:ext uri="{FF2B5EF4-FFF2-40B4-BE49-F238E27FC236}">
                <a16:creationId xmlns:a16="http://schemas.microsoft.com/office/drawing/2014/main" id="{96C4E2DB-D682-4EC6-97E6-CA7A1FC4C91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484974"/>
            <a:ext cx="10728960" cy="19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2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F6EFE-3051-44D2-BA01-F711E6DDD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noProof="0"/>
              <a:t>Page Title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2BEAD-8DEA-4D4D-A4FB-82E954C4E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Graphic 17">
            <a:extLst>
              <a:ext uri="{FF2B5EF4-FFF2-40B4-BE49-F238E27FC236}">
                <a16:creationId xmlns:a16="http://schemas.microsoft.com/office/drawing/2014/main" id="{96C4E2DB-D682-4EC6-97E6-CA7A1FC4C91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484974"/>
            <a:ext cx="10728960" cy="19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0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EF00E-CCB3-49EF-96D9-14D6ABC8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Graphic 17">
            <a:extLst>
              <a:ext uri="{FF2B5EF4-FFF2-40B4-BE49-F238E27FC236}">
                <a16:creationId xmlns:a16="http://schemas.microsoft.com/office/drawing/2014/main" id="{96C4E2DB-D682-4EC6-97E6-CA7A1FC4C91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484974"/>
            <a:ext cx="10728960" cy="19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3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6E69E-B81D-4B0C-A293-2AE101A1C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19" y="457200"/>
            <a:ext cx="4023360" cy="54864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fr-CA" noProof="0"/>
              <a:t>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A57C6-B2DF-4B75-919E-68EBCF283F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252611" cy="566737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CA" noProof="0"/>
              <a:t>Level #1</a:t>
            </a:r>
          </a:p>
          <a:p>
            <a:pPr lvl="1"/>
            <a:r>
              <a:rPr lang="fr-CA" noProof="0"/>
              <a:t>Level #2</a:t>
            </a:r>
          </a:p>
          <a:p>
            <a:pPr lvl="2"/>
            <a:r>
              <a:rPr lang="fr-CA" noProof="0"/>
              <a:t>Level #3</a:t>
            </a:r>
          </a:p>
          <a:p>
            <a:pPr lvl="3"/>
            <a:r>
              <a:rPr lang="fr-CA" noProof="0"/>
              <a:t>Level #4</a:t>
            </a:r>
          </a:p>
          <a:p>
            <a:pPr lvl="4"/>
            <a:r>
              <a:rPr lang="fr-CA" noProof="0"/>
              <a:t>Level #5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1F626-F1F0-4DE3-A71A-E9462B1D5CC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1522" y="1188720"/>
            <a:ext cx="4023359" cy="49358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CA" noProof="0"/>
              <a:t>Paragraph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6E2BF-3776-4130-B7AC-FA0D6F480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raphic 17">
            <a:extLst>
              <a:ext uri="{FF2B5EF4-FFF2-40B4-BE49-F238E27FC236}">
                <a16:creationId xmlns:a16="http://schemas.microsoft.com/office/drawing/2014/main" id="{96C4E2DB-D682-4EC6-97E6-CA7A1FC4C91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484974"/>
            <a:ext cx="10728960" cy="19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4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building, parked, large, sitting&#10;&#10;Description automatically generated">
            <a:extLst>
              <a:ext uri="{FF2B5EF4-FFF2-40B4-BE49-F238E27FC236}">
                <a16:creationId xmlns:a16="http://schemas.microsoft.com/office/drawing/2014/main" id="{659F3E4B-BA36-4A3C-8ADA-914571556E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9"/>
            <a:ext cx="12192000" cy="682768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82B03-D66E-4971-87F3-03FF6BC86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65126"/>
            <a:ext cx="10704280" cy="5486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CA" noProof="0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9465C-7E55-4F37-BA72-B47D7D4A9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19" y="1188720"/>
            <a:ext cx="10704280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CA" noProof="0"/>
              <a:t>Level #1</a:t>
            </a:r>
          </a:p>
          <a:p>
            <a:pPr lvl="1"/>
            <a:r>
              <a:rPr lang="fr-CA" noProof="0"/>
              <a:t>Level #2</a:t>
            </a:r>
          </a:p>
          <a:p>
            <a:pPr lvl="2"/>
            <a:r>
              <a:rPr lang="fr-CA" noProof="0"/>
              <a:t>Level #3</a:t>
            </a:r>
          </a:p>
          <a:p>
            <a:pPr lvl="3"/>
            <a:r>
              <a:rPr lang="fr-CA" noProof="0"/>
              <a:t>Level #4</a:t>
            </a:r>
          </a:p>
          <a:p>
            <a:pPr lvl="4"/>
            <a:r>
              <a:rPr lang="fr-CA" noProof="0"/>
              <a:t>Level #5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46958-47FB-4C15-8B7D-1581C540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4522" y="6516611"/>
            <a:ext cx="491279" cy="1979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7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685800" rtl="0" eaLnBrk="1" latinLnBrk="0" hangingPunct="1">
        <a:lnSpc>
          <a:spcPct val="100000"/>
        </a:lnSpc>
        <a:spcBef>
          <a:spcPts val="750"/>
        </a:spcBef>
        <a:buSzPct val="100000"/>
        <a:buFont typeface="Wingdings 2" panose="05020102010507070707" pitchFamily="18" charset="2"/>
        <a:buChar char=""/>
        <a:defRPr sz="21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14375" indent="-371475" algn="l" defTabSz="685800" rtl="0" eaLnBrk="1" latinLnBrk="0" hangingPunct="1">
        <a:lnSpc>
          <a:spcPct val="100000"/>
        </a:lnSpc>
        <a:spcBef>
          <a:spcPts val="375"/>
        </a:spcBef>
        <a:buSzPct val="100000"/>
        <a:buFont typeface="Wingdings 2" panose="05020102010507070707" pitchFamily="18" charset="2"/>
        <a:buChar char=""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90600" indent="-304800" algn="l" defTabSz="685800" rtl="0" eaLnBrk="1" latinLnBrk="0" hangingPunct="1">
        <a:lnSpc>
          <a:spcPct val="100000"/>
        </a:lnSpc>
        <a:spcBef>
          <a:spcPts val="375"/>
        </a:spcBef>
        <a:buSzPct val="100000"/>
        <a:buFont typeface="Wingdings 2" panose="05020102010507070707" pitchFamily="18" charset="2"/>
        <a:buChar char=""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43025" indent="-314325" algn="l" defTabSz="685800" rtl="0" eaLnBrk="1" latinLnBrk="0" hangingPunct="1">
        <a:lnSpc>
          <a:spcPct val="100000"/>
        </a:lnSpc>
        <a:spcBef>
          <a:spcPts val="375"/>
        </a:spcBef>
        <a:buSzPct val="100000"/>
        <a:buFont typeface="Wingdings 2" panose="05020102010507070707" pitchFamily="18" charset="2"/>
        <a:buChar char=""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619250" indent="-247650" algn="l" defTabSz="685800" rtl="0" eaLnBrk="1" latinLnBrk="0" hangingPunct="1">
        <a:lnSpc>
          <a:spcPct val="100000"/>
        </a:lnSpc>
        <a:spcBef>
          <a:spcPts val="375"/>
        </a:spcBef>
        <a:buSzPct val="100000"/>
        <a:buFont typeface="Wingdings 2" panose="05020102010507070707" pitchFamily="18" charset="2"/>
        <a:buChar char=""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CA722D6-42BA-45EB-91B2-E2D9447E8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104155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83DF730-FE32-406C-83E4-52A2C1550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843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2769A6-0318-4CE2-9631-BD4A2575FB62}"/>
              </a:ext>
            </a:extLst>
          </p:cNvPr>
          <p:cNvSpPr/>
          <p:nvPr/>
        </p:nvSpPr>
        <p:spPr>
          <a:xfrm>
            <a:off x="5856288" y="6288088"/>
            <a:ext cx="479425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fld id="{627C7B5E-C2CD-4AD4-876C-FE40E8F5E9BC}" type="slidenum">
              <a:rPr lang="en-CA" altLang="en-US" sz="1000" b="1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/>
              <a:t>‹#›</a:t>
            </a:fld>
            <a:endParaRPr lang="en-US" altLang="en-US" sz="1000" b="1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12" descr="A close up of an object&#10;&#10;Description automatically generated">
            <a:extLst>
              <a:ext uri="{FF2B5EF4-FFF2-40B4-BE49-F238E27FC236}">
                <a16:creationId xmlns:a16="http://schemas.microsoft.com/office/drawing/2014/main" id="{4C77969E-DEAC-493E-9F41-88F6A267E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51500"/>
            <a:ext cx="111998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B913AF6-42C0-4C83-9207-C1E23BB2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64275"/>
            <a:ext cx="1126807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14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144FB6-E2D0-456C-BDDC-F25B8A9A1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BD581-A608-494F-A099-D9130B64E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23357-2710-4B5C-9FF0-8B4782F8D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B904-90FA-45EC-959E-957F58C1764B}" type="datetimeFigureOut">
              <a:rPr lang="en-CA" smtClean="0"/>
              <a:t>2023-04-20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6EBF5-F070-4846-BAA4-AB752BC59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B3FDF-DCCA-4743-A42E-8E0C710CB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4433-4A7F-4C49-95AA-AA1ADE286BF4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9E2B9B-B8A1-4FA8-85A1-E065C936D369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245725" y="0"/>
            <a:ext cx="1793875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r"/>
            <a:r>
              <a:rPr lang="en-CA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UNCLASSIFIED -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383709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0EF87-B353-4EBB-99DC-F117EC555CD5}" type="datetime1">
              <a:rPr lang="en-CA" smtClean="0"/>
              <a:t>2023-04-20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C9851-56B8-4C87-A019-DF1A9F910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215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82B03-D66E-4971-87F3-03FF6BC86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43" y="97971"/>
            <a:ext cx="11550316" cy="244929"/>
          </a:xfrm>
          <a:prstGeom prst="rect">
            <a:avLst/>
          </a:prstGeom>
        </p:spPr>
        <p:txBody>
          <a:bodyPr vert="horz" lIns="0" tIns="91440" rIns="0" bIns="0" rtlCol="0" anchor="t" anchorCtr="0">
            <a:normAutofit/>
          </a:bodyPr>
          <a:lstStyle/>
          <a:p>
            <a:r>
              <a:rPr lang="en-CA" noProof="0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9465C-7E55-4F37-BA72-B47D7D4A9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843" y="489857"/>
            <a:ext cx="11550316" cy="60742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CA" noProof="0"/>
              <a:t>Level #1</a:t>
            </a:r>
          </a:p>
          <a:p>
            <a:pPr lvl="1"/>
            <a:r>
              <a:rPr lang="en-CA" noProof="0"/>
              <a:t>Level #2</a:t>
            </a:r>
          </a:p>
          <a:p>
            <a:pPr lvl="2"/>
            <a:r>
              <a:rPr lang="en-CA" noProof="0"/>
              <a:t>Level #3</a:t>
            </a:r>
          </a:p>
          <a:p>
            <a:pPr lvl="3"/>
            <a:r>
              <a:rPr lang="en-CA" noProof="0"/>
              <a:t>Level #4</a:t>
            </a:r>
          </a:p>
          <a:p>
            <a:pPr lvl="4"/>
            <a:r>
              <a:rPr lang="en-CA" noProof="0"/>
              <a:t>Level #5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46958-47FB-4C15-8B7D-1581C540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4825" y="6608618"/>
            <a:ext cx="491279" cy="1979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47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266F0CF-D303-475F-943A-730B13ED5BD8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7" name="Google Shape;17;p2">
            <a:extLst>
              <a:ext uri="{FF2B5EF4-FFF2-40B4-BE49-F238E27FC236}">
                <a16:creationId xmlns:a16="http://schemas.microsoft.com/office/drawing/2014/main" id="{7F8AEBA6-4F92-B442-956B-1EBFD82AA1C3}"/>
              </a:ext>
            </a:extLst>
          </p:cNvPr>
          <p:cNvCxnSpPr/>
          <p:nvPr/>
        </p:nvCxnSpPr>
        <p:spPr>
          <a:xfrm>
            <a:off x="320843" y="391886"/>
            <a:ext cx="11550316" cy="0"/>
          </a:xfrm>
          <a:prstGeom prst="straightConnector1">
            <a:avLst/>
          </a:prstGeom>
          <a:noFill/>
          <a:ln w="34925" cap="flat" cmpd="sng">
            <a:gradFill>
              <a:gsLst>
                <a:gs pos="0">
                  <a:srgbClr val="C3D941"/>
                </a:gs>
                <a:gs pos="40000">
                  <a:srgbClr val="C3D941"/>
                </a:gs>
                <a:gs pos="80000">
                  <a:srgbClr val="474C55"/>
                </a:gs>
                <a:gs pos="100000">
                  <a:srgbClr val="474C55"/>
                </a:gs>
              </a:gsLst>
              <a:lin ang="2160000" scaled="0"/>
            </a:gra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A25B23C-31F4-F08B-F4E5-E21D570E4F4E}"/>
              </a:ext>
            </a:extLst>
          </p:cNvPr>
          <p:cNvSpPr txBox="1"/>
          <p:nvPr/>
        </p:nvSpPr>
        <p:spPr>
          <a:xfrm>
            <a:off x="381699" y="6684741"/>
            <a:ext cx="771365" cy="174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" b="0" i="0">
                <a:solidFill>
                  <a:schemeClr val="accent2"/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GCDOCS: 425429757</a:t>
            </a:r>
          </a:p>
        </p:txBody>
      </p:sp>
    </p:spTree>
    <p:extLst>
      <p:ext uri="{BB962C8B-B14F-4D97-AF65-F5344CB8AC3E}">
        <p14:creationId xmlns:p14="http://schemas.microsoft.com/office/powerpoint/2010/main" val="14286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</p:sldLayoutIdLst>
  <p:hf hdr="0" ftr="0" dt="0"/>
  <p:txStyles>
    <p:titleStyle>
      <a:lvl1pPr algn="l" defTabSz="365749" rtl="0" eaLnBrk="1" latinLnBrk="0" hangingPunct="1">
        <a:lnSpc>
          <a:spcPct val="90000"/>
        </a:lnSpc>
        <a:spcBef>
          <a:spcPct val="0"/>
        </a:spcBef>
        <a:buNone/>
        <a:defRPr sz="1760" b="1" i="0" kern="1200">
          <a:solidFill>
            <a:schemeClr val="tx1"/>
          </a:solidFill>
          <a:latin typeface="Avenir Next Demi Bold" panose="020B0503020202020204" pitchFamily="34" charset="0"/>
          <a:ea typeface="+mj-ea"/>
          <a:cs typeface="Calibri" panose="020F0502020204030204" pitchFamily="34" charset="0"/>
        </a:defRPr>
      </a:lvl1pPr>
    </p:titleStyle>
    <p:bodyStyle>
      <a:lvl1pPr marL="193034" indent="-193034" algn="l" defTabSz="365749" rtl="0" eaLnBrk="1" latinLnBrk="0" hangingPunct="1">
        <a:lnSpc>
          <a:spcPct val="10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120" b="0" i="0" kern="1200">
          <a:solidFill>
            <a:srgbClr val="474C55"/>
          </a:solidFill>
          <a:latin typeface="Avenir Next" panose="020B0503020202020204" pitchFamily="34" charset="0"/>
          <a:ea typeface="+mn-ea"/>
          <a:cs typeface="Calibri" panose="020F0502020204030204" pitchFamily="34" charset="0"/>
        </a:defRPr>
      </a:lvl1pPr>
      <a:lvl2pPr marL="380988" indent="-198113" algn="l" defTabSz="365749" rtl="0" eaLnBrk="1" latinLnBrk="0" hangingPunct="1">
        <a:lnSpc>
          <a:spcPct val="100000"/>
        </a:lnSpc>
        <a:spcBef>
          <a:spcPts val="200"/>
        </a:spcBef>
        <a:buSzPct val="100000"/>
        <a:buFont typeface="Arial" panose="020B0604020202020204" pitchFamily="34" charset="0"/>
        <a:buChar char="•"/>
        <a:defRPr sz="960" b="0" i="0" kern="1200">
          <a:solidFill>
            <a:srgbClr val="474C55"/>
          </a:solidFill>
          <a:latin typeface="Avenir Next" panose="020B0503020202020204" pitchFamily="34" charset="0"/>
          <a:ea typeface="+mn-ea"/>
          <a:cs typeface="Calibri" panose="020F0502020204030204" pitchFamily="34" charset="0"/>
        </a:defRPr>
      </a:lvl2pPr>
      <a:lvl3pPr marL="528304" indent="-162555" algn="l" defTabSz="365749" rtl="0" eaLnBrk="1" latinLnBrk="0" hangingPunct="1">
        <a:lnSpc>
          <a:spcPct val="100000"/>
        </a:lnSpc>
        <a:spcBef>
          <a:spcPts val="200"/>
        </a:spcBef>
        <a:buSzPct val="100000"/>
        <a:buFont typeface="Arial" panose="020B0604020202020204" pitchFamily="34" charset="0"/>
        <a:buChar char="•"/>
        <a:defRPr sz="800" b="0" i="0" kern="1200">
          <a:solidFill>
            <a:srgbClr val="474C55"/>
          </a:solidFill>
          <a:latin typeface="Avenir Next" panose="020B0503020202020204" pitchFamily="34" charset="0"/>
          <a:ea typeface="+mn-ea"/>
          <a:cs typeface="Calibri" panose="020F0502020204030204" pitchFamily="34" charset="0"/>
        </a:defRPr>
      </a:lvl3pPr>
      <a:lvl4pPr marL="716258" indent="-167634" algn="l" defTabSz="365749" rtl="0" eaLnBrk="1" latinLnBrk="0" hangingPunct="1">
        <a:lnSpc>
          <a:spcPct val="100000"/>
        </a:lnSpc>
        <a:spcBef>
          <a:spcPts val="200"/>
        </a:spcBef>
        <a:buSzPct val="100000"/>
        <a:buFont typeface="Arial" panose="020B0604020202020204" pitchFamily="34" charset="0"/>
        <a:buChar char="•"/>
        <a:defRPr sz="720" b="0" i="0" kern="1200">
          <a:solidFill>
            <a:srgbClr val="474C55"/>
          </a:solidFill>
          <a:latin typeface="Avenir Next" panose="020B0503020202020204" pitchFamily="34" charset="0"/>
          <a:ea typeface="+mn-ea"/>
          <a:cs typeface="Calibri" panose="020F0502020204030204" pitchFamily="34" charset="0"/>
        </a:defRPr>
      </a:lvl4pPr>
      <a:lvl5pPr marL="863573" indent="-132076" algn="l" defTabSz="365749" rtl="0" eaLnBrk="1" latinLnBrk="0" hangingPunct="1">
        <a:lnSpc>
          <a:spcPct val="100000"/>
        </a:lnSpc>
        <a:spcBef>
          <a:spcPts val="200"/>
        </a:spcBef>
        <a:buSzPct val="100000"/>
        <a:buFont typeface="Arial" panose="020B0604020202020204" pitchFamily="34" charset="0"/>
        <a:buChar char="•"/>
        <a:defRPr sz="720" b="0" i="0" kern="1200">
          <a:solidFill>
            <a:srgbClr val="474C55"/>
          </a:solidFill>
          <a:latin typeface="Avenir Next" panose="020B0503020202020204" pitchFamily="34" charset="0"/>
          <a:ea typeface="+mn-ea"/>
          <a:cs typeface="Calibri" panose="020F0502020204030204" pitchFamily="34" charset="0"/>
        </a:defRPr>
      </a:lvl5pPr>
      <a:lvl6pPr marL="1005809" indent="-91437" algn="l" defTabSz="365749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6pPr>
      <a:lvl7pPr marL="1188683" indent="-91437" algn="l" defTabSz="365749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7pPr>
      <a:lvl8pPr marL="1371557" indent="-91437" algn="l" defTabSz="365749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31" indent="-91437" algn="l" defTabSz="365749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49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1pPr>
      <a:lvl2pPr marL="182874" algn="l" defTabSz="365749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65749" algn="l" defTabSz="365749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3" algn="l" defTabSz="365749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731497" algn="l" defTabSz="365749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914371" algn="l" defTabSz="365749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46" algn="l" defTabSz="365749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20" algn="l" defTabSz="365749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8pPr>
      <a:lvl9pPr marL="1462994" algn="l" defTabSz="365749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apid.sap.com/bp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rapid.sap.com/bp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rapid.sap.com/bp/#/browse/scopeitems/J6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o.support.sap.com/kpicatalog/welcome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help.sap.com/docs/SAP_Solution_Manager/82f6dd44db4e4518aad4dfce00116fcf/4ef099567213d95fe10000000a441470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go.support.sap.com/kpicatalog/welcome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1" y="2041071"/>
            <a:ext cx="8479970" cy="1350736"/>
          </a:xfrm>
        </p:spPr>
        <p:txBody>
          <a:bodyPr>
            <a:normAutofit/>
          </a:bodyPr>
          <a:lstStyle/>
          <a:p>
            <a:r>
              <a:rPr lang="en-US" dirty="0"/>
              <a:t>Best practice Repository (SAP)</a:t>
            </a:r>
            <a:br>
              <a:rPr lang="en-US" dirty="0"/>
            </a:br>
            <a:r>
              <a:rPr lang="en-US" dirty="0"/>
              <a:t>KPI Catalog (SAP)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Walkthrough – 2023 04 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439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03593"/>
            <a:ext cx="9905998" cy="635300"/>
          </a:xfrm>
        </p:spPr>
        <p:txBody>
          <a:bodyPr/>
          <a:lstStyle/>
          <a:p>
            <a:r>
              <a:rPr lang="en-US" dirty="0"/>
              <a:t>Goals &amp; Objectives for Walkthrough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132223"/>
            <a:ext cx="9905999" cy="4291585"/>
          </a:xfrm>
        </p:spPr>
        <p:txBody>
          <a:bodyPr/>
          <a:lstStyle/>
          <a:p>
            <a:r>
              <a:rPr lang="en-US" dirty="0"/>
              <a:t>Introduce BPR (SAP) – What it is and How can we use it?</a:t>
            </a:r>
          </a:p>
          <a:p>
            <a:pPr lvl="1"/>
            <a:r>
              <a:rPr lang="en-US" dirty="0"/>
              <a:t>Walkthrough Taxonomy for one example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Introduce KPI Catalog (SAP) – What is it and How can we use it?</a:t>
            </a:r>
          </a:p>
          <a:p>
            <a:pPr lvl="1"/>
            <a:r>
              <a:rPr lang="en-US" dirty="0"/>
              <a:t>Walkthrough one Application Area or Business Line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Can be used outside of SAP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Questions &amp; Answers</a:t>
            </a:r>
          </a:p>
          <a:p>
            <a:pPr lvl="1"/>
            <a:r>
              <a:rPr lang="en-US" dirty="0"/>
              <a:t>Access – Anyone with an OSS ID which is a part of the SAP Maintenance Contract</a:t>
            </a:r>
          </a:p>
          <a:p>
            <a:pPr lvl="1"/>
            <a:r>
              <a:rPr lang="en-US" dirty="0"/>
              <a:t>Tools for Business Blueprinting activities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37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23632"/>
            <a:ext cx="9905998" cy="816928"/>
          </a:xfrm>
        </p:spPr>
        <p:txBody>
          <a:bodyPr/>
          <a:lstStyle/>
          <a:p>
            <a:r>
              <a:rPr lang="en-US" dirty="0"/>
              <a:t>Best Practice Repository (SAP)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81793"/>
            <a:ext cx="9905999" cy="4963558"/>
          </a:xfrm>
        </p:spPr>
        <p:txBody>
          <a:bodyPr>
            <a:normAutofit/>
          </a:bodyPr>
          <a:lstStyle/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What is it?</a:t>
            </a:r>
          </a:p>
          <a:p>
            <a:pPr lvl="1"/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 repository of Best Practice Business Process Flows</a:t>
            </a:r>
          </a:p>
          <a:p>
            <a:pPr lvl="1"/>
            <a:r>
              <a:rPr lang="en-CA" sz="2400" cap="none" dirty="0">
                <a:hlinkClick r:id="rId2"/>
              </a:rPr>
              <a:t>https://rapid.sap.com/bp/</a:t>
            </a:r>
            <a:endParaRPr lang="en-U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How can it help us?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 description of process areas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Task Tutorials -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Recorded tutorials demonstrating each process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Test Scripts - A procedure for testing (in SAP)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Process Flows – Standard and Editable / Extensible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Integration information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Walkthrough a specific example</a:t>
            </a:r>
          </a:p>
          <a:p>
            <a:pPr lvl="1"/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405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3" y="88165"/>
            <a:ext cx="10364451" cy="853667"/>
          </a:xfrm>
        </p:spPr>
        <p:txBody>
          <a:bodyPr/>
          <a:lstStyle/>
          <a:p>
            <a:r>
              <a:rPr lang="en-CA" dirty="0"/>
              <a:t>SAP’s Best Practice Explorer</a:t>
            </a: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6464" y="792570"/>
            <a:ext cx="9162288" cy="5770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565" y="2108205"/>
            <a:ext cx="1042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is why to get an</a:t>
            </a:r>
          </a:p>
          <a:p>
            <a:r>
              <a:rPr lang="en-US" dirty="0">
                <a:solidFill>
                  <a:srgbClr val="FF0000"/>
                </a:solidFill>
              </a:rPr>
              <a:t>OSS IDs</a:t>
            </a:r>
            <a:endParaRPr lang="en-CA" dirty="0">
              <a:solidFill>
                <a:srgbClr val="FF0000"/>
              </a:solidFill>
            </a:endParaRPr>
          </a:p>
        </p:txBody>
      </p:sp>
      <p:cxnSp>
        <p:nvCxnSpPr>
          <p:cNvPr id="7" name="Elbow Connector 6"/>
          <p:cNvCxnSpPr>
            <a:stCxn id="5" idx="0"/>
          </p:cNvCxnSpPr>
          <p:nvPr/>
        </p:nvCxnSpPr>
        <p:spPr>
          <a:xfrm rot="5400000" flipH="1" flipV="1">
            <a:off x="1062420" y="1744162"/>
            <a:ext cx="215396" cy="512690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917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3" y="88165"/>
            <a:ext cx="10364451" cy="853667"/>
          </a:xfrm>
        </p:spPr>
        <p:txBody>
          <a:bodyPr/>
          <a:lstStyle/>
          <a:p>
            <a:r>
              <a:rPr lang="en-CA" dirty="0"/>
              <a:t>SAP’s Best Practice Explorer Walkthrough – J60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016" y="807951"/>
            <a:ext cx="8547987" cy="570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1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140" y="201168"/>
            <a:ext cx="9905998" cy="816928"/>
          </a:xfrm>
        </p:spPr>
        <p:txBody>
          <a:bodyPr/>
          <a:lstStyle/>
          <a:p>
            <a:r>
              <a:rPr lang="en-US" dirty="0"/>
              <a:t>KPI Catalog / Repository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018096"/>
            <a:ext cx="9905999" cy="5227255"/>
          </a:xfrm>
        </p:spPr>
        <p:txBody>
          <a:bodyPr>
            <a:normAutofit/>
          </a:bodyPr>
          <a:lstStyle/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What is it?</a:t>
            </a:r>
          </a:p>
          <a:p>
            <a:pPr lvl="1"/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 repository of Key Performance Indicators</a:t>
            </a:r>
          </a:p>
          <a:p>
            <a:pPr lvl="1"/>
            <a:r>
              <a:rPr lang="en-CA" sz="2400" dirty="0">
                <a:hlinkClick r:id="rId2"/>
              </a:rPr>
              <a:t>Welcome to KPI Catalog (sap.com) </a:t>
            </a:r>
            <a:endParaRPr lang="en-CA" sz="2400" dirty="0"/>
          </a:p>
          <a:p>
            <a:r>
              <a:rPr lang="en-US" sz="3100" cap="none" dirty="0">
                <a:latin typeface="Arial" panose="020B0604020202020204" pitchFamily="34" charset="0"/>
                <a:cs typeface="Arial" panose="020B0604020202020204" pitchFamily="34" charset="0"/>
              </a:rPr>
              <a:t>How can it help us?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 description of KPIs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Linked to Process Models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Linked to Capabilities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Linked to Roles and Actors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be imported / activated in SAP environments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Walkthrough a specific example</a:t>
            </a:r>
          </a:p>
          <a:p>
            <a:pPr lvl="1"/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71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CCFB3-8D53-DC70-0D69-06CEF56A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96" y="375557"/>
            <a:ext cx="9905998" cy="826561"/>
          </a:xfrm>
        </p:spPr>
        <p:txBody>
          <a:bodyPr/>
          <a:lstStyle/>
          <a:p>
            <a:r>
              <a:rPr lang="en-US" dirty="0"/>
              <a:t>What / How of the KPI Catalog</a:t>
            </a:r>
            <a:endParaRPr lang="en-CA" dirty="0"/>
          </a:p>
        </p:txBody>
      </p:sp>
      <p:pic>
        <p:nvPicPr>
          <p:cNvPr id="4" name="Content Placeholder 4">
            <a:hlinkClick r:id="rId2"/>
            <a:extLst>
              <a:ext uri="{FF2B5EF4-FFF2-40B4-BE49-F238E27FC236}">
                <a16:creationId xmlns:a16="http://schemas.microsoft.com/office/drawing/2014/main" id="{F989D886-DD4B-6E02-E5C4-087F45172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596" y="1134835"/>
            <a:ext cx="11451414" cy="506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7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473DE-E379-0003-8898-53FB3DFA4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99" y="351064"/>
            <a:ext cx="9905998" cy="777575"/>
          </a:xfrm>
        </p:spPr>
        <p:txBody>
          <a:bodyPr/>
          <a:lstStyle/>
          <a:p>
            <a:r>
              <a:rPr lang="en-US" dirty="0"/>
              <a:t>KPI Catalog Walkthrough</a:t>
            </a:r>
            <a:endParaRPr lang="en-CA" dirty="0"/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9E26FE04-018C-6676-E0DE-408DD5098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7999" y="963386"/>
            <a:ext cx="11713416" cy="5388428"/>
          </a:xfrm>
        </p:spPr>
      </p:pic>
    </p:spTree>
    <p:extLst>
      <p:ext uri="{BB962C8B-B14F-4D97-AF65-F5344CB8AC3E}">
        <p14:creationId xmlns:p14="http://schemas.microsoft.com/office/powerpoint/2010/main" val="2127686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82EF-AE19-D210-55C8-0D54617C5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Answers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56DE3-4CD6-39AE-F826-8A5D7ECF2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</a:t>
            </a:r>
          </a:p>
          <a:p>
            <a:pPr lvl="1"/>
            <a:r>
              <a:rPr lang="en-US" dirty="0"/>
              <a:t>Anyone with an OSS ID which is a part of the SAP Maintenance Contract</a:t>
            </a:r>
          </a:p>
          <a:p>
            <a:pPr lvl="1"/>
            <a:r>
              <a:rPr lang="en-US" dirty="0"/>
              <a:t>If your organization is using SAP then your email address is the key to an OSS ID</a:t>
            </a:r>
          </a:p>
          <a:p>
            <a:r>
              <a:rPr lang="en-US" dirty="0"/>
              <a:t>Tools for Business Blueprinting activities inside or outside of SAP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06091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1579311|-10846711|-14797230|-8244963|-11249614|PSPC&quot;,&quot;Id&quot;:&quot;5d97490a4339383ed094487f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PSPC-Theme">
  <a:themeElements>
    <a:clrScheme name="PSPC">
      <a:dk1>
        <a:srgbClr val="000000"/>
      </a:dk1>
      <a:lt1>
        <a:srgbClr val="F1F2F2"/>
      </a:lt1>
      <a:dk2>
        <a:srgbClr val="000000"/>
      </a:dk2>
      <a:lt2>
        <a:srgbClr val="F1F2F2"/>
      </a:lt2>
      <a:accent1>
        <a:srgbClr val="1E3652"/>
      </a:accent1>
      <a:accent2>
        <a:srgbClr val="636466"/>
      </a:accent2>
      <a:accent3>
        <a:srgbClr val="C3D941"/>
      </a:accent3>
      <a:accent4>
        <a:srgbClr val="A79F8F"/>
      </a:accent4>
      <a:accent5>
        <a:srgbClr val="BB583E"/>
      </a:accent5>
      <a:accent6>
        <a:srgbClr val="9D1F63"/>
      </a:accent6>
      <a:hlink>
        <a:srgbClr val="1E3652"/>
      </a:hlink>
      <a:folHlink>
        <a:srgbClr val="9D1F63"/>
      </a:folHlink>
    </a:clrScheme>
    <a:fontScheme name="PSP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PC-Theme" id="{407F5736-8498-4319-8C14-823CDD810B56}" vid="{1B5B5F18-76F8-4658-8BD4-B6EA507374F0}"/>
    </a:ext>
  </a:extLst>
</a:theme>
</file>

<file path=ppt/theme/theme2.xml><?xml version="1.0" encoding="utf-8"?>
<a:theme xmlns:a="http://schemas.openxmlformats.org/drawingml/2006/main" name="Default Design">
  <a:themeElements>
    <a:clrScheme name="Custom 9">
      <a:dk1>
        <a:srgbClr val="3E4248"/>
      </a:dk1>
      <a:lt1>
        <a:srgbClr val="FFFFFF"/>
      </a:lt1>
      <a:dk2>
        <a:srgbClr val="40464A"/>
      </a:dk2>
      <a:lt2>
        <a:srgbClr val="808080"/>
      </a:lt2>
      <a:accent1>
        <a:srgbClr val="CCDA6F"/>
      </a:accent1>
      <a:accent2>
        <a:srgbClr val="BACE33"/>
      </a:accent2>
      <a:accent3>
        <a:srgbClr val="FFFFFF"/>
      </a:accent3>
      <a:accent4>
        <a:srgbClr val="88301F"/>
      </a:accent4>
      <a:accent5>
        <a:srgbClr val="01304B"/>
      </a:accent5>
      <a:accent6>
        <a:srgbClr val="9B937D"/>
      </a:accent6>
      <a:hlink>
        <a:srgbClr val="0070C0"/>
      </a:hlink>
      <a:folHlink>
        <a:srgbClr val="014B7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-eng (4)" id="{0C0EDB42-5716-4BB5-AF0E-F651254FF67F}" vid="{F53C6546-650D-4C24-AFE8-DF73AB893FA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PSPC">
  <a:themeElements>
    <a:clrScheme name="Blues">
      <a:dk1>
        <a:srgbClr val="000000"/>
      </a:dk1>
      <a:lt1>
        <a:srgbClr val="F1F2F2"/>
      </a:lt1>
      <a:dk2>
        <a:srgbClr val="011F4B"/>
      </a:dk2>
      <a:lt2>
        <a:srgbClr val="F1F2F2"/>
      </a:lt2>
      <a:accent1>
        <a:srgbClr val="1E3652"/>
      </a:accent1>
      <a:accent2>
        <a:srgbClr val="636466"/>
      </a:accent2>
      <a:accent3>
        <a:srgbClr val="B3CDE0"/>
      </a:accent3>
      <a:accent4>
        <a:srgbClr val="6497B1"/>
      </a:accent4>
      <a:accent5>
        <a:srgbClr val="005B96"/>
      </a:accent5>
      <a:accent6>
        <a:srgbClr val="03396C"/>
      </a:accent6>
      <a:hlink>
        <a:srgbClr val="1E3652"/>
      </a:hlink>
      <a:folHlink>
        <a:srgbClr val="9D1F63"/>
      </a:folHlink>
    </a:clrScheme>
    <a:fontScheme name="PSP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87518"/>
        </a:solidFill>
        <a:ln>
          <a:noFill/>
        </a:ln>
      </a:spPr>
      <a:bodyPr rtlCol="0" anchor="ctr"/>
      <a:lstStyle>
        <a:defPPr algn="ctr">
          <a:defRPr sz="2000"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6350">
          <a:noFill/>
        </a:ln>
      </a:spPr>
      <a:bodyPr wrap="square" lIns="91440" tIns="91440" rIns="91440" bIns="91440" rtlCol="0">
        <a:noAutofit/>
      </a:bodyPr>
      <a:lstStyle>
        <a:defPPr algn="l">
          <a:defRPr sz="1400" dirty="0" smtClean="0">
            <a:latin typeface="Avenir Next" panose="020B050302020202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SPC" id="{66650124-61F8-4635-A014-276169D70544}" vid="{4A503D3E-0C2A-44FE-9FD5-9270B3E6CC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5E2AADB1338B47B3C77E550899237B" ma:contentTypeVersion="0" ma:contentTypeDescription="Create a new document." ma:contentTypeScope="" ma:versionID="d74dded290d54bdc10ffc76fc8b271c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53B2ED-1141-4B98-AC25-D78A1155118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5D01761-10D4-4E19-BA5E-6C9DED0FD4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0B206B-D18A-4D54-898C-DC416ABBE1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PSPC-Theme</Template>
  <TotalTime>220</TotalTime>
  <Words>300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PSPC-Theme</vt:lpstr>
      <vt:lpstr>Default Design</vt:lpstr>
      <vt:lpstr>Office Theme</vt:lpstr>
      <vt:lpstr>2_Office Theme</vt:lpstr>
      <vt:lpstr>1_PSPC</vt:lpstr>
      <vt:lpstr>Best practice Repository (SAP) KPI Catalog (SAP)</vt:lpstr>
      <vt:lpstr>Goals &amp; Objectives for Walkthrough</vt:lpstr>
      <vt:lpstr>Best Practice Repository (SAP)</vt:lpstr>
      <vt:lpstr>SAP’s Best Practice Explorer</vt:lpstr>
      <vt:lpstr>SAP’s Best Practice Explorer Walkthrough – J60</vt:lpstr>
      <vt:lpstr>KPI Catalog / Repository</vt:lpstr>
      <vt:lpstr>What / How of the KPI Catalog</vt:lpstr>
      <vt:lpstr>KPI Catalog Walkthrough</vt:lpstr>
      <vt:lpstr>Questions &amp; Answers</vt:lpstr>
    </vt:vector>
  </TitlesOfParts>
  <Company>Government of Canada\Gouvernement du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SAP Best practice Repository</dc:title>
  <dc:creator>Len Parliament</dc:creator>
  <cp:lastModifiedBy>Parliament, Len (SPAC/PSPC)</cp:lastModifiedBy>
  <cp:revision>6</cp:revision>
  <dcterms:created xsi:type="dcterms:W3CDTF">2019-10-04T10:26:07Z</dcterms:created>
  <dcterms:modified xsi:type="dcterms:W3CDTF">2023-04-20T18:27:26Z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0x010100245E2AADB1338B47B3C77E550899237B</vt:lpwstr>
  </property>
</Properties>
</file>