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7" r:id="rId5"/>
    <p:sldId id="279" r:id="rId6"/>
    <p:sldId id="278" r:id="rId7"/>
    <p:sldId id="280" r:id="rId8"/>
    <p:sldId id="298" r:id="rId9"/>
    <p:sldId id="299" r:id="rId10"/>
    <p:sldId id="303" r:id="rId11"/>
    <p:sldId id="302" r:id="rId12"/>
    <p:sldId id="304" r:id="rId13"/>
    <p:sldId id="300" r:id="rId14"/>
    <p:sldId id="301" r:id="rId15"/>
    <p:sldId id="305" r:id="rId16"/>
    <p:sldId id="306" r:id="rId17"/>
    <p:sldId id="281" r:id="rId18"/>
    <p:sldId id="282" r:id="rId19"/>
    <p:sldId id="311" r:id="rId20"/>
    <p:sldId id="310" r:id="rId21"/>
    <p:sldId id="31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07" r:id="rId34"/>
    <p:sldId id="309" r:id="rId35"/>
    <p:sldId id="294" r:id="rId36"/>
    <p:sldId id="295" r:id="rId37"/>
    <p:sldId id="296" r:id="rId38"/>
    <p:sldId id="297" r:id="rId39"/>
    <p:sldId id="313" r:id="rId40"/>
    <p:sldId id="308" r:id="rId41"/>
    <p:sldId id="266" r:id="rId42"/>
  </p:sldIdLst>
  <p:sldSz cx="12192000" cy="6858000"/>
  <p:notesSz cx="6858000" cy="91440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B6"/>
    <a:srgbClr val="505096"/>
    <a:srgbClr val="B7B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CDF390-3A43-402E-98D1-6A0AF1397BCB}" v="287" dt="2020-02-13T16:44:18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65" d="100"/>
          <a:sy n="65" d="100"/>
        </p:scale>
        <p:origin x="2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Érick Leblanc" userId="80723d8b-55d8-4f91-ae45-b25667bfc9d5" providerId="ADAL" clId="{D5CDF390-3A43-402E-98D1-6A0AF1397BCB}"/>
    <pc:docChg chg="custSel modSld">
      <pc:chgData name="Érick Leblanc" userId="80723d8b-55d8-4f91-ae45-b25667bfc9d5" providerId="ADAL" clId="{D5CDF390-3A43-402E-98D1-6A0AF1397BCB}" dt="2020-02-13T16:46:23.143" v="196" actId="6549"/>
      <pc:docMkLst>
        <pc:docMk/>
      </pc:docMkLst>
      <pc:sldChg chg="modSp">
        <pc:chgData name="Érick Leblanc" userId="80723d8b-55d8-4f91-ae45-b25667bfc9d5" providerId="ADAL" clId="{D5CDF390-3A43-402E-98D1-6A0AF1397BCB}" dt="2020-02-13T16:33:44.283" v="19" actId="1076"/>
        <pc:sldMkLst>
          <pc:docMk/>
          <pc:sldMk cId="0" sldId="257"/>
        </pc:sldMkLst>
        <pc:spChg chg="mod">
          <ac:chgData name="Érick Leblanc" userId="80723d8b-55d8-4f91-ae45-b25667bfc9d5" providerId="ADAL" clId="{D5CDF390-3A43-402E-98D1-6A0AF1397BCB}" dt="2020-02-13T16:33:44.283" v="19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33:38.572" v="17" actId="1076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33:41.491" v="18" actId="1076"/>
          <ac:spMkLst>
            <pc:docMk/>
            <pc:sldMk cId="0" sldId="257"/>
            <ac:spMk id="3075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8.134" v="183" actId="20577"/>
        <pc:sldMkLst>
          <pc:docMk/>
          <pc:sldMk cId="0" sldId="266"/>
        </pc:sldMkLst>
        <pc:spChg chg="mod">
          <ac:chgData name="Érick Leblanc" userId="80723d8b-55d8-4f91-ae45-b25667bfc9d5" providerId="ADAL" clId="{D5CDF390-3A43-402E-98D1-6A0AF1397BCB}" dt="2020-02-13T16:44:18.134" v="183" actId="20577"/>
          <ac:spMkLst>
            <pc:docMk/>
            <pc:sldMk cId="0" sldId="266"/>
            <ac:spMk id="5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4:18.068" v="182"/>
          <ac:spMkLst>
            <pc:docMk/>
            <pc:sldMk cId="0" sldId="266"/>
            <ac:spMk id="12291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0.810" v="122"/>
        <pc:sldMkLst>
          <pc:docMk/>
          <pc:sldMk cId="3198219506" sldId="272"/>
        </pc:sldMkLst>
        <pc:spChg chg="mod">
          <ac:chgData name="Érick Leblanc" userId="80723d8b-55d8-4f91-ae45-b25667bfc9d5" providerId="ADAL" clId="{D5CDF390-3A43-402E-98D1-6A0AF1397BCB}" dt="2020-02-13T16:44:10.810" v="122"/>
          <ac:spMkLst>
            <pc:docMk/>
            <pc:sldMk cId="3198219506" sldId="272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1.098" v="125"/>
        <pc:sldMkLst>
          <pc:docMk/>
          <pc:sldMk cId="1662648106" sldId="277"/>
        </pc:sldMkLst>
        <pc:spChg chg="mod">
          <ac:chgData name="Érick Leblanc" userId="80723d8b-55d8-4f91-ae45-b25667bfc9d5" providerId="ADAL" clId="{D5CDF390-3A43-402E-98D1-6A0AF1397BCB}" dt="2020-02-13T16:44:11.098" v="125"/>
          <ac:spMkLst>
            <pc:docMk/>
            <pc:sldMk cId="1662648106" sldId="277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1.991" v="135"/>
        <pc:sldMkLst>
          <pc:docMk/>
          <pc:sldMk cId="1490010061" sldId="278"/>
        </pc:sldMkLst>
        <pc:spChg chg="mod">
          <ac:chgData name="Érick Leblanc" userId="80723d8b-55d8-4f91-ae45-b25667bfc9d5" providerId="ADAL" clId="{D5CDF390-3A43-402E-98D1-6A0AF1397BCB}" dt="2020-02-13T16:44:11.991" v="135"/>
          <ac:spMkLst>
            <pc:docMk/>
            <pc:sldMk cId="1490010061" sldId="278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1.540" v="130"/>
        <pc:sldMkLst>
          <pc:docMk/>
          <pc:sldMk cId="2471665553" sldId="279"/>
        </pc:sldMkLst>
        <pc:spChg chg="mod">
          <ac:chgData name="Érick Leblanc" userId="80723d8b-55d8-4f91-ae45-b25667bfc9d5" providerId="ADAL" clId="{D5CDF390-3A43-402E-98D1-6A0AF1397BCB}" dt="2020-02-13T16:44:11.540" v="130"/>
          <ac:spMkLst>
            <pc:docMk/>
            <pc:sldMk cId="2471665553" sldId="279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2.385" v="140"/>
        <pc:sldMkLst>
          <pc:docMk/>
          <pc:sldMk cId="4166884863" sldId="280"/>
        </pc:sldMkLst>
        <pc:spChg chg="mod">
          <ac:chgData name="Érick Leblanc" userId="80723d8b-55d8-4f91-ae45-b25667bfc9d5" providerId="ADAL" clId="{D5CDF390-3A43-402E-98D1-6A0AF1397BCB}" dt="2020-02-13T16:44:12.385" v="140"/>
          <ac:spMkLst>
            <pc:docMk/>
            <pc:sldMk cId="4166884863" sldId="280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3.814" v="152"/>
        <pc:sldMkLst>
          <pc:docMk/>
          <pc:sldMk cId="1358339984" sldId="281"/>
        </pc:sldMkLst>
        <pc:spChg chg="mod">
          <ac:chgData name="Érick Leblanc" userId="80723d8b-55d8-4f91-ae45-b25667bfc9d5" providerId="ADAL" clId="{D5CDF390-3A43-402E-98D1-6A0AF1397BCB}" dt="2020-02-13T16:44:13.814" v="152"/>
          <ac:spMkLst>
            <pc:docMk/>
            <pc:sldMk cId="1358339984" sldId="281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4.124" v="154"/>
        <pc:sldMkLst>
          <pc:docMk/>
          <pc:sldMk cId="3504147490" sldId="282"/>
        </pc:sldMkLst>
        <pc:spChg chg="mod">
          <ac:chgData name="Érick Leblanc" userId="80723d8b-55d8-4f91-ae45-b25667bfc9d5" providerId="ADAL" clId="{D5CDF390-3A43-402E-98D1-6A0AF1397BCB}" dt="2020-02-13T16:44:14.124" v="154"/>
          <ac:spMkLst>
            <pc:docMk/>
            <pc:sldMk cId="3504147490" sldId="282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36:30.875" v="74" actId="14100"/>
        <pc:sldMkLst>
          <pc:docMk/>
          <pc:sldMk cId="1997545144" sldId="283"/>
        </pc:sldMkLst>
        <pc:spChg chg="mod">
          <ac:chgData name="Érick Leblanc" userId="80723d8b-55d8-4f91-ae45-b25667bfc9d5" providerId="ADAL" clId="{D5CDF390-3A43-402E-98D1-6A0AF1397BCB}" dt="2020-02-13T16:36:30.875" v="74" actId="14100"/>
          <ac:spMkLst>
            <pc:docMk/>
            <pc:sldMk cId="1997545144" sldId="283"/>
            <ac:spMk id="20" creationId="{00000000-0000-0000-0000-000000000000}"/>
          </ac:spMkLst>
        </pc:spChg>
        <pc:grpChg chg="mod">
          <ac:chgData name="Érick Leblanc" userId="80723d8b-55d8-4f91-ae45-b25667bfc9d5" providerId="ADAL" clId="{D5CDF390-3A43-402E-98D1-6A0AF1397BCB}" dt="2020-02-13T16:36:30.875" v="74" actId="14100"/>
          <ac:grpSpMkLst>
            <pc:docMk/>
            <pc:sldMk cId="1997545144" sldId="283"/>
            <ac:grpSpMk id="19" creationId="{00000000-0000-0000-0000-000000000000}"/>
          </ac:grpSpMkLst>
        </pc:grpChg>
      </pc:sldChg>
      <pc:sldChg chg="modSp">
        <pc:chgData name="Érick Leblanc" userId="80723d8b-55d8-4f91-ae45-b25667bfc9d5" providerId="ADAL" clId="{D5CDF390-3A43-402E-98D1-6A0AF1397BCB}" dt="2020-02-13T16:44:14.846" v="160"/>
        <pc:sldMkLst>
          <pc:docMk/>
          <pc:sldMk cId="736178155" sldId="284"/>
        </pc:sldMkLst>
        <pc:spChg chg="mod">
          <ac:chgData name="Érick Leblanc" userId="80723d8b-55d8-4f91-ae45-b25667bfc9d5" providerId="ADAL" clId="{D5CDF390-3A43-402E-98D1-6A0AF1397BCB}" dt="2020-02-13T16:36:42.140" v="76" actId="255"/>
          <ac:spMkLst>
            <pc:docMk/>
            <pc:sldMk cId="736178155" sldId="284"/>
            <ac:spMk id="19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4:14.846" v="160"/>
          <ac:spMkLst>
            <pc:docMk/>
            <pc:sldMk cId="736178155" sldId="284"/>
            <ac:spMk id="6147" creationId="{00000000-0000-0000-0000-000000000000}"/>
          </ac:spMkLst>
        </pc:spChg>
        <pc:grpChg chg="mod">
          <ac:chgData name="Érick Leblanc" userId="80723d8b-55d8-4f91-ae45-b25667bfc9d5" providerId="ADAL" clId="{D5CDF390-3A43-402E-98D1-6A0AF1397BCB}" dt="2020-02-13T16:36:36.267" v="75" actId="14100"/>
          <ac:grpSpMkLst>
            <pc:docMk/>
            <pc:sldMk cId="736178155" sldId="284"/>
            <ac:grpSpMk id="18" creationId="{00000000-0000-0000-0000-000000000000}"/>
          </ac:grpSpMkLst>
        </pc:grpChg>
      </pc:sldChg>
      <pc:sldChg chg="modSp">
        <pc:chgData name="Érick Leblanc" userId="80723d8b-55d8-4f91-ae45-b25667bfc9d5" providerId="ADAL" clId="{D5CDF390-3A43-402E-98D1-6A0AF1397BCB}" dt="2020-02-13T16:44:15.111" v="162"/>
        <pc:sldMkLst>
          <pc:docMk/>
          <pc:sldMk cId="3692042030" sldId="285"/>
        </pc:sldMkLst>
        <pc:spChg chg="mod">
          <ac:chgData name="Érick Leblanc" userId="80723d8b-55d8-4f91-ae45-b25667bfc9d5" providerId="ADAL" clId="{D5CDF390-3A43-402E-98D1-6A0AF1397BCB}" dt="2020-02-13T16:36:47.739" v="77" actId="14100"/>
          <ac:spMkLst>
            <pc:docMk/>
            <pc:sldMk cId="3692042030" sldId="285"/>
            <ac:spMk id="23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4:15.111" v="162"/>
          <ac:spMkLst>
            <pc:docMk/>
            <pc:sldMk cId="3692042030" sldId="285"/>
            <ac:spMk id="6147" creationId="{00000000-0000-0000-0000-000000000000}"/>
          </ac:spMkLst>
        </pc:spChg>
        <pc:grpChg chg="mod">
          <ac:chgData name="Érick Leblanc" userId="80723d8b-55d8-4f91-ae45-b25667bfc9d5" providerId="ADAL" clId="{D5CDF390-3A43-402E-98D1-6A0AF1397BCB}" dt="2020-02-13T16:36:47.739" v="77" actId="14100"/>
          <ac:grpSpMkLst>
            <pc:docMk/>
            <pc:sldMk cId="3692042030" sldId="285"/>
            <ac:grpSpMk id="22" creationId="{00000000-0000-0000-0000-000000000000}"/>
          </ac:grpSpMkLst>
        </pc:grpChg>
      </pc:sldChg>
      <pc:sldChg chg="modSp">
        <pc:chgData name="Érick Leblanc" userId="80723d8b-55d8-4f91-ae45-b25667bfc9d5" providerId="ADAL" clId="{D5CDF390-3A43-402E-98D1-6A0AF1397BCB}" dt="2020-02-13T16:44:15.318" v="163"/>
        <pc:sldMkLst>
          <pc:docMk/>
          <pc:sldMk cId="1418328295" sldId="286"/>
        </pc:sldMkLst>
        <pc:spChg chg="mod">
          <ac:chgData name="Érick Leblanc" userId="80723d8b-55d8-4f91-ae45-b25667bfc9d5" providerId="ADAL" clId="{D5CDF390-3A43-402E-98D1-6A0AF1397BCB}" dt="2020-02-13T16:36:51.331" v="78" actId="14100"/>
          <ac:spMkLst>
            <pc:docMk/>
            <pc:sldMk cId="1418328295" sldId="286"/>
            <ac:spMk id="20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4:15.318" v="163"/>
          <ac:spMkLst>
            <pc:docMk/>
            <pc:sldMk cId="1418328295" sldId="286"/>
            <ac:spMk id="6147" creationId="{00000000-0000-0000-0000-000000000000}"/>
          </ac:spMkLst>
        </pc:spChg>
        <pc:grpChg chg="mod">
          <ac:chgData name="Érick Leblanc" userId="80723d8b-55d8-4f91-ae45-b25667bfc9d5" providerId="ADAL" clId="{D5CDF390-3A43-402E-98D1-6A0AF1397BCB}" dt="2020-02-13T16:36:51.331" v="78" actId="14100"/>
          <ac:grpSpMkLst>
            <pc:docMk/>
            <pc:sldMk cId="1418328295" sldId="286"/>
            <ac:grpSpMk id="19" creationId="{00000000-0000-0000-0000-000000000000}"/>
          </ac:grpSpMkLst>
        </pc:grpChg>
      </pc:sldChg>
      <pc:sldChg chg="modSp">
        <pc:chgData name="Érick Leblanc" userId="80723d8b-55d8-4f91-ae45-b25667bfc9d5" providerId="ADAL" clId="{D5CDF390-3A43-402E-98D1-6A0AF1397BCB}" dt="2020-02-13T16:36:55.611" v="79" actId="14100"/>
        <pc:sldMkLst>
          <pc:docMk/>
          <pc:sldMk cId="3998631990" sldId="287"/>
        </pc:sldMkLst>
        <pc:spChg chg="mod">
          <ac:chgData name="Érick Leblanc" userId="80723d8b-55d8-4f91-ae45-b25667bfc9d5" providerId="ADAL" clId="{D5CDF390-3A43-402E-98D1-6A0AF1397BCB}" dt="2020-02-13T16:36:55.611" v="79" actId="14100"/>
          <ac:spMkLst>
            <pc:docMk/>
            <pc:sldMk cId="3998631990" sldId="287"/>
            <ac:spMk id="19" creationId="{00000000-0000-0000-0000-000000000000}"/>
          </ac:spMkLst>
        </pc:spChg>
        <pc:grpChg chg="mod">
          <ac:chgData name="Érick Leblanc" userId="80723d8b-55d8-4f91-ae45-b25667bfc9d5" providerId="ADAL" clId="{D5CDF390-3A43-402E-98D1-6A0AF1397BCB}" dt="2020-02-13T16:36:55.611" v="79" actId="14100"/>
          <ac:grpSpMkLst>
            <pc:docMk/>
            <pc:sldMk cId="3998631990" sldId="287"/>
            <ac:grpSpMk id="18" creationId="{00000000-0000-0000-0000-000000000000}"/>
          </ac:grpSpMkLst>
        </pc:grpChg>
      </pc:sldChg>
      <pc:sldChg chg="modSp">
        <pc:chgData name="Érick Leblanc" userId="80723d8b-55d8-4f91-ae45-b25667bfc9d5" providerId="ADAL" clId="{D5CDF390-3A43-402E-98D1-6A0AF1397BCB}" dt="2020-02-13T16:44:15.531" v="164"/>
        <pc:sldMkLst>
          <pc:docMk/>
          <pc:sldMk cId="1837246489" sldId="288"/>
        </pc:sldMkLst>
        <pc:spChg chg="mod">
          <ac:chgData name="Érick Leblanc" userId="80723d8b-55d8-4f91-ae45-b25667bfc9d5" providerId="ADAL" clId="{D5CDF390-3A43-402E-98D1-6A0AF1397BCB}" dt="2020-02-13T16:37:00.715" v="80" actId="14100"/>
          <ac:spMkLst>
            <pc:docMk/>
            <pc:sldMk cId="1837246489" sldId="288"/>
            <ac:spMk id="19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4:15.531" v="164"/>
          <ac:spMkLst>
            <pc:docMk/>
            <pc:sldMk cId="1837246489" sldId="288"/>
            <ac:spMk id="6147" creationId="{00000000-0000-0000-0000-000000000000}"/>
          </ac:spMkLst>
        </pc:spChg>
        <pc:grpChg chg="mod">
          <ac:chgData name="Érick Leblanc" userId="80723d8b-55d8-4f91-ae45-b25667bfc9d5" providerId="ADAL" clId="{D5CDF390-3A43-402E-98D1-6A0AF1397BCB}" dt="2020-02-13T16:37:00.715" v="80" actId="14100"/>
          <ac:grpSpMkLst>
            <pc:docMk/>
            <pc:sldMk cId="1837246489" sldId="288"/>
            <ac:grpSpMk id="18" creationId="{00000000-0000-0000-0000-000000000000}"/>
          </ac:grpSpMkLst>
        </pc:grpChg>
      </pc:sldChg>
      <pc:sldChg chg="modSp">
        <pc:chgData name="Érick Leblanc" userId="80723d8b-55d8-4f91-ae45-b25667bfc9d5" providerId="ADAL" clId="{D5CDF390-3A43-402E-98D1-6A0AF1397BCB}" dt="2020-02-13T16:44:16.017" v="165"/>
        <pc:sldMkLst>
          <pc:docMk/>
          <pc:sldMk cId="3143975141" sldId="289"/>
        </pc:sldMkLst>
        <pc:spChg chg="mod">
          <ac:chgData name="Érick Leblanc" userId="80723d8b-55d8-4f91-ae45-b25667bfc9d5" providerId="ADAL" clId="{D5CDF390-3A43-402E-98D1-6A0AF1397BCB}" dt="2020-02-13T16:37:04.547" v="81" actId="14100"/>
          <ac:spMkLst>
            <pc:docMk/>
            <pc:sldMk cId="3143975141" sldId="289"/>
            <ac:spMk id="10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4:16.017" v="165"/>
          <ac:spMkLst>
            <pc:docMk/>
            <pc:sldMk cId="3143975141" sldId="289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37:08.907" v="82" actId="14100"/>
        <pc:sldMkLst>
          <pc:docMk/>
          <pc:sldMk cId="1582325596" sldId="290"/>
        </pc:sldMkLst>
        <pc:spChg chg="mod">
          <ac:chgData name="Érick Leblanc" userId="80723d8b-55d8-4f91-ae45-b25667bfc9d5" providerId="ADAL" clId="{D5CDF390-3A43-402E-98D1-6A0AF1397BCB}" dt="2020-02-13T16:37:08.907" v="82" actId="14100"/>
          <ac:spMkLst>
            <pc:docMk/>
            <pc:sldMk cId="1582325596" sldId="290"/>
            <ac:spMk id="10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6.251" v="167"/>
        <pc:sldMkLst>
          <pc:docMk/>
          <pc:sldMk cId="1765831657" sldId="291"/>
        </pc:sldMkLst>
        <pc:spChg chg="mod">
          <ac:chgData name="Érick Leblanc" userId="80723d8b-55d8-4f91-ae45-b25667bfc9d5" providerId="ADAL" clId="{D5CDF390-3A43-402E-98D1-6A0AF1397BCB}" dt="2020-02-13T16:37:12.227" v="83" actId="14100"/>
          <ac:spMkLst>
            <pc:docMk/>
            <pc:sldMk cId="1765831657" sldId="291"/>
            <ac:spMk id="10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4:16.251" v="167"/>
          <ac:spMkLst>
            <pc:docMk/>
            <pc:sldMk cId="1765831657" sldId="291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6.497" v="169"/>
        <pc:sldMkLst>
          <pc:docMk/>
          <pc:sldMk cId="3664786267" sldId="292"/>
        </pc:sldMkLst>
        <pc:spChg chg="mod">
          <ac:chgData name="Érick Leblanc" userId="80723d8b-55d8-4f91-ae45-b25667bfc9d5" providerId="ADAL" clId="{D5CDF390-3A43-402E-98D1-6A0AF1397BCB}" dt="2020-02-13T16:37:16.099" v="84" actId="14100"/>
          <ac:spMkLst>
            <pc:docMk/>
            <pc:sldMk cId="3664786267" sldId="292"/>
            <ac:spMk id="10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4:16.497" v="169"/>
          <ac:spMkLst>
            <pc:docMk/>
            <pc:sldMk cId="3664786267" sldId="292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6.798" v="171"/>
        <pc:sldMkLst>
          <pc:docMk/>
          <pc:sldMk cId="634687178" sldId="293"/>
        </pc:sldMkLst>
        <pc:spChg chg="mod">
          <ac:chgData name="Érick Leblanc" userId="80723d8b-55d8-4f91-ae45-b25667bfc9d5" providerId="ADAL" clId="{D5CDF390-3A43-402E-98D1-6A0AF1397BCB}" dt="2020-02-13T16:37:19.371" v="85" actId="14100"/>
          <ac:spMkLst>
            <pc:docMk/>
            <pc:sldMk cId="634687178" sldId="293"/>
            <ac:spMk id="10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4:16.798" v="171"/>
          <ac:spMkLst>
            <pc:docMk/>
            <pc:sldMk cId="634687178" sldId="293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37:57.941" v="92" actId="255"/>
        <pc:sldMkLst>
          <pc:docMk/>
          <pc:sldMk cId="4004063960" sldId="294"/>
        </pc:sldMkLst>
        <pc:spChg chg="mod">
          <ac:chgData name="Érick Leblanc" userId="80723d8b-55d8-4f91-ae45-b25667bfc9d5" providerId="ADAL" clId="{D5CDF390-3A43-402E-98D1-6A0AF1397BCB}" dt="2020-02-13T16:37:57.941" v="92" actId="255"/>
          <ac:spMkLst>
            <pc:docMk/>
            <pc:sldMk cId="4004063960" sldId="294"/>
            <ac:spMk id="10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6:23.143" v="196" actId="6549"/>
        <pc:sldMkLst>
          <pc:docMk/>
          <pc:sldMk cId="539598625" sldId="295"/>
        </pc:sldMkLst>
        <pc:spChg chg="mod">
          <ac:chgData name="Érick Leblanc" userId="80723d8b-55d8-4f91-ae45-b25667bfc9d5" providerId="ADAL" clId="{D5CDF390-3A43-402E-98D1-6A0AF1397BCB}" dt="2020-02-13T16:38:03.491" v="93" actId="14100"/>
          <ac:spMkLst>
            <pc:docMk/>
            <pc:sldMk cId="539598625" sldId="295"/>
            <ac:spMk id="10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6:23.143" v="196" actId="6549"/>
          <ac:spMkLst>
            <pc:docMk/>
            <pc:sldMk cId="539598625" sldId="295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38:08.283" v="94" actId="14100"/>
        <pc:sldMkLst>
          <pc:docMk/>
          <pc:sldMk cId="3176898525" sldId="296"/>
        </pc:sldMkLst>
        <pc:spChg chg="mod">
          <ac:chgData name="Érick Leblanc" userId="80723d8b-55d8-4f91-ae45-b25667bfc9d5" providerId="ADAL" clId="{D5CDF390-3A43-402E-98D1-6A0AF1397BCB}" dt="2020-02-13T16:38:08.283" v="94" actId="14100"/>
          <ac:spMkLst>
            <pc:docMk/>
            <pc:sldMk cId="3176898525" sldId="296"/>
            <ac:spMk id="10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38:13.051" v="95" actId="14100"/>
        <pc:sldMkLst>
          <pc:docMk/>
          <pc:sldMk cId="2761090866" sldId="297"/>
        </pc:sldMkLst>
        <pc:spChg chg="mod">
          <ac:chgData name="Érick Leblanc" userId="80723d8b-55d8-4f91-ae45-b25667bfc9d5" providerId="ADAL" clId="{D5CDF390-3A43-402E-98D1-6A0AF1397BCB}" dt="2020-02-13T16:38:13.051" v="95" actId="14100"/>
          <ac:spMkLst>
            <pc:docMk/>
            <pc:sldMk cId="2761090866" sldId="297"/>
            <ac:spMk id="10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2.584" v="142"/>
        <pc:sldMkLst>
          <pc:docMk/>
          <pc:sldMk cId="1607110011" sldId="298"/>
        </pc:sldMkLst>
        <pc:spChg chg="mod">
          <ac:chgData name="Érick Leblanc" userId="80723d8b-55d8-4f91-ae45-b25667bfc9d5" providerId="ADAL" clId="{D5CDF390-3A43-402E-98D1-6A0AF1397BCB}" dt="2020-02-13T16:44:12.584" v="142"/>
          <ac:spMkLst>
            <pc:docMk/>
            <pc:sldMk cId="1607110011" sldId="298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2.770" v="143"/>
        <pc:sldMkLst>
          <pc:docMk/>
          <pc:sldMk cId="4236578768" sldId="299"/>
        </pc:sldMkLst>
        <pc:spChg chg="mod">
          <ac:chgData name="Érick Leblanc" userId="80723d8b-55d8-4f91-ae45-b25667bfc9d5" providerId="ADAL" clId="{D5CDF390-3A43-402E-98D1-6A0AF1397BCB}" dt="2020-02-13T16:44:12.770" v="143"/>
          <ac:spMkLst>
            <pc:docMk/>
            <pc:sldMk cId="4236578768" sldId="299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5:11.213" v="187" actId="20577"/>
        <pc:sldMkLst>
          <pc:docMk/>
          <pc:sldMk cId="1100127100" sldId="300"/>
        </pc:sldMkLst>
        <pc:spChg chg="mod">
          <ac:chgData name="Érick Leblanc" userId="80723d8b-55d8-4f91-ae45-b25667bfc9d5" providerId="ADAL" clId="{D5CDF390-3A43-402E-98D1-6A0AF1397BCB}" dt="2020-02-13T16:34:26.965" v="36" actId="6549"/>
          <ac:spMkLst>
            <pc:docMk/>
            <pc:sldMk cId="1100127100" sldId="300"/>
            <ac:spMk id="10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5:11.213" v="187" actId="20577"/>
          <ac:spMkLst>
            <pc:docMk/>
            <pc:sldMk cId="1100127100" sldId="300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35:04.629" v="69" actId="255"/>
        <pc:sldMkLst>
          <pc:docMk/>
          <pc:sldMk cId="2229306708" sldId="301"/>
        </pc:sldMkLst>
        <pc:spChg chg="mod">
          <ac:chgData name="Érick Leblanc" userId="80723d8b-55d8-4f91-ae45-b25667bfc9d5" providerId="ADAL" clId="{D5CDF390-3A43-402E-98D1-6A0AF1397BCB}" dt="2020-02-13T16:35:04.629" v="69" actId="255"/>
          <ac:spMkLst>
            <pc:docMk/>
            <pc:sldMk cId="2229306708" sldId="301"/>
            <ac:spMk id="10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34:43.734" v="52" actId="6549"/>
          <ac:spMkLst>
            <pc:docMk/>
            <pc:sldMk cId="2229306708" sldId="301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34:12.180" v="20" actId="14100"/>
        <pc:sldMkLst>
          <pc:docMk/>
          <pc:sldMk cId="1232739890" sldId="302"/>
        </pc:sldMkLst>
        <pc:spChg chg="mod">
          <ac:chgData name="Érick Leblanc" userId="80723d8b-55d8-4f91-ae45-b25667bfc9d5" providerId="ADAL" clId="{D5CDF390-3A43-402E-98D1-6A0AF1397BCB}" dt="2020-02-13T16:34:12.180" v="20" actId="14100"/>
          <ac:spMkLst>
            <pc:docMk/>
            <pc:sldMk cId="1232739890" sldId="302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5:02.119" v="185" actId="6549"/>
        <pc:sldMkLst>
          <pc:docMk/>
          <pc:sldMk cId="1835765297" sldId="303"/>
        </pc:sldMkLst>
        <pc:spChg chg="mod">
          <ac:chgData name="Érick Leblanc" userId="80723d8b-55d8-4f91-ae45-b25667bfc9d5" providerId="ADAL" clId="{D5CDF390-3A43-402E-98D1-6A0AF1397BCB}" dt="2020-02-13T16:45:02.119" v="185" actId="6549"/>
          <ac:spMkLst>
            <pc:docMk/>
            <pc:sldMk cId="1835765297" sldId="303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3.116" v="146"/>
        <pc:sldMkLst>
          <pc:docMk/>
          <pc:sldMk cId="2640665194" sldId="304"/>
        </pc:sldMkLst>
        <pc:spChg chg="mod">
          <ac:chgData name="Érick Leblanc" userId="80723d8b-55d8-4f91-ae45-b25667bfc9d5" providerId="ADAL" clId="{D5CDF390-3A43-402E-98D1-6A0AF1397BCB}" dt="2020-02-13T16:44:13.116" v="146"/>
          <ac:spMkLst>
            <pc:docMk/>
            <pc:sldMk cId="2640665194" sldId="304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5:17.694" v="189" actId="20577"/>
        <pc:sldMkLst>
          <pc:docMk/>
          <pc:sldMk cId="2900854053" sldId="305"/>
        </pc:sldMkLst>
        <pc:spChg chg="mod">
          <ac:chgData name="Érick Leblanc" userId="80723d8b-55d8-4f91-ae45-b25667bfc9d5" providerId="ADAL" clId="{D5CDF390-3A43-402E-98D1-6A0AF1397BCB}" dt="2020-02-13T16:35:51.683" v="70" actId="1076"/>
          <ac:spMkLst>
            <pc:docMk/>
            <pc:sldMk cId="2900854053" sldId="305"/>
            <ac:spMk id="10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5:17.694" v="189" actId="20577"/>
          <ac:spMkLst>
            <pc:docMk/>
            <pc:sldMk cId="2900854053" sldId="305"/>
            <ac:spMk id="6147" creationId="{00000000-0000-0000-0000-000000000000}"/>
          </ac:spMkLst>
        </pc:spChg>
        <pc:grpChg chg="mod">
          <ac:chgData name="Érick Leblanc" userId="80723d8b-55d8-4f91-ae45-b25667bfc9d5" providerId="ADAL" clId="{D5CDF390-3A43-402E-98D1-6A0AF1397BCB}" dt="2020-02-13T16:35:51.683" v="70" actId="1076"/>
          <ac:grpSpMkLst>
            <pc:docMk/>
            <pc:sldMk cId="2900854053" sldId="305"/>
            <ac:grpSpMk id="5" creationId="{00000000-0000-0000-0000-000000000000}"/>
          </ac:grpSpMkLst>
        </pc:grpChg>
      </pc:sldChg>
      <pc:sldChg chg="modSp">
        <pc:chgData name="Érick Leblanc" userId="80723d8b-55d8-4f91-ae45-b25667bfc9d5" providerId="ADAL" clId="{D5CDF390-3A43-402E-98D1-6A0AF1397BCB}" dt="2020-02-13T16:45:30.004" v="194" actId="20577"/>
        <pc:sldMkLst>
          <pc:docMk/>
          <pc:sldMk cId="3876535665" sldId="306"/>
        </pc:sldMkLst>
        <pc:spChg chg="mod">
          <ac:chgData name="Érick Leblanc" userId="80723d8b-55d8-4f91-ae45-b25667bfc9d5" providerId="ADAL" clId="{D5CDF390-3A43-402E-98D1-6A0AF1397BCB}" dt="2020-02-13T16:45:30.004" v="194" actId="20577"/>
          <ac:spMkLst>
            <pc:docMk/>
            <pc:sldMk cId="3876535665" sldId="306"/>
            <ac:spMk id="6147" creationId="{00000000-0000-0000-0000-000000000000}"/>
          </ac:spMkLst>
        </pc:spChg>
        <pc:grpChg chg="mod">
          <ac:chgData name="Érick Leblanc" userId="80723d8b-55d8-4f91-ae45-b25667bfc9d5" providerId="ADAL" clId="{D5CDF390-3A43-402E-98D1-6A0AF1397BCB}" dt="2020-02-13T16:35:57.019" v="71" actId="1076"/>
          <ac:grpSpMkLst>
            <pc:docMk/>
            <pc:sldMk cId="3876535665" sldId="306"/>
            <ac:grpSpMk id="5" creationId="{00000000-0000-0000-0000-000000000000}"/>
          </ac:grpSpMkLst>
        </pc:grpChg>
        <pc:grpChg chg="mod">
          <ac:chgData name="Érick Leblanc" userId="80723d8b-55d8-4f91-ae45-b25667bfc9d5" providerId="ADAL" clId="{D5CDF390-3A43-402E-98D1-6A0AF1397BCB}" dt="2020-02-13T16:35:57.019" v="71" actId="1076"/>
          <ac:grpSpMkLst>
            <pc:docMk/>
            <pc:sldMk cId="3876535665" sldId="306"/>
            <ac:grpSpMk id="9" creationId="{DA1B5D95-2384-40BC-8317-2981F03EF25E}"/>
          </ac:grpSpMkLst>
        </pc:grpChg>
      </pc:sldChg>
      <pc:sldChg chg="modSp">
        <pc:chgData name="Érick Leblanc" userId="80723d8b-55d8-4f91-ae45-b25667bfc9d5" providerId="ADAL" clId="{D5CDF390-3A43-402E-98D1-6A0AF1397BCB}" dt="2020-02-13T16:44:17.081" v="173"/>
        <pc:sldMkLst>
          <pc:docMk/>
          <pc:sldMk cId="1222978150" sldId="307"/>
        </pc:sldMkLst>
        <pc:spChg chg="mod">
          <ac:chgData name="Érick Leblanc" userId="80723d8b-55d8-4f91-ae45-b25667bfc9d5" providerId="ADAL" clId="{D5CDF390-3A43-402E-98D1-6A0AF1397BCB}" dt="2020-02-13T16:37:34.196" v="88" actId="1076"/>
          <ac:spMkLst>
            <pc:docMk/>
            <pc:sldMk cId="1222978150" sldId="307"/>
            <ac:spMk id="10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4:17.081" v="173"/>
          <ac:spMkLst>
            <pc:docMk/>
            <pc:sldMk cId="1222978150" sldId="307"/>
            <ac:spMk id="6147" creationId="{00000000-0000-0000-0000-000000000000}"/>
          </ac:spMkLst>
        </pc:spChg>
        <pc:grpChg chg="mod">
          <ac:chgData name="Érick Leblanc" userId="80723d8b-55d8-4f91-ae45-b25667bfc9d5" providerId="ADAL" clId="{D5CDF390-3A43-402E-98D1-6A0AF1397BCB}" dt="2020-02-13T16:37:34.196" v="88" actId="1076"/>
          <ac:grpSpMkLst>
            <pc:docMk/>
            <pc:sldMk cId="1222978150" sldId="307"/>
            <ac:grpSpMk id="8" creationId="{00000000-0000-0000-0000-000000000000}"/>
          </ac:grpSpMkLst>
        </pc:grpChg>
      </pc:sldChg>
      <pc:sldChg chg="modSp">
        <pc:chgData name="Érick Leblanc" userId="80723d8b-55d8-4f91-ae45-b25667bfc9d5" providerId="ADAL" clId="{D5CDF390-3A43-402E-98D1-6A0AF1397BCB}" dt="2020-02-13T16:44:17.953" v="181"/>
        <pc:sldMkLst>
          <pc:docMk/>
          <pc:sldMk cId="5105158" sldId="308"/>
        </pc:sldMkLst>
        <pc:spChg chg="mod">
          <ac:chgData name="Érick Leblanc" userId="80723d8b-55d8-4f91-ae45-b25667bfc9d5" providerId="ADAL" clId="{D5CDF390-3A43-402E-98D1-6A0AF1397BCB}" dt="2020-02-13T16:38:33.844" v="99" actId="14100"/>
          <ac:spMkLst>
            <pc:docMk/>
            <pc:sldMk cId="5105158" sldId="308"/>
            <ac:spMk id="10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4:17.953" v="181"/>
          <ac:spMkLst>
            <pc:docMk/>
            <pc:sldMk cId="5105158" sldId="308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7.249" v="174"/>
        <pc:sldMkLst>
          <pc:docMk/>
          <pc:sldMk cId="535381663" sldId="309"/>
        </pc:sldMkLst>
        <pc:spChg chg="mod">
          <ac:chgData name="Érick Leblanc" userId="80723d8b-55d8-4f91-ae45-b25667bfc9d5" providerId="ADAL" clId="{D5CDF390-3A43-402E-98D1-6A0AF1397BCB}" dt="2020-02-13T16:37:44.131" v="90" actId="14100"/>
          <ac:spMkLst>
            <pc:docMk/>
            <pc:sldMk cId="535381663" sldId="309"/>
            <ac:spMk id="20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4:17.249" v="174"/>
          <ac:spMkLst>
            <pc:docMk/>
            <pc:sldMk cId="535381663" sldId="309"/>
            <ac:spMk id="52" creationId="{00000000-0000-0000-0000-000000000000}"/>
          </ac:spMkLst>
        </pc:spChg>
        <pc:grpChg chg="mod">
          <ac:chgData name="Érick Leblanc" userId="80723d8b-55d8-4f91-ae45-b25667bfc9d5" providerId="ADAL" clId="{D5CDF390-3A43-402E-98D1-6A0AF1397BCB}" dt="2020-02-13T16:37:44.131" v="90" actId="14100"/>
          <ac:grpSpMkLst>
            <pc:docMk/>
            <pc:sldMk cId="535381663" sldId="309"/>
            <ac:grpSpMk id="19" creationId="{00000000-0000-0000-0000-000000000000}"/>
          </ac:grpSpMkLst>
        </pc:grpChg>
      </pc:sldChg>
      <pc:sldChg chg="modSp">
        <pc:chgData name="Érick Leblanc" userId="80723d8b-55d8-4f91-ae45-b25667bfc9d5" providerId="ADAL" clId="{D5CDF390-3A43-402E-98D1-6A0AF1397BCB}" dt="2020-02-13T16:44:14.366" v="156"/>
        <pc:sldMkLst>
          <pc:docMk/>
          <pc:sldMk cId="2562440334" sldId="311"/>
        </pc:sldMkLst>
        <pc:spChg chg="mod">
          <ac:chgData name="Érick Leblanc" userId="80723d8b-55d8-4f91-ae45-b25667bfc9d5" providerId="ADAL" clId="{D5CDF390-3A43-402E-98D1-6A0AF1397BCB}" dt="2020-02-13T16:44:14.366" v="156"/>
          <ac:spMkLst>
            <pc:docMk/>
            <pc:sldMk cId="2562440334" sldId="311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4.600" v="158"/>
        <pc:sldMkLst>
          <pc:docMk/>
          <pc:sldMk cId="3715257035" sldId="312"/>
        </pc:sldMkLst>
        <pc:spChg chg="mod">
          <ac:chgData name="Érick Leblanc" userId="80723d8b-55d8-4f91-ae45-b25667bfc9d5" providerId="ADAL" clId="{D5CDF390-3A43-402E-98D1-6A0AF1397BCB}" dt="2020-02-13T16:44:14.600" v="158"/>
          <ac:spMkLst>
            <pc:docMk/>
            <pc:sldMk cId="3715257035" sldId="312"/>
            <ac:spMk id="6147" creationId="{00000000-0000-0000-0000-000000000000}"/>
          </ac:spMkLst>
        </pc:spChg>
      </pc:sldChg>
      <pc:sldChg chg="modSp">
        <pc:chgData name="Érick Leblanc" userId="80723d8b-55d8-4f91-ae45-b25667bfc9d5" providerId="ADAL" clId="{D5CDF390-3A43-402E-98D1-6A0AF1397BCB}" dt="2020-02-13T16:44:17.619" v="177"/>
        <pc:sldMkLst>
          <pc:docMk/>
          <pc:sldMk cId="4062494356" sldId="313"/>
        </pc:sldMkLst>
        <pc:spChg chg="mod">
          <ac:chgData name="Érick Leblanc" userId="80723d8b-55d8-4f91-ae45-b25667bfc9d5" providerId="ADAL" clId="{D5CDF390-3A43-402E-98D1-6A0AF1397BCB}" dt="2020-02-13T16:38:27.405" v="98" actId="255"/>
          <ac:spMkLst>
            <pc:docMk/>
            <pc:sldMk cId="4062494356" sldId="313"/>
            <ac:spMk id="10" creationId="{00000000-0000-0000-0000-000000000000}"/>
          </ac:spMkLst>
        </pc:spChg>
        <pc:spChg chg="mod">
          <ac:chgData name="Érick Leblanc" userId="80723d8b-55d8-4f91-ae45-b25667bfc9d5" providerId="ADAL" clId="{D5CDF390-3A43-402E-98D1-6A0AF1397BCB}" dt="2020-02-13T16:44:17.619" v="177"/>
          <ac:spMkLst>
            <pc:docMk/>
            <pc:sldMk cId="4062494356" sldId="313"/>
            <ac:spMk id="6147" creationId="{00000000-0000-0000-0000-000000000000}"/>
          </ac:spMkLst>
        </pc:spChg>
        <pc:grpChg chg="mod">
          <ac:chgData name="Érick Leblanc" userId="80723d8b-55d8-4f91-ae45-b25667bfc9d5" providerId="ADAL" clId="{D5CDF390-3A43-402E-98D1-6A0AF1397BCB}" dt="2020-02-13T16:38:17.644" v="96" actId="14100"/>
          <ac:grpSpMkLst>
            <pc:docMk/>
            <pc:sldMk cId="4062494356" sldId="313"/>
            <ac:grpSpMk id="8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8C9C-53D1-4D86-BF8E-B98D86A92999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50C0-259C-4EF6-AAA8-3CA16D5A5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4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7406-9E71-4D52-BDFA-52A8D7A619EF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0069-4EB1-4BC5-B8EE-2732C6A68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0861-FD06-437F-86C1-596EA7828A17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CDB0-91A2-4BD8-A392-FB6C8D1C2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6D14-FBAC-4DAF-98E7-EFAAADF6C881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432E-A869-4706-B258-494F3B4FA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7F85-9ED1-4A76-A8F0-130B8D0753EB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A714-0C5C-47E9-8150-227256A60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5BF7-99C9-44C2-A15F-BAFF569E352E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D8F1-B937-4521-A46B-184C2021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5348-4622-4047-B1D4-2357252951F6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693D-3BED-4AA4-A26F-15400BA82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5F79-0B57-444A-AD67-9A7EB98BB891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6A31-1BE0-4A0A-85A3-482E27D9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76EA-A277-4AE5-8CA5-507AE9EE06C8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5ADA-1455-40D5-AAE1-962943DE1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E0D5-26D9-42D0-8892-1D0DDD840B7B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04A2-7868-40F9-8821-375D9D9C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3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F1EF-8B87-4AC4-9B57-0B240649F940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D1D8-11A1-46B7-8338-9E582C69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05CF99-8CC6-4447-9DB6-CF1D30F03C6A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353685-60E8-4192-9562-5F59C5A8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56.xml"/><Relationship Id="rId7" Type="http://schemas.openxmlformats.org/officeDocument/2006/relationships/image" Target="../media/image2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1.xml"/><Relationship Id="rId7" Type="http://schemas.openxmlformats.org/officeDocument/2006/relationships/image" Target="../media/image2.jpe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6.xml"/><Relationship Id="rId7" Type="http://schemas.openxmlformats.org/officeDocument/2006/relationships/image" Target="../media/image2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71.xml"/><Relationship Id="rId7" Type="http://schemas.openxmlformats.org/officeDocument/2006/relationships/image" Target="../media/image2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6.xml"/><Relationship Id="rId7" Type="http://schemas.openxmlformats.org/officeDocument/2006/relationships/image" Target="../media/image2.jpe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81.xml"/><Relationship Id="rId7" Type="http://schemas.openxmlformats.org/officeDocument/2006/relationships/image" Target="../media/image2.jpe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7.JP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3.JPG"/><Relationship Id="rId5" Type="http://schemas.openxmlformats.org/officeDocument/2006/relationships/tags" Target="../tags/tag94.xml"/><Relationship Id="rId10" Type="http://schemas.openxmlformats.org/officeDocument/2006/relationships/image" Target="../media/image11.emf"/><Relationship Id="rId4" Type="http://schemas.openxmlformats.org/officeDocument/2006/relationships/tags" Target="../tags/tag93.xml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image" Target="../media/image12.png"/><Relationship Id="rId4" Type="http://schemas.openxmlformats.org/officeDocument/2006/relationships/tags" Target="../tags/tag100.xml"/><Relationship Id="rId9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05.xml"/><Relationship Id="rId7" Type="http://schemas.openxmlformats.org/officeDocument/2006/relationships/image" Target="../media/image2.jpe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10.xml"/><Relationship Id="rId7" Type="http://schemas.openxmlformats.org/officeDocument/2006/relationships/image" Target="../media/image2.jpe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12.png"/><Relationship Id="rId5" Type="http://schemas.openxmlformats.org/officeDocument/2006/relationships/tags" Target="../tags/tag117.xml"/><Relationship Id="rId10" Type="http://schemas.openxmlformats.org/officeDocument/2006/relationships/image" Target="../media/image11.emf"/><Relationship Id="rId4" Type="http://schemas.openxmlformats.org/officeDocument/2006/relationships/tags" Target="../tags/tag116.xml"/><Relationship Id="rId9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22.xml"/><Relationship Id="rId7" Type="http://schemas.openxmlformats.org/officeDocument/2006/relationships/image" Target="../media/image2.jpe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4.xml"/><Relationship Id="rId10" Type="http://schemas.openxmlformats.org/officeDocument/2006/relationships/image" Target="../media/image14.png"/><Relationship Id="rId4" Type="http://schemas.openxmlformats.org/officeDocument/2006/relationships/tags" Target="../tags/tag123.xml"/><Relationship Id="rId9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27.xml"/><Relationship Id="rId7" Type="http://schemas.openxmlformats.org/officeDocument/2006/relationships/image" Target="../media/image2.jpe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32.xml"/><Relationship Id="rId7" Type="http://schemas.openxmlformats.org/officeDocument/2006/relationships/image" Target="../media/image2.jpe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37.xml"/><Relationship Id="rId7" Type="http://schemas.openxmlformats.org/officeDocument/2006/relationships/image" Target="../media/image2.jpe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10" Type="http://schemas.openxmlformats.org/officeDocument/2006/relationships/image" Target="../media/image11.emf"/><Relationship Id="rId4" Type="http://schemas.openxmlformats.org/officeDocument/2006/relationships/tags" Target="../tags/tag143.xml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48.xml"/><Relationship Id="rId7" Type="http://schemas.openxmlformats.org/officeDocument/2006/relationships/image" Target="../media/image2.jpe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image" Target="../media/image20.png"/><Relationship Id="rId5" Type="http://schemas.openxmlformats.org/officeDocument/2006/relationships/tags" Target="../tags/tag155.xml"/><Relationship Id="rId10" Type="http://schemas.openxmlformats.org/officeDocument/2006/relationships/image" Target="../media/image2.jpeg"/><Relationship Id="rId4" Type="http://schemas.openxmlformats.org/officeDocument/2006/relationships/tags" Target="../tags/tag154.xml"/><Relationship Id="rId9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6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5.xml"/><Relationship Id="rId7" Type="http://schemas.openxmlformats.org/officeDocument/2006/relationships/image" Target="../media/image2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image" Target="../media/image7.JP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image" Target="../media/image3.JPG"/><Relationship Id="rId5" Type="http://schemas.openxmlformats.org/officeDocument/2006/relationships/tags" Target="../tags/tag169.xml"/><Relationship Id="rId10" Type="http://schemas.openxmlformats.org/officeDocument/2006/relationships/image" Target="../media/image2.jpeg"/><Relationship Id="rId4" Type="http://schemas.openxmlformats.org/officeDocument/2006/relationships/tags" Target="../tags/tag168.xml"/><Relationship Id="rId9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7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9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187.xml"/><Relationship Id="rId7" Type="http://schemas.openxmlformats.org/officeDocument/2006/relationships/image" Target="../media/image2.jpe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92.xml"/><Relationship Id="rId7" Type="http://schemas.openxmlformats.org/officeDocument/2006/relationships/image" Target="../media/image2.jpe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4.xml"/><Relationship Id="rId4" Type="http://schemas.openxmlformats.org/officeDocument/2006/relationships/tags" Target="../tags/tag19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image" Target="../media/image20.png"/><Relationship Id="rId5" Type="http://schemas.openxmlformats.org/officeDocument/2006/relationships/tags" Target="../tags/tag205.xml"/><Relationship Id="rId10" Type="http://schemas.openxmlformats.org/officeDocument/2006/relationships/image" Target="../media/image2.jpeg"/><Relationship Id="rId4" Type="http://schemas.openxmlformats.org/officeDocument/2006/relationships/tags" Target="../tags/tag204.xml"/><Relationship Id="rId9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9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9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223.xml"/><Relationship Id="rId7" Type="http://schemas.openxmlformats.org/officeDocument/2006/relationships/image" Target="../media/image2.jpe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5.xml"/><Relationship Id="rId4" Type="http://schemas.openxmlformats.org/officeDocument/2006/relationships/tags" Target="../tags/tag2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0.xml"/><Relationship Id="rId7" Type="http://schemas.openxmlformats.org/officeDocument/2006/relationships/image" Target="../media/image2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9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mailto:DFO.IMTS.DWS-SEN.GIST.MPO@dfo-mpo.gc.ca" TargetMode="External"/><Relationship Id="rId3" Type="http://schemas.openxmlformats.org/officeDocument/2006/relationships/tags" Target="../tags/tag23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5.xml"/><Relationship Id="rId7" Type="http://schemas.openxmlformats.org/officeDocument/2006/relationships/image" Target="../media/image2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7.JP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2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.JPG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9.xml"/><Relationship Id="rId7" Type="http://schemas.openxmlformats.org/officeDocument/2006/relationships/image" Target="../media/image2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7.JPG"/><Relationship Id="rId5" Type="http://schemas.openxmlformats.org/officeDocument/2006/relationships/tags" Target="../tags/tag46.xml"/><Relationship Id="rId10" Type="http://schemas.openxmlformats.org/officeDocument/2006/relationships/image" Target="../media/image3.JPG"/><Relationship Id="rId4" Type="http://schemas.openxmlformats.org/officeDocument/2006/relationships/tags" Target="../tags/tag45.xml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1.xml"/><Relationship Id="rId7" Type="http://schemas.openxmlformats.org/officeDocument/2006/relationships/image" Target="../media/image2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516313" y="1815630"/>
            <a:ext cx="8220075" cy="2587625"/>
          </a:xfrm>
        </p:spPr>
        <p:txBody>
          <a:bodyPr rtlCol="0" anchor="ctr">
            <a:normAutofit fontScale="90000"/>
          </a:bodyPr>
          <a:lstStyle/>
          <a:p>
            <a:pPr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CA" b="1" dirty="0">
                <a:solidFill>
                  <a:srgbClr val="505096"/>
                </a:solidFill>
              </a:rPr>
              <a:t>Formation Microsoft Teams</a:t>
            </a:r>
            <a:r>
              <a:rPr lang="fr-CA" dirty="0">
                <a:solidFill>
                  <a:srgbClr val="505096"/>
                </a:solidFill>
              </a:rPr>
              <a:t/>
            </a:r>
            <a:br>
              <a:rPr lang="fr-CA" dirty="0">
                <a:solidFill>
                  <a:srgbClr val="505096"/>
                </a:solidFill>
              </a:rPr>
            </a:br>
            <a:r>
              <a:rPr lang="fr-CA" dirty="0">
                <a:solidFill>
                  <a:srgbClr val="505096"/>
                </a:solidFill>
              </a:rPr>
              <a:t>Module 3B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516313" y="4424215"/>
            <a:ext cx="8220075" cy="982663"/>
          </a:xfrm>
        </p:spPr>
        <p:txBody>
          <a:bodyPr anchor="ctr"/>
          <a:lstStyle/>
          <a:p>
            <a:pPr algn="r"/>
            <a:r>
              <a:rPr lang="fr-CA" dirty="0">
                <a:solidFill>
                  <a:srgbClr val="505096"/>
                </a:solidFill>
              </a:rPr>
              <a:t>PERSONNALISATION </a:t>
            </a:r>
            <a:r>
              <a:rPr lang="fr-CA" dirty="0" smtClean="0">
                <a:solidFill>
                  <a:srgbClr val="505096"/>
                </a:solidFill>
              </a:rPr>
              <a:t>DE TEAMS POUR LES </a:t>
            </a:r>
            <a:r>
              <a:rPr lang="fr-CA" dirty="0">
                <a:solidFill>
                  <a:srgbClr val="505096"/>
                </a:solidFill>
              </a:rPr>
              <a:t>PROPRIÉTAIRES</a:t>
            </a:r>
          </a:p>
        </p:txBody>
      </p:sp>
      <p:pic>
        <p:nvPicPr>
          <p:cNvPr id="2052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239354"/>
            <a:ext cx="5428204" cy="41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r-CA" b="1" u="sng" dirty="0"/>
              <a:t>Ajouter un membre – Méthode 2</a:t>
            </a:r>
          </a:p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Équipes</a:t>
            </a:r>
            <a:r>
              <a:rPr lang="fr-CA" dirty="0"/>
              <a:t> pour accéder à la page Équipes.</a:t>
            </a:r>
          </a:p>
          <a:p>
            <a:pPr marL="457200" indent="-457200"/>
            <a:r>
              <a:rPr lang="fr-CA" dirty="0"/>
              <a:t>Cliquez sur les trois points à côté du nom de l’équipe pour </a:t>
            </a:r>
            <a:r>
              <a:rPr lang="fr-CA" b="1" dirty="0"/>
              <a:t>Plus d’options.</a:t>
            </a:r>
          </a:p>
          <a:p>
            <a:pPr marL="457200" indent="-457200"/>
            <a:r>
              <a:rPr lang="fr-CA" dirty="0"/>
              <a:t>Sélectionnez </a:t>
            </a:r>
            <a:r>
              <a:rPr lang="fr-CA" b="1" dirty="0"/>
              <a:t>Gérer l’équipe.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Ajouter un membre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684892" y="1869481"/>
            <a:ext cx="5507108" cy="4616139"/>
            <a:chOff x="6684892" y="1869481"/>
            <a:chExt cx="5507108" cy="46161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892" y="1869481"/>
              <a:ext cx="5507108" cy="461613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910916" y="1869482"/>
              <a:ext cx="2281084" cy="706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79974" y="2268850"/>
              <a:ext cx="409375" cy="2383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79974" y="3266204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8357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41104" y="2239354"/>
            <a:ext cx="5212204" cy="41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r-CA" b="1" u="sng" dirty="0"/>
              <a:t>Ajouter un membre – Méthode 2</a:t>
            </a:r>
          </a:p>
          <a:p>
            <a:pPr marL="457200" indent="-457200"/>
            <a:r>
              <a:rPr lang="fr-CA" dirty="0"/>
              <a:t>Sélectionnez l’onglet </a:t>
            </a:r>
            <a:r>
              <a:rPr lang="fr-CA" b="1" dirty="0"/>
              <a:t>Membres.</a:t>
            </a:r>
          </a:p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+ Ajouter un membre.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Ajouter un membre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061741" y="2239354"/>
            <a:ext cx="6130259" cy="4062912"/>
            <a:chOff x="6061741" y="2239354"/>
            <a:chExt cx="6130259" cy="40629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61741" y="2239354"/>
              <a:ext cx="6130259" cy="406291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061741" y="2869602"/>
              <a:ext cx="560170" cy="3258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746658" y="3550790"/>
              <a:ext cx="1347020" cy="2051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8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7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236617"/>
            <a:ext cx="5428204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Ajouter un membre – Méthode 2</a:t>
            </a:r>
          </a:p>
          <a:p>
            <a:pPr marL="457200" indent="-457200"/>
            <a:r>
              <a:rPr lang="fr-CA" dirty="0"/>
              <a:t>Saisissez le </a:t>
            </a:r>
            <a:r>
              <a:rPr lang="fr-CA" b="1" dirty="0"/>
              <a:t>nom ou l’adresse électronique </a:t>
            </a:r>
            <a:r>
              <a:rPr lang="fr-CA" dirty="0"/>
              <a:t>de la personne que vous souhaitez ajouter dans </a:t>
            </a:r>
            <a:r>
              <a:rPr lang="fr-CA" dirty="0" smtClean="0"/>
              <a:t>la </a:t>
            </a:r>
            <a:r>
              <a:rPr lang="fr-CA" b="1" dirty="0" smtClean="0"/>
              <a:t>barre de recherche.</a:t>
            </a:r>
            <a:endParaRPr lang="fr-CA" b="1" dirty="0"/>
          </a:p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Ajouter.</a:t>
            </a:r>
          </a:p>
          <a:p>
            <a:pPr marL="457200" indent="-457200"/>
            <a:r>
              <a:rPr lang="fr-CA" b="1" dirty="0"/>
              <a:t>Fermez</a:t>
            </a:r>
            <a:r>
              <a:rPr lang="fr-CA" dirty="0"/>
              <a:t> la fenêtre.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Ajouter un membre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6775130" y="2364330"/>
            <a:ext cx="5352517" cy="3776355"/>
            <a:chOff x="6775130" y="2364330"/>
            <a:chExt cx="5352517" cy="377635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75130" y="2364330"/>
              <a:ext cx="5352517" cy="377635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861898" y="3473809"/>
              <a:ext cx="4110902" cy="3214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113560" y="3473809"/>
              <a:ext cx="871963" cy="3214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406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698594"/>
            <a:ext cx="5428204" cy="372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Équipes</a:t>
            </a:r>
            <a:r>
              <a:rPr lang="fr-CA" dirty="0"/>
              <a:t> pour accéder à la page Équipes.</a:t>
            </a:r>
          </a:p>
          <a:p>
            <a:pPr marL="457200" indent="-457200"/>
            <a:r>
              <a:rPr lang="fr-CA" dirty="0"/>
              <a:t>Cliquez sur les trois points à côté du nom de l’équipe pour </a:t>
            </a:r>
            <a:r>
              <a:rPr lang="fr-CA" b="1" dirty="0"/>
              <a:t>Plus d’options.</a:t>
            </a:r>
          </a:p>
          <a:p>
            <a:pPr marL="457200" indent="-457200"/>
            <a:r>
              <a:rPr lang="fr-CA" dirty="0"/>
              <a:t>Sélectionnez </a:t>
            </a:r>
            <a:r>
              <a:rPr lang="fr-CA" b="1" dirty="0"/>
              <a:t>Gérer l’équipe.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Supprimer un membre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6684892" y="1869481"/>
            <a:ext cx="5507108" cy="4616139"/>
            <a:chOff x="6684892" y="1869481"/>
            <a:chExt cx="5507108" cy="461613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892" y="1869481"/>
              <a:ext cx="5507108" cy="4616139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9910916" y="1869482"/>
              <a:ext cx="2281084" cy="706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79974" y="2268850"/>
              <a:ext cx="409375" cy="2383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79974" y="3266204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1001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709746"/>
            <a:ext cx="4971137" cy="370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fr-CA" dirty="0"/>
              <a:t>Sélectionnez l’onglet </a:t>
            </a:r>
            <a:r>
              <a:rPr lang="fr-CA" b="1" dirty="0"/>
              <a:t>Membres.</a:t>
            </a:r>
          </a:p>
          <a:p>
            <a:pPr marL="457200" indent="-457200"/>
            <a:r>
              <a:rPr lang="fr-CA" dirty="0"/>
              <a:t>Cliquez sur le </a:t>
            </a:r>
            <a:r>
              <a:rPr lang="fr-CA" b="1" dirty="0"/>
              <a:t>X</a:t>
            </a:r>
            <a:r>
              <a:rPr lang="fr-CA" dirty="0"/>
              <a:t> à côté du nom du membre que vous voulez supprimer.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200" b="1" dirty="0">
                  <a:latin typeface="Calibri Light" panose="020F0302020204030204" pitchFamily="34" charset="0"/>
                </a:rPr>
                <a:t>Supprimer un membre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131073" y="2150383"/>
            <a:ext cx="7060927" cy="3837461"/>
            <a:chOff x="5131073" y="2150383"/>
            <a:chExt cx="7060927" cy="38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31073" y="2150383"/>
              <a:ext cx="7060927" cy="383746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131073" y="2150383"/>
              <a:ext cx="532308" cy="3371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693553" y="5261073"/>
              <a:ext cx="390292" cy="3445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8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3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698594"/>
            <a:ext cx="5428204" cy="372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Équipes</a:t>
            </a:r>
            <a:r>
              <a:rPr lang="fr-CA" dirty="0"/>
              <a:t> pour accéder à la page Équipes.</a:t>
            </a:r>
          </a:p>
          <a:p>
            <a:pPr marL="457200" indent="-457200"/>
            <a:r>
              <a:rPr lang="fr-CA" dirty="0"/>
              <a:t>Cliquez sur les trois points à côté du nom de l’équipe pour </a:t>
            </a:r>
            <a:r>
              <a:rPr lang="fr-CA" b="1" dirty="0"/>
              <a:t>Plus d’options.</a:t>
            </a:r>
          </a:p>
          <a:p>
            <a:pPr marL="457200" indent="-457200"/>
            <a:r>
              <a:rPr lang="fr-CA" dirty="0"/>
              <a:t>Sélectionnez </a:t>
            </a:r>
            <a:r>
              <a:rPr lang="fr-CA" b="1" dirty="0"/>
              <a:t>Gérer l’équipe.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482068"/>
            <a:ext cx="6458011" cy="788002"/>
            <a:chOff x="148756" y="1482068"/>
            <a:chExt cx="6458011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692990" y="1482068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Changer les rôles des membres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6684892" y="1869481"/>
            <a:ext cx="5507108" cy="4616139"/>
            <a:chOff x="6684892" y="1869481"/>
            <a:chExt cx="5507108" cy="461613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892" y="1869481"/>
              <a:ext cx="5507108" cy="4616139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9910916" y="1869482"/>
              <a:ext cx="2281084" cy="706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79974" y="2268850"/>
              <a:ext cx="409375" cy="2383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79974" y="3266204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9008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709746"/>
            <a:ext cx="4971137" cy="370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fr-CA" dirty="0"/>
              <a:t>Sélectionnez l’onglet </a:t>
            </a:r>
            <a:r>
              <a:rPr lang="fr-CA" b="1" dirty="0"/>
              <a:t>Membres.</a:t>
            </a:r>
          </a:p>
          <a:p>
            <a:pPr marL="457200" indent="-457200"/>
            <a:r>
              <a:rPr lang="fr-CA" dirty="0"/>
              <a:t>Cliquez sur le </a:t>
            </a:r>
            <a:r>
              <a:rPr lang="fr-CA" b="1" dirty="0"/>
              <a:t>menu déroulant</a:t>
            </a:r>
            <a:r>
              <a:rPr lang="fr-CA" dirty="0"/>
              <a:t> à côté du </a:t>
            </a:r>
            <a:r>
              <a:rPr lang="fr-CA" b="1" dirty="0"/>
              <a:t>rôle </a:t>
            </a:r>
            <a:r>
              <a:rPr lang="fr-CA" dirty="0"/>
              <a:t>du membre.</a:t>
            </a:r>
          </a:p>
          <a:p>
            <a:pPr marL="457200" indent="-457200"/>
            <a:r>
              <a:rPr lang="fr-CA" dirty="0"/>
              <a:t>Choisissez le rôle du membre</a:t>
            </a:r>
          </a:p>
          <a:p>
            <a:pPr marL="1143000" lvl="1" indent="-457200"/>
            <a:r>
              <a:rPr lang="fr-CA" dirty="0"/>
              <a:t>Propriétaire</a:t>
            </a:r>
          </a:p>
          <a:p>
            <a:pPr marL="1143000" lvl="1" indent="-457200"/>
            <a:r>
              <a:rPr lang="fr-CA" dirty="0"/>
              <a:t>Membre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36056" y="1493216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Changer les rôles des membres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653548" y="2566219"/>
            <a:ext cx="6538452" cy="3421625"/>
            <a:chOff x="5131073" y="2150383"/>
            <a:chExt cx="7060927" cy="383746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31073" y="2150383"/>
              <a:ext cx="7060927" cy="383746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0925016" y="5626840"/>
              <a:ext cx="891080" cy="3610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/>
            <p:cNvSpPr/>
            <p:nvPr>
              <p:custDataLst>
                <p:tags r:id="rId6"/>
              </p:custDataLst>
            </p:nvPr>
          </p:nvSpPr>
          <p:spPr>
            <a:xfrm>
              <a:off x="10925016" y="4383921"/>
              <a:ext cx="891080" cy="3610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31073" y="2150383"/>
              <a:ext cx="532308" cy="3371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8765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270070"/>
            <a:ext cx="7647430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dirty="0"/>
              <a:t>Rappelons que les équipes sont composées de canaux, qui sont associés à des sujets, des ministères ou des projets particuliers.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Pour créer un canal</a:t>
            </a:r>
          </a:p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Équipes.</a:t>
            </a:r>
          </a:p>
          <a:p>
            <a:pPr marL="457200" indent="-457200"/>
            <a:r>
              <a:rPr lang="fr-CA" dirty="0"/>
              <a:t>Cliquez sur les trois points à côté du nom de l’équipe pour </a:t>
            </a:r>
            <a:r>
              <a:rPr lang="fr-CA" b="1" dirty="0"/>
              <a:t>Plus d’options.</a:t>
            </a:r>
          </a:p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Ajouter un canal.</a:t>
            </a:r>
          </a:p>
          <a:p>
            <a:pPr>
              <a:buNone/>
            </a:pPr>
            <a:endParaRPr lang="en-US" altLang="en-US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1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canal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4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485400" y="1308900"/>
            <a:ext cx="3706600" cy="2858774"/>
            <a:chOff x="8069563" y="1318732"/>
            <a:chExt cx="4122437" cy="33263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39"/>
            <a:stretch/>
          </p:blipFill>
          <p:spPr>
            <a:xfrm>
              <a:off x="8079395" y="1318732"/>
              <a:ext cx="4112605" cy="332639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069563" y="3197995"/>
              <a:ext cx="837705" cy="6660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94240" y="3796024"/>
            <a:ext cx="3652973" cy="3061976"/>
            <a:chOff x="8494240" y="3796024"/>
            <a:chExt cx="3652973" cy="306197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240" y="3796024"/>
              <a:ext cx="3652973" cy="3061976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>
              <p:custDataLst>
                <p:tags r:id="rId6"/>
              </p:custDataLst>
            </p:nvPr>
          </p:nvSpPr>
          <p:spPr>
            <a:xfrm>
              <a:off x="10284378" y="4973351"/>
              <a:ext cx="1271506" cy="2279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 30"/>
            <p:cNvSpPr/>
            <p:nvPr>
              <p:custDataLst>
                <p:tags r:id="rId7"/>
              </p:custDataLst>
            </p:nvPr>
          </p:nvSpPr>
          <p:spPr>
            <a:xfrm>
              <a:off x="10284378" y="4063135"/>
              <a:ext cx="255132" cy="16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3583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1369" y="2120862"/>
            <a:ext cx="5879330" cy="42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fr-CA" sz="2000" dirty="0"/>
              <a:t>Entrez un </a:t>
            </a:r>
            <a:r>
              <a:rPr lang="fr-CA" sz="2000" b="1" dirty="0"/>
              <a:t>nom de canal.</a:t>
            </a:r>
          </a:p>
          <a:p>
            <a:pPr marL="457200" indent="-457200"/>
            <a:r>
              <a:rPr lang="fr-CA" sz="2000" dirty="0"/>
              <a:t>Entrez une </a:t>
            </a:r>
            <a:r>
              <a:rPr lang="fr-CA" sz="2000" b="1" dirty="0" smtClean="0"/>
              <a:t>description</a:t>
            </a:r>
            <a:r>
              <a:rPr lang="fr-CA" sz="2000" dirty="0" smtClean="0"/>
              <a:t> </a:t>
            </a:r>
            <a:r>
              <a:rPr lang="fr-CA" sz="2000" dirty="0"/>
              <a:t>du canal.</a:t>
            </a:r>
          </a:p>
          <a:p>
            <a:pPr marL="457200" indent="-457200"/>
            <a:r>
              <a:rPr lang="fr-CA" sz="2000" dirty="0"/>
              <a:t>Réglez la case </a:t>
            </a:r>
            <a:r>
              <a:rPr lang="fr-CA" sz="2000" b="1" dirty="0" smtClean="0"/>
              <a:t>Confidentialité</a:t>
            </a:r>
            <a:r>
              <a:rPr lang="fr-CA" sz="2000" dirty="0" smtClean="0"/>
              <a:t> </a:t>
            </a:r>
            <a:r>
              <a:rPr lang="fr-CA" sz="2000" dirty="0"/>
              <a:t>du canal.</a:t>
            </a:r>
          </a:p>
          <a:p>
            <a:pPr marL="1143000" lvl="1" indent="-457200"/>
            <a:r>
              <a:rPr lang="fr-CA" sz="1800" b="1" dirty="0"/>
              <a:t>Standard</a:t>
            </a:r>
            <a:r>
              <a:rPr lang="fr-CA" sz="1800" dirty="0"/>
              <a:t> – accessible à tous les membres de l’équipe</a:t>
            </a:r>
          </a:p>
          <a:p>
            <a:pPr marL="1143000" lvl="1" indent="-457200"/>
            <a:r>
              <a:rPr lang="fr-CA" sz="1800" b="1" dirty="0"/>
              <a:t>Privé</a:t>
            </a:r>
            <a:r>
              <a:rPr lang="fr-CA" sz="1800" dirty="0"/>
              <a:t> – accessible uniquement à un groupe de personnes dans l’équipe</a:t>
            </a:r>
          </a:p>
          <a:p>
            <a:pPr marL="457200" indent="-457200"/>
            <a:r>
              <a:rPr lang="fr-CA" sz="2000" dirty="0"/>
              <a:t>Choisissez si vous souhaitez que le canal soit automatiquement affiché dans la liste de tous les utilisateurs.</a:t>
            </a:r>
          </a:p>
          <a:p>
            <a:pPr marL="1143000" lvl="1" indent="-457200"/>
            <a:r>
              <a:rPr lang="fr-CA" sz="1800" dirty="0"/>
              <a:t>REMARQUE : Si vous ne sélectionnez pas cette option, le canal apparaîtra comme un canal caché dans la liste de l’équipe et les utilisateurs devront </a:t>
            </a:r>
            <a:r>
              <a:rPr lang="fr-CA" sz="1800" dirty="0" smtClean="0"/>
              <a:t>« Démasquer » </a:t>
            </a:r>
            <a:r>
              <a:rPr lang="fr-CA" sz="1800" dirty="0"/>
              <a:t>le canal pour le voir.</a:t>
            </a:r>
          </a:p>
          <a:p>
            <a:pPr marL="457200" indent="-457200"/>
            <a:r>
              <a:rPr lang="fr-CA" sz="2000" dirty="0"/>
              <a:t>Cliquez sur </a:t>
            </a:r>
            <a:r>
              <a:rPr lang="fr-CA" sz="2000" b="1" dirty="0"/>
              <a:t>Ajouter</a:t>
            </a:r>
            <a:r>
              <a:rPr lang="fr-CA" sz="2000" dirty="0"/>
              <a:t> pour créer le canal.</a:t>
            </a:r>
          </a:p>
          <a:p>
            <a:pPr>
              <a:buNone/>
            </a:pPr>
            <a:endParaRPr lang="en-US" altLang="en-US" sz="2000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Ajouter un canal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317423" y="2317781"/>
            <a:ext cx="5613388" cy="4101319"/>
            <a:chOff x="6317423" y="2317781"/>
            <a:chExt cx="5613388" cy="4101319"/>
          </a:xfrm>
        </p:grpSpPr>
        <p:grpSp>
          <p:nvGrpSpPr>
            <p:cNvPr id="31" name="Group 30"/>
            <p:cNvGrpSpPr/>
            <p:nvPr/>
          </p:nvGrpSpPr>
          <p:grpSpPr>
            <a:xfrm>
              <a:off x="6317423" y="2317781"/>
              <a:ext cx="5613388" cy="4101319"/>
              <a:chOff x="6317423" y="2317781"/>
              <a:chExt cx="5613388" cy="4101319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7423" y="2317781"/>
                <a:ext cx="5613388" cy="4101319"/>
              </a:xfrm>
              <a:prstGeom prst="rect">
                <a:avLst/>
              </a:prstGeom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6457527" y="2949959"/>
                <a:ext cx="5357754" cy="3348099"/>
                <a:chOff x="6611637" y="2908863"/>
                <a:chExt cx="5357754" cy="3348099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6621911" y="2908863"/>
                  <a:ext cx="5347480" cy="29667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621911" y="3650504"/>
                  <a:ext cx="5347480" cy="74628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611637" y="5354004"/>
                  <a:ext cx="4669386" cy="337879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026629" y="5918976"/>
                  <a:ext cx="942762" cy="33798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" name="Rectangle 23"/>
            <p:cNvSpPr/>
            <p:nvPr>
              <p:custDataLst>
                <p:tags r:id="rId6"/>
              </p:custDataLst>
            </p:nvPr>
          </p:nvSpPr>
          <p:spPr>
            <a:xfrm>
              <a:off x="6484259" y="4905781"/>
              <a:ext cx="4960489" cy="29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4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1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03736"/>
            <a:ext cx="5796774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Ajouter un canal – Méthode 2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</a:t>
            </a:r>
            <a:r>
              <a:rPr lang="fr-CA" sz="2400" b="1" dirty="0"/>
              <a:t>Équipes</a:t>
            </a:r>
            <a:r>
              <a:rPr lang="fr-CA" sz="2400" dirty="0"/>
              <a:t> pour accéder à la page Équipes.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les trois points à côté du nom de l’équipe pour </a:t>
            </a:r>
            <a:r>
              <a:rPr lang="fr-CA" sz="2400" b="1" dirty="0"/>
              <a:t>Plus d’options.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Sélectionnez </a:t>
            </a:r>
            <a:r>
              <a:rPr lang="fr-CA" sz="2400" b="1" dirty="0"/>
              <a:t>Gérer l’équipe.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48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5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Ajouter un canal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4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684892" y="1869481"/>
            <a:ext cx="5507108" cy="4616139"/>
            <a:chOff x="6684892" y="1869481"/>
            <a:chExt cx="5507108" cy="461613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892" y="1869481"/>
              <a:ext cx="5507108" cy="461613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910916" y="1869482"/>
              <a:ext cx="2281084" cy="706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79974" y="2268850"/>
              <a:ext cx="409375" cy="2383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79974" y="3266204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5624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7465" y="1087438"/>
            <a:ext cx="8866735" cy="1325562"/>
          </a:xfrm>
        </p:spPr>
        <p:txBody>
          <a:bodyPr/>
          <a:lstStyle/>
          <a:p>
            <a:r>
              <a:rPr lang="fr-CA" sz="4000" b="1" dirty="0"/>
              <a:t>Dans le présent module, vous apprendrez 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7465" y="2440650"/>
            <a:ext cx="5776467" cy="3865117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fr-CA" sz="2400" dirty="0"/>
              <a:t>Comment rejoindre une équipe</a:t>
            </a:r>
          </a:p>
          <a:p>
            <a:pPr>
              <a:lnSpc>
                <a:spcPct val="100000"/>
              </a:lnSpc>
            </a:pPr>
            <a:r>
              <a:rPr lang="fr-CA" sz="2400" dirty="0"/>
              <a:t>Comment ajouter et supprimer un membre</a:t>
            </a:r>
          </a:p>
          <a:p>
            <a:pPr>
              <a:lnSpc>
                <a:spcPct val="100000"/>
              </a:lnSpc>
            </a:pPr>
            <a:r>
              <a:rPr lang="fr-CA" sz="2400" dirty="0"/>
              <a:t>Comment changer le rôle des membres</a:t>
            </a:r>
          </a:p>
          <a:p>
            <a:pPr>
              <a:lnSpc>
                <a:spcPct val="100000"/>
              </a:lnSpc>
            </a:pPr>
            <a:r>
              <a:rPr lang="fr-CA" sz="2400" dirty="0"/>
              <a:t>Comment ajouter un canal</a:t>
            </a:r>
          </a:p>
          <a:p>
            <a:pPr>
              <a:lnSpc>
                <a:spcPct val="100000"/>
              </a:lnSpc>
            </a:pPr>
            <a:r>
              <a:rPr lang="fr-CA" sz="2400" dirty="0"/>
              <a:t>Comment ajouter des onglets à un canal</a:t>
            </a:r>
          </a:p>
          <a:p>
            <a:pPr lvl="1">
              <a:lnSpc>
                <a:spcPct val="100000"/>
              </a:lnSpc>
            </a:pPr>
            <a:r>
              <a:rPr lang="fr-CA" sz="2000" dirty="0"/>
              <a:t>Dossier </a:t>
            </a:r>
            <a:r>
              <a:rPr lang="fr-CA" sz="2000" dirty="0" err="1"/>
              <a:t>GCdocs</a:t>
            </a:r>
            <a:endParaRPr lang="fr-CA" sz="2000" dirty="0"/>
          </a:p>
        </p:txBody>
      </p:sp>
      <p:pic>
        <p:nvPicPr>
          <p:cNvPr id="3076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383932" y="2393951"/>
            <a:ext cx="5488535" cy="386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fr-CA" sz="2400" dirty="0"/>
              <a:t>Comment personnaliser vos paramètres</a:t>
            </a:r>
          </a:p>
          <a:p>
            <a:pPr lvl="1" eaLnBrk="1" hangingPunct="1">
              <a:lnSpc>
                <a:spcPct val="100000"/>
              </a:lnSpc>
            </a:pPr>
            <a:r>
              <a:rPr lang="fr-CA" sz="2000" dirty="0"/>
              <a:t>Épingler des canaux</a:t>
            </a:r>
          </a:p>
          <a:p>
            <a:pPr lvl="1" eaLnBrk="1" hangingPunct="1">
              <a:lnSpc>
                <a:spcPct val="100000"/>
              </a:lnSpc>
            </a:pPr>
            <a:r>
              <a:rPr lang="fr-CA" sz="2000" dirty="0"/>
              <a:t>Cacher et afficher des équipes et des canaux</a:t>
            </a:r>
          </a:p>
          <a:p>
            <a:pPr lvl="1" eaLnBrk="1" hangingPunct="1">
              <a:lnSpc>
                <a:spcPct val="100000"/>
              </a:lnSpc>
            </a:pPr>
            <a:r>
              <a:rPr lang="fr-CA" sz="2000" dirty="0"/>
              <a:t>Gérer les canaux de votre équipe</a:t>
            </a:r>
          </a:p>
          <a:p>
            <a:pPr eaLnBrk="1" hangingPunct="1">
              <a:lnSpc>
                <a:spcPct val="100000"/>
              </a:lnSpc>
            </a:pPr>
            <a:r>
              <a:rPr lang="fr-CA" sz="2400" dirty="0"/>
              <a:t>Comment personnaliser vos paramètres</a:t>
            </a:r>
          </a:p>
          <a:p>
            <a:pPr lvl="1" eaLnBrk="1" hangingPunct="1">
              <a:lnSpc>
                <a:spcPct val="100000"/>
              </a:lnSpc>
            </a:pPr>
            <a:r>
              <a:rPr lang="fr-CA" sz="2000" dirty="0"/>
              <a:t>Statut</a:t>
            </a:r>
          </a:p>
          <a:p>
            <a:pPr lvl="1" eaLnBrk="1" hangingPunct="1">
              <a:lnSpc>
                <a:spcPct val="100000"/>
              </a:lnSpc>
            </a:pPr>
            <a:r>
              <a:rPr lang="fr-CA" sz="2000" dirty="0"/>
              <a:t>Notifications</a:t>
            </a:r>
          </a:p>
          <a:p>
            <a:pPr lvl="1" eaLnBrk="1" hangingPunct="1">
              <a:lnSpc>
                <a:spcPct val="100000"/>
              </a:lnSpc>
            </a:pPr>
            <a:r>
              <a:rPr lang="fr-CA" sz="2000" dirty="0"/>
              <a:t>Gérer les paramètres de votre équipe</a:t>
            </a:r>
          </a:p>
        </p:txBody>
      </p:sp>
      <p:pic>
        <p:nvPicPr>
          <p:cNvPr id="6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ontent Placeholder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82170" y="2303736"/>
            <a:ext cx="5167916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Ajouter un canal – Méthode 2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Sélectionnez l’onglet </a:t>
            </a:r>
            <a:r>
              <a:rPr lang="fr-CA" sz="2400" b="1" dirty="0"/>
              <a:t>Canaux.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</a:t>
            </a:r>
            <a:r>
              <a:rPr lang="fr-CA" sz="2400" b="1" dirty="0"/>
              <a:t>Ajouter un canal.</a:t>
            </a:r>
          </a:p>
        </p:txBody>
      </p:sp>
      <p:grpSp>
        <p:nvGrpSpPr>
          <p:cNvPr id="51" name="Group 50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55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Ajouter un canal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1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424471" y="2079100"/>
            <a:ext cx="6761829" cy="3725799"/>
            <a:chOff x="5424471" y="2079100"/>
            <a:chExt cx="6761829" cy="37257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24471" y="2079100"/>
              <a:ext cx="6761829" cy="372579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7397070" y="2914307"/>
              <a:ext cx="4665943" cy="578906"/>
              <a:chOff x="7397070" y="2914307"/>
              <a:chExt cx="4665943" cy="57890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397070" y="2914307"/>
                <a:ext cx="494997" cy="26529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0695399" y="3233457"/>
                <a:ext cx="1367614" cy="25975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4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1369" y="2086718"/>
            <a:ext cx="5879330" cy="432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fr-CA" sz="2000" dirty="0"/>
              <a:t>Entrez un </a:t>
            </a:r>
            <a:r>
              <a:rPr lang="fr-CA" sz="2000" b="1" dirty="0"/>
              <a:t>nom de canal.</a:t>
            </a:r>
          </a:p>
          <a:p>
            <a:pPr marL="457200" indent="-457200"/>
            <a:r>
              <a:rPr lang="fr-CA" sz="2000" dirty="0"/>
              <a:t>Entrez une </a:t>
            </a:r>
            <a:r>
              <a:rPr lang="fr-CA" sz="2000" b="1" dirty="0" smtClean="0"/>
              <a:t>description</a:t>
            </a:r>
            <a:r>
              <a:rPr lang="fr-CA" sz="2000" dirty="0" smtClean="0"/>
              <a:t> </a:t>
            </a:r>
            <a:r>
              <a:rPr lang="fr-CA" sz="2000" dirty="0"/>
              <a:t>du canal.</a:t>
            </a:r>
          </a:p>
          <a:p>
            <a:pPr marL="457200" indent="-457200"/>
            <a:r>
              <a:rPr lang="fr-CA" sz="2000" dirty="0"/>
              <a:t>Réglez la case </a:t>
            </a:r>
            <a:r>
              <a:rPr lang="fr-CA" sz="2000" b="1" dirty="0"/>
              <a:t>Confidentialité</a:t>
            </a:r>
            <a:r>
              <a:rPr lang="fr-CA" sz="2000" dirty="0"/>
              <a:t> du canal.</a:t>
            </a:r>
          </a:p>
          <a:p>
            <a:pPr marL="1143000" lvl="1" indent="-457200"/>
            <a:r>
              <a:rPr lang="fr-CA" sz="1800" b="1" dirty="0"/>
              <a:t>Standard</a:t>
            </a:r>
            <a:r>
              <a:rPr lang="fr-CA" sz="1800" dirty="0"/>
              <a:t> – accessible à tous les membres de l’équipe</a:t>
            </a:r>
          </a:p>
          <a:p>
            <a:pPr marL="1143000" lvl="1" indent="-457200"/>
            <a:r>
              <a:rPr lang="fr-CA" sz="1800" b="1" dirty="0"/>
              <a:t>Privé</a:t>
            </a:r>
            <a:r>
              <a:rPr lang="fr-CA" sz="1800" dirty="0"/>
              <a:t> – accessible uniquement à un groupe de personnes dans l’équipe</a:t>
            </a:r>
          </a:p>
          <a:p>
            <a:pPr marL="457200" indent="-457200"/>
            <a:r>
              <a:rPr lang="fr-CA" sz="2000" dirty="0"/>
              <a:t>Choisissez si vous souhaitez que le canal soit automatiquement affiché dans la liste de tous les utilisateurs.</a:t>
            </a:r>
          </a:p>
          <a:p>
            <a:pPr marL="1143000" lvl="1" indent="-457200"/>
            <a:r>
              <a:rPr lang="fr-CA" sz="1800" dirty="0"/>
              <a:t>REMARQUE : Si vous ne sélectionnez pas cette option, le canal apparaîtra comme un canal caché dans la liste de l’équipe et les utilisateurs devront </a:t>
            </a:r>
            <a:r>
              <a:rPr lang="fr-CA" sz="1800" dirty="0" smtClean="0"/>
              <a:t>« Démasquer » </a:t>
            </a:r>
            <a:r>
              <a:rPr lang="fr-CA" sz="1800" dirty="0"/>
              <a:t>le canal pour le voir.</a:t>
            </a:r>
          </a:p>
          <a:p>
            <a:pPr marL="457200" indent="-457200"/>
            <a:r>
              <a:rPr lang="fr-CA" sz="2000" dirty="0"/>
              <a:t>Cliquez sur </a:t>
            </a:r>
            <a:r>
              <a:rPr lang="fr-CA" sz="2000" b="1" dirty="0"/>
              <a:t>Ajouter</a:t>
            </a:r>
            <a:r>
              <a:rPr lang="fr-CA" sz="2000" dirty="0"/>
              <a:t> pour créer le canal.</a:t>
            </a:r>
          </a:p>
          <a:p>
            <a:pPr>
              <a:buNone/>
            </a:pPr>
            <a:endParaRPr lang="en-US" altLang="en-US" sz="2000" dirty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canal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>
            <p:custDataLst>
              <p:tags r:id="rId4"/>
            </p:custDataLst>
          </p:nvPr>
        </p:nvSpPr>
        <p:spPr>
          <a:xfrm>
            <a:off x="6621910" y="4748464"/>
            <a:ext cx="4718879" cy="282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317423" y="2317781"/>
            <a:ext cx="5613388" cy="4101319"/>
            <a:chOff x="6317423" y="2317781"/>
            <a:chExt cx="5613388" cy="4101319"/>
          </a:xfrm>
        </p:grpSpPr>
        <p:grpSp>
          <p:nvGrpSpPr>
            <p:cNvPr id="17" name="Group 16"/>
            <p:cNvGrpSpPr/>
            <p:nvPr/>
          </p:nvGrpSpPr>
          <p:grpSpPr>
            <a:xfrm>
              <a:off x="6317423" y="2317781"/>
              <a:ext cx="5613388" cy="4101319"/>
              <a:chOff x="6317423" y="2317781"/>
              <a:chExt cx="5613388" cy="410131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17423" y="2317781"/>
                <a:ext cx="5613388" cy="4101319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6457527" y="2949959"/>
                <a:ext cx="5357754" cy="3348099"/>
                <a:chOff x="6611637" y="2908863"/>
                <a:chExt cx="5357754" cy="3348099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6621911" y="2908863"/>
                  <a:ext cx="5347480" cy="29667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621911" y="3650504"/>
                  <a:ext cx="5347480" cy="74628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611637" y="5354004"/>
                  <a:ext cx="4669386" cy="337879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1026629" y="5918976"/>
                  <a:ext cx="942762" cy="33798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8" name="Rectangle 17"/>
            <p:cNvSpPr/>
            <p:nvPr>
              <p:custDataLst>
                <p:tags r:id="rId7"/>
              </p:custDataLst>
            </p:nvPr>
          </p:nvSpPr>
          <p:spPr>
            <a:xfrm>
              <a:off x="6484259" y="4905781"/>
              <a:ext cx="4960489" cy="29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7152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1" y="2317781"/>
            <a:ext cx="5879330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r-CA" sz="2400" dirty="0"/>
              <a:t>Pour chaque nouveau canal, trois onglets sont automatiquement générés : Publications, Fichiers et Wiki.</a:t>
            </a:r>
          </a:p>
          <a:p>
            <a:pPr>
              <a:buNone/>
            </a:pPr>
            <a:r>
              <a:rPr lang="fr-CA" sz="2400" b="1" u="sng" dirty="0"/>
              <a:t>Pour créer un nouvel onglet dans un canal</a:t>
            </a:r>
          </a:p>
          <a:p>
            <a:pPr marL="457200" indent="-457200"/>
            <a:r>
              <a:rPr lang="fr-CA" sz="2400" dirty="0"/>
              <a:t>Cliquez sur le </a:t>
            </a:r>
            <a:r>
              <a:rPr lang="fr-CA" sz="2400" b="1" dirty="0"/>
              <a:t>canal</a:t>
            </a:r>
            <a:r>
              <a:rPr lang="fr-CA" sz="2400" dirty="0"/>
              <a:t> auquel vous souhaitez ajouter un onglet.</a:t>
            </a:r>
          </a:p>
          <a:p>
            <a:pPr>
              <a:buNone/>
            </a:pPr>
            <a:endParaRPr lang="en-US" altLang="en-US" sz="2400" dirty="0"/>
          </a:p>
          <a:p>
            <a:pPr marL="457200" indent="-457200"/>
            <a:r>
              <a:rPr lang="fr-CA" sz="2400" dirty="0"/>
              <a:t>Cliquez sur le </a:t>
            </a:r>
            <a:r>
              <a:rPr lang="fr-CA" sz="2400" b="1" dirty="0"/>
              <a:t>+</a:t>
            </a:r>
            <a:r>
              <a:rPr lang="fr-CA" sz="2400" dirty="0"/>
              <a:t> en haut du canal à côté des autres onglets.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7409522" cy="788002"/>
            <a:chOff x="45378" y="1332860"/>
            <a:chExt cx="7409522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6746766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3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740873" y="2704596"/>
            <a:ext cx="3571600" cy="2121628"/>
            <a:chOff x="7386911" y="2704596"/>
            <a:chExt cx="3571600" cy="212162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3" t="66720"/>
            <a:stretch/>
          </p:blipFill>
          <p:spPr>
            <a:xfrm>
              <a:off x="7386911" y="2704596"/>
              <a:ext cx="3070931" cy="212162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915274" y="3619843"/>
              <a:ext cx="3043237" cy="2553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49962" y="4826224"/>
            <a:ext cx="5287253" cy="1048500"/>
            <a:chOff x="6096000" y="4826224"/>
            <a:chExt cx="5287253" cy="10485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96000" y="4826224"/>
              <a:ext cx="5287253" cy="10485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247829" y="5401844"/>
              <a:ext cx="352425" cy="3645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5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1" y="2317781"/>
            <a:ext cx="5923404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fr-CA" sz="2400" dirty="0"/>
              <a:t>À partir de là, vous pouvez sélectionner le type d’onglet que vous souhaitez ajouter :</a:t>
            </a:r>
          </a:p>
          <a:p>
            <a:pPr marL="1028700" lvl="1" indent="-342900"/>
            <a:r>
              <a:rPr lang="fr-CA" sz="2000" dirty="0" smtClean="0"/>
              <a:t>Une feuille de calcul Excel</a:t>
            </a:r>
            <a:endParaRPr lang="fr-CA" sz="2000" dirty="0"/>
          </a:p>
          <a:p>
            <a:pPr marL="1028700" lvl="1" indent="-342900"/>
            <a:r>
              <a:rPr lang="fr-CA" sz="2000" dirty="0"/>
              <a:t>Un carnet OneNote</a:t>
            </a:r>
          </a:p>
          <a:p>
            <a:pPr marL="1028700" lvl="1" indent="-342900"/>
            <a:r>
              <a:rPr lang="fr-CA" sz="2000" dirty="0"/>
              <a:t>Un Planificateur</a:t>
            </a:r>
          </a:p>
          <a:p>
            <a:pPr marL="1028700" lvl="1" indent="-342900"/>
            <a:r>
              <a:rPr lang="fr-CA" sz="2000" dirty="0"/>
              <a:t>Une présentation PowerPoint</a:t>
            </a:r>
          </a:p>
          <a:p>
            <a:pPr marL="1028700" lvl="1" indent="-342900"/>
            <a:r>
              <a:rPr lang="fr-CA" sz="2000" dirty="0"/>
              <a:t>Un site Web</a:t>
            </a:r>
          </a:p>
          <a:p>
            <a:pPr marL="1028700" lvl="1" indent="-342900"/>
            <a:r>
              <a:rPr lang="fr-CA" sz="2000" dirty="0"/>
              <a:t>Un document </a:t>
            </a:r>
            <a:r>
              <a:rPr lang="fr-CA" sz="2000" dirty="0" smtClean="0"/>
              <a:t>Word</a:t>
            </a:r>
            <a:endParaRPr lang="fr-CA" sz="2000" dirty="0"/>
          </a:p>
          <a:p>
            <a:pPr marL="342900" indent="-342900"/>
            <a:r>
              <a:rPr lang="fr-CA" sz="2400" b="1" dirty="0"/>
              <a:t>Nous vous recommandons vivement d’ajouter le dossier </a:t>
            </a:r>
            <a:r>
              <a:rPr lang="fr-CA" sz="2400" b="1" dirty="0" err="1" smtClean="0"/>
              <a:t>GCdocs</a:t>
            </a:r>
            <a:r>
              <a:rPr lang="fr-CA" sz="2400" b="1" dirty="0" smtClean="0"/>
              <a:t> </a:t>
            </a:r>
            <a:r>
              <a:rPr lang="fr-CA" sz="2400" b="1" dirty="0"/>
              <a:t>correspondant aux onglets de votre canal.</a:t>
            </a:r>
          </a:p>
          <a:p>
            <a:pPr marL="342900" indent="-342900"/>
            <a:r>
              <a:rPr lang="fr-CA" sz="2400" dirty="0"/>
              <a:t>Cliquez sur </a:t>
            </a:r>
            <a:r>
              <a:rPr lang="fr-CA" sz="2400" b="1" dirty="0"/>
              <a:t>Site </a:t>
            </a:r>
            <a:r>
              <a:rPr lang="fr-CA" sz="2400" b="1" dirty="0" smtClean="0"/>
              <a:t>Web</a:t>
            </a:r>
            <a:r>
              <a:rPr lang="fr-CA" sz="2400" b="1" dirty="0"/>
              <a:t>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7073207" cy="788002"/>
            <a:chOff x="45378" y="1332860"/>
            <a:chExt cx="7073207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6410451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000" b="1" dirty="0"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0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505575" y="2155298"/>
            <a:ext cx="5460283" cy="4569967"/>
            <a:chOff x="6505575" y="1791407"/>
            <a:chExt cx="5558002" cy="50665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05575" y="1791407"/>
              <a:ext cx="5558002" cy="506659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906091" y="3919993"/>
              <a:ext cx="737919" cy="915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1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17781"/>
            <a:ext cx="6039741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fr-CA" sz="2400" dirty="0"/>
              <a:t>Allez dans le dossier </a:t>
            </a:r>
            <a:r>
              <a:rPr lang="fr-CA" sz="2400" dirty="0" err="1"/>
              <a:t>GCdocs</a:t>
            </a:r>
            <a:r>
              <a:rPr lang="fr-CA" sz="2400" dirty="0"/>
              <a:t> correspondant de votre </a:t>
            </a:r>
            <a:r>
              <a:rPr lang="fr-CA" sz="2400" dirty="0" smtClean="0"/>
              <a:t>navigateur Web </a:t>
            </a:r>
            <a:r>
              <a:rPr lang="fr-CA" sz="2400" dirty="0"/>
              <a:t>et copiez l’URL.</a:t>
            </a:r>
          </a:p>
          <a:p>
            <a:pPr marL="342900" indent="-342900"/>
            <a:r>
              <a:rPr lang="fr-CA" sz="2400" dirty="0"/>
              <a:t>Entrez le </a:t>
            </a:r>
            <a:r>
              <a:rPr lang="fr-CA" sz="2400" b="1" dirty="0" smtClean="0"/>
              <a:t>nom </a:t>
            </a:r>
            <a:r>
              <a:rPr lang="fr-CA" sz="2400" b="1" dirty="0"/>
              <a:t>de l’onglet</a:t>
            </a:r>
            <a:r>
              <a:rPr lang="fr-CA" sz="2400" dirty="0"/>
              <a:t> en utilisant la convention de dénomination </a:t>
            </a:r>
            <a:r>
              <a:rPr lang="fr-CA" sz="2400" b="1" dirty="0" err="1"/>
              <a:t>GCdocs</a:t>
            </a:r>
            <a:r>
              <a:rPr lang="fr-CA" sz="2400" b="1" dirty="0"/>
              <a:t> – Nom du dossier.</a:t>
            </a:r>
          </a:p>
          <a:p>
            <a:pPr marL="1028700" lvl="1" indent="-342900"/>
            <a:r>
              <a:rPr lang="fr-CA" sz="2000" dirty="0"/>
              <a:t>P. ex., </a:t>
            </a:r>
            <a:r>
              <a:rPr lang="fr-CA" sz="2000" dirty="0" err="1"/>
              <a:t>GCdocs</a:t>
            </a:r>
            <a:r>
              <a:rPr lang="fr-CA" sz="2000" dirty="0"/>
              <a:t> – Documents de formation des équipes</a:t>
            </a:r>
          </a:p>
          <a:p>
            <a:pPr marL="342900" indent="-342900"/>
            <a:r>
              <a:rPr lang="fr-CA" sz="2400" b="1" dirty="0"/>
              <a:t>Copiez</a:t>
            </a:r>
            <a:r>
              <a:rPr lang="fr-CA" sz="2400" dirty="0"/>
              <a:t> l’adresse </a:t>
            </a:r>
            <a:r>
              <a:rPr lang="fr-CA" sz="2400" b="1" dirty="0"/>
              <a:t>URL</a:t>
            </a:r>
            <a:r>
              <a:rPr lang="fr-CA" sz="2400" dirty="0"/>
              <a:t> dans le champ d’adresse.</a:t>
            </a:r>
          </a:p>
          <a:p>
            <a:pPr marL="342900" indent="-342900"/>
            <a:r>
              <a:rPr lang="fr-CA" sz="2400" dirty="0"/>
              <a:t>Sélectionnez si vous voulez ou non </a:t>
            </a:r>
            <a:r>
              <a:rPr lang="fr-CA" sz="2400" b="1" dirty="0"/>
              <a:t>Afficher</a:t>
            </a:r>
            <a:r>
              <a:rPr lang="fr-CA" sz="2400" dirty="0"/>
              <a:t> le contenu de l’onglet sur le canal.</a:t>
            </a:r>
          </a:p>
          <a:p>
            <a:pPr marL="342900" indent="-342900"/>
            <a:r>
              <a:rPr lang="fr-CA" sz="2400" dirty="0"/>
              <a:t>Cliquez sur </a:t>
            </a:r>
            <a:r>
              <a:rPr lang="fr-CA" sz="2400" b="1" dirty="0"/>
              <a:t>Enregistrer.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7168222" cy="788002"/>
            <a:chOff x="45378" y="1332860"/>
            <a:chExt cx="7168222" cy="788002"/>
          </a:xfrm>
        </p:grpSpPr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708134" y="1332860"/>
              <a:ext cx="6505466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3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590806" y="2248106"/>
            <a:ext cx="5601194" cy="3251878"/>
            <a:chOff x="6590806" y="2248106"/>
            <a:chExt cx="5601194" cy="325187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90806" y="2248106"/>
              <a:ext cx="5601194" cy="3251878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6734172" y="3011741"/>
              <a:ext cx="5324478" cy="2360359"/>
              <a:chOff x="6810372" y="3011741"/>
              <a:chExt cx="5086353" cy="220285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810374" y="3011741"/>
                <a:ext cx="5086351" cy="3124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10373" y="3874045"/>
                <a:ext cx="5086351" cy="3124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10372" y="4899209"/>
                <a:ext cx="2493133" cy="31539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868536" y="4902116"/>
                <a:ext cx="1028188" cy="3124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20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725403"/>
            <a:ext cx="6039741" cy="3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fr-CA" sz="2400" dirty="0"/>
              <a:t>L’onglet devrait maintenant apparaître en haut du canal.</a:t>
            </a:r>
          </a:p>
          <a:p>
            <a:pPr marL="342900" indent="-342900"/>
            <a:r>
              <a:rPr lang="fr-CA" sz="2400" dirty="0"/>
              <a:t>Cliquez sur l’onglet pour y accéder.</a:t>
            </a:r>
          </a:p>
          <a:p>
            <a:pPr marL="342900" indent="-342900"/>
            <a:r>
              <a:rPr lang="fr-CA" sz="2400" dirty="0"/>
              <a:t>On vous invitera à </a:t>
            </a:r>
            <a:r>
              <a:rPr lang="fr-CA" sz="2400" b="1" dirty="0"/>
              <a:t>Ouvrir une session</a:t>
            </a:r>
            <a:r>
              <a:rPr lang="fr-CA" sz="2400" dirty="0"/>
              <a:t> comme d’habitude.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7168222" cy="788002"/>
            <a:chOff x="45378" y="1332860"/>
            <a:chExt cx="7168222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6505466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3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479400" y="2391106"/>
            <a:ext cx="5712600" cy="3800157"/>
            <a:chOff x="6479400" y="2391106"/>
            <a:chExt cx="5712600" cy="38001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9400" y="2391106"/>
              <a:ext cx="5712600" cy="380015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521130" y="2412919"/>
              <a:ext cx="1124315" cy="4286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08653" y="4222909"/>
              <a:ext cx="2957669" cy="5260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3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3543300"/>
            <a:ext cx="6039741" cy="287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fr-CA" sz="2400" dirty="0"/>
              <a:t>Connectez-vous avec vos identifiants.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7057637" y="2120862"/>
            <a:ext cx="3562350" cy="4143375"/>
            <a:chOff x="7724775" y="1869482"/>
            <a:chExt cx="3562350" cy="4143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24775" y="1869482"/>
              <a:ext cx="3562350" cy="414337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839076" y="4591049"/>
              <a:ext cx="3314700" cy="2952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39076" y="4959264"/>
              <a:ext cx="3314700" cy="2699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39076" y="5629275"/>
              <a:ext cx="1904999" cy="2915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/>
          <p:cNvGrpSpPr/>
          <p:nvPr>
            <p:custDataLst>
              <p:tags r:id="rId4"/>
            </p:custDataLst>
          </p:nvPr>
        </p:nvGrpSpPr>
        <p:grpSpPr>
          <a:xfrm>
            <a:off x="45378" y="1332860"/>
            <a:ext cx="7126560" cy="788002"/>
            <a:chOff x="45378" y="1332860"/>
            <a:chExt cx="7126560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6463804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12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6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725403"/>
            <a:ext cx="5161405" cy="3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fr-CA" sz="2400" dirty="0"/>
              <a:t>Le dossier </a:t>
            </a:r>
            <a:r>
              <a:rPr lang="fr-CA" sz="2400" dirty="0" err="1"/>
              <a:t>GCdocs</a:t>
            </a:r>
            <a:r>
              <a:rPr lang="fr-CA" sz="2400" dirty="0"/>
              <a:t> s’ouvrira ensuite dans Équipes.</a:t>
            </a:r>
          </a:p>
          <a:p>
            <a:pPr marL="342900" indent="-342900"/>
            <a:r>
              <a:rPr lang="fr-CA" sz="2400" dirty="0"/>
              <a:t>Vous pouvez toujours faire un </a:t>
            </a:r>
            <a:r>
              <a:rPr lang="fr-CA" sz="2400" dirty="0" smtClean="0"/>
              <a:t>glisser‑déposer </a:t>
            </a:r>
            <a:r>
              <a:rPr lang="fr-CA" sz="2400" dirty="0"/>
              <a:t>pour </a:t>
            </a:r>
            <a:r>
              <a:rPr lang="fr-CA" sz="2400" dirty="0" smtClean="0"/>
              <a:t>ajouter ou mettre </a:t>
            </a:r>
            <a:r>
              <a:rPr lang="fr-CA" sz="2400" dirty="0"/>
              <a:t>à jour des fichiers dans le dossier et vous </a:t>
            </a:r>
            <a:r>
              <a:rPr lang="fr-CA" sz="2400" dirty="0" smtClean="0"/>
              <a:t>devriez disposer </a:t>
            </a:r>
            <a:r>
              <a:rPr lang="fr-CA" sz="2400" dirty="0"/>
              <a:t>de toutes les fonctionnalités offertes par le site Web.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>
            <p:custDataLst>
              <p:tags r:id="rId3"/>
            </p:custDataLst>
          </p:nvPr>
        </p:nvGrpSpPr>
        <p:grpSpPr>
          <a:xfrm>
            <a:off x="45378" y="1332860"/>
            <a:ext cx="7193622" cy="788002"/>
            <a:chOff x="45378" y="1332860"/>
            <a:chExt cx="7193622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6530866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 dirty="0"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8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6676" y="2701325"/>
            <a:ext cx="6179124" cy="33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29863"/>
            <a:ext cx="5249129" cy="40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r-CA" sz="2400" b="1" u="sng" dirty="0"/>
              <a:t>Épinglez vos canaux favoris</a:t>
            </a:r>
          </a:p>
          <a:p>
            <a:pPr marL="457200" indent="-457200"/>
            <a:r>
              <a:rPr lang="fr-CA" sz="2400" dirty="0"/>
              <a:t>Cliquez sur les trois points pour </a:t>
            </a:r>
            <a:r>
              <a:rPr lang="fr-CA" sz="2400" b="1" dirty="0"/>
              <a:t>Plus d’options </a:t>
            </a:r>
            <a:r>
              <a:rPr lang="fr-CA" sz="2400" dirty="0"/>
              <a:t>à côté du </a:t>
            </a:r>
            <a:r>
              <a:rPr lang="fr-CA" sz="2400" b="1" dirty="0"/>
              <a:t>canal</a:t>
            </a:r>
            <a:r>
              <a:rPr lang="fr-CA" sz="2400" dirty="0"/>
              <a:t> que vous voulez épingler.</a:t>
            </a:r>
          </a:p>
          <a:p>
            <a:pPr marL="457200" indent="-457200"/>
            <a:endParaRPr lang="en-US" altLang="en-US" sz="2400" dirty="0"/>
          </a:p>
          <a:p>
            <a:pPr marL="457200" indent="-457200"/>
            <a:r>
              <a:rPr lang="fr-CA" sz="2400" dirty="0"/>
              <a:t>Sélectionnez </a:t>
            </a:r>
            <a:r>
              <a:rPr lang="fr-CA" sz="2400" b="1" dirty="0"/>
              <a:t>Épingler </a:t>
            </a:r>
            <a:r>
              <a:rPr lang="fr-CA" sz="2400" dirty="0"/>
              <a:t>pour placer le canal en haut de la liste des </a:t>
            </a:r>
            <a:r>
              <a:rPr lang="fr-CA" sz="2400" dirty="0" smtClean="0"/>
              <a:t>équipes (ou </a:t>
            </a:r>
            <a:r>
              <a:rPr lang="fr-CA" sz="2400" dirty="0"/>
              <a:t>détacher pour détacher</a:t>
            </a:r>
            <a:r>
              <a:rPr lang="fr-CA" sz="2400" dirty="0" smtClean="0"/>
              <a:t>).</a:t>
            </a:r>
            <a:endParaRPr lang="fr-CA" sz="2400" dirty="0"/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58166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votre interface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8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5991225" y="2329863"/>
            <a:ext cx="6200775" cy="3305175"/>
            <a:chOff x="5991225" y="2329863"/>
            <a:chExt cx="6200775" cy="330517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91225" y="2329863"/>
              <a:ext cx="6200775" cy="3305175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9773265" y="2329863"/>
              <a:ext cx="2418735" cy="1052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Rectangle 45"/>
            <p:cNvSpPr/>
            <p:nvPr>
              <p:custDataLst>
                <p:tags r:id="rId7"/>
              </p:custDataLst>
            </p:nvPr>
          </p:nvSpPr>
          <p:spPr>
            <a:xfrm>
              <a:off x="9225851" y="3166341"/>
              <a:ext cx="444229" cy="1936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Rectangle 46"/>
            <p:cNvSpPr/>
            <p:nvPr>
              <p:custDataLst>
                <p:tags r:id="rId8"/>
              </p:custDataLst>
            </p:nvPr>
          </p:nvSpPr>
          <p:spPr>
            <a:xfrm>
              <a:off x="9181660" y="3885633"/>
              <a:ext cx="1319192" cy="3331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439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3525715"/>
            <a:ext cx="5967717" cy="289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fr-CA" sz="2400" dirty="0"/>
              <a:t>Le canal apparaîtra désormais dans la section </a:t>
            </a:r>
            <a:r>
              <a:rPr lang="fr-CA" sz="2400" b="1" dirty="0"/>
              <a:t>Épinglées</a:t>
            </a:r>
            <a:r>
              <a:rPr lang="fr-CA" sz="2400" dirty="0"/>
              <a:t> en haut de la zone Équipes.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628842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votre interface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7934632" y="1287282"/>
            <a:ext cx="4257368" cy="5570718"/>
            <a:chOff x="7934632" y="1287282"/>
            <a:chExt cx="4257368" cy="557071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34632" y="1287282"/>
              <a:ext cx="4257368" cy="5570718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8829772" y="3903055"/>
              <a:ext cx="1498356" cy="4788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873593" y="2652157"/>
              <a:ext cx="570670" cy="2144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5823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69" y="2270070"/>
            <a:ext cx="7467505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Demande d’adhésion</a:t>
            </a:r>
          </a:p>
          <a:p>
            <a:pPr>
              <a:buNone/>
            </a:pPr>
            <a:r>
              <a:rPr lang="fr-CA" dirty="0"/>
              <a:t>Pour rejoindre une équipe :</a:t>
            </a:r>
          </a:p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Équipes.</a:t>
            </a:r>
          </a:p>
          <a:p>
            <a:pPr>
              <a:buNone/>
            </a:pPr>
            <a:endParaRPr lang="en-US" altLang="en-US" b="1" dirty="0"/>
          </a:p>
          <a:p>
            <a:pPr marL="457200" indent="-457200"/>
            <a:r>
              <a:rPr lang="fr-CA" dirty="0"/>
              <a:t>En bas de la page Équipes, cliquez sur </a:t>
            </a:r>
            <a:r>
              <a:rPr lang="fr-CA" b="1" dirty="0"/>
              <a:t>Rejoindre ou créer une équipe.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Rejoindre une équipe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8069563" y="1308900"/>
            <a:ext cx="4122437" cy="3326396"/>
            <a:chOff x="8069563" y="1318732"/>
            <a:chExt cx="4122437" cy="33263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39"/>
            <a:stretch/>
          </p:blipFill>
          <p:spPr>
            <a:xfrm>
              <a:off x="8079395" y="1318732"/>
              <a:ext cx="4112605" cy="332639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069563" y="3197995"/>
              <a:ext cx="837705" cy="6660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079395" y="4825001"/>
            <a:ext cx="4084978" cy="619494"/>
            <a:chOff x="8079395" y="4825001"/>
            <a:chExt cx="4084978" cy="61949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/>
            <a:srcRect t="16502" r="2095"/>
            <a:stretch/>
          </p:blipFill>
          <p:spPr>
            <a:xfrm>
              <a:off x="8079395" y="4825001"/>
              <a:ext cx="4084978" cy="61949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9133409" y="4968278"/>
              <a:ext cx="2498151" cy="3509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982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29863"/>
            <a:ext cx="5967717" cy="40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Masquer une équipe ou un canal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</a:t>
            </a:r>
            <a:r>
              <a:rPr lang="fr-CA" sz="2400" b="1" dirty="0"/>
              <a:t>Équipes</a:t>
            </a:r>
            <a:r>
              <a:rPr lang="fr-CA" sz="2400" dirty="0"/>
              <a:t> pour accéder à la page Équipes.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les trois points à côté du nom de l’équipe ou du canal pour </a:t>
            </a:r>
            <a:r>
              <a:rPr lang="fr-CA" sz="2400" b="1" dirty="0"/>
              <a:t>Plus d’options.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</a:t>
            </a:r>
            <a:r>
              <a:rPr lang="fr-CA" sz="2400" b="1" dirty="0"/>
              <a:t>Masquer.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61976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votre interface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4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8485400" y="1308900"/>
            <a:ext cx="3706600" cy="2858774"/>
            <a:chOff x="8069563" y="1318732"/>
            <a:chExt cx="4122437" cy="332639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39"/>
            <a:stretch/>
          </p:blipFill>
          <p:spPr>
            <a:xfrm>
              <a:off x="8079395" y="1318732"/>
              <a:ext cx="4112605" cy="3326396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8069563" y="3197995"/>
              <a:ext cx="837705" cy="6660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494240" y="3796024"/>
            <a:ext cx="3652973" cy="3061976"/>
            <a:chOff x="8494240" y="3796024"/>
            <a:chExt cx="3652973" cy="3061976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240" y="3796024"/>
              <a:ext cx="3652973" cy="3061976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>
              <p:custDataLst>
                <p:tags r:id="rId7"/>
              </p:custDataLst>
            </p:nvPr>
          </p:nvSpPr>
          <p:spPr>
            <a:xfrm>
              <a:off x="10284378" y="4334250"/>
              <a:ext cx="1271506" cy="2279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Rectangle 72"/>
            <p:cNvSpPr/>
            <p:nvPr>
              <p:custDataLst>
                <p:tags r:id="rId8"/>
              </p:custDataLst>
            </p:nvPr>
          </p:nvSpPr>
          <p:spPr>
            <a:xfrm>
              <a:off x="10284378" y="4063135"/>
              <a:ext cx="255132" cy="16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7658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03736"/>
            <a:ext cx="6408647" cy="430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Afficher une équipe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</a:t>
            </a:r>
            <a:r>
              <a:rPr lang="fr-CA" sz="2400" b="1" dirty="0"/>
              <a:t>Équipes</a:t>
            </a:r>
            <a:r>
              <a:rPr lang="fr-CA" sz="2400" dirty="0"/>
              <a:t> pour accéder à la liste de vos équipes.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Sélectionnez </a:t>
            </a:r>
            <a:r>
              <a:rPr lang="fr-CA" sz="2400" b="1" dirty="0"/>
              <a:t>Équipes masquées</a:t>
            </a:r>
            <a:r>
              <a:rPr lang="fr-CA" sz="2400" dirty="0"/>
              <a:t> au bas de la liste des équipes.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les trois points à côté du nom de l’équipe ou du canal pour </a:t>
            </a:r>
            <a:r>
              <a:rPr lang="fr-CA" sz="2400" b="1" dirty="0"/>
              <a:t>Plus d’options.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</a:t>
            </a:r>
            <a:r>
              <a:rPr lang="fr-CA" sz="2400" b="1" dirty="0"/>
              <a:t>Afficher.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758361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votre interface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4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7517611" y="1303338"/>
            <a:ext cx="4674389" cy="5554662"/>
            <a:chOff x="7517611" y="1303338"/>
            <a:chExt cx="4674389" cy="555466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9"/>
            <a:srcRect r="1628"/>
            <a:stretch/>
          </p:blipFill>
          <p:spPr>
            <a:xfrm>
              <a:off x="7517611" y="1303338"/>
              <a:ext cx="4674389" cy="5552179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7659329" y="1332860"/>
              <a:ext cx="2271252" cy="2816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471355" y="4503174"/>
              <a:ext cx="1697386" cy="2354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012170" y="1395036"/>
              <a:ext cx="918370" cy="3505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979948" y="4473678"/>
              <a:ext cx="357492" cy="2772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49665" y="4096708"/>
              <a:ext cx="1143722" cy="3600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6647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03737"/>
            <a:ext cx="7966085" cy="167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Afficher un canal</a:t>
            </a:r>
          </a:p>
          <a:p>
            <a:pPr marL="457200" indent="-457200"/>
            <a:r>
              <a:rPr lang="fr-CA" sz="2400" dirty="0"/>
              <a:t>Ouvrez la liste déroulante des canaux de l’équipe.</a:t>
            </a:r>
          </a:p>
          <a:p>
            <a:pPr marL="457200" indent="-457200"/>
            <a:r>
              <a:rPr lang="fr-CA" sz="2400" dirty="0"/>
              <a:t>Sélectionnez </a:t>
            </a:r>
            <a:r>
              <a:rPr lang="fr-CA" sz="2400" b="1" dirty="0"/>
              <a:t>Canaux masqués </a:t>
            </a:r>
            <a:r>
              <a:rPr lang="fr-CA" sz="2400" dirty="0"/>
              <a:t>en bas de l’équipe et cliquez sur </a:t>
            </a:r>
            <a:r>
              <a:rPr lang="fr-CA" sz="2400" b="1" dirty="0"/>
              <a:t>Afficher</a:t>
            </a:r>
            <a:r>
              <a:rPr lang="fr-CA" sz="2400" dirty="0"/>
              <a:t> à côté du canal que vous voulez afficher.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70866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votre interface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578815" y="4128587"/>
            <a:ext cx="6148536" cy="2432633"/>
            <a:chOff x="2578815" y="4128587"/>
            <a:chExt cx="6148536" cy="243263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9"/>
            <a:srcRect l="7189" t="36853" r="47623" b="31363"/>
            <a:stretch/>
          </p:blipFill>
          <p:spPr>
            <a:xfrm>
              <a:off x="2578815" y="4128587"/>
              <a:ext cx="6148536" cy="2432633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5774076" y="4128587"/>
              <a:ext cx="2953275" cy="1541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64438" y="5982949"/>
              <a:ext cx="2676073" cy="284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98084" y="6154220"/>
              <a:ext cx="913309" cy="2961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346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03736"/>
            <a:ext cx="5796774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Gérer les canaux de votre équipe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</a:t>
            </a:r>
            <a:r>
              <a:rPr lang="fr-CA" sz="2400" b="1" dirty="0"/>
              <a:t>Équipes</a:t>
            </a:r>
            <a:r>
              <a:rPr lang="fr-CA" sz="2400" dirty="0"/>
              <a:t> pour accéder à la page Équipes.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les trois points à côté du nom de l’équipe pour </a:t>
            </a:r>
            <a:r>
              <a:rPr lang="fr-CA" sz="2400" b="1" dirty="0"/>
              <a:t>Plus d’options.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Sélectionnez </a:t>
            </a:r>
            <a:r>
              <a:rPr lang="fr-CA" sz="2400" b="1" dirty="0"/>
              <a:t>Gérer l’équipe.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147000" y="1311040"/>
            <a:ext cx="7247883" cy="788002"/>
            <a:chOff x="147000" y="1311040"/>
            <a:chExt cx="7247883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673517" y="1311040"/>
              <a:ext cx="6721366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000" b="1" dirty="0">
                  <a:latin typeface="Calibri Light" panose="020F0302020204030204" pitchFamily="34" charset="0"/>
                </a:rPr>
                <a:t>Personnaliser votre interface 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47000" y="1434140"/>
              <a:ext cx="527767" cy="518485"/>
              <a:chOff x="679395" y="2069683"/>
              <a:chExt cx="560927" cy="652804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79395" y="2069683"/>
                <a:ext cx="559513" cy="282690"/>
                <a:chOff x="679395" y="2069683"/>
                <a:chExt cx="559513" cy="28269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876399" y="206968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2" name="Freeform 1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 rot="3840000">
                  <a:off x="1087386" y="2200851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36" name="Freeform 35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 rot="17760000" flipH="1">
                  <a:off x="677893" y="219867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42" name="Freeform 41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sp>
              <p:nvSpPr>
                <p:cNvPr id="12" name="Freeform 11"/>
                <p:cNvSpPr/>
                <p:nvPr/>
              </p:nvSpPr>
              <p:spPr>
                <a:xfrm>
                  <a:off x="828675" y="2207420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 flipH="1">
                  <a:off x="1004083" y="2209801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 flipV="1">
                <a:off x="680809" y="2439797"/>
                <a:ext cx="559513" cy="282690"/>
                <a:chOff x="679395" y="2069683"/>
                <a:chExt cx="559513" cy="28269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876399" y="206968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65" name="Freeform 64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66" name="Freeform 65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57" name="Group 56"/>
                <p:cNvGrpSpPr/>
                <p:nvPr/>
              </p:nvGrpSpPr>
              <p:grpSpPr>
                <a:xfrm rot="3840000">
                  <a:off x="1087386" y="2200851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63" name="Freeform 62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64" name="Freeform 63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 rot="17760000" flipH="1">
                  <a:off x="677893" y="219867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61" name="Freeform 60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62" name="Freeform 61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sp>
              <p:nvSpPr>
                <p:cNvPr id="59" name="Freeform 58"/>
                <p:cNvSpPr/>
                <p:nvPr/>
              </p:nvSpPr>
              <p:spPr>
                <a:xfrm>
                  <a:off x="828675" y="2207420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 flipH="1">
                  <a:off x="1004083" y="2209801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67" name="Freeform 66"/>
              <p:cNvSpPr/>
              <p:nvPr/>
            </p:nvSpPr>
            <p:spPr>
              <a:xfrm rot="18240000">
                <a:off x="756828" y="237021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3360000" flipH="1">
                <a:off x="1080690" y="2374929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02870" y="2338315"/>
                <a:ext cx="108000" cy="106841"/>
              </a:xfrm>
              <a:prstGeom prst="ellipse">
                <a:avLst/>
              </a:pr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49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6684892" y="1869481"/>
            <a:ext cx="5507108" cy="4616139"/>
            <a:chOff x="6684892" y="1869481"/>
            <a:chExt cx="5507108" cy="4616139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892" y="1869481"/>
              <a:ext cx="5507108" cy="4616139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9910916" y="1869482"/>
              <a:ext cx="2281084" cy="706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379974" y="2268850"/>
              <a:ext cx="409375" cy="2383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379974" y="3266204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2229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>
            <p:custDataLst>
              <p:tags r:id="rId2"/>
            </p:custDataLst>
          </p:nvPr>
        </p:nvGrpSpPr>
        <p:grpSpPr>
          <a:xfrm>
            <a:off x="147000" y="1332860"/>
            <a:ext cx="6797764" cy="788002"/>
            <a:chOff x="147000" y="1332860"/>
            <a:chExt cx="6797764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6236630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000" b="1" dirty="0">
                  <a:latin typeface="Calibri Light" panose="020F0302020204030204" pitchFamily="34" charset="0"/>
                </a:rPr>
                <a:t>Personnaliser votre interface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47000" y="1434140"/>
              <a:ext cx="527767" cy="518485"/>
              <a:chOff x="679395" y="2069683"/>
              <a:chExt cx="560927" cy="65280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79395" y="2069683"/>
                <a:ext cx="559513" cy="282690"/>
                <a:chOff x="679395" y="2069683"/>
                <a:chExt cx="559513" cy="28269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876399" y="206968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49" name="Freeform 48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50" name="Freeform 49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 rot="3840000">
                  <a:off x="1087386" y="2200851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47" name="Freeform 46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48" name="Freeform 47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 rot="17760000" flipH="1">
                  <a:off x="677893" y="219867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45" name="Freeform 44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sp>
              <p:nvSpPr>
                <p:cNvPr id="43" name="Freeform 42"/>
                <p:cNvSpPr/>
                <p:nvPr/>
              </p:nvSpPr>
              <p:spPr>
                <a:xfrm>
                  <a:off x="828675" y="2207420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flipH="1">
                  <a:off x="1004083" y="2209801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 flipV="1">
                <a:off x="680809" y="2439797"/>
                <a:ext cx="559513" cy="282690"/>
                <a:chOff x="679395" y="2069683"/>
                <a:chExt cx="559513" cy="28269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876399" y="206968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38" name="Freeform 37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 rot="3840000">
                  <a:off x="1087386" y="2200851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36" name="Freeform 35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 rot="17760000" flipH="1">
                  <a:off x="677893" y="219867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34" name="Freeform 33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sp>
              <p:nvSpPr>
                <p:cNvPr id="32" name="Freeform 31"/>
                <p:cNvSpPr/>
                <p:nvPr/>
              </p:nvSpPr>
              <p:spPr>
                <a:xfrm>
                  <a:off x="828675" y="2207420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 flipH="1">
                  <a:off x="1004083" y="2209801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26" name="Freeform 25"/>
              <p:cNvSpPr/>
              <p:nvPr/>
            </p:nvSpPr>
            <p:spPr>
              <a:xfrm rot="18240000">
                <a:off x="756828" y="237021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3360000" flipH="1">
                <a:off x="1080690" y="2374929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902870" y="2338315"/>
                <a:ext cx="108000" cy="106841"/>
              </a:xfrm>
              <a:prstGeom prst="ellipse">
                <a:avLst/>
              </a:pr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52" name="Content Placeholder 6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582170" y="2303736"/>
            <a:ext cx="5167916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Gérer les canaux de votre équipe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Sélectionnez l’onglet </a:t>
            </a:r>
            <a:r>
              <a:rPr lang="fr-CA" sz="2400" b="1" dirty="0"/>
              <a:t>Canaux.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Choisissez si vous souhaitez qu’un canal s’affiche automatiquement pour…</a:t>
            </a:r>
          </a:p>
          <a:p>
            <a:pPr marL="1143000" lvl="1" indent="-457200">
              <a:spcAft>
                <a:spcPts val="1200"/>
              </a:spcAft>
            </a:pPr>
            <a:r>
              <a:rPr lang="fr-CA" sz="2000" b="1" dirty="0"/>
              <a:t>vous-même;</a:t>
            </a:r>
          </a:p>
          <a:p>
            <a:pPr marL="1143000" lvl="1" indent="-457200">
              <a:spcAft>
                <a:spcPts val="1200"/>
              </a:spcAft>
            </a:pPr>
            <a:r>
              <a:rPr lang="fr-CA" sz="2000" b="1" dirty="0"/>
              <a:t>les membres de l’équipe.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18291" y="2150384"/>
            <a:ext cx="6761829" cy="3725799"/>
            <a:chOff x="5418291" y="2150384"/>
            <a:chExt cx="6761829" cy="3725799"/>
          </a:xfrm>
        </p:grpSpPr>
        <p:grpSp>
          <p:nvGrpSpPr>
            <p:cNvPr id="56" name="Group 55"/>
            <p:cNvGrpSpPr/>
            <p:nvPr/>
          </p:nvGrpSpPr>
          <p:grpSpPr>
            <a:xfrm>
              <a:off x="5418291" y="2150384"/>
              <a:ext cx="6761829" cy="3725799"/>
              <a:chOff x="5424471" y="2079100"/>
              <a:chExt cx="6761829" cy="3725799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4471" y="2079100"/>
                <a:ext cx="6761829" cy="3725799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7397070" y="2914307"/>
                <a:ext cx="494997" cy="26529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6767787" y="4655972"/>
              <a:ext cx="239807" cy="2250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06751" y="4655972"/>
              <a:ext cx="239807" cy="2250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51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03737"/>
            <a:ext cx="6667716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Personnaliser votre statut</a:t>
            </a:r>
          </a:p>
          <a:p>
            <a:pPr marL="457200" indent="-457200"/>
            <a:r>
              <a:rPr lang="fr-CA" sz="2400" dirty="0"/>
              <a:t>Cliquez sur votre </a:t>
            </a:r>
            <a:r>
              <a:rPr lang="fr-CA" sz="2400" b="1" dirty="0"/>
              <a:t>profil.</a:t>
            </a:r>
            <a:r>
              <a:rPr lang="fr-CA" sz="2400" dirty="0"/>
              <a:t> </a:t>
            </a:r>
          </a:p>
          <a:p>
            <a:pPr marL="457200" indent="-457200"/>
            <a:r>
              <a:rPr lang="fr-CA" sz="2400" dirty="0"/>
              <a:t>Survolez votre </a:t>
            </a:r>
            <a:r>
              <a:rPr lang="fr-CA" sz="2400" b="1" dirty="0"/>
              <a:t>statut.</a:t>
            </a:r>
          </a:p>
          <a:p>
            <a:pPr marL="457200" indent="-457200"/>
            <a:r>
              <a:rPr lang="fr-CA" sz="2400" dirty="0"/>
              <a:t>Sélectionnez le statut souhaité</a:t>
            </a:r>
          </a:p>
          <a:p>
            <a:pPr marL="1143000" lvl="1" indent="-457200"/>
            <a:r>
              <a:rPr lang="fr-CA" sz="2000" dirty="0"/>
              <a:t>Disponible</a:t>
            </a:r>
          </a:p>
          <a:p>
            <a:pPr marL="1143000" lvl="1" indent="-457200"/>
            <a:r>
              <a:rPr lang="fr-CA" sz="2000" dirty="0"/>
              <a:t>Occupé</a:t>
            </a:r>
          </a:p>
          <a:p>
            <a:pPr marL="1143000" lvl="1" indent="-457200"/>
            <a:r>
              <a:rPr lang="fr-CA" sz="2000" dirty="0"/>
              <a:t>Ne pas déranger</a:t>
            </a:r>
          </a:p>
          <a:p>
            <a:pPr marL="1143000" lvl="1" indent="-457200"/>
            <a:r>
              <a:rPr lang="fr-CA" sz="2000" dirty="0"/>
              <a:t>De retour bientôt</a:t>
            </a:r>
          </a:p>
          <a:p>
            <a:pPr marL="1143000" lvl="1" indent="-457200"/>
            <a:r>
              <a:rPr lang="fr-CA" sz="2000" dirty="0"/>
              <a:t>Apparaître absent</a:t>
            </a:r>
          </a:p>
          <a:p>
            <a:pPr marL="1143000" lvl="1" indent="-457200"/>
            <a:r>
              <a:rPr lang="fr-CA" sz="2000" dirty="0"/>
              <a:t>Rétablir le statut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66771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3800" b="1" dirty="0">
                <a:latin typeface="Calibri Light" panose="020F0302020204030204" pitchFamily="34" charset="0"/>
              </a:rPr>
              <a:t>Personnaliser vos paramètres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0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534733" y="1246799"/>
            <a:ext cx="5657267" cy="5554662"/>
            <a:chOff x="6534733" y="1246799"/>
            <a:chExt cx="5657267" cy="555466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9"/>
            <a:srcRect l="59567" t="1023" b="28400"/>
            <a:stretch/>
          </p:blipFill>
          <p:spPr>
            <a:xfrm>
              <a:off x="6534733" y="1246799"/>
              <a:ext cx="5657267" cy="5554662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10096781" y="1317852"/>
              <a:ext cx="600248" cy="454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161790" y="2672147"/>
              <a:ext cx="2955191" cy="3396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0040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03737"/>
            <a:ext cx="5641649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Personnalisez vos notifications de canaux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Dans la fenêtre Équipes, cliquez sur les trois points pour </a:t>
            </a:r>
            <a:r>
              <a:rPr lang="fr-CA" sz="2400" b="1" dirty="0"/>
              <a:t>Plus d’options</a:t>
            </a:r>
            <a:r>
              <a:rPr lang="fr-CA" sz="2400" dirty="0"/>
              <a:t> à côté du nom du canal.  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Sélectionnez les </a:t>
            </a:r>
            <a:r>
              <a:rPr lang="fr-CA" sz="2400" b="1" dirty="0"/>
              <a:t>Notifications </a:t>
            </a:r>
            <a:r>
              <a:rPr lang="fr-CA" sz="2400" b="1" dirty="0" smtClean="0"/>
              <a:t>de réseau.</a:t>
            </a:r>
            <a:endParaRPr lang="fr-CA" sz="2400" b="1" dirty="0"/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Choisissez les paramètres que vous souhaitez pour l’affichage des notifications ou des mentions du canal.  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Cliquez sur </a:t>
            </a:r>
            <a:r>
              <a:rPr lang="fr-CA" sz="2400" b="1" dirty="0"/>
              <a:t>Enregistrer. 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74676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vos paramètres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0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6123398" y="2303737"/>
            <a:ext cx="6068602" cy="3331301"/>
            <a:chOff x="6123398" y="2303737"/>
            <a:chExt cx="6068602" cy="333130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23398" y="2303737"/>
              <a:ext cx="6068602" cy="3331301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9824822" y="2303737"/>
              <a:ext cx="2367178" cy="10607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Rectangle 68"/>
            <p:cNvSpPr/>
            <p:nvPr>
              <p:custDataLst>
                <p:tags r:id="rId7"/>
              </p:custDataLst>
            </p:nvPr>
          </p:nvSpPr>
          <p:spPr>
            <a:xfrm>
              <a:off x="9289076" y="3146827"/>
              <a:ext cx="434760" cy="1951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Rectangle 69"/>
            <p:cNvSpPr/>
            <p:nvPr>
              <p:custDataLst>
                <p:tags r:id="rId8"/>
              </p:custDataLst>
            </p:nvPr>
          </p:nvSpPr>
          <p:spPr>
            <a:xfrm>
              <a:off x="9245827" y="3471114"/>
              <a:ext cx="2292052" cy="3714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5395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03737"/>
            <a:ext cx="5872856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Personnaliser </a:t>
            </a:r>
            <a:r>
              <a:rPr lang="fr-CA" sz="2400" b="1" u="sng" dirty="0" smtClean="0"/>
              <a:t>toutes </a:t>
            </a:r>
            <a:r>
              <a:rPr lang="fr-CA" sz="2400" b="1" u="sng" dirty="0"/>
              <a:t>vos notifications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Cliquez sur votre </a:t>
            </a:r>
            <a:r>
              <a:rPr lang="fr-CA" sz="2400" b="1" dirty="0"/>
              <a:t>profil.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Sélectionnez </a:t>
            </a:r>
            <a:r>
              <a:rPr lang="fr-CA" sz="2400" b="1" dirty="0"/>
              <a:t>Paramètres.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79756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vos paramètres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8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9194288" y="1303338"/>
            <a:ext cx="2997712" cy="5554662"/>
            <a:chOff x="9194288" y="1303338"/>
            <a:chExt cx="2997712" cy="555466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9"/>
            <a:srcRect l="78575" t="1023" r="1" b="28400"/>
            <a:stretch/>
          </p:blipFill>
          <p:spPr>
            <a:xfrm>
              <a:off x="9194288" y="1303338"/>
              <a:ext cx="2997712" cy="5554662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0171033" y="1345289"/>
              <a:ext cx="505448" cy="474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194288" y="3744427"/>
              <a:ext cx="2488462" cy="2999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768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206752"/>
            <a:ext cx="5872856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Personnaliser </a:t>
            </a:r>
            <a:r>
              <a:rPr lang="fr-CA" sz="2400" b="1" u="sng" dirty="0" smtClean="0"/>
              <a:t>toutes </a:t>
            </a:r>
            <a:r>
              <a:rPr lang="fr-CA" sz="2400" b="1" u="sng" dirty="0"/>
              <a:t>vos notifications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Cliquez sur </a:t>
            </a:r>
            <a:r>
              <a:rPr lang="fr-CA" sz="2400" b="1" dirty="0"/>
              <a:t>Notifications.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Choisissez les paramètres que vous souhaitez :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000" dirty="0"/>
              <a:t>@mentions</a:t>
            </a:r>
          </a:p>
          <a:p>
            <a:pPr marL="1143000" lvl="1" indent="-457200">
              <a:lnSpc>
                <a:spcPct val="100000"/>
              </a:lnSpc>
            </a:pPr>
            <a:r>
              <a:rPr lang="fr-CA" sz="2000" dirty="0" smtClean="0"/>
              <a:t>Messages</a:t>
            </a:r>
            <a:endParaRPr lang="fr-CA" sz="2000" dirty="0"/>
          </a:p>
          <a:p>
            <a:pPr marL="1143000" lvl="1" indent="-457200">
              <a:lnSpc>
                <a:spcPct val="100000"/>
              </a:lnSpc>
            </a:pPr>
            <a:r>
              <a:rPr lang="fr-CA" sz="2000" dirty="0"/>
              <a:t>Réunions</a:t>
            </a:r>
          </a:p>
          <a:p>
            <a:pPr marL="1143000" lvl="1" indent="-457200">
              <a:lnSpc>
                <a:spcPct val="100000"/>
              </a:lnSpc>
            </a:pPr>
            <a:r>
              <a:rPr lang="fr-CA" sz="2000" dirty="0"/>
              <a:t>Autre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Quittez la fenêtre des paramètres et vos sélections seront automatiquement enregistrées.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78690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vos paramètres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8075488" y="2120861"/>
            <a:ext cx="3370993" cy="4465471"/>
            <a:chOff x="8075488" y="2120861"/>
            <a:chExt cx="3370993" cy="446547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75488" y="2120861"/>
              <a:ext cx="3370993" cy="4465471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8089639" y="4147309"/>
              <a:ext cx="3273579" cy="5171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7610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03736"/>
            <a:ext cx="5796774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Gérer les paramètres de votre équipe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</a:t>
            </a:r>
            <a:r>
              <a:rPr lang="fr-CA" sz="2400" b="1" dirty="0"/>
              <a:t>Équipes</a:t>
            </a:r>
            <a:r>
              <a:rPr lang="fr-CA" sz="2400" dirty="0"/>
              <a:t> pour accéder à la page Équipes.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Cliquez sur les trois points à côté du nom de l’équipe pour </a:t>
            </a:r>
            <a:r>
              <a:rPr lang="fr-CA" sz="2400" b="1" dirty="0"/>
              <a:t>Plus d’options.</a:t>
            </a:r>
          </a:p>
          <a:p>
            <a:pPr marL="457200" indent="-457200">
              <a:spcAft>
                <a:spcPts val="1200"/>
              </a:spcAft>
            </a:pPr>
            <a:r>
              <a:rPr lang="fr-CA" sz="2400" dirty="0"/>
              <a:t>Sélectionnez </a:t>
            </a:r>
            <a:r>
              <a:rPr lang="fr-CA" sz="2400" b="1" dirty="0"/>
              <a:t>Gérer l’équipe.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147000" y="1332860"/>
            <a:ext cx="7282500" cy="788002"/>
            <a:chOff x="147000" y="1332860"/>
            <a:chExt cx="7282500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6721366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3800" b="1" dirty="0">
                  <a:latin typeface="Calibri Light" panose="020F0302020204030204" pitchFamily="34" charset="0"/>
                </a:rPr>
                <a:t>Personnaliser vos paramètres 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47000" y="1434140"/>
              <a:ext cx="527767" cy="518485"/>
              <a:chOff x="679395" y="2069683"/>
              <a:chExt cx="560927" cy="652804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79395" y="2069683"/>
                <a:ext cx="559513" cy="282690"/>
                <a:chOff x="679395" y="2069683"/>
                <a:chExt cx="559513" cy="28269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876399" y="206968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2" name="Freeform 1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 rot="3840000">
                  <a:off x="1087386" y="2200851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36" name="Freeform 35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 rot="17760000" flipH="1">
                  <a:off x="677893" y="219867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42" name="Freeform 41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sp>
              <p:nvSpPr>
                <p:cNvPr id="12" name="Freeform 11"/>
                <p:cNvSpPr/>
                <p:nvPr/>
              </p:nvSpPr>
              <p:spPr>
                <a:xfrm>
                  <a:off x="828675" y="2207420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 flipH="1">
                  <a:off x="1004083" y="2209801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 flipV="1">
                <a:off x="680809" y="2439797"/>
                <a:ext cx="559513" cy="282690"/>
                <a:chOff x="679395" y="2069683"/>
                <a:chExt cx="559513" cy="28269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876399" y="206968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65" name="Freeform 64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66" name="Freeform 65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57" name="Group 56"/>
                <p:cNvGrpSpPr/>
                <p:nvPr/>
              </p:nvGrpSpPr>
              <p:grpSpPr>
                <a:xfrm rot="3840000">
                  <a:off x="1087386" y="2200851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63" name="Freeform 62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64" name="Freeform 63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 rot="17760000" flipH="1">
                  <a:off x="677893" y="2198673"/>
                  <a:ext cx="153024" cy="150020"/>
                  <a:chOff x="534893" y="1981085"/>
                  <a:chExt cx="153024" cy="150020"/>
                </a:xfrm>
              </p:grpSpPr>
              <p:sp>
                <p:nvSpPr>
                  <p:cNvPr id="61" name="Freeform 60"/>
                  <p:cNvSpPr/>
                  <p:nvPr/>
                </p:nvSpPr>
                <p:spPr>
                  <a:xfrm>
                    <a:off x="610849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62" name="Freeform 61"/>
                  <p:cNvSpPr/>
                  <p:nvPr/>
                </p:nvSpPr>
                <p:spPr>
                  <a:xfrm flipH="1">
                    <a:off x="534893" y="1981085"/>
                    <a:ext cx="77068" cy="150020"/>
                  </a:xfrm>
                  <a:custGeom>
                    <a:avLst/>
                    <a:gdLst>
                      <a:gd name="connsiteX0" fmla="*/ 0 w 295275"/>
                      <a:gd name="connsiteY0" fmla="*/ 152400 h 152400"/>
                      <a:gd name="connsiteX1" fmla="*/ 0 w 295275"/>
                      <a:gd name="connsiteY1" fmla="*/ 152400 h 152400"/>
                      <a:gd name="connsiteX2" fmla="*/ 66675 w 295275"/>
                      <a:gd name="connsiteY2" fmla="*/ 123825 h 152400"/>
                      <a:gd name="connsiteX3" fmla="*/ 38100 w 295275"/>
                      <a:gd name="connsiteY3" fmla="*/ 47625 h 152400"/>
                      <a:gd name="connsiteX4" fmla="*/ 142875 w 295275"/>
                      <a:gd name="connsiteY4" fmla="*/ 0 h 152400"/>
                      <a:gd name="connsiteX5" fmla="*/ 238125 w 295275"/>
                      <a:gd name="connsiteY5" fmla="*/ 47625 h 152400"/>
                      <a:gd name="connsiteX6" fmla="*/ 209550 w 295275"/>
                      <a:gd name="connsiteY6" fmla="*/ 133350 h 152400"/>
                      <a:gd name="connsiteX7" fmla="*/ 295275 w 295275"/>
                      <a:gd name="connsiteY7" fmla="*/ 152400 h 152400"/>
                      <a:gd name="connsiteX0" fmla="*/ 0 w 277485"/>
                      <a:gd name="connsiteY0" fmla="*/ 152400 h 163073"/>
                      <a:gd name="connsiteX1" fmla="*/ 0 w 277485"/>
                      <a:gd name="connsiteY1" fmla="*/ 152400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0 w 277485"/>
                      <a:gd name="connsiteY0" fmla="*/ 152400 h 163073"/>
                      <a:gd name="connsiteX1" fmla="*/ 21348 w 277485"/>
                      <a:gd name="connsiteY1" fmla="*/ 141726 h 163073"/>
                      <a:gd name="connsiteX2" fmla="*/ 66675 w 277485"/>
                      <a:gd name="connsiteY2" fmla="*/ 123825 h 163073"/>
                      <a:gd name="connsiteX3" fmla="*/ 38100 w 277485"/>
                      <a:gd name="connsiteY3" fmla="*/ 47625 h 163073"/>
                      <a:gd name="connsiteX4" fmla="*/ 142875 w 277485"/>
                      <a:gd name="connsiteY4" fmla="*/ 0 h 163073"/>
                      <a:gd name="connsiteX5" fmla="*/ 238125 w 277485"/>
                      <a:gd name="connsiteY5" fmla="*/ 47625 h 163073"/>
                      <a:gd name="connsiteX6" fmla="*/ 209550 w 277485"/>
                      <a:gd name="connsiteY6" fmla="*/ 133350 h 163073"/>
                      <a:gd name="connsiteX7" fmla="*/ 277485 w 277485"/>
                      <a:gd name="connsiteY7" fmla="*/ 163073 h 163073"/>
                      <a:gd name="connsiteX0" fmla="*/ 35654 w 256212"/>
                      <a:gd name="connsiteY0" fmla="*/ 163073 h 163073"/>
                      <a:gd name="connsiteX1" fmla="*/ 75 w 256212"/>
                      <a:gd name="connsiteY1" fmla="*/ 141726 h 163073"/>
                      <a:gd name="connsiteX2" fmla="*/ 45402 w 256212"/>
                      <a:gd name="connsiteY2" fmla="*/ 123825 h 163073"/>
                      <a:gd name="connsiteX3" fmla="*/ 16827 w 256212"/>
                      <a:gd name="connsiteY3" fmla="*/ 47625 h 163073"/>
                      <a:gd name="connsiteX4" fmla="*/ 121602 w 256212"/>
                      <a:gd name="connsiteY4" fmla="*/ 0 h 163073"/>
                      <a:gd name="connsiteX5" fmla="*/ 216852 w 256212"/>
                      <a:gd name="connsiteY5" fmla="*/ 47625 h 163073"/>
                      <a:gd name="connsiteX6" fmla="*/ 188277 w 256212"/>
                      <a:gd name="connsiteY6" fmla="*/ 133350 h 163073"/>
                      <a:gd name="connsiteX7" fmla="*/ 256212 w 256212"/>
                      <a:gd name="connsiteY7" fmla="*/ 163073 h 163073"/>
                      <a:gd name="connsiteX0" fmla="*/ 0 w 256137"/>
                      <a:gd name="connsiteY0" fmla="*/ 141726 h 163073"/>
                      <a:gd name="connsiteX1" fmla="*/ 45327 w 256137"/>
                      <a:gd name="connsiteY1" fmla="*/ 123825 h 163073"/>
                      <a:gd name="connsiteX2" fmla="*/ 16752 w 256137"/>
                      <a:gd name="connsiteY2" fmla="*/ 47625 h 163073"/>
                      <a:gd name="connsiteX3" fmla="*/ 121527 w 256137"/>
                      <a:gd name="connsiteY3" fmla="*/ 0 h 163073"/>
                      <a:gd name="connsiteX4" fmla="*/ 216777 w 256137"/>
                      <a:gd name="connsiteY4" fmla="*/ 47625 h 163073"/>
                      <a:gd name="connsiteX5" fmla="*/ 188202 w 256137"/>
                      <a:gd name="connsiteY5" fmla="*/ 133350 h 163073"/>
                      <a:gd name="connsiteX6" fmla="*/ 256137 w 256137"/>
                      <a:gd name="connsiteY6" fmla="*/ 163073 h 163073"/>
                      <a:gd name="connsiteX0" fmla="*/ 8153 w 239385"/>
                      <a:gd name="connsiteY0" fmla="*/ 152400 h 163073"/>
                      <a:gd name="connsiteX1" fmla="*/ 28575 w 239385"/>
                      <a:gd name="connsiteY1" fmla="*/ 123825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8153 w 239385"/>
                      <a:gd name="connsiteY0" fmla="*/ 152400 h 163073"/>
                      <a:gd name="connsiteX1" fmla="*/ 35719 w 239385"/>
                      <a:gd name="connsiteY1" fmla="*/ 138112 h 163073"/>
                      <a:gd name="connsiteX2" fmla="*/ 0 w 239385"/>
                      <a:gd name="connsiteY2" fmla="*/ 47625 h 163073"/>
                      <a:gd name="connsiteX3" fmla="*/ 104775 w 239385"/>
                      <a:gd name="connsiteY3" fmla="*/ 0 h 163073"/>
                      <a:gd name="connsiteX4" fmla="*/ 200025 w 239385"/>
                      <a:gd name="connsiteY4" fmla="*/ 47625 h 163073"/>
                      <a:gd name="connsiteX5" fmla="*/ 171450 w 239385"/>
                      <a:gd name="connsiteY5" fmla="*/ 133350 h 163073"/>
                      <a:gd name="connsiteX6" fmla="*/ 239385 w 239385"/>
                      <a:gd name="connsiteY6" fmla="*/ 163073 h 163073"/>
                      <a:gd name="connsiteX0" fmla="*/ 35719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39385"/>
                      <a:gd name="connsiteY0" fmla="*/ 138112 h 163073"/>
                      <a:gd name="connsiteX1" fmla="*/ 0 w 239385"/>
                      <a:gd name="connsiteY1" fmla="*/ 47625 h 163073"/>
                      <a:gd name="connsiteX2" fmla="*/ 104775 w 239385"/>
                      <a:gd name="connsiteY2" fmla="*/ 0 h 163073"/>
                      <a:gd name="connsiteX3" fmla="*/ 200025 w 239385"/>
                      <a:gd name="connsiteY3" fmla="*/ 47625 h 163073"/>
                      <a:gd name="connsiteX4" fmla="*/ 171450 w 239385"/>
                      <a:gd name="connsiteY4" fmla="*/ 133350 h 163073"/>
                      <a:gd name="connsiteX5" fmla="*/ 239385 w 239385"/>
                      <a:gd name="connsiteY5" fmla="*/ 163073 h 163073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71450 w 200025"/>
                      <a:gd name="connsiteY4" fmla="*/ 133350 h 138112"/>
                      <a:gd name="connsiteX0" fmla="*/ 45244 w 200025"/>
                      <a:gd name="connsiteY0" fmla="*/ 138112 h 138112"/>
                      <a:gd name="connsiteX1" fmla="*/ 0 w 200025"/>
                      <a:gd name="connsiteY1" fmla="*/ 47625 h 138112"/>
                      <a:gd name="connsiteX2" fmla="*/ 104775 w 200025"/>
                      <a:gd name="connsiteY2" fmla="*/ 0 h 138112"/>
                      <a:gd name="connsiteX3" fmla="*/ 200025 w 200025"/>
                      <a:gd name="connsiteY3" fmla="*/ 47625 h 138112"/>
                      <a:gd name="connsiteX4" fmla="*/ 164306 w 200025"/>
                      <a:gd name="connsiteY4" fmla="*/ 135731 h 138112"/>
                      <a:gd name="connsiteX0" fmla="*/ 45244 w 200025"/>
                      <a:gd name="connsiteY0" fmla="*/ 150018 h 150018"/>
                      <a:gd name="connsiteX1" fmla="*/ 0 w 200025"/>
                      <a:gd name="connsiteY1" fmla="*/ 59531 h 150018"/>
                      <a:gd name="connsiteX2" fmla="*/ 107156 w 200025"/>
                      <a:gd name="connsiteY2" fmla="*/ 0 h 150018"/>
                      <a:gd name="connsiteX3" fmla="*/ 200025 w 200025"/>
                      <a:gd name="connsiteY3" fmla="*/ 59531 h 150018"/>
                      <a:gd name="connsiteX4" fmla="*/ 164306 w 200025"/>
                      <a:gd name="connsiteY4" fmla="*/ 147637 h 150018"/>
                      <a:gd name="connsiteX0" fmla="*/ 45244 w 216694"/>
                      <a:gd name="connsiteY0" fmla="*/ 150018 h 150018"/>
                      <a:gd name="connsiteX1" fmla="*/ 0 w 216694"/>
                      <a:gd name="connsiteY1" fmla="*/ 59531 h 150018"/>
                      <a:gd name="connsiteX2" fmla="*/ 107156 w 216694"/>
                      <a:gd name="connsiteY2" fmla="*/ 0 h 150018"/>
                      <a:gd name="connsiteX3" fmla="*/ 216694 w 216694"/>
                      <a:gd name="connsiteY3" fmla="*/ 80962 h 150018"/>
                      <a:gd name="connsiteX4" fmla="*/ 164306 w 216694"/>
                      <a:gd name="connsiteY4" fmla="*/ 147637 h 150018"/>
                      <a:gd name="connsiteX0" fmla="*/ 45244 w 226219"/>
                      <a:gd name="connsiteY0" fmla="*/ 150018 h 150018"/>
                      <a:gd name="connsiteX1" fmla="*/ 0 w 226219"/>
                      <a:gd name="connsiteY1" fmla="*/ 59531 h 150018"/>
                      <a:gd name="connsiteX2" fmla="*/ 107156 w 226219"/>
                      <a:gd name="connsiteY2" fmla="*/ 0 h 150018"/>
                      <a:gd name="connsiteX3" fmla="*/ 226219 w 226219"/>
                      <a:gd name="connsiteY3" fmla="*/ 83343 h 150018"/>
                      <a:gd name="connsiteX4" fmla="*/ 164306 w 226219"/>
                      <a:gd name="connsiteY4" fmla="*/ 147637 h 150018"/>
                      <a:gd name="connsiteX0" fmla="*/ 54769 w 235744"/>
                      <a:gd name="connsiteY0" fmla="*/ 150018 h 150018"/>
                      <a:gd name="connsiteX1" fmla="*/ 0 w 235744"/>
                      <a:gd name="connsiteY1" fmla="*/ 83343 h 150018"/>
                      <a:gd name="connsiteX2" fmla="*/ 116681 w 235744"/>
                      <a:gd name="connsiteY2" fmla="*/ 0 h 150018"/>
                      <a:gd name="connsiteX3" fmla="*/ 235744 w 235744"/>
                      <a:gd name="connsiteY3" fmla="*/ 83343 h 150018"/>
                      <a:gd name="connsiteX4" fmla="*/ 173831 w 235744"/>
                      <a:gd name="connsiteY4" fmla="*/ 147637 h 150018"/>
                      <a:gd name="connsiteX0" fmla="*/ 54769 w 235744"/>
                      <a:gd name="connsiteY0" fmla="*/ 150018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1438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235744"/>
                      <a:gd name="connsiteY0" fmla="*/ 157161 h 157162"/>
                      <a:gd name="connsiteX1" fmla="*/ 0 w 235744"/>
                      <a:gd name="connsiteY1" fmla="*/ 83343 h 157162"/>
                      <a:gd name="connsiteX2" fmla="*/ 116681 w 235744"/>
                      <a:gd name="connsiteY2" fmla="*/ 0 h 157162"/>
                      <a:gd name="connsiteX3" fmla="*/ 235744 w 235744"/>
                      <a:gd name="connsiteY3" fmla="*/ 83343 h 157162"/>
                      <a:gd name="connsiteX4" fmla="*/ 159544 w 235744"/>
                      <a:gd name="connsiteY4" fmla="*/ 157162 h 157162"/>
                      <a:gd name="connsiteX0" fmla="*/ 73820 w 195263"/>
                      <a:gd name="connsiteY0" fmla="*/ 157161 h 157162"/>
                      <a:gd name="connsiteX1" fmla="*/ 0 w 195263"/>
                      <a:gd name="connsiteY1" fmla="*/ 83343 h 157162"/>
                      <a:gd name="connsiteX2" fmla="*/ 116681 w 195263"/>
                      <a:gd name="connsiteY2" fmla="*/ 0 h 157162"/>
                      <a:gd name="connsiteX3" fmla="*/ 195263 w 195263"/>
                      <a:gd name="connsiteY3" fmla="*/ 78580 h 157162"/>
                      <a:gd name="connsiteX4" fmla="*/ 159544 w 195263"/>
                      <a:gd name="connsiteY4" fmla="*/ 157162 h 157162"/>
                      <a:gd name="connsiteX0" fmla="*/ 30958 w 152401"/>
                      <a:gd name="connsiteY0" fmla="*/ 157161 h 157162"/>
                      <a:gd name="connsiteX1" fmla="*/ 0 w 152401"/>
                      <a:gd name="connsiteY1" fmla="*/ 85724 h 157162"/>
                      <a:gd name="connsiteX2" fmla="*/ 73819 w 152401"/>
                      <a:gd name="connsiteY2" fmla="*/ 0 h 157162"/>
                      <a:gd name="connsiteX3" fmla="*/ 152401 w 152401"/>
                      <a:gd name="connsiteY3" fmla="*/ 78580 h 157162"/>
                      <a:gd name="connsiteX4" fmla="*/ 116682 w 152401"/>
                      <a:gd name="connsiteY4" fmla="*/ 157162 h 157162"/>
                      <a:gd name="connsiteX0" fmla="*/ 30958 w 152401"/>
                      <a:gd name="connsiteY0" fmla="*/ 154780 h 154781"/>
                      <a:gd name="connsiteX1" fmla="*/ 0 w 152401"/>
                      <a:gd name="connsiteY1" fmla="*/ 83343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26195 w 147638"/>
                      <a:gd name="connsiteY0" fmla="*/ 154780 h 154781"/>
                      <a:gd name="connsiteX1" fmla="*/ 0 w 147638"/>
                      <a:gd name="connsiteY1" fmla="*/ 76199 h 154781"/>
                      <a:gd name="connsiteX2" fmla="*/ 71437 w 147638"/>
                      <a:gd name="connsiteY2" fmla="*/ 0 h 154781"/>
                      <a:gd name="connsiteX3" fmla="*/ 147638 w 147638"/>
                      <a:gd name="connsiteY3" fmla="*/ 76199 h 154781"/>
                      <a:gd name="connsiteX4" fmla="*/ 111919 w 147638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7 w 152400"/>
                      <a:gd name="connsiteY0" fmla="*/ 154780 h 154781"/>
                      <a:gd name="connsiteX1" fmla="*/ 0 w 152400"/>
                      <a:gd name="connsiteY1" fmla="*/ 78580 h 154781"/>
                      <a:gd name="connsiteX2" fmla="*/ 76199 w 152400"/>
                      <a:gd name="connsiteY2" fmla="*/ 0 h 154781"/>
                      <a:gd name="connsiteX3" fmla="*/ 152400 w 152400"/>
                      <a:gd name="connsiteY3" fmla="*/ 76199 h 154781"/>
                      <a:gd name="connsiteX4" fmla="*/ 116681 w 152400"/>
                      <a:gd name="connsiteY4" fmla="*/ 154781 h 154781"/>
                      <a:gd name="connsiteX0" fmla="*/ 35719 w 157162"/>
                      <a:gd name="connsiteY0" fmla="*/ 154780 h 154781"/>
                      <a:gd name="connsiteX1" fmla="*/ 0 w 157162"/>
                      <a:gd name="connsiteY1" fmla="*/ 78580 h 154781"/>
                      <a:gd name="connsiteX2" fmla="*/ 80961 w 157162"/>
                      <a:gd name="connsiteY2" fmla="*/ 0 h 154781"/>
                      <a:gd name="connsiteX3" fmla="*/ 157162 w 157162"/>
                      <a:gd name="connsiteY3" fmla="*/ 76199 h 154781"/>
                      <a:gd name="connsiteX4" fmla="*/ 121443 w 15716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8580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80962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3818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3339 w 154782"/>
                      <a:gd name="connsiteY0" fmla="*/ 154780 h 154781"/>
                      <a:gd name="connsiteX1" fmla="*/ 0 w 154782"/>
                      <a:gd name="connsiteY1" fmla="*/ 78580 h 154781"/>
                      <a:gd name="connsiteX2" fmla="*/ 78581 w 154782"/>
                      <a:gd name="connsiteY2" fmla="*/ 0 h 154781"/>
                      <a:gd name="connsiteX3" fmla="*/ 154782 w 154782"/>
                      <a:gd name="connsiteY3" fmla="*/ 76199 h 154781"/>
                      <a:gd name="connsiteX4" fmla="*/ 119063 w 154782"/>
                      <a:gd name="connsiteY4" fmla="*/ 154781 h 154781"/>
                      <a:gd name="connsiteX0" fmla="*/ 28576 w 150019"/>
                      <a:gd name="connsiteY0" fmla="*/ 154780 h 154781"/>
                      <a:gd name="connsiteX1" fmla="*/ 0 w 150019"/>
                      <a:gd name="connsiteY1" fmla="*/ 76199 h 154781"/>
                      <a:gd name="connsiteX2" fmla="*/ 73818 w 150019"/>
                      <a:gd name="connsiteY2" fmla="*/ 0 h 154781"/>
                      <a:gd name="connsiteX3" fmla="*/ 150019 w 150019"/>
                      <a:gd name="connsiteY3" fmla="*/ 76199 h 154781"/>
                      <a:gd name="connsiteX4" fmla="*/ 114300 w 150019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3818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0958 w 152401"/>
                      <a:gd name="connsiteY0" fmla="*/ 154780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16682 w 152401"/>
                      <a:gd name="connsiteY4" fmla="*/ 154781 h 154781"/>
                      <a:gd name="connsiteX0" fmla="*/ 35721 w 152401"/>
                      <a:gd name="connsiteY0" fmla="*/ 150017 h 154781"/>
                      <a:gd name="connsiteX1" fmla="*/ 0 w 152401"/>
                      <a:gd name="connsiteY1" fmla="*/ 76199 h 154781"/>
                      <a:gd name="connsiteX2" fmla="*/ 76200 w 152401"/>
                      <a:gd name="connsiteY2" fmla="*/ 0 h 154781"/>
                      <a:gd name="connsiteX3" fmla="*/ 152401 w 152401"/>
                      <a:gd name="connsiteY3" fmla="*/ 76199 h 154781"/>
                      <a:gd name="connsiteX4" fmla="*/ 123826 w 152401"/>
                      <a:gd name="connsiteY4" fmla="*/ 154781 h 154781"/>
                      <a:gd name="connsiteX0" fmla="*/ 35721 w 152401"/>
                      <a:gd name="connsiteY0" fmla="*/ 150017 h 152400"/>
                      <a:gd name="connsiteX1" fmla="*/ 0 w 152401"/>
                      <a:gd name="connsiteY1" fmla="*/ 76199 h 152400"/>
                      <a:gd name="connsiteX2" fmla="*/ 76200 w 152401"/>
                      <a:gd name="connsiteY2" fmla="*/ 0 h 152400"/>
                      <a:gd name="connsiteX3" fmla="*/ 152401 w 152401"/>
                      <a:gd name="connsiteY3" fmla="*/ 76199 h 152400"/>
                      <a:gd name="connsiteX4" fmla="*/ 121445 w 152401"/>
                      <a:gd name="connsiteY4" fmla="*/ 152400 h 152400"/>
                      <a:gd name="connsiteX0" fmla="*/ 35721 w 152401"/>
                      <a:gd name="connsiteY0" fmla="*/ 150017 h 150017"/>
                      <a:gd name="connsiteX1" fmla="*/ 0 w 152401"/>
                      <a:gd name="connsiteY1" fmla="*/ 76199 h 150017"/>
                      <a:gd name="connsiteX2" fmla="*/ 76200 w 152401"/>
                      <a:gd name="connsiteY2" fmla="*/ 0 h 150017"/>
                      <a:gd name="connsiteX3" fmla="*/ 152401 w 152401"/>
                      <a:gd name="connsiteY3" fmla="*/ 76199 h 150017"/>
                      <a:gd name="connsiteX4" fmla="*/ 119064 w 152401"/>
                      <a:gd name="connsiteY4" fmla="*/ 147638 h 150017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2401"/>
                      <a:gd name="connsiteY0" fmla="*/ 150017 h 150020"/>
                      <a:gd name="connsiteX1" fmla="*/ 0 w 152401"/>
                      <a:gd name="connsiteY1" fmla="*/ 76199 h 150020"/>
                      <a:gd name="connsiteX2" fmla="*/ 76200 w 152401"/>
                      <a:gd name="connsiteY2" fmla="*/ 0 h 150020"/>
                      <a:gd name="connsiteX3" fmla="*/ 152401 w 152401"/>
                      <a:gd name="connsiteY3" fmla="*/ 76199 h 150020"/>
                      <a:gd name="connsiteX4" fmla="*/ 116682 w 152401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35721 w 153268"/>
                      <a:gd name="connsiteY0" fmla="*/ 150017 h 150020"/>
                      <a:gd name="connsiteX1" fmla="*/ 0 w 153268"/>
                      <a:gd name="connsiteY1" fmla="*/ 76199 h 150020"/>
                      <a:gd name="connsiteX2" fmla="*/ 76200 w 153268"/>
                      <a:gd name="connsiteY2" fmla="*/ 0 h 150020"/>
                      <a:gd name="connsiteX3" fmla="*/ 152401 w 153268"/>
                      <a:gd name="connsiteY3" fmla="*/ 76199 h 150020"/>
                      <a:gd name="connsiteX4" fmla="*/ 116682 w 153268"/>
                      <a:gd name="connsiteY4" fmla="*/ 150020 h 150020"/>
                      <a:gd name="connsiteX0" fmla="*/ 0 w 117547"/>
                      <a:gd name="connsiteY0" fmla="*/ 150017 h 150020"/>
                      <a:gd name="connsiteX1" fmla="*/ 40479 w 117547"/>
                      <a:gd name="connsiteY1" fmla="*/ 0 h 150020"/>
                      <a:gd name="connsiteX2" fmla="*/ 116680 w 117547"/>
                      <a:gd name="connsiteY2" fmla="*/ 76199 h 150020"/>
                      <a:gd name="connsiteX3" fmla="*/ 80961 w 117547"/>
                      <a:gd name="connsiteY3" fmla="*/ 150020 h 150020"/>
                      <a:gd name="connsiteX0" fmla="*/ 0 w 77068"/>
                      <a:gd name="connsiteY0" fmla="*/ 0 h 150020"/>
                      <a:gd name="connsiteX1" fmla="*/ 76201 w 77068"/>
                      <a:gd name="connsiteY1" fmla="*/ 76199 h 150020"/>
                      <a:gd name="connsiteX2" fmla="*/ 40482 w 77068"/>
                      <a:gd name="connsiteY2" fmla="*/ 150020 h 15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68" h="150020">
                        <a:moveTo>
                          <a:pt x="0" y="0"/>
                        </a:moveTo>
                        <a:cubicBezTo>
                          <a:pt x="77787" y="1588"/>
                          <a:pt x="79376" y="29368"/>
                          <a:pt x="76201" y="76199"/>
                        </a:cubicBezTo>
                        <a:cubicBezTo>
                          <a:pt x="71439" y="131762"/>
                          <a:pt x="52388" y="125413"/>
                          <a:pt x="40482" y="150020"/>
                        </a:cubicBezTo>
                      </a:path>
                    </a:pathLst>
                  </a:custGeom>
                  <a:noFill/>
                  <a:ln w="25400">
                    <a:solidFill>
                      <a:srgbClr val="6969B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</p:grpSp>
            <p:sp>
              <p:nvSpPr>
                <p:cNvPr id="59" name="Freeform 58"/>
                <p:cNvSpPr/>
                <p:nvPr/>
              </p:nvSpPr>
              <p:spPr>
                <a:xfrm>
                  <a:off x="828675" y="2207420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 flipH="1">
                  <a:off x="1004083" y="2209801"/>
                  <a:ext cx="80963" cy="54769"/>
                </a:xfrm>
                <a:custGeom>
                  <a:avLst/>
                  <a:gdLst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45244 w 80963"/>
                    <a:gd name="connsiteY1" fmla="*/ 26194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40481 w 80963"/>
                    <a:gd name="connsiteY1" fmla="*/ 30956 h 54769"/>
                    <a:gd name="connsiteX2" fmla="*/ 80963 w 80963"/>
                    <a:gd name="connsiteY2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  <a:gd name="connsiteX0" fmla="*/ 0 w 80963"/>
                    <a:gd name="connsiteY0" fmla="*/ 54769 h 54769"/>
                    <a:gd name="connsiteX1" fmla="*/ 80963 w 80963"/>
                    <a:gd name="connsiteY1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0963" h="54769">
                      <a:moveTo>
                        <a:pt x="0" y="54769"/>
                      </a:moveTo>
                      <a:cubicBezTo>
                        <a:pt x="17462" y="34131"/>
                        <a:pt x="30162" y="18256"/>
                        <a:pt x="80963" y="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67" name="Freeform 66"/>
              <p:cNvSpPr/>
              <p:nvPr/>
            </p:nvSpPr>
            <p:spPr>
              <a:xfrm rot="18240000">
                <a:off x="756828" y="237021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3360000" flipH="1">
                <a:off x="1080690" y="2374929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02870" y="2338315"/>
                <a:ext cx="108000" cy="106841"/>
              </a:xfrm>
              <a:prstGeom prst="ellipse">
                <a:avLst/>
              </a:pr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49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6684892" y="1869481"/>
            <a:ext cx="5507108" cy="4616139"/>
            <a:chOff x="6684892" y="1869481"/>
            <a:chExt cx="5507108" cy="4616139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892" y="1869481"/>
              <a:ext cx="5507108" cy="4616139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9910916" y="1869482"/>
              <a:ext cx="2281084" cy="706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379974" y="2268850"/>
              <a:ext cx="409375" cy="2383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379974" y="3266204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0624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69" y="2270070"/>
            <a:ext cx="6780533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Demande d’adhésion</a:t>
            </a:r>
          </a:p>
          <a:p>
            <a:pPr marL="457200" indent="-457200">
              <a:spcAft>
                <a:spcPts val="1000"/>
              </a:spcAft>
            </a:pPr>
            <a:r>
              <a:rPr lang="fr-CA" dirty="0"/>
              <a:t>Pour rejoindre une équipe à l’aide d’un </a:t>
            </a:r>
            <a:r>
              <a:rPr lang="fr-CA" b="1" dirty="0"/>
              <a:t>code d’équipe </a:t>
            </a:r>
            <a:r>
              <a:rPr lang="fr-CA" dirty="0"/>
              <a:t>:</a:t>
            </a:r>
          </a:p>
          <a:p>
            <a:pPr marL="1143000" lvl="1" indent="-457200"/>
            <a:r>
              <a:rPr lang="fr-CA" dirty="0"/>
              <a:t>Entrez le </a:t>
            </a:r>
            <a:r>
              <a:rPr lang="fr-CA" b="1" dirty="0"/>
              <a:t>code de l’équipe.</a:t>
            </a:r>
          </a:p>
          <a:p>
            <a:pPr marL="1143000" lvl="1" indent="-457200"/>
            <a:r>
              <a:rPr lang="fr-CA" dirty="0"/>
              <a:t>Cliquez sur </a:t>
            </a:r>
            <a:r>
              <a:rPr lang="fr-CA" b="1" dirty="0" smtClean="0"/>
              <a:t>Rejoindre</a:t>
            </a:r>
            <a:r>
              <a:rPr lang="fr-CA" b="1" dirty="0"/>
              <a:t>.</a:t>
            </a:r>
          </a:p>
          <a:p>
            <a:pPr marL="457200" indent="-457200"/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Rejoindre une équipe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7396068" y="2120862"/>
            <a:ext cx="3971925" cy="3886200"/>
            <a:chOff x="7396068" y="2120862"/>
            <a:chExt cx="3971925" cy="38862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96068" y="2120862"/>
              <a:ext cx="3971925" cy="38862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249294" y="4958430"/>
              <a:ext cx="2261390" cy="4591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39999" y="4344585"/>
              <a:ext cx="3242633" cy="4830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6626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303737"/>
            <a:ext cx="5415303" cy="4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None/>
            </a:pPr>
            <a:r>
              <a:rPr lang="fr-CA" sz="2400" b="1" u="sng" dirty="0"/>
              <a:t>Gérer les paramètres de votre équipe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Sélectionnez l’onglet </a:t>
            </a:r>
            <a:r>
              <a:rPr lang="fr-CA" sz="2400" b="1" dirty="0"/>
              <a:t>Paramètres.</a:t>
            </a:r>
          </a:p>
          <a:p>
            <a:pPr marL="457200" indent="-457200">
              <a:lnSpc>
                <a:spcPct val="100000"/>
              </a:lnSpc>
            </a:pPr>
            <a:r>
              <a:rPr lang="fr-CA" sz="2400" dirty="0"/>
              <a:t>De là, vous pouvez :</a:t>
            </a:r>
          </a:p>
          <a:p>
            <a:pPr marL="1143000" lvl="1" indent="-457200">
              <a:lnSpc>
                <a:spcPct val="100000"/>
              </a:lnSpc>
            </a:pPr>
            <a:r>
              <a:rPr lang="fr-CA" sz="2000" dirty="0"/>
              <a:t>Ajouter une image de l’équipe</a:t>
            </a:r>
          </a:p>
          <a:p>
            <a:pPr marL="1143000" lvl="1" indent="-457200">
              <a:lnSpc>
                <a:spcPct val="100000"/>
              </a:lnSpc>
            </a:pPr>
            <a:r>
              <a:rPr lang="fr-CA" sz="2000" dirty="0"/>
              <a:t>Régler les autorisations des membres</a:t>
            </a:r>
          </a:p>
          <a:p>
            <a:pPr marL="1143000" lvl="1" indent="-457200">
              <a:lnSpc>
                <a:spcPct val="100000"/>
              </a:lnSpc>
            </a:pPr>
            <a:r>
              <a:rPr lang="fr-CA" sz="2000" dirty="0"/>
              <a:t>Définir les autorisations des invités</a:t>
            </a:r>
          </a:p>
          <a:p>
            <a:pPr marL="1143000" lvl="1" indent="-457200">
              <a:lnSpc>
                <a:spcPct val="100000"/>
              </a:lnSpc>
            </a:pPr>
            <a:r>
              <a:rPr lang="fr-CA" sz="2000" dirty="0"/>
              <a:t>Activer les mentions @équipe et @canal </a:t>
            </a:r>
            <a:endParaRPr lang="fr-CA" sz="2000" dirty="0" smtClean="0"/>
          </a:p>
          <a:p>
            <a:pPr marL="1143000" lvl="1" indent="-457200">
              <a:lnSpc>
                <a:spcPct val="100000"/>
              </a:lnSpc>
            </a:pPr>
            <a:r>
              <a:rPr lang="fr-CA" sz="2000" dirty="0" smtClean="0"/>
              <a:t>Permettre </a:t>
            </a:r>
            <a:r>
              <a:rPr lang="fr-CA" sz="2000" dirty="0"/>
              <a:t>l’utilisation d’images GIF, d’emojis et d’autocollants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8134" y="1332860"/>
            <a:ext cx="6962666" cy="7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4400" b="1" dirty="0">
                <a:latin typeface="Calibri Light" panose="020F0302020204030204" pitchFamily="34" charset="0"/>
              </a:rPr>
              <a:t>Personnaliser vos paramètres 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47000" y="1434140"/>
            <a:ext cx="527767" cy="518485"/>
            <a:chOff x="679395" y="2069683"/>
            <a:chExt cx="560927" cy="652804"/>
          </a:xfrm>
        </p:grpSpPr>
        <p:grpSp>
          <p:nvGrpSpPr>
            <p:cNvPr id="50" name="Group 49"/>
            <p:cNvGrpSpPr/>
            <p:nvPr/>
          </p:nvGrpSpPr>
          <p:grpSpPr>
            <a:xfrm>
              <a:off x="679395" y="2069683"/>
              <a:ext cx="559513" cy="282690"/>
              <a:chOff x="679395" y="2069683"/>
              <a:chExt cx="559513" cy="2826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2" name="Freeform 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12" name="Freeform 11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flipV="1">
              <a:off x="680809" y="2439797"/>
              <a:ext cx="559513" cy="282690"/>
              <a:chOff x="679395" y="2069683"/>
              <a:chExt cx="559513" cy="28269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876399" y="2069683"/>
                <a:ext cx="153024" cy="150020"/>
                <a:chOff x="534893" y="1981085"/>
                <a:chExt cx="153024" cy="15002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3840000">
                <a:off x="1087386" y="2200851"/>
                <a:ext cx="153024" cy="150020"/>
                <a:chOff x="534893" y="1981085"/>
                <a:chExt cx="153024" cy="150020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7760000" flipH="1">
                <a:off x="677893" y="2198673"/>
                <a:ext cx="153024" cy="150020"/>
                <a:chOff x="534893" y="1981085"/>
                <a:chExt cx="153024" cy="150020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610849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534893" y="1981085"/>
                  <a:ext cx="77068" cy="150020"/>
                </a:xfrm>
                <a:custGeom>
                  <a:avLst/>
                  <a:gdLst>
                    <a:gd name="connsiteX0" fmla="*/ 0 w 295275"/>
                    <a:gd name="connsiteY0" fmla="*/ 152400 h 152400"/>
                    <a:gd name="connsiteX1" fmla="*/ 0 w 295275"/>
                    <a:gd name="connsiteY1" fmla="*/ 152400 h 152400"/>
                    <a:gd name="connsiteX2" fmla="*/ 66675 w 295275"/>
                    <a:gd name="connsiteY2" fmla="*/ 123825 h 152400"/>
                    <a:gd name="connsiteX3" fmla="*/ 38100 w 295275"/>
                    <a:gd name="connsiteY3" fmla="*/ 47625 h 152400"/>
                    <a:gd name="connsiteX4" fmla="*/ 142875 w 295275"/>
                    <a:gd name="connsiteY4" fmla="*/ 0 h 152400"/>
                    <a:gd name="connsiteX5" fmla="*/ 238125 w 295275"/>
                    <a:gd name="connsiteY5" fmla="*/ 47625 h 152400"/>
                    <a:gd name="connsiteX6" fmla="*/ 209550 w 295275"/>
                    <a:gd name="connsiteY6" fmla="*/ 133350 h 152400"/>
                    <a:gd name="connsiteX7" fmla="*/ 295275 w 295275"/>
                    <a:gd name="connsiteY7" fmla="*/ 152400 h 152400"/>
                    <a:gd name="connsiteX0" fmla="*/ 0 w 277485"/>
                    <a:gd name="connsiteY0" fmla="*/ 152400 h 163073"/>
                    <a:gd name="connsiteX1" fmla="*/ 0 w 277485"/>
                    <a:gd name="connsiteY1" fmla="*/ 152400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0 w 277485"/>
                    <a:gd name="connsiteY0" fmla="*/ 152400 h 163073"/>
                    <a:gd name="connsiteX1" fmla="*/ 21348 w 277485"/>
                    <a:gd name="connsiteY1" fmla="*/ 141726 h 163073"/>
                    <a:gd name="connsiteX2" fmla="*/ 66675 w 277485"/>
                    <a:gd name="connsiteY2" fmla="*/ 123825 h 163073"/>
                    <a:gd name="connsiteX3" fmla="*/ 38100 w 277485"/>
                    <a:gd name="connsiteY3" fmla="*/ 47625 h 163073"/>
                    <a:gd name="connsiteX4" fmla="*/ 142875 w 277485"/>
                    <a:gd name="connsiteY4" fmla="*/ 0 h 163073"/>
                    <a:gd name="connsiteX5" fmla="*/ 238125 w 277485"/>
                    <a:gd name="connsiteY5" fmla="*/ 47625 h 163073"/>
                    <a:gd name="connsiteX6" fmla="*/ 209550 w 277485"/>
                    <a:gd name="connsiteY6" fmla="*/ 133350 h 163073"/>
                    <a:gd name="connsiteX7" fmla="*/ 277485 w 277485"/>
                    <a:gd name="connsiteY7" fmla="*/ 163073 h 163073"/>
                    <a:gd name="connsiteX0" fmla="*/ 35654 w 256212"/>
                    <a:gd name="connsiteY0" fmla="*/ 163073 h 163073"/>
                    <a:gd name="connsiteX1" fmla="*/ 75 w 256212"/>
                    <a:gd name="connsiteY1" fmla="*/ 141726 h 163073"/>
                    <a:gd name="connsiteX2" fmla="*/ 45402 w 256212"/>
                    <a:gd name="connsiteY2" fmla="*/ 123825 h 163073"/>
                    <a:gd name="connsiteX3" fmla="*/ 16827 w 256212"/>
                    <a:gd name="connsiteY3" fmla="*/ 47625 h 163073"/>
                    <a:gd name="connsiteX4" fmla="*/ 121602 w 256212"/>
                    <a:gd name="connsiteY4" fmla="*/ 0 h 163073"/>
                    <a:gd name="connsiteX5" fmla="*/ 216852 w 256212"/>
                    <a:gd name="connsiteY5" fmla="*/ 47625 h 163073"/>
                    <a:gd name="connsiteX6" fmla="*/ 188277 w 256212"/>
                    <a:gd name="connsiteY6" fmla="*/ 133350 h 163073"/>
                    <a:gd name="connsiteX7" fmla="*/ 256212 w 256212"/>
                    <a:gd name="connsiteY7" fmla="*/ 163073 h 163073"/>
                    <a:gd name="connsiteX0" fmla="*/ 0 w 256137"/>
                    <a:gd name="connsiteY0" fmla="*/ 141726 h 163073"/>
                    <a:gd name="connsiteX1" fmla="*/ 45327 w 256137"/>
                    <a:gd name="connsiteY1" fmla="*/ 123825 h 163073"/>
                    <a:gd name="connsiteX2" fmla="*/ 16752 w 256137"/>
                    <a:gd name="connsiteY2" fmla="*/ 47625 h 163073"/>
                    <a:gd name="connsiteX3" fmla="*/ 121527 w 256137"/>
                    <a:gd name="connsiteY3" fmla="*/ 0 h 163073"/>
                    <a:gd name="connsiteX4" fmla="*/ 216777 w 256137"/>
                    <a:gd name="connsiteY4" fmla="*/ 47625 h 163073"/>
                    <a:gd name="connsiteX5" fmla="*/ 188202 w 256137"/>
                    <a:gd name="connsiteY5" fmla="*/ 133350 h 163073"/>
                    <a:gd name="connsiteX6" fmla="*/ 256137 w 256137"/>
                    <a:gd name="connsiteY6" fmla="*/ 163073 h 163073"/>
                    <a:gd name="connsiteX0" fmla="*/ 8153 w 239385"/>
                    <a:gd name="connsiteY0" fmla="*/ 152400 h 163073"/>
                    <a:gd name="connsiteX1" fmla="*/ 28575 w 239385"/>
                    <a:gd name="connsiteY1" fmla="*/ 123825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8153 w 239385"/>
                    <a:gd name="connsiteY0" fmla="*/ 152400 h 163073"/>
                    <a:gd name="connsiteX1" fmla="*/ 35719 w 239385"/>
                    <a:gd name="connsiteY1" fmla="*/ 138112 h 163073"/>
                    <a:gd name="connsiteX2" fmla="*/ 0 w 239385"/>
                    <a:gd name="connsiteY2" fmla="*/ 47625 h 163073"/>
                    <a:gd name="connsiteX3" fmla="*/ 104775 w 239385"/>
                    <a:gd name="connsiteY3" fmla="*/ 0 h 163073"/>
                    <a:gd name="connsiteX4" fmla="*/ 200025 w 239385"/>
                    <a:gd name="connsiteY4" fmla="*/ 47625 h 163073"/>
                    <a:gd name="connsiteX5" fmla="*/ 171450 w 239385"/>
                    <a:gd name="connsiteY5" fmla="*/ 133350 h 163073"/>
                    <a:gd name="connsiteX6" fmla="*/ 239385 w 239385"/>
                    <a:gd name="connsiteY6" fmla="*/ 163073 h 163073"/>
                    <a:gd name="connsiteX0" fmla="*/ 35719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39385"/>
                    <a:gd name="connsiteY0" fmla="*/ 138112 h 163073"/>
                    <a:gd name="connsiteX1" fmla="*/ 0 w 239385"/>
                    <a:gd name="connsiteY1" fmla="*/ 47625 h 163073"/>
                    <a:gd name="connsiteX2" fmla="*/ 104775 w 239385"/>
                    <a:gd name="connsiteY2" fmla="*/ 0 h 163073"/>
                    <a:gd name="connsiteX3" fmla="*/ 200025 w 239385"/>
                    <a:gd name="connsiteY3" fmla="*/ 47625 h 163073"/>
                    <a:gd name="connsiteX4" fmla="*/ 171450 w 239385"/>
                    <a:gd name="connsiteY4" fmla="*/ 133350 h 163073"/>
                    <a:gd name="connsiteX5" fmla="*/ 239385 w 239385"/>
                    <a:gd name="connsiteY5" fmla="*/ 163073 h 163073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71450 w 200025"/>
                    <a:gd name="connsiteY4" fmla="*/ 133350 h 138112"/>
                    <a:gd name="connsiteX0" fmla="*/ 45244 w 200025"/>
                    <a:gd name="connsiteY0" fmla="*/ 138112 h 138112"/>
                    <a:gd name="connsiteX1" fmla="*/ 0 w 200025"/>
                    <a:gd name="connsiteY1" fmla="*/ 47625 h 138112"/>
                    <a:gd name="connsiteX2" fmla="*/ 104775 w 200025"/>
                    <a:gd name="connsiteY2" fmla="*/ 0 h 138112"/>
                    <a:gd name="connsiteX3" fmla="*/ 200025 w 200025"/>
                    <a:gd name="connsiteY3" fmla="*/ 47625 h 138112"/>
                    <a:gd name="connsiteX4" fmla="*/ 164306 w 200025"/>
                    <a:gd name="connsiteY4" fmla="*/ 135731 h 138112"/>
                    <a:gd name="connsiteX0" fmla="*/ 45244 w 200025"/>
                    <a:gd name="connsiteY0" fmla="*/ 150018 h 150018"/>
                    <a:gd name="connsiteX1" fmla="*/ 0 w 200025"/>
                    <a:gd name="connsiteY1" fmla="*/ 59531 h 150018"/>
                    <a:gd name="connsiteX2" fmla="*/ 107156 w 200025"/>
                    <a:gd name="connsiteY2" fmla="*/ 0 h 150018"/>
                    <a:gd name="connsiteX3" fmla="*/ 200025 w 200025"/>
                    <a:gd name="connsiteY3" fmla="*/ 59531 h 150018"/>
                    <a:gd name="connsiteX4" fmla="*/ 164306 w 200025"/>
                    <a:gd name="connsiteY4" fmla="*/ 147637 h 150018"/>
                    <a:gd name="connsiteX0" fmla="*/ 45244 w 216694"/>
                    <a:gd name="connsiteY0" fmla="*/ 150018 h 150018"/>
                    <a:gd name="connsiteX1" fmla="*/ 0 w 216694"/>
                    <a:gd name="connsiteY1" fmla="*/ 59531 h 150018"/>
                    <a:gd name="connsiteX2" fmla="*/ 107156 w 216694"/>
                    <a:gd name="connsiteY2" fmla="*/ 0 h 150018"/>
                    <a:gd name="connsiteX3" fmla="*/ 216694 w 216694"/>
                    <a:gd name="connsiteY3" fmla="*/ 80962 h 150018"/>
                    <a:gd name="connsiteX4" fmla="*/ 164306 w 216694"/>
                    <a:gd name="connsiteY4" fmla="*/ 147637 h 150018"/>
                    <a:gd name="connsiteX0" fmla="*/ 45244 w 226219"/>
                    <a:gd name="connsiteY0" fmla="*/ 150018 h 150018"/>
                    <a:gd name="connsiteX1" fmla="*/ 0 w 226219"/>
                    <a:gd name="connsiteY1" fmla="*/ 59531 h 150018"/>
                    <a:gd name="connsiteX2" fmla="*/ 107156 w 226219"/>
                    <a:gd name="connsiteY2" fmla="*/ 0 h 150018"/>
                    <a:gd name="connsiteX3" fmla="*/ 226219 w 226219"/>
                    <a:gd name="connsiteY3" fmla="*/ 83343 h 150018"/>
                    <a:gd name="connsiteX4" fmla="*/ 164306 w 226219"/>
                    <a:gd name="connsiteY4" fmla="*/ 147637 h 150018"/>
                    <a:gd name="connsiteX0" fmla="*/ 54769 w 235744"/>
                    <a:gd name="connsiteY0" fmla="*/ 150018 h 150018"/>
                    <a:gd name="connsiteX1" fmla="*/ 0 w 235744"/>
                    <a:gd name="connsiteY1" fmla="*/ 83343 h 150018"/>
                    <a:gd name="connsiteX2" fmla="*/ 116681 w 235744"/>
                    <a:gd name="connsiteY2" fmla="*/ 0 h 150018"/>
                    <a:gd name="connsiteX3" fmla="*/ 235744 w 235744"/>
                    <a:gd name="connsiteY3" fmla="*/ 83343 h 150018"/>
                    <a:gd name="connsiteX4" fmla="*/ 173831 w 235744"/>
                    <a:gd name="connsiteY4" fmla="*/ 147637 h 150018"/>
                    <a:gd name="connsiteX0" fmla="*/ 54769 w 235744"/>
                    <a:gd name="connsiteY0" fmla="*/ 150018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1438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235744"/>
                    <a:gd name="connsiteY0" fmla="*/ 157161 h 157162"/>
                    <a:gd name="connsiteX1" fmla="*/ 0 w 235744"/>
                    <a:gd name="connsiteY1" fmla="*/ 83343 h 157162"/>
                    <a:gd name="connsiteX2" fmla="*/ 116681 w 235744"/>
                    <a:gd name="connsiteY2" fmla="*/ 0 h 157162"/>
                    <a:gd name="connsiteX3" fmla="*/ 235744 w 235744"/>
                    <a:gd name="connsiteY3" fmla="*/ 83343 h 157162"/>
                    <a:gd name="connsiteX4" fmla="*/ 159544 w 235744"/>
                    <a:gd name="connsiteY4" fmla="*/ 157162 h 157162"/>
                    <a:gd name="connsiteX0" fmla="*/ 73820 w 195263"/>
                    <a:gd name="connsiteY0" fmla="*/ 157161 h 157162"/>
                    <a:gd name="connsiteX1" fmla="*/ 0 w 195263"/>
                    <a:gd name="connsiteY1" fmla="*/ 83343 h 157162"/>
                    <a:gd name="connsiteX2" fmla="*/ 116681 w 195263"/>
                    <a:gd name="connsiteY2" fmla="*/ 0 h 157162"/>
                    <a:gd name="connsiteX3" fmla="*/ 195263 w 195263"/>
                    <a:gd name="connsiteY3" fmla="*/ 78580 h 157162"/>
                    <a:gd name="connsiteX4" fmla="*/ 159544 w 195263"/>
                    <a:gd name="connsiteY4" fmla="*/ 157162 h 157162"/>
                    <a:gd name="connsiteX0" fmla="*/ 30958 w 152401"/>
                    <a:gd name="connsiteY0" fmla="*/ 157161 h 157162"/>
                    <a:gd name="connsiteX1" fmla="*/ 0 w 152401"/>
                    <a:gd name="connsiteY1" fmla="*/ 85724 h 157162"/>
                    <a:gd name="connsiteX2" fmla="*/ 73819 w 152401"/>
                    <a:gd name="connsiteY2" fmla="*/ 0 h 157162"/>
                    <a:gd name="connsiteX3" fmla="*/ 152401 w 152401"/>
                    <a:gd name="connsiteY3" fmla="*/ 78580 h 157162"/>
                    <a:gd name="connsiteX4" fmla="*/ 116682 w 152401"/>
                    <a:gd name="connsiteY4" fmla="*/ 157162 h 157162"/>
                    <a:gd name="connsiteX0" fmla="*/ 30958 w 152401"/>
                    <a:gd name="connsiteY0" fmla="*/ 154780 h 154781"/>
                    <a:gd name="connsiteX1" fmla="*/ 0 w 152401"/>
                    <a:gd name="connsiteY1" fmla="*/ 83343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26195 w 147638"/>
                    <a:gd name="connsiteY0" fmla="*/ 154780 h 154781"/>
                    <a:gd name="connsiteX1" fmla="*/ 0 w 147638"/>
                    <a:gd name="connsiteY1" fmla="*/ 76199 h 154781"/>
                    <a:gd name="connsiteX2" fmla="*/ 71437 w 147638"/>
                    <a:gd name="connsiteY2" fmla="*/ 0 h 154781"/>
                    <a:gd name="connsiteX3" fmla="*/ 147638 w 147638"/>
                    <a:gd name="connsiteY3" fmla="*/ 76199 h 154781"/>
                    <a:gd name="connsiteX4" fmla="*/ 111919 w 147638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7 w 152400"/>
                    <a:gd name="connsiteY0" fmla="*/ 154780 h 154781"/>
                    <a:gd name="connsiteX1" fmla="*/ 0 w 152400"/>
                    <a:gd name="connsiteY1" fmla="*/ 78580 h 154781"/>
                    <a:gd name="connsiteX2" fmla="*/ 76199 w 152400"/>
                    <a:gd name="connsiteY2" fmla="*/ 0 h 154781"/>
                    <a:gd name="connsiteX3" fmla="*/ 152400 w 152400"/>
                    <a:gd name="connsiteY3" fmla="*/ 76199 h 154781"/>
                    <a:gd name="connsiteX4" fmla="*/ 116681 w 152400"/>
                    <a:gd name="connsiteY4" fmla="*/ 154781 h 154781"/>
                    <a:gd name="connsiteX0" fmla="*/ 35719 w 157162"/>
                    <a:gd name="connsiteY0" fmla="*/ 154780 h 154781"/>
                    <a:gd name="connsiteX1" fmla="*/ 0 w 157162"/>
                    <a:gd name="connsiteY1" fmla="*/ 78580 h 154781"/>
                    <a:gd name="connsiteX2" fmla="*/ 80961 w 157162"/>
                    <a:gd name="connsiteY2" fmla="*/ 0 h 154781"/>
                    <a:gd name="connsiteX3" fmla="*/ 157162 w 157162"/>
                    <a:gd name="connsiteY3" fmla="*/ 76199 h 154781"/>
                    <a:gd name="connsiteX4" fmla="*/ 121443 w 15716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8580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80962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3818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3339 w 154782"/>
                    <a:gd name="connsiteY0" fmla="*/ 154780 h 154781"/>
                    <a:gd name="connsiteX1" fmla="*/ 0 w 154782"/>
                    <a:gd name="connsiteY1" fmla="*/ 78580 h 154781"/>
                    <a:gd name="connsiteX2" fmla="*/ 78581 w 154782"/>
                    <a:gd name="connsiteY2" fmla="*/ 0 h 154781"/>
                    <a:gd name="connsiteX3" fmla="*/ 154782 w 154782"/>
                    <a:gd name="connsiteY3" fmla="*/ 76199 h 154781"/>
                    <a:gd name="connsiteX4" fmla="*/ 119063 w 154782"/>
                    <a:gd name="connsiteY4" fmla="*/ 154781 h 154781"/>
                    <a:gd name="connsiteX0" fmla="*/ 28576 w 150019"/>
                    <a:gd name="connsiteY0" fmla="*/ 154780 h 154781"/>
                    <a:gd name="connsiteX1" fmla="*/ 0 w 150019"/>
                    <a:gd name="connsiteY1" fmla="*/ 76199 h 154781"/>
                    <a:gd name="connsiteX2" fmla="*/ 73818 w 150019"/>
                    <a:gd name="connsiteY2" fmla="*/ 0 h 154781"/>
                    <a:gd name="connsiteX3" fmla="*/ 150019 w 150019"/>
                    <a:gd name="connsiteY3" fmla="*/ 76199 h 154781"/>
                    <a:gd name="connsiteX4" fmla="*/ 114300 w 150019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3818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0958 w 152401"/>
                    <a:gd name="connsiteY0" fmla="*/ 154780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16682 w 152401"/>
                    <a:gd name="connsiteY4" fmla="*/ 154781 h 154781"/>
                    <a:gd name="connsiteX0" fmla="*/ 35721 w 152401"/>
                    <a:gd name="connsiteY0" fmla="*/ 150017 h 154781"/>
                    <a:gd name="connsiteX1" fmla="*/ 0 w 152401"/>
                    <a:gd name="connsiteY1" fmla="*/ 76199 h 154781"/>
                    <a:gd name="connsiteX2" fmla="*/ 76200 w 152401"/>
                    <a:gd name="connsiteY2" fmla="*/ 0 h 154781"/>
                    <a:gd name="connsiteX3" fmla="*/ 152401 w 152401"/>
                    <a:gd name="connsiteY3" fmla="*/ 76199 h 154781"/>
                    <a:gd name="connsiteX4" fmla="*/ 123826 w 152401"/>
                    <a:gd name="connsiteY4" fmla="*/ 154781 h 154781"/>
                    <a:gd name="connsiteX0" fmla="*/ 35721 w 152401"/>
                    <a:gd name="connsiteY0" fmla="*/ 150017 h 152400"/>
                    <a:gd name="connsiteX1" fmla="*/ 0 w 152401"/>
                    <a:gd name="connsiteY1" fmla="*/ 76199 h 152400"/>
                    <a:gd name="connsiteX2" fmla="*/ 76200 w 152401"/>
                    <a:gd name="connsiteY2" fmla="*/ 0 h 152400"/>
                    <a:gd name="connsiteX3" fmla="*/ 152401 w 152401"/>
                    <a:gd name="connsiteY3" fmla="*/ 76199 h 152400"/>
                    <a:gd name="connsiteX4" fmla="*/ 121445 w 152401"/>
                    <a:gd name="connsiteY4" fmla="*/ 152400 h 152400"/>
                    <a:gd name="connsiteX0" fmla="*/ 35721 w 152401"/>
                    <a:gd name="connsiteY0" fmla="*/ 150017 h 150017"/>
                    <a:gd name="connsiteX1" fmla="*/ 0 w 152401"/>
                    <a:gd name="connsiteY1" fmla="*/ 76199 h 150017"/>
                    <a:gd name="connsiteX2" fmla="*/ 76200 w 152401"/>
                    <a:gd name="connsiteY2" fmla="*/ 0 h 150017"/>
                    <a:gd name="connsiteX3" fmla="*/ 152401 w 152401"/>
                    <a:gd name="connsiteY3" fmla="*/ 76199 h 150017"/>
                    <a:gd name="connsiteX4" fmla="*/ 119064 w 152401"/>
                    <a:gd name="connsiteY4" fmla="*/ 147638 h 150017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2401"/>
                    <a:gd name="connsiteY0" fmla="*/ 150017 h 150020"/>
                    <a:gd name="connsiteX1" fmla="*/ 0 w 152401"/>
                    <a:gd name="connsiteY1" fmla="*/ 76199 h 150020"/>
                    <a:gd name="connsiteX2" fmla="*/ 76200 w 152401"/>
                    <a:gd name="connsiteY2" fmla="*/ 0 h 150020"/>
                    <a:gd name="connsiteX3" fmla="*/ 152401 w 152401"/>
                    <a:gd name="connsiteY3" fmla="*/ 76199 h 150020"/>
                    <a:gd name="connsiteX4" fmla="*/ 116682 w 152401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35721 w 153268"/>
                    <a:gd name="connsiteY0" fmla="*/ 150017 h 150020"/>
                    <a:gd name="connsiteX1" fmla="*/ 0 w 153268"/>
                    <a:gd name="connsiteY1" fmla="*/ 76199 h 150020"/>
                    <a:gd name="connsiteX2" fmla="*/ 76200 w 153268"/>
                    <a:gd name="connsiteY2" fmla="*/ 0 h 150020"/>
                    <a:gd name="connsiteX3" fmla="*/ 152401 w 153268"/>
                    <a:gd name="connsiteY3" fmla="*/ 76199 h 150020"/>
                    <a:gd name="connsiteX4" fmla="*/ 116682 w 153268"/>
                    <a:gd name="connsiteY4" fmla="*/ 150020 h 150020"/>
                    <a:gd name="connsiteX0" fmla="*/ 0 w 117547"/>
                    <a:gd name="connsiteY0" fmla="*/ 150017 h 150020"/>
                    <a:gd name="connsiteX1" fmla="*/ 40479 w 117547"/>
                    <a:gd name="connsiteY1" fmla="*/ 0 h 150020"/>
                    <a:gd name="connsiteX2" fmla="*/ 116680 w 117547"/>
                    <a:gd name="connsiteY2" fmla="*/ 76199 h 150020"/>
                    <a:gd name="connsiteX3" fmla="*/ 80961 w 117547"/>
                    <a:gd name="connsiteY3" fmla="*/ 150020 h 150020"/>
                    <a:gd name="connsiteX0" fmla="*/ 0 w 77068"/>
                    <a:gd name="connsiteY0" fmla="*/ 0 h 150020"/>
                    <a:gd name="connsiteX1" fmla="*/ 76201 w 77068"/>
                    <a:gd name="connsiteY1" fmla="*/ 76199 h 150020"/>
                    <a:gd name="connsiteX2" fmla="*/ 40482 w 77068"/>
                    <a:gd name="connsiteY2" fmla="*/ 150020 h 15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7068" h="150020">
                      <a:moveTo>
                        <a:pt x="0" y="0"/>
                      </a:moveTo>
                      <a:cubicBezTo>
                        <a:pt x="77787" y="1588"/>
                        <a:pt x="79376" y="29368"/>
                        <a:pt x="76201" y="76199"/>
                      </a:cubicBezTo>
                      <a:cubicBezTo>
                        <a:pt x="71439" y="131762"/>
                        <a:pt x="52388" y="125413"/>
                        <a:pt x="40482" y="150020"/>
                      </a:cubicBezTo>
                    </a:path>
                  </a:pathLst>
                </a:custGeom>
                <a:noFill/>
                <a:ln w="25400">
                  <a:solidFill>
                    <a:srgbClr val="6969B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828675" y="2207420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Freeform 59"/>
              <p:cNvSpPr/>
              <p:nvPr/>
            </p:nvSpPr>
            <p:spPr>
              <a:xfrm flipH="1">
                <a:off x="1004083" y="2209801"/>
                <a:ext cx="80963" cy="54769"/>
              </a:xfrm>
              <a:custGeom>
                <a:avLst/>
                <a:gdLst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45244 w 80963"/>
                  <a:gd name="connsiteY1" fmla="*/ 26194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40481 w 80963"/>
                  <a:gd name="connsiteY1" fmla="*/ 30956 h 54769"/>
                  <a:gd name="connsiteX2" fmla="*/ 80963 w 80963"/>
                  <a:gd name="connsiteY2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  <a:gd name="connsiteX0" fmla="*/ 0 w 80963"/>
                  <a:gd name="connsiteY0" fmla="*/ 54769 h 54769"/>
                  <a:gd name="connsiteX1" fmla="*/ 80963 w 80963"/>
                  <a:gd name="connsiteY1" fmla="*/ 0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963" h="54769">
                    <a:moveTo>
                      <a:pt x="0" y="54769"/>
                    </a:moveTo>
                    <a:cubicBezTo>
                      <a:pt x="17462" y="34131"/>
                      <a:pt x="30162" y="18256"/>
                      <a:pt x="80963" y="0"/>
                    </a:cubicBezTo>
                  </a:path>
                </a:pathLst>
              </a:custGeom>
              <a:noFill/>
              <a:ln w="25400">
                <a:solidFill>
                  <a:srgbClr val="6969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7" name="Freeform 66"/>
            <p:cNvSpPr/>
            <p:nvPr/>
          </p:nvSpPr>
          <p:spPr>
            <a:xfrm rot="18240000">
              <a:off x="756828" y="2370211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Freeform 67"/>
            <p:cNvSpPr/>
            <p:nvPr/>
          </p:nvSpPr>
          <p:spPr>
            <a:xfrm rot="3360000" flipH="1">
              <a:off x="1080690" y="2374929"/>
              <a:ext cx="80963" cy="54769"/>
            </a:xfrm>
            <a:custGeom>
              <a:avLst/>
              <a:gdLst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45244 w 80963"/>
                <a:gd name="connsiteY1" fmla="*/ 26194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40481 w 80963"/>
                <a:gd name="connsiteY1" fmla="*/ 30956 h 54769"/>
                <a:gd name="connsiteX2" fmla="*/ 80963 w 80963"/>
                <a:gd name="connsiteY2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  <a:gd name="connsiteX0" fmla="*/ 0 w 80963"/>
                <a:gd name="connsiteY0" fmla="*/ 54769 h 54769"/>
                <a:gd name="connsiteX1" fmla="*/ 80963 w 80963"/>
                <a:gd name="connsiteY1" fmla="*/ 0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63" h="54769">
                  <a:moveTo>
                    <a:pt x="0" y="54769"/>
                  </a:moveTo>
                  <a:cubicBezTo>
                    <a:pt x="17462" y="34131"/>
                    <a:pt x="30162" y="18256"/>
                    <a:pt x="80963" y="0"/>
                  </a:cubicBezTo>
                </a:path>
              </a:pathLst>
            </a:cu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902870" y="2338315"/>
              <a:ext cx="108000" cy="106841"/>
            </a:xfrm>
            <a:prstGeom prst="ellipse">
              <a:avLst/>
            </a:prstGeom>
            <a:noFill/>
            <a:ln w="25400">
              <a:solidFill>
                <a:srgbClr val="696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56849" y="2303737"/>
            <a:ext cx="6440998" cy="3853589"/>
            <a:chOff x="5756849" y="2303737"/>
            <a:chExt cx="6440998" cy="38535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56849" y="2303737"/>
              <a:ext cx="6440998" cy="3853589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683990" y="2896150"/>
              <a:ext cx="513223" cy="225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8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92338" y="1963113"/>
            <a:ext cx="7807325" cy="1325562"/>
          </a:xfrm>
        </p:spPr>
        <p:txBody>
          <a:bodyPr/>
          <a:lstStyle/>
          <a:p>
            <a:pPr algn="ctr"/>
            <a:r>
              <a:rPr lang="fr-CA" b="1"/>
              <a:t>Félicitations!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81250" y="2794000"/>
            <a:ext cx="7429500" cy="2398713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dirty="0"/>
              <a:t>Vous </a:t>
            </a:r>
            <a:r>
              <a:rPr lang="fr-CA" dirty="0" smtClean="0"/>
              <a:t>savez maintenant comment personnaliser votre expérience de collaboration sur Teams.</a:t>
            </a:r>
            <a:endParaRPr lang="fr-CA" dirty="0"/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dirty="0" smtClean="0"/>
              <a:t>Lancez-vous!</a:t>
            </a:r>
            <a:endParaRPr lang="fr-CA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477154" y="4690533"/>
            <a:ext cx="5400675" cy="20716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CA" sz="3000" dirty="0"/>
              <a:t>Rejoignez-nous dans le prochain module d’apprentissage </a:t>
            </a:r>
            <a:r>
              <a:rPr lang="fr-CA" sz="3000" b="1" dirty="0"/>
              <a:t>Collaborer dans des équipes et des canaux.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CA" sz="2100" dirty="0"/>
              <a:t>Pour toute question ou tout commentaire, veuillez communiquer avec </a:t>
            </a:r>
            <a:r>
              <a:rPr lang="fr-CA" sz="2100" u="sng" dirty="0">
                <a:hlinkClick r:id="rId8"/>
              </a:rPr>
              <a:t>DFO.IMTS.DWS-SEN.GIST.MPO@dfo-mpo.gc.ca.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2293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69" y="2270070"/>
            <a:ext cx="10538912" cy="23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Demande d’adhésion</a:t>
            </a:r>
          </a:p>
          <a:p>
            <a:pPr marL="457200" indent="-457200">
              <a:spcAft>
                <a:spcPts val="1000"/>
              </a:spcAft>
            </a:pPr>
            <a:r>
              <a:rPr lang="fr-CA" dirty="0"/>
              <a:t>Pour rejoindre une équipe sans code d’équipe :</a:t>
            </a:r>
          </a:p>
          <a:p>
            <a:pPr marL="1143000" lvl="1" indent="-457200"/>
            <a:r>
              <a:rPr lang="fr-CA" dirty="0"/>
              <a:t>Recherchez le </a:t>
            </a:r>
            <a:r>
              <a:rPr lang="fr-CA" b="1" dirty="0"/>
              <a:t>nom de l’équipe</a:t>
            </a:r>
            <a:r>
              <a:rPr lang="fr-CA" dirty="0"/>
              <a:t> dans la case </a:t>
            </a:r>
            <a:r>
              <a:rPr lang="fr-CA" b="1" dirty="0"/>
              <a:t>Rechercher des équipes.</a:t>
            </a:r>
            <a:r>
              <a:rPr lang="fr-CA" dirty="0"/>
              <a:t> </a:t>
            </a:r>
          </a:p>
          <a:p>
            <a:pPr marL="1143000" lvl="1" indent="-457200"/>
            <a:r>
              <a:rPr lang="fr-CA" dirty="0"/>
              <a:t>Sélectionnez l’équipe que vous souhaitez rejoindre et cliquez sur </a:t>
            </a:r>
            <a:r>
              <a:rPr lang="fr-CA" b="1" dirty="0"/>
              <a:t>Rejoindre l’équipe.</a:t>
            </a:r>
          </a:p>
          <a:p>
            <a:pPr marL="457200" indent="-457200"/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Rejoindre une équipe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206709" y="4632720"/>
            <a:ext cx="5289832" cy="2048909"/>
            <a:chOff x="3206709" y="4632720"/>
            <a:chExt cx="5289832" cy="204890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6709" y="4632720"/>
              <a:ext cx="5289832" cy="204890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099150" y="4671136"/>
              <a:ext cx="1397391" cy="225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4716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485400" y="1308900"/>
            <a:ext cx="3706600" cy="2858774"/>
            <a:chOff x="8069563" y="1318732"/>
            <a:chExt cx="4122437" cy="332639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39"/>
            <a:stretch/>
          </p:blipFill>
          <p:spPr>
            <a:xfrm>
              <a:off x="8079395" y="1318732"/>
              <a:ext cx="4112605" cy="3326396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8069563" y="3197995"/>
              <a:ext cx="837705" cy="6660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69" y="2270070"/>
            <a:ext cx="7467505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Demande d’ajout d’un membre</a:t>
            </a:r>
          </a:p>
          <a:p>
            <a:pPr>
              <a:buNone/>
            </a:pPr>
            <a:r>
              <a:rPr lang="fr-CA" dirty="0"/>
              <a:t>Pour demander qu’une personne soit ajoutée à une équipe dont vous êtes membre :</a:t>
            </a:r>
          </a:p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Équipes.</a:t>
            </a:r>
          </a:p>
          <a:p>
            <a:pPr marL="457200" indent="-457200"/>
            <a:r>
              <a:rPr lang="fr-CA" dirty="0"/>
              <a:t>Cliquez sur les trois points à côté du nom de l’équipe pour </a:t>
            </a:r>
            <a:r>
              <a:rPr lang="fr-CA" b="1" dirty="0"/>
              <a:t>Plus d’options.</a:t>
            </a:r>
          </a:p>
          <a:p>
            <a:pPr marL="457200" indent="-457200"/>
            <a:r>
              <a:rPr lang="fr-CA" dirty="0"/>
              <a:t>Sélectionnez </a:t>
            </a:r>
            <a:r>
              <a:rPr lang="fr-CA" b="1" dirty="0"/>
              <a:t>Ajouter un membre.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Ajouter un membre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10178293" y="4167674"/>
            <a:ext cx="255132" cy="169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>
            <p:custDataLst>
              <p:tags r:id="rId5"/>
            </p:custDataLst>
          </p:nvPr>
        </p:nvSpPr>
        <p:spPr>
          <a:xfrm>
            <a:off x="10191739" y="5385883"/>
            <a:ext cx="1020119" cy="214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9" name="Picture 12" descr="header_cropp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header_cropped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8494240" y="3796024"/>
            <a:ext cx="3652973" cy="3061976"/>
            <a:chOff x="8494240" y="3796024"/>
            <a:chExt cx="3652973" cy="306197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240" y="3796024"/>
              <a:ext cx="3652973" cy="306197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>
              <p:custDataLst>
                <p:tags r:id="rId8"/>
              </p:custDataLst>
            </p:nvPr>
          </p:nvSpPr>
          <p:spPr>
            <a:xfrm>
              <a:off x="10320726" y="5219158"/>
              <a:ext cx="1271506" cy="2279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/>
            <p:cNvSpPr/>
            <p:nvPr>
              <p:custDataLst>
                <p:tags r:id="rId9"/>
              </p:custDataLst>
            </p:nvPr>
          </p:nvSpPr>
          <p:spPr>
            <a:xfrm>
              <a:off x="10284378" y="4063135"/>
              <a:ext cx="255132" cy="16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4900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270070"/>
            <a:ext cx="6279728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Demande d’ajout d’un membre</a:t>
            </a:r>
          </a:p>
          <a:p>
            <a:pPr marL="457200" indent="-457200"/>
            <a:r>
              <a:rPr lang="fr-CA" dirty="0"/>
              <a:t>Saisissez le </a:t>
            </a:r>
            <a:r>
              <a:rPr lang="fr-CA" b="1" dirty="0"/>
              <a:t>nom ou l’adresse électronique </a:t>
            </a:r>
            <a:r>
              <a:rPr lang="fr-CA" dirty="0"/>
              <a:t>de la personne que vous souhaitez ajouter </a:t>
            </a:r>
            <a:r>
              <a:rPr lang="fr-CA" dirty="0" smtClean="0"/>
              <a:t>dans la </a:t>
            </a:r>
            <a:r>
              <a:rPr lang="fr-CA" b="1" dirty="0" smtClean="0"/>
              <a:t>barre de recherche.</a:t>
            </a:r>
            <a:endParaRPr lang="fr-CA" b="1" dirty="0"/>
          </a:p>
          <a:p>
            <a:pPr marL="457200" indent="-457200"/>
            <a:r>
              <a:rPr lang="fr-CA" dirty="0"/>
              <a:t>Cliquez sur </a:t>
            </a:r>
            <a:r>
              <a:rPr lang="fr-CA" b="1" dirty="0" smtClean="0"/>
              <a:t>Ajouter</a:t>
            </a:r>
            <a:r>
              <a:rPr lang="fr-CA" b="1" dirty="0" smtClean="0"/>
              <a:t>.</a:t>
            </a:r>
            <a:endParaRPr lang="fr-CA" b="1" dirty="0"/>
          </a:p>
          <a:p>
            <a:pPr marL="457200" indent="-457200"/>
            <a:r>
              <a:rPr lang="fr-CA" dirty="0"/>
              <a:t>Le ou les propriétaires de l’équipe recevront une alerte indiquant qu’une demande est en attente.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Ajouter un membre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775130" y="2364330"/>
            <a:ext cx="5352517" cy="3776355"/>
            <a:chOff x="6775130" y="2364330"/>
            <a:chExt cx="5352517" cy="377635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75130" y="2364330"/>
              <a:ext cx="5352517" cy="377635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861898" y="3473809"/>
              <a:ext cx="4110902" cy="3214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113560" y="3473809"/>
              <a:ext cx="871963" cy="3214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668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69" y="2270070"/>
            <a:ext cx="7467505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Ajouter un membre – Méthode 1</a:t>
            </a:r>
          </a:p>
          <a:p>
            <a:pPr>
              <a:buNone/>
            </a:pPr>
            <a:r>
              <a:rPr lang="fr-CA" dirty="0"/>
              <a:t>Pour ajouter un membre à une équipe dont vous êtes le propriétaire :</a:t>
            </a:r>
          </a:p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Équipes.</a:t>
            </a:r>
          </a:p>
          <a:p>
            <a:pPr marL="457200" indent="-457200"/>
            <a:r>
              <a:rPr lang="fr-CA" dirty="0"/>
              <a:t>Cliquez sur les trois points à côté du nom de l’équipe pour </a:t>
            </a:r>
            <a:r>
              <a:rPr lang="fr-CA" b="1" dirty="0"/>
              <a:t>Plus d’options.</a:t>
            </a:r>
          </a:p>
          <a:p>
            <a:pPr marL="457200" indent="-457200"/>
            <a:r>
              <a:rPr lang="fr-CA" dirty="0"/>
              <a:t>Sélectionnez </a:t>
            </a:r>
            <a:r>
              <a:rPr lang="fr-CA" b="1" dirty="0"/>
              <a:t>Ajouter un membre.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Ajouter un membre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8485400" y="1308900"/>
            <a:ext cx="3706600" cy="2858774"/>
            <a:chOff x="8069563" y="1318732"/>
            <a:chExt cx="4122437" cy="332639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39"/>
            <a:stretch/>
          </p:blipFill>
          <p:spPr>
            <a:xfrm>
              <a:off x="8079395" y="1318732"/>
              <a:ext cx="4112605" cy="332639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8069563" y="3197995"/>
              <a:ext cx="837705" cy="6660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94240" y="3796024"/>
            <a:ext cx="3652973" cy="3061976"/>
            <a:chOff x="8494240" y="3796024"/>
            <a:chExt cx="3652973" cy="306197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240" y="3796024"/>
              <a:ext cx="3652973" cy="3061976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>
              <p:custDataLst>
                <p:tags r:id="rId6"/>
              </p:custDataLst>
            </p:nvPr>
          </p:nvSpPr>
          <p:spPr>
            <a:xfrm>
              <a:off x="10320726" y="5219158"/>
              <a:ext cx="1271506" cy="2279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/>
            <p:cNvSpPr/>
            <p:nvPr>
              <p:custDataLst>
                <p:tags r:id="rId7"/>
              </p:custDataLst>
            </p:nvPr>
          </p:nvSpPr>
          <p:spPr>
            <a:xfrm>
              <a:off x="10284378" y="4063135"/>
              <a:ext cx="255132" cy="16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6071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82170" y="2270070"/>
            <a:ext cx="5428204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fr-CA" b="1" u="sng" dirty="0"/>
              <a:t>Ajouter un membre – Méthode 1</a:t>
            </a:r>
          </a:p>
          <a:p>
            <a:pPr marL="457200" indent="-457200"/>
            <a:r>
              <a:rPr lang="fr-CA" dirty="0"/>
              <a:t>Saisissez le </a:t>
            </a:r>
            <a:r>
              <a:rPr lang="fr-CA" b="1" dirty="0"/>
              <a:t>nom ou l’adresse électronique </a:t>
            </a:r>
            <a:r>
              <a:rPr lang="fr-CA" dirty="0"/>
              <a:t>de la personne que vous souhaitez ajouter dans </a:t>
            </a:r>
            <a:r>
              <a:rPr lang="fr-CA" dirty="0" smtClean="0"/>
              <a:t>la </a:t>
            </a:r>
            <a:r>
              <a:rPr lang="fr-CA" b="1" dirty="0" smtClean="0"/>
              <a:t>barre de recherche.</a:t>
            </a:r>
            <a:endParaRPr lang="fr-CA" b="1" dirty="0"/>
          </a:p>
          <a:p>
            <a:pPr marL="457200" indent="-457200"/>
            <a:r>
              <a:rPr lang="fr-CA" dirty="0"/>
              <a:t>Cliquez sur </a:t>
            </a:r>
            <a:r>
              <a:rPr lang="fr-CA" b="1" dirty="0"/>
              <a:t>Ajouter.</a:t>
            </a:r>
          </a:p>
          <a:p>
            <a:pPr marL="457200" indent="-457200"/>
            <a:r>
              <a:rPr lang="fr-CA" b="1" dirty="0"/>
              <a:t>Fermez</a:t>
            </a:r>
            <a:r>
              <a:rPr lang="fr-CA" dirty="0"/>
              <a:t> la fenêtre.</a:t>
            </a:r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CA" sz="4400" b="1">
                  <a:latin typeface="Calibri Light" panose="020F0302020204030204" pitchFamily="34" charset="0"/>
                </a:rPr>
                <a:t>Ajouter un membre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eader_cropp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r="59028" b="47266"/>
          <a:stretch/>
        </p:blipFill>
        <p:spPr bwMode="auto">
          <a:xfrm>
            <a:off x="1303867" y="0"/>
            <a:ext cx="179493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header_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72709" b="47266"/>
          <a:stretch/>
        </p:blipFill>
        <p:spPr bwMode="auto">
          <a:xfrm>
            <a:off x="3098801" y="0"/>
            <a:ext cx="2057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6775130" y="2364330"/>
            <a:ext cx="5352517" cy="3776355"/>
            <a:chOff x="6775130" y="2364330"/>
            <a:chExt cx="5352517" cy="377635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75130" y="2364330"/>
              <a:ext cx="5352517" cy="377635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861898" y="3473809"/>
              <a:ext cx="4110902" cy="3214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113560" y="3473809"/>
              <a:ext cx="871963" cy="3214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2365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579311|-10846711|-14797230|-8244963|-11249614|SPAC&quot;,&quot;Id&quot;:&quot;5e4ee35b4244361af08fbb84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1704</Words>
  <Application>Microsoft Office PowerPoint</Application>
  <PresentationFormat>Widescreen</PresentationFormat>
  <Paragraphs>233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Formation Microsoft Teams Module 3B</vt:lpstr>
      <vt:lpstr>Dans le présent module, vous apprendrez 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Félicitations!</vt:lpstr>
    </vt:vector>
  </TitlesOfParts>
  <Company>DFO-MPO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Natasha</dc:creator>
  <cp:lastModifiedBy>Lim, Natasha</cp:lastModifiedBy>
  <cp:revision>166</cp:revision>
  <dcterms:created xsi:type="dcterms:W3CDTF">2020-01-14T16:21:08Z</dcterms:created>
  <dcterms:modified xsi:type="dcterms:W3CDTF">2020-04-22T18:40:48Z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fb733f-faef-464c-9b6d-731b56f94973_Enabled">
    <vt:lpwstr>true</vt:lpwstr>
  </property>
  <property fmtid="{D5CDD505-2E9C-101B-9397-08002B2CF9AE}" pid="3" name="MSIP_Label_1bfb733f-faef-464c-9b6d-731b56f94973_SetDate">
    <vt:lpwstr>2020-01-14T16:33:44Z</vt:lpwstr>
  </property>
  <property fmtid="{D5CDD505-2E9C-101B-9397-08002B2CF9AE}" pid="4" name="MSIP_Label_1bfb733f-faef-464c-9b6d-731b56f94973_Method">
    <vt:lpwstr>Standard</vt:lpwstr>
  </property>
  <property fmtid="{D5CDD505-2E9C-101B-9397-08002B2CF9AE}" pid="5" name="MSIP_Label_1bfb733f-faef-464c-9b6d-731b56f94973_Name">
    <vt:lpwstr>Unclass - Non-Classifié</vt:lpwstr>
  </property>
  <property fmtid="{D5CDD505-2E9C-101B-9397-08002B2CF9AE}" pid="6" name="MSIP_Label_1bfb733f-faef-464c-9b6d-731b56f94973_SiteId">
    <vt:lpwstr>1594fdae-a1d9-4405-915d-011467234338</vt:lpwstr>
  </property>
  <property fmtid="{D5CDD505-2E9C-101B-9397-08002B2CF9AE}" pid="7" name="MSIP_Label_1bfb733f-faef-464c-9b6d-731b56f94973_ActionId">
    <vt:lpwstr>16b07ae4-d42b-42ec-907a-0000637cddcc</vt:lpwstr>
  </property>
</Properties>
</file>