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Lst>
  <p:notesMasterIdLst>
    <p:notesMasterId r:id="rId7"/>
  </p:notesMasterIdLst>
  <p:sldIdLst>
    <p:sldId id="259" r:id="rId5"/>
    <p:sldId id="260" r:id="rId6"/>
  </p:sldIdLst>
  <p:sldSz cx="12193588" cy="6858000"/>
  <p:notesSz cx="6858000" cy="9144000"/>
  <p:embeddedFontLst>
    <p:embeddedFont>
      <p:font typeface="Helvetica Neue"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87">
          <p15:clr>
            <a:srgbClr val="999999"/>
          </p15:clr>
        </p15:guide>
        <p15:guide id="2" pos="749">
          <p15:clr>
            <a:srgbClr val="999999"/>
          </p15:clr>
        </p15:guide>
        <p15:guide id="3" pos="937">
          <p15:clr>
            <a:srgbClr val="999999"/>
          </p15:clr>
        </p15:guide>
        <p15:guide id="4" orient="horz" pos="195">
          <p15:clr>
            <a:srgbClr val="9AA0A6"/>
          </p15:clr>
        </p15:guide>
        <p15:guide id="5" orient="horz" pos="4228">
          <p15:clr>
            <a:srgbClr val="9AA0A6"/>
          </p15:clr>
        </p15:guide>
        <p15:guide id="6" pos="1499">
          <p15:clr>
            <a:srgbClr val="9AA0A6"/>
          </p15:clr>
        </p15:guide>
        <p15:guide id="7" pos="2248">
          <p15:clr>
            <a:srgbClr val="9AA0A6"/>
          </p15:clr>
        </p15:guide>
        <p15:guide id="8" pos="2435">
          <p15:clr>
            <a:srgbClr val="9AA0A6"/>
          </p15:clr>
        </p15:guide>
        <p15:guide id="9" pos="2997">
          <p15:clr>
            <a:srgbClr val="9AA0A6"/>
          </p15:clr>
        </p15:guide>
        <p15:guide id="10" pos="3185">
          <p15:clr>
            <a:srgbClr val="9AA0A6"/>
          </p15:clr>
        </p15:guide>
        <p15:guide id="11" pos="3747">
          <p15:clr>
            <a:srgbClr val="9AA0A6"/>
          </p15:clr>
        </p15:guide>
        <p15:guide id="12" pos="3934">
          <p15:clr>
            <a:srgbClr val="9AA0A6"/>
          </p15:clr>
        </p15:guide>
        <p15:guide id="13" pos="4496">
          <p15:clr>
            <a:srgbClr val="9AA0A6"/>
          </p15:clr>
        </p15:guide>
        <p15:guide id="14" pos="4683">
          <p15:clr>
            <a:srgbClr val="9AA0A6"/>
          </p15:clr>
        </p15:guide>
        <p15:guide id="15" pos="5433">
          <p15:clr>
            <a:srgbClr val="9AA0A6"/>
          </p15:clr>
        </p15:guide>
        <p15:guide id="16" pos="5995">
          <p15:clr>
            <a:srgbClr val="9AA0A6"/>
          </p15:clr>
        </p15:guide>
        <p15:guide id="17" pos="6182">
          <p15:clr>
            <a:srgbClr val="9AA0A6"/>
          </p15:clr>
        </p15:guide>
        <p15:guide id="18" pos="6744">
          <p15:clr>
            <a:srgbClr val="9AA0A6"/>
          </p15:clr>
        </p15:guide>
        <p15:guide id="19" pos="6931">
          <p15:clr>
            <a:srgbClr val="9AA0A6"/>
          </p15:clr>
        </p15:guide>
        <p15:guide id="20" pos="7493">
          <p15:clr>
            <a:srgbClr val="9AA0A6"/>
          </p15:clr>
        </p15:guide>
        <p15:guide id="21" orient="horz" pos="2160">
          <p15:clr>
            <a:srgbClr val="9AA0A6"/>
          </p15:clr>
        </p15:guide>
        <p15:guide id="22" pos="168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B7"/>
    <a:srgbClr val="F757C9"/>
    <a:srgbClr val="F56BD1"/>
    <a:srgbClr val="F892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20" autoAdjust="0"/>
  </p:normalViewPr>
  <p:slideViewPr>
    <p:cSldViewPr snapToGrid="0">
      <p:cViewPr varScale="1">
        <p:scale>
          <a:sx n="57" d="100"/>
          <a:sy n="57" d="100"/>
        </p:scale>
        <p:origin x="172" y="28"/>
      </p:cViewPr>
      <p:guideLst>
        <p:guide pos="187"/>
        <p:guide pos="749"/>
        <p:guide pos="937"/>
        <p:guide orient="horz" pos="195"/>
        <p:guide orient="horz" pos="4228"/>
        <p:guide pos="1499"/>
        <p:guide pos="2248"/>
        <p:guide pos="2435"/>
        <p:guide pos="2997"/>
        <p:guide pos="3185"/>
        <p:guide pos="3747"/>
        <p:guide pos="3934"/>
        <p:guide pos="4496"/>
        <p:guide pos="4683"/>
        <p:guide pos="5433"/>
        <p:guide pos="5995"/>
        <p:guide pos="6182"/>
        <p:guide pos="6744"/>
        <p:guide pos="6931"/>
        <p:guide pos="7493"/>
        <p:guide orient="horz" pos="2160"/>
        <p:guide pos="168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3678d13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3678d13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The data ethics canvas has 4 sections. Let’s start with “know you data”</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 data:</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What do we know about the data? Where is it from? Who collects it? What rights do we have over it? Where is it stored? What limitations does it have? What legislation applies to the data? What obligations do we have to share the data with others? Is there personal data and what rights to individuals have over data about them? How are these rights exercised? What impact does other legislation and human rights have on the data?</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GB" dirty="0">
                <a:solidFill>
                  <a:schemeClr val="dk1"/>
                </a:solidFill>
              </a:rPr>
              <a:t>Impact: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need to consider the impact we want and what impact it will have on others, the economy, society and environment!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Engagement -</a:t>
            </a:r>
            <a:r>
              <a:rPr lang="en-GB" sz="300" dirty="0">
                <a:solidFill>
                  <a:schemeClr val="dk1"/>
                </a:solidFill>
                <a:latin typeface="Helvetica Neue"/>
                <a:ea typeface="Helvetica Neue"/>
                <a:cs typeface="Helvetica Neue"/>
                <a:sym typeface="Helvetica Neue"/>
              </a:rPr>
              <a:t> </a:t>
            </a:r>
            <a:r>
              <a:rPr lang="en-GB" sz="900" dirty="0">
                <a:solidFill>
                  <a:schemeClr val="dk1"/>
                </a:solidFill>
                <a:latin typeface="Helvetica Neue"/>
                <a:ea typeface="Helvetica Neue"/>
                <a:cs typeface="Helvetica Neue"/>
                <a:sym typeface="Helvetica Neue"/>
              </a:rPr>
              <a:t>How do we engage with people?</a:t>
            </a:r>
            <a:endParaRPr sz="600" dirty="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dirty="0">
                <a:solidFill>
                  <a:schemeClr val="dk1"/>
                </a:solidFill>
                <a:latin typeface="Helvetica Neue"/>
                <a:ea typeface="Helvetica Neue"/>
                <a:cs typeface="Helvetica Neue"/>
                <a:sym typeface="Helvetica Neue"/>
              </a:rPr>
              <a:t>Is our purpose clearly communicated?</a:t>
            </a:r>
            <a:endParaRPr sz="600" dirty="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dirty="0">
                <a:solidFill>
                  <a:schemeClr val="dk1"/>
                </a:solidFill>
                <a:latin typeface="Helvetica Neue"/>
                <a:ea typeface="Helvetica Neue"/>
                <a:cs typeface="Helvetica Neue"/>
                <a:sym typeface="Helvetica Neue"/>
              </a:rPr>
              <a:t>Are we as open as we can be about the project?</a:t>
            </a:r>
            <a:endParaRPr sz="600" dirty="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dirty="0">
                <a:solidFill>
                  <a:schemeClr val="dk1"/>
                </a:solidFill>
                <a:latin typeface="Helvetica Neue"/>
                <a:ea typeface="Helvetica Neue"/>
                <a:cs typeface="Helvetica Neue"/>
                <a:sym typeface="Helvetica Neue"/>
              </a:rPr>
              <a:t>Should we share our data and findings?</a:t>
            </a:r>
            <a:endParaRPr sz="6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dirty="0">
                <a:solidFill>
                  <a:schemeClr val="dk1"/>
                </a:solidFill>
              </a:rPr>
              <a:t>Process:</a:t>
            </a:r>
            <a:endParaRPr dirty="0">
              <a:solidFill>
                <a:schemeClr val="dk1"/>
              </a:solidFill>
            </a:endParaRPr>
          </a:p>
          <a:p>
            <a:pPr marL="495300" lvl="0" indent="-311150" algn="l" rtl="0">
              <a:lnSpc>
                <a:spcPct val="150000"/>
              </a:lnSpc>
              <a:spcBef>
                <a:spcPts val="0"/>
              </a:spcBef>
              <a:spcAft>
                <a:spcPts val="0"/>
              </a:spcAft>
              <a:buClr>
                <a:schemeClr val="dk1"/>
              </a:buClr>
              <a:buSzPts val="500"/>
              <a:buFont typeface="Helvetica Neue"/>
              <a:buChar char="●"/>
            </a:pPr>
            <a:r>
              <a:rPr lang="en-GB" sz="900" dirty="0">
                <a:solidFill>
                  <a:schemeClr val="dk1"/>
                </a:solidFill>
                <a:latin typeface="Helvetica Neue"/>
                <a:ea typeface="Helvetica Neue"/>
                <a:cs typeface="Helvetica Neue"/>
                <a:sym typeface="Helvetica Neue"/>
              </a:rPr>
              <a:t>What systems/training is required?</a:t>
            </a:r>
            <a:endParaRPr sz="300" dirty="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dirty="0">
                <a:solidFill>
                  <a:schemeClr val="dk1"/>
                </a:solidFill>
                <a:latin typeface="Helvetica Neue"/>
                <a:ea typeface="Helvetica Neue"/>
                <a:cs typeface="Helvetica Neue"/>
                <a:sym typeface="Helvetica Neue"/>
              </a:rPr>
              <a:t>How often and how do we review?</a:t>
            </a:r>
            <a:endParaRPr sz="300" dirty="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dirty="0">
                <a:solidFill>
                  <a:schemeClr val="dk1"/>
                </a:solidFill>
                <a:latin typeface="Helvetica Neue"/>
                <a:ea typeface="Helvetica Neue"/>
                <a:cs typeface="Helvetica Neue"/>
                <a:sym typeface="Helvetica Neue"/>
              </a:rPr>
              <a:t>What are our actions?</a:t>
            </a:r>
            <a:endParaRPr sz="4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7485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3678d13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3678d13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The data ethics canvas has 4 sections. Let’s start with “know you data”</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 data:</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What do we know about the data? Where is it from? Who collects it? What rights do we have over it? Where is it stored? What limitations does it have? What legislation applies to the data? What obligations do we have to share the data with others? Is there personal data and what rights to individuals have over data about them? How are these rights exercised? What impact does other legislation and human rights have on the data?</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GB" dirty="0">
                <a:solidFill>
                  <a:schemeClr val="dk1"/>
                </a:solidFill>
              </a:rPr>
              <a:t>Impact: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need to consider the impact we want and what impact it will have on others, the economy, society and environment!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Engagement -</a:t>
            </a:r>
            <a:r>
              <a:rPr lang="en-GB" sz="300" dirty="0">
                <a:solidFill>
                  <a:schemeClr val="dk1"/>
                </a:solidFill>
                <a:latin typeface="Helvetica Neue"/>
                <a:ea typeface="Helvetica Neue"/>
                <a:cs typeface="Helvetica Neue"/>
                <a:sym typeface="Helvetica Neue"/>
              </a:rPr>
              <a:t> </a:t>
            </a:r>
            <a:r>
              <a:rPr lang="en-GB" sz="900" dirty="0">
                <a:solidFill>
                  <a:schemeClr val="dk1"/>
                </a:solidFill>
                <a:latin typeface="Helvetica Neue"/>
                <a:ea typeface="Helvetica Neue"/>
                <a:cs typeface="Helvetica Neue"/>
                <a:sym typeface="Helvetica Neue"/>
              </a:rPr>
              <a:t>How do we engage with people?</a:t>
            </a:r>
            <a:endParaRPr sz="600" dirty="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dirty="0">
                <a:solidFill>
                  <a:schemeClr val="dk1"/>
                </a:solidFill>
                <a:latin typeface="Helvetica Neue"/>
                <a:ea typeface="Helvetica Neue"/>
                <a:cs typeface="Helvetica Neue"/>
                <a:sym typeface="Helvetica Neue"/>
              </a:rPr>
              <a:t>Is our purpose clearly communicated?</a:t>
            </a:r>
            <a:endParaRPr sz="600" dirty="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dirty="0">
                <a:solidFill>
                  <a:schemeClr val="dk1"/>
                </a:solidFill>
                <a:latin typeface="Helvetica Neue"/>
                <a:ea typeface="Helvetica Neue"/>
                <a:cs typeface="Helvetica Neue"/>
                <a:sym typeface="Helvetica Neue"/>
              </a:rPr>
              <a:t>Are we as open as we can be about the project?</a:t>
            </a:r>
            <a:endParaRPr sz="600" dirty="0">
              <a:solidFill>
                <a:schemeClr val="dk1"/>
              </a:solidFill>
              <a:latin typeface="Helvetica Neue"/>
              <a:ea typeface="Helvetica Neue"/>
              <a:cs typeface="Helvetica Neue"/>
              <a:sym typeface="Helvetica Neue"/>
            </a:endParaRPr>
          </a:p>
          <a:p>
            <a:pPr marL="495300" lvl="0" indent="-317500" algn="l" rtl="0">
              <a:lnSpc>
                <a:spcPct val="150000"/>
              </a:lnSpc>
              <a:spcBef>
                <a:spcPts val="0"/>
              </a:spcBef>
              <a:spcAft>
                <a:spcPts val="0"/>
              </a:spcAft>
              <a:buClr>
                <a:schemeClr val="dk1"/>
              </a:buClr>
              <a:buSzPts val="600"/>
              <a:buFont typeface="Helvetica Neue"/>
              <a:buChar char="●"/>
            </a:pPr>
            <a:r>
              <a:rPr lang="en-GB" sz="900" dirty="0">
                <a:solidFill>
                  <a:schemeClr val="dk1"/>
                </a:solidFill>
                <a:latin typeface="Helvetica Neue"/>
                <a:ea typeface="Helvetica Neue"/>
                <a:cs typeface="Helvetica Neue"/>
                <a:sym typeface="Helvetica Neue"/>
              </a:rPr>
              <a:t>Should we share our data and findings?</a:t>
            </a:r>
            <a:endParaRPr sz="6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r>
              <a:rPr lang="en-GB" dirty="0">
                <a:solidFill>
                  <a:schemeClr val="dk1"/>
                </a:solidFill>
              </a:rPr>
              <a:t>Process:</a:t>
            </a:r>
            <a:endParaRPr dirty="0">
              <a:solidFill>
                <a:schemeClr val="dk1"/>
              </a:solidFill>
            </a:endParaRPr>
          </a:p>
          <a:p>
            <a:pPr marL="495300" lvl="0" indent="-311150" algn="l" rtl="0">
              <a:lnSpc>
                <a:spcPct val="150000"/>
              </a:lnSpc>
              <a:spcBef>
                <a:spcPts val="0"/>
              </a:spcBef>
              <a:spcAft>
                <a:spcPts val="0"/>
              </a:spcAft>
              <a:buClr>
                <a:schemeClr val="dk1"/>
              </a:buClr>
              <a:buSzPts val="500"/>
              <a:buFont typeface="Helvetica Neue"/>
              <a:buChar char="●"/>
            </a:pPr>
            <a:r>
              <a:rPr lang="en-GB" sz="900" dirty="0">
                <a:solidFill>
                  <a:schemeClr val="dk1"/>
                </a:solidFill>
                <a:latin typeface="Helvetica Neue"/>
                <a:ea typeface="Helvetica Neue"/>
                <a:cs typeface="Helvetica Neue"/>
                <a:sym typeface="Helvetica Neue"/>
              </a:rPr>
              <a:t>What systems/training is required?</a:t>
            </a:r>
            <a:endParaRPr sz="300" dirty="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dirty="0">
                <a:solidFill>
                  <a:schemeClr val="dk1"/>
                </a:solidFill>
                <a:latin typeface="Helvetica Neue"/>
                <a:ea typeface="Helvetica Neue"/>
                <a:cs typeface="Helvetica Neue"/>
                <a:sym typeface="Helvetica Neue"/>
              </a:rPr>
              <a:t>How often and how do we review?</a:t>
            </a:r>
            <a:endParaRPr sz="300" dirty="0">
              <a:solidFill>
                <a:schemeClr val="dk1"/>
              </a:solidFill>
              <a:latin typeface="Helvetica Neue"/>
              <a:ea typeface="Helvetica Neue"/>
              <a:cs typeface="Helvetica Neue"/>
              <a:sym typeface="Helvetica Neue"/>
            </a:endParaRPr>
          </a:p>
          <a:p>
            <a:pPr marL="495300" lvl="0" indent="-311150" algn="l" rtl="0">
              <a:lnSpc>
                <a:spcPct val="150000"/>
              </a:lnSpc>
              <a:spcBef>
                <a:spcPts val="0"/>
              </a:spcBef>
              <a:spcAft>
                <a:spcPts val="0"/>
              </a:spcAft>
              <a:buClr>
                <a:schemeClr val="dk1"/>
              </a:buClr>
              <a:buSzPts val="500"/>
              <a:buFont typeface="Helvetica Neue"/>
              <a:buChar char="●"/>
            </a:pPr>
            <a:r>
              <a:rPr lang="en-GB" sz="900" dirty="0">
                <a:solidFill>
                  <a:schemeClr val="dk1"/>
                </a:solidFill>
                <a:latin typeface="Helvetica Neue"/>
                <a:ea typeface="Helvetica Neue"/>
                <a:cs typeface="Helvetica Neue"/>
                <a:sym typeface="Helvetica Neue"/>
              </a:rPr>
              <a:t>What are our actions?</a:t>
            </a:r>
            <a:endParaRPr sz="400" dirty="0">
              <a:solidFill>
                <a:schemeClr val="dk1"/>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200" dirty="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20668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mailto:info@theodi.org"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 simple">
  <p:cSld name="BLANK_10">
    <p:bg>
      <p:bgPr>
        <a:solidFill>
          <a:srgbClr val="E0E5E9"/>
        </a:soli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961400" y="1066400"/>
            <a:ext cx="4461000" cy="48456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54" name="Google Shape;54;p11"/>
          <p:cNvSpPr txBox="1">
            <a:spLocks noGrp="1"/>
          </p:cNvSpPr>
          <p:nvPr>
            <p:ph type="body" idx="2"/>
          </p:nvPr>
        </p:nvSpPr>
        <p:spPr>
          <a:xfrm>
            <a:off x="6770800" y="1066475"/>
            <a:ext cx="4461000" cy="48456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55" name="Google Shape;55;p11"/>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57" name="Google Shape;57;p11"/>
          <p:cNvSpPr txBox="1">
            <a:spLocks noGrp="1"/>
          </p:cNvSpPr>
          <p:nvPr>
            <p:ph type="body" idx="3"/>
          </p:nvPr>
        </p:nvSpPr>
        <p:spPr>
          <a:xfrm>
            <a:off x="297400" y="310075"/>
            <a:ext cx="8828700" cy="3315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00000"/>
              </a:lnSpc>
              <a:spcBef>
                <a:spcPts val="0"/>
              </a:spcBef>
              <a:spcAft>
                <a:spcPts val="0"/>
              </a:spcAft>
              <a:buClr>
                <a:srgbClr val="1E549E"/>
              </a:buClr>
              <a:buSzPts val="1800"/>
              <a:buChar char="○"/>
              <a:defRPr sz="1800">
                <a:solidFill>
                  <a:srgbClr val="1E549E"/>
                </a:solidFill>
              </a:defRPr>
            </a:lvl2pPr>
            <a:lvl3pPr marL="1371600" lvl="2" indent="-342900" rtl="0">
              <a:lnSpc>
                <a:spcPct val="100000"/>
              </a:lnSpc>
              <a:spcBef>
                <a:spcPts val="0"/>
              </a:spcBef>
              <a:spcAft>
                <a:spcPts val="0"/>
              </a:spcAft>
              <a:buClr>
                <a:srgbClr val="1E549E"/>
              </a:buClr>
              <a:buSzPts val="1800"/>
              <a:buChar char="■"/>
              <a:defRPr sz="1800">
                <a:solidFill>
                  <a:srgbClr val="1E549E"/>
                </a:solidFill>
              </a:defRPr>
            </a:lvl3pPr>
            <a:lvl4pPr marL="1828800" lvl="3" indent="-342900" rtl="0">
              <a:lnSpc>
                <a:spcPct val="100000"/>
              </a:lnSpc>
              <a:spcBef>
                <a:spcPts val="0"/>
              </a:spcBef>
              <a:spcAft>
                <a:spcPts val="0"/>
              </a:spcAft>
              <a:buClr>
                <a:srgbClr val="1E549E"/>
              </a:buClr>
              <a:buSzPts val="1800"/>
              <a:buChar char="●"/>
              <a:defRPr sz="1800">
                <a:solidFill>
                  <a:srgbClr val="1E549E"/>
                </a:solidFill>
              </a:defRPr>
            </a:lvl4pPr>
            <a:lvl5pPr marL="2286000" lvl="4" indent="-342900" rtl="0">
              <a:lnSpc>
                <a:spcPct val="100000"/>
              </a:lnSpc>
              <a:spcBef>
                <a:spcPts val="0"/>
              </a:spcBef>
              <a:spcAft>
                <a:spcPts val="0"/>
              </a:spcAft>
              <a:buClr>
                <a:srgbClr val="1E549E"/>
              </a:buClr>
              <a:buSzPts val="1800"/>
              <a:buChar char="○"/>
              <a:defRPr sz="1800">
                <a:solidFill>
                  <a:srgbClr val="1E549E"/>
                </a:solidFill>
              </a:defRPr>
            </a:lvl5pPr>
            <a:lvl6pPr marL="2743200" lvl="5" indent="-342900" rtl="0">
              <a:lnSpc>
                <a:spcPct val="100000"/>
              </a:lnSpc>
              <a:spcBef>
                <a:spcPts val="0"/>
              </a:spcBef>
              <a:spcAft>
                <a:spcPts val="0"/>
              </a:spcAft>
              <a:buClr>
                <a:srgbClr val="1E549E"/>
              </a:buClr>
              <a:buSzPts val="1800"/>
              <a:buChar char="■"/>
              <a:defRPr sz="1800">
                <a:solidFill>
                  <a:srgbClr val="1E549E"/>
                </a:solidFill>
              </a:defRPr>
            </a:lvl6pPr>
            <a:lvl7pPr marL="3200400" lvl="6" indent="-342900" rtl="0">
              <a:lnSpc>
                <a:spcPct val="100000"/>
              </a:lnSpc>
              <a:spcBef>
                <a:spcPts val="0"/>
              </a:spcBef>
              <a:spcAft>
                <a:spcPts val="0"/>
              </a:spcAft>
              <a:buClr>
                <a:srgbClr val="1E549E"/>
              </a:buClr>
              <a:buSzPts val="1800"/>
              <a:buChar char="●"/>
              <a:defRPr sz="1800">
                <a:solidFill>
                  <a:srgbClr val="1E549E"/>
                </a:solidFill>
              </a:defRPr>
            </a:lvl7pPr>
            <a:lvl8pPr marL="3657600" lvl="7" indent="-342900" rtl="0">
              <a:lnSpc>
                <a:spcPct val="100000"/>
              </a:lnSpc>
              <a:spcBef>
                <a:spcPts val="0"/>
              </a:spcBef>
              <a:spcAft>
                <a:spcPts val="0"/>
              </a:spcAft>
              <a:buClr>
                <a:srgbClr val="1E549E"/>
              </a:buClr>
              <a:buSzPts val="1800"/>
              <a:buChar char="○"/>
              <a:defRPr sz="1800">
                <a:solidFill>
                  <a:srgbClr val="1E549E"/>
                </a:solidFill>
              </a:defRPr>
            </a:lvl8pPr>
            <a:lvl9pPr marL="4114800" lvl="8" indent="-342900" rtl="0">
              <a:lnSpc>
                <a:spcPct val="100000"/>
              </a:lnSpc>
              <a:spcBef>
                <a:spcPts val="0"/>
              </a:spcBef>
              <a:spcAft>
                <a:spcPts val="0"/>
              </a:spcAft>
              <a:buClr>
                <a:srgbClr val="1E549E"/>
              </a:buClr>
              <a:buSzPts val="1800"/>
              <a:buChar char="■"/>
              <a:defRPr sz="1800">
                <a:solidFill>
                  <a:srgbClr val="1E549E"/>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 simple with title and heading">
  <p:cSld name="BLANK_10_3">
    <p:bg>
      <p:bgPr>
        <a:solidFill>
          <a:srgbClr val="E0E5E9"/>
        </a:solidFill>
        <a:effectLst/>
      </p:bgPr>
    </p:bg>
    <p:spTree>
      <p:nvGrpSpPr>
        <p:cNvPr id="1" name="Shape 58"/>
        <p:cNvGrpSpPr/>
        <p:nvPr/>
      </p:nvGrpSpPr>
      <p:grpSpPr>
        <a:xfrm>
          <a:off x="0" y="0"/>
          <a:ext cx="0" cy="0"/>
          <a:chOff x="0" y="0"/>
          <a:chExt cx="0" cy="0"/>
        </a:xfrm>
      </p:grpSpPr>
      <p:sp>
        <p:nvSpPr>
          <p:cNvPr id="59" name="Google Shape;59;p12"/>
          <p:cNvSpPr txBox="1">
            <a:spLocks noGrp="1"/>
          </p:cNvSpPr>
          <p:nvPr>
            <p:ph type="body" idx="1"/>
          </p:nvPr>
        </p:nvSpPr>
        <p:spPr>
          <a:xfrm>
            <a:off x="961400" y="1128450"/>
            <a:ext cx="4461000" cy="1380000"/>
          </a:xfrm>
          <a:prstGeom prst="rect">
            <a:avLst/>
          </a:prstGeom>
        </p:spPr>
        <p:txBody>
          <a:bodyPr spcFirstLastPara="1" wrap="square" lIns="0" tIns="0" rIns="0" bIns="0" anchor="t" anchorCtr="0">
            <a:noAutofit/>
          </a:bodyPr>
          <a:lstStyle>
            <a:lvl1pPr marL="457200" lvl="0" indent="-393700" rtl="0">
              <a:lnSpc>
                <a:spcPct val="115000"/>
              </a:lnSpc>
              <a:spcBef>
                <a:spcPts val="0"/>
              </a:spcBef>
              <a:spcAft>
                <a:spcPts val="0"/>
              </a:spcAft>
              <a:buClr>
                <a:srgbClr val="1E549E"/>
              </a:buClr>
              <a:buSzPts val="2600"/>
              <a:buChar char="●"/>
              <a:defRPr sz="2600" b="1">
                <a:solidFill>
                  <a:srgbClr val="1E549E"/>
                </a:solidFill>
              </a:defRPr>
            </a:lvl1pPr>
            <a:lvl2pPr marL="914400" lvl="1" indent="-393700" rtl="0">
              <a:lnSpc>
                <a:spcPct val="115000"/>
              </a:lnSpc>
              <a:spcBef>
                <a:spcPts val="0"/>
              </a:spcBef>
              <a:spcAft>
                <a:spcPts val="0"/>
              </a:spcAft>
              <a:buClr>
                <a:srgbClr val="1E549E"/>
              </a:buClr>
              <a:buSzPts val="2600"/>
              <a:buChar char="○"/>
              <a:defRPr sz="2600" b="1">
                <a:solidFill>
                  <a:srgbClr val="1E549E"/>
                </a:solidFill>
              </a:defRPr>
            </a:lvl2pPr>
            <a:lvl3pPr marL="1371600" lvl="2" indent="-393700" rtl="0">
              <a:lnSpc>
                <a:spcPct val="115000"/>
              </a:lnSpc>
              <a:spcBef>
                <a:spcPts val="0"/>
              </a:spcBef>
              <a:spcAft>
                <a:spcPts val="0"/>
              </a:spcAft>
              <a:buClr>
                <a:srgbClr val="1E549E"/>
              </a:buClr>
              <a:buSzPts val="2600"/>
              <a:buChar char="■"/>
              <a:defRPr sz="2600" b="1">
                <a:solidFill>
                  <a:srgbClr val="1E549E"/>
                </a:solidFill>
              </a:defRPr>
            </a:lvl3pPr>
            <a:lvl4pPr marL="1828800" lvl="3" indent="-393700" rtl="0">
              <a:lnSpc>
                <a:spcPct val="115000"/>
              </a:lnSpc>
              <a:spcBef>
                <a:spcPts val="0"/>
              </a:spcBef>
              <a:spcAft>
                <a:spcPts val="0"/>
              </a:spcAft>
              <a:buClr>
                <a:srgbClr val="1E549E"/>
              </a:buClr>
              <a:buSzPts val="2600"/>
              <a:buChar char="●"/>
              <a:defRPr sz="2600" b="1">
                <a:solidFill>
                  <a:srgbClr val="1E549E"/>
                </a:solidFill>
              </a:defRPr>
            </a:lvl4pPr>
            <a:lvl5pPr marL="2286000" lvl="4" indent="-393700" rtl="0">
              <a:lnSpc>
                <a:spcPct val="115000"/>
              </a:lnSpc>
              <a:spcBef>
                <a:spcPts val="0"/>
              </a:spcBef>
              <a:spcAft>
                <a:spcPts val="0"/>
              </a:spcAft>
              <a:buClr>
                <a:srgbClr val="1E549E"/>
              </a:buClr>
              <a:buSzPts val="2600"/>
              <a:buChar char="○"/>
              <a:defRPr sz="2600" b="1">
                <a:solidFill>
                  <a:srgbClr val="1E549E"/>
                </a:solidFill>
              </a:defRPr>
            </a:lvl5pPr>
            <a:lvl6pPr marL="2743200" lvl="5" indent="-393700" rtl="0">
              <a:lnSpc>
                <a:spcPct val="115000"/>
              </a:lnSpc>
              <a:spcBef>
                <a:spcPts val="0"/>
              </a:spcBef>
              <a:spcAft>
                <a:spcPts val="0"/>
              </a:spcAft>
              <a:buClr>
                <a:srgbClr val="1E549E"/>
              </a:buClr>
              <a:buSzPts val="2600"/>
              <a:buChar char="■"/>
              <a:defRPr sz="2600" b="1">
                <a:solidFill>
                  <a:srgbClr val="1E549E"/>
                </a:solidFill>
              </a:defRPr>
            </a:lvl6pPr>
            <a:lvl7pPr marL="3200400" lvl="6" indent="-393700" rtl="0">
              <a:lnSpc>
                <a:spcPct val="115000"/>
              </a:lnSpc>
              <a:spcBef>
                <a:spcPts val="0"/>
              </a:spcBef>
              <a:spcAft>
                <a:spcPts val="0"/>
              </a:spcAft>
              <a:buClr>
                <a:srgbClr val="1E549E"/>
              </a:buClr>
              <a:buSzPts val="2600"/>
              <a:buChar char="●"/>
              <a:defRPr sz="2600" b="1">
                <a:solidFill>
                  <a:srgbClr val="1E549E"/>
                </a:solidFill>
              </a:defRPr>
            </a:lvl7pPr>
            <a:lvl8pPr marL="3657600" lvl="7" indent="-393700" rtl="0">
              <a:lnSpc>
                <a:spcPct val="115000"/>
              </a:lnSpc>
              <a:spcBef>
                <a:spcPts val="0"/>
              </a:spcBef>
              <a:spcAft>
                <a:spcPts val="0"/>
              </a:spcAft>
              <a:buClr>
                <a:srgbClr val="1E549E"/>
              </a:buClr>
              <a:buSzPts val="2600"/>
              <a:buChar char="○"/>
              <a:defRPr sz="2600" b="1">
                <a:solidFill>
                  <a:srgbClr val="1E549E"/>
                </a:solidFill>
              </a:defRPr>
            </a:lvl8pPr>
            <a:lvl9pPr marL="4114800" lvl="8" indent="-393700" rtl="0">
              <a:lnSpc>
                <a:spcPct val="115000"/>
              </a:lnSpc>
              <a:spcBef>
                <a:spcPts val="0"/>
              </a:spcBef>
              <a:spcAft>
                <a:spcPts val="0"/>
              </a:spcAft>
              <a:buClr>
                <a:srgbClr val="1E549E"/>
              </a:buClr>
              <a:buSzPts val="2600"/>
              <a:buChar char="■"/>
              <a:defRPr sz="2600" b="1">
                <a:solidFill>
                  <a:srgbClr val="1E549E"/>
                </a:solidFill>
              </a:defRPr>
            </a:lvl9pPr>
          </a:lstStyle>
          <a:p>
            <a:endParaRPr/>
          </a:p>
        </p:txBody>
      </p:sp>
      <p:sp>
        <p:nvSpPr>
          <p:cNvPr id="60" name="Google Shape;60;p12"/>
          <p:cNvSpPr txBox="1">
            <a:spLocks noGrp="1"/>
          </p:cNvSpPr>
          <p:nvPr>
            <p:ph type="body" idx="2"/>
          </p:nvPr>
        </p:nvSpPr>
        <p:spPr>
          <a:xfrm>
            <a:off x="961400" y="2683000"/>
            <a:ext cx="4461000" cy="32292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61" name="Google Shape;61;p12"/>
          <p:cNvSpPr txBox="1">
            <a:spLocks noGrp="1"/>
          </p:cNvSpPr>
          <p:nvPr>
            <p:ph type="body" idx="3"/>
          </p:nvPr>
        </p:nvSpPr>
        <p:spPr>
          <a:xfrm>
            <a:off x="6770810" y="649175"/>
            <a:ext cx="4461000" cy="5262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62" name="Google Shape;62;p12"/>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3" name="Google Shape;63;p12"/>
          <p:cNvSpPr txBox="1">
            <a:spLocks noGrp="1"/>
          </p:cNvSpPr>
          <p:nvPr>
            <p:ph type="body" idx="4"/>
          </p:nvPr>
        </p:nvSpPr>
        <p:spPr>
          <a:xfrm>
            <a:off x="312550" y="310075"/>
            <a:ext cx="4461000" cy="3315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64" name="Google Shape;64;p12"/>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p:cSld name="BLANK_10_3_1">
    <p:bg>
      <p:bgPr>
        <a:solidFill>
          <a:srgbClr val="E0E5E9"/>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body" idx="1"/>
          </p:nvPr>
        </p:nvSpPr>
        <p:spPr>
          <a:xfrm>
            <a:off x="1015375" y="1060875"/>
            <a:ext cx="2727600" cy="1272000"/>
          </a:xfrm>
          <a:prstGeom prst="rect">
            <a:avLst/>
          </a:prstGeom>
        </p:spPr>
        <p:txBody>
          <a:bodyPr spcFirstLastPara="1" wrap="square" lIns="0" tIns="0" rIns="0" bIns="0" anchor="t" anchorCtr="0">
            <a:noAutofit/>
          </a:bodyPr>
          <a:lstStyle>
            <a:lvl1pPr marL="457200" lvl="0" indent="-393700" rtl="0">
              <a:lnSpc>
                <a:spcPct val="115000"/>
              </a:lnSpc>
              <a:spcBef>
                <a:spcPts val="0"/>
              </a:spcBef>
              <a:spcAft>
                <a:spcPts val="0"/>
              </a:spcAft>
              <a:buClr>
                <a:srgbClr val="1E549E"/>
              </a:buClr>
              <a:buSzPts val="2600"/>
              <a:buChar char="●"/>
              <a:defRPr sz="2600" b="1">
                <a:solidFill>
                  <a:srgbClr val="1E549E"/>
                </a:solidFill>
              </a:defRPr>
            </a:lvl1pPr>
            <a:lvl2pPr marL="914400" lvl="1" indent="-393700" rtl="0">
              <a:lnSpc>
                <a:spcPct val="115000"/>
              </a:lnSpc>
              <a:spcBef>
                <a:spcPts val="0"/>
              </a:spcBef>
              <a:spcAft>
                <a:spcPts val="0"/>
              </a:spcAft>
              <a:buClr>
                <a:srgbClr val="1E549E"/>
              </a:buClr>
              <a:buSzPts val="2600"/>
              <a:buChar char="○"/>
              <a:defRPr sz="2600" b="1">
                <a:solidFill>
                  <a:srgbClr val="1E549E"/>
                </a:solidFill>
              </a:defRPr>
            </a:lvl2pPr>
            <a:lvl3pPr marL="1371600" lvl="2" indent="-393700" rtl="0">
              <a:lnSpc>
                <a:spcPct val="115000"/>
              </a:lnSpc>
              <a:spcBef>
                <a:spcPts val="0"/>
              </a:spcBef>
              <a:spcAft>
                <a:spcPts val="0"/>
              </a:spcAft>
              <a:buClr>
                <a:srgbClr val="1E549E"/>
              </a:buClr>
              <a:buSzPts val="2600"/>
              <a:buChar char="■"/>
              <a:defRPr sz="2600" b="1">
                <a:solidFill>
                  <a:srgbClr val="1E549E"/>
                </a:solidFill>
              </a:defRPr>
            </a:lvl3pPr>
            <a:lvl4pPr marL="1828800" lvl="3" indent="-393700" rtl="0">
              <a:lnSpc>
                <a:spcPct val="115000"/>
              </a:lnSpc>
              <a:spcBef>
                <a:spcPts val="0"/>
              </a:spcBef>
              <a:spcAft>
                <a:spcPts val="0"/>
              </a:spcAft>
              <a:buClr>
                <a:srgbClr val="1E549E"/>
              </a:buClr>
              <a:buSzPts val="2600"/>
              <a:buChar char="●"/>
              <a:defRPr sz="2600" b="1">
                <a:solidFill>
                  <a:srgbClr val="1E549E"/>
                </a:solidFill>
              </a:defRPr>
            </a:lvl4pPr>
            <a:lvl5pPr marL="2286000" lvl="4" indent="-393700" rtl="0">
              <a:lnSpc>
                <a:spcPct val="115000"/>
              </a:lnSpc>
              <a:spcBef>
                <a:spcPts val="0"/>
              </a:spcBef>
              <a:spcAft>
                <a:spcPts val="0"/>
              </a:spcAft>
              <a:buClr>
                <a:srgbClr val="1E549E"/>
              </a:buClr>
              <a:buSzPts val="2600"/>
              <a:buChar char="○"/>
              <a:defRPr sz="2600" b="1">
                <a:solidFill>
                  <a:srgbClr val="1E549E"/>
                </a:solidFill>
              </a:defRPr>
            </a:lvl5pPr>
            <a:lvl6pPr marL="2743200" lvl="5" indent="-393700" rtl="0">
              <a:lnSpc>
                <a:spcPct val="115000"/>
              </a:lnSpc>
              <a:spcBef>
                <a:spcPts val="0"/>
              </a:spcBef>
              <a:spcAft>
                <a:spcPts val="0"/>
              </a:spcAft>
              <a:buClr>
                <a:srgbClr val="1E549E"/>
              </a:buClr>
              <a:buSzPts val="2600"/>
              <a:buChar char="■"/>
              <a:defRPr sz="2600" b="1">
                <a:solidFill>
                  <a:srgbClr val="1E549E"/>
                </a:solidFill>
              </a:defRPr>
            </a:lvl6pPr>
            <a:lvl7pPr marL="3200400" lvl="6" indent="-393700" rtl="0">
              <a:lnSpc>
                <a:spcPct val="115000"/>
              </a:lnSpc>
              <a:spcBef>
                <a:spcPts val="0"/>
              </a:spcBef>
              <a:spcAft>
                <a:spcPts val="0"/>
              </a:spcAft>
              <a:buClr>
                <a:srgbClr val="1E549E"/>
              </a:buClr>
              <a:buSzPts val="2600"/>
              <a:buChar char="●"/>
              <a:defRPr sz="2600" b="1">
                <a:solidFill>
                  <a:srgbClr val="1E549E"/>
                </a:solidFill>
              </a:defRPr>
            </a:lvl7pPr>
            <a:lvl8pPr marL="3657600" lvl="7" indent="-393700" rtl="0">
              <a:lnSpc>
                <a:spcPct val="115000"/>
              </a:lnSpc>
              <a:spcBef>
                <a:spcPts val="0"/>
              </a:spcBef>
              <a:spcAft>
                <a:spcPts val="0"/>
              </a:spcAft>
              <a:buClr>
                <a:srgbClr val="1E549E"/>
              </a:buClr>
              <a:buSzPts val="2600"/>
              <a:buChar char="○"/>
              <a:defRPr sz="2600" b="1">
                <a:solidFill>
                  <a:srgbClr val="1E549E"/>
                </a:solidFill>
              </a:defRPr>
            </a:lvl8pPr>
            <a:lvl9pPr marL="4114800" lvl="8" indent="-393700" rtl="0">
              <a:lnSpc>
                <a:spcPct val="115000"/>
              </a:lnSpc>
              <a:spcBef>
                <a:spcPts val="0"/>
              </a:spcBef>
              <a:spcAft>
                <a:spcPts val="0"/>
              </a:spcAft>
              <a:buClr>
                <a:srgbClr val="1E549E"/>
              </a:buClr>
              <a:buSzPts val="2600"/>
              <a:buChar char="■"/>
              <a:defRPr sz="2600" b="1">
                <a:solidFill>
                  <a:srgbClr val="1E549E"/>
                </a:solidFill>
              </a:defRPr>
            </a:lvl9pPr>
          </a:lstStyle>
          <a:p>
            <a:endParaRPr/>
          </a:p>
        </p:txBody>
      </p:sp>
      <p:sp>
        <p:nvSpPr>
          <p:cNvPr id="67" name="Google Shape;67;p13"/>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body" idx="2"/>
          </p:nvPr>
        </p:nvSpPr>
        <p:spPr>
          <a:xfrm>
            <a:off x="4266250" y="1060875"/>
            <a:ext cx="3568800" cy="48513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100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69" name="Google Shape;69;p13"/>
          <p:cNvSpPr txBox="1">
            <a:spLocks noGrp="1"/>
          </p:cNvSpPr>
          <p:nvPr>
            <p:ph type="body" idx="3"/>
          </p:nvPr>
        </p:nvSpPr>
        <p:spPr>
          <a:xfrm>
            <a:off x="8029650" y="1060875"/>
            <a:ext cx="3568800" cy="48513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100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70" name="Google Shape;70;p13"/>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ts / Icons - with intro">
  <p:cSld name="BLANK_10_3_1_2">
    <p:bg>
      <p:bgPr>
        <a:solidFill>
          <a:srgbClr val="E0E5E9"/>
        </a:solid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297400" y="908475"/>
            <a:ext cx="10408800" cy="1272000"/>
          </a:xfrm>
          <a:prstGeom prst="rect">
            <a:avLst/>
          </a:prstGeom>
        </p:spPr>
        <p:txBody>
          <a:bodyPr spcFirstLastPara="1" wrap="square" lIns="0" tIns="0" rIns="0" bIns="0" anchor="t" anchorCtr="0">
            <a:noAutofit/>
          </a:bodyPr>
          <a:lstStyle>
            <a:lvl1pPr marL="457200" lvl="0" indent="-393700" rtl="0">
              <a:lnSpc>
                <a:spcPct val="115000"/>
              </a:lnSpc>
              <a:spcBef>
                <a:spcPts val="0"/>
              </a:spcBef>
              <a:spcAft>
                <a:spcPts val="0"/>
              </a:spcAft>
              <a:buClr>
                <a:srgbClr val="1E549E"/>
              </a:buClr>
              <a:buSzPts val="2600"/>
              <a:buChar char="●"/>
              <a:defRPr sz="2600" b="1">
                <a:solidFill>
                  <a:srgbClr val="1E549E"/>
                </a:solidFill>
              </a:defRPr>
            </a:lvl1pPr>
            <a:lvl2pPr marL="914400" lvl="1" indent="-393700" rtl="0">
              <a:lnSpc>
                <a:spcPct val="115000"/>
              </a:lnSpc>
              <a:spcBef>
                <a:spcPts val="0"/>
              </a:spcBef>
              <a:spcAft>
                <a:spcPts val="0"/>
              </a:spcAft>
              <a:buClr>
                <a:srgbClr val="1E549E"/>
              </a:buClr>
              <a:buSzPts val="2600"/>
              <a:buChar char="○"/>
              <a:defRPr sz="2600" b="1">
                <a:solidFill>
                  <a:srgbClr val="1E549E"/>
                </a:solidFill>
              </a:defRPr>
            </a:lvl2pPr>
            <a:lvl3pPr marL="1371600" lvl="2" indent="-393700" rtl="0">
              <a:lnSpc>
                <a:spcPct val="115000"/>
              </a:lnSpc>
              <a:spcBef>
                <a:spcPts val="0"/>
              </a:spcBef>
              <a:spcAft>
                <a:spcPts val="0"/>
              </a:spcAft>
              <a:buClr>
                <a:srgbClr val="1E549E"/>
              </a:buClr>
              <a:buSzPts val="2600"/>
              <a:buChar char="■"/>
              <a:defRPr sz="2600" b="1">
                <a:solidFill>
                  <a:srgbClr val="1E549E"/>
                </a:solidFill>
              </a:defRPr>
            </a:lvl3pPr>
            <a:lvl4pPr marL="1828800" lvl="3" indent="-393700" rtl="0">
              <a:lnSpc>
                <a:spcPct val="115000"/>
              </a:lnSpc>
              <a:spcBef>
                <a:spcPts val="0"/>
              </a:spcBef>
              <a:spcAft>
                <a:spcPts val="0"/>
              </a:spcAft>
              <a:buClr>
                <a:srgbClr val="1E549E"/>
              </a:buClr>
              <a:buSzPts val="2600"/>
              <a:buChar char="●"/>
              <a:defRPr sz="2600" b="1">
                <a:solidFill>
                  <a:srgbClr val="1E549E"/>
                </a:solidFill>
              </a:defRPr>
            </a:lvl4pPr>
            <a:lvl5pPr marL="2286000" lvl="4" indent="-393700" rtl="0">
              <a:lnSpc>
                <a:spcPct val="115000"/>
              </a:lnSpc>
              <a:spcBef>
                <a:spcPts val="0"/>
              </a:spcBef>
              <a:spcAft>
                <a:spcPts val="0"/>
              </a:spcAft>
              <a:buClr>
                <a:srgbClr val="1E549E"/>
              </a:buClr>
              <a:buSzPts val="2600"/>
              <a:buChar char="○"/>
              <a:defRPr sz="2600" b="1">
                <a:solidFill>
                  <a:srgbClr val="1E549E"/>
                </a:solidFill>
              </a:defRPr>
            </a:lvl5pPr>
            <a:lvl6pPr marL="2743200" lvl="5" indent="-393700" rtl="0">
              <a:lnSpc>
                <a:spcPct val="115000"/>
              </a:lnSpc>
              <a:spcBef>
                <a:spcPts val="0"/>
              </a:spcBef>
              <a:spcAft>
                <a:spcPts val="0"/>
              </a:spcAft>
              <a:buClr>
                <a:srgbClr val="1E549E"/>
              </a:buClr>
              <a:buSzPts val="2600"/>
              <a:buChar char="■"/>
              <a:defRPr sz="2600" b="1">
                <a:solidFill>
                  <a:srgbClr val="1E549E"/>
                </a:solidFill>
              </a:defRPr>
            </a:lvl6pPr>
            <a:lvl7pPr marL="3200400" lvl="6" indent="-393700" rtl="0">
              <a:lnSpc>
                <a:spcPct val="115000"/>
              </a:lnSpc>
              <a:spcBef>
                <a:spcPts val="0"/>
              </a:spcBef>
              <a:spcAft>
                <a:spcPts val="0"/>
              </a:spcAft>
              <a:buClr>
                <a:srgbClr val="1E549E"/>
              </a:buClr>
              <a:buSzPts val="2600"/>
              <a:buChar char="●"/>
              <a:defRPr sz="2600" b="1">
                <a:solidFill>
                  <a:srgbClr val="1E549E"/>
                </a:solidFill>
              </a:defRPr>
            </a:lvl7pPr>
            <a:lvl8pPr marL="3657600" lvl="7" indent="-393700" rtl="0">
              <a:lnSpc>
                <a:spcPct val="115000"/>
              </a:lnSpc>
              <a:spcBef>
                <a:spcPts val="0"/>
              </a:spcBef>
              <a:spcAft>
                <a:spcPts val="0"/>
              </a:spcAft>
              <a:buClr>
                <a:srgbClr val="1E549E"/>
              </a:buClr>
              <a:buSzPts val="2600"/>
              <a:buChar char="○"/>
              <a:defRPr sz="2600" b="1">
                <a:solidFill>
                  <a:srgbClr val="1E549E"/>
                </a:solidFill>
              </a:defRPr>
            </a:lvl8pPr>
            <a:lvl9pPr marL="4114800" lvl="8" indent="-393700" rtl="0">
              <a:lnSpc>
                <a:spcPct val="115000"/>
              </a:lnSpc>
              <a:spcBef>
                <a:spcPts val="0"/>
              </a:spcBef>
              <a:spcAft>
                <a:spcPts val="0"/>
              </a:spcAft>
              <a:buClr>
                <a:srgbClr val="1E549E"/>
              </a:buClr>
              <a:buSzPts val="2600"/>
              <a:buChar char="■"/>
              <a:defRPr sz="2600" b="1">
                <a:solidFill>
                  <a:srgbClr val="1E549E"/>
                </a:solidFill>
              </a:defRPr>
            </a:lvl9pPr>
          </a:lstStyle>
          <a:p>
            <a:endParaRPr/>
          </a:p>
        </p:txBody>
      </p:sp>
      <p:sp>
        <p:nvSpPr>
          <p:cNvPr id="73" name="Google Shape;73;p14"/>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body" idx="2"/>
          </p:nvPr>
        </p:nvSpPr>
        <p:spPr>
          <a:xfrm>
            <a:off x="312550" y="310075"/>
            <a:ext cx="4461000" cy="3315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75" name="Google Shape;75;p14"/>
          <p:cNvSpPr txBox="1">
            <a:spLocks noGrp="1"/>
          </p:cNvSpPr>
          <p:nvPr>
            <p:ph type="body" idx="3"/>
          </p:nvPr>
        </p:nvSpPr>
        <p:spPr>
          <a:xfrm>
            <a:off x="4362454" y="5314625"/>
            <a:ext cx="3163500" cy="8166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76" name="Google Shape;76;p14"/>
          <p:cNvSpPr txBox="1">
            <a:spLocks noGrp="1"/>
          </p:cNvSpPr>
          <p:nvPr>
            <p:ph type="body" idx="4"/>
          </p:nvPr>
        </p:nvSpPr>
        <p:spPr>
          <a:xfrm>
            <a:off x="8248491" y="5334113"/>
            <a:ext cx="3163500" cy="8166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77" name="Google Shape;77;p14"/>
          <p:cNvSpPr txBox="1">
            <a:spLocks noGrp="1"/>
          </p:cNvSpPr>
          <p:nvPr>
            <p:ph type="body" idx="5"/>
          </p:nvPr>
        </p:nvSpPr>
        <p:spPr>
          <a:xfrm>
            <a:off x="439363" y="5334113"/>
            <a:ext cx="3237600" cy="8166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78" name="Google Shape;78;p14"/>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ts / Icons">
  <p:cSld name="BLANK_10_3_1_2_1">
    <p:bg>
      <p:bgPr>
        <a:solidFill>
          <a:srgbClr val="E0E5E9"/>
        </a:solidFill>
        <a:effectLst/>
      </p:bgPr>
    </p:bg>
    <p:spTree>
      <p:nvGrpSpPr>
        <p:cNvPr id="1" name="Shape 79"/>
        <p:cNvGrpSpPr/>
        <p:nvPr/>
      </p:nvGrpSpPr>
      <p:grpSpPr>
        <a:xfrm>
          <a:off x="0" y="0"/>
          <a:ext cx="0" cy="0"/>
          <a:chOff x="0" y="0"/>
          <a:chExt cx="0" cy="0"/>
        </a:xfrm>
      </p:grpSpPr>
      <p:sp>
        <p:nvSpPr>
          <p:cNvPr id="80" name="Google Shape;80;p15"/>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81" name="Google Shape;81;p15"/>
          <p:cNvSpPr txBox="1">
            <a:spLocks noGrp="1"/>
          </p:cNvSpPr>
          <p:nvPr>
            <p:ph type="body" idx="1"/>
          </p:nvPr>
        </p:nvSpPr>
        <p:spPr>
          <a:xfrm>
            <a:off x="312550" y="310075"/>
            <a:ext cx="4461000" cy="3315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82" name="Google Shape;82;p15"/>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83" name="Google Shape;83;p15"/>
          <p:cNvSpPr txBox="1">
            <a:spLocks noGrp="1"/>
          </p:cNvSpPr>
          <p:nvPr>
            <p:ph type="body" idx="2"/>
          </p:nvPr>
        </p:nvSpPr>
        <p:spPr>
          <a:xfrm>
            <a:off x="3485300"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4" name="Google Shape;84;p15"/>
          <p:cNvSpPr txBox="1">
            <a:spLocks noGrp="1"/>
          </p:cNvSpPr>
          <p:nvPr>
            <p:ph type="body" idx="3"/>
          </p:nvPr>
        </p:nvSpPr>
        <p:spPr>
          <a:xfrm>
            <a:off x="6394000"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5" name="Google Shape;85;p15"/>
          <p:cNvSpPr txBox="1">
            <a:spLocks noGrp="1"/>
          </p:cNvSpPr>
          <p:nvPr>
            <p:ph type="body" idx="4"/>
          </p:nvPr>
        </p:nvSpPr>
        <p:spPr>
          <a:xfrm>
            <a:off x="9302699"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6" name="Google Shape;86;p15"/>
          <p:cNvSpPr txBox="1">
            <a:spLocks noGrp="1"/>
          </p:cNvSpPr>
          <p:nvPr>
            <p:ph type="body" idx="5"/>
          </p:nvPr>
        </p:nvSpPr>
        <p:spPr>
          <a:xfrm>
            <a:off x="576600" y="4033601"/>
            <a:ext cx="2250300" cy="1757700"/>
          </a:xfrm>
          <a:prstGeom prst="rect">
            <a:avLst/>
          </a:prstGeom>
        </p:spPr>
        <p:txBody>
          <a:bodyPr spcFirstLastPara="1" wrap="square" lIns="0" tIns="0" rIns="0" bIns="0" anchor="t" anchorCtr="0">
            <a:noAutofit/>
          </a:bodyPr>
          <a:lstStyle>
            <a:lvl1pPr marL="457200" lvl="0"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algn="ctr"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87" name="Google Shape;87;p15"/>
          <p:cNvSpPr txBox="1">
            <a:spLocks noGrp="1"/>
          </p:cNvSpPr>
          <p:nvPr>
            <p:ph type="body" idx="6"/>
          </p:nvPr>
        </p:nvSpPr>
        <p:spPr>
          <a:xfrm>
            <a:off x="576600"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88" name="Google Shape;88;p15"/>
          <p:cNvSpPr txBox="1">
            <a:spLocks noGrp="1"/>
          </p:cNvSpPr>
          <p:nvPr>
            <p:ph type="body" idx="7"/>
          </p:nvPr>
        </p:nvSpPr>
        <p:spPr>
          <a:xfrm>
            <a:off x="9302700"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89" name="Google Shape;89;p15"/>
          <p:cNvSpPr txBox="1">
            <a:spLocks noGrp="1"/>
          </p:cNvSpPr>
          <p:nvPr>
            <p:ph type="body" idx="8"/>
          </p:nvPr>
        </p:nvSpPr>
        <p:spPr>
          <a:xfrm>
            <a:off x="6394000"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90" name="Google Shape;90;p15"/>
          <p:cNvSpPr txBox="1">
            <a:spLocks noGrp="1"/>
          </p:cNvSpPr>
          <p:nvPr>
            <p:ph type="body" idx="9"/>
          </p:nvPr>
        </p:nvSpPr>
        <p:spPr>
          <a:xfrm>
            <a:off x="3633175" y="3210100"/>
            <a:ext cx="2250300" cy="594900"/>
          </a:xfrm>
          <a:prstGeom prst="rect">
            <a:avLst/>
          </a:prstGeom>
        </p:spPr>
        <p:txBody>
          <a:bodyPr spcFirstLastPara="1" wrap="square" lIns="0" tIns="0" rIns="0" bIns="0" anchor="t" anchorCtr="0">
            <a:noAutofit/>
          </a:bodyPr>
          <a:lstStyle>
            <a:lvl1pPr marL="457200" lvl="0" indent="-342900" algn="ctr" rtl="0">
              <a:lnSpc>
                <a:spcPct val="115000"/>
              </a:lnSpc>
              <a:spcBef>
                <a:spcPts val="0"/>
              </a:spcBef>
              <a:spcAft>
                <a:spcPts val="0"/>
              </a:spcAft>
              <a:buClr>
                <a:srgbClr val="1E549E"/>
              </a:buClr>
              <a:buSzPts val="1800"/>
              <a:buChar char="●"/>
              <a:defRPr sz="1800" b="1">
                <a:solidFill>
                  <a:srgbClr val="1E549E"/>
                </a:solidFill>
              </a:defRPr>
            </a:lvl1pPr>
            <a:lvl2pPr marL="914400" lvl="1" indent="-342900" algn="ctr" rtl="0">
              <a:lnSpc>
                <a:spcPct val="115000"/>
              </a:lnSpc>
              <a:spcBef>
                <a:spcPts val="0"/>
              </a:spcBef>
              <a:spcAft>
                <a:spcPts val="0"/>
              </a:spcAft>
              <a:buClr>
                <a:srgbClr val="1E549E"/>
              </a:buClr>
              <a:buSzPts val="1800"/>
              <a:buChar char="○"/>
              <a:defRPr sz="1800" b="1">
                <a:solidFill>
                  <a:srgbClr val="1E549E"/>
                </a:solidFill>
              </a:defRPr>
            </a:lvl2pPr>
            <a:lvl3pPr marL="1371600" lvl="2" indent="-342900" algn="ctr" rtl="0">
              <a:lnSpc>
                <a:spcPct val="115000"/>
              </a:lnSpc>
              <a:spcBef>
                <a:spcPts val="0"/>
              </a:spcBef>
              <a:spcAft>
                <a:spcPts val="0"/>
              </a:spcAft>
              <a:buClr>
                <a:srgbClr val="1E549E"/>
              </a:buClr>
              <a:buSzPts val="1800"/>
              <a:buChar char="■"/>
              <a:defRPr sz="1800" b="1">
                <a:solidFill>
                  <a:srgbClr val="1E549E"/>
                </a:solidFill>
              </a:defRPr>
            </a:lvl3pPr>
            <a:lvl4pPr marL="1828800" lvl="3" indent="-342900" algn="ctr" rtl="0">
              <a:lnSpc>
                <a:spcPct val="115000"/>
              </a:lnSpc>
              <a:spcBef>
                <a:spcPts val="0"/>
              </a:spcBef>
              <a:spcAft>
                <a:spcPts val="0"/>
              </a:spcAft>
              <a:buClr>
                <a:srgbClr val="1E549E"/>
              </a:buClr>
              <a:buSzPts val="1800"/>
              <a:buChar char="●"/>
              <a:defRPr sz="1800" b="1">
                <a:solidFill>
                  <a:srgbClr val="1E549E"/>
                </a:solidFill>
              </a:defRPr>
            </a:lvl4pPr>
            <a:lvl5pPr marL="2286000" lvl="4" indent="-342900" algn="ctr" rtl="0">
              <a:lnSpc>
                <a:spcPct val="115000"/>
              </a:lnSpc>
              <a:spcBef>
                <a:spcPts val="0"/>
              </a:spcBef>
              <a:spcAft>
                <a:spcPts val="0"/>
              </a:spcAft>
              <a:buClr>
                <a:srgbClr val="1E549E"/>
              </a:buClr>
              <a:buSzPts val="1800"/>
              <a:buChar char="○"/>
              <a:defRPr sz="1800" b="1">
                <a:solidFill>
                  <a:srgbClr val="1E549E"/>
                </a:solidFill>
              </a:defRPr>
            </a:lvl5pPr>
            <a:lvl6pPr marL="2743200" lvl="5" indent="-342900" algn="ctr" rtl="0">
              <a:lnSpc>
                <a:spcPct val="115000"/>
              </a:lnSpc>
              <a:spcBef>
                <a:spcPts val="0"/>
              </a:spcBef>
              <a:spcAft>
                <a:spcPts val="0"/>
              </a:spcAft>
              <a:buClr>
                <a:srgbClr val="1E549E"/>
              </a:buClr>
              <a:buSzPts val="1800"/>
              <a:buChar char="■"/>
              <a:defRPr sz="1800" b="1">
                <a:solidFill>
                  <a:srgbClr val="1E549E"/>
                </a:solidFill>
              </a:defRPr>
            </a:lvl6pPr>
            <a:lvl7pPr marL="3200400" lvl="6" indent="-342900" algn="ctr" rtl="0">
              <a:lnSpc>
                <a:spcPct val="115000"/>
              </a:lnSpc>
              <a:spcBef>
                <a:spcPts val="0"/>
              </a:spcBef>
              <a:spcAft>
                <a:spcPts val="0"/>
              </a:spcAft>
              <a:buClr>
                <a:srgbClr val="1E549E"/>
              </a:buClr>
              <a:buSzPts val="1800"/>
              <a:buChar char="●"/>
              <a:defRPr sz="1800" b="1">
                <a:solidFill>
                  <a:srgbClr val="1E549E"/>
                </a:solidFill>
              </a:defRPr>
            </a:lvl7pPr>
            <a:lvl8pPr marL="3657600" lvl="7" indent="-342900" algn="ctr" rtl="0">
              <a:lnSpc>
                <a:spcPct val="115000"/>
              </a:lnSpc>
              <a:spcBef>
                <a:spcPts val="0"/>
              </a:spcBef>
              <a:spcAft>
                <a:spcPts val="0"/>
              </a:spcAft>
              <a:buClr>
                <a:srgbClr val="1E549E"/>
              </a:buClr>
              <a:buSzPts val="1800"/>
              <a:buChar char="○"/>
              <a:defRPr sz="1800" b="1">
                <a:solidFill>
                  <a:srgbClr val="1E549E"/>
                </a:solidFill>
              </a:defRPr>
            </a:lvl8pPr>
            <a:lvl9pPr marL="4114800" lvl="8" indent="-342900" algn="ctr" rtl="0">
              <a:lnSpc>
                <a:spcPct val="115000"/>
              </a:lnSpc>
              <a:spcBef>
                <a:spcPts val="0"/>
              </a:spcBef>
              <a:spcAft>
                <a:spcPts val="0"/>
              </a:spcAft>
              <a:buClr>
                <a:srgbClr val="1E549E"/>
              </a:buClr>
              <a:buSzPts val="1800"/>
              <a:buChar char="■"/>
              <a:defRPr sz="1800" b="1">
                <a:solidFill>
                  <a:srgbClr val="1E549E"/>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col simple 1">
  <p:cSld name="BLANK_10_2">
    <p:bg>
      <p:bgPr>
        <a:solidFill>
          <a:srgbClr val="E0E5E9"/>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body" idx="1"/>
          </p:nvPr>
        </p:nvSpPr>
        <p:spPr>
          <a:xfrm>
            <a:off x="961400" y="649175"/>
            <a:ext cx="4461000" cy="5262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93" name="Google Shape;93;p16"/>
          <p:cNvSpPr txBox="1">
            <a:spLocks noGrp="1"/>
          </p:cNvSpPr>
          <p:nvPr>
            <p:ph type="body" idx="2"/>
          </p:nvPr>
        </p:nvSpPr>
        <p:spPr>
          <a:xfrm>
            <a:off x="6770810" y="649175"/>
            <a:ext cx="4461000" cy="52629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rgbClr val="1E549E"/>
              </a:buClr>
              <a:buSzPts val="1400"/>
              <a:buFont typeface="Helvetica Neue"/>
              <a:buChar char="■"/>
              <a:defRPr sz="1400">
                <a:solidFill>
                  <a:srgbClr val="1E549E"/>
                </a:solidFill>
                <a:latin typeface="Helvetica Neue"/>
                <a:ea typeface="Helvetica Neue"/>
                <a:cs typeface="Helvetica Neue"/>
                <a:sym typeface="Helvetica Neue"/>
              </a:defRPr>
            </a:lvl9pPr>
          </a:lstStyle>
          <a:p>
            <a:endParaRPr/>
          </a:p>
        </p:txBody>
      </p:sp>
      <p:sp>
        <p:nvSpPr>
          <p:cNvPr id="94" name="Google Shape;94;p16"/>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 simple">
  <p:cSld name="BLANK_10_1">
    <p:bg>
      <p:bgPr>
        <a:solidFill>
          <a:srgbClr val="E0E5E9"/>
        </a:solid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4393812" y="992250"/>
            <a:ext cx="3487200" cy="4873500"/>
          </a:xfrm>
          <a:prstGeom prst="rect">
            <a:avLst/>
          </a:prstGeom>
        </p:spPr>
        <p:txBody>
          <a:bodyPr spcFirstLastPara="1" wrap="square" lIns="0" tIns="0" rIns="0" bIns="0" anchor="t" anchorCtr="0">
            <a:noAutofit/>
          </a:bodyPr>
          <a:lstStyle>
            <a:lvl1pPr marL="457200" lvl="0"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98" name="Google Shape;98;p17"/>
          <p:cNvSpPr txBox="1">
            <a:spLocks noGrp="1"/>
          </p:cNvSpPr>
          <p:nvPr>
            <p:ph type="body" idx="2"/>
          </p:nvPr>
        </p:nvSpPr>
        <p:spPr>
          <a:xfrm>
            <a:off x="8408625" y="992250"/>
            <a:ext cx="3487200" cy="4873500"/>
          </a:xfrm>
          <a:prstGeom prst="rect">
            <a:avLst/>
          </a:prstGeom>
        </p:spPr>
        <p:txBody>
          <a:bodyPr spcFirstLastPara="1" wrap="square" lIns="0" tIns="0" rIns="0" bIns="0" anchor="t" anchorCtr="0">
            <a:noAutofit/>
          </a:bodyPr>
          <a:lstStyle>
            <a:lvl1pPr marL="457200" lvl="0"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99" name="Google Shape;99;p17"/>
          <p:cNvSpPr txBox="1">
            <a:spLocks noGrp="1"/>
          </p:cNvSpPr>
          <p:nvPr>
            <p:ph type="body" idx="3"/>
          </p:nvPr>
        </p:nvSpPr>
        <p:spPr>
          <a:xfrm>
            <a:off x="297400" y="992250"/>
            <a:ext cx="3568800" cy="4873500"/>
          </a:xfrm>
          <a:prstGeom prst="rect">
            <a:avLst/>
          </a:prstGeom>
        </p:spPr>
        <p:txBody>
          <a:bodyPr spcFirstLastPara="1" wrap="square" lIns="0" tIns="0" rIns="0" bIns="0" anchor="t" anchorCtr="0">
            <a:noAutofit/>
          </a:bodyPr>
          <a:lstStyle>
            <a:lvl1pPr marL="457200" lvl="0"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1pPr>
            <a:lvl2pPr marL="914400" lvl="1"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2pPr>
            <a:lvl3pPr marL="1371600" lvl="2"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3pPr>
            <a:lvl4pPr marL="1828800" lvl="3"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4pPr>
            <a:lvl5pPr marL="2286000" lvl="4"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5pPr>
            <a:lvl6pPr marL="2743200" lvl="5"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6pPr>
            <a:lvl7pPr marL="3200400" lvl="6"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7pPr>
            <a:lvl8pPr marL="3657600" lvl="7"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8pPr>
            <a:lvl9pPr marL="4114800" lvl="8" indent="-330200" rtl="0">
              <a:lnSpc>
                <a:spcPct val="115000"/>
              </a:lnSpc>
              <a:spcBef>
                <a:spcPts val="0"/>
              </a:spcBef>
              <a:spcAft>
                <a:spcPts val="0"/>
              </a:spcAft>
              <a:buClr>
                <a:srgbClr val="1E549E"/>
              </a:buClr>
              <a:buSzPts val="1600"/>
              <a:buFont typeface="Helvetica Neue"/>
              <a:buChar char="■"/>
              <a:defRPr sz="1600">
                <a:solidFill>
                  <a:srgbClr val="1E549E"/>
                </a:solidFill>
                <a:latin typeface="Helvetica Neue"/>
                <a:ea typeface="Helvetica Neue"/>
                <a:cs typeface="Helvetica Neue"/>
                <a:sym typeface="Helvetica Neue"/>
              </a:defRPr>
            </a:lvl9pPr>
          </a:lstStyle>
          <a:p>
            <a:endParaRPr/>
          </a:p>
        </p:txBody>
      </p:sp>
      <p:sp>
        <p:nvSpPr>
          <p:cNvPr id="100" name="Google Shape;100;p17"/>
          <p:cNvSpPr/>
          <p:nvPr/>
        </p:nvSpPr>
        <p:spPr>
          <a:xfrm>
            <a:off x="297400" y="6359275"/>
            <a:ext cx="772239" cy="331460"/>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245">
          <p15:clr>
            <a:schemeClr val="dk2"/>
          </p15:clr>
        </p15:guide>
        <p15:guide id="16" pos="5433">
          <p15:clr>
            <a:schemeClr val="dk2"/>
          </p15:clr>
        </p15:guide>
        <p15:guide id="17" pos="5995">
          <p15:clr>
            <a:schemeClr val="dk2"/>
          </p15:clr>
        </p15:guide>
        <p15:guide id="18" pos="6182">
          <p15:clr>
            <a:schemeClr val="dk2"/>
          </p15:clr>
        </p15:guide>
        <p15:guide id="19" pos="6744">
          <p15:clr>
            <a:schemeClr val="dk2"/>
          </p15:clr>
        </p15:guide>
        <p15:guide id="20" pos="6931">
          <p15:clr>
            <a:schemeClr val="dk2"/>
          </p15:clr>
        </p15:guide>
        <p15:guide id="21" pos="7493">
          <p15:clr>
            <a:schemeClr val="dk2"/>
          </p15:clr>
        </p15:guide>
        <p15:guide id="22" pos="2248">
          <p15:clr>
            <a:schemeClr val="dk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se study with normal title length">
  <p:cSld name="BLANK_9_2_3_1">
    <p:bg>
      <p:bgPr>
        <a:solidFill>
          <a:srgbClr val="E0E5E9"/>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body" idx="1"/>
          </p:nvPr>
        </p:nvSpPr>
        <p:spPr>
          <a:xfrm>
            <a:off x="2974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04" name="Google Shape;104;p18"/>
          <p:cNvSpPr txBox="1">
            <a:spLocks noGrp="1"/>
          </p:cNvSpPr>
          <p:nvPr>
            <p:ph type="body" idx="2"/>
          </p:nvPr>
        </p:nvSpPr>
        <p:spPr>
          <a:xfrm>
            <a:off x="3866000" y="310075"/>
            <a:ext cx="3271500" cy="2652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05" name="Google Shape;105;p18"/>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06" name="Google Shape;106;p18"/>
          <p:cNvSpPr txBox="1">
            <a:spLocks noGrp="1"/>
          </p:cNvSpPr>
          <p:nvPr>
            <p:ph type="body" idx="3"/>
          </p:nvPr>
        </p:nvSpPr>
        <p:spPr>
          <a:xfrm>
            <a:off x="2974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07" name="Google Shape;107;p18"/>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18"/>
          <p:cNvSpPr/>
          <p:nvPr/>
        </p:nvSpPr>
        <p:spPr>
          <a:xfrm>
            <a:off x="7499475" y="-1800"/>
            <a:ext cx="4693800" cy="6861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endParaRPr>
          </a:p>
        </p:txBody>
      </p:sp>
      <p:sp>
        <p:nvSpPr>
          <p:cNvPr id="109" name="Google Shape;109;p18"/>
          <p:cNvSpPr txBox="1"/>
          <p:nvPr/>
        </p:nvSpPr>
        <p:spPr>
          <a:xfrm>
            <a:off x="8858175" y="2277925"/>
            <a:ext cx="1976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latin typeface="Helvetica Neue"/>
                <a:ea typeface="Helvetica Neue"/>
                <a:cs typeface="Helvetica Neue"/>
                <a:sym typeface="Helvetica Neue"/>
              </a:rPr>
              <a:t>IMAGE GOES HERE</a:t>
            </a:r>
            <a:endParaRPr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endParaRPr>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a:solidFill>
                  <a:schemeClr val="lt1"/>
                </a:solidFill>
                <a:latin typeface="Helvetica Neue"/>
                <a:ea typeface="Helvetica Neue"/>
                <a:cs typeface="Helvetica Neue"/>
                <a:sym typeface="Helvetica Neue"/>
              </a:rPr>
              <a:t>Cover this blue area with your image</a:t>
            </a:r>
            <a:endParaRPr>
              <a:solidFill>
                <a:schemeClr val="lt1"/>
              </a:solidFill>
              <a:latin typeface="Helvetica Neue"/>
              <a:ea typeface="Helvetica Neue"/>
              <a:cs typeface="Helvetica Neue"/>
              <a:sym typeface="Helvetica Neue"/>
            </a:endParaRPr>
          </a:p>
        </p:txBody>
      </p:sp>
      <p:sp>
        <p:nvSpPr>
          <p:cNvPr id="110" name="Google Shape;110;p18"/>
          <p:cNvSpPr txBox="1">
            <a:spLocks noGrp="1"/>
          </p:cNvSpPr>
          <p:nvPr>
            <p:ph type="sldNum" idx="4"/>
          </p:nvPr>
        </p:nvSpPr>
        <p:spPr>
          <a:xfrm>
            <a:off x="11081303" y="6380675"/>
            <a:ext cx="8103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se study with longer title">
  <p:cSld name="BLANK_9_2_3_1_3">
    <p:bg>
      <p:bgPr>
        <a:solidFill>
          <a:srgbClr val="E0E5E9"/>
        </a:solidFill>
        <a:effectLst/>
      </p:bgPr>
    </p:bg>
    <p:spTree>
      <p:nvGrpSpPr>
        <p:cNvPr id="1" name="Shape 111"/>
        <p:cNvGrpSpPr/>
        <p:nvPr/>
      </p:nvGrpSpPr>
      <p:grpSpPr>
        <a:xfrm>
          <a:off x="0" y="0"/>
          <a:ext cx="0" cy="0"/>
          <a:chOff x="0" y="0"/>
          <a:chExt cx="0" cy="0"/>
        </a:xfrm>
      </p:grpSpPr>
      <p:sp>
        <p:nvSpPr>
          <p:cNvPr id="112" name="Google Shape;112;p19"/>
          <p:cNvSpPr/>
          <p:nvPr/>
        </p:nvSpPr>
        <p:spPr>
          <a:xfrm>
            <a:off x="7499475" y="-1800"/>
            <a:ext cx="4693800" cy="6861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endParaRPr>
          </a:p>
        </p:txBody>
      </p:sp>
      <p:sp>
        <p:nvSpPr>
          <p:cNvPr id="113" name="Google Shape;113;p19"/>
          <p:cNvSpPr txBox="1">
            <a:spLocks noGrp="1"/>
          </p:cNvSpPr>
          <p:nvPr>
            <p:ph type="body" idx="1"/>
          </p:nvPr>
        </p:nvSpPr>
        <p:spPr>
          <a:xfrm>
            <a:off x="297400" y="1388250"/>
            <a:ext cx="3271500" cy="42186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14" name="Google Shape;114;p19"/>
          <p:cNvSpPr txBox="1">
            <a:spLocks noGrp="1"/>
          </p:cNvSpPr>
          <p:nvPr>
            <p:ph type="body" idx="2"/>
          </p:nvPr>
        </p:nvSpPr>
        <p:spPr>
          <a:xfrm>
            <a:off x="3866000" y="310075"/>
            <a:ext cx="3271500" cy="2652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15" name="Google Shape;115;p19"/>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16" name="Google Shape;116;p19"/>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17" name="Google Shape;117;p19"/>
          <p:cNvSpPr txBox="1">
            <a:spLocks noGrp="1"/>
          </p:cNvSpPr>
          <p:nvPr>
            <p:ph type="body" idx="3"/>
          </p:nvPr>
        </p:nvSpPr>
        <p:spPr>
          <a:xfrm>
            <a:off x="297400" y="310075"/>
            <a:ext cx="3271500" cy="9105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18" name="Google Shape;118;p19"/>
          <p:cNvSpPr txBox="1"/>
          <p:nvPr/>
        </p:nvSpPr>
        <p:spPr>
          <a:xfrm>
            <a:off x="8858175" y="2277925"/>
            <a:ext cx="1976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latin typeface="Helvetica Neue"/>
                <a:ea typeface="Helvetica Neue"/>
                <a:cs typeface="Helvetica Neue"/>
                <a:sym typeface="Helvetica Neue"/>
              </a:rPr>
              <a:t>IMAGE GOES HERE</a:t>
            </a:r>
            <a:endParaRPr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endParaRPr>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a:solidFill>
                  <a:schemeClr val="lt1"/>
                </a:solidFill>
                <a:latin typeface="Helvetica Neue"/>
                <a:ea typeface="Helvetica Neue"/>
                <a:cs typeface="Helvetica Neue"/>
                <a:sym typeface="Helvetica Neue"/>
              </a:rPr>
              <a:t>Cover this blue area with your image</a:t>
            </a:r>
            <a:endParaRPr>
              <a:solidFill>
                <a:schemeClr val="lt1"/>
              </a:solidFill>
              <a:latin typeface="Helvetica Neue"/>
              <a:ea typeface="Helvetica Neue"/>
              <a:cs typeface="Helvetica Neue"/>
              <a:sym typeface="Helvetica Neue"/>
            </a:endParaRPr>
          </a:p>
        </p:txBody>
      </p:sp>
      <p:sp>
        <p:nvSpPr>
          <p:cNvPr id="119" name="Google Shape;119;p19"/>
          <p:cNvSpPr txBox="1">
            <a:spLocks noGrp="1"/>
          </p:cNvSpPr>
          <p:nvPr>
            <p:ph type="sldNum" idx="4"/>
          </p:nvPr>
        </p:nvSpPr>
        <p:spPr>
          <a:xfrm>
            <a:off x="11081303" y="6380675"/>
            <a:ext cx="8103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col and image">
  <p:cSld name="BLANK_9_2_3_1_2">
    <p:bg>
      <p:bgPr>
        <a:solidFill>
          <a:srgbClr val="E0E5E9"/>
        </a:solid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2974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22" name="Google Shape;122;p20"/>
          <p:cNvSpPr txBox="1">
            <a:spLocks noGrp="1"/>
          </p:cNvSpPr>
          <p:nvPr>
            <p:ph type="body" idx="2"/>
          </p:nvPr>
        </p:nvSpPr>
        <p:spPr>
          <a:xfrm>
            <a:off x="38660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23" name="Google Shape;123;p20"/>
          <p:cNvSpPr txBox="1">
            <a:spLocks noGrp="1"/>
          </p:cNvSpPr>
          <p:nvPr>
            <p:ph type="body" idx="3"/>
          </p:nvPr>
        </p:nvSpPr>
        <p:spPr>
          <a:xfrm>
            <a:off x="2974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24" name="Google Shape;124;p20"/>
          <p:cNvSpPr txBox="1">
            <a:spLocks noGrp="1"/>
          </p:cNvSpPr>
          <p:nvPr>
            <p:ph type="body" idx="4"/>
          </p:nvPr>
        </p:nvSpPr>
        <p:spPr>
          <a:xfrm>
            <a:off x="38660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25" name="Google Shape;125;p20"/>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26" name="Google Shape;126;p20"/>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27" name="Google Shape;127;p20"/>
          <p:cNvSpPr/>
          <p:nvPr/>
        </p:nvSpPr>
        <p:spPr>
          <a:xfrm>
            <a:off x="7499475" y="-1800"/>
            <a:ext cx="4693800" cy="6861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lt1"/>
              </a:solidFill>
            </a:endParaRPr>
          </a:p>
        </p:txBody>
      </p:sp>
      <p:sp>
        <p:nvSpPr>
          <p:cNvPr id="128" name="Google Shape;128;p20"/>
          <p:cNvSpPr txBox="1">
            <a:spLocks noGrp="1"/>
          </p:cNvSpPr>
          <p:nvPr>
            <p:ph type="sldNum" idx="5"/>
          </p:nvPr>
        </p:nvSpPr>
        <p:spPr>
          <a:xfrm>
            <a:off x="11081303" y="6380675"/>
            <a:ext cx="8103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FFFFFF"/>
                </a:solidFill>
              </a:defRPr>
            </a:lvl1pPr>
            <a:lvl2pPr lvl="1" algn="r" rtl="0">
              <a:buNone/>
              <a:defRPr>
                <a:solidFill>
                  <a:srgbClr val="FFFFFF"/>
                </a:solidFill>
              </a:defRPr>
            </a:lvl2pPr>
            <a:lvl3pPr lvl="2" algn="r" rtl="0">
              <a:buNone/>
              <a:defRPr>
                <a:solidFill>
                  <a:srgbClr val="FFFFFF"/>
                </a:solidFill>
              </a:defRPr>
            </a:lvl3pPr>
            <a:lvl4pPr lvl="3" algn="r" rtl="0">
              <a:buNone/>
              <a:defRPr>
                <a:solidFill>
                  <a:srgbClr val="FFFFFF"/>
                </a:solidFill>
              </a:defRPr>
            </a:lvl4pPr>
            <a:lvl5pPr lvl="4" algn="r" rtl="0">
              <a:buNone/>
              <a:defRPr>
                <a:solidFill>
                  <a:srgbClr val="FFFFFF"/>
                </a:solidFill>
              </a:defRPr>
            </a:lvl5pPr>
            <a:lvl6pPr lvl="5" algn="r" rtl="0">
              <a:buNone/>
              <a:defRPr>
                <a:solidFill>
                  <a:srgbClr val="FFFFFF"/>
                </a:solidFill>
              </a:defRPr>
            </a:lvl6pPr>
            <a:lvl7pPr lvl="6" algn="r" rtl="0">
              <a:buNone/>
              <a:defRPr>
                <a:solidFill>
                  <a:srgbClr val="FFFFFF"/>
                </a:solidFill>
              </a:defRPr>
            </a:lvl7pPr>
            <a:lvl8pPr lvl="7" algn="r" rtl="0">
              <a:buNone/>
              <a:defRPr>
                <a:solidFill>
                  <a:srgbClr val="FFFFFF"/>
                </a:solidFill>
              </a:defRPr>
            </a:lvl8pPr>
            <a:lvl9pPr lvl="8" algn="r"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129" name="Google Shape;129;p20"/>
          <p:cNvSpPr txBox="1"/>
          <p:nvPr/>
        </p:nvSpPr>
        <p:spPr>
          <a:xfrm>
            <a:off x="8858175" y="2277925"/>
            <a:ext cx="19764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b="1">
                <a:solidFill>
                  <a:schemeClr val="lt1"/>
                </a:solidFill>
                <a:latin typeface="Helvetica Neue"/>
                <a:ea typeface="Helvetica Neue"/>
                <a:cs typeface="Helvetica Neue"/>
                <a:sym typeface="Helvetica Neue"/>
              </a:rPr>
              <a:t>IMAGE GOES HERE</a:t>
            </a:r>
            <a:endParaRPr b="1">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endParaRPr>
              <a:solidFill>
                <a:schemeClr val="lt1"/>
              </a:solidFill>
              <a:latin typeface="Helvetica Neue"/>
              <a:ea typeface="Helvetica Neue"/>
              <a:cs typeface="Helvetica Neue"/>
              <a:sym typeface="Helvetica Neue"/>
            </a:endParaRPr>
          </a:p>
          <a:p>
            <a:pPr marL="0" lvl="0" indent="0" algn="ctr" rtl="0">
              <a:spcBef>
                <a:spcPts val="0"/>
              </a:spcBef>
              <a:spcAft>
                <a:spcPts val="0"/>
              </a:spcAft>
              <a:buNone/>
            </a:pPr>
            <a:r>
              <a:rPr lang="en-GB">
                <a:solidFill>
                  <a:schemeClr val="lt1"/>
                </a:solidFill>
                <a:latin typeface="Helvetica Neue"/>
                <a:ea typeface="Helvetica Neue"/>
                <a:cs typeface="Helvetica Neue"/>
                <a:sym typeface="Helvetica Neue"/>
              </a:rPr>
              <a:t>Cover this blue area with your image</a:t>
            </a:r>
            <a:endParaRPr>
              <a:solidFill>
                <a:schemeClr val="lt1"/>
              </a:solidFill>
              <a:latin typeface="Helvetica Neue"/>
              <a:ea typeface="Helvetica Neue"/>
              <a:cs typeface="Helvetica Neue"/>
              <a:sym typeface="Helvetica Neue"/>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DI Vision and Mission">
  <p:cSld name="BLANK_16">
    <p:bg>
      <p:bgPr>
        <a:solidFill>
          <a:srgbClr val="1E549E"/>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chemeClr val="lt1"/>
                </a:solidFill>
              </a:defRPr>
            </a:lvl1pPr>
            <a:lvl2pPr lvl="1" algn="r" rtl="0">
              <a:buNone/>
              <a:defRPr>
                <a:solidFill>
                  <a:schemeClr val="lt1"/>
                </a:solidFill>
              </a:defRPr>
            </a:lvl2pPr>
            <a:lvl3pPr lvl="2" algn="r" rtl="0">
              <a:buNone/>
              <a:defRPr>
                <a:solidFill>
                  <a:schemeClr val="lt1"/>
                </a:solidFill>
              </a:defRPr>
            </a:lvl3pPr>
            <a:lvl4pPr lvl="3" algn="r" rtl="0">
              <a:buNone/>
              <a:defRPr>
                <a:solidFill>
                  <a:schemeClr val="lt1"/>
                </a:solidFill>
              </a:defRPr>
            </a:lvl4pPr>
            <a:lvl5pPr lvl="4" algn="r" rtl="0">
              <a:buNone/>
              <a:defRPr>
                <a:solidFill>
                  <a:schemeClr val="lt1"/>
                </a:solidFill>
              </a:defRPr>
            </a:lvl5pPr>
            <a:lvl6pPr lvl="5" algn="r" rtl="0">
              <a:buNone/>
              <a:defRPr>
                <a:solidFill>
                  <a:schemeClr val="lt1"/>
                </a:solidFill>
              </a:defRPr>
            </a:lvl6pPr>
            <a:lvl7pPr lvl="6" algn="r" rtl="0">
              <a:buNone/>
              <a:defRPr>
                <a:solidFill>
                  <a:schemeClr val="lt1"/>
                </a:solidFill>
              </a:defRPr>
            </a:lvl7pPr>
            <a:lvl8pPr lvl="7" algn="r" rtl="0">
              <a:buNone/>
              <a:defRPr>
                <a:solidFill>
                  <a:schemeClr val="lt1"/>
                </a:solidFill>
              </a:defRPr>
            </a:lvl8pPr>
            <a:lvl9pPr lvl="8" algn="r"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3"/>
          <p:cNvSpPr txBox="1"/>
          <p:nvPr/>
        </p:nvSpPr>
        <p:spPr>
          <a:xfrm>
            <a:off x="961400" y="1039622"/>
            <a:ext cx="4461000" cy="416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b="1"/>
              <a:t>Vision</a:t>
            </a:r>
            <a:endParaRPr sz="3400" b="1"/>
          </a:p>
          <a:p>
            <a:pPr marL="0" lvl="0" indent="0" algn="ctr" rtl="0">
              <a:spcBef>
                <a:spcPts val="0"/>
              </a:spcBef>
              <a:spcAft>
                <a:spcPts val="0"/>
              </a:spcAft>
              <a:buNone/>
            </a:pPr>
            <a:endParaRPr sz="3400"/>
          </a:p>
          <a:p>
            <a:pPr marL="0" lvl="0" indent="0" algn="ctr" rtl="0">
              <a:spcBef>
                <a:spcPts val="0"/>
              </a:spcBef>
              <a:spcAft>
                <a:spcPts val="0"/>
              </a:spcAft>
              <a:buNone/>
            </a:pPr>
            <a:r>
              <a:rPr lang="en-GB" sz="3400"/>
              <a:t>A world where</a:t>
            </a:r>
            <a:br>
              <a:rPr lang="en-GB" sz="3400"/>
            </a:br>
            <a:r>
              <a:rPr lang="en-GB" sz="3400"/>
              <a:t>data works for</a:t>
            </a:r>
            <a:br>
              <a:rPr lang="en-GB" sz="3400"/>
            </a:br>
            <a:r>
              <a:rPr lang="en-GB" sz="3400"/>
              <a:t>everyone</a:t>
            </a:r>
            <a:endParaRPr sz="3400"/>
          </a:p>
        </p:txBody>
      </p:sp>
      <p:sp>
        <p:nvSpPr>
          <p:cNvPr id="16" name="Google Shape;16;p3"/>
          <p:cNvSpPr txBox="1"/>
          <p:nvPr/>
        </p:nvSpPr>
        <p:spPr>
          <a:xfrm>
            <a:off x="6770804" y="1039622"/>
            <a:ext cx="4461000" cy="4167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400" b="1"/>
              <a:t>Mission</a:t>
            </a:r>
            <a:endParaRPr sz="3400" b="1"/>
          </a:p>
          <a:p>
            <a:pPr marL="0" lvl="0" indent="0" algn="ctr" rtl="0">
              <a:spcBef>
                <a:spcPts val="0"/>
              </a:spcBef>
              <a:spcAft>
                <a:spcPts val="0"/>
              </a:spcAft>
              <a:buNone/>
            </a:pPr>
            <a:endParaRPr sz="3400"/>
          </a:p>
          <a:p>
            <a:pPr marL="0" lvl="0" indent="0" algn="ctr" rtl="0">
              <a:spcBef>
                <a:spcPts val="0"/>
              </a:spcBef>
              <a:spcAft>
                <a:spcPts val="0"/>
              </a:spcAft>
              <a:buNone/>
            </a:pPr>
            <a:r>
              <a:rPr lang="en-GB" sz="3400"/>
              <a:t>An open,</a:t>
            </a:r>
            <a:br>
              <a:rPr lang="en-GB" sz="3400"/>
            </a:br>
            <a:r>
              <a:rPr lang="en-GB" sz="3400"/>
              <a:t>trustworthy data ecosystem</a:t>
            </a:r>
            <a:endParaRPr sz="3400"/>
          </a:p>
        </p:txBody>
      </p:sp>
      <p:pic>
        <p:nvPicPr>
          <p:cNvPr id="17" name="Google Shape;17;p3"/>
          <p:cNvPicPr preferRelativeResize="0"/>
          <p:nvPr/>
        </p:nvPicPr>
        <p:blipFill>
          <a:blip r:embed="rId2">
            <a:alphaModFix/>
          </a:blip>
          <a:stretch>
            <a:fillRect/>
          </a:stretch>
        </p:blipFill>
        <p:spPr>
          <a:xfrm>
            <a:off x="991200" y="1309688"/>
            <a:ext cx="10210800" cy="4238625"/>
          </a:xfrm>
          <a:prstGeom prst="rect">
            <a:avLst/>
          </a:prstGeom>
          <a:noFill/>
          <a:ln>
            <a:noFill/>
          </a:ln>
        </p:spPr>
      </p:pic>
      <p:sp>
        <p:nvSpPr>
          <p:cNvPr id="18" name="Google Shape;18;p3"/>
          <p:cNvSpPr/>
          <p:nvPr/>
        </p:nvSpPr>
        <p:spPr>
          <a:xfrm>
            <a:off x="1176200" y="1489500"/>
            <a:ext cx="3879000" cy="3879000"/>
          </a:xfrm>
          <a:prstGeom prst="ellipse">
            <a:avLst/>
          </a:prstGeom>
          <a:solidFill>
            <a:srgbClr val="21B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p:nvPr/>
        </p:nvSpPr>
        <p:spPr>
          <a:xfrm>
            <a:off x="1331300" y="2253750"/>
            <a:ext cx="3568800" cy="2655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4700" b="1">
                <a:solidFill>
                  <a:schemeClr val="lt1"/>
                </a:solidFill>
              </a:rPr>
              <a:t>Vision</a:t>
            </a:r>
            <a:endParaRPr sz="4700" b="1">
              <a:solidFill>
                <a:schemeClr val="lt1"/>
              </a:solidFill>
            </a:endParaRPr>
          </a:p>
          <a:p>
            <a:pPr marL="0" lvl="0" indent="0" algn="ctr" rtl="0">
              <a:lnSpc>
                <a:spcPct val="90000"/>
              </a:lnSpc>
              <a:spcBef>
                <a:spcPts val="2000"/>
              </a:spcBef>
              <a:spcAft>
                <a:spcPts val="0"/>
              </a:spcAft>
              <a:buClr>
                <a:schemeClr val="dk1"/>
              </a:buClr>
              <a:buSzPts val="1100"/>
              <a:buFont typeface="Arial"/>
              <a:buNone/>
            </a:pPr>
            <a:r>
              <a:rPr lang="en-GB" sz="3600" b="1">
                <a:solidFill>
                  <a:schemeClr val="lt1"/>
                </a:solidFill>
              </a:rPr>
              <a:t>A world where</a:t>
            </a:r>
            <a:endParaRPr sz="3600" b="1">
              <a:solidFill>
                <a:schemeClr val="lt1"/>
              </a:solidFill>
            </a:endParaRPr>
          </a:p>
          <a:p>
            <a:pPr marL="0" lvl="0" indent="0" algn="ctr" rtl="0">
              <a:lnSpc>
                <a:spcPct val="90000"/>
              </a:lnSpc>
              <a:spcBef>
                <a:spcPts val="0"/>
              </a:spcBef>
              <a:spcAft>
                <a:spcPts val="0"/>
              </a:spcAft>
              <a:buClr>
                <a:schemeClr val="dk1"/>
              </a:buClr>
              <a:buSzPts val="1100"/>
              <a:buFont typeface="Arial"/>
              <a:buNone/>
            </a:pPr>
            <a:r>
              <a:rPr lang="en-GB" sz="3600" b="1">
                <a:solidFill>
                  <a:schemeClr val="lt1"/>
                </a:solidFill>
              </a:rPr>
              <a:t>data works for</a:t>
            </a:r>
            <a:endParaRPr sz="3600" b="1">
              <a:solidFill>
                <a:schemeClr val="lt1"/>
              </a:solidFill>
            </a:endParaRPr>
          </a:p>
          <a:p>
            <a:pPr marL="0" lvl="0" indent="0" algn="ctr" rtl="0">
              <a:lnSpc>
                <a:spcPct val="90000"/>
              </a:lnSpc>
              <a:spcBef>
                <a:spcPts val="0"/>
              </a:spcBef>
              <a:spcAft>
                <a:spcPts val="0"/>
              </a:spcAft>
              <a:buClr>
                <a:schemeClr val="dk1"/>
              </a:buClr>
              <a:buSzPts val="1100"/>
              <a:buFont typeface="Arial"/>
              <a:buNone/>
            </a:pPr>
            <a:r>
              <a:rPr lang="en-GB" sz="3600" b="1">
                <a:solidFill>
                  <a:schemeClr val="lt1"/>
                </a:solidFill>
              </a:rPr>
              <a:t>everyone</a:t>
            </a:r>
            <a:endParaRPr sz="3600" b="1">
              <a:solidFill>
                <a:schemeClr val="lt1"/>
              </a:solidFill>
            </a:endParaRPr>
          </a:p>
        </p:txBody>
      </p:sp>
      <p:sp>
        <p:nvSpPr>
          <p:cNvPr id="20" name="Google Shape;20;p3"/>
          <p:cNvSpPr/>
          <p:nvPr/>
        </p:nvSpPr>
        <p:spPr>
          <a:xfrm>
            <a:off x="7137500" y="1489500"/>
            <a:ext cx="3879000" cy="3879000"/>
          </a:xfrm>
          <a:prstGeom prst="ellipse">
            <a:avLst/>
          </a:prstGeom>
          <a:solidFill>
            <a:srgbClr val="02B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6781800" y="2253750"/>
            <a:ext cx="4576200" cy="26553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GB" sz="4700" b="1">
                <a:solidFill>
                  <a:schemeClr val="lt1"/>
                </a:solidFill>
              </a:rPr>
              <a:t>Mission</a:t>
            </a:r>
            <a:endParaRPr sz="4700" b="1">
              <a:solidFill>
                <a:schemeClr val="lt1"/>
              </a:solidFill>
            </a:endParaRPr>
          </a:p>
          <a:p>
            <a:pPr marL="0" lvl="0" indent="0" algn="ctr" rtl="0">
              <a:lnSpc>
                <a:spcPct val="90000"/>
              </a:lnSpc>
              <a:spcBef>
                <a:spcPts val="2000"/>
              </a:spcBef>
              <a:spcAft>
                <a:spcPts val="0"/>
              </a:spcAft>
              <a:buClr>
                <a:schemeClr val="dk1"/>
              </a:buClr>
              <a:buSzPts val="1100"/>
              <a:buFont typeface="Arial"/>
              <a:buNone/>
            </a:pPr>
            <a:r>
              <a:rPr lang="en-GB" sz="3600" b="1">
                <a:solidFill>
                  <a:schemeClr val="lt1"/>
                </a:solidFill>
              </a:rPr>
              <a:t>An open, </a:t>
            </a:r>
            <a:br>
              <a:rPr lang="en-GB" sz="3600" b="1">
                <a:solidFill>
                  <a:schemeClr val="lt1"/>
                </a:solidFill>
              </a:rPr>
            </a:br>
            <a:r>
              <a:rPr lang="en-GB" sz="3600" b="1">
                <a:solidFill>
                  <a:schemeClr val="lt1"/>
                </a:solidFill>
              </a:rPr>
              <a:t>trustworthy data ecosystem</a:t>
            </a:r>
            <a:endParaRPr sz="3600" b="1">
              <a:solidFill>
                <a:schemeClr val="lt1"/>
              </a:solidFill>
            </a:endParaRPr>
          </a:p>
        </p:txBody>
      </p:sp>
      <p:sp>
        <p:nvSpPr>
          <p:cNvPr id="22" name="Google Shape;22;p3"/>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23" name="Google Shape;23;p3"/>
          <p:cNvSpPr txBox="1"/>
          <p:nvPr/>
        </p:nvSpPr>
        <p:spPr>
          <a:xfrm>
            <a:off x="312550" y="310075"/>
            <a:ext cx="4461000" cy="331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chemeClr val="lt1"/>
                </a:solidFill>
              </a:rPr>
              <a:t>ODI strategy</a:t>
            </a:r>
            <a:endParaRPr sz="1800" b="1">
              <a:solidFill>
                <a:schemeClr val="lt1"/>
              </a:solidFill>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ading + description with more space for the image">
  <p:cSld name="BLANK_9_2_3_1_2_1">
    <p:bg>
      <p:bgPr>
        <a:solidFill>
          <a:srgbClr val="E0E5E9"/>
        </a:solidFill>
        <a:effectLst/>
      </p:bgPr>
    </p:bg>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297400" y="310075"/>
            <a:ext cx="55512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132" name="Google Shape;132;p21"/>
          <p:cNvSpPr txBox="1">
            <a:spLocks noGrp="1"/>
          </p:cNvSpPr>
          <p:nvPr>
            <p:ph type="body" idx="2"/>
          </p:nvPr>
        </p:nvSpPr>
        <p:spPr>
          <a:xfrm>
            <a:off x="297400" y="1066400"/>
            <a:ext cx="5650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33" name="Google Shape;133;p21"/>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tatement with more space for the image">
  <p:cSld name="BLANK_9_2_3_1_2_1_1">
    <p:bg>
      <p:bgPr>
        <a:solidFill>
          <a:srgbClr val="E0E5E9"/>
        </a:solidFill>
        <a:effectLst/>
      </p:bgPr>
    </p:bg>
    <p:spTree>
      <p:nvGrpSpPr>
        <p:cNvPr id="1" name="Shape 135"/>
        <p:cNvGrpSpPr/>
        <p:nvPr/>
      </p:nvGrpSpPr>
      <p:grpSpPr>
        <a:xfrm>
          <a:off x="0" y="0"/>
          <a:ext cx="0" cy="0"/>
          <a:chOff x="0" y="0"/>
          <a:chExt cx="0" cy="0"/>
        </a:xfrm>
      </p:grpSpPr>
      <p:sp>
        <p:nvSpPr>
          <p:cNvPr id="136" name="Google Shape;136;p22"/>
          <p:cNvSpPr txBox="1">
            <a:spLocks noGrp="1"/>
          </p:cNvSpPr>
          <p:nvPr>
            <p:ph type="body" idx="1"/>
          </p:nvPr>
        </p:nvSpPr>
        <p:spPr>
          <a:xfrm>
            <a:off x="6245300" y="965300"/>
            <a:ext cx="5650500" cy="4849500"/>
          </a:xfrm>
          <a:prstGeom prst="rect">
            <a:avLst/>
          </a:prstGeom>
        </p:spPr>
        <p:txBody>
          <a:bodyPr spcFirstLastPara="1" wrap="square" lIns="72000" tIns="0" rIns="72000" bIns="0" anchor="ctr" anchorCtr="0">
            <a:normAutofit/>
          </a:bodyPr>
          <a:lstStyle>
            <a:lvl1pPr marL="457200" lvl="0" indent="-393700" algn="ctr" rtl="0">
              <a:lnSpc>
                <a:spcPct val="100000"/>
              </a:lnSpc>
              <a:spcBef>
                <a:spcPts val="0"/>
              </a:spcBef>
              <a:spcAft>
                <a:spcPts val="0"/>
              </a:spcAft>
              <a:buClr>
                <a:srgbClr val="1E549E"/>
              </a:buClr>
              <a:buSzPts val="2600"/>
              <a:buChar char="●"/>
              <a:defRPr sz="2600" b="1">
                <a:solidFill>
                  <a:srgbClr val="1E549E"/>
                </a:solidFill>
              </a:defRPr>
            </a:lvl1pPr>
            <a:lvl2pPr marL="914400" lvl="1" indent="-393700" algn="ctr" rtl="0">
              <a:lnSpc>
                <a:spcPct val="115000"/>
              </a:lnSpc>
              <a:spcBef>
                <a:spcPts val="0"/>
              </a:spcBef>
              <a:spcAft>
                <a:spcPts val="0"/>
              </a:spcAft>
              <a:buClr>
                <a:srgbClr val="1E549E"/>
              </a:buClr>
              <a:buSzPts val="2600"/>
              <a:buChar char="○"/>
              <a:defRPr sz="2600">
                <a:solidFill>
                  <a:srgbClr val="1E549E"/>
                </a:solidFill>
              </a:defRPr>
            </a:lvl2pPr>
            <a:lvl3pPr marL="1371600" lvl="2" indent="-393700" algn="ctr" rtl="0">
              <a:lnSpc>
                <a:spcPct val="115000"/>
              </a:lnSpc>
              <a:spcBef>
                <a:spcPts val="0"/>
              </a:spcBef>
              <a:spcAft>
                <a:spcPts val="0"/>
              </a:spcAft>
              <a:buClr>
                <a:srgbClr val="1E549E"/>
              </a:buClr>
              <a:buSzPts val="2600"/>
              <a:buChar char="■"/>
              <a:defRPr sz="2600">
                <a:solidFill>
                  <a:srgbClr val="1E549E"/>
                </a:solidFill>
              </a:defRPr>
            </a:lvl3pPr>
            <a:lvl4pPr marL="1828800" lvl="3" indent="-393700" algn="ctr" rtl="0">
              <a:lnSpc>
                <a:spcPct val="115000"/>
              </a:lnSpc>
              <a:spcBef>
                <a:spcPts val="0"/>
              </a:spcBef>
              <a:spcAft>
                <a:spcPts val="0"/>
              </a:spcAft>
              <a:buClr>
                <a:srgbClr val="1E549E"/>
              </a:buClr>
              <a:buSzPts val="2600"/>
              <a:buChar char="●"/>
              <a:defRPr sz="2600">
                <a:solidFill>
                  <a:srgbClr val="1E549E"/>
                </a:solidFill>
              </a:defRPr>
            </a:lvl4pPr>
            <a:lvl5pPr marL="2286000" lvl="4" indent="-393700" algn="ctr" rtl="0">
              <a:lnSpc>
                <a:spcPct val="115000"/>
              </a:lnSpc>
              <a:spcBef>
                <a:spcPts val="0"/>
              </a:spcBef>
              <a:spcAft>
                <a:spcPts val="0"/>
              </a:spcAft>
              <a:buClr>
                <a:srgbClr val="1E549E"/>
              </a:buClr>
              <a:buSzPts val="2600"/>
              <a:buChar char="○"/>
              <a:defRPr sz="2600">
                <a:solidFill>
                  <a:srgbClr val="1E549E"/>
                </a:solidFill>
              </a:defRPr>
            </a:lvl5pPr>
            <a:lvl6pPr marL="2743200" lvl="5" indent="-393700" algn="ctr" rtl="0">
              <a:lnSpc>
                <a:spcPct val="115000"/>
              </a:lnSpc>
              <a:spcBef>
                <a:spcPts val="0"/>
              </a:spcBef>
              <a:spcAft>
                <a:spcPts val="0"/>
              </a:spcAft>
              <a:buClr>
                <a:srgbClr val="1E549E"/>
              </a:buClr>
              <a:buSzPts val="2600"/>
              <a:buChar char="■"/>
              <a:defRPr sz="2600">
                <a:solidFill>
                  <a:srgbClr val="1E549E"/>
                </a:solidFill>
              </a:defRPr>
            </a:lvl6pPr>
            <a:lvl7pPr marL="3200400" lvl="6" indent="-393700" algn="ctr" rtl="0">
              <a:lnSpc>
                <a:spcPct val="115000"/>
              </a:lnSpc>
              <a:spcBef>
                <a:spcPts val="0"/>
              </a:spcBef>
              <a:spcAft>
                <a:spcPts val="0"/>
              </a:spcAft>
              <a:buClr>
                <a:srgbClr val="1E549E"/>
              </a:buClr>
              <a:buSzPts val="2600"/>
              <a:buChar char="●"/>
              <a:defRPr sz="2600">
                <a:solidFill>
                  <a:srgbClr val="1E549E"/>
                </a:solidFill>
              </a:defRPr>
            </a:lvl7pPr>
            <a:lvl8pPr marL="3657600" lvl="7" indent="-393700" algn="ctr" rtl="0">
              <a:lnSpc>
                <a:spcPct val="115000"/>
              </a:lnSpc>
              <a:spcBef>
                <a:spcPts val="0"/>
              </a:spcBef>
              <a:spcAft>
                <a:spcPts val="0"/>
              </a:spcAft>
              <a:buClr>
                <a:srgbClr val="1E549E"/>
              </a:buClr>
              <a:buSzPts val="2600"/>
              <a:buChar char="○"/>
              <a:defRPr sz="2600">
                <a:solidFill>
                  <a:srgbClr val="1E549E"/>
                </a:solidFill>
              </a:defRPr>
            </a:lvl8pPr>
            <a:lvl9pPr marL="4114800" lvl="8" indent="-393700" algn="ctr" rtl="0">
              <a:lnSpc>
                <a:spcPct val="115000"/>
              </a:lnSpc>
              <a:spcBef>
                <a:spcPts val="0"/>
              </a:spcBef>
              <a:spcAft>
                <a:spcPts val="0"/>
              </a:spcAft>
              <a:buClr>
                <a:srgbClr val="1E549E"/>
              </a:buClr>
              <a:buSzPts val="2600"/>
              <a:buChar char="■"/>
              <a:defRPr sz="2600">
                <a:solidFill>
                  <a:srgbClr val="1E549E"/>
                </a:solidFill>
              </a:defRPr>
            </a:lvl9pPr>
          </a:lstStyle>
          <a:p>
            <a:endParaRPr/>
          </a:p>
        </p:txBody>
      </p:sp>
      <p:sp>
        <p:nvSpPr>
          <p:cNvPr id="137" name="Google Shape;137;p22"/>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38" name="Google Shape;138;p22"/>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entred">
  <p:cSld name="BLANK_9_2_3_1_1_3">
    <p:bg>
      <p:bgPr>
        <a:solidFill>
          <a:srgbClr val="E0E5E9"/>
        </a:solidFill>
        <a:effectLst/>
      </p:bgPr>
    </p:bg>
    <p:spTree>
      <p:nvGrpSpPr>
        <p:cNvPr id="1" name="Shape 139"/>
        <p:cNvGrpSpPr/>
        <p:nvPr/>
      </p:nvGrpSpPr>
      <p:grpSpPr>
        <a:xfrm>
          <a:off x="0" y="0"/>
          <a:ext cx="0" cy="0"/>
          <a:chOff x="0" y="0"/>
          <a:chExt cx="0" cy="0"/>
        </a:xfrm>
      </p:grpSpPr>
      <p:sp>
        <p:nvSpPr>
          <p:cNvPr id="140" name="Google Shape;140;p23"/>
          <p:cNvSpPr/>
          <p:nvPr/>
        </p:nvSpPr>
        <p:spPr>
          <a:xfrm>
            <a:off x="297400" y="6359275"/>
            <a:ext cx="772239" cy="331460"/>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1" name="Google Shape;141;p23"/>
          <p:cNvSpPr txBox="1">
            <a:spLocks noGrp="1"/>
          </p:cNvSpPr>
          <p:nvPr>
            <p:ph type="body" idx="1"/>
          </p:nvPr>
        </p:nvSpPr>
        <p:spPr>
          <a:xfrm>
            <a:off x="3249500" y="1191450"/>
            <a:ext cx="5991600" cy="3888900"/>
          </a:xfrm>
          <a:prstGeom prst="rect">
            <a:avLst/>
          </a:prstGeom>
        </p:spPr>
        <p:txBody>
          <a:bodyPr spcFirstLastPara="1" wrap="square" lIns="0" tIns="0" rIns="0" bIns="0" anchor="ctr" anchorCtr="0">
            <a:noAutofit/>
          </a:bodyPr>
          <a:lstStyle>
            <a:lvl1pPr marL="457200" lvl="0" indent="-342900" algn="ctr" rtl="0">
              <a:lnSpc>
                <a:spcPct val="100000"/>
              </a:lnSpc>
              <a:spcBef>
                <a:spcPts val="0"/>
              </a:spcBef>
              <a:spcAft>
                <a:spcPts val="0"/>
              </a:spcAft>
              <a:buClr>
                <a:srgbClr val="1E549E"/>
              </a:buClr>
              <a:buSzPts val="1800"/>
              <a:buChar char="●"/>
              <a:defRPr sz="1800" b="1">
                <a:solidFill>
                  <a:srgbClr val="1E549E"/>
                </a:solidFill>
              </a:defRPr>
            </a:lvl1pPr>
            <a:lvl2pPr marL="914400" lvl="1" indent="-342900" algn="ctr" rtl="0">
              <a:lnSpc>
                <a:spcPct val="100000"/>
              </a:lnSpc>
              <a:spcBef>
                <a:spcPts val="0"/>
              </a:spcBef>
              <a:spcAft>
                <a:spcPts val="0"/>
              </a:spcAft>
              <a:buClr>
                <a:srgbClr val="1E549E"/>
              </a:buClr>
              <a:buSzPts val="1800"/>
              <a:buChar char="○"/>
              <a:defRPr sz="1800">
                <a:solidFill>
                  <a:srgbClr val="1E549E"/>
                </a:solidFill>
              </a:defRPr>
            </a:lvl2pPr>
            <a:lvl3pPr marL="1371600" lvl="2" indent="-342900" algn="ctr" rtl="0">
              <a:lnSpc>
                <a:spcPct val="100000"/>
              </a:lnSpc>
              <a:spcBef>
                <a:spcPts val="0"/>
              </a:spcBef>
              <a:spcAft>
                <a:spcPts val="0"/>
              </a:spcAft>
              <a:buClr>
                <a:srgbClr val="1E549E"/>
              </a:buClr>
              <a:buSzPts val="1800"/>
              <a:buChar char="■"/>
              <a:defRPr sz="1800">
                <a:solidFill>
                  <a:srgbClr val="1E549E"/>
                </a:solidFill>
              </a:defRPr>
            </a:lvl3pPr>
            <a:lvl4pPr marL="1828800" lvl="3" indent="-342900" algn="ctr" rtl="0">
              <a:lnSpc>
                <a:spcPct val="100000"/>
              </a:lnSpc>
              <a:spcBef>
                <a:spcPts val="0"/>
              </a:spcBef>
              <a:spcAft>
                <a:spcPts val="0"/>
              </a:spcAft>
              <a:buClr>
                <a:srgbClr val="1E549E"/>
              </a:buClr>
              <a:buSzPts val="1800"/>
              <a:buChar char="●"/>
              <a:defRPr sz="1800">
                <a:solidFill>
                  <a:srgbClr val="1E549E"/>
                </a:solidFill>
              </a:defRPr>
            </a:lvl4pPr>
            <a:lvl5pPr marL="2286000" lvl="4" indent="-342900" algn="ctr" rtl="0">
              <a:lnSpc>
                <a:spcPct val="100000"/>
              </a:lnSpc>
              <a:spcBef>
                <a:spcPts val="0"/>
              </a:spcBef>
              <a:spcAft>
                <a:spcPts val="0"/>
              </a:spcAft>
              <a:buClr>
                <a:srgbClr val="1E549E"/>
              </a:buClr>
              <a:buSzPts val="1800"/>
              <a:buChar char="○"/>
              <a:defRPr sz="1800">
                <a:solidFill>
                  <a:srgbClr val="1E549E"/>
                </a:solidFill>
              </a:defRPr>
            </a:lvl5pPr>
            <a:lvl6pPr marL="2743200" lvl="5" indent="-342900" algn="ctr" rtl="0">
              <a:lnSpc>
                <a:spcPct val="100000"/>
              </a:lnSpc>
              <a:spcBef>
                <a:spcPts val="0"/>
              </a:spcBef>
              <a:spcAft>
                <a:spcPts val="0"/>
              </a:spcAft>
              <a:buClr>
                <a:srgbClr val="1E549E"/>
              </a:buClr>
              <a:buSzPts val="1800"/>
              <a:buChar char="■"/>
              <a:defRPr sz="1800">
                <a:solidFill>
                  <a:srgbClr val="1E549E"/>
                </a:solidFill>
              </a:defRPr>
            </a:lvl6pPr>
            <a:lvl7pPr marL="3200400" lvl="6" indent="-342900" algn="ctr" rtl="0">
              <a:lnSpc>
                <a:spcPct val="100000"/>
              </a:lnSpc>
              <a:spcBef>
                <a:spcPts val="0"/>
              </a:spcBef>
              <a:spcAft>
                <a:spcPts val="0"/>
              </a:spcAft>
              <a:buClr>
                <a:srgbClr val="1E549E"/>
              </a:buClr>
              <a:buSzPts val="1800"/>
              <a:buChar char="●"/>
              <a:defRPr sz="1800">
                <a:solidFill>
                  <a:srgbClr val="1E549E"/>
                </a:solidFill>
              </a:defRPr>
            </a:lvl7pPr>
            <a:lvl8pPr marL="3657600" lvl="7" indent="-342900" algn="ctr" rtl="0">
              <a:lnSpc>
                <a:spcPct val="100000"/>
              </a:lnSpc>
              <a:spcBef>
                <a:spcPts val="0"/>
              </a:spcBef>
              <a:spcAft>
                <a:spcPts val="0"/>
              </a:spcAft>
              <a:buClr>
                <a:srgbClr val="1E549E"/>
              </a:buClr>
              <a:buSzPts val="1800"/>
              <a:buChar char="○"/>
              <a:defRPr sz="1800">
                <a:solidFill>
                  <a:srgbClr val="1E549E"/>
                </a:solidFill>
              </a:defRPr>
            </a:lvl8pPr>
            <a:lvl9pPr marL="4114800" lvl="8" indent="-342900" algn="ctr" rtl="0">
              <a:lnSpc>
                <a:spcPct val="100000"/>
              </a:lnSpc>
              <a:spcBef>
                <a:spcPts val="0"/>
              </a:spcBef>
              <a:spcAft>
                <a:spcPts val="0"/>
              </a:spcAft>
              <a:buClr>
                <a:srgbClr val="1E549E"/>
              </a:buClr>
              <a:buSzPts val="1800"/>
              <a:buChar char="■"/>
              <a:defRPr sz="1800">
                <a:solidFill>
                  <a:srgbClr val="1E549E"/>
                </a:solidFill>
              </a:defRPr>
            </a:lvl9pPr>
          </a:lstStyle>
          <a:p>
            <a:endParaRPr/>
          </a:p>
        </p:txBody>
      </p:sp>
      <p:sp>
        <p:nvSpPr>
          <p:cNvPr id="142" name="Google Shape;142;p23"/>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blank">
  <p:cSld name="BLANK_9_2_3_1_1_2">
    <p:bg>
      <p:bgPr>
        <a:solidFill>
          <a:srgbClr val="E0E5E9"/>
        </a:solidFill>
        <a:effectLst/>
      </p:bgPr>
    </p:bg>
    <p:spTree>
      <p:nvGrpSpPr>
        <p:cNvPr id="1" name="Shape 143"/>
        <p:cNvGrpSpPr/>
        <p:nvPr/>
      </p:nvGrpSpPr>
      <p:grpSpPr>
        <a:xfrm>
          <a:off x="0" y="0"/>
          <a:ext cx="0" cy="0"/>
          <a:chOff x="0" y="0"/>
          <a:chExt cx="0" cy="0"/>
        </a:xfrm>
      </p:grpSpPr>
      <p:sp>
        <p:nvSpPr>
          <p:cNvPr id="144" name="Google Shape;144;p24"/>
          <p:cNvSpPr/>
          <p:nvPr/>
        </p:nvSpPr>
        <p:spPr>
          <a:xfrm>
            <a:off x="297400" y="6359275"/>
            <a:ext cx="772239" cy="331460"/>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45" name="Google Shape;145;p24"/>
          <p:cNvSpPr txBox="1">
            <a:spLocks noGrp="1"/>
          </p:cNvSpPr>
          <p:nvPr>
            <p:ph type="body" idx="1"/>
          </p:nvPr>
        </p:nvSpPr>
        <p:spPr>
          <a:xfrm>
            <a:off x="297400" y="310075"/>
            <a:ext cx="8828700" cy="3315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00000"/>
              </a:lnSpc>
              <a:spcBef>
                <a:spcPts val="0"/>
              </a:spcBef>
              <a:spcAft>
                <a:spcPts val="0"/>
              </a:spcAft>
              <a:buClr>
                <a:srgbClr val="1E549E"/>
              </a:buClr>
              <a:buSzPts val="1800"/>
              <a:buChar char="○"/>
              <a:defRPr sz="1800">
                <a:solidFill>
                  <a:srgbClr val="1E549E"/>
                </a:solidFill>
              </a:defRPr>
            </a:lvl2pPr>
            <a:lvl3pPr marL="1371600" lvl="2" indent="-342900" rtl="0">
              <a:lnSpc>
                <a:spcPct val="100000"/>
              </a:lnSpc>
              <a:spcBef>
                <a:spcPts val="0"/>
              </a:spcBef>
              <a:spcAft>
                <a:spcPts val="0"/>
              </a:spcAft>
              <a:buClr>
                <a:srgbClr val="1E549E"/>
              </a:buClr>
              <a:buSzPts val="1800"/>
              <a:buChar char="■"/>
              <a:defRPr sz="1800">
                <a:solidFill>
                  <a:srgbClr val="1E549E"/>
                </a:solidFill>
              </a:defRPr>
            </a:lvl3pPr>
            <a:lvl4pPr marL="1828800" lvl="3" indent="-342900" rtl="0">
              <a:lnSpc>
                <a:spcPct val="100000"/>
              </a:lnSpc>
              <a:spcBef>
                <a:spcPts val="0"/>
              </a:spcBef>
              <a:spcAft>
                <a:spcPts val="0"/>
              </a:spcAft>
              <a:buClr>
                <a:srgbClr val="1E549E"/>
              </a:buClr>
              <a:buSzPts val="1800"/>
              <a:buChar char="●"/>
              <a:defRPr sz="1800">
                <a:solidFill>
                  <a:srgbClr val="1E549E"/>
                </a:solidFill>
              </a:defRPr>
            </a:lvl4pPr>
            <a:lvl5pPr marL="2286000" lvl="4" indent="-342900" rtl="0">
              <a:lnSpc>
                <a:spcPct val="100000"/>
              </a:lnSpc>
              <a:spcBef>
                <a:spcPts val="0"/>
              </a:spcBef>
              <a:spcAft>
                <a:spcPts val="0"/>
              </a:spcAft>
              <a:buClr>
                <a:srgbClr val="1E549E"/>
              </a:buClr>
              <a:buSzPts val="1800"/>
              <a:buChar char="○"/>
              <a:defRPr sz="1800">
                <a:solidFill>
                  <a:srgbClr val="1E549E"/>
                </a:solidFill>
              </a:defRPr>
            </a:lvl5pPr>
            <a:lvl6pPr marL="2743200" lvl="5" indent="-342900" rtl="0">
              <a:lnSpc>
                <a:spcPct val="100000"/>
              </a:lnSpc>
              <a:spcBef>
                <a:spcPts val="0"/>
              </a:spcBef>
              <a:spcAft>
                <a:spcPts val="0"/>
              </a:spcAft>
              <a:buClr>
                <a:srgbClr val="1E549E"/>
              </a:buClr>
              <a:buSzPts val="1800"/>
              <a:buChar char="■"/>
              <a:defRPr sz="1800">
                <a:solidFill>
                  <a:srgbClr val="1E549E"/>
                </a:solidFill>
              </a:defRPr>
            </a:lvl6pPr>
            <a:lvl7pPr marL="3200400" lvl="6" indent="-342900" rtl="0">
              <a:lnSpc>
                <a:spcPct val="100000"/>
              </a:lnSpc>
              <a:spcBef>
                <a:spcPts val="0"/>
              </a:spcBef>
              <a:spcAft>
                <a:spcPts val="0"/>
              </a:spcAft>
              <a:buClr>
                <a:srgbClr val="1E549E"/>
              </a:buClr>
              <a:buSzPts val="1800"/>
              <a:buChar char="●"/>
              <a:defRPr sz="1800">
                <a:solidFill>
                  <a:srgbClr val="1E549E"/>
                </a:solidFill>
              </a:defRPr>
            </a:lvl7pPr>
            <a:lvl8pPr marL="3657600" lvl="7" indent="-342900" rtl="0">
              <a:lnSpc>
                <a:spcPct val="100000"/>
              </a:lnSpc>
              <a:spcBef>
                <a:spcPts val="0"/>
              </a:spcBef>
              <a:spcAft>
                <a:spcPts val="0"/>
              </a:spcAft>
              <a:buClr>
                <a:srgbClr val="1E549E"/>
              </a:buClr>
              <a:buSzPts val="1800"/>
              <a:buChar char="○"/>
              <a:defRPr sz="1800">
                <a:solidFill>
                  <a:srgbClr val="1E549E"/>
                </a:solidFill>
              </a:defRPr>
            </a:lvl8pPr>
            <a:lvl9pPr marL="4114800" lvl="8" indent="-342900" rtl="0">
              <a:lnSpc>
                <a:spcPct val="100000"/>
              </a:lnSpc>
              <a:spcBef>
                <a:spcPts val="0"/>
              </a:spcBef>
              <a:spcAft>
                <a:spcPts val="0"/>
              </a:spcAft>
              <a:buClr>
                <a:srgbClr val="1E549E"/>
              </a:buClr>
              <a:buSzPts val="1800"/>
              <a:buChar char="■"/>
              <a:defRPr sz="1800">
                <a:solidFill>
                  <a:srgbClr val="1E549E"/>
                </a:solidFill>
              </a:defRPr>
            </a:lvl9pPr>
          </a:lstStyle>
          <a:p>
            <a:endParaRPr/>
          </a:p>
        </p:txBody>
      </p:sp>
      <p:sp>
        <p:nvSpPr>
          <p:cNvPr id="146" name="Google Shape;146;p24"/>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ndplate">
  <p:cSld name="BLANK_9_2_3_1_1_1">
    <p:bg>
      <p:bgPr>
        <a:solidFill>
          <a:srgbClr val="E0E5E9"/>
        </a:solidFill>
        <a:effectLst/>
      </p:bgPr>
    </p:bg>
    <p:spTree>
      <p:nvGrpSpPr>
        <p:cNvPr id="1" name="Shape 147"/>
        <p:cNvGrpSpPr/>
        <p:nvPr/>
      </p:nvGrpSpPr>
      <p:grpSpPr>
        <a:xfrm>
          <a:off x="0" y="0"/>
          <a:ext cx="0" cy="0"/>
          <a:chOff x="0" y="0"/>
          <a:chExt cx="0" cy="0"/>
        </a:xfrm>
      </p:grpSpPr>
      <p:sp>
        <p:nvSpPr>
          <p:cNvPr id="148" name="Google Shape;148;p25"/>
          <p:cNvSpPr/>
          <p:nvPr/>
        </p:nvSpPr>
        <p:spPr>
          <a:xfrm>
            <a:off x="0" y="-6300"/>
            <a:ext cx="4693800" cy="6870600"/>
          </a:xfrm>
          <a:prstGeom prst="rect">
            <a:avLst/>
          </a:prstGeom>
          <a:solidFill>
            <a:srgbClr val="1E5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5"/>
          <p:cNvSpPr txBox="1"/>
          <p:nvPr/>
        </p:nvSpPr>
        <p:spPr>
          <a:xfrm>
            <a:off x="7511875" y="4406100"/>
            <a:ext cx="2177400" cy="1943700"/>
          </a:xfrm>
          <a:prstGeom prst="rect">
            <a:avLst/>
          </a:prstGeom>
          <a:noFill/>
          <a:ln>
            <a:noFill/>
          </a:ln>
        </p:spPr>
        <p:txBody>
          <a:bodyPr spcFirstLastPara="1" wrap="square" lIns="0" tIns="0" rIns="0" bIns="0"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sz="1400" u="sng">
                <a:solidFill>
                  <a:schemeClr val="hlink"/>
                </a:solidFill>
                <a:hlinkClick r:id="rId2"/>
              </a:rPr>
              <a:t>info@theodi.org</a:t>
            </a:r>
            <a:r>
              <a:rPr lang="en-GB" sz="1400">
                <a:solidFill>
                  <a:schemeClr val="hlink"/>
                </a:solidFill>
              </a:rPr>
              <a:t> </a:t>
            </a:r>
            <a:br>
              <a:rPr lang="en-GB" sz="1400">
                <a:solidFill>
                  <a:schemeClr val="hlink"/>
                </a:solidFill>
              </a:rPr>
            </a:br>
            <a:r>
              <a:rPr lang="en-GB" sz="1400">
                <a:solidFill>
                  <a:schemeClr val="hlink"/>
                </a:solidFill>
              </a:rPr>
              <a:t>+44 (0)20 3598 9395</a:t>
            </a:r>
            <a:endParaRPr sz="1400">
              <a:solidFill>
                <a:schemeClr val="hlink"/>
              </a:solidFill>
            </a:endParaRPr>
          </a:p>
          <a:p>
            <a:pPr marL="0" lvl="0" indent="0" algn="l" rtl="0">
              <a:lnSpc>
                <a:spcPct val="115000"/>
              </a:lnSpc>
              <a:spcBef>
                <a:spcPts val="0"/>
              </a:spcBef>
              <a:spcAft>
                <a:spcPts val="0"/>
              </a:spcAft>
              <a:buNone/>
            </a:pPr>
            <a:endParaRPr>
              <a:solidFill>
                <a:schemeClr val="hlink"/>
              </a:solidFill>
            </a:endParaRPr>
          </a:p>
        </p:txBody>
      </p:sp>
      <p:sp>
        <p:nvSpPr>
          <p:cNvPr id="150" name="Google Shape;150;p25"/>
          <p:cNvSpPr txBox="1"/>
          <p:nvPr/>
        </p:nvSpPr>
        <p:spPr>
          <a:xfrm>
            <a:off x="5211300" y="4406100"/>
            <a:ext cx="2177400" cy="19437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GB" sz="1400" b="1">
                <a:solidFill>
                  <a:schemeClr val="hlink"/>
                </a:solidFill>
              </a:rPr>
              <a:t>Open Data Institute</a:t>
            </a:r>
            <a:endParaRPr sz="1400" b="1">
              <a:solidFill>
                <a:schemeClr val="hlink"/>
              </a:solidFill>
            </a:endParaRPr>
          </a:p>
          <a:p>
            <a:pPr marL="0" lvl="0" indent="0" algn="l" rtl="0">
              <a:lnSpc>
                <a:spcPct val="115000"/>
              </a:lnSpc>
              <a:spcBef>
                <a:spcPts val="0"/>
              </a:spcBef>
              <a:spcAft>
                <a:spcPts val="0"/>
              </a:spcAft>
              <a:buNone/>
            </a:pPr>
            <a:r>
              <a:rPr lang="en-GB" sz="1400">
                <a:solidFill>
                  <a:schemeClr val="hlink"/>
                </a:solidFill>
              </a:rPr>
              <a:t>Kings Place</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5th Floor</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90 York Way </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London N1 9AG</a:t>
            </a:r>
            <a:endParaRPr sz="1400">
              <a:solidFill>
                <a:schemeClr val="hlink"/>
              </a:solidFill>
            </a:endParaRPr>
          </a:p>
          <a:p>
            <a:pPr marL="0" lvl="0" indent="0" algn="l" rtl="0">
              <a:lnSpc>
                <a:spcPct val="115000"/>
              </a:lnSpc>
              <a:spcBef>
                <a:spcPts val="0"/>
              </a:spcBef>
              <a:spcAft>
                <a:spcPts val="0"/>
              </a:spcAft>
              <a:buNone/>
            </a:pPr>
            <a:r>
              <a:rPr lang="en-GB" sz="1400">
                <a:solidFill>
                  <a:schemeClr val="hlink"/>
                </a:solidFill>
              </a:rPr>
              <a:t>United Kingdom</a:t>
            </a:r>
            <a:endParaRPr sz="900">
              <a:solidFill>
                <a:schemeClr val="hlink"/>
              </a:solidFill>
            </a:endParaRPr>
          </a:p>
        </p:txBody>
      </p:sp>
      <p:sp>
        <p:nvSpPr>
          <p:cNvPr id="151" name="Google Shape;151;p25"/>
          <p:cNvSpPr txBox="1"/>
          <p:nvPr/>
        </p:nvSpPr>
        <p:spPr>
          <a:xfrm>
            <a:off x="5211300" y="1670195"/>
            <a:ext cx="6535500" cy="6966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1800">
                <a:solidFill>
                  <a:schemeClr val="hlink"/>
                </a:solidFill>
              </a:rPr>
              <a:t>For more information about how the</a:t>
            </a:r>
            <a:br>
              <a:rPr lang="en-GB" sz="1800">
                <a:solidFill>
                  <a:schemeClr val="hlink"/>
                </a:solidFill>
              </a:rPr>
            </a:br>
            <a:r>
              <a:rPr lang="en-GB" sz="1800">
                <a:solidFill>
                  <a:schemeClr val="hlink"/>
                </a:solidFill>
              </a:rPr>
              <a:t>ODI can support your data need:</a:t>
            </a:r>
            <a:endParaRPr sz="1800">
              <a:solidFill>
                <a:schemeClr val="hlink"/>
              </a:solidFill>
            </a:endParaRPr>
          </a:p>
        </p:txBody>
      </p:sp>
      <p:sp>
        <p:nvSpPr>
          <p:cNvPr id="152" name="Google Shape;152;p25"/>
          <p:cNvSpPr txBox="1"/>
          <p:nvPr/>
        </p:nvSpPr>
        <p:spPr>
          <a:xfrm>
            <a:off x="297400" y="316275"/>
            <a:ext cx="3271500" cy="59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2600" b="1">
                <a:solidFill>
                  <a:srgbClr val="FFFFFF"/>
                </a:solidFill>
              </a:rPr>
              <a:t>Thank you</a:t>
            </a:r>
            <a:endParaRPr sz="2600" b="1">
              <a:solidFill>
                <a:srgbClr val="FFFFFF"/>
              </a:solidFill>
            </a:endParaRPr>
          </a:p>
        </p:txBody>
      </p:sp>
      <p:sp>
        <p:nvSpPr>
          <p:cNvPr id="153" name="Google Shape;153;p25"/>
          <p:cNvSpPr txBox="1"/>
          <p:nvPr/>
        </p:nvSpPr>
        <p:spPr>
          <a:xfrm>
            <a:off x="4705775" y="2549120"/>
            <a:ext cx="5747100" cy="1743000"/>
          </a:xfrm>
          <a:prstGeom prst="rect">
            <a:avLst/>
          </a:prstGeom>
          <a:noFill/>
          <a:ln>
            <a:noFill/>
          </a:ln>
        </p:spPr>
        <p:txBody>
          <a:bodyPr spcFirstLastPara="1" wrap="square" lIns="0" tIns="0" rIns="0" bIns="0" anchor="ctr" anchorCtr="0">
            <a:noAutofit/>
          </a:bodyPr>
          <a:lstStyle/>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Consulting services </a:t>
            </a:r>
            <a:endParaRPr sz="1800">
              <a:solidFill>
                <a:schemeClr val="hlink"/>
              </a:solidFill>
            </a:endParaRPr>
          </a:p>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Research and policy</a:t>
            </a:r>
            <a:endParaRPr sz="1800">
              <a:solidFill>
                <a:schemeClr val="hlink"/>
              </a:solidFill>
            </a:endParaRPr>
          </a:p>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Membership </a:t>
            </a:r>
            <a:endParaRPr sz="1800">
              <a:solidFill>
                <a:schemeClr val="hlink"/>
              </a:solidFill>
            </a:endParaRPr>
          </a:p>
          <a:p>
            <a:pPr marL="1371600" lvl="1" indent="-342900" algn="l" rtl="0">
              <a:lnSpc>
                <a:spcPct val="150000"/>
              </a:lnSpc>
              <a:spcBef>
                <a:spcPts val="0"/>
              </a:spcBef>
              <a:spcAft>
                <a:spcPts val="0"/>
              </a:spcAft>
              <a:buClr>
                <a:schemeClr val="hlink"/>
              </a:buClr>
              <a:buSzPts val="1800"/>
              <a:buChar char="○"/>
            </a:pPr>
            <a:r>
              <a:rPr lang="en-GB" sz="1800">
                <a:solidFill>
                  <a:schemeClr val="hlink"/>
                </a:solidFill>
              </a:rPr>
              <a:t>Training</a:t>
            </a:r>
            <a:endParaRPr sz="1800">
              <a:solidFill>
                <a:schemeClr val="hlink"/>
              </a:solidFill>
            </a:endParaRPr>
          </a:p>
        </p:txBody>
      </p:sp>
      <p:sp>
        <p:nvSpPr>
          <p:cNvPr id="154" name="Google Shape;154;p25"/>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5" name="Google Shape;155;p25"/>
          <p:cNvSpPr txBox="1">
            <a:spLocks noGrp="1"/>
          </p:cNvSpPr>
          <p:nvPr>
            <p:ph type="body" idx="1"/>
          </p:nvPr>
        </p:nvSpPr>
        <p:spPr>
          <a:xfrm>
            <a:off x="5211300" y="423225"/>
            <a:ext cx="4461000" cy="821400"/>
          </a:xfrm>
          <a:prstGeom prst="rect">
            <a:avLst/>
          </a:prstGeom>
        </p:spPr>
        <p:txBody>
          <a:bodyPr spcFirstLastPara="1" wrap="square" lIns="0" tIns="0" rIns="0" bIns="0" anchor="t" anchorCtr="0">
            <a:noAutofit/>
          </a:bodyPr>
          <a:lstStyle>
            <a:lvl1pPr marL="457200" lvl="0" indent="-342900" rtl="0">
              <a:lnSpc>
                <a:spcPct val="115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b="1">
                <a:solidFill>
                  <a:srgbClr val="1E549E"/>
                </a:solidFill>
              </a:defRPr>
            </a:lvl2pPr>
            <a:lvl3pPr marL="1371600" lvl="2" indent="-342900" rtl="0">
              <a:lnSpc>
                <a:spcPct val="115000"/>
              </a:lnSpc>
              <a:spcBef>
                <a:spcPts val="0"/>
              </a:spcBef>
              <a:spcAft>
                <a:spcPts val="0"/>
              </a:spcAft>
              <a:buClr>
                <a:srgbClr val="1E549E"/>
              </a:buClr>
              <a:buSzPts val="1800"/>
              <a:buChar char="■"/>
              <a:defRPr sz="1800" b="1">
                <a:solidFill>
                  <a:srgbClr val="1E549E"/>
                </a:solidFill>
              </a:defRPr>
            </a:lvl3pPr>
            <a:lvl4pPr marL="1828800" lvl="3" indent="-342900" rtl="0">
              <a:lnSpc>
                <a:spcPct val="115000"/>
              </a:lnSpc>
              <a:spcBef>
                <a:spcPts val="0"/>
              </a:spcBef>
              <a:spcAft>
                <a:spcPts val="0"/>
              </a:spcAft>
              <a:buClr>
                <a:srgbClr val="1E549E"/>
              </a:buClr>
              <a:buSzPts val="1800"/>
              <a:buChar char="●"/>
              <a:defRPr sz="1800" b="1">
                <a:solidFill>
                  <a:srgbClr val="1E549E"/>
                </a:solidFill>
              </a:defRPr>
            </a:lvl4pPr>
            <a:lvl5pPr marL="2286000" lvl="4" indent="-342900" rtl="0">
              <a:lnSpc>
                <a:spcPct val="115000"/>
              </a:lnSpc>
              <a:spcBef>
                <a:spcPts val="0"/>
              </a:spcBef>
              <a:spcAft>
                <a:spcPts val="0"/>
              </a:spcAft>
              <a:buClr>
                <a:srgbClr val="1E549E"/>
              </a:buClr>
              <a:buSzPts val="1800"/>
              <a:buChar char="○"/>
              <a:defRPr sz="1800" b="1">
                <a:solidFill>
                  <a:srgbClr val="1E549E"/>
                </a:solidFill>
              </a:defRPr>
            </a:lvl5pPr>
            <a:lvl6pPr marL="2743200" lvl="5" indent="-342900" rtl="0">
              <a:lnSpc>
                <a:spcPct val="115000"/>
              </a:lnSpc>
              <a:spcBef>
                <a:spcPts val="0"/>
              </a:spcBef>
              <a:spcAft>
                <a:spcPts val="0"/>
              </a:spcAft>
              <a:buClr>
                <a:srgbClr val="1E549E"/>
              </a:buClr>
              <a:buSzPts val="1800"/>
              <a:buChar char="■"/>
              <a:defRPr sz="1800" b="1">
                <a:solidFill>
                  <a:srgbClr val="1E549E"/>
                </a:solidFill>
              </a:defRPr>
            </a:lvl6pPr>
            <a:lvl7pPr marL="3200400" lvl="6" indent="-342900" rtl="0">
              <a:lnSpc>
                <a:spcPct val="115000"/>
              </a:lnSpc>
              <a:spcBef>
                <a:spcPts val="0"/>
              </a:spcBef>
              <a:spcAft>
                <a:spcPts val="0"/>
              </a:spcAft>
              <a:buClr>
                <a:srgbClr val="1E549E"/>
              </a:buClr>
              <a:buSzPts val="1800"/>
              <a:buChar char="●"/>
              <a:defRPr sz="1800" b="1">
                <a:solidFill>
                  <a:srgbClr val="1E549E"/>
                </a:solidFill>
              </a:defRPr>
            </a:lvl7pPr>
            <a:lvl8pPr marL="3657600" lvl="7" indent="-342900" rtl="0">
              <a:lnSpc>
                <a:spcPct val="115000"/>
              </a:lnSpc>
              <a:spcBef>
                <a:spcPts val="0"/>
              </a:spcBef>
              <a:spcAft>
                <a:spcPts val="0"/>
              </a:spcAft>
              <a:buClr>
                <a:srgbClr val="1E549E"/>
              </a:buClr>
              <a:buSzPts val="1800"/>
              <a:buChar char="○"/>
              <a:defRPr sz="1800" b="1">
                <a:solidFill>
                  <a:srgbClr val="1E549E"/>
                </a:solidFill>
              </a:defRPr>
            </a:lvl8pPr>
            <a:lvl9pPr marL="4114800" lvl="8" indent="-342900" rtl="0">
              <a:lnSpc>
                <a:spcPct val="115000"/>
              </a:lnSpc>
              <a:spcBef>
                <a:spcPts val="0"/>
              </a:spcBef>
              <a:spcAft>
                <a:spcPts val="0"/>
              </a:spcAft>
              <a:buClr>
                <a:srgbClr val="1E549E"/>
              </a:buClr>
              <a:buSzPts val="1800"/>
              <a:buChar char="■"/>
              <a:defRPr sz="1800" b="1">
                <a:solidFill>
                  <a:srgbClr val="1E549E"/>
                </a:solidFill>
              </a:defRPr>
            </a:lvl9pPr>
          </a:lstStyle>
          <a:p>
            <a:endParaRPr/>
          </a:p>
        </p:txBody>
      </p:sp>
      <p:sp>
        <p:nvSpPr>
          <p:cNvPr id="156" name="Google Shape;156;p25"/>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5245">
          <p15:clr>
            <a:schemeClr val="dk2"/>
          </p15:clr>
        </p15:guide>
        <p15:guide id="15" pos="5433">
          <p15:clr>
            <a:schemeClr val="dk2"/>
          </p15:clr>
        </p15:guide>
        <p15:guide id="16" pos="5995">
          <p15:clr>
            <a:schemeClr val="dk2"/>
          </p15:clr>
        </p15:guide>
        <p15:guide id="17" pos="6182">
          <p15:clr>
            <a:schemeClr val="dk2"/>
          </p15:clr>
        </p15:guide>
        <p15:guide id="18" pos="6744">
          <p15:clr>
            <a:schemeClr val="dk2"/>
          </p15:clr>
        </p15:guide>
        <p15:guide id="19" pos="6931">
          <p15:clr>
            <a:schemeClr val="dk2"/>
          </p15:clr>
        </p15:guide>
        <p15:guide id="20" pos="7493">
          <p15:clr>
            <a:schemeClr val="dk2"/>
          </p15:clr>
        </p15:guide>
        <p15:guide id="21" pos="2248">
          <p15:clr>
            <a:schemeClr val="dk2"/>
          </p15:clr>
        </p15:guide>
        <p15:guide id="22" pos="4724">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Grey + 2 col + dots">
  <p:cSld name="BLANK_11_1">
    <p:bg>
      <p:bgPr>
        <a:blipFill>
          <a:blip r:embed="rId2">
            <a:alphaModFix/>
          </a:blip>
          <a:stretch>
            <a:fillRect/>
          </a:stretch>
        </a:blipFill>
        <a:effectLst/>
      </p:bgPr>
    </p:bg>
    <p:spTree>
      <p:nvGrpSpPr>
        <p:cNvPr id="1" name="Shape 157"/>
        <p:cNvGrpSpPr/>
        <p:nvPr/>
      </p:nvGrpSpPr>
      <p:grpSpPr>
        <a:xfrm>
          <a:off x="0" y="0"/>
          <a:ext cx="0" cy="0"/>
          <a:chOff x="0" y="0"/>
          <a:chExt cx="0" cy="0"/>
        </a:xfrm>
      </p:grpSpPr>
      <p:sp>
        <p:nvSpPr>
          <p:cNvPr id="158" name="Google Shape;158;p26"/>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159" name="Google Shape;159;p26"/>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160" name="Google Shape;160;p26"/>
          <p:cNvSpPr txBox="1">
            <a:spLocks noGrp="1"/>
          </p:cNvSpPr>
          <p:nvPr>
            <p:ph type="body" idx="1"/>
          </p:nvPr>
        </p:nvSpPr>
        <p:spPr>
          <a:xfrm>
            <a:off x="297400" y="1066400"/>
            <a:ext cx="3271500" cy="45405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61" name="Google Shape;161;p26"/>
          <p:cNvSpPr txBox="1">
            <a:spLocks noGrp="1"/>
          </p:cNvSpPr>
          <p:nvPr>
            <p:ph type="body" idx="2"/>
          </p:nvPr>
        </p:nvSpPr>
        <p:spPr>
          <a:xfrm>
            <a:off x="3866000" y="310075"/>
            <a:ext cx="3271500" cy="2652900"/>
          </a:xfrm>
          <a:prstGeom prst="rect">
            <a:avLst/>
          </a:prstGeom>
        </p:spPr>
        <p:txBody>
          <a:bodyPr spcFirstLastPara="1" wrap="square" lIns="0" tIns="0" rIns="0" bIns="0" anchor="t" anchorCtr="0">
            <a:noAutofit/>
          </a:bodyPr>
          <a:lstStyle>
            <a:lvl1pPr marL="457200" lvl="0"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1pPr>
            <a:lvl2pPr marL="914400" lvl="1"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2pPr>
            <a:lvl3pPr marL="1371600" lvl="2"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3pPr>
            <a:lvl4pPr marL="1828800" lvl="3"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4pPr>
            <a:lvl5pPr marL="2286000" lvl="4"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5pPr>
            <a:lvl6pPr marL="2743200" lvl="5"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6pPr>
            <a:lvl7pPr marL="3200400" lvl="6"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7pPr>
            <a:lvl8pPr marL="3657600" lvl="7"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8pPr>
            <a:lvl9pPr marL="4114800" lvl="8" indent="-311150" rtl="0">
              <a:lnSpc>
                <a:spcPct val="100000"/>
              </a:lnSpc>
              <a:spcBef>
                <a:spcPts val="0"/>
              </a:spcBef>
              <a:spcAft>
                <a:spcPts val="0"/>
              </a:spcAft>
              <a:buClr>
                <a:srgbClr val="1E549E"/>
              </a:buClr>
              <a:buSzPts val="1300"/>
              <a:buFont typeface="Helvetica Neue"/>
              <a:buChar char="■"/>
              <a:defRPr sz="1300">
                <a:solidFill>
                  <a:srgbClr val="1E549E"/>
                </a:solidFill>
                <a:latin typeface="Helvetica Neue"/>
                <a:ea typeface="Helvetica Neue"/>
                <a:cs typeface="Helvetica Neue"/>
                <a:sym typeface="Helvetica Neue"/>
              </a:defRPr>
            </a:lvl9pPr>
          </a:lstStyle>
          <a:p>
            <a:endParaRPr/>
          </a:p>
        </p:txBody>
      </p:sp>
      <p:sp>
        <p:nvSpPr>
          <p:cNvPr id="162" name="Google Shape;162;p26"/>
          <p:cNvSpPr txBox="1">
            <a:spLocks noGrp="1"/>
          </p:cNvSpPr>
          <p:nvPr>
            <p:ph type="body" idx="3"/>
          </p:nvPr>
        </p:nvSpPr>
        <p:spPr>
          <a:xfrm>
            <a:off x="297400" y="310075"/>
            <a:ext cx="3271500" cy="5949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Content Slide_Plain_icons_3">
  <p:cSld name="Content Slide_7 Images_1_3_1_2">
    <p:bg>
      <p:bgPr>
        <a:solidFill>
          <a:schemeClr val="lt1"/>
        </a:solidFill>
        <a:effectLst/>
      </p:bgPr>
    </p:bg>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60245" y="442536"/>
            <a:ext cx="5149800" cy="5232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rgbClr val="722EA5"/>
              </a:buClr>
              <a:buSzPts val="1900"/>
              <a:buFont typeface="Helvetica Neue"/>
              <a:buNone/>
              <a:defRPr sz="1900" b="1" i="0" u="none" strike="noStrike" cap="none">
                <a:solidFill>
                  <a:srgbClr val="722EA5"/>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9pPr>
          </a:lstStyle>
          <a:p>
            <a:endParaRPr/>
          </a:p>
        </p:txBody>
      </p:sp>
      <p:cxnSp>
        <p:nvCxnSpPr>
          <p:cNvPr id="165" name="Google Shape;165;p27"/>
          <p:cNvCxnSpPr/>
          <p:nvPr/>
        </p:nvCxnSpPr>
        <p:spPr>
          <a:xfrm>
            <a:off x="476297" y="476251"/>
            <a:ext cx="768900" cy="0"/>
          </a:xfrm>
          <a:prstGeom prst="straightConnector1">
            <a:avLst/>
          </a:prstGeom>
          <a:noFill/>
          <a:ln w="76200" cap="flat" cmpd="sng">
            <a:solidFill>
              <a:srgbClr val="722EA5"/>
            </a:solidFill>
            <a:prstDash val="solid"/>
            <a:round/>
            <a:headEnd type="none" w="med" len="med"/>
            <a:tailEnd type="none" w="med" len="med"/>
          </a:ln>
        </p:spPr>
      </p:cxnSp>
      <p:pic>
        <p:nvPicPr>
          <p:cNvPr id="166" name="Google Shape;166;p27"/>
          <p:cNvPicPr preferRelativeResize="0"/>
          <p:nvPr/>
        </p:nvPicPr>
        <p:blipFill rotWithShape="1">
          <a:blip r:embed="rId2">
            <a:alphaModFix/>
          </a:blip>
          <a:srcRect t="268" b="258"/>
          <a:stretch/>
        </p:blipFill>
        <p:spPr>
          <a:xfrm>
            <a:off x="11305686" y="6527471"/>
            <a:ext cx="431326" cy="184800"/>
          </a:xfrm>
          <a:prstGeom prst="rect">
            <a:avLst/>
          </a:prstGeom>
          <a:noFill/>
          <a:ln>
            <a:noFill/>
          </a:ln>
        </p:spPr>
      </p:pic>
      <p:sp>
        <p:nvSpPr>
          <p:cNvPr id="167" name="Google Shape;167;p27"/>
          <p:cNvSpPr txBox="1"/>
          <p:nvPr/>
        </p:nvSpPr>
        <p:spPr>
          <a:xfrm>
            <a:off x="496465" y="6527471"/>
            <a:ext cx="11520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
        <p:nvSpPr>
          <p:cNvPr id="168" name="Google Shape;168;p27"/>
          <p:cNvSpPr txBox="1"/>
          <p:nvPr/>
        </p:nvSpPr>
        <p:spPr>
          <a:xfrm>
            <a:off x="5607858" y="6527471"/>
            <a:ext cx="1008000" cy="184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dk1"/>
                </a:solidFill>
                <a:latin typeface="Helvetica Neue"/>
                <a:ea typeface="Helvetica Neue"/>
                <a:cs typeface="Helvetica Neue"/>
                <a:sym typeface="Helvetica Neue"/>
              </a:rPr>
              <a:t>the</a:t>
            </a:r>
            <a:r>
              <a:rPr lang="en-GB" sz="1200">
                <a:solidFill>
                  <a:schemeClr val="dk1"/>
                </a:solidFill>
                <a:latin typeface="Helvetica Neue"/>
                <a:ea typeface="Helvetica Neue"/>
                <a:cs typeface="Helvetica Neue"/>
                <a:sym typeface="Helvetica Neue"/>
              </a:rPr>
              <a:t>ODI</a:t>
            </a:r>
            <a:r>
              <a:rPr lang="en-GB" sz="1200" b="0" i="0" u="none" strike="noStrike" cap="none">
                <a:solidFill>
                  <a:schemeClr val="dk1"/>
                </a:solidFill>
                <a:latin typeface="Helvetica Neue"/>
                <a:ea typeface="Helvetica Neue"/>
                <a:cs typeface="Helvetica Neue"/>
                <a:sym typeface="Helvetica Neue"/>
              </a:rPr>
              <a:t>.org</a:t>
            </a:r>
            <a:endParaRPr sz="1500">
              <a:solidFill>
                <a:schemeClr val="dk1"/>
              </a:solidFill>
            </a:endParaRPr>
          </a:p>
        </p:txBody>
      </p:sp>
      <p:sp>
        <p:nvSpPr>
          <p:cNvPr id="169" name="Google Shape;169;p27"/>
          <p:cNvSpPr txBox="1">
            <a:spLocks noGrp="1"/>
          </p:cNvSpPr>
          <p:nvPr>
            <p:ph type="title" idx="2"/>
          </p:nvPr>
        </p:nvSpPr>
        <p:spPr>
          <a:xfrm>
            <a:off x="2183926" y="3575050"/>
            <a:ext cx="2094900" cy="833100"/>
          </a:xfrm>
          <a:prstGeom prst="rect">
            <a:avLst/>
          </a:prstGeom>
          <a:noFill/>
          <a:ln>
            <a:noFill/>
          </a:ln>
        </p:spPr>
        <p:txBody>
          <a:bodyPr spcFirstLastPara="1" wrap="square" lIns="0" tIns="91450" rIns="0" bIns="91450" anchor="t" anchorCtr="0">
            <a:noAutofit/>
          </a:bodyPr>
          <a:lstStyle>
            <a:lvl1pPr marR="0" lvl="0" algn="ctr" rtl="0">
              <a:lnSpc>
                <a:spcPct val="100000"/>
              </a:lnSpc>
              <a:spcBef>
                <a:spcPts val="0"/>
              </a:spcBef>
              <a:spcAft>
                <a:spcPts val="0"/>
              </a:spcAft>
              <a:buClr>
                <a:srgbClr val="EF3AAB"/>
              </a:buClr>
              <a:buSzPts val="1900"/>
              <a:buNone/>
              <a:defRPr sz="1900" b="1" i="0" u="none" strike="noStrike" cap="none">
                <a:solidFill>
                  <a:srgbClr val="EF3AAB"/>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body" idx="1"/>
          </p:nvPr>
        </p:nvSpPr>
        <p:spPr>
          <a:xfrm>
            <a:off x="2191495" y="3839766"/>
            <a:ext cx="2094900" cy="3028500"/>
          </a:xfrm>
          <a:prstGeom prst="rect">
            <a:avLst/>
          </a:prstGeom>
          <a:noFill/>
          <a:ln>
            <a:noFill/>
          </a:ln>
        </p:spPr>
        <p:txBody>
          <a:bodyPr spcFirstLastPara="1" wrap="square" lIns="0" tIns="91450" rIns="0" bIns="9145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Helvetica Neue Light"/>
                <a:ea typeface="Helvetica Neue Light"/>
                <a:cs typeface="Helvetica Neue Light"/>
                <a:sym typeface="Helvetica Neue Light"/>
              </a:defRPr>
            </a:lvl1pPr>
            <a:lvl2pPr marL="914400" marR="0" lvl="1" indent="-228600" algn="ctr" rtl="0">
              <a:lnSpc>
                <a:spcPct val="100000"/>
              </a:lnSpc>
              <a:spcBef>
                <a:spcPts val="1200"/>
              </a:spcBef>
              <a:spcAft>
                <a:spcPts val="0"/>
              </a:spcAft>
              <a:buClr>
                <a:schemeClr val="dk1"/>
              </a:buClr>
              <a:buSzPts val="2100"/>
              <a:buFont typeface="Arial"/>
              <a:buNone/>
              <a:defRPr sz="21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5pPr>
            <a:lvl6pPr marL="2743200" marR="0" lvl="5"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L="3200400" marR="0" lvl="6"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L="3657600" marR="0" lvl="7"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L="4114800" marR="0" lvl="8"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1" name="Google Shape;171;p27"/>
          <p:cNvSpPr txBox="1">
            <a:spLocks noGrp="1"/>
          </p:cNvSpPr>
          <p:nvPr>
            <p:ph type="title" idx="3"/>
          </p:nvPr>
        </p:nvSpPr>
        <p:spPr>
          <a:xfrm>
            <a:off x="5045280" y="3575050"/>
            <a:ext cx="2094900" cy="833100"/>
          </a:xfrm>
          <a:prstGeom prst="rect">
            <a:avLst/>
          </a:prstGeom>
          <a:noFill/>
          <a:ln>
            <a:noFill/>
          </a:ln>
        </p:spPr>
        <p:txBody>
          <a:bodyPr spcFirstLastPara="1" wrap="square" lIns="0" tIns="91450" rIns="0" bIns="91450" anchor="t" anchorCtr="0">
            <a:noAutofit/>
          </a:bodyPr>
          <a:lstStyle>
            <a:lvl1pPr marR="0" lvl="0" algn="ctr" rtl="0">
              <a:lnSpc>
                <a:spcPct val="100000"/>
              </a:lnSpc>
              <a:spcBef>
                <a:spcPts val="0"/>
              </a:spcBef>
              <a:spcAft>
                <a:spcPts val="0"/>
              </a:spcAft>
              <a:buClr>
                <a:srgbClr val="EF3AAB"/>
              </a:buClr>
              <a:buSzPts val="1900"/>
              <a:buNone/>
              <a:defRPr sz="1900" b="1" i="0" u="none" strike="noStrike" cap="none">
                <a:solidFill>
                  <a:srgbClr val="EF3AAB"/>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2" name="Google Shape;172;p27"/>
          <p:cNvSpPr txBox="1">
            <a:spLocks noGrp="1"/>
          </p:cNvSpPr>
          <p:nvPr>
            <p:ph type="body" idx="4"/>
          </p:nvPr>
        </p:nvSpPr>
        <p:spPr>
          <a:xfrm>
            <a:off x="5052848" y="3839766"/>
            <a:ext cx="2094900" cy="3028500"/>
          </a:xfrm>
          <a:prstGeom prst="rect">
            <a:avLst/>
          </a:prstGeom>
          <a:noFill/>
          <a:ln>
            <a:noFill/>
          </a:ln>
        </p:spPr>
        <p:txBody>
          <a:bodyPr spcFirstLastPara="1" wrap="square" lIns="0" tIns="91450" rIns="0" bIns="9145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Helvetica Neue Light"/>
                <a:ea typeface="Helvetica Neue Light"/>
                <a:cs typeface="Helvetica Neue Light"/>
                <a:sym typeface="Helvetica Neue Light"/>
              </a:defRPr>
            </a:lvl1pPr>
            <a:lvl2pPr marL="914400" marR="0" lvl="1" indent="-228600" algn="ctr" rtl="0">
              <a:lnSpc>
                <a:spcPct val="100000"/>
              </a:lnSpc>
              <a:spcBef>
                <a:spcPts val="1200"/>
              </a:spcBef>
              <a:spcAft>
                <a:spcPts val="0"/>
              </a:spcAft>
              <a:buClr>
                <a:schemeClr val="dk1"/>
              </a:buClr>
              <a:buSzPts val="2100"/>
              <a:buFont typeface="Arial"/>
              <a:buNone/>
              <a:defRPr sz="21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5pPr>
            <a:lvl6pPr marL="2743200" marR="0" lvl="5"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L="3200400" marR="0" lvl="6"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L="3657600" marR="0" lvl="7"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L="4114800" marR="0" lvl="8"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3" name="Google Shape;173;p27"/>
          <p:cNvSpPr txBox="1">
            <a:spLocks noGrp="1"/>
          </p:cNvSpPr>
          <p:nvPr>
            <p:ph type="title" idx="5"/>
          </p:nvPr>
        </p:nvSpPr>
        <p:spPr>
          <a:xfrm>
            <a:off x="7914214" y="3575050"/>
            <a:ext cx="2094900" cy="833100"/>
          </a:xfrm>
          <a:prstGeom prst="rect">
            <a:avLst/>
          </a:prstGeom>
          <a:noFill/>
          <a:ln>
            <a:noFill/>
          </a:ln>
        </p:spPr>
        <p:txBody>
          <a:bodyPr spcFirstLastPara="1" wrap="square" lIns="0" tIns="91450" rIns="0" bIns="91450" anchor="t" anchorCtr="0">
            <a:noAutofit/>
          </a:bodyPr>
          <a:lstStyle>
            <a:lvl1pPr marR="0" lvl="0" algn="ctr" rtl="0">
              <a:lnSpc>
                <a:spcPct val="100000"/>
              </a:lnSpc>
              <a:spcBef>
                <a:spcPts val="0"/>
              </a:spcBef>
              <a:spcAft>
                <a:spcPts val="0"/>
              </a:spcAft>
              <a:buClr>
                <a:srgbClr val="EF3AAB"/>
              </a:buClr>
              <a:buSzPts val="1900"/>
              <a:buNone/>
              <a:defRPr sz="1900" b="1" i="0" u="none" strike="noStrike" cap="none">
                <a:solidFill>
                  <a:srgbClr val="EF3AAB"/>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
        <p:nvSpPr>
          <p:cNvPr id="174" name="Google Shape;174;p27"/>
          <p:cNvSpPr txBox="1">
            <a:spLocks noGrp="1"/>
          </p:cNvSpPr>
          <p:nvPr>
            <p:ph type="body" idx="6"/>
          </p:nvPr>
        </p:nvSpPr>
        <p:spPr>
          <a:xfrm>
            <a:off x="7917099" y="3839766"/>
            <a:ext cx="2094900" cy="3028500"/>
          </a:xfrm>
          <a:prstGeom prst="rect">
            <a:avLst/>
          </a:prstGeom>
          <a:noFill/>
          <a:ln>
            <a:noFill/>
          </a:ln>
        </p:spPr>
        <p:txBody>
          <a:bodyPr spcFirstLastPara="1" wrap="square" lIns="0" tIns="91450" rIns="0" bIns="91450" anchor="t" anchorCtr="0">
            <a:noAutofit/>
          </a:bodyPr>
          <a:lstStyle>
            <a:lvl1pPr marL="457200" marR="0" lvl="0" indent="-228600" algn="ctr" rtl="0">
              <a:lnSpc>
                <a:spcPct val="100000"/>
              </a:lnSpc>
              <a:spcBef>
                <a:spcPts val="0"/>
              </a:spcBef>
              <a:spcAft>
                <a:spcPts val="0"/>
              </a:spcAft>
              <a:buClr>
                <a:schemeClr val="dk1"/>
              </a:buClr>
              <a:buSzPts val="1900"/>
              <a:buFont typeface="Arial"/>
              <a:buNone/>
              <a:defRPr sz="1900" b="0" i="0" u="none" strike="noStrike" cap="none">
                <a:solidFill>
                  <a:schemeClr val="dk1"/>
                </a:solidFill>
                <a:latin typeface="Helvetica Neue Light"/>
                <a:ea typeface="Helvetica Neue Light"/>
                <a:cs typeface="Helvetica Neue Light"/>
                <a:sym typeface="Helvetica Neue Light"/>
              </a:defRPr>
            </a:lvl1pPr>
            <a:lvl2pPr marL="914400" marR="0" lvl="1" indent="-228600" algn="ctr" rtl="0">
              <a:lnSpc>
                <a:spcPct val="100000"/>
              </a:lnSpc>
              <a:spcBef>
                <a:spcPts val="1200"/>
              </a:spcBef>
              <a:spcAft>
                <a:spcPts val="0"/>
              </a:spcAft>
              <a:buClr>
                <a:schemeClr val="dk1"/>
              </a:buClr>
              <a:buSzPts val="2100"/>
              <a:buFont typeface="Arial"/>
              <a:buNone/>
              <a:defRPr sz="2100" b="0" i="0" u="none" strike="noStrike" cap="none">
                <a:solidFill>
                  <a:schemeClr val="dk1"/>
                </a:solidFill>
                <a:latin typeface="Helvetica Neue Light"/>
                <a:ea typeface="Helvetica Neue Light"/>
                <a:cs typeface="Helvetica Neue Light"/>
                <a:sym typeface="Helvetica Neue Light"/>
              </a:defRPr>
            </a:lvl2pPr>
            <a:lvl3pPr marL="1371600" marR="0" lvl="2"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3pPr>
            <a:lvl4pPr marL="1828800" marR="0" lvl="3"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4pPr>
            <a:lvl5pPr marL="2286000" marR="0" lvl="4"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Helvetica Neue"/>
                <a:ea typeface="Helvetica Neue"/>
                <a:cs typeface="Helvetica Neue"/>
                <a:sym typeface="Helvetica Neue"/>
              </a:defRPr>
            </a:lvl5pPr>
            <a:lvl6pPr marL="2743200" marR="0" lvl="5" indent="-228600" algn="ctr" rtl="0">
              <a:lnSpc>
                <a:spcPct val="100000"/>
              </a:lnSpc>
              <a:spcBef>
                <a:spcPts val="700"/>
              </a:spcBef>
              <a:spcAft>
                <a:spcPts val="0"/>
              </a:spcAft>
              <a:buClr>
                <a:schemeClr val="dk1"/>
              </a:buClr>
              <a:buSzPts val="2100"/>
              <a:buNone/>
              <a:defRPr sz="2100" b="0" i="0" u="none" strike="noStrike" cap="none">
                <a:solidFill>
                  <a:schemeClr val="dk1"/>
                </a:solidFill>
                <a:latin typeface="Arial"/>
                <a:ea typeface="Arial"/>
                <a:cs typeface="Arial"/>
                <a:sym typeface="Arial"/>
              </a:defRPr>
            </a:lvl6pPr>
            <a:lvl7pPr marL="3200400" marR="0" lvl="6"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7pPr>
            <a:lvl8pPr marL="3657600" marR="0" lvl="7"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8pPr>
            <a:lvl9pPr marL="4114800" marR="0" lvl="8" indent="-228600" algn="ctr" rtl="0">
              <a:lnSpc>
                <a:spcPct val="100000"/>
              </a:lnSpc>
              <a:spcBef>
                <a:spcPts val="0"/>
              </a:spcBef>
              <a:spcAft>
                <a:spcPts val="0"/>
              </a:spcAft>
              <a:buClr>
                <a:schemeClr val="dk1"/>
              </a:buClr>
              <a:buSzPts val="2100"/>
              <a:buNone/>
              <a:defRPr sz="21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reaker Slide 2 3 1">
  <p:cSld name="Breaker Slide_2_3_1">
    <p:bg>
      <p:bgPr>
        <a:solidFill>
          <a:srgbClr val="EFEFEF"/>
        </a:soli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76297" y="1154543"/>
            <a:ext cx="6477300" cy="1287600"/>
          </a:xfrm>
          <a:prstGeom prst="rect">
            <a:avLst/>
          </a:prstGeom>
          <a:noFill/>
          <a:ln>
            <a:noFill/>
          </a:ln>
        </p:spPr>
        <p:txBody>
          <a:bodyPr spcFirstLastPara="1" wrap="square" lIns="0" tIns="91450" rIns="91450" bIns="91450" anchor="t" anchorCtr="0">
            <a:noAutofit/>
          </a:bodyPr>
          <a:lstStyle>
            <a:lvl1pPr marR="0" lvl="0" algn="l" rtl="0">
              <a:lnSpc>
                <a:spcPct val="100000"/>
              </a:lnSpc>
              <a:spcBef>
                <a:spcPts val="0"/>
              </a:spcBef>
              <a:spcAft>
                <a:spcPts val="0"/>
              </a:spcAft>
              <a:buClr>
                <a:srgbClr val="FF6700"/>
              </a:buClr>
              <a:buSzPts val="5500"/>
              <a:buNone/>
              <a:defRPr sz="5500" b="1" i="0" u="none" strike="noStrike" cap="none">
                <a:solidFill>
                  <a:srgbClr val="FF6700"/>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chemeClr val="lt1"/>
              </a:buClr>
              <a:buSzPts val="7200"/>
              <a:buNone/>
              <a:defRPr sz="7200" b="0" i="0" u="none" strike="noStrike" cap="none">
                <a:solidFill>
                  <a:schemeClr val="lt1"/>
                </a:solidFill>
                <a:latin typeface="Arial"/>
                <a:ea typeface="Arial"/>
                <a:cs typeface="Arial"/>
                <a:sym typeface="Arial"/>
              </a:defRPr>
            </a:lvl9pPr>
          </a:lstStyle>
          <a:p>
            <a:endParaRPr/>
          </a:p>
        </p:txBody>
      </p:sp>
      <p:sp>
        <p:nvSpPr>
          <p:cNvPr id="177" name="Google Shape;177;p28"/>
          <p:cNvSpPr txBox="1">
            <a:spLocks noGrp="1"/>
          </p:cNvSpPr>
          <p:nvPr>
            <p:ph type="title" idx="2"/>
          </p:nvPr>
        </p:nvSpPr>
        <p:spPr>
          <a:xfrm>
            <a:off x="360245" y="442536"/>
            <a:ext cx="5149800" cy="523200"/>
          </a:xfrm>
          <a:prstGeom prst="rect">
            <a:avLst/>
          </a:prstGeom>
          <a:noFill/>
          <a:ln>
            <a:noFill/>
          </a:ln>
        </p:spPr>
        <p:txBody>
          <a:bodyPr spcFirstLastPara="1" wrap="square" lIns="91450" tIns="91450" rIns="91450" bIns="91450" anchor="t" anchorCtr="0">
            <a:noAutofit/>
          </a:bodyPr>
          <a:lstStyle>
            <a:lvl1pPr marR="0" lvl="0" algn="l" rtl="0">
              <a:lnSpc>
                <a:spcPct val="100000"/>
              </a:lnSpc>
              <a:spcBef>
                <a:spcPts val="0"/>
              </a:spcBef>
              <a:spcAft>
                <a:spcPts val="0"/>
              </a:spcAft>
              <a:buClr>
                <a:srgbClr val="FF6700"/>
              </a:buClr>
              <a:buSzPts val="1900"/>
              <a:buFont typeface="Helvetica Neue"/>
              <a:buNone/>
              <a:defRPr sz="1900" b="1" i="0" u="none" strike="noStrike" cap="none">
                <a:solidFill>
                  <a:srgbClr val="FF6700"/>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chemeClr val="lt1"/>
              </a:buClr>
              <a:buSzPts val="1500"/>
              <a:buFont typeface="Helvetica Neue Light"/>
              <a:buNone/>
              <a:defRPr sz="1500" i="0" u="none" strike="noStrike" cap="none">
                <a:solidFill>
                  <a:schemeClr val="lt1"/>
                </a:solidFill>
                <a:latin typeface="Helvetica Neue Light"/>
                <a:ea typeface="Helvetica Neue Light"/>
                <a:cs typeface="Helvetica Neue Light"/>
                <a:sym typeface="Helvetica Neue Light"/>
              </a:defRPr>
            </a:lvl9pPr>
          </a:lstStyle>
          <a:p>
            <a:endParaRPr/>
          </a:p>
        </p:txBody>
      </p:sp>
      <p:cxnSp>
        <p:nvCxnSpPr>
          <p:cNvPr id="178" name="Google Shape;178;p28"/>
          <p:cNvCxnSpPr/>
          <p:nvPr/>
        </p:nvCxnSpPr>
        <p:spPr>
          <a:xfrm>
            <a:off x="476297" y="476251"/>
            <a:ext cx="768900" cy="0"/>
          </a:xfrm>
          <a:prstGeom prst="straightConnector1">
            <a:avLst/>
          </a:prstGeom>
          <a:noFill/>
          <a:ln w="76200" cap="flat" cmpd="sng">
            <a:solidFill>
              <a:srgbClr val="FF6700"/>
            </a:solidFill>
            <a:prstDash val="solid"/>
            <a:round/>
            <a:headEnd type="none" w="med" len="med"/>
            <a:tailEnd type="none" w="med" len="med"/>
          </a:ln>
        </p:spPr>
      </p:cxnSp>
      <p:sp>
        <p:nvSpPr>
          <p:cNvPr id="179" name="Google Shape;179;p28"/>
          <p:cNvSpPr txBox="1">
            <a:spLocks noGrp="1"/>
          </p:cNvSpPr>
          <p:nvPr>
            <p:ph type="body" idx="1"/>
          </p:nvPr>
        </p:nvSpPr>
        <p:spPr>
          <a:xfrm>
            <a:off x="476298" y="2442316"/>
            <a:ext cx="2667000" cy="4505700"/>
          </a:xfrm>
          <a:prstGeom prst="rect">
            <a:avLst/>
          </a:prstGeom>
          <a:noFill/>
          <a:ln>
            <a:noFill/>
          </a:ln>
        </p:spPr>
        <p:txBody>
          <a:bodyPr spcFirstLastPara="1" wrap="square" lIns="0" tIns="91450" rIns="91450" bIns="91450" anchor="t" anchorCtr="0">
            <a:noAutofit/>
          </a:bodyPr>
          <a:lstStyle>
            <a:lvl1pPr marL="457200" marR="0" lvl="0" indent="-228600" algn="l" rtl="0">
              <a:lnSpc>
                <a:spcPct val="100000"/>
              </a:lnSpc>
              <a:spcBef>
                <a:spcPts val="0"/>
              </a:spcBef>
              <a:spcAft>
                <a:spcPts val="0"/>
              </a:spcAft>
              <a:buClr>
                <a:schemeClr val="dk1"/>
              </a:buClr>
              <a:buSzPts val="3200"/>
              <a:buFont typeface="Helvetica Neue"/>
              <a:buNone/>
              <a:defRPr sz="3200" b="1"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1200"/>
              </a:spcBef>
              <a:spcAft>
                <a:spcPts val="0"/>
              </a:spcAft>
              <a:buSzPts val="1500"/>
              <a:buNone/>
              <a:defRPr sz="1600" b="0" i="0" u="none" strike="noStrike" cap="none">
                <a:solidFill>
                  <a:schemeClr val="lt1"/>
                </a:solidFill>
                <a:latin typeface="Helvetica Neue Light"/>
                <a:ea typeface="Helvetica Neue Light"/>
                <a:cs typeface="Helvetica Neue Light"/>
                <a:sym typeface="Helvetica Neue Light"/>
              </a:defRPr>
            </a:lvl2pPr>
            <a:lvl3pPr marL="1371600" marR="0" lvl="2" indent="-228600" algn="l" rtl="0">
              <a:lnSpc>
                <a:spcPct val="100000"/>
              </a:lnSpc>
              <a:spcBef>
                <a:spcPts val="700"/>
              </a:spcBef>
              <a:spcAft>
                <a:spcPts val="0"/>
              </a:spcAft>
              <a:buSzPts val="1500"/>
              <a:buNone/>
              <a:defRPr sz="1900" b="0" i="0" u="none" strike="noStrike" cap="none">
                <a:solidFill>
                  <a:schemeClr val="lt1"/>
                </a:solidFill>
                <a:latin typeface="Helvetica Neue"/>
                <a:ea typeface="Helvetica Neue"/>
                <a:cs typeface="Helvetica Neue"/>
                <a:sym typeface="Helvetica Neue"/>
              </a:defRPr>
            </a:lvl3pPr>
            <a:lvl4pPr marL="1828800" marR="0" lvl="3" indent="-228600" algn="l" rtl="0">
              <a:lnSpc>
                <a:spcPct val="100000"/>
              </a:lnSpc>
              <a:spcBef>
                <a:spcPts val="700"/>
              </a:spcBef>
              <a:spcAft>
                <a:spcPts val="0"/>
              </a:spcAft>
              <a:buSzPts val="1500"/>
              <a:buNone/>
              <a:defRPr sz="1200" b="0" i="0" u="none" strike="noStrike" cap="none">
                <a:solidFill>
                  <a:schemeClr val="lt1"/>
                </a:solidFill>
                <a:latin typeface="Helvetica Neue"/>
                <a:ea typeface="Helvetica Neue"/>
                <a:cs typeface="Helvetica Neue"/>
                <a:sym typeface="Helvetica Neue"/>
              </a:defRPr>
            </a:lvl4pPr>
            <a:lvl5pPr marL="2286000" marR="0" lvl="4" indent="-228600" algn="l" rtl="0">
              <a:lnSpc>
                <a:spcPct val="100000"/>
              </a:lnSpc>
              <a:spcBef>
                <a:spcPts val="700"/>
              </a:spcBef>
              <a:spcAft>
                <a:spcPts val="0"/>
              </a:spcAft>
              <a:buSzPts val="1500"/>
              <a:buNone/>
              <a:defRPr sz="1200" b="0" i="0" u="none" strike="noStrike" cap="none">
                <a:solidFill>
                  <a:schemeClr val="lt1"/>
                </a:solidFill>
                <a:latin typeface="Helvetica Neue"/>
                <a:ea typeface="Helvetica Neue"/>
                <a:cs typeface="Helvetica Neue"/>
                <a:sym typeface="Helvetica Neue"/>
              </a:defRPr>
            </a:lvl5pPr>
            <a:lvl6pPr marL="2743200" marR="0" lvl="5" indent="-228600" algn="l" rtl="0">
              <a:lnSpc>
                <a:spcPct val="100000"/>
              </a:lnSpc>
              <a:spcBef>
                <a:spcPts val="700"/>
              </a:spcBef>
              <a:spcAft>
                <a:spcPts val="0"/>
              </a:spcAft>
              <a:buSzPts val="1500"/>
              <a:buNone/>
              <a:defRPr sz="15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500"/>
              <a:buNone/>
              <a:defRPr sz="15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500"/>
              <a:buNone/>
              <a:defRPr sz="15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500"/>
              <a:buNone/>
              <a:defRPr sz="1500" b="0" i="0" u="none" strike="noStrike" cap="none">
                <a:solidFill>
                  <a:srgbClr val="000000"/>
                </a:solidFill>
                <a:latin typeface="Arial"/>
                <a:ea typeface="Arial"/>
                <a:cs typeface="Arial"/>
                <a:sym typeface="Arial"/>
              </a:defRPr>
            </a:lvl9pPr>
          </a:lstStyle>
          <a:p>
            <a:endParaRPr/>
          </a:p>
        </p:txBody>
      </p:sp>
      <p:pic>
        <p:nvPicPr>
          <p:cNvPr id="180" name="Google Shape;180;p28"/>
          <p:cNvPicPr preferRelativeResize="0"/>
          <p:nvPr/>
        </p:nvPicPr>
        <p:blipFill rotWithShape="1">
          <a:blip r:embed="rId2">
            <a:alphaModFix/>
          </a:blip>
          <a:srcRect t="268" b="258"/>
          <a:stretch/>
        </p:blipFill>
        <p:spPr>
          <a:xfrm>
            <a:off x="11285523" y="6527471"/>
            <a:ext cx="431326" cy="184800"/>
          </a:xfrm>
          <a:prstGeom prst="rect">
            <a:avLst/>
          </a:prstGeom>
          <a:noFill/>
          <a:ln>
            <a:noFill/>
          </a:ln>
        </p:spPr>
      </p:pic>
      <p:sp>
        <p:nvSpPr>
          <p:cNvPr id="181" name="Google Shape;181;p28"/>
          <p:cNvSpPr txBox="1"/>
          <p:nvPr/>
        </p:nvSpPr>
        <p:spPr>
          <a:xfrm>
            <a:off x="476302" y="6527471"/>
            <a:ext cx="11520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
        <p:nvSpPr>
          <p:cNvPr id="182" name="Google Shape;182;p28"/>
          <p:cNvSpPr txBox="1"/>
          <p:nvPr/>
        </p:nvSpPr>
        <p:spPr>
          <a:xfrm>
            <a:off x="5592519" y="6527471"/>
            <a:ext cx="1008000" cy="184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dk1"/>
                </a:solidFill>
                <a:latin typeface="Helvetica Neue"/>
                <a:ea typeface="Helvetica Neue"/>
                <a:cs typeface="Helvetica Neue"/>
                <a:sym typeface="Helvetica Neue"/>
              </a:rPr>
              <a:t>the</a:t>
            </a:r>
            <a:r>
              <a:rPr lang="en-GB" sz="1200">
                <a:solidFill>
                  <a:schemeClr val="dk1"/>
                </a:solidFill>
                <a:latin typeface="Helvetica Neue"/>
                <a:ea typeface="Helvetica Neue"/>
                <a:cs typeface="Helvetica Neue"/>
                <a:sym typeface="Helvetica Neue"/>
              </a:rPr>
              <a:t>ODI</a:t>
            </a:r>
            <a:r>
              <a:rPr lang="en-GB" sz="1200" b="0" i="0" u="none" strike="noStrike" cap="none">
                <a:solidFill>
                  <a:schemeClr val="dk1"/>
                </a:solidFill>
                <a:latin typeface="Helvetica Neue"/>
                <a:ea typeface="Helvetica Neue"/>
                <a:cs typeface="Helvetica Neue"/>
                <a:sym typeface="Helvetica Neue"/>
              </a:rPr>
              <a:t>.org</a:t>
            </a:r>
            <a:endParaRPr sz="1500">
              <a:solidFill>
                <a:schemeClr val="dk1"/>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6">
  <p:cSld name="CUSTOM_6">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476296" y="1950720"/>
            <a:ext cx="5634900" cy="45057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130000"/>
              </a:lnSpc>
              <a:spcBef>
                <a:spcPts val="0"/>
              </a:spcBef>
              <a:spcAft>
                <a:spcPts val="0"/>
              </a:spcAft>
              <a:buClr>
                <a:schemeClr val="dk1"/>
              </a:buClr>
              <a:buSzPts val="2900"/>
              <a:buFont typeface="Helvetica Neue Light"/>
              <a:buNone/>
              <a:defRPr sz="2900" i="0" u="none" strike="noStrike" cap="none">
                <a:solidFill>
                  <a:schemeClr val="dk1"/>
                </a:solidFill>
                <a:latin typeface="Helvetica Neue Light"/>
                <a:ea typeface="Helvetica Neue Light"/>
                <a:cs typeface="Helvetica Neue Light"/>
                <a:sym typeface="Helvetica Neue Light"/>
              </a:defRPr>
            </a:lvl1pPr>
            <a:lvl2pPr marL="914400" marR="0" lvl="1" indent="-228600" algn="l" rtl="0">
              <a:lnSpc>
                <a:spcPct val="130000"/>
              </a:lnSpc>
              <a:spcBef>
                <a:spcPts val="0"/>
              </a:spcBef>
              <a:spcAft>
                <a:spcPts val="0"/>
              </a:spcAft>
              <a:buSzPts val="1500"/>
              <a:buNone/>
              <a:defRPr sz="1600" b="0" i="0" u="none" strike="noStrike" cap="none">
                <a:solidFill>
                  <a:schemeClr val="lt1"/>
                </a:solidFill>
                <a:latin typeface="Helvetica Neue Light"/>
                <a:ea typeface="Helvetica Neue Light"/>
                <a:cs typeface="Helvetica Neue Light"/>
                <a:sym typeface="Helvetica Neue Light"/>
              </a:defRPr>
            </a:lvl2pPr>
            <a:lvl3pPr marL="1371600" marR="0" lvl="2" indent="-228600" algn="l" rtl="0">
              <a:lnSpc>
                <a:spcPct val="130000"/>
              </a:lnSpc>
              <a:spcBef>
                <a:spcPts val="0"/>
              </a:spcBef>
              <a:spcAft>
                <a:spcPts val="0"/>
              </a:spcAft>
              <a:buSzPts val="1500"/>
              <a:buNone/>
              <a:defRPr sz="1900" b="0" i="0" u="none" strike="noStrike" cap="none">
                <a:solidFill>
                  <a:schemeClr val="lt1"/>
                </a:solidFill>
                <a:latin typeface="Helvetica Neue"/>
                <a:ea typeface="Helvetica Neue"/>
                <a:cs typeface="Helvetica Neue"/>
                <a:sym typeface="Helvetica Neue"/>
              </a:defRPr>
            </a:lvl3pPr>
            <a:lvl4pPr marL="1828800" marR="0" lvl="3" indent="-228600" algn="l" rtl="0">
              <a:lnSpc>
                <a:spcPct val="130000"/>
              </a:lnSpc>
              <a:spcBef>
                <a:spcPts val="0"/>
              </a:spcBef>
              <a:spcAft>
                <a:spcPts val="0"/>
              </a:spcAft>
              <a:buSzPts val="1500"/>
              <a:buNone/>
              <a:defRPr sz="1200" b="0" i="0" u="none" strike="noStrike" cap="none">
                <a:solidFill>
                  <a:schemeClr val="lt1"/>
                </a:solidFill>
                <a:latin typeface="Helvetica Neue"/>
                <a:ea typeface="Helvetica Neue"/>
                <a:cs typeface="Helvetica Neue"/>
                <a:sym typeface="Helvetica Neue"/>
              </a:defRPr>
            </a:lvl4pPr>
            <a:lvl5pPr marL="2286000" marR="0" lvl="4" indent="-228600" algn="l" rtl="0">
              <a:lnSpc>
                <a:spcPct val="130000"/>
              </a:lnSpc>
              <a:spcBef>
                <a:spcPts val="0"/>
              </a:spcBef>
              <a:spcAft>
                <a:spcPts val="0"/>
              </a:spcAft>
              <a:buSzPts val="1500"/>
              <a:buNone/>
              <a:defRPr sz="1200" b="0" i="0" u="none" strike="noStrike" cap="none">
                <a:solidFill>
                  <a:schemeClr val="lt1"/>
                </a:solidFill>
                <a:latin typeface="Helvetica Neue"/>
                <a:ea typeface="Helvetica Neue"/>
                <a:cs typeface="Helvetica Neue"/>
                <a:sym typeface="Helvetica Neue"/>
              </a:defRPr>
            </a:lvl5pPr>
            <a:lvl6pPr marL="2743200" marR="0" lvl="5"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6pPr>
            <a:lvl7pPr marL="3200400" marR="0" lvl="6"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7pPr>
            <a:lvl8pPr marL="3657600" marR="0" lvl="7"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8pPr>
            <a:lvl9pPr marL="4114800" marR="0" lvl="8" indent="-228600" algn="l" rtl="0">
              <a:lnSpc>
                <a:spcPct val="130000"/>
              </a:lnSpc>
              <a:spcBef>
                <a:spcPts val="0"/>
              </a:spcBef>
              <a:spcAft>
                <a:spcPts val="0"/>
              </a:spcAft>
              <a:buSzPts val="1500"/>
              <a:buNone/>
              <a:defRPr sz="1500" b="0" i="0" u="none" strike="noStrike" cap="none">
                <a:solidFill>
                  <a:srgbClr val="000000"/>
                </a:solidFill>
                <a:latin typeface="Arial"/>
                <a:ea typeface="Arial"/>
                <a:cs typeface="Arial"/>
                <a:sym typeface="Arial"/>
              </a:defRPr>
            </a:lvl9pPr>
          </a:lstStyle>
          <a:p>
            <a:endParaRPr/>
          </a:p>
        </p:txBody>
      </p:sp>
      <p:sp>
        <p:nvSpPr>
          <p:cNvPr id="185" name="Google Shape;185;p29"/>
          <p:cNvSpPr txBox="1">
            <a:spLocks noGrp="1"/>
          </p:cNvSpPr>
          <p:nvPr>
            <p:ph type="title"/>
          </p:nvPr>
        </p:nvSpPr>
        <p:spPr>
          <a:xfrm>
            <a:off x="476297" y="476250"/>
            <a:ext cx="10288200" cy="1240500"/>
          </a:xfrm>
          <a:prstGeom prst="rect">
            <a:avLst/>
          </a:prstGeom>
          <a:noFill/>
          <a:ln>
            <a:noFill/>
          </a:ln>
        </p:spPr>
        <p:txBody>
          <a:bodyPr spcFirstLastPara="1" wrap="square" lIns="0" tIns="91450" rIns="91450" bIns="91450" anchor="t" anchorCtr="0">
            <a:noAutofit/>
          </a:bodyPr>
          <a:lstStyle>
            <a:lvl1pPr marR="0" lvl="0" algn="l" rtl="0">
              <a:lnSpc>
                <a:spcPct val="100000"/>
              </a:lnSpc>
              <a:spcBef>
                <a:spcPts val="0"/>
              </a:spcBef>
              <a:spcAft>
                <a:spcPts val="0"/>
              </a:spcAft>
              <a:buClr>
                <a:schemeClr val="dk1"/>
              </a:buClr>
              <a:buSzPts val="5500"/>
              <a:buNone/>
              <a:defRPr sz="55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7600"/>
              <a:buNone/>
              <a:defRPr sz="7600" b="0" i="0" u="none" strike="noStrike" cap="none">
                <a:solidFill>
                  <a:srgbClr val="000000"/>
                </a:solidFill>
                <a:latin typeface="Arial"/>
                <a:ea typeface="Arial"/>
                <a:cs typeface="Arial"/>
                <a:sym typeface="Arial"/>
              </a:defRPr>
            </a:lvl9pPr>
          </a:lstStyle>
          <a:p>
            <a:endParaRPr/>
          </a:p>
        </p:txBody>
      </p:sp>
      <p:pic>
        <p:nvPicPr>
          <p:cNvPr id="186" name="Google Shape;186;p29"/>
          <p:cNvPicPr preferRelativeResize="0"/>
          <p:nvPr/>
        </p:nvPicPr>
        <p:blipFill rotWithShape="1">
          <a:blip r:embed="rId2">
            <a:alphaModFix/>
          </a:blip>
          <a:srcRect t="268" b="258"/>
          <a:stretch/>
        </p:blipFill>
        <p:spPr>
          <a:xfrm>
            <a:off x="11285523" y="6527471"/>
            <a:ext cx="431326" cy="184800"/>
          </a:xfrm>
          <a:prstGeom prst="rect">
            <a:avLst/>
          </a:prstGeom>
          <a:noFill/>
          <a:ln>
            <a:noFill/>
          </a:ln>
        </p:spPr>
      </p:pic>
      <p:sp>
        <p:nvSpPr>
          <p:cNvPr id="187" name="Google Shape;187;p29"/>
          <p:cNvSpPr txBox="1"/>
          <p:nvPr/>
        </p:nvSpPr>
        <p:spPr>
          <a:xfrm>
            <a:off x="476302" y="6527471"/>
            <a:ext cx="1152000" cy="184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
        <p:nvSpPr>
          <p:cNvPr id="188" name="Google Shape;188;p29"/>
          <p:cNvSpPr txBox="1"/>
          <p:nvPr/>
        </p:nvSpPr>
        <p:spPr>
          <a:xfrm>
            <a:off x="5592519" y="6527471"/>
            <a:ext cx="1008000" cy="184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200" b="0" i="0" u="none" strike="noStrike" cap="none">
                <a:solidFill>
                  <a:schemeClr val="dk1"/>
                </a:solidFill>
                <a:latin typeface="Helvetica Neue"/>
                <a:ea typeface="Helvetica Neue"/>
                <a:cs typeface="Helvetica Neue"/>
                <a:sym typeface="Helvetica Neue"/>
              </a:rPr>
              <a:t>the</a:t>
            </a:r>
            <a:r>
              <a:rPr lang="en-GB" sz="1200">
                <a:solidFill>
                  <a:schemeClr val="dk1"/>
                </a:solidFill>
                <a:latin typeface="Helvetica Neue"/>
                <a:ea typeface="Helvetica Neue"/>
                <a:cs typeface="Helvetica Neue"/>
                <a:sym typeface="Helvetica Neue"/>
              </a:rPr>
              <a:t>ODI</a:t>
            </a:r>
            <a:r>
              <a:rPr lang="en-GB" sz="1200" b="0" i="0" u="none" strike="noStrike" cap="none">
                <a:solidFill>
                  <a:schemeClr val="dk1"/>
                </a:solidFill>
                <a:latin typeface="Helvetica Neue"/>
                <a:ea typeface="Helvetica Neue"/>
                <a:cs typeface="Helvetica Neue"/>
                <a:sym typeface="Helvetica Neue"/>
              </a:rPr>
              <a:t>.org</a:t>
            </a:r>
            <a:endParaRPr sz="1500">
              <a:solidFill>
                <a:schemeClr val="dk1"/>
              </a:solidFill>
            </a:endParaRPr>
          </a:p>
        </p:txBody>
      </p:sp>
      <p:cxnSp>
        <p:nvCxnSpPr>
          <p:cNvPr id="189" name="Google Shape;189;p29"/>
          <p:cNvCxnSpPr/>
          <p:nvPr/>
        </p:nvCxnSpPr>
        <p:spPr>
          <a:xfrm>
            <a:off x="476297" y="476251"/>
            <a:ext cx="768900" cy="0"/>
          </a:xfrm>
          <a:prstGeom prst="straightConnector1">
            <a:avLst/>
          </a:prstGeom>
          <a:noFill/>
          <a:ln w="76200" cap="flat" cmpd="sng">
            <a:solidFill>
              <a:srgbClr val="0C0C0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EL">
  <p:cSld name="BLANK_15">
    <p:bg>
      <p:bgPr>
        <a:solidFill>
          <a:srgbClr val="E0E5E9"/>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4"/>
          <p:cNvPicPr preferRelativeResize="0"/>
          <p:nvPr/>
        </p:nvPicPr>
        <p:blipFill>
          <a:blip r:embed="rId2">
            <a:alphaModFix/>
          </a:blip>
          <a:stretch>
            <a:fillRect/>
          </a:stretch>
        </p:blipFill>
        <p:spPr>
          <a:xfrm>
            <a:off x="380950" y="0"/>
            <a:ext cx="11193250" cy="6894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EL framework">
  <p:cSld name="BLANK_14">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e data spectrum">
  <p:cSld name="BLANK_13">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p6"/>
          <p:cNvPicPr preferRelativeResize="0"/>
          <p:nvPr/>
        </p:nvPicPr>
        <p:blipFill>
          <a:blip r:embed="rId3">
            <a:alphaModFix/>
          </a:blip>
          <a:stretch>
            <a:fillRect/>
          </a:stretch>
        </p:blipFill>
        <p:spPr>
          <a:xfrm>
            <a:off x="0" y="0"/>
            <a:ext cx="1286075" cy="1064350"/>
          </a:xfrm>
          <a:prstGeom prst="rect">
            <a:avLst/>
          </a:prstGeom>
          <a:noFill/>
          <a:ln>
            <a:noFill/>
          </a:ln>
        </p:spPr>
      </p:pic>
      <p:sp>
        <p:nvSpPr>
          <p:cNvPr id="31" name="Google Shape;31;p6"/>
          <p:cNvSpPr/>
          <p:nvPr/>
        </p:nvSpPr>
        <p:spPr>
          <a:xfrm>
            <a:off x="485665" y="351102"/>
            <a:ext cx="824389" cy="34186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chemeClr val="lt1"/>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ur approach - strategy 2023-2028">
  <p:cSld name="BLANK_13_1">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title page v1">
  <p:cSld name="BLANK_12">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p:nvPr/>
        </p:nvSpPr>
        <p:spPr>
          <a:xfrm>
            <a:off x="0" y="0"/>
            <a:ext cx="12193200" cy="3642000"/>
          </a:xfrm>
          <a:prstGeom prst="rect">
            <a:avLst/>
          </a:pr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415650" y="1354875"/>
            <a:ext cx="9398400" cy="1324500"/>
          </a:xfrm>
          <a:prstGeom prst="rect">
            <a:avLst/>
          </a:prstGeom>
        </p:spPr>
        <p:txBody>
          <a:bodyPr spcFirstLastPara="1" wrap="square" lIns="0" tIns="0" rIns="0" bIns="0" anchor="b" anchorCtr="0">
            <a:noAutofit/>
          </a:bodyPr>
          <a:lstStyle>
            <a:lvl1pPr lvl="0" rtl="0">
              <a:spcBef>
                <a:spcPts val="0"/>
              </a:spcBef>
              <a:spcAft>
                <a:spcPts val="0"/>
              </a:spcAft>
              <a:buClr>
                <a:srgbClr val="1E549E"/>
              </a:buClr>
              <a:buSzPts val="3000"/>
              <a:buNone/>
              <a:defRPr sz="3000" b="1">
                <a:solidFill>
                  <a:srgbClr val="1E549E"/>
                </a:solidFill>
              </a:defRPr>
            </a:lvl1pPr>
            <a:lvl2pPr lvl="1" rtl="0">
              <a:spcBef>
                <a:spcPts val="0"/>
              </a:spcBef>
              <a:spcAft>
                <a:spcPts val="0"/>
              </a:spcAft>
              <a:buClr>
                <a:srgbClr val="1E549E"/>
              </a:buClr>
              <a:buSzPts val="3700"/>
              <a:buNone/>
              <a:defRPr sz="3700">
                <a:solidFill>
                  <a:srgbClr val="1E549E"/>
                </a:solidFill>
              </a:defRPr>
            </a:lvl2pPr>
            <a:lvl3pPr lvl="2" rtl="0">
              <a:spcBef>
                <a:spcPts val="0"/>
              </a:spcBef>
              <a:spcAft>
                <a:spcPts val="0"/>
              </a:spcAft>
              <a:buClr>
                <a:srgbClr val="1E549E"/>
              </a:buClr>
              <a:buSzPts val="3700"/>
              <a:buNone/>
              <a:defRPr sz="3700">
                <a:solidFill>
                  <a:srgbClr val="1E549E"/>
                </a:solidFill>
              </a:defRPr>
            </a:lvl3pPr>
            <a:lvl4pPr lvl="3" rtl="0">
              <a:spcBef>
                <a:spcPts val="0"/>
              </a:spcBef>
              <a:spcAft>
                <a:spcPts val="0"/>
              </a:spcAft>
              <a:buClr>
                <a:srgbClr val="1E549E"/>
              </a:buClr>
              <a:buSzPts val="3700"/>
              <a:buNone/>
              <a:defRPr sz="3700">
                <a:solidFill>
                  <a:srgbClr val="1E549E"/>
                </a:solidFill>
              </a:defRPr>
            </a:lvl4pPr>
            <a:lvl5pPr lvl="4" rtl="0">
              <a:spcBef>
                <a:spcPts val="0"/>
              </a:spcBef>
              <a:spcAft>
                <a:spcPts val="0"/>
              </a:spcAft>
              <a:buClr>
                <a:srgbClr val="1E549E"/>
              </a:buClr>
              <a:buSzPts val="3700"/>
              <a:buNone/>
              <a:defRPr sz="3700">
                <a:solidFill>
                  <a:srgbClr val="1E549E"/>
                </a:solidFill>
              </a:defRPr>
            </a:lvl5pPr>
            <a:lvl6pPr lvl="5" rtl="0">
              <a:spcBef>
                <a:spcPts val="0"/>
              </a:spcBef>
              <a:spcAft>
                <a:spcPts val="0"/>
              </a:spcAft>
              <a:buClr>
                <a:srgbClr val="1E549E"/>
              </a:buClr>
              <a:buSzPts val="3700"/>
              <a:buNone/>
              <a:defRPr sz="3700">
                <a:solidFill>
                  <a:srgbClr val="1E549E"/>
                </a:solidFill>
              </a:defRPr>
            </a:lvl6pPr>
            <a:lvl7pPr lvl="6" rtl="0">
              <a:spcBef>
                <a:spcPts val="0"/>
              </a:spcBef>
              <a:spcAft>
                <a:spcPts val="0"/>
              </a:spcAft>
              <a:buClr>
                <a:srgbClr val="1E549E"/>
              </a:buClr>
              <a:buSzPts val="3700"/>
              <a:buNone/>
              <a:defRPr sz="3700">
                <a:solidFill>
                  <a:srgbClr val="1E549E"/>
                </a:solidFill>
              </a:defRPr>
            </a:lvl7pPr>
            <a:lvl8pPr lvl="7" rtl="0">
              <a:spcBef>
                <a:spcPts val="0"/>
              </a:spcBef>
              <a:spcAft>
                <a:spcPts val="0"/>
              </a:spcAft>
              <a:buClr>
                <a:srgbClr val="1E549E"/>
              </a:buClr>
              <a:buSzPts val="3700"/>
              <a:buNone/>
              <a:defRPr sz="3700">
                <a:solidFill>
                  <a:srgbClr val="1E549E"/>
                </a:solidFill>
              </a:defRPr>
            </a:lvl8pPr>
            <a:lvl9pPr lvl="8" rtl="0">
              <a:spcBef>
                <a:spcPts val="0"/>
              </a:spcBef>
              <a:spcAft>
                <a:spcPts val="0"/>
              </a:spcAft>
              <a:buClr>
                <a:srgbClr val="1E549E"/>
              </a:buClr>
              <a:buSzPts val="3700"/>
              <a:buNone/>
              <a:defRPr sz="3700">
                <a:solidFill>
                  <a:srgbClr val="1E549E"/>
                </a:solidFill>
              </a:defRPr>
            </a:lvl9pPr>
          </a:lstStyle>
          <a:p>
            <a:endParaRPr/>
          </a:p>
        </p:txBody>
      </p:sp>
      <p:sp>
        <p:nvSpPr>
          <p:cNvPr id="37" name="Google Shape;37;p8"/>
          <p:cNvSpPr txBox="1">
            <a:spLocks noGrp="1"/>
          </p:cNvSpPr>
          <p:nvPr>
            <p:ph type="body" idx="1"/>
          </p:nvPr>
        </p:nvSpPr>
        <p:spPr>
          <a:xfrm>
            <a:off x="415650" y="2920300"/>
            <a:ext cx="9101100" cy="1073100"/>
          </a:xfrm>
          <a:prstGeom prst="rect">
            <a:avLst/>
          </a:prstGeom>
        </p:spPr>
        <p:txBody>
          <a:bodyPr spcFirstLastPara="1" wrap="square" lIns="0" tIns="0" rIns="0" bIns="0" anchor="b" anchorCtr="0">
            <a:noAutofit/>
          </a:bodyPr>
          <a:lstStyle>
            <a:lvl1pPr marL="457200" lvl="0" indent="-342900" rtl="0">
              <a:lnSpc>
                <a:spcPct val="115000"/>
              </a:lnSpc>
              <a:spcBef>
                <a:spcPts val="0"/>
              </a:spcBef>
              <a:spcAft>
                <a:spcPts val="0"/>
              </a:spcAft>
              <a:buClr>
                <a:srgbClr val="1E549E"/>
              </a:buClr>
              <a:buSzPts val="1800"/>
              <a:buChar char="●"/>
              <a:defRPr sz="1800">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38" name="Google Shape;38;p8"/>
          <p:cNvSpPr/>
          <p:nvPr/>
        </p:nvSpPr>
        <p:spPr>
          <a:xfrm>
            <a:off x="10164189" y="348097"/>
            <a:ext cx="1731645" cy="743414"/>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resentation title page v4">
  <p:cSld name="BLANK_12_1">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3">
            <a:alphaModFix/>
          </a:blip>
          <a:srcRect l="5900" b="50729"/>
          <a:stretch/>
        </p:blipFill>
        <p:spPr>
          <a:xfrm>
            <a:off x="50850" y="5727750"/>
            <a:ext cx="1141200" cy="1073225"/>
          </a:xfrm>
          <a:prstGeom prst="rect">
            <a:avLst/>
          </a:prstGeom>
          <a:noFill/>
          <a:ln>
            <a:noFill/>
          </a:ln>
        </p:spPr>
      </p:pic>
      <p:sp>
        <p:nvSpPr>
          <p:cNvPr id="42" name="Google Shape;42;p9"/>
          <p:cNvSpPr/>
          <p:nvPr/>
        </p:nvSpPr>
        <p:spPr>
          <a:xfrm>
            <a:off x="8100" y="3670250"/>
            <a:ext cx="12193200" cy="3187800"/>
          </a:xfrm>
          <a:prstGeom prst="rect">
            <a:avLst/>
          </a:pr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p:nvPr/>
        </p:nvSpPr>
        <p:spPr>
          <a:xfrm>
            <a:off x="9478350" y="576375"/>
            <a:ext cx="2043300" cy="1073100"/>
          </a:xfrm>
          <a:prstGeom prst="rect">
            <a:avLst/>
          </a:pr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9"/>
          <p:cNvSpPr txBox="1">
            <a:spLocks noGrp="1"/>
          </p:cNvSpPr>
          <p:nvPr>
            <p:ph type="title"/>
          </p:nvPr>
        </p:nvSpPr>
        <p:spPr>
          <a:xfrm>
            <a:off x="415650" y="3126525"/>
            <a:ext cx="9398400" cy="1324500"/>
          </a:xfrm>
          <a:prstGeom prst="rect">
            <a:avLst/>
          </a:prstGeom>
        </p:spPr>
        <p:txBody>
          <a:bodyPr spcFirstLastPara="1" wrap="square" lIns="0" tIns="0" rIns="0" bIns="0" anchor="b" anchorCtr="0">
            <a:noAutofit/>
          </a:bodyPr>
          <a:lstStyle>
            <a:lvl1pPr lvl="0" rtl="0">
              <a:spcBef>
                <a:spcPts val="0"/>
              </a:spcBef>
              <a:spcAft>
                <a:spcPts val="0"/>
              </a:spcAft>
              <a:buClr>
                <a:srgbClr val="1E549E"/>
              </a:buClr>
              <a:buSzPts val="3000"/>
              <a:buNone/>
              <a:defRPr sz="3000" b="1">
                <a:solidFill>
                  <a:srgbClr val="1E549E"/>
                </a:solidFill>
              </a:defRPr>
            </a:lvl1pPr>
            <a:lvl2pPr lvl="1" rtl="0">
              <a:spcBef>
                <a:spcPts val="0"/>
              </a:spcBef>
              <a:spcAft>
                <a:spcPts val="0"/>
              </a:spcAft>
              <a:buClr>
                <a:srgbClr val="1E549E"/>
              </a:buClr>
              <a:buSzPts val="3700"/>
              <a:buNone/>
              <a:defRPr sz="3700">
                <a:solidFill>
                  <a:srgbClr val="1E549E"/>
                </a:solidFill>
              </a:defRPr>
            </a:lvl2pPr>
            <a:lvl3pPr lvl="2" rtl="0">
              <a:spcBef>
                <a:spcPts val="0"/>
              </a:spcBef>
              <a:spcAft>
                <a:spcPts val="0"/>
              </a:spcAft>
              <a:buClr>
                <a:srgbClr val="1E549E"/>
              </a:buClr>
              <a:buSzPts val="3700"/>
              <a:buNone/>
              <a:defRPr sz="3700">
                <a:solidFill>
                  <a:srgbClr val="1E549E"/>
                </a:solidFill>
              </a:defRPr>
            </a:lvl3pPr>
            <a:lvl4pPr lvl="3" rtl="0">
              <a:spcBef>
                <a:spcPts val="0"/>
              </a:spcBef>
              <a:spcAft>
                <a:spcPts val="0"/>
              </a:spcAft>
              <a:buClr>
                <a:srgbClr val="1E549E"/>
              </a:buClr>
              <a:buSzPts val="3700"/>
              <a:buNone/>
              <a:defRPr sz="3700">
                <a:solidFill>
                  <a:srgbClr val="1E549E"/>
                </a:solidFill>
              </a:defRPr>
            </a:lvl4pPr>
            <a:lvl5pPr lvl="4" rtl="0">
              <a:spcBef>
                <a:spcPts val="0"/>
              </a:spcBef>
              <a:spcAft>
                <a:spcPts val="0"/>
              </a:spcAft>
              <a:buClr>
                <a:srgbClr val="1E549E"/>
              </a:buClr>
              <a:buSzPts val="3700"/>
              <a:buNone/>
              <a:defRPr sz="3700">
                <a:solidFill>
                  <a:srgbClr val="1E549E"/>
                </a:solidFill>
              </a:defRPr>
            </a:lvl5pPr>
            <a:lvl6pPr lvl="5" rtl="0">
              <a:spcBef>
                <a:spcPts val="0"/>
              </a:spcBef>
              <a:spcAft>
                <a:spcPts val="0"/>
              </a:spcAft>
              <a:buClr>
                <a:srgbClr val="1E549E"/>
              </a:buClr>
              <a:buSzPts val="3700"/>
              <a:buNone/>
              <a:defRPr sz="3700">
                <a:solidFill>
                  <a:srgbClr val="1E549E"/>
                </a:solidFill>
              </a:defRPr>
            </a:lvl6pPr>
            <a:lvl7pPr lvl="6" rtl="0">
              <a:spcBef>
                <a:spcPts val="0"/>
              </a:spcBef>
              <a:spcAft>
                <a:spcPts val="0"/>
              </a:spcAft>
              <a:buClr>
                <a:srgbClr val="1E549E"/>
              </a:buClr>
              <a:buSzPts val="3700"/>
              <a:buNone/>
              <a:defRPr sz="3700">
                <a:solidFill>
                  <a:srgbClr val="1E549E"/>
                </a:solidFill>
              </a:defRPr>
            </a:lvl7pPr>
            <a:lvl8pPr lvl="7" rtl="0">
              <a:spcBef>
                <a:spcPts val="0"/>
              </a:spcBef>
              <a:spcAft>
                <a:spcPts val="0"/>
              </a:spcAft>
              <a:buClr>
                <a:srgbClr val="1E549E"/>
              </a:buClr>
              <a:buSzPts val="3700"/>
              <a:buNone/>
              <a:defRPr sz="3700">
                <a:solidFill>
                  <a:srgbClr val="1E549E"/>
                </a:solidFill>
              </a:defRPr>
            </a:lvl8pPr>
            <a:lvl9pPr lvl="8" rtl="0">
              <a:spcBef>
                <a:spcPts val="0"/>
              </a:spcBef>
              <a:spcAft>
                <a:spcPts val="0"/>
              </a:spcAft>
              <a:buClr>
                <a:srgbClr val="1E549E"/>
              </a:buClr>
              <a:buSzPts val="3700"/>
              <a:buNone/>
              <a:defRPr sz="3700">
                <a:solidFill>
                  <a:srgbClr val="1E549E"/>
                </a:solidFill>
              </a:defRPr>
            </a:lvl9pPr>
          </a:lstStyle>
          <a:p>
            <a:endParaRPr/>
          </a:p>
        </p:txBody>
      </p:sp>
      <p:sp>
        <p:nvSpPr>
          <p:cNvPr id="46" name="Google Shape;46;p9"/>
          <p:cNvSpPr txBox="1">
            <a:spLocks noGrp="1"/>
          </p:cNvSpPr>
          <p:nvPr>
            <p:ph type="body" idx="1"/>
          </p:nvPr>
        </p:nvSpPr>
        <p:spPr>
          <a:xfrm>
            <a:off x="415650" y="4691950"/>
            <a:ext cx="9101100" cy="1073100"/>
          </a:xfrm>
          <a:prstGeom prst="rect">
            <a:avLst/>
          </a:prstGeom>
        </p:spPr>
        <p:txBody>
          <a:bodyPr spcFirstLastPara="1" wrap="square" lIns="0" tIns="0" rIns="0" bIns="0" anchor="b" anchorCtr="0">
            <a:noAutofit/>
          </a:bodyPr>
          <a:lstStyle>
            <a:lvl1pPr marL="457200" lvl="0" indent="-342900" rtl="0">
              <a:lnSpc>
                <a:spcPct val="115000"/>
              </a:lnSpc>
              <a:spcBef>
                <a:spcPts val="0"/>
              </a:spcBef>
              <a:spcAft>
                <a:spcPts val="0"/>
              </a:spcAft>
              <a:buClr>
                <a:srgbClr val="1E549E"/>
              </a:buClr>
              <a:buSzPts val="1800"/>
              <a:buChar char="●"/>
              <a:defRPr sz="1800">
                <a:solidFill>
                  <a:srgbClr val="1E549E"/>
                </a:solidFill>
              </a:defRPr>
            </a:lvl1pPr>
            <a:lvl2pPr marL="914400" lvl="1" indent="-342900" rtl="0">
              <a:lnSpc>
                <a:spcPct val="115000"/>
              </a:lnSpc>
              <a:spcBef>
                <a:spcPts val="0"/>
              </a:spcBef>
              <a:spcAft>
                <a:spcPts val="0"/>
              </a:spcAft>
              <a:buClr>
                <a:srgbClr val="1E549E"/>
              </a:buClr>
              <a:buSzPts val="1800"/>
              <a:buChar char="○"/>
              <a:defRPr sz="1800">
                <a:solidFill>
                  <a:srgbClr val="1E549E"/>
                </a:solidFill>
              </a:defRPr>
            </a:lvl2pPr>
            <a:lvl3pPr marL="1371600" lvl="2" indent="-342900" rtl="0">
              <a:lnSpc>
                <a:spcPct val="115000"/>
              </a:lnSpc>
              <a:spcBef>
                <a:spcPts val="0"/>
              </a:spcBef>
              <a:spcAft>
                <a:spcPts val="0"/>
              </a:spcAft>
              <a:buClr>
                <a:srgbClr val="1E549E"/>
              </a:buClr>
              <a:buSzPts val="1800"/>
              <a:buChar char="■"/>
              <a:defRPr sz="1800">
                <a:solidFill>
                  <a:srgbClr val="1E549E"/>
                </a:solidFill>
              </a:defRPr>
            </a:lvl3pPr>
            <a:lvl4pPr marL="1828800" lvl="3" indent="-342900" rtl="0">
              <a:lnSpc>
                <a:spcPct val="115000"/>
              </a:lnSpc>
              <a:spcBef>
                <a:spcPts val="0"/>
              </a:spcBef>
              <a:spcAft>
                <a:spcPts val="0"/>
              </a:spcAft>
              <a:buClr>
                <a:srgbClr val="1E549E"/>
              </a:buClr>
              <a:buSzPts val="1800"/>
              <a:buChar char="●"/>
              <a:defRPr sz="1800">
                <a:solidFill>
                  <a:srgbClr val="1E549E"/>
                </a:solidFill>
              </a:defRPr>
            </a:lvl4pPr>
            <a:lvl5pPr marL="2286000" lvl="4" indent="-342900" rtl="0">
              <a:lnSpc>
                <a:spcPct val="115000"/>
              </a:lnSpc>
              <a:spcBef>
                <a:spcPts val="0"/>
              </a:spcBef>
              <a:spcAft>
                <a:spcPts val="0"/>
              </a:spcAft>
              <a:buClr>
                <a:srgbClr val="1E549E"/>
              </a:buClr>
              <a:buSzPts val="1800"/>
              <a:buChar char="○"/>
              <a:defRPr sz="1800">
                <a:solidFill>
                  <a:srgbClr val="1E549E"/>
                </a:solidFill>
              </a:defRPr>
            </a:lvl5pPr>
            <a:lvl6pPr marL="2743200" lvl="5" indent="-342900" rtl="0">
              <a:lnSpc>
                <a:spcPct val="115000"/>
              </a:lnSpc>
              <a:spcBef>
                <a:spcPts val="0"/>
              </a:spcBef>
              <a:spcAft>
                <a:spcPts val="0"/>
              </a:spcAft>
              <a:buClr>
                <a:srgbClr val="1E549E"/>
              </a:buClr>
              <a:buSzPts val="1800"/>
              <a:buChar char="■"/>
              <a:defRPr sz="1800">
                <a:solidFill>
                  <a:srgbClr val="1E549E"/>
                </a:solidFill>
              </a:defRPr>
            </a:lvl6pPr>
            <a:lvl7pPr marL="3200400" lvl="6" indent="-342900" rtl="0">
              <a:lnSpc>
                <a:spcPct val="115000"/>
              </a:lnSpc>
              <a:spcBef>
                <a:spcPts val="0"/>
              </a:spcBef>
              <a:spcAft>
                <a:spcPts val="0"/>
              </a:spcAft>
              <a:buClr>
                <a:srgbClr val="1E549E"/>
              </a:buClr>
              <a:buSzPts val="1800"/>
              <a:buChar char="●"/>
              <a:defRPr sz="1800">
                <a:solidFill>
                  <a:srgbClr val="1E549E"/>
                </a:solidFill>
              </a:defRPr>
            </a:lvl7pPr>
            <a:lvl8pPr marL="3657600" lvl="7" indent="-342900" rtl="0">
              <a:lnSpc>
                <a:spcPct val="115000"/>
              </a:lnSpc>
              <a:spcBef>
                <a:spcPts val="0"/>
              </a:spcBef>
              <a:spcAft>
                <a:spcPts val="0"/>
              </a:spcAft>
              <a:buClr>
                <a:srgbClr val="1E549E"/>
              </a:buClr>
              <a:buSzPts val="1800"/>
              <a:buChar char="○"/>
              <a:defRPr sz="1800">
                <a:solidFill>
                  <a:srgbClr val="1E549E"/>
                </a:solidFill>
              </a:defRPr>
            </a:lvl8pPr>
            <a:lvl9pPr marL="4114800" lvl="8" indent="-342900" rtl="0">
              <a:lnSpc>
                <a:spcPct val="115000"/>
              </a:lnSpc>
              <a:spcBef>
                <a:spcPts val="0"/>
              </a:spcBef>
              <a:spcAft>
                <a:spcPts val="0"/>
              </a:spcAft>
              <a:buClr>
                <a:srgbClr val="1E549E"/>
              </a:buClr>
              <a:buSzPts val="1800"/>
              <a:buChar char="■"/>
              <a:defRPr sz="1800">
                <a:solidFill>
                  <a:srgbClr val="1E549E"/>
                </a:solidFill>
              </a:defRPr>
            </a:lvl9pPr>
          </a:lstStyle>
          <a:p>
            <a:endParaRPr/>
          </a:p>
        </p:txBody>
      </p:sp>
      <p:sp>
        <p:nvSpPr>
          <p:cNvPr id="47" name="Google Shape;47;p9"/>
          <p:cNvSpPr/>
          <p:nvPr/>
        </p:nvSpPr>
        <p:spPr>
          <a:xfrm>
            <a:off x="9586352" y="741222"/>
            <a:ext cx="1731645" cy="743414"/>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Grey + dots">
  <p:cSld name="BLANK_1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p:nvPr/>
        </p:nvSpPr>
        <p:spPr>
          <a:xfrm>
            <a:off x="297400" y="6380677"/>
            <a:ext cx="722233" cy="310036"/>
          </a:xfrm>
          <a:custGeom>
            <a:avLst/>
            <a:gdLst/>
            <a:ahLst/>
            <a:cxnLst/>
            <a:rect l="l" t="t" r="r" b="b"/>
            <a:pathLst>
              <a:path w="285750" h="122423" extrusionOk="0">
                <a:moveTo>
                  <a:pt x="61240" y="0"/>
                </a:moveTo>
                <a:cubicBezTo>
                  <a:pt x="44879" y="0"/>
                  <a:pt x="29554" y="6337"/>
                  <a:pt x="17917" y="17917"/>
                </a:cubicBezTo>
                <a:cubicBezTo>
                  <a:pt x="6337" y="29554"/>
                  <a:pt x="0" y="44879"/>
                  <a:pt x="0" y="61240"/>
                </a:cubicBezTo>
                <a:cubicBezTo>
                  <a:pt x="0" y="77544"/>
                  <a:pt x="6337" y="92984"/>
                  <a:pt x="17917" y="104506"/>
                </a:cubicBezTo>
                <a:cubicBezTo>
                  <a:pt x="29554" y="116086"/>
                  <a:pt x="44879" y="122423"/>
                  <a:pt x="61240" y="122423"/>
                </a:cubicBezTo>
                <a:cubicBezTo>
                  <a:pt x="77544" y="122423"/>
                  <a:pt x="92926" y="116086"/>
                  <a:pt x="104506" y="104506"/>
                </a:cubicBezTo>
                <a:cubicBezTo>
                  <a:pt x="110498" y="98515"/>
                  <a:pt x="114991" y="91544"/>
                  <a:pt x="118102" y="83881"/>
                </a:cubicBezTo>
                <a:lnTo>
                  <a:pt x="118102" y="121444"/>
                </a:lnTo>
                <a:lnTo>
                  <a:pt x="170125" y="121444"/>
                </a:lnTo>
                <a:cubicBezTo>
                  <a:pt x="179112" y="121444"/>
                  <a:pt x="187523" y="120003"/>
                  <a:pt x="195186" y="117123"/>
                </a:cubicBezTo>
                <a:cubicBezTo>
                  <a:pt x="202617" y="114300"/>
                  <a:pt x="209300" y="110210"/>
                  <a:pt x="214831" y="104909"/>
                </a:cubicBezTo>
                <a:cubicBezTo>
                  <a:pt x="220938" y="99091"/>
                  <a:pt x="225489" y="91947"/>
                  <a:pt x="228427" y="83881"/>
                </a:cubicBezTo>
                <a:lnTo>
                  <a:pt x="228427" y="121501"/>
                </a:lnTo>
                <a:lnTo>
                  <a:pt x="285750" y="121501"/>
                </a:lnTo>
                <a:lnTo>
                  <a:pt x="285750" y="922"/>
                </a:lnTo>
                <a:lnTo>
                  <a:pt x="228370" y="922"/>
                </a:lnTo>
                <a:lnTo>
                  <a:pt x="228370" y="38369"/>
                </a:lnTo>
                <a:cubicBezTo>
                  <a:pt x="225489" y="30303"/>
                  <a:pt x="220880" y="23160"/>
                  <a:pt x="214773" y="17341"/>
                </a:cubicBezTo>
                <a:cubicBezTo>
                  <a:pt x="209185" y="12098"/>
                  <a:pt x="202675" y="8008"/>
                  <a:pt x="195070" y="5185"/>
                </a:cubicBezTo>
                <a:cubicBezTo>
                  <a:pt x="187466" y="2304"/>
                  <a:pt x="179055" y="864"/>
                  <a:pt x="170010" y="864"/>
                </a:cubicBezTo>
                <a:lnTo>
                  <a:pt x="118045" y="864"/>
                </a:lnTo>
                <a:lnTo>
                  <a:pt x="118045" y="38542"/>
                </a:lnTo>
                <a:cubicBezTo>
                  <a:pt x="114991" y="30879"/>
                  <a:pt x="110382" y="23908"/>
                  <a:pt x="104449" y="17917"/>
                </a:cubicBezTo>
                <a:cubicBezTo>
                  <a:pt x="92926" y="6337"/>
                  <a:pt x="77544" y="0"/>
                  <a:pt x="61240" y="0"/>
                </a:cubicBezTo>
                <a:close/>
              </a:path>
            </a:pathLst>
          </a:custGeom>
          <a:solidFill>
            <a:srgbClr val="1E549E"/>
          </a:solid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
        <p:nvSpPr>
          <p:cNvPr id="50" name="Google Shape;50;p10"/>
          <p:cNvSpPr txBox="1">
            <a:spLocks noGrp="1"/>
          </p:cNvSpPr>
          <p:nvPr>
            <p:ph type="body" idx="1"/>
          </p:nvPr>
        </p:nvSpPr>
        <p:spPr>
          <a:xfrm>
            <a:off x="297400" y="310075"/>
            <a:ext cx="5991600" cy="56841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Clr>
                <a:srgbClr val="1E549E"/>
              </a:buClr>
              <a:buSzPts val="1800"/>
              <a:buChar char="●"/>
              <a:defRPr sz="1800" b="1">
                <a:solidFill>
                  <a:srgbClr val="1E549E"/>
                </a:solidFill>
              </a:defRPr>
            </a:lvl1pPr>
            <a:lvl2pPr marL="914400" lvl="1" indent="-342900" rtl="0">
              <a:lnSpc>
                <a:spcPct val="100000"/>
              </a:lnSpc>
              <a:spcBef>
                <a:spcPts val="0"/>
              </a:spcBef>
              <a:spcAft>
                <a:spcPts val="0"/>
              </a:spcAft>
              <a:buClr>
                <a:srgbClr val="1E549E"/>
              </a:buClr>
              <a:buSzPts val="1800"/>
              <a:buChar char="○"/>
              <a:defRPr sz="1800">
                <a:solidFill>
                  <a:srgbClr val="1E549E"/>
                </a:solidFill>
              </a:defRPr>
            </a:lvl2pPr>
            <a:lvl3pPr marL="1371600" lvl="2" indent="-342900" rtl="0">
              <a:lnSpc>
                <a:spcPct val="100000"/>
              </a:lnSpc>
              <a:spcBef>
                <a:spcPts val="0"/>
              </a:spcBef>
              <a:spcAft>
                <a:spcPts val="0"/>
              </a:spcAft>
              <a:buClr>
                <a:srgbClr val="1E549E"/>
              </a:buClr>
              <a:buSzPts val="1800"/>
              <a:buChar char="■"/>
              <a:defRPr sz="1800">
                <a:solidFill>
                  <a:srgbClr val="1E549E"/>
                </a:solidFill>
              </a:defRPr>
            </a:lvl3pPr>
            <a:lvl4pPr marL="1828800" lvl="3" indent="-342900" rtl="0">
              <a:lnSpc>
                <a:spcPct val="100000"/>
              </a:lnSpc>
              <a:spcBef>
                <a:spcPts val="0"/>
              </a:spcBef>
              <a:spcAft>
                <a:spcPts val="0"/>
              </a:spcAft>
              <a:buClr>
                <a:srgbClr val="1E549E"/>
              </a:buClr>
              <a:buSzPts val="1800"/>
              <a:buChar char="●"/>
              <a:defRPr sz="1800">
                <a:solidFill>
                  <a:srgbClr val="1E549E"/>
                </a:solidFill>
              </a:defRPr>
            </a:lvl4pPr>
            <a:lvl5pPr marL="2286000" lvl="4" indent="-342900" rtl="0">
              <a:lnSpc>
                <a:spcPct val="100000"/>
              </a:lnSpc>
              <a:spcBef>
                <a:spcPts val="0"/>
              </a:spcBef>
              <a:spcAft>
                <a:spcPts val="0"/>
              </a:spcAft>
              <a:buClr>
                <a:srgbClr val="1E549E"/>
              </a:buClr>
              <a:buSzPts val="1800"/>
              <a:buChar char="○"/>
              <a:defRPr sz="1800">
                <a:solidFill>
                  <a:srgbClr val="1E549E"/>
                </a:solidFill>
              </a:defRPr>
            </a:lvl5pPr>
            <a:lvl6pPr marL="2743200" lvl="5" indent="-342900" rtl="0">
              <a:lnSpc>
                <a:spcPct val="100000"/>
              </a:lnSpc>
              <a:spcBef>
                <a:spcPts val="0"/>
              </a:spcBef>
              <a:spcAft>
                <a:spcPts val="0"/>
              </a:spcAft>
              <a:buClr>
                <a:srgbClr val="1E549E"/>
              </a:buClr>
              <a:buSzPts val="1800"/>
              <a:buChar char="■"/>
              <a:defRPr sz="1800">
                <a:solidFill>
                  <a:srgbClr val="1E549E"/>
                </a:solidFill>
              </a:defRPr>
            </a:lvl6pPr>
            <a:lvl7pPr marL="3200400" lvl="6" indent="-342900" rtl="0">
              <a:lnSpc>
                <a:spcPct val="100000"/>
              </a:lnSpc>
              <a:spcBef>
                <a:spcPts val="0"/>
              </a:spcBef>
              <a:spcAft>
                <a:spcPts val="0"/>
              </a:spcAft>
              <a:buClr>
                <a:srgbClr val="1E549E"/>
              </a:buClr>
              <a:buSzPts val="1800"/>
              <a:buChar char="●"/>
              <a:defRPr sz="1800">
                <a:solidFill>
                  <a:srgbClr val="1E549E"/>
                </a:solidFill>
              </a:defRPr>
            </a:lvl7pPr>
            <a:lvl8pPr marL="3657600" lvl="7" indent="-342900" rtl="0">
              <a:lnSpc>
                <a:spcPct val="100000"/>
              </a:lnSpc>
              <a:spcBef>
                <a:spcPts val="0"/>
              </a:spcBef>
              <a:spcAft>
                <a:spcPts val="0"/>
              </a:spcAft>
              <a:buClr>
                <a:srgbClr val="1E549E"/>
              </a:buClr>
              <a:buSzPts val="1800"/>
              <a:buChar char="○"/>
              <a:defRPr sz="1800">
                <a:solidFill>
                  <a:srgbClr val="1E549E"/>
                </a:solidFill>
              </a:defRPr>
            </a:lvl8pPr>
            <a:lvl9pPr marL="4114800" lvl="8" indent="-342900" rtl="0">
              <a:lnSpc>
                <a:spcPct val="100000"/>
              </a:lnSpc>
              <a:spcBef>
                <a:spcPts val="0"/>
              </a:spcBef>
              <a:spcAft>
                <a:spcPts val="0"/>
              </a:spcAft>
              <a:buClr>
                <a:srgbClr val="1E549E"/>
              </a:buClr>
              <a:buSzPts val="1800"/>
              <a:buChar char="■"/>
              <a:defRPr sz="1800">
                <a:solidFill>
                  <a:srgbClr val="1E549E"/>
                </a:solidFill>
              </a:defRPr>
            </a:lvl9pPr>
          </a:lstStyle>
          <a:p>
            <a:endParaRPr/>
          </a:p>
        </p:txBody>
      </p:sp>
      <p:sp>
        <p:nvSpPr>
          <p:cNvPr id="51" name="Google Shape;51;p10"/>
          <p:cNvSpPr txBox="1">
            <a:spLocks noGrp="1"/>
          </p:cNvSpPr>
          <p:nvPr>
            <p:ph type="sldNum" idx="12"/>
          </p:nvPr>
        </p:nvSpPr>
        <p:spPr>
          <a:xfrm>
            <a:off x="11082878" y="6380675"/>
            <a:ext cx="808800" cy="331500"/>
          </a:xfrm>
          <a:prstGeom prst="rect">
            <a:avLst/>
          </a:prstGeom>
        </p:spPr>
        <p:txBody>
          <a:bodyPr spcFirstLastPara="1" wrap="square" lIns="91425" tIns="91425" rIns="91425" bIns="91425" anchor="ctr" anchorCtr="0">
            <a:noAutofit/>
          </a:bodyPr>
          <a:lstStyle>
            <a:lvl1pPr lvl="0" algn="r" rtl="0">
              <a:buNone/>
              <a:defRPr>
                <a:solidFill>
                  <a:srgbClr val="1E549E"/>
                </a:solidFill>
              </a:defRPr>
            </a:lvl1pPr>
            <a:lvl2pPr lvl="1" algn="r" rtl="0">
              <a:buNone/>
              <a:defRPr>
                <a:solidFill>
                  <a:srgbClr val="1E549E"/>
                </a:solidFill>
              </a:defRPr>
            </a:lvl2pPr>
            <a:lvl3pPr lvl="2" algn="r" rtl="0">
              <a:buNone/>
              <a:defRPr>
                <a:solidFill>
                  <a:srgbClr val="1E549E"/>
                </a:solidFill>
              </a:defRPr>
            </a:lvl3pPr>
            <a:lvl4pPr lvl="3" algn="r" rtl="0">
              <a:buNone/>
              <a:defRPr>
                <a:solidFill>
                  <a:srgbClr val="1E549E"/>
                </a:solidFill>
              </a:defRPr>
            </a:lvl4pPr>
            <a:lvl5pPr lvl="4" algn="r" rtl="0">
              <a:buNone/>
              <a:defRPr>
                <a:solidFill>
                  <a:srgbClr val="1E549E"/>
                </a:solidFill>
              </a:defRPr>
            </a:lvl5pPr>
            <a:lvl6pPr lvl="5" algn="r" rtl="0">
              <a:buNone/>
              <a:defRPr>
                <a:solidFill>
                  <a:srgbClr val="1E549E"/>
                </a:solidFill>
              </a:defRPr>
            </a:lvl6pPr>
            <a:lvl7pPr lvl="6" algn="r" rtl="0">
              <a:buNone/>
              <a:defRPr>
                <a:solidFill>
                  <a:srgbClr val="1E549E"/>
                </a:solidFill>
              </a:defRPr>
            </a:lvl7pPr>
            <a:lvl8pPr lvl="7" algn="r" rtl="0">
              <a:buNone/>
              <a:defRPr>
                <a:solidFill>
                  <a:srgbClr val="1E549E"/>
                </a:solidFill>
              </a:defRPr>
            </a:lvl8pPr>
            <a:lvl9pPr lvl="8" algn="r" rtl="0">
              <a:buNone/>
              <a:defRPr>
                <a:solidFill>
                  <a:srgbClr val="1E549E"/>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2160">
          <p15:clr>
            <a:srgbClr val="FA7B17"/>
          </p15:clr>
        </p15:guide>
        <p15:guide id="2" pos="3840">
          <p15:clr>
            <a:srgbClr val="FA7B17"/>
          </p15:clr>
        </p15:guide>
        <p15:guide id="3" pos="187">
          <p15:clr>
            <a:schemeClr val="dk2"/>
          </p15:clr>
        </p15:guide>
        <p15:guide id="4" pos="749">
          <p15:clr>
            <a:schemeClr val="dk2"/>
          </p15:clr>
        </p15:guide>
        <p15:guide id="5" pos="937">
          <p15:clr>
            <a:schemeClr val="dk2"/>
          </p15:clr>
        </p15:guide>
        <p15:guide id="6" pos="1499">
          <p15:clr>
            <a:schemeClr val="dk2"/>
          </p15:clr>
        </p15:guide>
        <p15:guide id="7" pos="1686">
          <p15:clr>
            <a:schemeClr val="dk2"/>
          </p15:clr>
        </p15:guide>
        <p15:guide id="8" pos="2435">
          <p15:clr>
            <a:schemeClr val="dk2"/>
          </p15:clr>
        </p15:guide>
        <p15:guide id="9" pos="2997">
          <p15:clr>
            <a:schemeClr val="dk2"/>
          </p15:clr>
        </p15:guide>
        <p15:guide id="10" pos="3185">
          <p15:clr>
            <a:schemeClr val="dk2"/>
          </p15:clr>
        </p15:guide>
        <p15:guide id="11" pos="3747">
          <p15:clr>
            <a:schemeClr val="dk2"/>
          </p15:clr>
        </p15:guide>
        <p15:guide id="12" pos="3934">
          <p15:clr>
            <a:schemeClr val="dk2"/>
          </p15:clr>
        </p15:guide>
        <p15:guide id="13" pos="4496">
          <p15:clr>
            <a:schemeClr val="dk2"/>
          </p15:clr>
        </p15:guide>
        <p15:guide id="14" pos="4683">
          <p15:clr>
            <a:schemeClr val="dk2"/>
          </p15:clr>
        </p15:guide>
        <p15:guide id="15" pos="5088">
          <p15:clr>
            <a:schemeClr val="dk2"/>
          </p15:clr>
        </p15:guide>
        <p15:guide id="16" pos="5245">
          <p15:clr>
            <a:schemeClr val="dk2"/>
          </p15:clr>
        </p15:guide>
        <p15:guide id="17" pos="5433">
          <p15:clr>
            <a:schemeClr val="dk2"/>
          </p15:clr>
        </p15:guide>
        <p15:guide id="18" pos="5995">
          <p15:clr>
            <a:schemeClr val="dk2"/>
          </p15:clr>
        </p15:guide>
        <p15:guide id="19" pos="6182">
          <p15:clr>
            <a:schemeClr val="dk2"/>
          </p15:clr>
        </p15:guide>
        <p15:guide id="20" pos="6744">
          <p15:clr>
            <a:schemeClr val="dk2"/>
          </p15:clr>
        </p15:guide>
        <p15:guide id="21" pos="6931">
          <p15:clr>
            <a:schemeClr val="dk2"/>
          </p15:clr>
        </p15:guide>
        <p15:guide id="22" pos="7493">
          <p15:clr>
            <a:schemeClr val="dk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41" y="593367"/>
            <a:ext cx="113619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Font typeface="Helvetica Neue"/>
              <a:buNone/>
              <a:defRPr sz="37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47" y="1536625"/>
            <a:ext cx="7448700" cy="4555200"/>
          </a:xfrm>
          <a:prstGeom prst="rect">
            <a:avLst/>
          </a:prstGeom>
          <a:noFill/>
          <a:ln>
            <a:noFill/>
          </a:ln>
        </p:spPr>
        <p:txBody>
          <a:bodyPr spcFirstLastPara="1" wrap="square" lIns="0" tIns="0" rIns="0" bIns="0" anchor="t" anchorCtr="0">
            <a:noAutofit/>
          </a:bodyPr>
          <a:lstStyle>
            <a:lvl1pPr marL="457200" lvl="0"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1pPr>
            <a:lvl2pPr marL="914400" lvl="1"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2pPr>
            <a:lvl3pPr marL="1371600" lvl="2"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3pPr>
            <a:lvl4pPr marL="1828800" lvl="3"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4pPr>
            <a:lvl5pPr marL="2286000" lvl="4"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5pPr>
            <a:lvl6pPr marL="2743200" lvl="5"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6pPr>
            <a:lvl7pPr marL="3200400" lvl="6"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7pPr>
            <a:lvl8pPr marL="3657600" lvl="7"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8pPr>
            <a:lvl9pPr marL="4114800" lvl="8" indent="-349250" rtl="0">
              <a:lnSpc>
                <a:spcPct val="115000"/>
              </a:lnSpc>
              <a:spcBef>
                <a:spcPts val="0"/>
              </a:spcBef>
              <a:spcAft>
                <a:spcPts val="0"/>
              </a:spcAft>
              <a:buClr>
                <a:schemeClr val="dk2"/>
              </a:buClr>
              <a:buSzPts val="1900"/>
              <a:buFont typeface="Helvetica Neue"/>
              <a:buChar char="■"/>
              <a:defRPr sz="1900">
                <a:solidFill>
                  <a:schemeClr val="dk2"/>
                </a:solidFill>
                <a:latin typeface="Helvetica Neue"/>
                <a:ea typeface="Helvetica Neue"/>
                <a:cs typeface="Helvetica Neue"/>
                <a:sym typeface="Helvetica Neue"/>
              </a:defRPr>
            </a:lvl9pPr>
          </a:lstStyle>
          <a:p>
            <a:endParaRPr/>
          </a:p>
        </p:txBody>
      </p:sp>
      <p:sp>
        <p:nvSpPr>
          <p:cNvPr id="8" name="Google Shape;8;p1"/>
          <p:cNvSpPr txBox="1">
            <a:spLocks noGrp="1"/>
          </p:cNvSpPr>
          <p:nvPr>
            <p:ph type="body" idx="2"/>
          </p:nvPr>
        </p:nvSpPr>
        <p:spPr>
          <a:xfrm>
            <a:off x="3311526" y="1356967"/>
            <a:ext cx="6621000" cy="4555200"/>
          </a:xfrm>
          <a:prstGeom prst="rect">
            <a:avLst/>
          </a:prstGeom>
          <a:noFill/>
          <a:ln>
            <a:noFill/>
          </a:ln>
        </p:spPr>
        <p:txBody>
          <a:bodyPr spcFirstLastPara="1" wrap="square" lIns="0" tIns="0" rIns="0" bIns="0" anchor="t" anchorCtr="0">
            <a:noAutofit/>
          </a:bodyPr>
          <a:lstStyle>
            <a:lvl1pPr marL="457200" lvl="0"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1pPr>
            <a:lvl2pPr marL="914400" lvl="1"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2pPr>
            <a:lvl3pPr marL="1371600" lvl="2"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3pPr>
            <a:lvl4pPr marL="1828800" lvl="3"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4pPr>
            <a:lvl5pPr marL="2286000" lvl="4"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5pPr>
            <a:lvl6pPr marL="2743200" lvl="5"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6pPr>
            <a:lvl7pPr marL="3200400" lvl="6"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7pPr>
            <a:lvl8pPr marL="3657600" lvl="7"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8pPr>
            <a:lvl9pPr marL="4114800" lvl="8"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9pPr>
          </a:lstStyle>
          <a:p>
            <a:endParaRPr/>
          </a:p>
        </p:txBody>
      </p:sp>
      <p:sp>
        <p:nvSpPr>
          <p:cNvPr id="9" name="Google Shape;9;p1"/>
          <p:cNvSpPr txBox="1">
            <a:spLocks noGrp="1"/>
          </p:cNvSpPr>
          <p:nvPr>
            <p:ph type="body" idx="3"/>
          </p:nvPr>
        </p:nvSpPr>
        <p:spPr>
          <a:xfrm>
            <a:off x="7772500" y="1509375"/>
            <a:ext cx="3748500" cy="1547400"/>
          </a:xfrm>
          <a:prstGeom prst="rect">
            <a:avLst/>
          </a:prstGeom>
          <a:noFill/>
          <a:ln>
            <a:noFill/>
          </a:ln>
        </p:spPr>
        <p:txBody>
          <a:bodyPr spcFirstLastPara="1" wrap="square" lIns="0" tIns="0" rIns="0" bIns="0" anchor="t" anchorCtr="0">
            <a:noAutofit/>
          </a:bodyPr>
          <a:lstStyle>
            <a:lvl1pPr marL="457200" lvl="0"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1pPr>
            <a:lvl2pPr marL="914400" lvl="1"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2pPr>
            <a:lvl3pPr marL="1371600" lvl="2"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3pPr>
            <a:lvl4pPr marL="1828800" lvl="3"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4pPr>
            <a:lvl5pPr marL="2286000" lvl="4"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5pPr>
            <a:lvl6pPr marL="2743200" lvl="5"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6pPr>
            <a:lvl7pPr marL="3200400" lvl="6"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7pPr>
            <a:lvl8pPr marL="3657600" lvl="7"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8pPr>
            <a:lvl9pPr marL="4114800" lvl="8" indent="-349250" rtl="0">
              <a:lnSpc>
                <a:spcPct val="115000"/>
              </a:lnSpc>
              <a:spcBef>
                <a:spcPts val="0"/>
              </a:spcBef>
              <a:spcAft>
                <a:spcPts val="0"/>
              </a:spcAft>
              <a:buClr>
                <a:srgbClr val="0075B9"/>
              </a:buClr>
              <a:buSzPts val="1900"/>
              <a:buFont typeface="Helvetica Neue"/>
              <a:buChar char="■"/>
              <a:defRPr sz="1900">
                <a:solidFill>
                  <a:srgbClr val="0075B9"/>
                </a:solidFill>
                <a:latin typeface="Helvetica Neue"/>
                <a:ea typeface="Helvetica Neue"/>
                <a:cs typeface="Helvetica Neue"/>
                <a:sym typeface="Helvetica Neue"/>
              </a:defRPr>
            </a:lvl9pPr>
          </a:lstStyle>
          <a:p>
            <a:endParaRPr/>
          </a:p>
        </p:txBody>
      </p:sp>
      <p:sp>
        <p:nvSpPr>
          <p:cNvPr id="10" name="Google Shape;10;p1"/>
          <p:cNvSpPr txBox="1">
            <a:spLocks noGrp="1"/>
          </p:cNvSpPr>
          <p:nvPr>
            <p:ph type="sldNum" idx="12"/>
          </p:nvPr>
        </p:nvSpPr>
        <p:spPr>
          <a:xfrm>
            <a:off x="11082878" y="6380675"/>
            <a:ext cx="808800" cy="331500"/>
          </a:xfrm>
          <a:prstGeom prst="rect">
            <a:avLst/>
          </a:prstGeom>
          <a:noFill/>
          <a:ln>
            <a:noFill/>
          </a:ln>
        </p:spPr>
        <p:txBody>
          <a:bodyPr spcFirstLastPara="1" wrap="square" lIns="91425" tIns="91425" rIns="91425" bIns="91425" anchor="ctr" anchorCtr="0">
            <a:noAutofit/>
          </a:bodyPr>
          <a:lstStyle>
            <a:lvl1pPr lvl="0" algn="r" rtl="0">
              <a:buNone/>
              <a:defRPr>
                <a:solidFill>
                  <a:srgbClr val="1E549E"/>
                </a:solidFill>
                <a:latin typeface="Helvetica Neue"/>
                <a:ea typeface="Helvetica Neue"/>
                <a:cs typeface="Helvetica Neue"/>
                <a:sym typeface="Helvetica Neue"/>
              </a:defRPr>
            </a:lvl1pPr>
            <a:lvl2pPr lvl="1" algn="r" rtl="0">
              <a:buNone/>
              <a:defRPr>
                <a:solidFill>
                  <a:srgbClr val="1E549E"/>
                </a:solidFill>
                <a:latin typeface="Helvetica Neue"/>
                <a:ea typeface="Helvetica Neue"/>
                <a:cs typeface="Helvetica Neue"/>
                <a:sym typeface="Helvetica Neue"/>
              </a:defRPr>
            </a:lvl2pPr>
            <a:lvl3pPr lvl="2" algn="r" rtl="0">
              <a:buNone/>
              <a:defRPr>
                <a:solidFill>
                  <a:srgbClr val="1E549E"/>
                </a:solidFill>
                <a:latin typeface="Helvetica Neue"/>
                <a:ea typeface="Helvetica Neue"/>
                <a:cs typeface="Helvetica Neue"/>
                <a:sym typeface="Helvetica Neue"/>
              </a:defRPr>
            </a:lvl3pPr>
            <a:lvl4pPr lvl="3" algn="r" rtl="0">
              <a:buNone/>
              <a:defRPr>
                <a:solidFill>
                  <a:srgbClr val="1E549E"/>
                </a:solidFill>
                <a:latin typeface="Helvetica Neue"/>
                <a:ea typeface="Helvetica Neue"/>
                <a:cs typeface="Helvetica Neue"/>
                <a:sym typeface="Helvetica Neue"/>
              </a:defRPr>
            </a:lvl4pPr>
            <a:lvl5pPr lvl="4" algn="r" rtl="0">
              <a:buNone/>
              <a:defRPr>
                <a:solidFill>
                  <a:srgbClr val="1E549E"/>
                </a:solidFill>
                <a:latin typeface="Helvetica Neue"/>
                <a:ea typeface="Helvetica Neue"/>
                <a:cs typeface="Helvetica Neue"/>
                <a:sym typeface="Helvetica Neue"/>
              </a:defRPr>
            </a:lvl5pPr>
            <a:lvl6pPr lvl="5" algn="r" rtl="0">
              <a:buNone/>
              <a:defRPr>
                <a:solidFill>
                  <a:srgbClr val="1E549E"/>
                </a:solidFill>
                <a:latin typeface="Helvetica Neue"/>
                <a:ea typeface="Helvetica Neue"/>
                <a:cs typeface="Helvetica Neue"/>
                <a:sym typeface="Helvetica Neue"/>
              </a:defRPr>
            </a:lvl6pPr>
            <a:lvl7pPr lvl="6" algn="r" rtl="0">
              <a:buNone/>
              <a:defRPr>
                <a:solidFill>
                  <a:srgbClr val="1E549E"/>
                </a:solidFill>
                <a:latin typeface="Helvetica Neue"/>
                <a:ea typeface="Helvetica Neue"/>
                <a:cs typeface="Helvetica Neue"/>
                <a:sym typeface="Helvetica Neue"/>
              </a:defRPr>
            </a:lvl7pPr>
            <a:lvl8pPr lvl="7" algn="r" rtl="0">
              <a:buNone/>
              <a:defRPr>
                <a:solidFill>
                  <a:srgbClr val="1E549E"/>
                </a:solidFill>
                <a:latin typeface="Helvetica Neue"/>
                <a:ea typeface="Helvetica Neue"/>
                <a:cs typeface="Helvetica Neue"/>
                <a:sym typeface="Helvetica Neue"/>
              </a:defRPr>
            </a:lvl8pPr>
            <a:lvl9pPr lvl="8" algn="r" rtl="0">
              <a:buNone/>
              <a:defRPr>
                <a:solidFill>
                  <a:srgbClr val="1E549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00" name="Google Shape;200;p30">
            <a:extLst>
              <a:ext uri="{C183D7F6-B498-43B3-948B-1728B52AA6E4}">
                <adec:decorative xmlns:adec="http://schemas.microsoft.com/office/drawing/2017/decorative" val="1"/>
              </a:ext>
            </a:extLst>
          </p:cNvPr>
          <p:cNvSpPr/>
          <p:nvPr/>
        </p:nvSpPr>
        <p:spPr>
          <a:xfrm>
            <a:off x="127825" y="6222425"/>
            <a:ext cx="956100" cy="487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94DAA43-FE7F-86D5-05B6-2908ABEDD754}"/>
              </a:ext>
            </a:extLst>
          </p:cNvPr>
          <p:cNvSpPr txBox="1"/>
          <p:nvPr/>
        </p:nvSpPr>
        <p:spPr>
          <a:xfrm>
            <a:off x="7865410" y="216674"/>
            <a:ext cx="3068227" cy="461665"/>
          </a:xfrm>
          <a:prstGeom prst="rect">
            <a:avLst/>
          </a:prstGeom>
          <a:noFill/>
        </p:spPr>
        <p:txBody>
          <a:bodyPr wrap="square" rtlCol="0">
            <a:spAutoFit/>
          </a:bodyPr>
          <a:lstStyle/>
          <a:p>
            <a:r>
              <a:rPr lang="en-CA" sz="2400" b="1" dirty="0">
                <a:solidFill>
                  <a:schemeClr val="tx1">
                    <a:lumMod val="75000"/>
                  </a:schemeClr>
                </a:solidFill>
              </a:rPr>
              <a:t>Data Ethics Canvas  </a:t>
            </a:r>
          </a:p>
        </p:txBody>
      </p:sp>
      <p:sp>
        <p:nvSpPr>
          <p:cNvPr id="6" name="Oval 5">
            <a:extLst>
              <a:ext uri="{FF2B5EF4-FFF2-40B4-BE49-F238E27FC236}">
                <a16:creationId xmlns:a16="http://schemas.microsoft.com/office/drawing/2014/main" id="{2CAB489D-E1AF-E7E6-C68C-7752E60E0940}"/>
              </a:ext>
              <a:ext uri="{C183D7F6-B498-43B3-948B-1728B52AA6E4}">
                <adec:decorative xmlns:adec="http://schemas.microsoft.com/office/drawing/2017/decorative" val="1"/>
              </a:ext>
            </a:extLst>
          </p:cNvPr>
          <p:cNvSpPr/>
          <p:nvPr/>
        </p:nvSpPr>
        <p:spPr>
          <a:xfrm>
            <a:off x="8868356" y="737252"/>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B6D4D7FB-8F6A-AACD-A938-0C359A6EB9F7}"/>
              </a:ext>
              <a:ext uri="{C183D7F6-B498-43B3-948B-1728B52AA6E4}">
                <adec:decorative xmlns:adec="http://schemas.microsoft.com/office/drawing/2017/decorative" val="1"/>
              </a:ext>
            </a:extLst>
          </p:cNvPr>
          <p:cNvSpPr/>
          <p:nvPr/>
        </p:nvSpPr>
        <p:spPr>
          <a:xfrm>
            <a:off x="8868355" y="2706316"/>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BA5A22F-45B8-FF14-6F5E-C64E89F75A3D}"/>
              </a:ext>
              <a:ext uri="{C183D7F6-B498-43B3-948B-1728B52AA6E4}">
                <adec:decorative xmlns:adec="http://schemas.microsoft.com/office/drawing/2017/decorative" val="1"/>
              </a:ext>
            </a:extLst>
          </p:cNvPr>
          <p:cNvSpPr/>
          <p:nvPr/>
        </p:nvSpPr>
        <p:spPr>
          <a:xfrm>
            <a:off x="8868354" y="4670875"/>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E5F3F726-F54B-47A9-47A5-F1C1EFBCFDA2}"/>
              </a:ext>
              <a:ext uri="{C183D7F6-B498-43B3-948B-1728B52AA6E4}">
                <adec:decorative xmlns:adec="http://schemas.microsoft.com/office/drawing/2017/decorative" val="1"/>
              </a:ext>
            </a:extLst>
          </p:cNvPr>
          <p:cNvSpPr/>
          <p:nvPr/>
        </p:nvSpPr>
        <p:spPr>
          <a:xfrm>
            <a:off x="7090276"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652DF3C7-DFB7-5A9B-7811-381040B3B0FA}"/>
              </a:ext>
              <a:ext uri="{C183D7F6-B498-43B3-948B-1728B52AA6E4}">
                <adec:decorative xmlns:adec="http://schemas.microsoft.com/office/drawing/2017/decorative" val="1"/>
              </a:ext>
            </a:extLst>
          </p:cNvPr>
          <p:cNvSpPr/>
          <p:nvPr/>
        </p:nvSpPr>
        <p:spPr>
          <a:xfrm>
            <a:off x="5312195"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C629249B-81E4-C7B2-7FEB-86940D4D0BD1}"/>
              </a:ext>
              <a:ext uri="{C183D7F6-B498-43B3-948B-1728B52AA6E4}">
                <adec:decorative xmlns:adec="http://schemas.microsoft.com/office/drawing/2017/decorative" val="1"/>
              </a:ext>
            </a:extLst>
          </p:cNvPr>
          <p:cNvSpPr/>
          <p:nvPr/>
        </p:nvSpPr>
        <p:spPr>
          <a:xfrm>
            <a:off x="3493638" y="71167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CBDC03E-BF8C-EDE6-5EB9-586FFE269FB0}"/>
              </a:ext>
              <a:ext uri="{C183D7F6-B498-43B3-948B-1728B52AA6E4}">
                <adec:decorative xmlns:adec="http://schemas.microsoft.com/office/drawing/2017/decorative" val="1"/>
              </a:ext>
            </a:extLst>
          </p:cNvPr>
          <p:cNvSpPr/>
          <p:nvPr/>
        </p:nvSpPr>
        <p:spPr>
          <a:xfrm>
            <a:off x="1633709" y="71741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9D17550B-34C5-98D4-29C7-B6EF05A86661}"/>
              </a:ext>
              <a:ext uri="{C183D7F6-B498-43B3-948B-1728B52AA6E4}">
                <adec:decorative xmlns:adec="http://schemas.microsoft.com/office/drawing/2017/decorative" val="1"/>
              </a:ext>
            </a:extLst>
          </p:cNvPr>
          <p:cNvSpPr/>
          <p:nvPr/>
        </p:nvSpPr>
        <p:spPr>
          <a:xfrm>
            <a:off x="7090275" y="2650665"/>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D68681AF-B3F4-FB6F-4DB2-886AF00CE842}"/>
              </a:ext>
              <a:ext uri="{C183D7F6-B498-43B3-948B-1728B52AA6E4}">
                <adec:decorative xmlns:adec="http://schemas.microsoft.com/office/drawing/2017/decorative" val="1"/>
              </a:ext>
            </a:extLst>
          </p:cNvPr>
          <p:cNvSpPr/>
          <p:nvPr/>
        </p:nvSpPr>
        <p:spPr>
          <a:xfrm>
            <a:off x="5268572" y="266640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9A29671C-3E02-02C9-C3F7-3FF8CE3E5D9B}"/>
              </a:ext>
              <a:ext uri="{C183D7F6-B498-43B3-948B-1728B52AA6E4}">
                <adec:decorative xmlns:adec="http://schemas.microsoft.com/office/drawing/2017/decorative" val="1"/>
              </a:ext>
            </a:extLst>
          </p:cNvPr>
          <p:cNvSpPr/>
          <p:nvPr/>
        </p:nvSpPr>
        <p:spPr>
          <a:xfrm>
            <a:off x="3490491" y="266066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41E3BA0-844E-DDCC-6387-A998821FE2BC}"/>
              </a:ext>
              <a:ext uri="{C183D7F6-B498-43B3-948B-1728B52AA6E4}">
                <adec:decorative xmlns:adec="http://schemas.microsoft.com/office/drawing/2017/decorative" val="1"/>
              </a:ext>
            </a:extLst>
          </p:cNvPr>
          <p:cNvSpPr/>
          <p:nvPr/>
        </p:nvSpPr>
        <p:spPr>
          <a:xfrm>
            <a:off x="1658390" y="2690331"/>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FDBD8935-1336-AD07-B2EE-886F6B51E89E}"/>
              </a:ext>
              <a:ext uri="{C183D7F6-B498-43B3-948B-1728B52AA6E4}">
                <adec:decorative xmlns:adec="http://schemas.microsoft.com/office/drawing/2017/decorative" val="1"/>
              </a:ext>
            </a:extLst>
          </p:cNvPr>
          <p:cNvSpPr/>
          <p:nvPr/>
        </p:nvSpPr>
        <p:spPr>
          <a:xfrm>
            <a:off x="7090274"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05D90BE5-D2E3-B645-B9E9-65FA4C17B438}"/>
              </a:ext>
              <a:ext uri="{C183D7F6-B498-43B3-948B-1728B52AA6E4}">
                <adec:decorative xmlns:adec="http://schemas.microsoft.com/office/drawing/2017/decorative" val="1"/>
              </a:ext>
            </a:extLst>
          </p:cNvPr>
          <p:cNvSpPr/>
          <p:nvPr/>
        </p:nvSpPr>
        <p:spPr>
          <a:xfrm>
            <a:off x="5302417" y="461112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D0DB11CF-0692-7901-36A5-75A11C05A5F3}"/>
              </a:ext>
              <a:ext uri="{C183D7F6-B498-43B3-948B-1728B52AA6E4}">
                <adec:decorative xmlns:adec="http://schemas.microsoft.com/office/drawing/2017/decorative" val="1"/>
              </a:ext>
            </a:extLst>
          </p:cNvPr>
          <p:cNvSpPr/>
          <p:nvPr/>
        </p:nvSpPr>
        <p:spPr>
          <a:xfrm>
            <a:off x="3490490"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3F9E660-5B51-F7B4-217D-5B1ACB505F43}"/>
              </a:ext>
              <a:ext uri="{C183D7F6-B498-43B3-948B-1728B52AA6E4}">
                <adec:decorative xmlns:adec="http://schemas.microsoft.com/office/drawing/2017/decorative" val="1"/>
              </a:ext>
            </a:extLst>
          </p:cNvPr>
          <p:cNvSpPr/>
          <p:nvPr/>
        </p:nvSpPr>
        <p:spPr>
          <a:xfrm>
            <a:off x="1633709" y="4663243"/>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a:extLst>
              <a:ext uri="{FF2B5EF4-FFF2-40B4-BE49-F238E27FC236}">
                <a16:creationId xmlns:a16="http://schemas.microsoft.com/office/drawing/2014/main" id="{3B3A49F1-3063-A97D-7C50-928CF6662DCE}"/>
              </a:ext>
            </a:extLst>
          </p:cNvPr>
          <p:cNvSpPr txBox="1"/>
          <p:nvPr/>
        </p:nvSpPr>
        <p:spPr>
          <a:xfrm>
            <a:off x="1852326" y="1493636"/>
            <a:ext cx="1669717" cy="369332"/>
          </a:xfrm>
          <a:prstGeom prst="rect">
            <a:avLst/>
          </a:prstGeom>
          <a:noFill/>
        </p:spPr>
        <p:txBody>
          <a:bodyPr wrap="square" rtlCol="0">
            <a:spAutoFit/>
          </a:bodyPr>
          <a:lstStyle/>
          <a:p>
            <a:pPr algn="ctr"/>
            <a:r>
              <a:rPr lang="en-CA" sz="1800" b="1" dirty="0"/>
              <a:t>Data Sources</a:t>
            </a:r>
            <a:endParaRPr lang="en-CA" sz="1800" b="1" dirty="0">
              <a:solidFill>
                <a:schemeClr val="tx2"/>
              </a:solidFill>
              <a:latin typeface="+mj-lt"/>
            </a:endParaRPr>
          </a:p>
        </p:txBody>
      </p:sp>
      <p:sp>
        <p:nvSpPr>
          <p:cNvPr id="30" name="TextBox 29">
            <a:extLst>
              <a:ext uri="{FF2B5EF4-FFF2-40B4-BE49-F238E27FC236}">
                <a16:creationId xmlns:a16="http://schemas.microsoft.com/office/drawing/2014/main" id="{FCCD0095-25FD-AD5F-DB64-6C00F06810E8}"/>
              </a:ext>
            </a:extLst>
          </p:cNvPr>
          <p:cNvSpPr txBox="1"/>
          <p:nvPr/>
        </p:nvSpPr>
        <p:spPr>
          <a:xfrm>
            <a:off x="3719418" y="1238720"/>
            <a:ext cx="1669717" cy="923330"/>
          </a:xfrm>
          <a:prstGeom prst="rect">
            <a:avLst/>
          </a:prstGeom>
          <a:noFill/>
        </p:spPr>
        <p:txBody>
          <a:bodyPr wrap="square" rtlCol="0">
            <a:spAutoFit/>
          </a:bodyPr>
          <a:lstStyle/>
          <a:p>
            <a:pPr algn="ctr"/>
            <a:r>
              <a:rPr lang="en-CA" sz="1800" b="1" dirty="0"/>
              <a:t>Rights around data sources</a:t>
            </a:r>
            <a:endParaRPr lang="en-CA" sz="1800" b="1" dirty="0">
              <a:solidFill>
                <a:schemeClr val="tx2"/>
              </a:solidFill>
              <a:latin typeface="+mj-lt"/>
            </a:endParaRPr>
          </a:p>
        </p:txBody>
      </p:sp>
      <p:sp>
        <p:nvSpPr>
          <p:cNvPr id="31" name="TextBox 30">
            <a:extLst>
              <a:ext uri="{FF2B5EF4-FFF2-40B4-BE49-F238E27FC236}">
                <a16:creationId xmlns:a16="http://schemas.microsoft.com/office/drawing/2014/main" id="{A6F90609-217D-2C85-4E35-122F59500B93}"/>
              </a:ext>
            </a:extLst>
          </p:cNvPr>
          <p:cNvSpPr txBox="1"/>
          <p:nvPr/>
        </p:nvSpPr>
        <p:spPr>
          <a:xfrm>
            <a:off x="5563411" y="1344441"/>
            <a:ext cx="1669717" cy="646331"/>
          </a:xfrm>
          <a:prstGeom prst="rect">
            <a:avLst/>
          </a:prstGeom>
          <a:noFill/>
        </p:spPr>
        <p:txBody>
          <a:bodyPr wrap="square" rtlCol="0">
            <a:spAutoFit/>
          </a:bodyPr>
          <a:lstStyle/>
          <a:p>
            <a:pPr algn="ctr"/>
            <a:r>
              <a:rPr lang="en-CA" sz="1800" b="1" dirty="0"/>
              <a:t>Limitations in data sources</a:t>
            </a:r>
            <a:endParaRPr lang="en-CA" b="1" dirty="0">
              <a:solidFill>
                <a:schemeClr val="tx2"/>
              </a:solidFill>
              <a:latin typeface="+mj-lt"/>
            </a:endParaRPr>
          </a:p>
        </p:txBody>
      </p:sp>
      <p:sp>
        <p:nvSpPr>
          <p:cNvPr id="192" name="TextBox 191">
            <a:extLst>
              <a:ext uri="{FF2B5EF4-FFF2-40B4-BE49-F238E27FC236}">
                <a16:creationId xmlns:a16="http://schemas.microsoft.com/office/drawing/2014/main" id="{6446645E-6FBF-EE30-090F-BDFD07E6B1E9}"/>
              </a:ext>
            </a:extLst>
          </p:cNvPr>
          <p:cNvSpPr txBox="1"/>
          <p:nvPr/>
        </p:nvSpPr>
        <p:spPr>
          <a:xfrm>
            <a:off x="7307548" y="1247975"/>
            <a:ext cx="1669717" cy="923330"/>
          </a:xfrm>
          <a:prstGeom prst="rect">
            <a:avLst/>
          </a:prstGeom>
          <a:noFill/>
        </p:spPr>
        <p:txBody>
          <a:bodyPr wrap="square" rtlCol="0">
            <a:spAutoFit/>
          </a:bodyPr>
          <a:lstStyle/>
          <a:p>
            <a:pPr algn="ctr"/>
            <a:r>
              <a:rPr lang="en-CA" sz="1800" b="1" dirty="0"/>
              <a:t>Ethical and legislative context</a:t>
            </a:r>
            <a:endParaRPr lang="en-CA" b="1" dirty="0">
              <a:solidFill>
                <a:schemeClr val="tx2"/>
              </a:solidFill>
              <a:latin typeface="+mj-lt"/>
            </a:endParaRPr>
          </a:p>
        </p:txBody>
      </p:sp>
      <p:sp>
        <p:nvSpPr>
          <p:cNvPr id="193" name="TextBox 192">
            <a:extLst>
              <a:ext uri="{FF2B5EF4-FFF2-40B4-BE49-F238E27FC236}">
                <a16:creationId xmlns:a16="http://schemas.microsoft.com/office/drawing/2014/main" id="{89A20B19-0592-653D-2CC2-AC99952870B3}"/>
              </a:ext>
            </a:extLst>
          </p:cNvPr>
          <p:cNvSpPr txBox="1"/>
          <p:nvPr/>
        </p:nvSpPr>
        <p:spPr>
          <a:xfrm>
            <a:off x="9080776" y="1301444"/>
            <a:ext cx="1896173" cy="646331"/>
          </a:xfrm>
          <a:prstGeom prst="rect">
            <a:avLst/>
          </a:prstGeom>
          <a:noFill/>
        </p:spPr>
        <p:txBody>
          <a:bodyPr wrap="square" rtlCol="0">
            <a:spAutoFit/>
          </a:bodyPr>
          <a:lstStyle/>
          <a:p>
            <a:pPr algn="ctr"/>
            <a:r>
              <a:rPr lang="en-CA" sz="1800" b="1" dirty="0"/>
              <a:t>Ongoing Implementation</a:t>
            </a:r>
            <a:endParaRPr lang="en-CA" sz="1800" b="1" dirty="0">
              <a:solidFill>
                <a:schemeClr val="tx2"/>
              </a:solidFill>
              <a:latin typeface="+mj-lt"/>
            </a:endParaRPr>
          </a:p>
        </p:txBody>
      </p:sp>
      <p:sp>
        <p:nvSpPr>
          <p:cNvPr id="202" name="TextBox 201">
            <a:extLst>
              <a:ext uri="{FF2B5EF4-FFF2-40B4-BE49-F238E27FC236}">
                <a16:creationId xmlns:a16="http://schemas.microsoft.com/office/drawing/2014/main" id="{E0D6AF00-B745-9E2A-760B-9253AF07E56F}"/>
              </a:ext>
            </a:extLst>
          </p:cNvPr>
          <p:cNvSpPr txBox="1"/>
          <p:nvPr/>
        </p:nvSpPr>
        <p:spPr>
          <a:xfrm>
            <a:off x="1871169" y="3139188"/>
            <a:ext cx="1632030" cy="923330"/>
          </a:xfrm>
          <a:prstGeom prst="rect">
            <a:avLst/>
          </a:prstGeom>
          <a:noFill/>
        </p:spPr>
        <p:txBody>
          <a:bodyPr wrap="square">
            <a:spAutoFit/>
          </a:bodyPr>
          <a:lstStyle/>
          <a:p>
            <a:pPr algn="ctr"/>
            <a:r>
              <a:rPr lang="en-CA" sz="1800" b="1" dirty="0"/>
              <a:t>Your reasons for using data</a:t>
            </a:r>
            <a:endParaRPr lang="en-CA" b="1" dirty="0"/>
          </a:p>
        </p:txBody>
      </p:sp>
      <p:sp>
        <p:nvSpPr>
          <p:cNvPr id="203" name="TextBox 202">
            <a:extLst>
              <a:ext uri="{FF2B5EF4-FFF2-40B4-BE49-F238E27FC236}">
                <a16:creationId xmlns:a16="http://schemas.microsoft.com/office/drawing/2014/main" id="{4909D1BC-751A-2C20-DFF0-C9445C8AC4CB}"/>
              </a:ext>
            </a:extLst>
          </p:cNvPr>
          <p:cNvSpPr txBox="1"/>
          <p:nvPr/>
        </p:nvSpPr>
        <p:spPr>
          <a:xfrm>
            <a:off x="3666547" y="3177706"/>
            <a:ext cx="1722588" cy="923330"/>
          </a:xfrm>
          <a:prstGeom prst="rect">
            <a:avLst/>
          </a:prstGeom>
          <a:noFill/>
        </p:spPr>
        <p:txBody>
          <a:bodyPr wrap="square">
            <a:spAutoFit/>
          </a:bodyPr>
          <a:lstStyle/>
          <a:p>
            <a:pPr algn="ctr"/>
            <a:r>
              <a:rPr lang="en-CA" sz="1800" b="1" dirty="0"/>
              <a:t>Positive effects on people</a:t>
            </a:r>
            <a:endParaRPr lang="en-CA" b="1" dirty="0"/>
          </a:p>
        </p:txBody>
      </p:sp>
      <p:sp>
        <p:nvSpPr>
          <p:cNvPr id="205" name="TextBox 204">
            <a:extLst>
              <a:ext uri="{FF2B5EF4-FFF2-40B4-BE49-F238E27FC236}">
                <a16:creationId xmlns:a16="http://schemas.microsoft.com/office/drawing/2014/main" id="{17CE6DB0-00EB-E6E2-FE18-936F18DE7526}"/>
              </a:ext>
            </a:extLst>
          </p:cNvPr>
          <p:cNvSpPr txBox="1"/>
          <p:nvPr/>
        </p:nvSpPr>
        <p:spPr>
          <a:xfrm>
            <a:off x="5563988" y="3195289"/>
            <a:ext cx="1542139" cy="923330"/>
          </a:xfrm>
          <a:prstGeom prst="rect">
            <a:avLst/>
          </a:prstGeom>
          <a:noFill/>
        </p:spPr>
        <p:txBody>
          <a:bodyPr wrap="square">
            <a:spAutoFit/>
          </a:bodyPr>
          <a:lstStyle/>
          <a:p>
            <a:pPr algn="ctr"/>
            <a:r>
              <a:rPr lang="fr-FR" sz="1800" b="1" dirty="0" err="1"/>
              <a:t>Negative</a:t>
            </a:r>
            <a:r>
              <a:rPr lang="fr-FR" sz="1800" b="1" dirty="0"/>
              <a:t> </a:t>
            </a:r>
            <a:r>
              <a:rPr lang="fr-FR" sz="1800" b="1" dirty="0" err="1"/>
              <a:t>effects</a:t>
            </a:r>
            <a:r>
              <a:rPr lang="fr-FR" sz="1800" b="1" dirty="0"/>
              <a:t> on people</a:t>
            </a:r>
            <a:endParaRPr lang="en-CA" sz="1800" b="1" dirty="0"/>
          </a:p>
        </p:txBody>
      </p:sp>
      <p:sp>
        <p:nvSpPr>
          <p:cNvPr id="206" name="TextBox 205">
            <a:extLst>
              <a:ext uri="{FF2B5EF4-FFF2-40B4-BE49-F238E27FC236}">
                <a16:creationId xmlns:a16="http://schemas.microsoft.com/office/drawing/2014/main" id="{8F372644-B339-89AE-B5A5-93519EA4A1F1}"/>
              </a:ext>
            </a:extLst>
          </p:cNvPr>
          <p:cNvSpPr txBox="1"/>
          <p:nvPr/>
        </p:nvSpPr>
        <p:spPr>
          <a:xfrm>
            <a:off x="7387875" y="3174511"/>
            <a:ext cx="1542139" cy="923330"/>
          </a:xfrm>
          <a:prstGeom prst="rect">
            <a:avLst/>
          </a:prstGeom>
          <a:noFill/>
        </p:spPr>
        <p:txBody>
          <a:bodyPr wrap="square">
            <a:spAutoFit/>
          </a:bodyPr>
          <a:lstStyle/>
          <a:p>
            <a:pPr algn="ctr"/>
            <a:r>
              <a:rPr lang="en-CA" sz="1800" b="1" dirty="0"/>
              <a:t>Minimising negative impact</a:t>
            </a:r>
          </a:p>
        </p:txBody>
      </p:sp>
      <p:sp>
        <p:nvSpPr>
          <p:cNvPr id="207" name="TextBox 206">
            <a:extLst>
              <a:ext uri="{FF2B5EF4-FFF2-40B4-BE49-F238E27FC236}">
                <a16:creationId xmlns:a16="http://schemas.microsoft.com/office/drawing/2014/main" id="{1F516393-1233-A722-99A9-7585879608AE}"/>
              </a:ext>
            </a:extLst>
          </p:cNvPr>
          <p:cNvSpPr txBox="1"/>
          <p:nvPr/>
        </p:nvSpPr>
        <p:spPr>
          <a:xfrm>
            <a:off x="9158317" y="3139188"/>
            <a:ext cx="1542139" cy="923330"/>
          </a:xfrm>
          <a:prstGeom prst="rect">
            <a:avLst/>
          </a:prstGeom>
          <a:noFill/>
        </p:spPr>
        <p:txBody>
          <a:bodyPr wrap="square">
            <a:spAutoFit/>
          </a:bodyPr>
          <a:lstStyle/>
          <a:p>
            <a:pPr algn="ctr"/>
            <a:r>
              <a:rPr lang="en-CA" sz="1800" b="1" dirty="0"/>
              <a:t>Reviews and iterations</a:t>
            </a:r>
          </a:p>
        </p:txBody>
      </p:sp>
      <p:sp>
        <p:nvSpPr>
          <p:cNvPr id="208" name="TextBox 207">
            <a:extLst>
              <a:ext uri="{FF2B5EF4-FFF2-40B4-BE49-F238E27FC236}">
                <a16:creationId xmlns:a16="http://schemas.microsoft.com/office/drawing/2014/main" id="{9B2AE9A9-6892-F52F-245C-A36B03B16F89}"/>
              </a:ext>
            </a:extLst>
          </p:cNvPr>
          <p:cNvSpPr txBox="1"/>
          <p:nvPr/>
        </p:nvSpPr>
        <p:spPr>
          <a:xfrm>
            <a:off x="1892973" y="5248843"/>
            <a:ext cx="1542139" cy="646331"/>
          </a:xfrm>
          <a:prstGeom prst="rect">
            <a:avLst/>
          </a:prstGeom>
          <a:noFill/>
        </p:spPr>
        <p:txBody>
          <a:bodyPr wrap="square">
            <a:spAutoFit/>
          </a:bodyPr>
          <a:lstStyle/>
          <a:p>
            <a:pPr algn="ctr"/>
            <a:r>
              <a:rPr lang="en-CA" sz="1800" b="1" dirty="0"/>
              <a:t>Engaging with people</a:t>
            </a:r>
            <a:endParaRPr lang="en-CA" b="1" dirty="0"/>
          </a:p>
        </p:txBody>
      </p:sp>
      <p:sp>
        <p:nvSpPr>
          <p:cNvPr id="209" name="TextBox 208">
            <a:extLst>
              <a:ext uri="{FF2B5EF4-FFF2-40B4-BE49-F238E27FC236}">
                <a16:creationId xmlns:a16="http://schemas.microsoft.com/office/drawing/2014/main" id="{3E777CAA-D240-1DE7-C6B8-FACAAE9EF757}"/>
              </a:ext>
            </a:extLst>
          </p:cNvPr>
          <p:cNvSpPr txBox="1"/>
          <p:nvPr/>
        </p:nvSpPr>
        <p:spPr>
          <a:xfrm>
            <a:off x="3663858" y="5248842"/>
            <a:ext cx="1911941" cy="646331"/>
          </a:xfrm>
          <a:prstGeom prst="rect">
            <a:avLst/>
          </a:prstGeom>
          <a:noFill/>
        </p:spPr>
        <p:txBody>
          <a:bodyPr wrap="square">
            <a:spAutoFit/>
          </a:bodyPr>
          <a:lstStyle/>
          <a:p>
            <a:pPr algn="ctr"/>
            <a:r>
              <a:rPr lang="en-CA" sz="1800" b="1" dirty="0"/>
              <a:t>Communicating your purpose</a:t>
            </a:r>
          </a:p>
        </p:txBody>
      </p:sp>
      <p:sp>
        <p:nvSpPr>
          <p:cNvPr id="210" name="TextBox 209">
            <a:extLst>
              <a:ext uri="{FF2B5EF4-FFF2-40B4-BE49-F238E27FC236}">
                <a16:creationId xmlns:a16="http://schemas.microsoft.com/office/drawing/2014/main" id="{2553937E-8E7D-FC9A-BC00-7982EDFC15ED}"/>
              </a:ext>
            </a:extLst>
          </p:cNvPr>
          <p:cNvSpPr txBox="1"/>
          <p:nvPr/>
        </p:nvSpPr>
        <p:spPr>
          <a:xfrm>
            <a:off x="5548134" y="5227231"/>
            <a:ext cx="1759414" cy="646331"/>
          </a:xfrm>
          <a:prstGeom prst="rect">
            <a:avLst/>
          </a:prstGeom>
          <a:noFill/>
        </p:spPr>
        <p:txBody>
          <a:bodyPr wrap="square">
            <a:spAutoFit/>
          </a:bodyPr>
          <a:lstStyle/>
          <a:p>
            <a:pPr algn="ctr"/>
            <a:r>
              <a:rPr lang="en-CA" sz="1800" b="1" dirty="0"/>
              <a:t>Openness and transparency</a:t>
            </a:r>
          </a:p>
        </p:txBody>
      </p:sp>
      <p:sp>
        <p:nvSpPr>
          <p:cNvPr id="211" name="TextBox 210">
            <a:extLst>
              <a:ext uri="{FF2B5EF4-FFF2-40B4-BE49-F238E27FC236}">
                <a16:creationId xmlns:a16="http://schemas.microsoft.com/office/drawing/2014/main" id="{3646DD9B-A4BA-548C-FE96-9FF8F9A912FA}"/>
              </a:ext>
            </a:extLst>
          </p:cNvPr>
          <p:cNvSpPr txBox="1"/>
          <p:nvPr/>
        </p:nvSpPr>
        <p:spPr>
          <a:xfrm>
            <a:off x="7307548" y="5215751"/>
            <a:ext cx="1759414" cy="646331"/>
          </a:xfrm>
          <a:prstGeom prst="rect">
            <a:avLst/>
          </a:prstGeom>
          <a:noFill/>
        </p:spPr>
        <p:txBody>
          <a:bodyPr wrap="square">
            <a:spAutoFit/>
          </a:bodyPr>
          <a:lstStyle/>
          <a:p>
            <a:pPr algn="ctr"/>
            <a:r>
              <a:rPr lang="fr-FR" sz="1800" b="1" dirty="0"/>
              <a:t>Sharing data </a:t>
            </a:r>
            <a:r>
              <a:rPr lang="fr-FR" sz="1800" b="1" dirty="0" err="1"/>
              <a:t>with</a:t>
            </a:r>
            <a:r>
              <a:rPr lang="fr-FR" sz="1800" b="1" dirty="0"/>
              <a:t> </a:t>
            </a:r>
            <a:r>
              <a:rPr lang="fr-FR" sz="1800" b="1" dirty="0" err="1"/>
              <a:t>others</a:t>
            </a:r>
            <a:endParaRPr lang="en-CA" sz="1800" b="1" dirty="0"/>
          </a:p>
        </p:txBody>
      </p:sp>
      <p:sp>
        <p:nvSpPr>
          <p:cNvPr id="212" name="TextBox 211">
            <a:extLst>
              <a:ext uri="{FF2B5EF4-FFF2-40B4-BE49-F238E27FC236}">
                <a16:creationId xmlns:a16="http://schemas.microsoft.com/office/drawing/2014/main" id="{D916E891-5468-F4EF-7F3C-2070FC41F056}"/>
              </a:ext>
            </a:extLst>
          </p:cNvPr>
          <p:cNvSpPr txBox="1"/>
          <p:nvPr/>
        </p:nvSpPr>
        <p:spPr>
          <a:xfrm>
            <a:off x="9107015" y="5361172"/>
            <a:ext cx="1759414" cy="369332"/>
          </a:xfrm>
          <a:prstGeom prst="rect">
            <a:avLst/>
          </a:prstGeom>
          <a:noFill/>
        </p:spPr>
        <p:txBody>
          <a:bodyPr wrap="square">
            <a:spAutoFit/>
          </a:bodyPr>
          <a:lstStyle/>
          <a:p>
            <a:pPr algn="ctr"/>
            <a:r>
              <a:rPr lang="en-CA" sz="1800" b="1" dirty="0"/>
              <a:t>Your actions</a:t>
            </a:r>
          </a:p>
        </p:txBody>
      </p:sp>
      <p:sp>
        <p:nvSpPr>
          <p:cNvPr id="213" name="TextBox 212">
            <a:extLst>
              <a:ext uri="{FF2B5EF4-FFF2-40B4-BE49-F238E27FC236}">
                <a16:creationId xmlns:a16="http://schemas.microsoft.com/office/drawing/2014/main" id="{FF429D80-0F97-EEC0-4810-5717A6B82EA6}"/>
              </a:ext>
            </a:extLst>
          </p:cNvPr>
          <p:cNvSpPr txBox="1"/>
          <p:nvPr/>
        </p:nvSpPr>
        <p:spPr>
          <a:xfrm>
            <a:off x="7875869" y="16556"/>
            <a:ext cx="3068227" cy="646331"/>
          </a:xfrm>
          <a:prstGeom prst="rect">
            <a:avLst/>
          </a:prstGeom>
          <a:noFill/>
        </p:spPr>
        <p:txBody>
          <a:bodyPr wrap="square" rtlCol="0">
            <a:spAutoFit/>
          </a:bodyPr>
          <a:lstStyle/>
          <a:p>
            <a:r>
              <a:rPr lang="fr-FR" sz="1800" b="1" i="0" dirty="0">
                <a:solidFill>
                  <a:srgbClr val="333333"/>
                </a:solidFill>
                <a:effectLst/>
                <a:latin typeface="+mj-lt"/>
              </a:rPr>
              <a:t>Open Data Institute (ODI)</a:t>
            </a:r>
          </a:p>
          <a:p>
            <a:endParaRPr lang="en-CA" sz="1800" b="1" dirty="0">
              <a:solidFill>
                <a:schemeClr val="tx1">
                  <a:lumMod val="75000"/>
                </a:schemeClr>
              </a:solidFill>
              <a:latin typeface="+mj-lt"/>
            </a:endParaRPr>
          </a:p>
        </p:txBody>
      </p:sp>
      <p:sp>
        <p:nvSpPr>
          <p:cNvPr id="2" name="TextBox 1">
            <a:extLst>
              <a:ext uri="{FF2B5EF4-FFF2-40B4-BE49-F238E27FC236}">
                <a16:creationId xmlns:a16="http://schemas.microsoft.com/office/drawing/2014/main" id="{0301AECF-EC78-CF6D-B95F-5F10D382AFF2}"/>
              </a:ext>
            </a:extLst>
          </p:cNvPr>
          <p:cNvSpPr txBox="1"/>
          <p:nvPr/>
        </p:nvSpPr>
        <p:spPr>
          <a:xfrm>
            <a:off x="8868354" y="6557004"/>
            <a:ext cx="4255592" cy="369332"/>
          </a:xfrm>
          <a:prstGeom prst="rect">
            <a:avLst/>
          </a:prstGeom>
          <a:noFill/>
        </p:spPr>
        <p:txBody>
          <a:bodyPr wrap="square" rtlCol="0">
            <a:spAutoFit/>
          </a:bodyPr>
          <a:lstStyle/>
          <a:p>
            <a:r>
              <a:rPr lang="fr-FR" sz="1800" b="1" dirty="0">
                <a:solidFill>
                  <a:srgbClr val="333333"/>
                </a:solidFill>
                <a:latin typeface="+mj-lt"/>
              </a:rPr>
              <a:t>t</a:t>
            </a:r>
            <a:r>
              <a:rPr lang="fr-FR" sz="1800" b="1" i="0" dirty="0">
                <a:solidFill>
                  <a:srgbClr val="333333"/>
                </a:solidFill>
                <a:effectLst/>
                <a:latin typeface="+mj-lt"/>
              </a:rPr>
              <a:t>heodi.org</a:t>
            </a:r>
            <a:r>
              <a:rPr lang="en-CA" sz="1800" b="1" i="0" dirty="0">
                <a:solidFill>
                  <a:srgbClr val="333333"/>
                </a:solidFill>
                <a:effectLst/>
                <a:latin typeface="+mj-lt"/>
              </a:rPr>
              <a:t>/</a:t>
            </a:r>
            <a:r>
              <a:rPr lang="fr-FR" sz="1800" b="1" i="0" dirty="0" err="1">
                <a:solidFill>
                  <a:srgbClr val="333333"/>
                </a:solidFill>
                <a:effectLst/>
                <a:latin typeface="+mj-lt"/>
              </a:rPr>
              <a:t>tools</a:t>
            </a:r>
            <a:endParaRPr lang="en-CA" sz="1800" b="1" dirty="0">
              <a:solidFill>
                <a:schemeClr val="tx1">
                  <a:lumMod val="75000"/>
                </a:schemeClr>
              </a:solidFill>
              <a:latin typeface="+mj-lt"/>
            </a:endParaRPr>
          </a:p>
        </p:txBody>
      </p:sp>
      <p:sp>
        <p:nvSpPr>
          <p:cNvPr id="4" name="Google Shape;212;p31">
            <a:extLst>
              <a:ext uri="{FF2B5EF4-FFF2-40B4-BE49-F238E27FC236}">
                <a16:creationId xmlns:a16="http://schemas.microsoft.com/office/drawing/2014/main" id="{1AD601F6-C697-AB0A-1355-AD92AD662C97}"/>
              </a:ext>
            </a:extLst>
          </p:cNvPr>
          <p:cNvSpPr txBox="1"/>
          <p:nvPr/>
        </p:nvSpPr>
        <p:spPr>
          <a:xfrm>
            <a:off x="959406" y="1459984"/>
            <a:ext cx="941400" cy="487800"/>
          </a:xfrm>
          <a:prstGeom prst="rect">
            <a:avLst/>
          </a:prstGeom>
          <a:solidFill>
            <a:srgbClr val="E4007C"/>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900" b="1" dirty="0">
                <a:solidFill>
                  <a:schemeClr val="tx2"/>
                </a:solidFill>
                <a:latin typeface="Helvetica Neue"/>
                <a:ea typeface="Helvetica Neue"/>
                <a:cs typeface="Helvetica Neue"/>
                <a:sym typeface="Helvetica Neue"/>
              </a:rPr>
              <a:t>Data</a:t>
            </a:r>
            <a:endParaRPr sz="1900" b="1" dirty="0">
              <a:solidFill>
                <a:schemeClr val="tx2"/>
              </a:solidFill>
              <a:highlight>
                <a:schemeClr val="lt1"/>
              </a:highlight>
              <a:latin typeface="Helvetica Neue"/>
              <a:ea typeface="Helvetica Neue"/>
              <a:cs typeface="Helvetica Neue"/>
              <a:sym typeface="Helvetica Neue"/>
            </a:endParaRPr>
          </a:p>
        </p:txBody>
      </p:sp>
      <p:sp>
        <p:nvSpPr>
          <p:cNvPr id="5" name="Google Shape;211;p31">
            <a:extLst>
              <a:ext uri="{FF2B5EF4-FFF2-40B4-BE49-F238E27FC236}">
                <a16:creationId xmlns:a16="http://schemas.microsoft.com/office/drawing/2014/main" id="{5D963E31-EA77-4A0B-D24F-255DD4BA2D4A}"/>
              </a:ext>
            </a:extLst>
          </p:cNvPr>
          <p:cNvSpPr txBox="1"/>
          <p:nvPr/>
        </p:nvSpPr>
        <p:spPr>
          <a:xfrm>
            <a:off x="702033" y="3323394"/>
            <a:ext cx="1163400" cy="487800"/>
          </a:xfrm>
          <a:prstGeom prst="rect">
            <a:avLst/>
          </a:prstGeom>
          <a:solidFill>
            <a:srgbClr val="F9BC26"/>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lvl="0" indent="0" algn="l" rtl="0">
              <a:spcBef>
                <a:spcPts val="0"/>
              </a:spcBef>
              <a:spcAft>
                <a:spcPts val="0"/>
              </a:spcAft>
              <a:buNone/>
            </a:pPr>
            <a:r>
              <a:rPr lang="en-GB" sz="1900" b="1" dirty="0">
                <a:solidFill>
                  <a:schemeClr val="tx2"/>
                </a:solidFill>
                <a:latin typeface="Helvetica Neue"/>
                <a:ea typeface="Helvetica Neue"/>
                <a:cs typeface="Helvetica Neue"/>
                <a:sym typeface="Helvetica Neue"/>
              </a:rPr>
              <a:t>Impact</a:t>
            </a:r>
            <a:endParaRPr sz="1900" b="1" dirty="0">
              <a:solidFill>
                <a:schemeClr val="tx2"/>
              </a:solidFill>
              <a:latin typeface="Helvetica Neue"/>
              <a:ea typeface="Helvetica Neue"/>
              <a:cs typeface="Helvetica Neue"/>
              <a:sym typeface="Helvetica Neue"/>
            </a:endParaRPr>
          </a:p>
        </p:txBody>
      </p:sp>
      <p:sp>
        <p:nvSpPr>
          <p:cNvPr id="7" name="Google Shape;213;p31">
            <a:extLst>
              <a:ext uri="{FF2B5EF4-FFF2-40B4-BE49-F238E27FC236}">
                <a16:creationId xmlns:a16="http://schemas.microsoft.com/office/drawing/2014/main" id="{407CE964-724E-F14A-091D-1E93BAB21BB6}"/>
              </a:ext>
            </a:extLst>
          </p:cNvPr>
          <p:cNvSpPr txBox="1"/>
          <p:nvPr/>
        </p:nvSpPr>
        <p:spPr>
          <a:xfrm>
            <a:off x="379611" y="5339205"/>
            <a:ext cx="1673400" cy="457200"/>
          </a:xfrm>
          <a:prstGeom prst="rect">
            <a:avLst/>
          </a:prstGeom>
          <a:solidFill>
            <a:srgbClr val="76BC61"/>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700" b="1" dirty="0">
                <a:solidFill>
                  <a:schemeClr val="tx2"/>
                </a:solidFill>
                <a:latin typeface="Helvetica Neue"/>
                <a:ea typeface="Helvetica Neue"/>
                <a:cs typeface="Helvetica Neue"/>
                <a:sym typeface="Helvetica Neue"/>
              </a:rPr>
              <a:t>Engagement</a:t>
            </a:r>
            <a:endParaRPr sz="1700" b="1" dirty="0">
              <a:solidFill>
                <a:schemeClr val="tx2"/>
              </a:solidFill>
              <a:highlight>
                <a:schemeClr val="lt1"/>
              </a:highlight>
              <a:latin typeface="Helvetica Neue"/>
              <a:ea typeface="Helvetica Neue"/>
              <a:cs typeface="Helvetica Neue"/>
              <a:sym typeface="Helvetica Neue"/>
            </a:endParaRPr>
          </a:p>
        </p:txBody>
      </p:sp>
      <p:sp>
        <p:nvSpPr>
          <p:cNvPr id="10" name="Google Shape;214;p31">
            <a:extLst>
              <a:ext uri="{FF2B5EF4-FFF2-40B4-BE49-F238E27FC236}">
                <a16:creationId xmlns:a16="http://schemas.microsoft.com/office/drawing/2014/main" id="{77F6F4E8-37D1-74AC-77A9-0FD40E17FF78}"/>
              </a:ext>
            </a:extLst>
          </p:cNvPr>
          <p:cNvSpPr txBox="1"/>
          <p:nvPr/>
        </p:nvSpPr>
        <p:spPr>
          <a:xfrm rot="5400000">
            <a:off x="10667389" y="1492557"/>
            <a:ext cx="1163100" cy="423600"/>
          </a:xfrm>
          <a:prstGeom prst="rect">
            <a:avLst/>
          </a:prstGeom>
          <a:solidFill>
            <a:schemeClr val="accent1"/>
          </a:solidFill>
          <a:ln w="38100" cap="flat" cmpd="sng">
            <a:solidFill>
              <a:schemeClr val="lt1"/>
            </a:solidFill>
            <a:prstDash val="solid"/>
            <a:round/>
            <a:headEnd type="none" w="sm" len="sm"/>
            <a:tailEnd type="none" w="sm" len="sm"/>
          </a:ln>
        </p:spPr>
        <p:txBody>
          <a:bodyPr spcFirstLastPara="1" wrap="square" lIns="96775" tIns="96775" rIns="96775" bIns="96775" anchor="t" anchorCtr="0">
            <a:noAutofit/>
          </a:bodyPr>
          <a:lstStyle/>
          <a:p>
            <a:pPr marL="0" marR="0" lvl="0" indent="0" algn="l" rtl="0">
              <a:lnSpc>
                <a:spcPct val="100000"/>
              </a:lnSpc>
              <a:spcBef>
                <a:spcPts val="0"/>
              </a:spcBef>
              <a:spcAft>
                <a:spcPts val="0"/>
              </a:spcAft>
              <a:buNone/>
            </a:pPr>
            <a:r>
              <a:rPr lang="en-GB" sz="1900" b="1" dirty="0">
                <a:solidFill>
                  <a:schemeClr val="lt1"/>
                </a:solidFill>
                <a:latin typeface="Helvetica Neue"/>
                <a:ea typeface="Helvetica Neue"/>
                <a:cs typeface="Helvetica Neue"/>
                <a:sym typeface="Helvetica Neue"/>
              </a:rPr>
              <a:t>Process</a:t>
            </a:r>
            <a:endParaRPr sz="2100" dirty="0">
              <a:solidFill>
                <a:schemeClr val="accent1"/>
              </a:solidFill>
              <a:highlight>
                <a:schemeClr val="lt1"/>
              </a:highlight>
              <a:latin typeface="Helvetica Neue"/>
              <a:ea typeface="Helvetica Neue"/>
              <a:cs typeface="Helvetica Neue"/>
              <a:sym typeface="Helvetica Neue"/>
            </a:endParaRPr>
          </a:p>
        </p:txBody>
      </p:sp>
    </p:spTree>
    <p:extLst>
      <p:ext uri="{BB962C8B-B14F-4D97-AF65-F5344CB8AC3E}">
        <p14:creationId xmlns:p14="http://schemas.microsoft.com/office/powerpoint/2010/main" val="29211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200" name="Google Shape;200;p30">
            <a:extLst>
              <a:ext uri="{C183D7F6-B498-43B3-948B-1728B52AA6E4}">
                <adec:decorative xmlns:adec="http://schemas.microsoft.com/office/drawing/2017/decorative" val="1"/>
              </a:ext>
            </a:extLst>
          </p:cNvPr>
          <p:cNvSpPr/>
          <p:nvPr/>
        </p:nvSpPr>
        <p:spPr>
          <a:xfrm>
            <a:off x="127825" y="6222425"/>
            <a:ext cx="956100" cy="487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94DAA43-FE7F-86D5-05B6-2908ABEDD754}"/>
              </a:ext>
            </a:extLst>
          </p:cNvPr>
          <p:cNvSpPr txBox="1"/>
          <p:nvPr/>
        </p:nvSpPr>
        <p:spPr>
          <a:xfrm>
            <a:off x="7865410" y="216674"/>
            <a:ext cx="3068227" cy="461665"/>
          </a:xfrm>
          <a:prstGeom prst="rect">
            <a:avLst/>
          </a:prstGeom>
          <a:noFill/>
        </p:spPr>
        <p:txBody>
          <a:bodyPr wrap="square" rtlCol="0">
            <a:spAutoFit/>
          </a:bodyPr>
          <a:lstStyle/>
          <a:p>
            <a:r>
              <a:rPr lang="en-CA" sz="2400" b="1" dirty="0">
                <a:solidFill>
                  <a:schemeClr val="tx1">
                    <a:lumMod val="75000"/>
                  </a:schemeClr>
                </a:solidFill>
              </a:rPr>
              <a:t>Data Ethics Canvas  </a:t>
            </a:r>
          </a:p>
        </p:txBody>
      </p:sp>
      <p:sp>
        <p:nvSpPr>
          <p:cNvPr id="6" name="Oval 5">
            <a:extLst>
              <a:ext uri="{FF2B5EF4-FFF2-40B4-BE49-F238E27FC236}">
                <a16:creationId xmlns:a16="http://schemas.microsoft.com/office/drawing/2014/main" id="{2CAB489D-E1AF-E7E6-C68C-7752E60E0940}"/>
              </a:ext>
              <a:ext uri="{C183D7F6-B498-43B3-948B-1728B52AA6E4}">
                <adec:decorative xmlns:adec="http://schemas.microsoft.com/office/drawing/2017/decorative" val="1"/>
              </a:ext>
            </a:extLst>
          </p:cNvPr>
          <p:cNvSpPr/>
          <p:nvPr/>
        </p:nvSpPr>
        <p:spPr>
          <a:xfrm>
            <a:off x="8868356" y="737252"/>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B6D4D7FB-8F6A-AACD-A938-0C359A6EB9F7}"/>
              </a:ext>
              <a:ext uri="{C183D7F6-B498-43B3-948B-1728B52AA6E4}">
                <adec:decorative xmlns:adec="http://schemas.microsoft.com/office/drawing/2017/decorative" val="1"/>
              </a:ext>
            </a:extLst>
          </p:cNvPr>
          <p:cNvSpPr/>
          <p:nvPr/>
        </p:nvSpPr>
        <p:spPr>
          <a:xfrm>
            <a:off x="8868355" y="2706316"/>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BA5A22F-45B8-FF14-6F5E-C64E89F75A3D}"/>
              </a:ext>
              <a:ext uri="{C183D7F6-B498-43B3-948B-1728B52AA6E4}">
                <adec:decorative xmlns:adec="http://schemas.microsoft.com/office/drawing/2017/decorative" val="1"/>
              </a:ext>
            </a:extLst>
          </p:cNvPr>
          <p:cNvSpPr/>
          <p:nvPr/>
        </p:nvSpPr>
        <p:spPr>
          <a:xfrm>
            <a:off x="8868354" y="4670875"/>
            <a:ext cx="2065283" cy="1933246"/>
          </a:xfrm>
          <a:prstGeom prst="ellipse">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E5F3F726-F54B-47A9-47A5-F1C1EFBCFDA2}"/>
              </a:ext>
              <a:ext uri="{C183D7F6-B498-43B3-948B-1728B52AA6E4}">
                <adec:decorative xmlns:adec="http://schemas.microsoft.com/office/drawing/2017/decorative" val="1"/>
              </a:ext>
            </a:extLst>
          </p:cNvPr>
          <p:cNvSpPr/>
          <p:nvPr/>
        </p:nvSpPr>
        <p:spPr>
          <a:xfrm>
            <a:off x="7090276"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652DF3C7-DFB7-5A9B-7811-381040B3B0FA}"/>
              </a:ext>
              <a:ext uri="{C183D7F6-B498-43B3-948B-1728B52AA6E4}">
                <adec:decorative xmlns:adec="http://schemas.microsoft.com/office/drawing/2017/decorative" val="1"/>
              </a:ext>
            </a:extLst>
          </p:cNvPr>
          <p:cNvSpPr/>
          <p:nvPr/>
        </p:nvSpPr>
        <p:spPr>
          <a:xfrm>
            <a:off x="5312195" y="70593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C629249B-81E4-C7B2-7FEB-86940D4D0BD1}"/>
              </a:ext>
              <a:ext uri="{C183D7F6-B498-43B3-948B-1728B52AA6E4}">
                <adec:decorative xmlns:adec="http://schemas.microsoft.com/office/drawing/2017/decorative" val="1"/>
              </a:ext>
            </a:extLst>
          </p:cNvPr>
          <p:cNvSpPr/>
          <p:nvPr/>
        </p:nvSpPr>
        <p:spPr>
          <a:xfrm>
            <a:off x="3493638" y="71167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ECBDC03E-BF8C-EDE6-5EB9-586FFE269FB0}"/>
              </a:ext>
              <a:ext uri="{C183D7F6-B498-43B3-948B-1728B52AA6E4}">
                <adec:decorative xmlns:adec="http://schemas.microsoft.com/office/drawing/2017/decorative" val="1"/>
              </a:ext>
            </a:extLst>
          </p:cNvPr>
          <p:cNvSpPr/>
          <p:nvPr/>
        </p:nvSpPr>
        <p:spPr>
          <a:xfrm>
            <a:off x="1633709" y="717419"/>
            <a:ext cx="2065283" cy="1933246"/>
          </a:xfrm>
          <a:prstGeom prst="ellipse">
            <a:avLst/>
          </a:prstGeom>
          <a:solidFill>
            <a:srgbClr val="E86EB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9D17550B-34C5-98D4-29C7-B6EF05A86661}"/>
              </a:ext>
              <a:ext uri="{C183D7F6-B498-43B3-948B-1728B52AA6E4}">
                <adec:decorative xmlns:adec="http://schemas.microsoft.com/office/drawing/2017/decorative" val="1"/>
              </a:ext>
            </a:extLst>
          </p:cNvPr>
          <p:cNvSpPr/>
          <p:nvPr/>
        </p:nvSpPr>
        <p:spPr>
          <a:xfrm>
            <a:off x="7090275" y="2650665"/>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D68681AF-B3F4-FB6F-4DB2-886AF00CE842}"/>
              </a:ext>
              <a:ext uri="{C183D7F6-B498-43B3-948B-1728B52AA6E4}">
                <adec:decorative xmlns:adec="http://schemas.microsoft.com/office/drawing/2017/decorative" val="1"/>
              </a:ext>
            </a:extLst>
          </p:cNvPr>
          <p:cNvSpPr/>
          <p:nvPr/>
        </p:nvSpPr>
        <p:spPr>
          <a:xfrm>
            <a:off x="5268572" y="266640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9A29671C-3E02-02C9-C3F7-3FF8CE3E5D9B}"/>
              </a:ext>
              <a:ext uri="{C183D7F6-B498-43B3-948B-1728B52AA6E4}">
                <adec:decorative xmlns:adec="http://schemas.microsoft.com/office/drawing/2017/decorative" val="1"/>
              </a:ext>
            </a:extLst>
          </p:cNvPr>
          <p:cNvSpPr/>
          <p:nvPr/>
        </p:nvSpPr>
        <p:spPr>
          <a:xfrm>
            <a:off x="3490491" y="2660660"/>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Oval 21">
            <a:extLst>
              <a:ext uri="{FF2B5EF4-FFF2-40B4-BE49-F238E27FC236}">
                <a16:creationId xmlns:a16="http://schemas.microsoft.com/office/drawing/2014/main" id="{241E3BA0-844E-DDCC-6387-A998821FE2BC}"/>
              </a:ext>
              <a:ext uri="{C183D7F6-B498-43B3-948B-1728B52AA6E4}">
                <adec:decorative xmlns:adec="http://schemas.microsoft.com/office/drawing/2017/decorative" val="1"/>
              </a:ext>
            </a:extLst>
          </p:cNvPr>
          <p:cNvSpPr/>
          <p:nvPr/>
        </p:nvSpPr>
        <p:spPr>
          <a:xfrm>
            <a:off x="1658390" y="2690331"/>
            <a:ext cx="2065283" cy="1933246"/>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FDBD8935-1336-AD07-B2EE-886F6B51E89E}"/>
              </a:ext>
              <a:ext uri="{C183D7F6-B498-43B3-948B-1728B52AA6E4}">
                <adec:decorative xmlns:adec="http://schemas.microsoft.com/office/drawing/2017/decorative" val="1"/>
              </a:ext>
            </a:extLst>
          </p:cNvPr>
          <p:cNvSpPr/>
          <p:nvPr/>
        </p:nvSpPr>
        <p:spPr>
          <a:xfrm>
            <a:off x="7090274"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05D90BE5-D2E3-B645-B9E9-65FA4C17B438}"/>
              </a:ext>
              <a:ext uri="{C183D7F6-B498-43B3-948B-1728B52AA6E4}">
                <adec:decorative xmlns:adec="http://schemas.microsoft.com/office/drawing/2017/decorative" val="1"/>
              </a:ext>
            </a:extLst>
          </p:cNvPr>
          <p:cNvSpPr/>
          <p:nvPr/>
        </p:nvSpPr>
        <p:spPr>
          <a:xfrm>
            <a:off x="5302417" y="461112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a:extLst>
              <a:ext uri="{FF2B5EF4-FFF2-40B4-BE49-F238E27FC236}">
                <a16:creationId xmlns:a16="http://schemas.microsoft.com/office/drawing/2014/main" id="{D0DB11CF-0692-7901-36A5-75A11C05A5F3}"/>
              </a:ext>
              <a:ext uri="{C183D7F6-B498-43B3-948B-1728B52AA6E4}">
                <adec:decorative xmlns:adec="http://schemas.microsoft.com/office/drawing/2017/decorative" val="1"/>
              </a:ext>
            </a:extLst>
          </p:cNvPr>
          <p:cNvSpPr/>
          <p:nvPr/>
        </p:nvSpPr>
        <p:spPr>
          <a:xfrm>
            <a:off x="3490490" y="4605386"/>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a:extLst>
              <a:ext uri="{FF2B5EF4-FFF2-40B4-BE49-F238E27FC236}">
                <a16:creationId xmlns:a16="http://schemas.microsoft.com/office/drawing/2014/main" id="{73F9E660-5B51-F7B4-217D-5B1ACB505F43}"/>
              </a:ext>
              <a:ext uri="{C183D7F6-B498-43B3-948B-1728B52AA6E4}">
                <adec:decorative xmlns:adec="http://schemas.microsoft.com/office/drawing/2017/decorative" val="1"/>
              </a:ext>
            </a:extLst>
          </p:cNvPr>
          <p:cNvSpPr/>
          <p:nvPr/>
        </p:nvSpPr>
        <p:spPr>
          <a:xfrm>
            <a:off x="1633709" y="4663243"/>
            <a:ext cx="2065283" cy="1933246"/>
          </a:xfrm>
          <a:prstGeom prst="ellipse">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a:extLst>
              <a:ext uri="{FF2B5EF4-FFF2-40B4-BE49-F238E27FC236}">
                <a16:creationId xmlns:a16="http://schemas.microsoft.com/office/drawing/2014/main" id="{3B3A49F1-3063-A97D-7C50-928CF6662DCE}"/>
              </a:ext>
            </a:extLst>
          </p:cNvPr>
          <p:cNvSpPr txBox="1"/>
          <p:nvPr/>
        </p:nvSpPr>
        <p:spPr>
          <a:xfrm>
            <a:off x="1841260" y="958348"/>
            <a:ext cx="1693651" cy="1546577"/>
          </a:xfrm>
          <a:prstGeom prst="rect">
            <a:avLst/>
          </a:prstGeom>
          <a:noFill/>
        </p:spPr>
        <p:txBody>
          <a:bodyPr wrap="square" rtlCol="0">
            <a:spAutoFit/>
          </a:bodyPr>
          <a:lstStyle/>
          <a:p>
            <a:pPr algn="ctr"/>
            <a:r>
              <a:rPr lang="en-CA" sz="1050" dirty="0"/>
              <a:t>Name/describe your project’s key data sources, whether you’re collecting data yourself or accessing via third parties. Is any personal data involved, or data that is otherwise sensitive?</a:t>
            </a:r>
            <a:endParaRPr lang="en-CA" sz="1050" b="1" dirty="0">
              <a:solidFill>
                <a:schemeClr val="tx2"/>
              </a:solidFill>
              <a:latin typeface="+mj-lt"/>
            </a:endParaRPr>
          </a:p>
        </p:txBody>
      </p:sp>
      <p:sp>
        <p:nvSpPr>
          <p:cNvPr id="30" name="TextBox 29">
            <a:extLst>
              <a:ext uri="{FF2B5EF4-FFF2-40B4-BE49-F238E27FC236}">
                <a16:creationId xmlns:a16="http://schemas.microsoft.com/office/drawing/2014/main" id="{FCCD0095-25FD-AD5F-DB64-6C00F06810E8}"/>
              </a:ext>
            </a:extLst>
          </p:cNvPr>
          <p:cNvSpPr txBox="1"/>
          <p:nvPr/>
        </p:nvSpPr>
        <p:spPr>
          <a:xfrm>
            <a:off x="3785330" y="946806"/>
            <a:ext cx="1559899" cy="1569660"/>
          </a:xfrm>
          <a:prstGeom prst="rect">
            <a:avLst/>
          </a:prstGeom>
          <a:noFill/>
        </p:spPr>
        <p:txBody>
          <a:bodyPr wrap="square" rtlCol="0">
            <a:spAutoFit/>
          </a:bodyPr>
          <a:lstStyle/>
          <a:p>
            <a:pPr algn="ctr"/>
            <a:r>
              <a:rPr lang="en-CA" sz="800" dirty="0"/>
              <a:t>Where did you get the data from? Is it produced by an organisation or collected directly from individuals? Was the data collected for this project or for another purpose? Do you have permission to use this data, or another basis on which you’re allowed to use it? What ongoing rights will the data source have?</a:t>
            </a:r>
            <a:endParaRPr lang="en-CA" sz="800" b="1" dirty="0">
              <a:solidFill>
                <a:schemeClr val="tx2"/>
              </a:solidFill>
              <a:latin typeface="+mj-lt"/>
            </a:endParaRPr>
          </a:p>
        </p:txBody>
      </p:sp>
      <p:sp>
        <p:nvSpPr>
          <p:cNvPr id="31" name="TextBox 30">
            <a:extLst>
              <a:ext uri="{FF2B5EF4-FFF2-40B4-BE49-F238E27FC236}">
                <a16:creationId xmlns:a16="http://schemas.microsoft.com/office/drawing/2014/main" id="{A6F90609-217D-2C85-4E35-122F59500B93}"/>
              </a:ext>
            </a:extLst>
          </p:cNvPr>
          <p:cNvSpPr txBox="1"/>
          <p:nvPr/>
        </p:nvSpPr>
        <p:spPr>
          <a:xfrm>
            <a:off x="5472793" y="1012049"/>
            <a:ext cx="1804660" cy="1477328"/>
          </a:xfrm>
          <a:prstGeom prst="rect">
            <a:avLst/>
          </a:prstGeom>
          <a:noFill/>
        </p:spPr>
        <p:txBody>
          <a:bodyPr wrap="square" rtlCol="0">
            <a:spAutoFit/>
          </a:bodyPr>
          <a:lstStyle/>
          <a:p>
            <a:pPr algn="ctr"/>
            <a:r>
              <a:rPr lang="en-CA" sz="900" dirty="0"/>
              <a:t>Are there limitations that could influence your project’s outcomes? Consider: &gt; bias in data collection, inclusion/exclusion, analysis, algorithms &gt; gaps or omissions in data &gt; provenance and data quality &gt; other issues affecting decisions, such as team composition</a:t>
            </a:r>
            <a:endParaRPr lang="en-CA" sz="900" b="1" dirty="0">
              <a:solidFill>
                <a:schemeClr val="tx2"/>
              </a:solidFill>
              <a:latin typeface="+mj-lt"/>
            </a:endParaRPr>
          </a:p>
        </p:txBody>
      </p:sp>
      <p:sp>
        <p:nvSpPr>
          <p:cNvPr id="192" name="TextBox 191">
            <a:extLst>
              <a:ext uri="{FF2B5EF4-FFF2-40B4-BE49-F238E27FC236}">
                <a16:creationId xmlns:a16="http://schemas.microsoft.com/office/drawing/2014/main" id="{6446645E-6FBF-EE30-090F-BDFD07E6B1E9}"/>
              </a:ext>
            </a:extLst>
          </p:cNvPr>
          <p:cNvSpPr txBox="1"/>
          <p:nvPr/>
        </p:nvSpPr>
        <p:spPr>
          <a:xfrm>
            <a:off x="7298710" y="1088987"/>
            <a:ext cx="1786051" cy="1277273"/>
          </a:xfrm>
          <a:prstGeom prst="rect">
            <a:avLst/>
          </a:prstGeom>
          <a:noFill/>
        </p:spPr>
        <p:txBody>
          <a:bodyPr wrap="square" rtlCol="0">
            <a:spAutoFit/>
          </a:bodyPr>
          <a:lstStyle/>
          <a:p>
            <a:pPr algn="ctr"/>
            <a:r>
              <a:rPr lang="en-CA" sz="700" dirty="0"/>
              <a:t>What existing ethical codes apply to your sector or project? What legislation, policies, or other regulation shape how you use data? What requirements do they introduce? Consider: the rule of law; human rights; data protection; IP and database rights; antidiscrimination laws; and data sharing, policies, regulation and ethics codes/frameworks specific to sectors (</a:t>
            </a:r>
            <a:r>
              <a:rPr lang="en-CA" sz="700" dirty="0" err="1"/>
              <a:t>eg</a:t>
            </a:r>
            <a:r>
              <a:rPr lang="en-CA" sz="700" dirty="0"/>
              <a:t> health, employment, taxation).</a:t>
            </a:r>
            <a:endParaRPr lang="en-CA" sz="700" b="1" dirty="0">
              <a:solidFill>
                <a:schemeClr val="tx2"/>
              </a:solidFill>
              <a:latin typeface="+mj-lt"/>
            </a:endParaRPr>
          </a:p>
        </p:txBody>
      </p:sp>
      <p:sp>
        <p:nvSpPr>
          <p:cNvPr id="193" name="TextBox 192">
            <a:extLst>
              <a:ext uri="{FF2B5EF4-FFF2-40B4-BE49-F238E27FC236}">
                <a16:creationId xmlns:a16="http://schemas.microsoft.com/office/drawing/2014/main" id="{89A20B19-0592-653D-2CC2-AC99952870B3}"/>
              </a:ext>
            </a:extLst>
          </p:cNvPr>
          <p:cNvSpPr txBox="1"/>
          <p:nvPr/>
        </p:nvSpPr>
        <p:spPr>
          <a:xfrm>
            <a:off x="9055533" y="972786"/>
            <a:ext cx="1814918" cy="1531188"/>
          </a:xfrm>
          <a:prstGeom prst="rect">
            <a:avLst/>
          </a:prstGeom>
          <a:noFill/>
        </p:spPr>
        <p:txBody>
          <a:bodyPr wrap="square" rtlCol="0">
            <a:spAutoFit/>
          </a:bodyPr>
          <a:lstStyle/>
          <a:p>
            <a:pPr algn="ctr"/>
            <a:r>
              <a:rPr lang="en-CA" sz="850" dirty="0"/>
              <a:t>Are you routinely building in thoughts, ideas and considerations of people affected by your project? How? What information or training might be needed to help people understand data issues? Are systems, processes and resources available for responding to data issues that arise in the </a:t>
            </a:r>
            <a:r>
              <a:rPr lang="en-CA" sz="850" dirty="0" err="1"/>
              <a:t>longterm</a:t>
            </a:r>
            <a:r>
              <a:rPr lang="en-CA" sz="850" dirty="0"/>
              <a:t>?</a:t>
            </a:r>
            <a:endParaRPr lang="en-CA" sz="850" b="1" dirty="0">
              <a:solidFill>
                <a:schemeClr val="tx2"/>
              </a:solidFill>
              <a:latin typeface="+mj-lt"/>
            </a:endParaRPr>
          </a:p>
        </p:txBody>
      </p:sp>
      <p:sp>
        <p:nvSpPr>
          <p:cNvPr id="202" name="TextBox 201">
            <a:extLst>
              <a:ext uri="{FF2B5EF4-FFF2-40B4-BE49-F238E27FC236}">
                <a16:creationId xmlns:a16="http://schemas.microsoft.com/office/drawing/2014/main" id="{E0D6AF00-B745-9E2A-760B-9253AF07E56F}"/>
              </a:ext>
            </a:extLst>
          </p:cNvPr>
          <p:cNvSpPr txBox="1"/>
          <p:nvPr/>
        </p:nvSpPr>
        <p:spPr>
          <a:xfrm>
            <a:off x="1841260" y="2970650"/>
            <a:ext cx="1757582" cy="1477328"/>
          </a:xfrm>
          <a:prstGeom prst="rect">
            <a:avLst/>
          </a:prstGeom>
          <a:noFill/>
        </p:spPr>
        <p:txBody>
          <a:bodyPr wrap="square">
            <a:spAutoFit/>
          </a:bodyPr>
          <a:lstStyle/>
          <a:p>
            <a:pPr algn="ctr"/>
            <a:r>
              <a:rPr lang="en-CA" sz="900" dirty="0"/>
              <a:t>What is your primary purpose for collecting and using data in this project? What are your main use cases? What is your business model? Are you making things better for society? How and for whom? Are you replacing another product or service as a result of this project?</a:t>
            </a:r>
            <a:endParaRPr lang="en-CA" sz="500" b="1" dirty="0"/>
          </a:p>
        </p:txBody>
      </p:sp>
      <p:sp>
        <p:nvSpPr>
          <p:cNvPr id="203" name="TextBox 202">
            <a:extLst>
              <a:ext uri="{FF2B5EF4-FFF2-40B4-BE49-F238E27FC236}">
                <a16:creationId xmlns:a16="http://schemas.microsoft.com/office/drawing/2014/main" id="{4909D1BC-751A-2C20-DFF0-C9445C8AC4CB}"/>
              </a:ext>
            </a:extLst>
          </p:cNvPr>
          <p:cNvSpPr txBox="1"/>
          <p:nvPr/>
        </p:nvSpPr>
        <p:spPr>
          <a:xfrm>
            <a:off x="3665807" y="2913060"/>
            <a:ext cx="1722588" cy="1546577"/>
          </a:xfrm>
          <a:prstGeom prst="rect">
            <a:avLst/>
          </a:prstGeom>
          <a:noFill/>
        </p:spPr>
        <p:txBody>
          <a:bodyPr wrap="square">
            <a:spAutoFit/>
          </a:bodyPr>
          <a:lstStyle/>
          <a:p>
            <a:pPr algn="ctr"/>
            <a:r>
              <a:rPr lang="en-CA" sz="1050" dirty="0"/>
              <a:t>Which individuals, groups, demographics or organisations will be positively affected by this project? How? How are you measuring and communicating positive impact? How could you increase it?</a:t>
            </a:r>
            <a:endParaRPr lang="en-CA" sz="700" b="1" dirty="0"/>
          </a:p>
        </p:txBody>
      </p:sp>
      <p:sp>
        <p:nvSpPr>
          <p:cNvPr id="205" name="TextBox 204">
            <a:extLst>
              <a:ext uri="{FF2B5EF4-FFF2-40B4-BE49-F238E27FC236}">
                <a16:creationId xmlns:a16="http://schemas.microsoft.com/office/drawing/2014/main" id="{17CE6DB0-00EB-E6E2-FE18-936F18DE7526}"/>
              </a:ext>
            </a:extLst>
          </p:cNvPr>
          <p:cNvSpPr txBox="1"/>
          <p:nvPr/>
        </p:nvSpPr>
        <p:spPr>
          <a:xfrm>
            <a:off x="5555773" y="2854941"/>
            <a:ext cx="1575637" cy="1569660"/>
          </a:xfrm>
          <a:prstGeom prst="rect">
            <a:avLst/>
          </a:prstGeom>
          <a:noFill/>
        </p:spPr>
        <p:txBody>
          <a:bodyPr wrap="square">
            <a:spAutoFit/>
          </a:bodyPr>
          <a:lstStyle/>
          <a:p>
            <a:pPr algn="ctr"/>
            <a:r>
              <a:rPr lang="en-CA" sz="800" dirty="0"/>
              <a:t>Who could be negatively affected by this project? Could the way that data is collected, used or shared cause harm or expose individuals to risk of being reidentified? Could it be used to </a:t>
            </a:r>
            <a:r>
              <a:rPr lang="en-CA" sz="800" dirty="0" err="1"/>
              <a:t>target,profile</a:t>
            </a:r>
            <a:r>
              <a:rPr lang="en-CA" sz="800" dirty="0"/>
              <a:t> or prejudice people, or unfairly restrict access (</a:t>
            </a:r>
            <a:r>
              <a:rPr lang="en-CA" sz="800" dirty="0" err="1"/>
              <a:t>eg</a:t>
            </a:r>
            <a:r>
              <a:rPr lang="en-CA" sz="800" dirty="0"/>
              <a:t> exclusive arrangements)? How are limitations and risks communicated to people?</a:t>
            </a:r>
            <a:endParaRPr lang="en-CA" sz="600" b="1" dirty="0"/>
          </a:p>
        </p:txBody>
      </p:sp>
      <p:sp>
        <p:nvSpPr>
          <p:cNvPr id="206" name="TextBox 205">
            <a:extLst>
              <a:ext uri="{FF2B5EF4-FFF2-40B4-BE49-F238E27FC236}">
                <a16:creationId xmlns:a16="http://schemas.microsoft.com/office/drawing/2014/main" id="{8F372644-B339-89AE-B5A5-93519EA4A1F1}"/>
              </a:ext>
            </a:extLst>
          </p:cNvPr>
          <p:cNvSpPr txBox="1"/>
          <p:nvPr/>
        </p:nvSpPr>
        <p:spPr>
          <a:xfrm>
            <a:off x="7266145" y="2973894"/>
            <a:ext cx="1823863" cy="1323439"/>
          </a:xfrm>
          <a:prstGeom prst="rect">
            <a:avLst/>
          </a:prstGeom>
          <a:noFill/>
        </p:spPr>
        <p:txBody>
          <a:bodyPr wrap="square">
            <a:spAutoFit/>
          </a:bodyPr>
          <a:lstStyle/>
          <a:p>
            <a:pPr algn="ctr"/>
            <a:r>
              <a:rPr lang="en-CA" sz="800" dirty="0"/>
              <a:t>What steps can you take to minimise harm? How could you reduce any limitations in your data sources? How are you keeping personal and other sensitive information secure? How are you measuring, reporting and acting on potential negative impacts of your project? What benefits will these actions bring to your project?</a:t>
            </a:r>
            <a:endParaRPr lang="en-CA" sz="600" b="1" dirty="0"/>
          </a:p>
        </p:txBody>
      </p:sp>
      <p:sp>
        <p:nvSpPr>
          <p:cNvPr id="207" name="TextBox 206">
            <a:extLst>
              <a:ext uri="{FF2B5EF4-FFF2-40B4-BE49-F238E27FC236}">
                <a16:creationId xmlns:a16="http://schemas.microsoft.com/office/drawing/2014/main" id="{1F516393-1233-A722-99A9-7585879608AE}"/>
              </a:ext>
            </a:extLst>
          </p:cNvPr>
          <p:cNvSpPr txBox="1"/>
          <p:nvPr/>
        </p:nvSpPr>
        <p:spPr>
          <a:xfrm>
            <a:off x="9148402" y="2970650"/>
            <a:ext cx="1542139" cy="1546577"/>
          </a:xfrm>
          <a:prstGeom prst="rect">
            <a:avLst/>
          </a:prstGeom>
          <a:noFill/>
        </p:spPr>
        <p:txBody>
          <a:bodyPr wrap="square">
            <a:spAutoFit/>
          </a:bodyPr>
          <a:lstStyle/>
          <a:p>
            <a:pPr algn="ctr"/>
            <a:r>
              <a:rPr lang="en-CA" sz="1050" dirty="0"/>
              <a:t>How will ongoing data ethics issues be measured, monitored, discussed and actioned? How often will your responses to this canvas be reviewed or updated? When?</a:t>
            </a:r>
            <a:endParaRPr lang="en-CA" sz="900" b="1" dirty="0"/>
          </a:p>
        </p:txBody>
      </p:sp>
      <p:sp>
        <p:nvSpPr>
          <p:cNvPr id="208" name="TextBox 207">
            <a:extLst>
              <a:ext uri="{FF2B5EF4-FFF2-40B4-BE49-F238E27FC236}">
                <a16:creationId xmlns:a16="http://schemas.microsoft.com/office/drawing/2014/main" id="{9B2AE9A9-6892-F52F-245C-A36B03B16F89}"/>
              </a:ext>
            </a:extLst>
          </p:cNvPr>
          <p:cNvSpPr txBox="1"/>
          <p:nvPr/>
        </p:nvSpPr>
        <p:spPr>
          <a:xfrm>
            <a:off x="1903848" y="4960452"/>
            <a:ext cx="1683664" cy="1338828"/>
          </a:xfrm>
          <a:prstGeom prst="rect">
            <a:avLst/>
          </a:prstGeom>
          <a:noFill/>
        </p:spPr>
        <p:txBody>
          <a:bodyPr wrap="square">
            <a:spAutoFit/>
          </a:bodyPr>
          <a:lstStyle/>
          <a:p>
            <a:pPr algn="ctr"/>
            <a:r>
              <a:rPr lang="en-CA" sz="900" dirty="0"/>
              <a:t>How can people engage with you about the project? How can people correct information, appeal or request changes to the product/service? To what extent? Are appeal mechanisms reasonable and well understood?</a:t>
            </a:r>
            <a:endParaRPr lang="en-CA" sz="500" b="1" dirty="0"/>
          </a:p>
        </p:txBody>
      </p:sp>
      <p:sp>
        <p:nvSpPr>
          <p:cNvPr id="209" name="TextBox 208">
            <a:extLst>
              <a:ext uri="{FF2B5EF4-FFF2-40B4-BE49-F238E27FC236}">
                <a16:creationId xmlns:a16="http://schemas.microsoft.com/office/drawing/2014/main" id="{3E777CAA-D240-1DE7-C6B8-FACAAE9EF757}"/>
              </a:ext>
            </a:extLst>
          </p:cNvPr>
          <p:cNvSpPr txBox="1"/>
          <p:nvPr/>
        </p:nvSpPr>
        <p:spPr>
          <a:xfrm>
            <a:off x="3629137" y="4822375"/>
            <a:ext cx="1851789" cy="1477328"/>
          </a:xfrm>
          <a:prstGeom prst="rect">
            <a:avLst/>
          </a:prstGeom>
          <a:noFill/>
        </p:spPr>
        <p:txBody>
          <a:bodyPr wrap="square">
            <a:spAutoFit/>
          </a:bodyPr>
          <a:lstStyle/>
          <a:p>
            <a:pPr algn="ctr"/>
            <a:r>
              <a:rPr lang="en-CA" sz="900" dirty="0"/>
              <a:t>Do people understand your purpose – especially people whom the data is about or who are impacted by its use? How have you been communicating your purpose? Has this communication been clear? How are you ensuring more vulnerable individuals or groups understand?</a:t>
            </a:r>
            <a:endParaRPr lang="en-CA" sz="700" b="1" dirty="0"/>
          </a:p>
        </p:txBody>
      </p:sp>
      <p:sp>
        <p:nvSpPr>
          <p:cNvPr id="210" name="TextBox 209">
            <a:extLst>
              <a:ext uri="{FF2B5EF4-FFF2-40B4-BE49-F238E27FC236}">
                <a16:creationId xmlns:a16="http://schemas.microsoft.com/office/drawing/2014/main" id="{2553937E-8E7D-FC9A-BC00-7982EDFC15ED}"/>
              </a:ext>
            </a:extLst>
          </p:cNvPr>
          <p:cNvSpPr txBox="1"/>
          <p:nvPr/>
        </p:nvSpPr>
        <p:spPr>
          <a:xfrm>
            <a:off x="5457593" y="4877557"/>
            <a:ext cx="1808552" cy="1400383"/>
          </a:xfrm>
          <a:prstGeom prst="rect">
            <a:avLst/>
          </a:prstGeom>
          <a:noFill/>
        </p:spPr>
        <p:txBody>
          <a:bodyPr wrap="square">
            <a:spAutoFit/>
          </a:bodyPr>
          <a:lstStyle/>
          <a:p>
            <a:pPr algn="ctr"/>
            <a:r>
              <a:rPr lang="en-CA" sz="850" dirty="0"/>
              <a:t>How open can you be about this project? Could you publish your methodology, metadata, datasets, code or impact measurements? Can you ask peers for feedback on the project? How will you communicate it internally? Will you publish your actions and answers to this canvas openly?</a:t>
            </a:r>
            <a:endParaRPr lang="en-CA" sz="850" b="1" dirty="0"/>
          </a:p>
        </p:txBody>
      </p:sp>
      <p:sp>
        <p:nvSpPr>
          <p:cNvPr id="211" name="TextBox 210">
            <a:extLst>
              <a:ext uri="{FF2B5EF4-FFF2-40B4-BE49-F238E27FC236}">
                <a16:creationId xmlns:a16="http://schemas.microsoft.com/office/drawing/2014/main" id="{3646DD9B-A4BA-548C-FE96-9FF8F9A912FA}"/>
              </a:ext>
            </a:extLst>
          </p:cNvPr>
          <p:cNvSpPr txBox="1"/>
          <p:nvPr/>
        </p:nvSpPr>
        <p:spPr>
          <a:xfrm>
            <a:off x="7324891" y="4949436"/>
            <a:ext cx="1759414" cy="1384995"/>
          </a:xfrm>
          <a:prstGeom prst="rect">
            <a:avLst/>
          </a:prstGeom>
          <a:noFill/>
        </p:spPr>
        <p:txBody>
          <a:bodyPr wrap="square">
            <a:spAutoFit/>
          </a:bodyPr>
          <a:lstStyle/>
          <a:p>
            <a:pPr algn="ctr"/>
            <a:r>
              <a:rPr lang="en-CA" sz="1200" dirty="0"/>
              <a:t>Are you going to be sharing data with other organisations? If so, who? Are you planning to publish any of the data? Under what conditions?</a:t>
            </a:r>
            <a:endParaRPr lang="en-CA" sz="1050" b="1" dirty="0"/>
          </a:p>
        </p:txBody>
      </p:sp>
      <p:sp>
        <p:nvSpPr>
          <p:cNvPr id="212" name="TextBox 211">
            <a:extLst>
              <a:ext uri="{FF2B5EF4-FFF2-40B4-BE49-F238E27FC236}">
                <a16:creationId xmlns:a16="http://schemas.microsoft.com/office/drawing/2014/main" id="{D916E891-5468-F4EF-7F3C-2070FC41F056}"/>
              </a:ext>
            </a:extLst>
          </p:cNvPr>
          <p:cNvSpPr txBox="1"/>
          <p:nvPr/>
        </p:nvSpPr>
        <p:spPr>
          <a:xfrm>
            <a:off x="9055533" y="4960452"/>
            <a:ext cx="1759414" cy="1384995"/>
          </a:xfrm>
          <a:prstGeom prst="rect">
            <a:avLst/>
          </a:prstGeom>
          <a:noFill/>
        </p:spPr>
        <p:txBody>
          <a:bodyPr wrap="square">
            <a:spAutoFit/>
          </a:bodyPr>
          <a:lstStyle/>
          <a:p>
            <a:pPr algn="ctr"/>
            <a:r>
              <a:rPr lang="en-CA" sz="1200" dirty="0"/>
              <a:t>What action will you take before moving forward with this project? Will you openly publish your actions and answers to this canvas?</a:t>
            </a:r>
            <a:endParaRPr lang="en-CA" sz="1050" b="1" dirty="0"/>
          </a:p>
        </p:txBody>
      </p:sp>
      <p:sp>
        <p:nvSpPr>
          <p:cNvPr id="213" name="TextBox 212">
            <a:extLst>
              <a:ext uri="{FF2B5EF4-FFF2-40B4-BE49-F238E27FC236}">
                <a16:creationId xmlns:a16="http://schemas.microsoft.com/office/drawing/2014/main" id="{FF429D80-0F97-EEC0-4810-5717A6B82EA6}"/>
              </a:ext>
            </a:extLst>
          </p:cNvPr>
          <p:cNvSpPr txBox="1"/>
          <p:nvPr/>
        </p:nvSpPr>
        <p:spPr>
          <a:xfrm>
            <a:off x="7875869" y="16556"/>
            <a:ext cx="3068227" cy="646331"/>
          </a:xfrm>
          <a:prstGeom prst="rect">
            <a:avLst/>
          </a:prstGeom>
          <a:noFill/>
        </p:spPr>
        <p:txBody>
          <a:bodyPr wrap="square" rtlCol="0">
            <a:spAutoFit/>
          </a:bodyPr>
          <a:lstStyle/>
          <a:p>
            <a:r>
              <a:rPr lang="fr-FR" sz="1800" b="1" i="0" dirty="0">
                <a:solidFill>
                  <a:srgbClr val="333333"/>
                </a:solidFill>
                <a:effectLst/>
                <a:latin typeface="+mj-lt"/>
              </a:rPr>
              <a:t>Open Data Institute (ODI)</a:t>
            </a:r>
          </a:p>
          <a:p>
            <a:endParaRPr lang="en-CA" sz="1800" b="1" dirty="0">
              <a:solidFill>
                <a:schemeClr val="tx1">
                  <a:lumMod val="75000"/>
                </a:schemeClr>
              </a:solidFill>
              <a:latin typeface="+mj-lt"/>
            </a:endParaRPr>
          </a:p>
        </p:txBody>
      </p:sp>
      <p:sp>
        <p:nvSpPr>
          <p:cNvPr id="2" name="TextBox 1">
            <a:extLst>
              <a:ext uri="{FF2B5EF4-FFF2-40B4-BE49-F238E27FC236}">
                <a16:creationId xmlns:a16="http://schemas.microsoft.com/office/drawing/2014/main" id="{0301AECF-EC78-CF6D-B95F-5F10D382AFF2}"/>
              </a:ext>
            </a:extLst>
          </p:cNvPr>
          <p:cNvSpPr txBox="1"/>
          <p:nvPr/>
        </p:nvSpPr>
        <p:spPr>
          <a:xfrm>
            <a:off x="8868354" y="6557004"/>
            <a:ext cx="4255592" cy="369332"/>
          </a:xfrm>
          <a:prstGeom prst="rect">
            <a:avLst/>
          </a:prstGeom>
          <a:noFill/>
        </p:spPr>
        <p:txBody>
          <a:bodyPr wrap="square" rtlCol="0">
            <a:spAutoFit/>
          </a:bodyPr>
          <a:lstStyle/>
          <a:p>
            <a:r>
              <a:rPr lang="fr-FR" sz="1800" b="1" dirty="0">
                <a:solidFill>
                  <a:srgbClr val="333333"/>
                </a:solidFill>
                <a:latin typeface="+mj-lt"/>
              </a:rPr>
              <a:t>t</a:t>
            </a:r>
            <a:r>
              <a:rPr lang="fr-FR" sz="1800" b="1" i="0" dirty="0">
                <a:solidFill>
                  <a:srgbClr val="333333"/>
                </a:solidFill>
                <a:effectLst/>
                <a:latin typeface="+mj-lt"/>
              </a:rPr>
              <a:t>heodi.org</a:t>
            </a:r>
            <a:r>
              <a:rPr lang="en-CA" sz="1800" b="1" i="0" dirty="0">
                <a:solidFill>
                  <a:srgbClr val="333333"/>
                </a:solidFill>
                <a:effectLst/>
                <a:latin typeface="+mj-lt"/>
              </a:rPr>
              <a:t>/</a:t>
            </a:r>
            <a:r>
              <a:rPr lang="fr-FR" sz="1800" b="1" i="0" dirty="0" err="1">
                <a:solidFill>
                  <a:srgbClr val="333333"/>
                </a:solidFill>
                <a:effectLst/>
                <a:latin typeface="+mj-lt"/>
              </a:rPr>
              <a:t>tools</a:t>
            </a:r>
            <a:endParaRPr lang="en-CA" sz="1800" b="1" dirty="0">
              <a:solidFill>
                <a:schemeClr val="tx1">
                  <a:lumMod val="75000"/>
                </a:schemeClr>
              </a:solidFill>
              <a:latin typeface="+mj-lt"/>
            </a:endParaRPr>
          </a:p>
        </p:txBody>
      </p:sp>
      <p:sp>
        <p:nvSpPr>
          <p:cNvPr id="4" name="Google Shape;212;p31">
            <a:extLst>
              <a:ext uri="{FF2B5EF4-FFF2-40B4-BE49-F238E27FC236}">
                <a16:creationId xmlns:a16="http://schemas.microsoft.com/office/drawing/2014/main" id="{1AD601F6-C697-AB0A-1355-AD92AD662C97}"/>
              </a:ext>
            </a:extLst>
          </p:cNvPr>
          <p:cNvSpPr txBox="1"/>
          <p:nvPr/>
        </p:nvSpPr>
        <p:spPr>
          <a:xfrm>
            <a:off x="959406" y="1459984"/>
            <a:ext cx="941400" cy="487800"/>
          </a:xfrm>
          <a:prstGeom prst="rect">
            <a:avLst/>
          </a:prstGeom>
          <a:solidFill>
            <a:srgbClr val="E4007C"/>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900" b="1" dirty="0">
                <a:solidFill>
                  <a:schemeClr val="tx2"/>
                </a:solidFill>
                <a:latin typeface="Helvetica Neue"/>
                <a:ea typeface="Helvetica Neue"/>
                <a:cs typeface="Helvetica Neue"/>
                <a:sym typeface="Helvetica Neue"/>
              </a:rPr>
              <a:t>Data</a:t>
            </a:r>
            <a:endParaRPr sz="1900" b="1" dirty="0">
              <a:solidFill>
                <a:schemeClr val="tx2"/>
              </a:solidFill>
              <a:highlight>
                <a:schemeClr val="lt1"/>
              </a:highlight>
              <a:latin typeface="Helvetica Neue"/>
              <a:ea typeface="Helvetica Neue"/>
              <a:cs typeface="Helvetica Neue"/>
              <a:sym typeface="Helvetica Neue"/>
            </a:endParaRPr>
          </a:p>
        </p:txBody>
      </p:sp>
      <p:sp>
        <p:nvSpPr>
          <p:cNvPr id="5" name="Google Shape;211;p31">
            <a:extLst>
              <a:ext uri="{FF2B5EF4-FFF2-40B4-BE49-F238E27FC236}">
                <a16:creationId xmlns:a16="http://schemas.microsoft.com/office/drawing/2014/main" id="{5D963E31-EA77-4A0B-D24F-255DD4BA2D4A}"/>
              </a:ext>
            </a:extLst>
          </p:cNvPr>
          <p:cNvSpPr txBox="1"/>
          <p:nvPr/>
        </p:nvSpPr>
        <p:spPr>
          <a:xfrm>
            <a:off x="702033" y="3323394"/>
            <a:ext cx="1163400" cy="487800"/>
          </a:xfrm>
          <a:prstGeom prst="rect">
            <a:avLst/>
          </a:prstGeom>
          <a:solidFill>
            <a:srgbClr val="F9BC26"/>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lvl="0" indent="0" algn="l" rtl="0">
              <a:spcBef>
                <a:spcPts val="0"/>
              </a:spcBef>
              <a:spcAft>
                <a:spcPts val="0"/>
              </a:spcAft>
              <a:buNone/>
            </a:pPr>
            <a:r>
              <a:rPr lang="en-GB" sz="1900" b="1" dirty="0">
                <a:solidFill>
                  <a:schemeClr val="tx2"/>
                </a:solidFill>
                <a:latin typeface="Helvetica Neue"/>
                <a:ea typeface="Helvetica Neue"/>
                <a:cs typeface="Helvetica Neue"/>
                <a:sym typeface="Helvetica Neue"/>
              </a:rPr>
              <a:t>Impact</a:t>
            </a:r>
            <a:endParaRPr sz="1900" b="1" dirty="0">
              <a:solidFill>
                <a:schemeClr val="tx2"/>
              </a:solidFill>
              <a:latin typeface="Helvetica Neue"/>
              <a:ea typeface="Helvetica Neue"/>
              <a:cs typeface="Helvetica Neue"/>
              <a:sym typeface="Helvetica Neue"/>
            </a:endParaRPr>
          </a:p>
        </p:txBody>
      </p:sp>
      <p:sp>
        <p:nvSpPr>
          <p:cNvPr id="7" name="Google Shape;213;p31">
            <a:extLst>
              <a:ext uri="{FF2B5EF4-FFF2-40B4-BE49-F238E27FC236}">
                <a16:creationId xmlns:a16="http://schemas.microsoft.com/office/drawing/2014/main" id="{407CE964-724E-F14A-091D-1E93BAB21BB6}"/>
              </a:ext>
            </a:extLst>
          </p:cNvPr>
          <p:cNvSpPr txBox="1"/>
          <p:nvPr/>
        </p:nvSpPr>
        <p:spPr>
          <a:xfrm>
            <a:off x="379611" y="5339205"/>
            <a:ext cx="1673400" cy="457200"/>
          </a:xfrm>
          <a:prstGeom prst="rect">
            <a:avLst/>
          </a:prstGeom>
          <a:solidFill>
            <a:srgbClr val="76BC61"/>
          </a:solidFill>
          <a:ln w="38100" cap="flat" cmpd="sng">
            <a:solidFill>
              <a:schemeClr val="lt1"/>
            </a:solidFill>
            <a:prstDash val="solid"/>
            <a:round/>
            <a:headEnd type="none" w="sm" len="sm"/>
            <a:tailEnd type="none" w="sm" len="sm"/>
          </a:ln>
        </p:spPr>
        <p:txBody>
          <a:bodyPr spcFirstLastPara="1" wrap="square" lIns="96775" tIns="96775" rIns="96775" bIns="96775" anchor="t" anchorCtr="0">
            <a:spAutoFit/>
          </a:bodyPr>
          <a:lstStyle/>
          <a:p>
            <a:pPr marL="0" marR="0" lvl="0" indent="0" algn="l" rtl="0">
              <a:lnSpc>
                <a:spcPct val="100000"/>
              </a:lnSpc>
              <a:spcBef>
                <a:spcPts val="0"/>
              </a:spcBef>
              <a:spcAft>
                <a:spcPts val="0"/>
              </a:spcAft>
              <a:buNone/>
            </a:pPr>
            <a:r>
              <a:rPr lang="en-GB" sz="1700" b="1" dirty="0">
                <a:solidFill>
                  <a:schemeClr val="tx2"/>
                </a:solidFill>
                <a:latin typeface="Helvetica Neue"/>
                <a:ea typeface="Helvetica Neue"/>
                <a:cs typeface="Helvetica Neue"/>
                <a:sym typeface="Helvetica Neue"/>
              </a:rPr>
              <a:t>Engagement</a:t>
            </a:r>
            <a:endParaRPr sz="1700" b="1" dirty="0">
              <a:solidFill>
                <a:schemeClr val="tx2"/>
              </a:solidFill>
              <a:highlight>
                <a:schemeClr val="lt1"/>
              </a:highlight>
              <a:latin typeface="Helvetica Neue"/>
              <a:ea typeface="Helvetica Neue"/>
              <a:cs typeface="Helvetica Neue"/>
              <a:sym typeface="Helvetica Neue"/>
            </a:endParaRPr>
          </a:p>
        </p:txBody>
      </p:sp>
      <p:sp>
        <p:nvSpPr>
          <p:cNvPr id="10" name="Google Shape;214;p31">
            <a:extLst>
              <a:ext uri="{FF2B5EF4-FFF2-40B4-BE49-F238E27FC236}">
                <a16:creationId xmlns:a16="http://schemas.microsoft.com/office/drawing/2014/main" id="{77F6F4E8-37D1-74AC-77A9-0FD40E17FF78}"/>
              </a:ext>
            </a:extLst>
          </p:cNvPr>
          <p:cNvSpPr txBox="1"/>
          <p:nvPr/>
        </p:nvSpPr>
        <p:spPr>
          <a:xfrm rot="5400000">
            <a:off x="10667389" y="1492557"/>
            <a:ext cx="1163100" cy="423600"/>
          </a:xfrm>
          <a:prstGeom prst="rect">
            <a:avLst/>
          </a:prstGeom>
          <a:solidFill>
            <a:schemeClr val="accent1"/>
          </a:solidFill>
          <a:ln w="38100" cap="flat" cmpd="sng">
            <a:solidFill>
              <a:schemeClr val="lt1"/>
            </a:solidFill>
            <a:prstDash val="solid"/>
            <a:round/>
            <a:headEnd type="none" w="sm" len="sm"/>
            <a:tailEnd type="none" w="sm" len="sm"/>
          </a:ln>
        </p:spPr>
        <p:txBody>
          <a:bodyPr spcFirstLastPara="1" wrap="square" lIns="96775" tIns="96775" rIns="96775" bIns="96775" anchor="t" anchorCtr="0">
            <a:noAutofit/>
          </a:bodyPr>
          <a:lstStyle/>
          <a:p>
            <a:pPr marL="0" marR="0" lvl="0" indent="0" algn="l" rtl="0">
              <a:lnSpc>
                <a:spcPct val="100000"/>
              </a:lnSpc>
              <a:spcBef>
                <a:spcPts val="0"/>
              </a:spcBef>
              <a:spcAft>
                <a:spcPts val="0"/>
              </a:spcAft>
              <a:buNone/>
            </a:pPr>
            <a:r>
              <a:rPr lang="en-GB" sz="1900" b="1" dirty="0">
                <a:solidFill>
                  <a:schemeClr val="lt1"/>
                </a:solidFill>
                <a:latin typeface="Helvetica Neue"/>
                <a:ea typeface="Helvetica Neue"/>
                <a:cs typeface="Helvetica Neue"/>
                <a:sym typeface="Helvetica Neue"/>
              </a:rPr>
              <a:t>Process</a:t>
            </a:r>
            <a:endParaRPr sz="2100" dirty="0">
              <a:solidFill>
                <a:schemeClr val="accent1"/>
              </a:solidFill>
              <a:highlight>
                <a:schemeClr val="lt1"/>
              </a:highlight>
              <a:latin typeface="Helvetica Neue"/>
              <a:ea typeface="Helvetica Neue"/>
              <a:cs typeface="Helvetica Neue"/>
              <a:sym typeface="Helvetica Neue"/>
            </a:endParaRPr>
          </a:p>
        </p:txBody>
      </p:sp>
    </p:spTree>
    <p:extLst>
      <p:ext uri="{BB962C8B-B14F-4D97-AF65-F5344CB8AC3E}">
        <p14:creationId xmlns:p14="http://schemas.microsoft.com/office/powerpoint/2010/main" val="1602181154"/>
      </p:ext>
    </p:extLst>
  </p:cSld>
  <p:clrMapOvr>
    <a:masterClrMapping/>
  </p:clrMapOvr>
</p:sld>
</file>

<file path=ppt/theme/theme1.xml><?xml version="1.0" encoding="utf-8"?>
<a:theme xmlns:a="http://schemas.openxmlformats.org/drawingml/2006/main" name="Simple Light">
  <a:themeElements>
    <a:clrScheme name="Simple Light">
      <a:dk1>
        <a:srgbClr val="1E549E"/>
      </a:dk1>
      <a:lt1>
        <a:srgbClr val="FFFFFF"/>
      </a:lt1>
      <a:dk2>
        <a:srgbClr val="E0E5E9"/>
      </a:dk2>
      <a:lt2>
        <a:srgbClr val="202124"/>
      </a:lt2>
      <a:accent1>
        <a:srgbClr val="1E549E"/>
      </a:accent1>
      <a:accent2>
        <a:srgbClr val="FF6701"/>
      </a:accent2>
      <a:accent3>
        <a:srgbClr val="33A6CD"/>
      </a:accent3>
      <a:accent4>
        <a:srgbClr val="28BFD8"/>
      </a:accent4>
      <a:accent5>
        <a:srgbClr val="73D087"/>
      </a:accent5>
      <a:accent6>
        <a:srgbClr val="C1E236"/>
      </a:accent6>
      <a:hlink>
        <a:srgbClr val="1E54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EC197CE65E414B8A8246ABCCD13B4C" ma:contentTypeVersion="15" ma:contentTypeDescription="Create a new document." ma:contentTypeScope="" ma:versionID="3e670ce3c7411c680c7a11054779f0ff">
  <xsd:schema xmlns:xsd="http://www.w3.org/2001/XMLSchema" xmlns:xs="http://www.w3.org/2001/XMLSchema" xmlns:p="http://schemas.microsoft.com/office/2006/metadata/properties" xmlns:ns2="60bf9140-54b1-4fcb-8191-df4f5e3ae4ec" xmlns:ns3="f6f4ab32-99f9-4752-9cb9-3e8df8a9e2b1" targetNamespace="http://schemas.microsoft.com/office/2006/metadata/properties" ma:root="true" ma:fieldsID="95e90da64b952161a728a774cc0f91ef" ns2:_="" ns3:_="">
    <xsd:import namespace="60bf9140-54b1-4fcb-8191-df4f5e3ae4ec"/>
    <xsd:import namespace="f6f4ab32-99f9-4752-9cb9-3e8df8a9e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f9140-54b1-4fcb-8191-df4f5e3ae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e2fad2-47b1-4724-b92c-1944d3ff5d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f4ab32-99f9-4752-9cb9-3e8df8a9e2b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9a3380-16a3-4f7c-8f8f-1898b806b14b}" ma:internalName="TaxCatchAll" ma:showField="CatchAllData" ma:web="f6f4ab32-99f9-4752-9cb9-3e8df8a9e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bf9140-54b1-4fcb-8191-df4f5e3ae4ec">
      <Terms xmlns="http://schemas.microsoft.com/office/infopath/2007/PartnerControls"/>
    </lcf76f155ced4ddcb4097134ff3c332f>
    <TaxCatchAll xmlns="f6f4ab32-99f9-4752-9cb9-3e8df8a9e2b1" xsi:nil="true"/>
  </documentManagement>
</p:properties>
</file>

<file path=customXml/itemProps1.xml><?xml version="1.0" encoding="utf-8"?>
<ds:datastoreItem xmlns:ds="http://schemas.openxmlformats.org/officeDocument/2006/customXml" ds:itemID="{0619BCCD-1039-4FEA-8BF7-9B6B7F721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f9140-54b1-4fcb-8191-df4f5e3ae4ec"/>
    <ds:schemaRef ds:uri="f6f4ab32-99f9-4752-9cb9-3e8df8a9e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3496F3-99D0-4770-B450-EEE4D435FEE6}">
  <ds:schemaRefs>
    <ds:schemaRef ds:uri="http://schemas.microsoft.com/sharepoint/v3/contenttype/forms"/>
  </ds:schemaRefs>
</ds:datastoreItem>
</file>

<file path=customXml/itemProps3.xml><?xml version="1.0" encoding="utf-8"?>
<ds:datastoreItem xmlns:ds="http://schemas.openxmlformats.org/officeDocument/2006/customXml" ds:itemID="{DBECF34D-54D7-4EA0-B5AA-A4A3A81E4997}">
  <ds:schemaRefs>
    <ds:schemaRef ds:uri="http://schemas.microsoft.com/office/2006/metadata/properties"/>
    <ds:schemaRef ds:uri="http://schemas.microsoft.com/office/infopath/2007/PartnerControls"/>
    <ds:schemaRef ds:uri="60bf9140-54b1-4fcb-8191-df4f5e3ae4ec"/>
    <ds:schemaRef ds:uri="f6f4ab32-99f9-4752-9cb9-3e8df8a9e2b1"/>
  </ds:schemaRefs>
</ds:datastoreItem>
</file>

<file path=docProps/app.xml><?xml version="1.0" encoding="utf-8"?>
<Properties xmlns="http://schemas.openxmlformats.org/officeDocument/2006/extended-properties" xmlns:vt="http://schemas.openxmlformats.org/officeDocument/2006/docPropsVTypes">
  <TotalTime>1937</TotalTime>
  <Words>1160</Words>
  <Application>Microsoft Office PowerPoint</Application>
  <PresentationFormat>Custom</PresentationFormat>
  <Paragraphs>78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Helvetica Neue</vt:lpstr>
      <vt:lpstr>Helvetica Neue Light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Bertina Lou (CSPS-EFPC)</dc:creator>
  <cp:lastModifiedBy>Bertina Lou (CSPS-EFPC)</cp:lastModifiedBy>
  <cp:revision>11</cp:revision>
  <dcterms:modified xsi:type="dcterms:W3CDTF">2023-06-12T15:43:22Z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0x01010093EC197CE65E414B8A8246ABCCD13B4C</vt:lpwstr>
  </property>
</Properties>
</file>