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81237-08B9-9088-5C36-365002D3B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D1A3F-6B52-720C-FD4C-489EC87C5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B3B56-A02E-709C-5386-2BEF8F56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E4DA-3A1E-0D46-9E16-35B67003412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B268C-C904-D2A8-7686-EF081B19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3772D-0B63-332F-4020-27CBFA89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AA9B-B8D7-1A4E-88B5-806E92BD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7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A987F-F371-CE95-B575-70E71700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F421B-0257-77F2-3F25-39844DF6F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E230E-DBED-0FA8-FDB4-E57DFBE3E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E4DA-3A1E-0D46-9E16-35B67003412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7C639-1163-30E5-7347-DA555C48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8FCFF-CCC5-D5F8-9BCA-56A9B16F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AA9B-B8D7-1A4E-88B5-806E92BD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8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EA9CF8-E9C8-FD02-AE36-050917351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155BC-4852-A5CB-6A98-D009C4BFD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B364C-C5A9-A06F-5586-C5D053C5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E4DA-3A1E-0D46-9E16-35B67003412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1A3B7-2310-8793-FE61-056FDC3C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160BA-4873-7502-213B-49740420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AA9B-B8D7-1A4E-88B5-806E92BD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1EB8-5E9B-22E1-493C-A4BE9E36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D0F31-5EFC-A9A0-C764-0B5EE6B51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4DBEA-C3B7-1FE4-8FDF-ED6B89F2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E4DA-3A1E-0D46-9E16-35B67003412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AB1D0-4875-E6DF-48CD-39393827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08593-77F4-1BF4-0E93-344D2F9C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AA9B-B8D7-1A4E-88B5-806E92BD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3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8E73-3A2E-5C1F-96C2-B91FD239C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061AB-75C9-4212-8FFA-A6CC0B8A3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11887-5824-FCE8-22E6-43452C31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E4DA-3A1E-0D46-9E16-35B67003412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4E7E3-79DF-53BD-C031-0762001D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CAE61-A985-0564-F70F-0E50B8ED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AA9B-B8D7-1A4E-88B5-806E92BD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8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DD45-2934-4433-9768-9A3FB334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609D-C971-EC96-DCF6-F6158EBCC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8FC1E-2616-885C-D950-F4005C51C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848C9-5B74-7B25-9AD6-A111CBE1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E4DA-3A1E-0D46-9E16-35B67003412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E0905-E103-9AA6-DE4D-DE699128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A955B-C69C-B884-0CC1-1768BF5B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AA9B-B8D7-1A4E-88B5-806E92BD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2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918E-67AF-4000-AE34-5D5D69285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B8570-3DDE-A3F5-896D-A57029D0F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F97F0-8403-1556-74A5-5A6B0600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559416-E357-08BD-E476-620F6B362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D7A9E-F49F-0FF9-8302-8B4C93514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19A452-2B83-E713-873F-0CB5832E9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E4DA-3A1E-0D46-9E16-35B67003412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B6172-8380-C473-0A24-5660A0EE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803EE7-DA8F-86DD-7858-C092D408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AA9B-B8D7-1A4E-88B5-806E92BD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77344-011E-C5D6-5DCE-6818091C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22DE36-D005-921B-CAF9-57C945D1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E4DA-3A1E-0D46-9E16-35B67003412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D2A55-5D25-C496-4E3C-DB2CAEFC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7A7F7-74B2-FD05-304F-674BD1FB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AA9B-B8D7-1A4E-88B5-806E92BD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2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0B53B-CBD0-205A-FB30-4A229476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E4DA-3A1E-0D46-9E16-35B67003412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3F022-3BB8-5C62-E2A9-A5E4965E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77530-A092-90C2-5BF7-BD1B0635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AA9B-B8D7-1A4E-88B5-806E92BD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3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FB45-A943-DAE0-7404-0EDB24F1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7DA35-ECF1-0AEC-7829-53F44A05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83C67-4652-9360-B104-46EB62295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4AE3D-A9C0-1E54-1F43-2CF87F4E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E4DA-3A1E-0D46-9E16-35B67003412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2ACD9-E81A-2D63-DBF7-1EDBDE18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B9F09-C705-453D-7604-CFEE76AE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AA9B-B8D7-1A4E-88B5-806E92BD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1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5EA6-F0B7-B8F8-295D-77EF5ABA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FE10E-9385-92D4-5DB8-E22D588A3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F18B3-02FF-031A-6CBC-57B2E39CA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1E57E-BCFF-CABC-9291-FC32C1A40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E4DA-3A1E-0D46-9E16-35B67003412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50726-9061-7282-9E4B-3B0318FC7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8FB49-1BB4-477C-B9E2-95216459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AA9B-B8D7-1A4E-88B5-806E92BD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2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FA63A-1EC1-70E6-A004-95F433E6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2150B-8483-370C-7887-E170D1C8A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76041-6E0B-4B4D-5F75-649906415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EE4DA-3A1E-0D46-9E16-35B670034121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D4F9A-7C03-E14A-AABA-455B5E8F3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AE84C-AB84-6D73-28F7-19FB189DD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AA9B-B8D7-1A4E-88B5-806E92BDD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8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8611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8512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3739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9191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5983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9623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2626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4745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86820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9248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966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4794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6378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4700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1874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1746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4019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6675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540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9766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5653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753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3269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6660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71866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7700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018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04949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13630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2448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1037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297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723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4990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4620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2EBB-31B5-FCF7-8C23-99A327650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BCC49-8293-7448-B9AD-2D0A330E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95945-1BB3-5B95-D7D8-290F8F38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2301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Yost</dc:creator>
  <cp:lastModifiedBy>Victoria Yost</cp:lastModifiedBy>
  <cp:revision>1</cp:revision>
  <dcterms:created xsi:type="dcterms:W3CDTF">2022-11-30T22:01:29Z</dcterms:created>
  <dcterms:modified xsi:type="dcterms:W3CDTF">2022-11-30T22:17:37Z</dcterms:modified>
</cp:coreProperties>
</file>