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  <p:sldMasterId id="214748370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3557CA-EDEB-48A3-A70C-C54991A6D355}">
  <a:tblStyle styleId="{0A3557CA-EDEB-48A3-A70C-C54991A6D3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g305f00d11fe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2" name="Google Shape;2192;g305f00d11fe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" name="Google Shape;2253;g2e3fec5311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4" name="Google Shape;2254;g2e3fec5311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2e3fec5311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2e3fec5311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e3fec5311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2e3fec5311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e3fec5311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4" name="Google Shape;2294;g2e3fec5311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1" name="Google Shape;2311;g2e3fec53118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2" name="Google Shape;2312;g2e3fec53118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g2e3fec5311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0" name="Google Shape;2200;g2e3fec5311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2e3fec5311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2e3fec5311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2e3fec5311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2e3fec5311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" name="Google Shape;2220;g2e3fec5311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1" name="Google Shape;2221;g2e3fec5311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33f1de67f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33f1de67f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2e3fec53118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2e3fec53118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" name="Google Shape;2239;g2e3fec5311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0" name="Google Shape;2240;g2e3fec5311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2e3fec5311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Google Shape;2246;g2e3fec5311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387975" y="228600"/>
            <a:ext cx="4562700" cy="21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387975" y="3923975"/>
            <a:ext cx="45627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Arial"/>
              <a:buNone/>
              <a:defRPr sz="15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387975" y="2790825"/>
            <a:ext cx="45627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" name="Google Shape;14;p2"/>
          <p:cNvSpPr>
            <a:spLocks noGrp="1"/>
          </p:cNvSpPr>
          <p:nvPr>
            <p:ph type="pic" idx="3"/>
          </p:nvPr>
        </p:nvSpPr>
        <p:spPr>
          <a:xfrm>
            <a:off x="0" y="0"/>
            <a:ext cx="4083900" cy="46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ewfoundland and Labrador,_EN">
  <p:cSld name="TITLE_1_14_1_2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1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Newfoundland and Labrador, Canada - Photo: Freepik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2" name="Google Shape;542;p11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A1527B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1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1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1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546" name="Google Shape;546;p11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601" name="Google Shape;60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11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ewfoundland and Labrador,_FR">
  <p:cSld name="TITLE_1_14_1_2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2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A1527B">
              <a:alpha val="80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2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2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Terre-Neuve-et-Labrador, Canada</a:t>
            </a:r>
            <a:r>
              <a:rPr lang="en" sz="900">
                <a:solidFill>
                  <a:schemeClr val="lt1"/>
                </a:solidFill>
              </a:rPr>
              <a:t>- Photo : Freepik</a:t>
            </a:r>
            <a:endParaRPr sz="900">
              <a:solidFill>
                <a:srgbClr val="FFFFFF"/>
              </a:solidFill>
            </a:endParaRPr>
          </a:p>
        </p:txBody>
      </p:sp>
      <p:grpSp>
        <p:nvGrpSpPr>
          <p:cNvPr id="608" name="Google Shape;608;p12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609" name="Google Shape;609;p12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2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2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2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2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2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2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2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2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2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2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2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2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2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2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2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2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2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2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2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2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2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2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2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2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2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2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2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4" name="Google Shape;66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2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ova Scotia_EN">
  <p:cSld name="TITLE_1_14_1_2_1_1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13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1C18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3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Nova Scotia, Canada</a:t>
            </a:r>
            <a:r>
              <a:rPr lang="en" sz="900">
                <a:solidFill>
                  <a:schemeClr val="lt1"/>
                </a:solidFill>
              </a:rPr>
              <a:t>- Photo : Unsplash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670" name="Google Shape;670;p13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13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672" name="Google Shape;672;p13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5" name="Google Shape;715;p13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6" name="Google Shape;716;p13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7" name="Google Shape;717;p13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8" name="Google Shape;718;p13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9" name="Google Shape;719;p13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1" name="Google Shape;721;p13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2" name="Google Shape;722;p13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4" name="Google Shape;724;p13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727" name="Google Shape;72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3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ova Scotia_FR">
  <p:cSld name="TITLE_1_14_1_2_1_1_1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oogle Shape;73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14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1C18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4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4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Nouvelle-Écosse, Canada - Photo : Unsplash</a:t>
            </a:r>
            <a:endParaRPr sz="900">
              <a:solidFill>
                <a:srgbClr val="FFFFFF"/>
              </a:solidFill>
            </a:endParaRPr>
          </a:p>
        </p:txBody>
      </p:sp>
      <p:grpSp>
        <p:nvGrpSpPr>
          <p:cNvPr id="734" name="Google Shape;734;p14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735" name="Google Shape;735;p14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0" name="Google Shape;7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4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1_EN">
  <p:cSld name="TITLE_1_14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5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5D82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5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999999"/>
                </a:solidFill>
              </a:rPr>
              <a:t>Ontario, Canada - Photo: Unsplash</a:t>
            </a:r>
            <a:endParaRPr sz="1400" b="0" i="0" u="none" strike="noStrike" cap="none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6" name="Google Shape;796;p15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7" name="Google Shape;797;p15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798" name="Google Shape;798;p15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853" name="Google Shape;85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15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2_FR">
  <p:cSld name="TITLE_1_14_1_1_1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" name="Google Shape;85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16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5D82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6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999999"/>
                </a:solidFill>
              </a:rPr>
              <a:t>Ontario, Canada - Photo: Unsplash</a:t>
            </a:r>
            <a:endParaRPr sz="1400" b="0" i="0" u="none" strike="noStrike" cap="none">
              <a:solidFill>
                <a:srgbClr val="99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9" name="Google Shape;859;p16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16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861" name="Google Shape;861;p16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6" name="Google Shape;9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16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2_EN">
  <p:cSld name="TITLE_1_14_1_1_2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" name="Google Shape;919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17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0000">
              <a:alpha val="51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7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Ontario, Canada - Photo: Wikipedia</a:t>
            </a: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2" name="Google Shape;922;p17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3" name="Google Shape;923;p17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924" name="Google Shape;924;p17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9" name="Google Shape;969;p17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0" name="Google Shape;970;p17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1" name="Google Shape;971;p17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2" name="Google Shape;972;p17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3" name="Google Shape;973;p17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4" name="Google Shape;974;p17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5" name="Google Shape;975;p17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6" name="Google Shape;976;p17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7" name="Google Shape;977;p17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8" name="Google Shape;978;p17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979" name="Google Shape;9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7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2_FR">
  <p:cSld name="TITLE_1_14_1_1_2_1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2" name="Google Shape;98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983" name="Google Shape;983;p18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0000">
              <a:alpha val="51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8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Ontario, Canada - Photo: Wikipedia</a:t>
            </a: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85" name="Google Shape;985;p18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6" name="Google Shape;986;p18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987" name="Google Shape;987;p18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42" name="Google Shape;10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3" name="Google Shape;1043;p18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3_EN">
  <p:cSld name="TITLE_1_14_1_1_1_2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Google Shape;104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9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0000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9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Photo: Unsplash</a:t>
            </a: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8" name="Google Shape;1048;p19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9" name="Google Shape;1049;p19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050" name="Google Shape;1050;p19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105" name="Google Shape;1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6" name="Google Shape;1106;p19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3_FR">
  <p:cSld name="TITLE_1_14_1_1_1_2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Google Shape;110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9" name="Google Shape;1109;p20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0000">
              <a:alpha val="68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20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Photo: Unsplash</a:t>
            </a:r>
            <a:endParaRPr sz="14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1" name="Google Shape;1111;p20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20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113" name="Google Shape;1113;p20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8" name="Google Shape;1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9" name="Google Shape;1169;p20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Alberta_EN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Moraine-Lake, Alberta, Canada - Photo: Unsplash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-6" y="4673534"/>
            <a:ext cx="9144000" cy="469966"/>
          </a:xfrm>
          <a:custGeom>
            <a:avLst/>
            <a:gdLst/>
            <a:ahLst/>
            <a:cxnLst/>
            <a:rect l="l" t="t" r="r" b="b"/>
            <a:pathLst>
              <a:path w="285750" h="14773" extrusionOk="0">
                <a:moveTo>
                  <a:pt x="0" y="0"/>
                </a:moveTo>
                <a:lnTo>
                  <a:pt x="0" y="14773"/>
                </a:lnTo>
                <a:lnTo>
                  <a:pt x="285750" y="14773"/>
                </a:lnTo>
                <a:lnTo>
                  <a:pt x="285750" y="0"/>
                </a:ln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3"/>
          <p:cNvGrpSpPr/>
          <p:nvPr/>
        </p:nvGrpSpPr>
        <p:grpSpPr>
          <a:xfrm>
            <a:off x="7941498" y="4793372"/>
            <a:ext cx="729760" cy="173505"/>
            <a:chOff x="7941498" y="4793372"/>
            <a:chExt cx="729760" cy="173505"/>
          </a:xfrm>
        </p:grpSpPr>
        <p:sp>
          <p:nvSpPr>
            <p:cNvPr id="20" name="Google Shape;20;p3"/>
            <p:cNvSpPr/>
            <p:nvPr/>
          </p:nvSpPr>
          <p:spPr>
            <a:xfrm>
              <a:off x="8639514" y="4793372"/>
              <a:ext cx="28576" cy="56817"/>
            </a:xfrm>
            <a:custGeom>
              <a:avLst/>
              <a:gdLst/>
              <a:ahLst/>
              <a:cxnLst/>
              <a:rect l="l" t="t" r="r" b="b"/>
              <a:pathLst>
                <a:path w="893" h="1786" extrusionOk="0">
                  <a:moveTo>
                    <a:pt x="0" y="1"/>
                  </a:moveTo>
                  <a:lnTo>
                    <a:pt x="0" y="1785"/>
                  </a:lnTo>
                  <a:lnTo>
                    <a:pt x="893" y="17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B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591898" y="4799671"/>
              <a:ext cx="41280" cy="44188"/>
            </a:xfrm>
            <a:custGeom>
              <a:avLst/>
              <a:gdLst/>
              <a:ahLst/>
              <a:cxnLst/>
              <a:rect l="l" t="t" r="r" b="b"/>
              <a:pathLst>
                <a:path w="1290" h="1389" extrusionOk="0">
                  <a:moveTo>
                    <a:pt x="596" y="1"/>
                  </a:moveTo>
                  <a:lnTo>
                    <a:pt x="497" y="199"/>
                  </a:lnTo>
                  <a:lnTo>
                    <a:pt x="298" y="199"/>
                  </a:lnTo>
                  <a:lnTo>
                    <a:pt x="398" y="497"/>
                  </a:lnTo>
                  <a:lnTo>
                    <a:pt x="398" y="596"/>
                  </a:lnTo>
                  <a:lnTo>
                    <a:pt x="199" y="398"/>
                  </a:lnTo>
                  <a:lnTo>
                    <a:pt x="199" y="497"/>
                  </a:lnTo>
                  <a:lnTo>
                    <a:pt x="1" y="497"/>
                  </a:lnTo>
                  <a:lnTo>
                    <a:pt x="1" y="596"/>
                  </a:lnTo>
                  <a:lnTo>
                    <a:pt x="1" y="695"/>
                  </a:lnTo>
                  <a:lnTo>
                    <a:pt x="298" y="992"/>
                  </a:lnTo>
                  <a:lnTo>
                    <a:pt x="298" y="1092"/>
                  </a:lnTo>
                  <a:lnTo>
                    <a:pt x="199" y="1191"/>
                  </a:lnTo>
                  <a:lnTo>
                    <a:pt x="497" y="1092"/>
                  </a:lnTo>
                  <a:lnTo>
                    <a:pt x="596" y="1092"/>
                  </a:lnTo>
                  <a:lnTo>
                    <a:pt x="596" y="1389"/>
                  </a:lnTo>
                  <a:lnTo>
                    <a:pt x="695" y="1389"/>
                  </a:lnTo>
                  <a:lnTo>
                    <a:pt x="695" y="1092"/>
                  </a:lnTo>
                  <a:lnTo>
                    <a:pt x="992" y="1191"/>
                  </a:lnTo>
                  <a:lnTo>
                    <a:pt x="992" y="1092"/>
                  </a:lnTo>
                  <a:lnTo>
                    <a:pt x="992" y="992"/>
                  </a:lnTo>
                  <a:lnTo>
                    <a:pt x="1290" y="695"/>
                  </a:lnTo>
                  <a:lnTo>
                    <a:pt x="1191" y="695"/>
                  </a:lnTo>
                  <a:lnTo>
                    <a:pt x="1191" y="596"/>
                  </a:lnTo>
                  <a:lnTo>
                    <a:pt x="1290" y="497"/>
                  </a:lnTo>
                  <a:lnTo>
                    <a:pt x="1092" y="497"/>
                  </a:lnTo>
                  <a:lnTo>
                    <a:pt x="992" y="398"/>
                  </a:lnTo>
                  <a:lnTo>
                    <a:pt x="893" y="596"/>
                  </a:lnTo>
                  <a:lnTo>
                    <a:pt x="794" y="596"/>
                  </a:lnTo>
                  <a:lnTo>
                    <a:pt x="794" y="497"/>
                  </a:lnTo>
                  <a:lnTo>
                    <a:pt x="893" y="199"/>
                  </a:lnTo>
                  <a:lnTo>
                    <a:pt x="695" y="19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557018" y="4793372"/>
              <a:ext cx="28576" cy="56817"/>
            </a:xfrm>
            <a:custGeom>
              <a:avLst/>
              <a:gdLst/>
              <a:ahLst/>
              <a:cxnLst/>
              <a:rect l="l" t="t" r="r" b="b"/>
              <a:pathLst>
                <a:path w="893" h="1786" extrusionOk="0">
                  <a:moveTo>
                    <a:pt x="0" y="1"/>
                  </a:moveTo>
                  <a:lnTo>
                    <a:pt x="0" y="1785"/>
                  </a:lnTo>
                  <a:lnTo>
                    <a:pt x="893" y="17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B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563354" y="4856456"/>
              <a:ext cx="107904" cy="110421"/>
            </a:xfrm>
            <a:custGeom>
              <a:avLst/>
              <a:gdLst/>
              <a:ahLst/>
              <a:cxnLst/>
              <a:rect l="l" t="t" r="r" b="b"/>
              <a:pathLst>
                <a:path w="3372" h="3471" extrusionOk="0">
                  <a:moveTo>
                    <a:pt x="1884" y="1190"/>
                  </a:moveTo>
                  <a:lnTo>
                    <a:pt x="1884" y="1190"/>
                  </a:lnTo>
                  <a:lnTo>
                    <a:pt x="1884" y="1190"/>
                  </a:lnTo>
                  <a:lnTo>
                    <a:pt x="1884" y="1190"/>
                  </a:lnTo>
                  <a:lnTo>
                    <a:pt x="1785" y="1389"/>
                  </a:lnTo>
                  <a:lnTo>
                    <a:pt x="1686" y="1488"/>
                  </a:lnTo>
                  <a:lnTo>
                    <a:pt x="1686" y="1488"/>
                  </a:lnTo>
                  <a:lnTo>
                    <a:pt x="1190" y="1686"/>
                  </a:lnTo>
                  <a:lnTo>
                    <a:pt x="794" y="1686"/>
                  </a:lnTo>
                  <a:lnTo>
                    <a:pt x="794" y="1686"/>
                  </a:lnTo>
                  <a:lnTo>
                    <a:pt x="595" y="1785"/>
                  </a:lnTo>
                  <a:lnTo>
                    <a:pt x="298" y="1884"/>
                  </a:lnTo>
                  <a:lnTo>
                    <a:pt x="100" y="2182"/>
                  </a:lnTo>
                  <a:lnTo>
                    <a:pt x="1" y="2380"/>
                  </a:lnTo>
                  <a:lnTo>
                    <a:pt x="1" y="2578"/>
                  </a:lnTo>
                  <a:lnTo>
                    <a:pt x="1" y="2578"/>
                  </a:lnTo>
                  <a:lnTo>
                    <a:pt x="1" y="2777"/>
                  </a:lnTo>
                  <a:lnTo>
                    <a:pt x="100" y="2975"/>
                  </a:lnTo>
                  <a:lnTo>
                    <a:pt x="397" y="3272"/>
                  </a:lnTo>
                  <a:lnTo>
                    <a:pt x="794" y="3372"/>
                  </a:lnTo>
                  <a:lnTo>
                    <a:pt x="1091" y="3471"/>
                  </a:lnTo>
                  <a:lnTo>
                    <a:pt x="1091" y="3471"/>
                  </a:lnTo>
                  <a:lnTo>
                    <a:pt x="1389" y="3372"/>
                  </a:lnTo>
                  <a:lnTo>
                    <a:pt x="1587" y="3372"/>
                  </a:lnTo>
                  <a:lnTo>
                    <a:pt x="1884" y="3173"/>
                  </a:lnTo>
                  <a:lnTo>
                    <a:pt x="1884" y="3173"/>
                  </a:lnTo>
                  <a:lnTo>
                    <a:pt x="1984" y="3074"/>
                  </a:lnTo>
                  <a:lnTo>
                    <a:pt x="1984" y="3173"/>
                  </a:lnTo>
                  <a:lnTo>
                    <a:pt x="1984" y="3173"/>
                  </a:lnTo>
                  <a:lnTo>
                    <a:pt x="2281" y="3372"/>
                  </a:lnTo>
                  <a:lnTo>
                    <a:pt x="2479" y="3372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3074" y="3372"/>
                  </a:lnTo>
                  <a:lnTo>
                    <a:pt x="3273" y="3272"/>
                  </a:lnTo>
                  <a:lnTo>
                    <a:pt x="3372" y="3173"/>
                  </a:lnTo>
                  <a:lnTo>
                    <a:pt x="3372" y="3173"/>
                  </a:lnTo>
                  <a:lnTo>
                    <a:pt x="3372" y="3074"/>
                  </a:lnTo>
                  <a:lnTo>
                    <a:pt x="3273" y="3074"/>
                  </a:lnTo>
                  <a:lnTo>
                    <a:pt x="3273" y="3074"/>
                  </a:lnTo>
                  <a:lnTo>
                    <a:pt x="3173" y="3173"/>
                  </a:lnTo>
                  <a:lnTo>
                    <a:pt x="2975" y="3272"/>
                  </a:lnTo>
                  <a:lnTo>
                    <a:pt x="2975" y="3272"/>
                  </a:lnTo>
                  <a:lnTo>
                    <a:pt x="2876" y="3272"/>
                  </a:lnTo>
                  <a:lnTo>
                    <a:pt x="2777" y="3173"/>
                  </a:lnTo>
                  <a:lnTo>
                    <a:pt x="2678" y="2975"/>
                  </a:lnTo>
                  <a:lnTo>
                    <a:pt x="2678" y="2479"/>
                  </a:lnTo>
                  <a:lnTo>
                    <a:pt x="2678" y="2479"/>
                  </a:lnTo>
                  <a:lnTo>
                    <a:pt x="2678" y="893"/>
                  </a:lnTo>
                  <a:lnTo>
                    <a:pt x="2678" y="893"/>
                  </a:lnTo>
                  <a:lnTo>
                    <a:pt x="2578" y="496"/>
                  </a:lnTo>
                  <a:lnTo>
                    <a:pt x="2281" y="298"/>
                  </a:lnTo>
                  <a:lnTo>
                    <a:pt x="1884" y="100"/>
                  </a:lnTo>
                  <a:lnTo>
                    <a:pt x="1290" y="1"/>
                  </a:lnTo>
                  <a:lnTo>
                    <a:pt x="1290" y="1"/>
                  </a:lnTo>
                  <a:lnTo>
                    <a:pt x="595" y="100"/>
                  </a:lnTo>
                  <a:lnTo>
                    <a:pt x="298" y="298"/>
                  </a:lnTo>
                  <a:lnTo>
                    <a:pt x="199" y="496"/>
                  </a:lnTo>
                  <a:lnTo>
                    <a:pt x="199" y="695"/>
                  </a:lnTo>
                  <a:lnTo>
                    <a:pt x="199" y="695"/>
                  </a:lnTo>
                  <a:lnTo>
                    <a:pt x="199" y="893"/>
                  </a:lnTo>
                  <a:lnTo>
                    <a:pt x="298" y="893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695" y="893"/>
                  </a:lnTo>
                  <a:lnTo>
                    <a:pt x="794" y="794"/>
                  </a:lnTo>
                  <a:lnTo>
                    <a:pt x="893" y="595"/>
                  </a:lnTo>
                  <a:lnTo>
                    <a:pt x="893" y="595"/>
                  </a:lnTo>
                  <a:lnTo>
                    <a:pt x="893" y="298"/>
                  </a:lnTo>
                  <a:lnTo>
                    <a:pt x="1091" y="199"/>
                  </a:lnTo>
                  <a:lnTo>
                    <a:pt x="1290" y="199"/>
                  </a:lnTo>
                  <a:lnTo>
                    <a:pt x="1290" y="199"/>
                  </a:lnTo>
                  <a:lnTo>
                    <a:pt x="1587" y="199"/>
                  </a:lnTo>
                  <a:lnTo>
                    <a:pt x="1785" y="397"/>
                  </a:lnTo>
                  <a:lnTo>
                    <a:pt x="1884" y="595"/>
                  </a:lnTo>
                  <a:lnTo>
                    <a:pt x="1884" y="992"/>
                  </a:lnTo>
                  <a:lnTo>
                    <a:pt x="1884" y="992"/>
                  </a:lnTo>
                  <a:lnTo>
                    <a:pt x="1884" y="1091"/>
                  </a:lnTo>
                  <a:lnTo>
                    <a:pt x="1884" y="1091"/>
                  </a:lnTo>
                  <a:lnTo>
                    <a:pt x="1884" y="1190"/>
                  </a:lnTo>
                  <a:lnTo>
                    <a:pt x="1884" y="1190"/>
                  </a:lnTo>
                  <a:close/>
                  <a:moveTo>
                    <a:pt x="1884" y="2380"/>
                  </a:moveTo>
                  <a:lnTo>
                    <a:pt x="1884" y="2380"/>
                  </a:lnTo>
                  <a:lnTo>
                    <a:pt x="1884" y="2678"/>
                  </a:lnTo>
                  <a:lnTo>
                    <a:pt x="1785" y="2975"/>
                  </a:lnTo>
                  <a:lnTo>
                    <a:pt x="1587" y="3173"/>
                  </a:lnTo>
                  <a:lnTo>
                    <a:pt x="1290" y="3272"/>
                  </a:lnTo>
                  <a:lnTo>
                    <a:pt x="1290" y="3272"/>
                  </a:lnTo>
                  <a:lnTo>
                    <a:pt x="992" y="3173"/>
                  </a:lnTo>
                  <a:lnTo>
                    <a:pt x="893" y="3074"/>
                  </a:lnTo>
                  <a:lnTo>
                    <a:pt x="794" y="2876"/>
                  </a:lnTo>
                  <a:lnTo>
                    <a:pt x="695" y="2678"/>
                  </a:lnTo>
                  <a:lnTo>
                    <a:pt x="695" y="2678"/>
                  </a:lnTo>
                  <a:lnTo>
                    <a:pt x="794" y="2281"/>
                  </a:lnTo>
                  <a:lnTo>
                    <a:pt x="992" y="2083"/>
                  </a:lnTo>
                  <a:lnTo>
                    <a:pt x="1290" y="1884"/>
                  </a:lnTo>
                  <a:lnTo>
                    <a:pt x="1290" y="1884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686"/>
                  </a:lnTo>
                  <a:lnTo>
                    <a:pt x="1884" y="1686"/>
                  </a:lnTo>
                  <a:lnTo>
                    <a:pt x="1884" y="2380"/>
                  </a:lnTo>
                  <a:lnTo>
                    <a:pt x="1884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436442" y="4796521"/>
              <a:ext cx="123776" cy="170356"/>
            </a:xfrm>
            <a:custGeom>
              <a:avLst/>
              <a:gdLst/>
              <a:ahLst/>
              <a:cxnLst/>
              <a:rect l="l" t="t" r="r" b="b"/>
              <a:pathLst>
                <a:path w="3868" h="5355" extrusionOk="0">
                  <a:moveTo>
                    <a:pt x="3372" y="100"/>
                  </a:moveTo>
                  <a:lnTo>
                    <a:pt x="3372" y="100"/>
                  </a:lnTo>
                  <a:lnTo>
                    <a:pt x="3273" y="1"/>
                  </a:lnTo>
                  <a:lnTo>
                    <a:pt x="3173" y="1"/>
                  </a:lnTo>
                  <a:lnTo>
                    <a:pt x="3173" y="1"/>
                  </a:lnTo>
                  <a:lnTo>
                    <a:pt x="1984" y="1"/>
                  </a:lnTo>
                  <a:lnTo>
                    <a:pt x="1984" y="1"/>
                  </a:lnTo>
                  <a:lnTo>
                    <a:pt x="1984" y="100"/>
                  </a:lnTo>
                  <a:lnTo>
                    <a:pt x="1984" y="100"/>
                  </a:lnTo>
                  <a:lnTo>
                    <a:pt x="1984" y="100"/>
                  </a:lnTo>
                  <a:lnTo>
                    <a:pt x="2182" y="100"/>
                  </a:lnTo>
                  <a:lnTo>
                    <a:pt x="2380" y="199"/>
                  </a:lnTo>
                  <a:lnTo>
                    <a:pt x="2578" y="497"/>
                  </a:lnTo>
                  <a:lnTo>
                    <a:pt x="2678" y="992"/>
                  </a:lnTo>
                  <a:lnTo>
                    <a:pt x="2678" y="992"/>
                  </a:lnTo>
                  <a:lnTo>
                    <a:pt x="2678" y="2083"/>
                  </a:lnTo>
                  <a:lnTo>
                    <a:pt x="2678" y="2083"/>
                  </a:lnTo>
                  <a:lnTo>
                    <a:pt x="2678" y="2281"/>
                  </a:lnTo>
                  <a:lnTo>
                    <a:pt x="2678" y="2281"/>
                  </a:lnTo>
                  <a:lnTo>
                    <a:pt x="2578" y="2182"/>
                  </a:lnTo>
                  <a:lnTo>
                    <a:pt x="2578" y="2182"/>
                  </a:lnTo>
                  <a:lnTo>
                    <a:pt x="2281" y="2083"/>
                  </a:lnTo>
                  <a:lnTo>
                    <a:pt x="1984" y="1984"/>
                  </a:lnTo>
                  <a:lnTo>
                    <a:pt x="1686" y="1885"/>
                  </a:lnTo>
                  <a:lnTo>
                    <a:pt x="1686" y="1885"/>
                  </a:lnTo>
                  <a:lnTo>
                    <a:pt x="1091" y="1984"/>
                  </a:lnTo>
                  <a:lnTo>
                    <a:pt x="496" y="2281"/>
                  </a:lnTo>
                  <a:lnTo>
                    <a:pt x="298" y="2579"/>
                  </a:lnTo>
                  <a:lnTo>
                    <a:pt x="100" y="2876"/>
                  </a:lnTo>
                  <a:lnTo>
                    <a:pt x="1" y="3173"/>
                  </a:lnTo>
                  <a:lnTo>
                    <a:pt x="1" y="3570"/>
                  </a:lnTo>
                  <a:lnTo>
                    <a:pt x="1" y="3570"/>
                  </a:lnTo>
                  <a:lnTo>
                    <a:pt x="1" y="3967"/>
                  </a:lnTo>
                  <a:lnTo>
                    <a:pt x="100" y="4363"/>
                  </a:lnTo>
                  <a:lnTo>
                    <a:pt x="298" y="4661"/>
                  </a:lnTo>
                  <a:lnTo>
                    <a:pt x="496" y="4958"/>
                  </a:lnTo>
                  <a:lnTo>
                    <a:pt x="794" y="5057"/>
                  </a:lnTo>
                  <a:lnTo>
                    <a:pt x="1091" y="5256"/>
                  </a:lnTo>
                  <a:lnTo>
                    <a:pt x="1686" y="5355"/>
                  </a:lnTo>
                  <a:lnTo>
                    <a:pt x="1686" y="5355"/>
                  </a:lnTo>
                  <a:lnTo>
                    <a:pt x="1984" y="5355"/>
                  </a:lnTo>
                  <a:lnTo>
                    <a:pt x="2182" y="5256"/>
                  </a:lnTo>
                  <a:lnTo>
                    <a:pt x="2578" y="5057"/>
                  </a:lnTo>
                  <a:lnTo>
                    <a:pt x="2578" y="5057"/>
                  </a:lnTo>
                  <a:lnTo>
                    <a:pt x="2678" y="5057"/>
                  </a:lnTo>
                  <a:lnTo>
                    <a:pt x="2678" y="5156"/>
                  </a:lnTo>
                  <a:lnTo>
                    <a:pt x="2678" y="5156"/>
                  </a:lnTo>
                  <a:lnTo>
                    <a:pt x="2678" y="5256"/>
                  </a:lnTo>
                  <a:lnTo>
                    <a:pt x="2777" y="5355"/>
                  </a:lnTo>
                  <a:lnTo>
                    <a:pt x="2876" y="5355"/>
                  </a:lnTo>
                  <a:lnTo>
                    <a:pt x="2876" y="5355"/>
                  </a:lnTo>
                  <a:lnTo>
                    <a:pt x="3768" y="5256"/>
                  </a:lnTo>
                  <a:lnTo>
                    <a:pt x="3768" y="5256"/>
                  </a:lnTo>
                  <a:lnTo>
                    <a:pt x="3867" y="5156"/>
                  </a:lnTo>
                  <a:lnTo>
                    <a:pt x="3768" y="5156"/>
                  </a:lnTo>
                  <a:lnTo>
                    <a:pt x="3768" y="5156"/>
                  </a:lnTo>
                  <a:lnTo>
                    <a:pt x="3669" y="5057"/>
                  </a:lnTo>
                  <a:lnTo>
                    <a:pt x="3570" y="4958"/>
                  </a:lnTo>
                  <a:lnTo>
                    <a:pt x="3372" y="4661"/>
                  </a:lnTo>
                  <a:lnTo>
                    <a:pt x="3372" y="3967"/>
                  </a:lnTo>
                  <a:lnTo>
                    <a:pt x="3372" y="3967"/>
                  </a:lnTo>
                  <a:lnTo>
                    <a:pt x="3372" y="100"/>
                  </a:lnTo>
                  <a:lnTo>
                    <a:pt x="3372" y="100"/>
                  </a:lnTo>
                  <a:close/>
                  <a:moveTo>
                    <a:pt x="2678" y="3868"/>
                  </a:moveTo>
                  <a:lnTo>
                    <a:pt x="2678" y="3868"/>
                  </a:lnTo>
                  <a:lnTo>
                    <a:pt x="2578" y="4462"/>
                  </a:lnTo>
                  <a:lnTo>
                    <a:pt x="2380" y="4859"/>
                  </a:lnTo>
                  <a:lnTo>
                    <a:pt x="2083" y="5057"/>
                  </a:lnTo>
                  <a:lnTo>
                    <a:pt x="1785" y="5156"/>
                  </a:lnTo>
                  <a:lnTo>
                    <a:pt x="1785" y="5156"/>
                  </a:lnTo>
                  <a:lnTo>
                    <a:pt x="1587" y="5156"/>
                  </a:lnTo>
                  <a:lnTo>
                    <a:pt x="1389" y="5057"/>
                  </a:lnTo>
                  <a:lnTo>
                    <a:pt x="992" y="4661"/>
                  </a:lnTo>
                  <a:lnTo>
                    <a:pt x="794" y="4165"/>
                  </a:lnTo>
                  <a:lnTo>
                    <a:pt x="794" y="3570"/>
                  </a:lnTo>
                  <a:lnTo>
                    <a:pt x="794" y="3570"/>
                  </a:lnTo>
                  <a:lnTo>
                    <a:pt x="794" y="2975"/>
                  </a:lnTo>
                  <a:lnTo>
                    <a:pt x="1091" y="2479"/>
                  </a:lnTo>
                  <a:lnTo>
                    <a:pt x="1389" y="2182"/>
                  </a:lnTo>
                  <a:lnTo>
                    <a:pt x="1785" y="2083"/>
                  </a:lnTo>
                  <a:lnTo>
                    <a:pt x="1785" y="2083"/>
                  </a:lnTo>
                  <a:lnTo>
                    <a:pt x="2182" y="2182"/>
                  </a:lnTo>
                  <a:lnTo>
                    <a:pt x="2479" y="2479"/>
                  </a:lnTo>
                  <a:lnTo>
                    <a:pt x="2578" y="2975"/>
                  </a:lnTo>
                  <a:lnTo>
                    <a:pt x="2678" y="3669"/>
                  </a:lnTo>
                  <a:lnTo>
                    <a:pt x="2678" y="3669"/>
                  </a:lnTo>
                  <a:lnTo>
                    <a:pt x="2678" y="3868"/>
                  </a:lnTo>
                  <a:lnTo>
                    <a:pt x="2678" y="38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328570" y="4856456"/>
              <a:ext cx="111072" cy="110421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983" y="1190"/>
                  </a:moveTo>
                  <a:lnTo>
                    <a:pt x="1983" y="1190"/>
                  </a:lnTo>
                  <a:lnTo>
                    <a:pt x="1983" y="1190"/>
                  </a:lnTo>
                  <a:lnTo>
                    <a:pt x="1983" y="1190"/>
                  </a:lnTo>
                  <a:lnTo>
                    <a:pt x="1884" y="1389"/>
                  </a:lnTo>
                  <a:lnTo>
                    <a:pt x="1686" y="1488"/>
                  </a:lnTo>
                  <a:lnTo>
                    <a:pt x="1686" y="1488"/>
                  </a:lnTo>
                  <a:lnTo>
                    <a:pt x="1190" y="1686"/>
                  </a:lnTo>
                  <a:lnTo>
                    <a:pt x="893" y="1686"/>
                  </a:lnTo>
                  <a:lnTo>
                    <a:pt x="893" y="1686"/>
                  </a:lnTo>
                  <a:lnTo>
                    <a:pt x="695" y="1785"/>
                  </a:lnTo>
                  <a:lnTo>
                    <a:pt x="397" y="1884"/>
                  </a:lnTo>
                  <a:lnTo>
                    <a:pt x="100" y="2182"/>
                  </a:lnTo>
                  <a:lnTo>
                    <a:pt x="100" y="2380"/>
                  </a:lnTo>
                  <a:lnTo>
                    <a:pt x="0" y="2578"/>
                  </a:lnTo>
                  <a:lnTo>
                    <a:pt x="0" y="2578"/>
                  </a:lnTo>
                  <a:lnTo>
                    <a:pt x="100" y="2777"/>
                  </a:lnTo>
                  <a:lnTo>
                    <a:pt x="199" y="2975"/>
                  </a:lnTo>
                  <a:lnTo>
                    <a:pt x="397" y="3272"/>
                  </a:lnTo>
                  <a:lnTo>
                    <a:pt x="794" y="3372"/>
                  </a:lnTo>
                  <a:lnTo>
                    <a:pt x="1190" y="3471"/>
                  </a:lnTo>
                  <a:lnTo>
                    <a:pt x="1190" y="3471"/>
                  </a:lnTo>
                  <a:lnTo>
                    <a:pt x="1389" y="3372"/>
                  </a:lnTo>
                  <a:lnTo>
                    <a:pt x="1686" y="3372"/>
                  </a:lnTo>
                  <a:lnTo>
                    <a:pt x="1983" y="3173"/>
                  </a:lnTo>
                  <a:lnTo>
                    <a:pt x="1983" y="3173"/>
                  </a:lnTo>
                  <a:lnTo>
                    <a:pt x="1983" y="3074"/>
                  </a:lnTo>
                  <a:lnTo>
                    <a:pt x="2083" y="3173"/>
                  </a:lnTo>
                  <a:lnTo>
                    <a:pt x="2083" y="3173"/>
                  </a:lnTo>
                  <a:lnTo>
                    <a:pt x="2281" y="3372"/>
                  </a:lnTo>
                  <a:lnTo>
                    <a:pt x="2479" y="3372"/>
                  </a:lnTo>
                  <a:lnTo>
                    <a:pt x="2876" y="3471"/>
                  </a:lnTo>
                  <a:lnTo>
                    <a:pt x="2876" y="3471"/>
                  </a:lnTo>
                  <a:lnTo>
                    <a:pt x="3173" y="3372"/>
                  </a:lnTo>
                  <a:lnTo>
                    <a:pt x="3272" y="3272"/>
                  </a:lnTo>
                  <a:lnTo>
                    <a:pt x="3471" y="3173"/>
                  </a:lnTo>
                  <a:lnTo>
                    <a:pt x="3471" y="3173"/>
                  </a:lnTo>
                  <a:lnTo>
                    <a:pt x="3372" y="3074"/>
                  </a:lnTo>
                  <a:lnTo>
                    <a:pt x="3372" y="3074"/>
                  </a:lnTo>
                  <a:lnTo>
                    <a:pt x="3372" y="3074"/>
                  </a:lnTo>
                  <a:lnTo>
                    <a:pt x="3173" y="3173"/>
                  </a:lnTo>
                  <a:lnTo>
                    <a:pt x="3074" y="3272"/>
                  </a:lnTo>
                  <a:lnTo>
                    <a:pt x="3074" y="3272"/>
                  </a:lnTo>
                  <a:lnTo>
                    <a:pt x="2975" y="3272"/>
                  </a:lnTo>
                  <a:lnTo>
                    <a:pt x="2777" y="3173"/>
                  </a:lnTo>
                  <a:lnTo>
                    <a:pt x="2678" y="2975"/>
                  </a:lnTo>
                  <a:lnTo>
                    <a:pt x="2678" y="2479"/>
                  </a:lnTo>
                  <a:lnTo>
                    <a:pt x="2678" y="2479"/>
                  </a:lnTo>
                  <a:lnTo>
                    <a:pt x="2678" y="893"/>
                  </a:lnTo>
                  <a:lnTo>
                    <a:pt x="2678" y="893"/>
                  </a:lnTo>
                  <a:lnTo>
                    <a:pt x="2578" y="496"/>
                  </a:lnTo>
                  <a:lnTo>
                    <a:pt x="2380" y="298"/>
                  </a:lnTo>
                  <a:lnTo>
                    <a:pt x="1884" y="100"/>
                  </a:lnTo>
                  <a:lnTo>
                    <a:pt x="1289" y="1"/>
                  </a:lnTo>
                  <a:lnTo>
                    <a:pt x="1289" y="1"/>
                  </a:lnTo>
                  <a:lnTo>
                    <a:pt x="695" y="100"/>
                  </a:lnTo>
                  <a:lnTo>
                    <a:pt x="397" y="298"/>
                  </a:lnTo>
                  <a:lnTo>
                    <a:pt x="199" y="496"/>
                  </a:lnTo>
                  <a:lnTo>
                    <a:pt x="199" y="695"/>
                  </a:lnTo>
                  <a:lnTo>
                    <a:pt x="199" y="695"/>
                  </a:lnTo>
                  <a:lnTo>
                    <a:pt x="298" y="893"/>
                  </a:lnTo>
                  <a:lnTo>
                    <a:pt x="397" y="893"/>
                  </a:lnTo>
                  <a:lnTo>
                    <a:pt x="595" y="992"/>
                  </a:lnTo>
                  <a:lnTo>
                    <a:pt x="595" y="992"/>
                  </a:lnTo>
                  <a:lnTo>
                    <a:pt x="695" y="893"/>
                  </a:lnTo>
                  <a:lnTo>
                    <a:pt x="794" y="794"/>
                  </a:lnTo>
                  <a:lnTo>
                    <a:pt x="893" y="595"/>
                  </a:lnTo>
                  <a:lnTo>
                    <a:pt x="893" y="595"/>
                  </a:lnTo>
                  <a:lnTo>
                    <a:pt x="992" y="298"/>
                  </a:lnTo>
                  <a:lnTo>
                    <a:pt x="1091" y="199"/>
                  </a:lnTo>
                  <a:lnTo>
                    <a:pt x="1389" y="199"/>
                  </a:lnTo>
                  <a:lnTo>
                    <a:pt x="1389" y="199"/>
                  </a:lnTo>
                  <a:lnTo>
                    <a:pt x="1587" y="199"/>
                  </a:lnTo>
                  <a:lnTo>
                    <a:pt x="1785" y="397"/>
                  </a:lnTo>
                  <a:lnTo>
                    <a:pt x="1884" y="595"/>
                  </a:lnTo>
                  <a:lnTo>
                    <a:pt x="1983" y="992"/>
                  </a:lnTo>
                  <a:lnTo>
                    <a:pt x="1983" y="992"/>
                  </a:lnTo>
                  <a:lnTo>
                    <a:pt x="1983" y="1091"/>
                  </a:lnTo>
                  <a:lnTo>
                    <a:pt x="1983" y="1091"/>
                  </a:lnTo>
                  <a:lnTo>
                    <a:pt x="1983" y="1190"/>
                  </a:lnTo>
                  <a:lnTo>
                    <a:pt x="1983" y="1190"/>
                  </a:lnTo>
                  <a:close/>
                  <a:moveTo>
                    <a:pt x="1983" y="2380"/>
                  </a:moveTo>
                  <a:lnTo>
                    <a:pt x="1983" y="2380"/>
                  </a:lnTo>
                  <a:lnTo>
                    <a:pt x="1884" y="2678"/>
                  </a:lnTo>
                  <a:lnTo>
                    <a:pt x="1785" y="2975"/>
                  </a:lnTo>
                  <a:lnTo>
                    <a:pt x="1587" y="3173"/>
                  </a:lnTo>
                  <a:lnTo>
                    <a:pt x="1389" y="3272"/>
                  </a:lnTo>
                  <a:lnTo>
                    <a:pt x="1389" y="3272"/>
                  </a:lnTo>
                  <a:lnTo>
                    <a:pt x="1091" y="3173"/>
                  </a:lnTo>
                  <a:lnTo>
                    <a:pt x="893" y="3074"/>
                  </a:lnTo>
                  <a:lnTo>
                    <a:pt x="794" y="2876"/>
                  </a:lnTo>
                  <a:lnTo>
                    <a:pt x="794" y="2678"/>
                  </a:lnTo>
                  <a:lnTo>
                    <a:pt x="794" y="2678"/>
                  </a:lnTo>
                  <a:lnTo>
                    <a:pt x="893" y="2281"/>
                  </a:lnTo>
                  <a:lnTo>
                    <a:pt x="992" y="2083"/>
                  </a:lnTo>
                  <a:lnTo>
                    <a:pt x="1289" y="1884"/>
                  </a:lnTo>
                  <a:lnTo>
                    <a:pt x="1289" y="1884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983" y="1587"/>
                  </a:lnTo>
                  <a:lnTo>
                    <a:pt x="1983" y="1587"/>
                  </a:lnTo>
                  <a:lnTo>
                    <a:pt x="1983" y="1587"/>
                  </a:lnTo>
                  <a:lnTo>
                    <a:pt x="1983" y="1587"/>
                  </a:lnTo>
                  <a:lnTo>
                    <a:pt x="1983" y="1686"/>
                  </a:lnTo>
                  <a:lnTo>
                    <a:pt x="1983" y="1686"/>
                  </a:lnTo>
                  <a:lnTo>
                    <a:pt x="1983" y="2380"/>
                  </a:lnTo>
                  <a:lnTo>
                    <a:pt x="1983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198490" y="4856456"/>
              <a:ext cx="126944" cy="110421"/>
            </a:xfrm>
            <a:custGeom>
              <a:avLst/>
              <a:gdLst/>
              <a:ahLst/>
              <a:cxnLst/>
              <a:rect l="l" t="t" r="r" b="b"/>
              <a:pathLst>
                <a:path w="3967" h="3471" extrusionOk="0">
                  <a:moveTo>
                    <a:pt x="2777" y="2578"/>
                  </a:moveTo>
                  <a:lnTo>
                    <a:pt x="2777" y="2578"/>
                  </a:lnTo>
                  <a:lnTo>
                    <a:pt x="2777" y="2876"/>
                  </a:lnTo>
                  <a:lnTo>
                    <a:pt x="2677" y="3074"/>
                  </a:lnTo>
                  <a:lnTo>
                    <a:pt x="2578" y="3272"/>
                  </a:lnTo>
                  <a:lnTo>
                    <a:pt x="2479" y="3272"/>
                  </a:lnTo>
                  <a:lnTo>
                    <a:pt x="2479" y="3272"/>
                  </a:lnTo>
                  <a:lnTo>
                    <a:pt x="2380" y="3372"/>
                  </a:lnTo>
                  <a:lnTo>
                    <a:pt x="2380" y="3471"/>
                  </a:lnTo>
                  <a:lnTo>
                    <a:pt x="2380" y="3471"/>
                  </a:lnTo>
                  <a:lnTo>
                    <a:pt x="3867" y="3471"/>
                  </a:lnTo>
                  <a:lnTo>
                    <a:pt x="3867" y="3471"/>
                  </a:lnTo>
                  <a:lnTo>
                    <a:pt x="3966" y="3372"/>
                  </a:lnTo>
                  <a:lnTo>
                    <a:pt x="3867" y="3272"/>
                  </a:lnTo>
                  <a:lnTo>
                    <a:pt x="3867" y="3272"/>
                  </a:lnTo>
                  <a:lnTo>
                    <a:pt x="3768" y="3272"/>
                  </a:lnTo>
                  <a:lnTo>
                    <a:pt x="3669" y="3074"/>
                  </a:lnTo>
                  <a:lnTo>
                    <a:pt x="3570" y="2876"/>
                  </a:lnTo>
                  <a:lnTo>
                    <a:pt x="3570" y="2380"/>
                  </a:lnTo>
                  <a:lnTo>
                    <a:pt x="3570" y="1091"/>
                  </a:lnTo>
                  <a:lnTo>
                    <a:pt x="3570" y="1091"/>
                  </a:lnTo>
                  <a:lnTo>
                    <a:pt x="3471" y="794"/>
                  </a:lnTo>
                  <a:lnTo>
                    <a:pt x="3371" y="397"/>
                  </a:lnTo>
                  <a:lnTo>
                    <a:pt x="3272" y="298"/>
                  </a:lnTo>
                  <a:lnTo>
                    <a:pt x="3074" y="100"/>
                  </a:lnTo>
                  <a:lnTo>
                    <a:pt x="2777" y="1"/>
                  </a:lnTo>
                  <a:lnTo>
                    <a:pt x="2380" y="1"/>
                  </a:lnTo>
                  <a:lnTo>
                    <a:pt x="2380" y="1"/>
                  </a:lnTo>
                  <a:lnTo>
                    <a:pt x="1983" y="1"/>
                  </a:lnTo>
                  <a:lnTo>
                    <a:pt x="1587" y="199"/>
                  </a:lnTo>
                  <a:lnTo>
                    <a:pt x="1289" y="298"/>
                  </a:lnTo>
                  <a:lnTo>
                    <a:pt x="1289" y="298"/>
                  </a:lnTo>
                  <a:lnTo>
                    <a:pt x="1289" y="397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100"/>
                  </a:lnTo>
                  <a:lnTo>
                    <a:pt x="1190" y="100"/>
                  </a:lnTo>
                  <a:lnTo>
                    <a:pt x="1091" y="1"/>
                  </a:lnTo>
                  <a:lnTo>
                    <a:pt x="992" y="1"/>
                  </a:lnTo>
                  <a:lnTo>
                    <a:pt x="992" y="1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0" y="199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199" y="298"/>
                  </a:lnTo>
                  <a:lnTo>
                    <a:pt x="298" y="397"/>
                  </a:lnTo>
                  <a:lnTo>
                    <a:pt x="496" y="595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496" y="2380"/>
                  </a:lnTo>
                  <a:lnTo>
                    <a:pt x="496" y="2380"/>
                  </a:lnTo>
                  <a:lnTo>
                    <a:pt x="496" y="2876"/>
                  </a:lnTo>
                  <a:lnTo>
                    <a:pt x="397" y="3173"/>
                  </a:lnTo>
                  <a:lnTo>
                    <a:pt x="298" y="3272"/>
                  </a:lnTo>
                  <a:lnTo>
                    <a:pt x="199" y="3272"/>
                  </a:lnTo>
                  <a:lnTo>
                    <a:pt x="199" y="3272"/>
                  </a:lnTo>
                  <a:lnTo>
                    <a:pt x="99" y="3372"/>
                  </a:lnTo>
                  <a:lnTo>
                    <a:pt x="199" y="3471"/>
                  </a:lnTo>
                  <a:lnTo>
                    <a:pt x="199" y="3471"/>
                  </a:lnTo>
                  <a:lnTo>
                    <a:pt x="1686" y="3471"/>
                  </a:lnTo>
                  <a:lnTo>
                    <a:pt x="1686" y="3471"/>
                  </a:lnTo>
                  <a:lnTo>
                    <a:pt x="1785" y="3372"/>
                  </a:lnTo>
                  <a:lnTo>
                    <a:pt x="1587" y="3272"/>
                  </a:lnTo>
                  <a:lnTo>
                    <a:pt x="1587" y="3272"/>
                  </a:lnTo>
                  <a:lnTo>
                    <a:pt x="1488" y="3272"/>
                  </a:lnTo>
                  <a:lnTo>
                    <a:pt x="1388" y="3173"/>
                  </a:lnTo>
                  <a:lnTo>
                    <a:pt x="1289" y="2876"/>
                  </a:lnTo>
                  <a:lnTo>
                    <a:pt x="1289" y="2578"/>
                  </a:lnTo>
                  <a:lnTo>
                    <a:pt x="1289" y="2578"/>
                  </a:lnTo>
                  <a:lnTo>
                    <a:pt x="1289" y="1587"/>
                  </a:lnTo>
                  <a:lnTo>
                    <a:pt x="1289" y="1587"/>
                  </a:lnTo>
                  <a:lnTo>
                    <a:pt x="1289" y="1190"/>
                  </a:lnTo>
                  <a:lnTo>
                    <a:pt x="1289" y="794"/>
                  </a:lnTo>
                  <a:lnTo>
                    <a:pt x="1388" y="595"/>
                  </a:lnTo>
                  <a:lnTo>
                    <a:pt x="1587" y="397"/>
                  </a:lnTo>
                  <a:lnTo>
                    <a:pt x="1785" y="298"/>
                  </a:lnTo>
                  <a:lnTo>
                    <a:pt x="2082" y="199"/>
                  </a:lnTo>
                  <a:lnTo>
                    <a:pt x="2082" y="199"/>
                  </a:lnTo>
                  <a:lnTo>
                    <a:pt x="2479" y="298"/>
                  </a:lnTo>
                  <a:lnTo>
                    <a:pt x="2677" y="496"/>
                  </a:lnTo>
                  <a:lnTo>
                    <a:pt x="2777" y="794"/>
                  </a:lnTo>
                  <a:lnTo>
                    <a:pt x="2777" y="1091"/>
                  </a:lnTo>
                  <a:lnTo>
                    <a:pt x="2777" y="25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093786" y="4856456"/>
              <a:ext cx="107904" cy="110421"/>
            </a:xfrm>
            <a:custGeom>
              <a:avLst/>
              <a:gdLst/>
              <a:ahLst/>
              <a:cxnLst/>
              <a:rect l="l" t="t" r="r" b="b"/>
              <a:pathLst>
                <a:path w="3372" h="3471" extrusionOk="0">
                  <a:moveTo>
                    <a:pt x="1884" y="1190"/>
                  </a:moveTo>
                  <a:lnTo>
                    <a:pt x="1884" y="1190"/>
                  </a:lnTo>
                  <a:lnTo>
                    <a:pt x="1884" y="1190"/>
                  </a:lnTo>
                  <a:lnTo>
                    <a:pt x="1884" y="1190"/>
                  </a:lnTo>
                  <a:lnTo>
                    <a:pt x="1785" y="1389"/>
                  </a:lnTo>
                  <a:lnTo>
                    <a:pt x="1587" y="1488"/>
                  </a:lnTo>
                  <a:lnTo>
                    <a:pt x="1587" y="1488"/>
                  </a:lnTo>
                  <a:lnTo>
                    <a:pt x="1190" y="1686"/>
                  </a:lnTo>
                  <a:lnTo>
                    <a:pt x="794" y="1686"/>
                  </a:lnTo>
                  <a:lnTo>
                    <a:pt x="794" y="1686"/>
                  </a:lnTo>
                  <a:lnTo>
                    <a:pt x="595" y="1785"/>
                  </a:lnTo>
                  <a:lnTo>
                    <a:pt x="298" y="1884"/>
                  </a:lnTo>
                  <a:lnTo>
                    <a:pt x="100" y="2182"/>
                  </a:lnTo>
                  <a:lnTo>
                    <a:pt x="0" y="2380"/>
                  </a:lnTo>
                  <a:lnTo>
                    <a:pt x="0" y="2578"/>
                  </a:lnTo>
                  <a:lnTo>
                    <a:pt x="0" y="2578"/>
                  </a:lnTo>
                  <a:lnTo>
                    <a:pt x="0" y="2777"/>
                  </a:lnTo>
                  <a:lnTo>
                    <a:pt x="100" y="2975"/>
                  </a:lnTo>
                  <a:lnTo>
                    <a:pt x="397" y="3272"/>
                  </a:lnTo>
                  <a:lnTo>
                    <a:pt x="694" y="3372"/>
                  </a:lnTo>
                  <a:lnTo>
                    <a:pt x="1091" y="3471"/>
                  </a:lnTo>
                  <a:lnTo>
                    <a:pt x="1091" y="3471"/>
                  </a:lnTo>
                  <a:lnTo>
                    <a:pt x="1388" y="3372"/>
                  </a:lnTo>
                  <a:lnTo>
                    <a:pt x="1587" y="3372"/>
                  </a:lnTo>
                  <a:lnTo>
                    <a:pt x="1884" y="3173"/>
                  </a:lnTo>
                  <a:lnTo>
                    <a:pt x="1884" y="3173"/>
                  </a:lnTo>
                  <a:lnTo>
                    <a:pt x="1983" y="3074"/>
                  </a:lnTo>
                  <a:lnTo>
                    <a:pt x="1983" y="3173"/>
                  </a:lnTo>
                  <a:lnTo>
                    <a:pt x="1983" y="3173"/>
                  </a:lnTo>
                  <a:lnTo>
                    <a:pt x="2182" y="3372"/>
                  </a:lnTo>
                  <a:lnTo>
                    <a:pt x="2479" y="3372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3074" y="3372"/>
                  </a:lnTo>
                  <a:lnTo>
                    <a:pt x="3272" y="3272"/>
                  </a:lnTo>
                  <a:lnTo>
                    <a:pt x="3371" y="3173"/>
                  </a:lnTo>
                  <a:lnTo>
                    <a:pt x="3371" y="3173"/>
                  </a:lnTo>
                  <a:lnTo>
                    <a:pt x="3371" y="3074"/>
                  </a:lnTo>
                  <a:lnTo>
                    <a:pt x="3272" y="3074"/>
                  </a:lnTo>
                  <a:lnTo>
                    <a:pt x="3272" y="3074"/>
                  </a:lnTo>
                  <a:lnTo>
                    <a:pt x="3173" y="3173"/>
                  </a:lnTo>
                  <a:lnTo>
                    <a:pt x="2975" y="3272"/>
                  </a:lnTo>
                  <a:lnTo>
                    <a:pt x="2975" y="3272"/>
                  </a:lnTo>
                  <a:lnTo>
                    <a:pt x="2876" y="3272"/>
                  </a:lnTo>
                  <a:lnTo>
                    <a:pt x="2777" y="3173"/>
                  </a:lnTo>
                  <a:lnTo>
                    <a:pt x="2677" y="2975"/>
                  </a:lnTo>
                  <a:lnTo>
                    <a:pt x="2578" y="2479"/>
                  </a:lnTo>
                  <a:lnTo>
                    <a:pt x="2578" y="2479"/>
                  </a:lnTo>
                  <a:lnTo>
                    <a:pt x="2578" y="893"/>
                  </a:lnTo>
                  <a:lnTo>
                    <a:pt x="2578" y="893"/>
                  </a:lnTo>
                  <a:lnTo>
                    <a:pt x="2578" y="496"/>
                  </a:lnTo>
                  <a:lnTo>
                    <a:pt x="2281" y="298"/>
                  </a:lnTo>
                  <a:lnTo>
                    <a:pt x="1884" y="100"/>
                  </a:lnTo>
                  <a:lnTo>
                    <a:pt x="1190" y="1"/>
                  </a:lnTo>
                  <a:lnTo>
                    <a:pt x="1190" y="1"/>
                  </a:lnTo>
                  <a:lnTo>
                    <a:pt x="595" y="100"/>
                  </a:lnTo>
                  <a:lnTo>
                    <a:pt x="298" y="298"/>
                  </a:lnTo>
                  <a:lnTo>
                    <a:pt x="199" y="496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99" y="893"/>
                  </a:lnTo>
                  <a:lnTo>
                    <a:pt x="298" y="893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595" y="893"/>
                  </a:lnTo>
                  <a:lnTo>
                    <a:pt x="694" y="794"/>
                  </a:lnTo>
                  <a:lnTo>
                    <a:pt x="794" y="595"/>
                  </a:lnTo>
                  <a:lnTo>
                    <a:pt x="794" y="595"/>
                  </a:lnTo>
                  <a:lnTo>
                    <a:pt x="893" y="298"/>
                  </a:lnTo>
                  <a:lnTo>
                    <a:pt x="1091" y="199"/>
                  </a:lnTo>
                  <a:lnTo>
                    <a:pt x="1289" y="199"/>
                  </a:lnTo>
                  <a:lnTo>
                    <a:pt x="1289" y="199"/>
                  </a:lnTo>
                  <a:lnTo>
                    <a:pt x="1587" y="199"/>
                  </a:lnTo>
                  <a:lnTo>
                    <a:pt x="1785" y="397"/>
                  </a:lnTo>
                  <a:lnTo>
                    <a:pt x="1884" y="595"/>
                  </a:lnTo>
                  <a:lnTo>
                    <a:pt x="1884" y="992"/>
                  </a:lnTo>
                  <a:lnTo>
                    <a:pt x="1884" y="992"/>
                  </a:lnTo>
                  <a:lnTo>
                    <a:pt x="1884" y="1091"/>
                  </a:lnTo>
                  <a:lnTo>
                    <a:pt x="1884" y="1091"/>
                  </a:lnTo>
                  <a:lnTo>
                    <a:pt x="1884" y="1190"/>
                  </a:lnTo>
                  <a:lnTo>
                    <a:pt x="1884" y="1190"/>
                  </a:lnTo>
                  <a:close/>
                  <a:moveTo>
                    <a:pt x="1884" y="2380"/>
                  </a:moveTo>
                  <a:lnTo>
                    <a:pt x="1884" y="2380"/>
                  </a:lnTo>
                  <a:lnTo>
                    <a:pt x="1884" y="2678"/>
                  </a:lnTo>
                  <a:lnTo>
                    <a:pt x="1686" y="2975"/>
                  </a:lnTo>
                  <a:lnTo>
                    <a:pt x="1488" y="3173"/>
                  </a:lnTo>
                  <a:lnTo>
                    <a:pt x="1289" y="3272"/>
                  </a:lnTo>
                  <a:lnTo>
                    <a:pt x="1289" y="3272"/>
                  </a:lnTo>
                  <a:lnTo>
                    <a:pt x="992" y="3173"/>
                  </a:lnTo>
                  <a:lnTo>
                    <a:pt x="794" y="3074"/>
                  </a:lnTo>
                  <a:lnTo>
                    <a:pt x="794" y="2876"/>
                  </a:lnTo>
                  <a:lnTo>
                    <a:pt x="694" y="2678"/>
                  </a:lnTo>
                  <a:lnTo>
                    <a:pt x="694" y="2678"/>
                  </a:lnTo>
                  <a:lnTo>
                    <a:pt x="794" y="2281"/>
                  </a:lnTo>
                  <a:lnTo>
                    <a:pt x="992" y="2083"/>
                  </a:lnTo>
                  <a:lnTo>
                    <a:pt x="1289" y="1884"/>
                  </a:lnTo>
                  <a:lnTo>
                    <a:pt x="1289" y="1884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686"/>
                  </a:lnTo>
                  <a:lnTo>
                    <a:pt x="1884" y="1686"/>
                  </a:lnTo>
                  <a:lnTo>
                    <a:pt x="1884" y="2380"/>
                  </a:lnTo>
                  <a:lnTo>
                    <a:pt x="1884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7941498" y="4793372"/>
              <a:ext cx="152320" cy="173505"/>
            </a:xfrm>
            <a:custGeom>
              <a:avLst/>
              <a:gdLst/>
              <a:ahLst/>
              <a:cxnLst/>
              <a:rect l="l" t="t" r="r" b="b"/>
              <a:pathLst>
                <a:path w="4760" h="5454" extrusionOk="0">
                  <a:moveTo>
                    <a:pt x="3867" y="298"/>
                  </a:moveTo>
                  <a:lnTo>
                    <a:pt x="3867" y="298"/>
                  </a:lnTo>
                  <a:lnTo>
                    <a:pt x="4065" y="298"/>
                  </a:lnTo>
                  <a:lnTo>
                    <a:pt x="4164" y="298"/>
                  </a:lnTo>
                  <a:lnTo>
                    <a:pt x="4164" y="298"/>
                  </a:lnTo>
                  <a:lnTo>
                    <a:pt x="4164" y="298"/>
                  </a:lnTo>
                  <a:lnTo>
                    <a:pt x="4264" y="199"/>
                  </a:lnTo>
                  <a:lnTo>
                    <a:pt x="4264" y="199"/>
                  </a:lnTo>
                  <a:lnTo>
                    <a:pt x="4264" y="100"/>
                  </a:lnTo>
                  <a:lnTo>
                    <a:pt x="4264" y="100"/>
                  </a:lnTo>
                  <a:lnTo>
                    <a:pt x="4363" y="100"/>
                  </a:lnTo>
                  <a:lnTo>
                    <a:pt x="4462" y="199"/>
                  </a:lnTo>
                  <a:lnTo>
                    <a:pt x="4462" y="199"/>
                  </a:lnTo>
                  <a:lnTo>
                    <a:pt x="4561" y="1785"/>
                  </a:lnTo>
                  <a:lnTo>
                    <a:pt x="4561" y="1785"/>
                  </a:lnTo>
                  <a:lnTo>
                    <a:pt x="4561" y="1884"/>
                  </a:lnTo>
                  <a:lnTo>
                    <a:pt x="4462" y="1884"/>
                  </a:lnTo>
                  <a:lnTo>
                    <a:pt x="4363" y="1884"/>
                  </a:lnTo>
                  <a:lnTo>
                    <a:pt x="4363" y="1785"/>
                  </a:lnTo>
                  <a:lnTo>
                    <a:pt x="4363" y="1785"/>
                  </a:lnTo>
                  <a:lnTo>
                    <a:pt x="4264" y="1488"/>
                  </a:lnTo>
                  <a:lnTo>
                    <a:pt x="3966" y="893"/>
                  </a:lnTo>
                  <a:lnTo>
                    <a:pt x="3768" y="695"/>
                  </a:lnTo>
                  <a:lnTo>
                    <a:pt x="3470" y="397"/>
                  </a:lnTo>
                  <a:lnTo>
                    <a:pt x="3173" y="298"/>
                  </a:lnTo>
                  <a:lnTo>
                    <a:pt x="2776" y="199"/>
                  </a:lnTo>
                  <a:lnTo>
                    <a:pt x="2776" y="199"/>
                  </a:lnTo>
                  <a:lnTo>
                    <a:pt x="2380" y="298"/>
                  </a:lnTo>
                  <a:lnTo>
                    <a:pt x="1983" y="496"/>
                  </a:lnTo>
                  <a:lnTo>
                    <a:pt x="1785" y="695"/>
                  </a:lnTo>
                  <a:lnTo>
                    <a:pt x="1487" y="1091"/>
                  </a:lnTo>
                  <a:lnTo>
                    <a:pt x="1289" y="1488"/>
                  </a:lnTo>
                  <a:lnTo>
                    <a:pt x="1190" y="1884"/>
                  </a:lnTo>
                  <a:lnTo>
                    <a:pt x="1091" y="2479"/>
                  </a:lnTo>
                  <a:lnTo>
                    <a:pt x="1091" y="2975"/>
                  </a:lnTo>
                  <a:lnTo>
                    <a:pt x="1091" y="2975"/>
                  </a:lnTo>
                  <a:lnTo>
                    <a:pt x="1091" y="3471"/>
                  </a:lnTo>
                  <a:lnTo>
                    <a:pt x="1190" y="3967"/>
                  </a:lnTo>
                  <a:lnTo>
                    <a:pt x="1388" y="4363"/>
                  </a:lnTo>
                  <a:lnTo>
                    <a:pt x="1587" y="4661"/>
                  </a:lnTo>
                  <a:lnTo>
                    <a:pt x="1884" y="4859"/>
                  </a:lnTo>
                  <a:lnTo>
                    <a:pt x="2181" y="5057"/>
                  </a:lnTo>
                  <a:lnTo>
                    <a:pt x="2578" y="5156"/>
                  </a:lnTo>
                  <a:lnTo>
                    <a:pt x="2975" y="5255"/>
                  </a:lnTo>
                  <a:lnTo>
                    <a:pt x="2975" y="5255"/>
                  </a:lnTo>
                  <a:lnTo>
                    <a:pt x="3272" y="5156"/>
                  </a:lnTo>
                  <a:lnTo>
                    <a:pt x="3669" y="5057"/>
                  </a:lnTo>
                  <a:lnTo>
                    <a:pt x="3867" y="4859"/>
                  </a:lnTo>
                  <a:lnTo>
                    <a:pt x="4065" y="4661"/>
                  </a:lnTo>
                  <a:lnTo>
                    <a:pt x="4363" y="4264"/>
                  </a:lnTo>
                  <a:lnTo>
                    <a:pt x="4462" y="3867"/>
                  </a:lnTo>
                  <a:lnTo>
                    <a:pt x="4462" y="3867"/>
                  </a:lnTo>
                  <a:lnTo>
                    <a:pt x="4561" y="3768"/>
                  </a:lnTo>
                  <a:lnTo>
                    <a:pt x="4660" y="3669"/>
                  </a:lnTo>
                  <a:lnTo>
                    <a:pt x="4759" y="3768"/>
                  </a:lnTo>
                  <a:lnTo>
                    <a:pt x="4759" y="3867"/>
                  </a:lnTo>
                  <a:lnTo>
                    <a:pt x="4759" y="3867"/>
                  </a:lnTo>
                  <a:lnTo>
                    <a:pt x="4462" y="4462"/>
                  </a:lnTo>
                  <a:lnTo>
                    <a:pt x="4065" y="4958"/>
                  </a:lnTo>
                  <a:lnTo>
                    <a:pt x="3768" y="5156"/>
                  </a:lnTo>
                  <a:lnTo>
                    <a:pt x="3470" y="5355"/>
                  </a:lnTo>
                  <a:lnTo>
                    <a:pt x="3074" y="5454"/>
                  </a:lnTo>
                  <a:lnTo>
                    <a:pt x="2677" y="5454"/>
                  </a:lnTo>
                  <a:lnTo>
                    <a:pt x="2677" y="5454"/>
                  </a:lnTo>
                  <a:lnTo>
                    <a:pt x="2181" y="5454"/>
                  </a:lnTo>
                  <a:lnTo>
                    <a:pt x="1785" y="5355"/>
                  </a:lnTo>
                  <a:lnTo>
                    <a:pt x="1289" y="5057"/>
                  </a:lnTo>
                  <a:lnTo>
                    <a:pt x="893" y="4760"/>
                  </a:lnTo>
                  <a:lnTo>
                    <a:pt x="595" y="4462"/>
                  </a:lnTo>
                  <a:lnTo>
                    <a:pt x="298" y="3967"/>
                  </a:lnTo>
                  <a:lnTo>
                    <a:pt x="99" y="3471"/>
                  </a:lnTo>
                  <a:lnTo>
                    <a:pt x="0" y="2876"/>
                  </a:lnTo>
                  <a:lnTo>
                    <a:pt x="0" y="2876"/>
                  </a:lnTo>
                  <a:lnTo>
                    <a:pt x="99" y="2182"/>
                  </a:lnTo>
                  <a:lnTo>
                    <a:pt x="198" y="1686"/>
                  </a:lnTo>
                  <a:lnTo>
                    <a:pt x="496" y="1190"/>
                  </a:lnTo>
                  <a:lnTo>
                    <a:pt x="893" y="794"/>
                  </a:lnTo>
                  <a:lnTo>
                    <a:pt x="1289" y="496"/>
                  </a:lnTo>
                  <a:lnTo>
                    <a:pt x="1686" y="199"/>
                  </a:lnTo>
                  <a:lnTo>
                    <a:pt x="2181" y="100"/>
                  </a:lnTo>
                  <a:lnTo>
                    <a:pt x="2776" y="1"/>
                  </a:lnTo>
                  <a:lnTo>
                    <a:pt x="2776" y="1"/>
                  </a:lnTo>
                  <a:lnTo>
                    <a:pt x="3173" y="100"/>
                  </a:lnTo>
                  <a:lnTo>
                    <a:pt x="3470" y="100"/>
                  </a:lnTo>
                  <a:lnTo>
                    <a:pt x="3470" y="100"/>
                  </a:lnTo>
                  <a:lnTo>
                    <a:pt x="3867" y="298"/>
                  </a:lnTo>
                  <a:lnTo>
                    <a:pt x="386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639514" y="4793372"/>
              <a:ext cx="28576" cy="56817"/>
            </a:xfrm>
            <a:custGeom>
              <a:avLst/>
              <a:gdLst/>
              <a:ahLst/>
              <a:cxnLst/>
              <a:rect l="l" t="t" r="r" b="b"/>
              <a:pathLst>
                <a:path w="893" h="1786" extrusionOk="0">
                  <a:moveTo>
                    <a:pt x="0" y="1"/>
                  </a:moveTo>
                  <a:lnTo>
                    <a:pt x="0" y="1785"/>
                  </a:lnTo>
                  <a:lnTo>
                    <a:pt x="893" y="17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B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591898" y="4799671"/>
              <a:ext cx="41280" cy="44188"/>
            </a:xfrm>
            <a:custGeom>
              <a:avLst/>
              <a:gdLst/>
              <a:ahLst/>
              <a:cxnLst/>
              <a:rect l="l" t="t" r="r" b="b"/>
              <a:pathLst>
                <a:path w="1290" h="1389" extrusionOk="0">
                  <a:moveTo>
                    <a:pt x="596" y="1"/>
                  </a:moveTo>
                  <a:lnTo>
                    <a:pt x="497" y="199"/>
                  </a:lnTo>
                  <a:lnTo>
                    <a:pt x="298" y="199"/>
                  </a:lnTo>
                  <a:lnTo>
                    <a:pt x="398" y="497"/>
                  </a:lnTo>
                  <a:lnTo>
                    <a:pt x="398" y="596"/>
                  </a:lnTo>
                  <a:lnTo>
                    <a:pt x="199" y="398"/>
                  </a:lnTo>
                  <a:lnTo>
                    <a:pt x="199" y="497"/>
                  </a:lnTo>
                  <a:lnTo>
                    <a:pt x="1" y="497"/>
                  </a:lnTo>
                  <a:lnTo>
                    <a:pt x="1" y="596"/>
                  </a:lnTo>
                  <a:lnTo>
                    <a:pt x="1" y="695"/>
                  </a:lnTo>
                  <a:lnTo>
                    <a:pt x="298" y="992"/>
                  </a:lnTo>
                  <a:lnTo>
                    <a:pt x="298" y="1092"/>
                  </a:lnTo>
                  <a:lnTo>
                    <a:pt x="199" y="1191"/>
                  </a:lnTo>
                  <a:lnTo>
                    <a:pt x="497" y="1092"/>
                  </a:lnTo>
                  <a:lnTo>
                    <a:pt x="596" y="1092"/>
                  </a:lnTo>
                  <a:lnTo>
                    <a:pt x="596" y="1389"/>
                  </a:lnTo>
                  <a:lnTo>
                    <a:pt x="695" y="1389"/>
                  </a:lnTo>
                  <a:lnTo>
                    <a:pt x="695" y="1092"/>
                  </a:lnTo>
                  <a:lnTo>
                    <a:pt x="992" y="1191"/>
                  </a:lnTo>
                  <a:lnTo>
                    <a:pt x="992" y="1092"/>
                  </a:lnTo>
                  <a:lnTo>
                    <a:pt x="992" y="992"/>
                  </a:lnTo>
                  <a:lnTo>
                    <a:pt x="1290" y="695"/>
                  </a:lnTo>
                  <a:lnTo>
                    <a:pt x="1191" y="695"/>
                  </a:lnTo>
                  <a:lnTo>
                    <a:pt x="1191" y="596"/>
                  </a:lnTo>
                  <a:lnTo>
                    <a:pt x="1290" y="497"/>
                  </a:lnTo>
                  <a:lnTo>
                    <a:pt x="1092" y="497"/>
                  </a:lnTo>
                  <a:lnTo>
                    <a:pt x="992" y="398"/>
                  </a:lnTo>
                  <a:lnTo>
                    <a:pt x="893" y="596"/>
                  </a:lnTo>
                  <a:lnTo>
                    <a:pt x="794" y="596"/>
                  </a:lnTo>
                  <a:lnTo>
                    <a:pt x="794" y="497"/>
                  </a:lnTo>
                  <a:lnTo>
                    <a:pt x="893" y="199"/>
                  </a:lnTo>
                  <a:lnTo>
                    <a:pt x="695" y="19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EB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557018" y="4793372"/>
              <a:ext cx="28576" cy="56817"/>
            </a:xfrm>
            <a:custGeom>
              <a:avLst/>
              <a:gdLst/>
              <a:ahLst/>
              <a:cxnLst/>
              <a:rect l="l" t="t" r="r" b="b"/>
              <a:pathLst>
                <a:path w="893" h="1786" extrusionOk="0">
                  <a:moveTo>
                    <a:pt x="0" y="1"/>
                  </a:moveTo>
                  <a:lnTo>
                    <a:pt x="0" y="1785"/>
                  </a:lnTo>
                  <a:lnTo>
                    <a:pt x="893" y="1785"/>
                  </a:lnTo>
                  <a:lnTo>
                    <a:pt x="893" y="1"/>
                  </a:lnTo>
                  <a:close/>
                </a:path>
              </a:pathLst>
            </a:custGeom>
            <a:solidFill>
              <a:srgbClr val="EB2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563354" y="4856456"/>
              <a:ext cx="107904" cy="110421"/>
            </a:xfrm>
            <a:custGeom>
              <a:avLst/>
              <a:gdLst/>
              <a:ahLst/>
              <a:cxnLst/>
              <a:rect l="l" t="t" r="r" b="b"/>
              <a:pathLst>
                <a:path w="3372" h="3471" extrusionOk="0">
                  <a:moveTo>
                    <a:pt x="1884" y="1190"/>
                  </a:moveTo>
                  <a:lnTo>
                    <a:pt x="1884" y="1190"/>
                  </a:lnTo>
                  <a:lnTo>
                    <a:pt x="1884" y="1190"/>
                  </a:lnTo>
                  <a:lnTo>
                    <a:pt x="1884" y="1190"/>
                  </a:lnTo>
                  <a:lnTo>
                    <a:pt x="1785" y="1389"/>
                  </a:lnTo>
                  <a:lnTo>
                    <a:pt x="1686" y="1488"/>
                  </a:lnTo>
                  <a:lnTo>
                    <a:pt x="1686" y="1488"/>
                  </a:lnTo>
                  <a:lnTo>
                    <a:pt x="1190" y="1686"/>
                  </a:lnTo>
                  <a:lnTo>
                    <a:pt x="794" y="1686"/>
                  </a:lnTo>
                  <a:lnTo>
                    <a:pt x="794" y="1686"/>
                  </a:lnTo>
                  <a:lnTo>
                    <a:pt x="595" y="1785"/>
                  </a:lnTo>
                  <a:lnTo>
                    <a:pt x="298" y="1884"/>
                  </a:lnTo>
                  <a:lnTo>
                    <a:pt x="100" y="2182"/>
                  </a:lnTo>
                  <a:lnTo>
                    <a:pt x="1" y="2380"/>
                  </a:lnTo>
                  <a:lnTo>
                    <a:pt x="1" y="2578"/>
                  </a:lnTo>
                  <a:lnTo>
                    <a:pt x="1" y="2578"/>
                  </a:lnTo>
                  <a:lnTo>
                    <a:pt x="1" y="2777"/>
                  </a:lnTo>
                  <a:lnTo>
                    <a:pt x="100" y="2975"/>
                  </a:lnTo>
                  <a:lnTo>
                    <a:pt x="397" y="3272"/>
                  </a:lnTo>
                  <a:lnTo>
                    <a:pt x="794" y="3372"/>
                  </a:lnTo>
                  <a:lnTo>
                    <a:pt x="1091" y="3471"/>
                  </a:lnTo>
                  <a:lnTo>
                    <a:pt x="1091" y="3471"/>
                  </a:lnTo>
                  <a:lnTo>
                    <a:pt x="1389" y="3372"/>
                  </a:lnTo>
                  <a:lnTo>
                    <a:pt x="1587" y="3372"/>
                  </a:lnTo>
                  <a:lnTo>
                    <a:pt x="1884" y="3173"/>
                  </a:lnTo>
                  <a:lnTo>
                    <a:pt x="1884" y="3173"/>
                  </a:lnTo>
                  <a:lnTo>
                    <a:pt x="1984" y="3074"/>
                  </a:lnTo>
                  <a:lnTo>
                    <a:pt x="1984" y="3173"/>
                  </a:lnTo>
                  <a:lnTo>
                    <a:pt x="1984" y="3173"/>
                  </a:lnTo>
                  <a:lnTo>
                    <a:pt x="2281" y="3372"/>
                  </a:lnTo>
                  <a:lnTo>
                    <a:pt x="2479" y="3372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3074" y="3372"/>
                  </a:lnTo>
                  <a:lnTo>
                    <a:pt x="3273" y="3272"/>
                  </a:lnTo>
                  <a:lnTo>
                    <a:pt x="3372" y="3173"/>
                  </a:lnTo>
                  <a:lnTo>
                    <a:pt x="3372" y="3173"/>
                  </a:lnTo>
                  <a:lnTo>
                    <a:pt x="3372" y="3074"/>
                  </a:lnTo>
                  <a:lnTo>
                    <a:pt x="3273" y="3074"/>
                  </a:lnTo>
                  <a:lnTo>
                    <a:pt x="3273" y="3074"/>
                  </a:lnTo>
                  <a:lnTo>
                    <a:pt x="3173" y="3173"/>
                  </a:lnTo>
                  <a:lnTo>
                    <a:pt x="2975" y="3272"/>
                  </a:lnTo>
                  <a:lnTo>
                    <a:pt x="2975" y="3272"/>
                  </a:lnTo>
                  <a:lnTo>
                    <a:pt x="2876" y="3272"/>
                  </a:lnTo>
                  <a:lnTo>
                    <a:pt x="2777" y="3173"/>
                  </a:lnTo>
                  <a:lnTo>
                    <a:pt x="2678" y="2975"/>
                  </a:lnTo>
                  <a:lnTo>
                    <a:pt x="2678" y="2479"/>
                  </a:lnTo>
                  <a:lnTo>
                    <a:pt x="2678" y="2479"/>
                  </a:lnTo>
                  <a:lnTo>
                    <a:pt x="2678" y="893"/>
                  </a:lnTo>
                  <a:lnTo>
                    <a:pt x="2678" y="893"/>
                  </a:lnTo>
                  <a:lnTo>
                    <a:pt x="2578" y="496"/>
                  </a:lnTo>
                  <a:lnTo>
                    <a:pt x="2281" y="298"/>
                  </a:lnTo>
                  <a:lnTo>
                    <a:pt x="1884" y="100"/>
                  </a:lnTo>
                  <a:lnTo>
                    <a:pt x="1290" y="1"/>
                  </a:lnTo>
                  <a:lnTo>
                    <a:pt x="1290" y="1"/>
                  </a:lnTo>
                  <a:lnTo>
                    <a:pt x="595" y="100"/>
                  </a:lnTo>
                  <a:lnTo>
                    <a:pt x="298" y="298"/>
                  </a:lnTo>
                  <a:lnTo>
                    <a:pt x="199" y="496"/>
                  </a:lnTo>
                  <a:lnTo>
                    <a:pt x="199" y="695"/>
                  </a:lnTo>
                  <a:lnTo>
                    <a:pt x="199" y="695"/>
                  </a:lnTo>
                  <a:lnTo>
                    <a:pt x="199" y="893"/>
                  </a:lnTo>
                  <a:lnTo>
                    <a:pt x="298" y="893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695" y="893"/>
                  </a:lnTo>
                  <a:lnTo>
                    <a:pt x="794" y="794"/>
                  </a:lnTo>
                  <a:lnTo>
                    <a:pt x="893" y="595"/>
                  </a:lnTo>
                  <a:lnTo>
                    <a:pt x="893" y="595"/>
                  </a:lnTo>
                  <a:lnTo>
                    <a:pt x="893" y="298"/>
                  </a:lnTo>
                  <a:lnTo>
                    <a:pt x="1091" y="199"/>
                  </a:lnTo>
                  <a:lnTo>
                    <a:pt x="1290" y="199"/>
                  </a:lnTo>
                  <a:lnTo>
                    <a:pt x="1290" y="199"/>
                  </a:lnTo>
                  <a:lnTo>
                    <a:pt x="1587" y="199"/>
                  </a:lnTo>
                  <a:lnTo>
                    <a:pt x="1785" y="397"/>
                  </a:lnTo>
                  <a:lnTo>
                    <a:pt x="1884" y="595"/>
                  </a:lnTo>
                  <a:lnTo>
                    <a:pt x="1884" y="992"/>
                  </a:lnTo>
                  <a:lnTo>
                    <a:pt x="1884" y="992"/>
                  </a:lnTo>
                  <a:lnTo>
                    <a:pt x="1884" y="1091"/>
                  </a:lnTo>
                  <a:lnTo>
                    <a:pt x="1884" y="1091"/>
                  </a:lnTo>
                  <a:lnTo>
                    <a:pt x="1884" y="1190"/>
                  </a:lnTo>
                  <a:lnTo>
                    <a:pt x="1884" y="1190"/>
                  </a:lnTo>
                  <a:close/>
                  <a:moveTo>
                    <a:pt x="1884" y="2380"/>
                  </a:moveTo>
                  <a:lnTo>
                    <a:pt x="1884" y="2380"/>
                  </a:lnTo>
                  <a:lnTo>
                    <a:pt x="1884" y="2678"/>
                  </a:lnTo>
                  <a:lnTo>
                    <a:pt x="1785" y="2975"/>
                  </a:lnTo>
                  <a:lnTo>
                    <a:pt x="1587" y="3173"/>
                  </a:lnTo>
                  <a:lnTo>
                    <a:pt x="1290" y="3272"/>
                  </a:lnTo>
                  <a:lnTo>
                    <a:pt x="1290" y="3272"/>
                  </a:lnTo>
                  <a:lnTo>
                    <a:pt x="992" y="3173"/>
                  </a:lnTo>
                  <a:lnTo>
                    <a:pt x="893" y="3074"/>
                  </a:lnTo>
                  <a:lnTo>
                    <a:pt x="794" y="2876"/>
                  </a:lnTo>
                  <a:lnTo>
                    <a:pt x="695" y="2678"/>
                  </a:lnTo>
                  <a:lnTo>
                    <a:pt x="695" y="2678"/>
                  </a:lnTo>
                  <a:lnTo>
                    <a:pt x="794" y="2281"/>
                  </a:lnTo>
                  <a:lnTo>
                    <a:pt x="992" y="2083"/>
                  </a:lnTo>
                  <a:lnTo>
                    <a:pt x="1290" y="1884"/>
                  </a:lnTo>
                  <a:lnTo>
                    <a:pt x="1290" y="1884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686"/>
                  </a:lnTo>
                  <a:lnTo>
                    <a:pt x="1884" y="1686"/>
                  </a:lnTo>
                  <a:lnTo>
                    <a:pt x="1884" y="2380"/>
                  </a:lnTo>
                  <a:lnTo>
                    <a:pt x="1884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436442" y="4796521"/>
              <a:ext cx="123776" cy="170356"/>
            </a:xfrm>
            <a:custGeom>
              <a:avLst/>
              <a:gdLst/>
              <a:ahLst/>
              <a:cxnLst/>
              <a:rect l="l" t="t" r="r" b="b"/>
              <a:pathLst>
                <a:path w="3868" h="5355" extrusionOk="0">
                  <a:moveTo>
                    <a:pt x="3372" y="100"/>
                  </a:moveTo>
                  <a:lnTo>
                    <a:pt x="3372" y="100"/>
                  </a:lnTo>
                  <a:lnTo>
                    <a:pt x="3273" y="1"/>
                  </a:lnTo>
                  <a:lnTo>
                    <a:pt x="3173" y="1"/>
                  </a:lnTo>
                  <a:lnTo>
                    <a:pt x="3173" y="1"/>
                  </a:lnTo>
                  <a:lnTo>
                    <a:pt x="1984" y="1"/>
                  </a:lnTo>
                  <a:lnTo>
                    <a:pt x="1984" y="1"/>
                  </a:lnTo>
                  <a:lnTo>
                    <a:pt x="1984" y="100"/>
                  </a:lnTo>
                  <a:lnTo>
                    <a:pt x="1984" y="100"/>
                  </a:lnTo>
                  <a:lnTo>
                    <a:pt x="1984" y="100"/>
                  </a:lnTo>
                  <a:lnTo>
                    <a:pt x="2182" y="100"/>
                  </a:lnTo>
                  <a:lnTo>
                    <a:pt x="2380" y="199"/>
                  </a:lnTo>
                  <a:lnTo>
                    <a:pt x="2578" y="497"/>
                  </a:lnTo>
                  <a:lnTo>
                    <a:pt x="2678" y="992"/>
                  </a:lnTo>
                  <a:lnTo>
                    <a:pt x="2678" y="992"/>
                  </a:lnTo>
                  <a:lnTo>
                    <a:pt x="2678" y="2083"/>
                  </a:lnTo>
                  <a:lnTo>
                    <a:pt x="2678" y="2083"/>
                  </a:lnTo>
                  <a:lnTo>
                    <a:pt x="2678" y="2281"/>
                  </a:lnTo>
                  <a:lnTo>
                    <a:pt x="2678" y="2281"/>
                  </a:lnTo>
                  <a:lnTo>
                    <a:pt x="2578" y="2182"/>
                  </a:lnTo>
                  <a:lnTo>
                    <a:pt x="2578" y="2182"/>
                  </a:lnTo>
                  <a:lnTo>
                    <a:pt x="2281" y="2083"/>
                  </a:lnTo>
                  <a:lnTo>
                    <a:pt x="1984" y="1984"/>
                  </a:lnTo>
                  <a:lnTo>
                    <a:pt x="1686" y="1885"/>
                  </a:lnTo>
                  <a:lnTo>
                    <a:pt x="1686" y="1885"/>
                  </a:lnTo>
                  <a:lnTo>
                    <a:pt x="1091" y="1984"/>
                  </a:lnTo>
                  <a:lnTo>
                    <a:pt x="496" y="2281"/>
                  </a:lnTo>
                  <a:lnTo>
                    <a:pt x="298" y="2579"/>
                  </a:lnTo>
                  <a:lnTo>
                    <a:pt x="100" y="2876"/>
                  </a:lnTo>
                  <a:lnTo>
                    <a:pt x="1" y="3173"/>
                  </a:lnTo>
                  <a:lnTo>
                    <a:pt x="1" y="3570"/>
                  </a:lnTo>
                  <a:lnTo>
                    <a:pt x="1" y="3570"/>
                  </a:lnTo>
                  <a:lnTo>
                    <a:pt x="1" y="3967"/>
                  </a:lnTo>
                  <a:lnTo>
                    <a:pt x="100" y="4363"/>
                  </a:lnTo>
                  <a:lnTo>
                    <a:pt x="298" y="4661"/>
                  </a:lnTo>
                  <a:lnTo>
                    <a:pt x="496" y="4958"/>
                  </a:lnTo>
                  <a:lnTo>
                    <a:pt x="794" y="5057"/>
                  </a:lnTo>
                  <a:lnTo>
                    <a:pt x="1091" y="5256"/>
                  </a:lnTo>
                  <a:lnTo>
                    <a:pt x="1686" y="5355"/>
                  </a:lnTo>
                  <a:lnTo>
                    <a:pt x="1686" y="5355"/>
                  </a:lnTo>
                  <a:lnTo>
                    <a:pt x="1984" y="5355"/>
                  </a:lnTo>
                  <a:lnTo>
                    <a:pt x="2182" y="5256"/>
                  </a:lnTo>
                  <a:lnTo>
                    <a:pt x="2578" y="5057"/>
                  </a:lnTo>
                  <a:lnTo>
                    <a:pt x="2578" y="5057"/>
                  </a:lnTo>
                  <a:lnTo>
                    <a:pt x="2678" y="5057"/>
                  </a:lnTo>
                  <a:lnTo>
                    <a:pt x="2678" y="5156"/>
                  </a:lnTo>
                  <a:lnTo>
                    <a:pt x="2678" y="5156"/>
                  </a:lnTo>
                  <a:lnTo>
                    <a:pt x="2678" y="5256"/>
                  </a:lnTo>
                  <a:lnTo>
                    <a:pt x="2777" y="5355"/>
                  </a:lnTo>
                  <a:lnTo>
                    <a:pt x="2876" y="5355"/>
                  </a:lnTo>
                  <a:lnTo>
                    <a:pt x="2876" y="5355"/>
                  </a:lnTo>
                  <a:lnTo>
                    <a:pt x="3768" y="5256"/>
                  </a:lnTo>
                  <a:lnTo>
                    <a:pt x="3768" y="5256"/>
                  </a:lnTo>
                  <a:lnTo>
                    <a:pt x="3867" y="5156"/>
                  </a:lnTo>
                  <a:lnTo>
                    <a:pt x="3768" y="5156"/>
                  </a:lnTo>
                  <a:lnTo>
                    <a:pt x="3768" y="5156"/>
                  </a:lnTo>
                  <a:lnTo>
                    <a:pt x="3669" y="5057"/>
                  </a:lnTo>
                  <a:lnTo>
                    <a:pt x="3570" y="4958"/>
                  </a:lnTo>
                  <a:lnTo>
                    <a:pt x="3372" y="4661"/>
                  </a:lnTo>
                  <a:lnTo>
                    <a:pt x="3372" y="3967"/>
                  </a:lnTo>
                  <a:lnTo>
                    <a:pt x="3372" y="3967"/>
                  </a:lnTo>
                  <a:lnTo>
                    <a:pt x="3372" y="100"/>
                  </a:lnTo>
                  <a:lnTo>
                    <a:pt x="3372" y="100"/>
                  </a:lnTo>
                  <a:close/>
                  <a:moveTo>
                    <a:pt x="2678" y="3868"/>
                  </a:moveTo>
                  <a:lnTo>
                    <a:pt x="2678" y="3868"/>
                  </a:lnTo>
                  <a:lnTo>
                    <a:pt x="2578" y="4462"/>
                  </a:lnTo>
                  <a:lnTo>
                    <a:pt x="2380" y="4859"/>
                  </a:lnTo>
                  <a:lnTo>
                    <a:pt x="2083" y="5057"/>
                  </a:lnTo>
                  <a:lnTo>
                    <a:pt x="1785" y="5156"/>
                  </a:lnTo>
                  <a:lnTo>
                    <a:pt x="1785" y="5156"/>
                  </a:lnTo>
                  <a:lnTo>
                    <a:pt x="1587" y="5156"/>
                  </a:lnTo>
                  <a:lnTo>
                    <a:pt x="1389" y="5057"/>
                  </a:lnTo>
                  <a:lnTo>
                    <a:pt x="992" y="4661"/>
                  </a:lnTo>
                  <a:lnTo>
                    <a:pt x="794" y="4165"/>
                  </a:lnTo>
                  <a:lnTo>
                    <a:pt x="794" y="3570"/>
                  </a:lnTo>
                  <a:lnTo>
                    <a:pt x="794" y="3570"/>
                  </a:lnTo>
                  <a:lnTo>
                    <a:pt x="794" y="2975"/>
                  </a:lnTo>
                  <a:lnTo>
                    <a:pt x="1091" y="2479"/>
                  </a:lnTo>
                  <a:lnTo>
                    <a:pt x="1389" y="2182"/>
                  </a:lnTo>
                  <a:lnTo>
                    <a:pt x="1785" y="2083"/>
                  </a:lnTo>
                  <a:lnTo>
                    <a:pt x="1785" y="2083"/>
                  </a:lnTo>
                  <a:lnTo>
                    <a:pt x="2182" y="2182"/>
                  </a:lnTo>
                  <a:lnTo>
                    <a:pt x="2479" y="2479"/>
                  </a:lnTo>
                  <a:lnTo>
                    <a:pt x="2578" y="2975"/>
                  </a:lnTo>
                  <a:lnTo>
                    <a:pt x="2678" y="3669"/>
                  </a:lnTo>
                  <a:lnTo>
                    <a:pt x="2678" y="3669"/>
                  </a:lnTo>
                  <a:lnTo>
                    <a:pt x="2678" y="3868"/>
                  </a:lnTo>
                  <a:lnTo>
                    <a:pt x="2678" y="38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328570" y="4856456"/>
              <a:ext cx="111072" cy="110421"/>
            </a:xfrm>
            <a:custGeom>
              <a:avLst/>
              <a:gdLst/>
              <a:ahLst/>
              <a:cxnLst/>
              <a:rect l="l" t="t" r="r" b="b"/>
              <a:pathLst>
                <a:path w="3471" h="3471" extrusionOk="0">
                  <a:moveTo>
                    <a:pt x="1983" y="1190"/>
                  </a:moveTo>
                  <a:lnTo>
                    <a:pt x="1983" y="1190"/>
                  </a:lnTo>
                  <a:lnTo>
                    <a:pt x="1983" y="1190"/>
                  </a:lnTo>
                  <a:lnTo>
                    <a:pt x="1983" y="1190"/>
                  </a:lnTo>
                  <a:lnTo>
                    <a:pt x="1884" y="1389"/>
                  </a:lnTo>
                  <a:lnTo>
                    <a:pt x="1686" y="1488"/>
                  </a:lnTo>
                  <a:lnTo>
                    <a:pt x="1686" y="1488"/>
                  </a:lnTo>
                  <a:lnTo>
                    <a:pt x="1190" y="1686"/>
                  </a:lnTo>
                  <a:lnTo>
                    <a:pt x="893" y="1686"/>
                  </a:lnTo>
                  <a:lnTo>
                    <a:pt x="893" y="1686"/>
                  </a:lnTo>
                  <a:lnTo>
                    <a:pt x="695" y="1785"/>
                  </a:lnTo>
                  <a:lnTo>
                    <a:pt x="397" y="1884"/>
                  </a:lnTo>
                  <a:lnTo>
                    <a:pt x="100" y="2182"/>
                  </a:lnTo>
                  <a:lnTo>
                    <a:pt x="100" y="2380"/>
                  </a:lnTo>
                  <a:lnTo>
                    <a:pt x="0" y="2578"/>
                  </a:lnTo>
                  <a:lnTo>
                    <a:pt x="0" y="2578"/>
                  </a:lnTo>
                  <a:lnTo>
                    <a:pt x="100" y="2777"/>
                  </a:lnTo>
                  <a:lnTo>
                    <a:pt x="199" y="2975"/>
                  </a:lnTo>
                  <a:lnTo>
                    <a:pt x="397" y="3272"/>
                  </a:lnTo>
                  <a:lnTo>
                    <a:pt x="794" y="3372"/>
                  </a:lnTo>
                  <a:lnTo>
                    <a:pt x="1190" y="3471"/>
                  </a:lnTo>
                  <a:lnTo>
                    <a:pt x="1190" y="3471"/>
                  </a:lnTo>
                  <a:lnTo>
                    <a:pt x="1389" y="3372"/>
                  </a:lnTo>
                  <a:lnTo>
                    <a:pt x="1686" y="3372"/>
                  </a:lnTo>
                  <a:lnTo>
                    <a:pt x="1983" y="3173"/>
                  </a:lnTo>
                  <a:lnTo>
                    <a:pt x="1983" y="3173"/>
                  </a:lnTo>
                  <a:lnTo>
                    <a:pt x="1983" y="3074"/>
                  </a:lnTo>
                  <a:lnTo>
                    <a:pt x="2083" y="3173"/>
                  </a:lnTo>
                  <a:lnTo>
                    <a:pt x="2083" y="3173"/>
                  </a:lnTo>
                  <a:lnTo>
                    <a:pt x="2281" y="3372"/>
                  </a:lnTo>
                  <a:lnTo>
                    <a:pt x="2479" y="3372"/>
                  </a:lnTo>
                  <a:lnTo>
                    <a:pt x="2876" y="3471"/>
                  </a:lnTo>
                  <a:lnTo>
                    <a:pt x="2876" y="3471"/>
                  </a:lnTo>
                  <a:lnTo>
                    <a:pt x="3173" y="3372"/>
                  </a:lnTo>
                  <a:lnTo>
                    <a:pt x="3272" y="3272"/>
                  </a:lnTo>
                  <a:lnTo>
                    <a:pt x="3471" y="3173"/>
                  </a:lnTo>
                  <a:lnTo>
                    <a:pt x="3471" y="3173"/>
                  </a:lnTo>
                  <a:lnTo>
                    <a:pt x="3372" y="3074"/>
                  </a:lnTo>
                  <a:lnTo>
                    <a:pt x="3372" y="3074"/>
                  </a:lnTo>
                  <a:lnTo>
                    <a:pt x="3372" y="3074"/>
                  </a:lnTo>
                  <a:lnTo>
                    <a:pt x="3173" y="3173"/>
                  </a:lnTo>
                  <a:lnTo>
                    <a:pt x="3074" y="3272"/>
                  </a:lnTo>
                  <a:lnTo>
                    <a:pt x="3074" y="3272"/>
                  </a:lnTo>
                  <a:lnTo>
                    <a:pt x="2975" y="3272"/>
                  </a:lnTo>
                  <a:lnTo>
                    <a:pt x="2777" y="3173"/>
                  </a:lnTo>
                  <a:lnTo>
                    <a:pt x="2678" y="2975"/>
                  </a:lnTo>
                  <a:lnTo>
                    <a:pt x="2678" y="2479"/>
                  </a:lnTo>
                  <a:lnTo>
                    <a:pt x="2678" y="2479"/>
                  </a:lnTo>
                  <a:lnTo>
                    <a:pt x="2678" y="893"/>
                  </a:lnTo>
                  <a:lnTo>
                    <a:pt x="2678" y="893"/>
                  </a:lnTo>
                  <a:lnTo>
                    <a:pt x="2578" y="496"/>
                  </a:lnTo>
                  <a:lnTo>
                    <a:pt x="2380" y="298"/>
                  </a:lnTo>
                  <a:lnTo>
                    <a:pt x="1884" y="100"/>
                  </a:lnTo>
                  <a:lnTo>
                    <a:pt x="1289" y="1"/>
                  </a:lnTo>
                  <a:lnTo>
                    <a:pt x="1289" y="1"/>
                  </a:lnTo>
                  <a:lnTo>
                    <a:pt x="695" y="100"/>
                  </a:lnTo>
                  <a:lnTo>
                    <a:pt x="397" y="298"/>
                  </a:lnTo>
                  <a:lnTo>
                    <a:pt x="199" y="496"/>
                  </a:lnTo>
                  <a:lnTo>
                    <a:pt x="199" y="695"/>
                  </a:lnTo>
                  <a:lnTo>
                    <a:pt x="199" y="695"/>
                  </a:lnTo>
                  <a:lnTo>
                    <a:pt x="298" y="893"/>
                  </a:lnTo>
                  <a:lnTo>
                    <a:pt x="397" y="893"/>
                  </a:lnTo>
                  <a:lnTo>
                    <a:pt x="595" y="992"/>
                  </a:lnTo>
                  <a:lnTo>
                    <a:pt x="595" y="992"/>
                  </a:lnTo>
                  <a:lnTo>
                    <a:pt x="695" y="893"/>
                  </a:lnTo>
                  <a:lnTo>
                    <a:pt x="794" y="794"/>
                  </a:lnTo>
                  <a:lnTo>
                    <a:pt x="893" y="595"/>
                  </a:lnTo>
                  <a:lnTo>
                    <a:pt x="893" y="595"/>
                  </a:lnTo>
                  <a:lnTo>
                    <a:pt x="992" y="298"/>
                  </a:lnTo>
                  <a:lnTo>
                    <a:pt x="1091" y="199"/>
                  </a:lnTo>
                  <a:lnTo>
                    <a:pt x="1389" y="199"/>
                  </a:lnTo>
                  <a:lnTo>
                    <a:pt x="1389" y="199"/>
                  </a:lnTo>
                  <a:lnTo>
                    <a:pt x="1587" y="199"/>
                  </a:lnTo>
                  <a:lnTo>
                    <a:pt x="1785" y="397"/>
                  </a:lnTo>
                  <a:lnTo>
                    <a:pt x="1884" y="595"/>
                  </a:lnTo>
                  <a:lnTo>
                    <a:pt x="1983" y="992"/>
                  </a:lnTo>
                  <a:lnTo>
                    <a:pt x="1983" y="992"/>
                  </a:lnTo>
                  <a:lnTo>
                    <a:pt x="1983" y="1091"/>
                  </a:lnTo>
                  <a:lnTo>
                    <a:pt x="1983" y="1091"/>
                  </a:lnTo>
                  <a:lnTo>
                    <a:pt x="1983" y="1190"/>
                  </a:lnTo>
                  <a:lnTo>
                    <a:pt x="1983" y="1190"/>
                  </a:lnTo>
                  <a:close/>
                  <a:moveTo>
                    <a:pt x="1983" y="2380"/>
                  </a:moveTo>
                  <a:lnTo>
                    <a:pt x="1983" y="2380"/>
                  </a:lnTo>
                  <a:lnTo>
                    <a:pt x="1884" y="2678"/>
                  </a:lnTo>
                  <a:lnTo>
                    <a:pt x="1785" y="2975"/>
                  </a:lnTo>
                  <a:lnTo>
                    <a:pt x="1587" y="3173"/>
                  </a:lnTo>
                  <a:lnTo>
                    <a:pt x="1389" y="3272"/>
                  </a:lnTo>
                  <a:lnTo>
                    <a:pt x="1389" y="3272"/>
                  </a:lnTo>
                  <a:lnTo>
                    <a:pt x="1091" y="3173"/>
                  </a:lnTo>
                  <a:lnTo>
                    <a:pt x="893" y="3074"/>
                  </a:lnTo>
                  <a:lnTo>
                    <a:pt x="794" y="2876"/>
                  </a:lnTo>
                  <a:lnTo>
                    <a:pt x="794" y="2678"/>
                  </a:lnTo>
                  <a:lnTo>
                    <a:pt x="794" y="2678"/>
                  </a:lnTo>
                  <a:lnTo>
                    <a:pt x="893" y="2281"/>
                  </a:lnTo>
                  <a:lnTo>
                    <a:pt x="992" y="2083"/>
                  </a:lnTo>
                  <a:lnTo>
                    <a:pt x="1289" y="1884"/>
                  </a:lnTo>
                  <a:lnTo>
                    <a:pt x="1289" y="1884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983" y="1587"/>
                  </a:lnTo>
                  <a:lnTo>
                    <a:pt x="1983" y="1587"/>
                  </a:lnTo>
                  <a:lnTo>
                    <a:pt x="1983" y="1587"/>
                  </a:lnTo>
                  <a:lnTo>
                    <a:pt x="1983" y="1587"/>
                  </a:lnTo>
                  <a:lnTo>
                    <a:pt x="1983" y="1686"/>
                  </a:lnTo>
                  <a:lnTo>
                    <a:pt x="1983" y="1686"/>
                  </a:lnTo>
                  <a:lnTo>
                    <a:pt x="1983" y="2380"/>
                  </a:lnTo>
                  <a:lnTo>
                    <a:pt x="1983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198490" y="4856456"/>
              <a:ext cx="126944" cy="110421"/>
            </a:xfrm>
            <a:custGeom>
              <a:avLst/>
              <a:gdLst/>
              <a:ahLst/>
              <a:cxnLst/>
              <a:rect l="l" t="t" r="r" b="b"/>
              <a:pathLst>
                <a:path w="3967" h="3471" extrusionOk="0">
                  <a:moveTo>
                    <a:pt x="2777" y="2578"/>
                  </a:moveTo>
                  <a:lnTo>
                    <a:pt x="2777" y="2578"/>
                  </a:lnTo>
                  <a:lnTo>
                    <a:pt x="2777" y="2876"/>
                  </a:lnTo>
                  <a:lnTo>
                    <a:pt x="2677" y="3074"/>
                  </a:lnTo>
                  <a:lnTo>
                    <a:pt x="2578" y="3272"/>
                  </a:lnTo>
                  <a:lnTo>
                    <a:pt x="2479" y="3272"/>
                  </a:lnTo>
                  <a:lnTo>
                    <a:pt x="2479" y="3272"/>
                  </a:lnTo>
                  <a:lnTo>
                    <a:pt x="2380" y="3372"/>
                  </a:lnTo>
                  <a:lnTo>
                    <a:pt x="2380" y="3471"/>
                  </a:lnTo>
                  <a:lnTo>
                    <a:pt x="2380" y="3471"/>
                  </a:lnTo>
                  <a:lnTo>
                    <a:pt x="3867" y="3471"/>
                  </a:lnTo>
                  <a:lnTo>
                    <a:pt x="3867" y="3471"/>
                  </a:lnTo>
                  <a:lnTo>
                    <a:pt x="3966" y="3372"/>
                  </a:lnTo>
                  <a:lnTo>
                    <a:pt x="3867" y="3272"/>
                  </a:lnTo>
                  <a:lnTo>
                    <a:pt x="3867" y="3272"/>
                  </a:lnTo>
                  <a:lnTo>
                    <a:pt x="3768" y="3272"/>
                  </a:lnTo>
                  <a:lnTo>
                    <a:pt x="3669" y="3074"/>
                  </a:lnTo>
                  <a:lnTo>
                    <a:pt x="3570" y="2876"/>
                  </a:lnTo>
                  <a:lnTo>
                    <a:pt x="3570" y="2380"/>
                  </a:lnTo>
                  <a:lnTo>
                    <a:pt x="3570" y="1091"/>
                  </a:lnTo>
                  <a:lnTo>
                    <a:pt x="3570" y="1091"/>
                  </a:lnTo>
                  <a:lnTo>
                    <a:pt x="3471" y="794"/>
                  </a:lnTo>
                  <a:lnTo>
                    <a:pt x="3371" y="397"/>
                  </a:lnTo>
                  <a:lnTo>
                    <a:pt x="3272" y="298"/>
                  </a:lnTo>
                  <a:lnTo>
                    <a:pt x="3074" y="100"/>
                  </a:lnTo>
                  <a:lnTo>
                    <a:pt x="2777" y="1"/>
                  </a:lnTo>
                  <a:lnTo>
                    <a:pt x="2380" y="1"/>
                  </a:lnTo>
                  <a:lnTo>
                    <a:pt x="2380" y="1"/>
                  </a:lnTo>
                  <a:lnTo>
                    <a:pt x="1983" y="1"/>
                  </a:lnTo>
                  <a:lnTo>
                    <a:pt x="1587" y="199"/>
                  </a:lnTo>
                  <a:lnTo>
                    <a:pt x="1289" y="298"/>
                  </a:lnTo>
                  <a:lnTo>
                    <a:pt x="1289" y="298"/>
                  </a:lnTo>
                  <a:lnTo>
                    <a:pt x="1289" y="397"/>
                  </a:lnTo>
                  <a:lnTo>
                    <a:pt x="1190" y="298"/>
                  </a:lnTo>
                  <a:lnTo>
                    <a:pt x="1190" y="298"/>
                  </a:lnTo>
                  <a:lnTo>
                    <a:pt x="1190" y="100"/>
                  </a:lnTo>
                  <a:lnTo>
                    <a:pt x="1190" y="100"/>
                  </a:lnTo>
                  <a:lnTo>
                    <a:pt x="1091" y="1"/>
                  </a:lnTo>
                  <a:lnTo>
                    <a:pt x="992" y="1"/>
                  </a:lnTo>
                  <a:lnTo>
                    <a:pt x="992" y="1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0" y="199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199" y="298"/>
                  </a:lnTo>
                  <a:lnTo>
                    <a:pt x="298" y="397"/>
                  </a:lnTo>
                  <a:lnTo>
                    <a:pt x="496" y="595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496" y="2380"/>
                  </a:lnTo>
                  <a:lnTo>
                    <a:pt x="496" y="2380"/>
                  </a:lnTo>
                  <a:lnTo>
                    <a:pt x="496" y="2876"/>
                  </a:lnTo>
                  <a:lnTo>
                    <a:pt x="397" y="3173"/>
                  </a:lnTo>
                  <a:lnTo>
                    <a:pt x="298" y="3272"/>
                  </a:lnTo>
                  <a:lnTo>
                    <a:pt x="199" y="3272"/>
                  </a:lnTo>
                  <a:lnTo>
                    <a:pt x="199" y="3272"/>
                  </a:lnTo>
                  <a:lnTo>
                    <a:pt x="99" y="3372"/>
                  </a:lnTo>
                  <a:lnTo>
                    <a:pt x="199" y="3471"/>
                  </a:lnTo>
                  <a:lnTo>
                    <a:pt x="199" y="3471"/>
                  </a:lnTo>
                  <a:lnTo>
                    <a:pt x="1686" y="3471"/>
                  </a:lnTo>
                  <a:lnTo>
                    <a:pt x="1686" y="3471"/>
                  </a:lnTo>
                  <a:lnTo>
                    <a:pt x="1785" y="3372"/>
                  </a:lnTo>
                  <a:lnTo>
                    <a:pt x="1587" y="3272"/>
                  </a:lnTo>
                  <a:lnTo>
                    <a:pt x="1587" y="3272"/>
                  </a:lnTo>
                  <a:lnTo>
                    <a:pt x="1488" y="3272"/>
                  </a:lnTo>
                  <a:lnTo>
                    <a:pt x="1388" y="3173"/>
                  </a:lnTo>
                  <a:lnTo>
                    <a:pt x="1289" y="2876"/>
                  </a:lnTo>
                  <a:lnTo>
                    <a:pt x="1289" y="2578"/>
                  </a:lnTo>
                  <a:lnTo>
                    <a:pt x="1289" y="2578"/>
                  </a:lnTo>
                  <a:lnTo>
                    <a:pt x="1289" y="1587"/>
                  </a:lnTo>
                  <a:lnTo>
                    <a:pt x="1289" y="1587"/>
                  </a:lnTo>
                  <a:lnTo>
                    <a:pt x="1289" y="1190"/>
                  </a:lnTo>
                  <a:lnTo>
                    <a:pt x="1289" y="794"/>
                  </a:lnTo>
                  <a:lnTo>
                    <a:pt x="1388" y="595"/>
                  </a:lnTo>
                  <a:lnTo>
                    <a:pt x="1587" y="397"/>
                  </a:lnTo>
                  <a:lnTo>
                    <a:pt x="1785" y="298"/>
                  </a:lnTo>
                  <a:lnTo>
                    <a:pt x="2082" y="199"/>
                  </a:lnTo>
                  <a:lnTo>
                    <a:pt x="2082" y="199"/>
                  </a:lnTo>
                  <a:lnTo>
                    <a:pt x="2479" y="298"/>
                  </a:lnTo>
                  <a:lnTo>
                    <a:pt x="2677" y="496"/>
                  </a:lnTo>
                  <a:lnTo>
                    <a:pt x="2777" y="794"/>
                  </a:lnTo>
                  <a:lnTo>
                    <a:pt x="2777" y="1091"/>
                  </a:lnTo>
                  <a:lnTo>
                    <a:pt x="2777" y="25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093786" y="4856456"/>
              <a:ext cx="107904" cy="110421"/>
            </a:xfrm>
            <a:custGeom>
              <a:avLst/>
              <a:gdLst/>
              <a:ahLst/>
              <a:cxnLst/>
              <a:rect l="l" t="t" r="r" b="b"/>
              <a:pathLst>
                <a:path w="3372" h="3471" extrusionOk="0">
                  <a:moveTo>
                    <a:pt x="1884" y="1190"/>
                  </a:moveTo>
                  <a:lnTo>
                    <a:pt x="1884" y="1190"/>
                  </a:lnTo>
                  <a:lnTo>
                    <a:pt x="1884" y="1190"/>
                  </a:lnTo>
                  <a:lnTo>
                    <a:pt x="1884" y="1190"/>
                  </a:lnTo>
                  <a:lnTo>
                    <a:pt x="1785" y="1389"/>
                  </a:lnTo>
                  <a:lnTo>
                    <a:pt x="1587" y="1488"/>
                  </a:lnTo>
                  <a:lnTo>
                    <a:pt x="1587" y="1488"/>
                  </a:lnTo>
                  <a:lnTo>
                    <a:pt x="1190" y="1686"/>
                  </a:lnTo>
                  <a:lnTo>
                    <a:pt x="794" y="1686"/>
                  </a:lnTo>
                  <a:lnTo>
                    <a:pt x="794" y="1686"/>
                  </a:lnTo>
                  <a:lnTo>
                    <a:pt x="595" y="1785"/>
                  </a:lnTo>
                  <a:lnTo>
                    <a:pt x="298" y="1884"/>
                  </a:lnTo>
                  <a:lnTo>
                    <a:pt x="100" y="2182"/>
                  </a:lnTo>
                  <a:lnTo>
                    <a:pt x="0" y="2380"/>
                  </a:lnTo>
                  <a:lnTo>
                    <a:pt x="0" y="2578"/>
                  </a:lnTo>
                  <a:lnTo>
                    <a:pt x="0" y="2578"/>
                  </a:lnTo>
                  <a:lnTo>
                    <a:pt x="0" y="2777"/>
                  </a:lnTo>
                  <a:lnTo>
                    <a:pt x="100" y="2975"/>
                  </a:lnTo>
                  <a:lnTo>
                    <a:pt x="397" y="3272"/>
                  </a:lnTo>
                  <a:lnTo>
                    <a:pt x="694" y="3372"/>
                  </a:lnTo>
                  <a:lnTo>
                    <a:pt x="1091" y="3471"/>
                  </a:lnTo>
                  <a:lnTo>
                    <a:pt x="1091" y="3471"/>
                  </a:lnTo>
                  <a:lnTo>
                    <a:pt x="1388" y="3372"/>
                  </a:lnTo>
                  <a:lnTo>
                    <a:pt x="1587" y="3372"/>
                  </a:lnTo>
                  <a:lnTo>
                    <a:pt x="1884" y="3173"/>
                  </a:lnTo>
                  <a:lnTo>
                    <a:pt x="1884" y="3173"/>
                  </a:lnTo>
                  <a:lnTo>
                    <a:pt x="1983" y="3074"/>
                  </a:lnTo>
                  <a:lnTo>
                    <a:pt x="1983" y="3173"/>
                  </a:lnTo>
                  <a:lnTo>
                    <a:pt x="1983" y="3173"/>
                  </a:lnTo>
                  <a:lnTo>
                    <a:pt x="2182" y="3372"/>
                  </a:lnTo>
                  <a:lnTo>
                    <a:pt x="2479" y="3372"/>
                  </a:lnTo>
                  <a:lnTo>
                    <a:pt x="2777" y="3471"/>
                  </a:lnTo>
                  <a:lnTo>
                    <a:pt x="2777" y="3471"/>
                  </a:lnTo>
                  <a:lnTo>
                    <a:pt x="3074" y="3372"/>
                  </a:lnTo>
                  <a:lnTo>
                    <a:pt x="3272" y="3272"/>
                  </a:lnTo>
                  <a:lnTo>
                    <a:pt x="3371" y="3173"/>
                  </a:lnTo>
                  <a:lnTo>
                    <a:pt x="3371" y="3173"/>
                  </a:lnTo>
                  <a:lnTo>
                    <a:pt x="3371" y="3074"/>
                  </a:lnTo>
                  <a:lnTo>
                    <a:pt x="3272" y="3074"/>
                  </a:lnTo>
                  <a:lnTo>
                    <a:pt x="3272" y="3074"/>
                  </a:lnTo>
                  <a:lnTo>
                    <a:pt x="3173" y="3173"/>
                  </a:lnTo>
                  <a:lnTo>
                    <a:pt x="2975" y="3272"/>
                  </a:lnTo>
                  <a:lnTo>
                    <a:pt x="2975" y="3272"/>
                  </a:lnTo>
                  <a:lnTo>
                    <a:pt x="2876" y="3272"/>
                  </a:lnTo>
                  <a:lnTo>
                    <a:pt x="2777" y="3173"/>
                  </a:lnTo>
                  <a:lnTo>
                    <a:pt x="2677" y="2975"/>
                  </a:lnTo>
                  <a:lnTo>
                    <a:pt x="2578" y="2479"/>
                  </a:lnTo>
                  <a:lnTo>
                    <a:pt x="2578" y="2479"/>
                  </a:lnTo>
                  <a:lnTo>
                    <a:pt x="2578" y="893"/>
                  </a:lnTo>
                  <a:lnTo>
                    <a:pt x="2578" y="893"/>
                  </a:lnTo>
                  <a:lnTo>
                    <a:pt x="2578" y="496"/>
                  </a:lnTo>
                  <a:lnTo>
                    <a:pt x="2281" y="298"/>
                  </a:lnTo>
                  <a:lnTo>
                    <a:pt x="1884" y="100"/>
                  </a:lnTo>
                  <a:lnTo>
                    <a:pt x="1190" y="1"/>
                  </a:lnTo>
                  <a:lnTo>
                    <a:pt x="1190" y="1"/>
                  </a:lnTo>
                  <a:lnTo>
                    <a:pt x="595" y="100"/>
                  </a:lnTo>
                  <a:lnTo>
                    <a:pt x="298" y="298"/>
                  </a:lnTo>
                  <a:lnTo>
                    <a:pt x="199" y="496"/>
                  </a:lnTo>
                  <a:lnTo>
                    <a:pt x="100" y="695"/>
                  </a:lnTo>
                  <a:lnTo>
                    <a:pt x="100" y="695"/>
                  </a:lnTo>
                  <a:lnTo>
                    <a:pt x="199" y="893"/>
                  </a:lnTo>
                  <a:lnTo>
                    <a:pt x="298" y="893"/>
                  </a:lnTo>
                  <a:lnTo>
                    <a:pt x="496" y="992"/>
                  </a:lnTo>
                  <a:lnTo>
                    <a:pt x="496" y="992"/>
                  </a:lnTo>
                  <a:lnTo>
                    <a:pt x="595" y="893"/>
                  </a:lnTo>
                  <a:lnTo>
                    <a:pt x="694" y="794"/>
                  </a:lnTo>
                  <a:lnTo>
                    <a:pt x="794" y="595"/>
                  </a:lnTo>
                  <a:lnTo>
                    <a:pt x="794" y="595"/>
                  </a:lnTo>
                  <a:lnTo>
                    <a:pt x="893" y="298"/>
                  </a:lnTo>
                  <a:lnTo>
                    <a:pt x="1091" y="199"/>
                  </a:lnTo>
                  <a:lnTo>
                    <a:pt x="1289" y="199"/>
                  </a:lnTo>
                  <a:lnTo>
                    <a:pt x="1289" y="199"/>
                  </a:lnTo>
                  <a:lnTo>
                    <a:pt x="1587" y="199"/>
                  </a:lnTo>
                  <a:lnTo>
                    <a:pt x="1785" y="397"/>
                  </a:lnTo>
                  <a:lnTo>
                    <a:pt x="1884" y="595"/>
                  </a:lnTo>
                  <a:lnTo>
                    <a:pt x="1884" y="992"/>
                  </a:lnTo>
                  <a:lnTo>
                    <a:pt x="1884" y="992"/>
                  </a:lnTo>
                  <a:lnTo>
                    <a:pt x="1884" y="1091"/>
                  </a:lnTo>
                  <a:lnTo>
                    <a:pt x="1884" y="1091"/>
                  </a:lnTo>
                  <a:lnTo>
                    <a:pt x="1884" y="1190"/>
                  </a:lnTo>
                  <a:lnTo>
                    <a:pt x="1884" y="1190"/>
                  </a:lnTo>
                  <a:close/>
                  <a:moveTo>
                    <a:pt x="1884" y="2380"/>
                  </a:moveTo>
                  <a:lnTo>
                    <a:pt x="1884" y="2380"/>
                  </a:lnTo>
                  <a:lnTo>
                    <a:pt x="1884" y="2678"/>
                  </a:lnTo>
                  <a:lnTo>
                    <a:pt x="1686" y="2975"/>
                  </a:lnTo>
                  <a:lnTo>
                    <a:pt x="1488" y="3173"/>
                  </a:lnTo>
                  <a:lnTo>
                    <a:pt x="1289" y="3272"/>
                  </a:lnTo>
                  <a:lnTo>
                    <a:pt x="1289" y="3272"/>
                  </a:lnTo>
                  <a:lnTo>
                    <a:pt x="992" y="3173"/>
                  </a:lnTo>
                  <a:lnTo>
                    <a:pt x="794" y="3074"/>
                  </a:lnTo>
                  <a:lnTo>
                    <a:pt x="794" y="2876"/>
                  </a:lnTo>
                  <a:lnTo>
                    <a:pt x="694" y="2678"/>
                  </a:lnTo>
                  <a:lnTo>
                    <a:pt x="694" y="2678"/>
                  </a:lnTo>
                  <a:lnTo>
                    <a:pt x="794" y="2281"/>
                  </a:lnTo>
                  <a:lnTo>
                    <a:pt x="992" y="2083"/>
                  </a:lnTo>
                  <a:lnTo>
                    <a:pt x="1289" y="1884"/>
                  </a:lnTo>
                  <a:lnTo>
                    <a:pt x="1289" y="1884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587"/>
                  </a:lnTo>
                  <a:lnTo>
                    <a:pt x="1884" y="1686"/>
                  </a:lnTo>
                  <a:lnTo>
                    <a:pt x="1884" y="1686"/>
                  </a:lnTo>
                  <a:lnTo>
                    <a:pt x="1884" y="2380"/>
                  </a:lnTo>
                  <a:lnTo>
                    <a:pt x="1884" y="2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41498" y="4793372"/>
              <a:ext cx="152320" cy="173505"/>
            </a:xfrm>
            <a:custGeom>
              <a:avLst/>
              <a:gdLst/>
              <a:ahLst/>
              <a:cxnLst/>
              <a:rect l="l" t="t" r="r" b="b"/>
              <a:pathLst>
                <a:path w="4760" h="5454" extrusionOk="0">
                  <a:moveTo>
                    <a:pt x="3867" y="298"/>
                  </a:moveTo>
                  <a:lnTo>
                    <a:pt x="3867" y="298"/>
                  </a:lnTo>
                  <a:lnTo>
                    <a:pt x="4065" y="298"/>
                  </a:lnTo>
                  <a:lnTo>
                    <a:pt x="4164" y="298"/>
                  </a:lnTo>
                  <a:lnTo>
                    <a:pt x="4164" y="298"/>
                  </a:lnTo>
                  <a:lnTo>
                    <a:pt x="4164" y="298"/>
                  </a:lnTo>
                  <a:lnTo>
                    <a:pt x="4264" y="199"/>
                  </a:lnTo>
                  <a:lnTo>
                    <a:pt x="4264" y="199"/>
                  </a:lnTo>
                  <a:lnTo>
                    <a:pt x="4264" y="100"/>
                  </a:lnTo>
                  <a:lnTo>
                    <a:pt x="4264" y="100"/>
                  </a:lnTo>
                  <a:lnTo>
                    <a:pt x="4363" y="100"/>
                  </a:lnTo>
                  <a:lnTo>
                    <a:pt x="4462" y="199"/>
                  </a:lnTo>
                  <a:lnTo>
                    <a:pt x="4462" y="199"/>
                  </a:lnTo>
                  <a:lnTo>
                    <a:pt x="4561" y="1785"/>
                  </a:lnTo>
                  <a:lnTo>
                    <a:pt x="4561" y="1785"/>
                  </a:lnTo>
                  <a:lnTo>
                    <a:pt x="4561" y="1884"/>
                  </a:lnTo>
                  <a:lnTo>
                    <a:pt x="4462" y="1884"/>
                  </a:lnTo>
                  <a:lnTo>
                    <a:pt x="4363" y="1884"/>
                  </a:lnTo>
                  <a:lnTo>
                    <a:pt x="4363" y="1785"/>
                  </a:lnTo>
                  <a:lnTo>
                    <a:pt x="4363" y="1785"/>
                  </a:lnTo>
                  <a:lnTo>
                    <a:pt x="4264" y="1488"/>
                  </a:lnTo>
                  <a:lnTo>
                    <a:pt x="3966" y="893"/>
                  </a:lnTo>
                  <a:lnTo>
                    <a:pt x="3768" y="695"/>
                  </a:lnTo>
                  <a:lnTo>
                    <a:pt x="3470" y="397"/>
                  </a:lnTo>
                  <a:lnTo>
                    <a:pt x="3173" y="298"/>
                  </a:lnTo>
                  <a:lnTo>
                    <a:pt x="2776" y="199"/>
                  </a:lnTo>
                  <a:lnTo>
                    <a:pt x="2776" y="199"/>
                  </a:lnTo>
                  <a:lnTo>
                    <a:pt x="2380" y="298"/>
                  </a:lnTo>
                  <a:lnTo>
                    <a:pt x="1983" y="496"/>
                  </a:lnTo>
                  <a:lnTo>
                    <a:pt x="1785" y="695"/>
                  </a:lnTo>
                  <a:lnTo>
                    <a:pt x="1487" y="1091"/>
                  </a:lnTo>
                  <a:lnTo>
                    <a:pt x="1289" y="1488"/>
                  </a:lnTo>
                  <a:lnTo>
                    <a:pt x="1190" y="1884"/>
                  </a:lnTo>
                  <a:lnTo>
                    <a:pt x="1091" y="2479"/>
                  </a:lnTo>
                  <a:lnTo>
                    <a:pt x="1091" y="2975"/>
                  </a:lnTo>
                  <a:lnTo>
                    <a:pt x="1091" y="2975"/>
                  </a:lnTo>
                  <a:lnTo>
                    <a:pt x="1091" y="3471"/>
                  </a:lnTo>
                  <a:lnTo>
                    <a:pt x="1190" y="3967"/>
                  </a:lnTo>
                  <a:lnTo>
                    <a:pt x="1388" y="4363"/>
                  </a:lnTo>
                  <a:lnTo>
                    <a:pt x="1587" y="4661"/>
                  </a:lnTo>
                  <a:lnTo>
                    <a:pt x="1884" y="4859"/>
                  </a:lnTo>
                  <a:lnTo>
                    <a:pt x="2181" y="5057"/>
                  </a:lnTo>
                  <a:lnTo>
                    <a:pt x="2578" y="5156"/>
                  </a:lnTo>
                  <a:lnTo>
                    <a:pt x="2975" y="5255"/>
                  </a:lnTo>
                  <a:lnTo>
                    <a:pt x="2975" y="5255"/>
                  </a:lnTo>
                  <a:lnTo>
                    <a:pt x="3272" y="5156"/>
                  </a:lnTo>
                  <a:lnTo>
                    <a:pt x="3669" y="5057"/>
                  </a:lnTo>
                  <a:lnTo>
                    <a:pt x="3867" y="4859"/>
                  </a:lnTo>
                  <a:lnTo>
                    <a:pt x="4065" y="4661"/>
                  </a:lnTo>
                  <a:lnTo>
                    <a:pt x="4363" y="4264"/>
                  </a:lnTo>
                  <a:lnTo>
                    <a:pt x="4462" y="3867"/>
                  </a:lnTo>
                  <a:lnTo>
                    <a:pt x="4462" y="3867"/>
                  </a:lnTo>
                  <a:lnTo>
                    <a:pt x="4561" y="3768"/>
                  </a:lnTo>
                  <a:lnTo>
                    <a:pt x="4660" y="3669"/>
                  </a:lnTo>
                  <a:lnTo>
                    <a:pt x="4759" y="3768"/>
                  </a:lnTo>
                  <a:lnTo>
                    <a:pt x="4759" y="3867"/>
                  </a:lnTo>
                  <a:lnTo>
                    <a:pt x="4759" y="3867"/>
                  </a:lnTo>
                  <a:lnTo>
                    <a:pt x="4462" y="4462"/>
                  </a:lnTo>
                  <a:lnTo>
                    <a:pt x="4065" y="4958"/>
                  </a:lnTo>
                  <a:lnTo>
                    <a:pt x="3768" y="5156"/>
                  </a:lnTo>
                  <a:lnTo>
                    <a:pt x="3470" y="5355"/>
                  </a:lnTo>
                  <a:lnTo>
                    <a:pt x="3074" y="5454"/>
                  </a:lnTo>
                  <a:lnTo>
                    <a:pt x="2677" y="5454"/>
                  </a:lnTo>
                  <a:lnTo>
                    <a:pt x="2677" y="5454"/>
                  </a:lnTo>
                  <a:lnTo>
                    <a:pt x="2181" y="5454"/>
                  </a:lnTo>
                  <a:lnTo>
                    <a:pt x="1785" y="5355"/>
                  </a:lnTo>
                  <a:lnTo>
                    <a:pt x="1289" y="5057"/>
                  </a:lnTo>
                  <a:lnTo>
                    <a:pt x="893" y="4760"/>
                  </a:lnTo>
                  <a:lnTo>
                    <a:pt x="595" y="4462"/>
                  </a:lnTo>
                  <a:lnTo>
                    <a:pt x="298" y="3967"/>
                  </a:lnTo>
                  <a:lnTo>
                    <a:pt x="99" y="3471"/>
                  </a:lnTo>
                  <a:lnTo>
                    <a:pt x="0" y="2876"/>
                  </a:lnTo>
                  <a:lnTo>
                    <a:pt x="0" y="2876"/>
                  </a:lnTo>
                  <a:lnTo>
                    <a:pt x="99" y="2182"/>
                  </a:lnTo>
                  <a:lnTo>
                    <a:pt x="198" y="1686"/>
                  </a:lnTo>
                  <a:lnTo>
                    <a:pt x="496" y="1190"/>
                  </a:lnTo>
                  <a:lnTo>
                    <a:pt x="893" y="794"/>
                  </a:lnTo>
                  <a:lnTo>
                    <a:pt x="1289" y="496"/>
                  </a:lnTo>
                  <a:lnTo>
                    <a:pt x="1686" y="199"/>
                  </a:lnTo>
                  <a:lnTo>
                    <a:pt x="2181" y="100"/>
                  </a:lnTo>
                  <a:lnTo>
                    <a:pt x="2776" y="1"/>
                  </a:lnTo>
                  <a:lnTo>
                    <a:pt x="2776" y="1"/>
                  </a:lnTo>
                  <a:lnTo>
                    <a:pt x="3173" y="100"/>
                  </a:lnTo>
                  <a:lnTo>
                    <a:pt x="3470" y="100"/>
                  </a:lnTo>
                  <a:lnTo>
                    <a:pt x="3470" y="100"/>
                  </a:lnTo>
                  <a:lnTo>
                    <a:pt x="3867" y="298"/>
                  </a:lnTo>
                  <a:lnTo>
                    <a:pt x="3867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8" name="Google Shape;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381E78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2" name="Google Shape;42;p3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43" name="Google Shape;43;p3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Prince Edward Island_EN">
  <p:cSld name="TITLE_1_14_1_1_1_1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21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B28E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21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Prince Edward Island, Canada - Photo: Freepik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4" name="Google Shape;1174;p21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5" name="Google Shape;1175;p21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176" name="Google Shape;1176;p21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7" name="Google Shape;1227;p21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8" name="Google Shape;1228;p21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29" name="Google Shape;1229;p21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30" name="Google Shape;1230;p21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231" name="Google Shape;12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1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Prince Edward Island_FR">
  <p:cSld name="TITLE_1_13"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Google Shape;123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5" name="Google Shape;1235;p22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B28E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22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Île-du-Prince-Édouard, Canada - Photo : Freepik</a:t>
            </a:r>
            <a:endParaRPr sz="90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>
              <a:solidFill>
                <a:srgbClr val="FFFFFF"/>
              </a:solidFill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8" name="Google Shape;1238;p22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239" name="Google Shape;1239;p22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94" name="Google Shape;12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5" name="Google Shape;1295;p22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Quebec_EN">
  <p:cSld name="TITLE_1_12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7" name="Google Shape;129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3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7D002B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23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Percé, Quebec, Canada - Photo: UNESCO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0" name="Google Shape;1300;p23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1" name="Google Shape;1301;p23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302" name="Google Shape;1302;p23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3" name="Google Shape;1303;p23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4" name="Google Shape;1304;p23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8" name="Google Shape;1308;p23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09" name="Google Shape;1309;p23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0" name="Google Shape;1310;p23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1" name="Google Shape;1311;p23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2" name="Google Shape;1312;p23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3" name="Google Shape;1313;p23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4" name="Google Shape;1314;p23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357" name="Google Shape;13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8" name="Google Shape;1358;p23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Quebec_FR">
  <p:cSld name="TITLE_1_11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0" name="Google Shape;136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1" name="Google Shape;1361;p24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7D002B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24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Percé, Quebec, Canada - Photo: UNESCO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3" name="Google Shape;1363;p24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24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24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366" name="Google Shape;1366;p24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21" name="Google Shape;14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2" name="Google Shape;1422;p24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Saskatchewan_EN">
  <p:cSld name="TITLE_1_11_1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" name="Google Shape;14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25" name="Google Shape;1425;p25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6F7D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25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Saskatchewan, Canada - Photo : Unsplash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7" name="Google Shape;1427;p25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25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9" name="Google Shape;1429;p25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430" name="Google Shape;1430;p25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1" name="Google Shape;1431;p25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2" name="Google Shape;1432;p25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3" name="Google Shape;1433;p25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4" name="Google Shape;1434;p25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5" name="Google Shape;1435;p25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6" name="Google Shape;1436;p25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7" name="Google Shape;1437;p25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8" name="Google Shape;1438;p25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39" name="Google Shape;1439;p25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0" name="Google Shape;1440;p25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1" name="Google Shape;1441;p25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2" name="Google Shape;1442;p25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3" name="Google Shape;1443;p25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4" name="Google Shape;1444;p25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5" name="Google Shape;1445;p25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6" name="Google Shape;1446;p25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7" name="Google Shape;1447;p25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8" name="Google Shape;1448;p25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485" name="Google Shape;14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25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Saskatchewan_FR">
  <p:cSld name="TITLE_1_11_1_1"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" name="Google Shape;148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26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6F7D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6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Saskatchewan, Canada - Photo: Unsplash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91" name="Google Shape;1491;p26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26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3" name="Google Shape;1493;p26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494" name="Google Shape;1494;p26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49" name="Google Shape;15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Google Shape;1550;p26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orthwest Territories_EN">
  <p:cSld name="TITLE_1_10"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2" name="Google Shape;155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3" name="Google Shape;1553;p27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Aurora borealis, Northwest Territories - Photo Shutterstock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54" name="Google Shape;1554;p27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9668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27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6" name="Google Shape;1556;p27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557" name="Google Shape;1557;p27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58" name="Google Shape;1558;p27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59" name="Google Shape;1559;p27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0" name="Google Shape;1560;p27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1" name="Google Shape;1561;p27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2" name="Google Shape;1562;p27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3" name="Google Shape;1563;p27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4" name="Google Shape;1564;p27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5" name="Google Shape;1565;p27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6" name="Google Shape;1566;p27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7" name="Google Shape;1567;p27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8" name="Google Shape;1568;p27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69" name="Google Shape;1569;p27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0" name="Google Shape;1570;p27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1" name="Google Shape;1571;p27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2" name="Google Shape;1572;p27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3" name="Google Shape;1573;p27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4" name="Google Shape;1574;p27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5" name="Google Shape;1575;p27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6" name="Google Shape;1576;p27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7" name="Google Shape;1577;p27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8" name="Google Shape;1578;p27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79" name="Google Shape;1579;p27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0" name="Google Shape;1580;p27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1" name="Google Shape;1581;p27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2" name="Google Shape;1582;p27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3" name="Google Shape;1583;p27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4" name="Google Shape;1584;p27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5" name="Google Shape;1585;p27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6" name="Google Shape;1586;p27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7" name="Google Shape;1587;p27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8" name="Google Shape;1588;p27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89" name="Google Shape;1589;p27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612" name="Google Shape;16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p27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orthwest Territories_FR">
  <p:cSld name="TITLE_1_9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5" name="Google Shape;16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28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9668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28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Aurore boréale, Territoires du Nord-Ouest - Photo Shutterstock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8" name="Google Shape;1618;p28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9" name="Google Shape;1619;p28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620" name="Google Shape;1620;p28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8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8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8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8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8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8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8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8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8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8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8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8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8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8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8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8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8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8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8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8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8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8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8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8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8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8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8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8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8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8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8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8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8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8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8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8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8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8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8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8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8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8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8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8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8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8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8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8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8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75" name="Google Shape;16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6" name="Google Shape;1676;p28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unavut_EN">
  <p:cSld name="TITLE_1_8_1"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8" name="Google Shape;1678;p29"/>
          <p:cNvPicPr preferRelativeResize="0"/>
          <p:nvPr/>
        </p:nvPicPr>
        <p:blipFill rotWithShape="1">
          <a:blip r:embed="rId2">
            <a:alphaModFix/>
          </a:blip>
          <a:srcRect t="199" b="199"/>
          <a:stretch/>
        </p:blipFill>
        <p:spPr>
          <a:xfrm>
            <a:off x="0" y="13"/>
            <a:ext cx="9144002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29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Baffin Island valley, Territory of Nunavut, Canada - Photo: Freepik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0" name="Google Shape;1680;p29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5E8290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29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2" name="Google Shape;1682;p29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683" name="Google Shape;1683;p29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4" name="Google Shape;1684;p29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5" name="Google Shape;1685;p29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6" name="Google Shape;1686;p29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7" name="Google Shape;1687;p29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8" name="Google Shape;1688;p29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9" name="Google Shape;1689;p29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0" name="Google Shape;1690;p29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1" name="Google Shape;1691;p29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2" name="Google Shape;1692;p29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3" name="Google Shape;1693;p29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4" name="Google Shape;1694;p29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5" name="Google Shape;1695;p29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6" name="Google Shape;1696;p29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7" name="Google Shape;1697;p29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8" name="Google Shape;1698;p29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9" name="Google Shape;1699;p29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0" name="Google Shape;1700;p29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1" name="Google Shape;1701;p29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2" name="Google Shape;1702;p29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3" name="Google Shape;1703;p29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4" name="Google Shape;1704;p29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5" name="Google Shape;1705;p29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6" name="Google Shape;1706;p29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7" name="Google Shape;1707;p29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8" name="Google Shape;1708;p29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9" name="Google Shape;1709;p29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0" name="Google Shape;1710;p29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1" name="Google Shape;1711;p29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2" name="Google Shape;1712;p29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3" name="Google Shape;1713;p29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4" name="Google Shape;1714;p29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5" name="Google Shape;1715;p29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738" name="Google Shape;17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9" name="Google Shape;1739;p29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unavut_FR">
  <p:cSld name="TITLE_1_8_1_1"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" name="Google Shape;1741;p30"/>
          <p:cNvPicPr preferRelativeResize="0"/>
          <p:nvPr/>
        </p:nvPicPr>
        <p:blipFill rotWithShape="1">
          <a:blip r:embed="rId2">
            <a:alphaModFix/>
          </a:blip>
          <a:srcRect t="199" b="199"/>
          <a:stretch/>
        </p:blipFill>
        <p:spPr>
          <a:xfrm>
            <a:off x="0" y="13"/>
            <a:ext cx="9144002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2" name="Google Shape;1742;p30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Baffin Island valley, territory of Nunavut, Canada - Photo: Freepik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3" name="Google Shape;1743;p30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5E8290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30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5" name="Google Shape;1745;p30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746" name="Google Shape;1746;p30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0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0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0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0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0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0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0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01" name="Google Shape;18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2" name="Google Shape;1802;p30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Alberta_FR">
  <p:cSld name="TITLE_1_15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381E78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Lac Moraine, Alberta, Canada - Photo : Unsplash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04" name="Google Shape;104;p4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9" name="Google Shape;15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Yukon_EN">
  <p:cSld name="TITLE_1_7"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4" name="Google Shape;180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05" name="Google Shape;1805;p31"/>
          <p:cNvSpPr/>
          <p:nvPr/>
        </p:nvSpPr>
        <p:spPr>
          <a:xfrm>
            <a:off x="0" y="4248150"/>
            <a:ext cx="9125100" cy="71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55686"/>
                </a:srgbClr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1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Yukon, Territory, Canada - Photo: Unsplash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07" name="Google Shape;1807;p31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5E8290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1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9" name="Google Shape;1809;p31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810" name="Google Shape;1810;p31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1" name="Google Shape;1811;p31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2" name="Google Shape;1812;p31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3" name="Google Shape;1813;p31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4" name="Google Shape;1814;p31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5" name="Google Shape;1815;p31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6" name="Google Shape;1816;p31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7" name="Google Shape;1817;p31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8" name="Google Shape;1818;p31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9" name="Google Shape;1819;p31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0" name="Google Shape;1820;p31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1" name="Google Shape;1821;p31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2" name="Google Shape;1822;p31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3" name="Google Shape;1823;p31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4" name="Google Shape;1824;p31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5" name="Google Shape;1825;p31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6" name="Google Shape;1826;p31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7" name="Google Shape;1827;p31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8" name="Google Shape;1828;p31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9" name="Google Shape;1829;p31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0" name="Google Shape;1830;p31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1" name="Google Shape;1831;p31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2" name="Google Shape;1832;p31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3" name="Google Shape;1833;p31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4" name="Google Shape;1834;p31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5" name="Google Shape;1835;p31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6" name="Google Shape;1836;p31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7" name="Google Shape;1837;p31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8" name="Google Shape;1838;p31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9" name="Google Shape;1839;p31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0" name="Google Shape;1840;p31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1" name="Google Shape;1841;p31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2" name="Google Shape;1842;p31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3" name="Google Shape;1843;p31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1865" name="Google Shape;18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6" name="Google Shape;1866;p31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Yukon_FR">
  <p:cSld name="TITLE_1_7_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8" name="Google Shape;186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9" name="Google Shape;1869;p32"/>
          <p:cNvSpPr/>
          <p:nvPr/>
        </p:nvSpPr>
        <p:spPr>
          <a:xfrm>
            <a:off x="0" y="4248150"/>
            <a:ext cx="9125100" cy="7188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6000">
                <a:srgbClr val="000000">
                  <a:alpha val="55686"/>
                </a:srgbClr>
              </a:gs>
              <a:gs pos="100000">
                <a:schemeClr val="dk1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32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900">
                <a:solidFill>
                  <a:schemeClr val="lt1"/>
                </a:solidFill>
              </a:rPr>
              <a:t>Territoire du Yukon, Canada - Photo: Unsplash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871" name="Google Shape;1871;p32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5E8290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32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3" name="Google Shape;1873;p32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1874" name="Google Shape;1874;p32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2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2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2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2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2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2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2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2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2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2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2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2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2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2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2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2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2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2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2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2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2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2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2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2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2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2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2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2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2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2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2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2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2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2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2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2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2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2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2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2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29" name="Google Shape;192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32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- No Header" type="tx">
  <p:cSld name="TITLE_AND_BODY">
    <p:bg>
      <p:bgPr>
        <a:solidFill>
          <a:schemeClr val="lt1"/>
        </a:solidFill>
        <a:effectLst/>
      </p:bgPr>
    </p:bg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2" name="Google Shape;193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3" name="Google Shape;1933;p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491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34" name="Google Shape;1934;p33"/>
          <p:cNvSpPr txBox="1">
            <a:spLocks noGrp="1"/>
          </p:cNvSpPr>
          <p:nvPr>
            <p:ph type="body" idx="1"/>
          </p:nvPr>
        </p:nvSpPr>
        <p:spPr>
          <a:xfrm>
            <a:off x="228600" y="1308813"/>
            <a:ext cx="86868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35" name="Google Shape;1935;p33"/>
          <p:cNvSpPr txBox="1">
            <a:spLocks noGrp="1"/>
          </p:cNvSpPr>
          <p:nvPr>
            <p:ph type="subTitle" idx="2"/>
          </p:nvPr>
        </p:nvSpPr>
        <p:spPr>
          <a:xfrm>
            <a:off x="228600" y="774594"/>
            <a:ext cx="32625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36" name="Google Shape;1936;p33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- With Header">
  <p:cSld name="TITLE_AND_BODY_2">
    <p:bg>
      <p:bgPr>
        <a:solidFill>
          <a:schemeClr val="lt1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34"/>
          <p:cNvSpPr txBox="1">
            <a:spLocks noGrp="1"/>
          </p:cNvSpPr>
          <p:nvPr>
            <p:ph type="title"/>
          </p:nvPr>
        </p:nvSpPr>
        <p:spPr>
          <a:xfrm>
            <a:off x="0" y="-75"/>
            <a:ext cx="9144000" cy="5685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22860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9" name="Google Shape;1939;p34"/>
          <p:cNvSpPr txBox="1">
            <a:spLocks noGrp="1"/>
          </p:cNvSpPr>
          <p:nvPr>
            <p:ph type="body" idx="1"/>
          </p:nvPr>
        </p:nvSpPr>
        <p:spPr>
          <a:xfrm>
            <a:off x="228600" y="1308813"/>
            <a:ext cx="86868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940" name="Google Shape;1940;p34"/>
          <p:cNvSpPr txBox="1">
            <a:spLocks noGrp="1"/>
          </p:cNvSpPr>
          <p:nvPr>
            <p:ph type="subTitle" idx="2"/>
          </p:nvPr>
        </p:nvSpPr>
        <p:spPr>
          <a:xfrm>
            <a:off x="228600" y="774594"/>
            <a:ext cx="32625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41" name="Google Shape;194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2" name="Google Shape;1942;p34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ONE_COLUMN_TEXT"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35"/>
          <p:cNvSpPr>
            <a:spLocks noGrp="1"/>
          </p:cNvSpPr>
          <p:nvPr>
            <p:ph type="pic" idx="2"/>
          </p:nvPr>
        </p:nvSpPr>
        <p:spPr>
          <a:xfrm>
            <a:off x="0" y="0"/>
            <a:ext cx="4083900" cy="46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945" name="Google Shape;1945;p35"/>
          <p:cNvSpPr txBox="1">
            <a:spLocks noGrp="1"/>
          </p:cNvSpPr>
          <p:nvPr>
            <p:ph type="title"/>
          </p:nvPr>
        </p:nvSpPr>
        <p:spPr>
          <a:xfrm>
            <a:off x="4464900" y="228600"/>
            <a:ext cx="44505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46" name="Google Shape;1946;p35"/>
          <p:cNvSpPr txBox="1">
            <a:spLocks noGrp="1"/>
          </p:cNvSpPr>
          <p:nvPr>
            <p:ph type="subTitle" idx="1"/>
          </p:nvPr>
        </p:nvSpPr>
        <p:spPr>
          <a:xfrm>
            <a:off x="4464900" y="2698750"/>
            <a:ext cx="44505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47" name="Google Shape;194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8" name="Google Shape;1948;p35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">
  <p:cSld name="BLANK_1_1_1_1">
    <p:bg>
      <p:bgPr>
        <a:solidFill>
          <a:schemeClr val="lt1"/>
        </a:solidFill>
        <a:effectLst/>
      </p:bgPr>
    </p:bg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36"/>
          <p:cNvSpPr txBox="1">
            <a:spLocks noGrp="1"/>
          </p:cNvSpPr>
          <p:nvPr>
            <p:ph type="ctrTitle"/>
          </p:nvPr>
        </p:nvSpPr>
        <p:spPr>
          <a:xfrm>
            <a:off x="495750" y="1143000"/>
            <a:ext cx="8191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1951" name="Google Shape;1951;p36"/>
          <p:cNvSpPr txBox="1">
            <a:spLocks noGrp="1"/>
          </p:cNvSpPr>
          <p:nvPr>
            <p:ph type="subTitle" idx="1"/>
          </p:nvPr>
        </p:nvSpPr>
        <p:spPr>
          <a:xfrm>
            <a:off x="495750" y="2790825"/>
            <a:ext cx="81912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52" name="Google Shape;195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3" name="Google Shape;1953;p36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pos="312">
          <p15:clr>
            <a:srgbClr val="E46962"/>
          </p15:clr>
        </p15:guide>
        <p15:guide id="3" orient="horz" pos="2880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37"/>
          <p:cNvSpPr txBox="1">
            <a:spLocks noGrp="1"/>
          </p:cNvSpPr>
          <p:nvPr>
            <p:ph type="subTitle" idx="1"/>
          </p:nvPr>
        </p:nvSpPr>
        <p:spPr>
          <a:xfrm>
            <a:off x="389530" y="1897175"/>
            <a:ext cx="3969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56" name="Google Shape;1956;p37"/>
          <p:cNvSpPr txBox="1">
            <a:spLocks noGrp="1"/>
          </p:cNvSpPr>
          <p:nvPr>
            <p:ph type="subTitle" idx="2"/>
          </p:nvPr>
        </p:nvSpPr>
        <p:spPr>
          <a:xfrm>
            <a:off x="381004" y="2595325"/>
            <a:ext cx="39693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7" name="Google Shape;1957;p37"/>
          <p:cNvSpPr txBox="1">
            <a:spLocks noGrp="1"/>
          </p:cNvSpPr>
          <p:nvPr>
            <p:ph type="subTitle" idx="3"/>
          </p:nvPr>
        </p:nvSpPr>
        <p:spPr>
          <a:xfrm>
            <a:off x="4735518" y="1897175"/>
            <a:ext cx="3969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58" name="Google Shape;1958;p37"/>
          <p:cNvSpPr txBox="1">
            <a:spLocks noGrp="1"/>
          </p:cNvSpPr>
          <p:nvPr>
            <p:ph type="subTitle" idx="4"/>
          </p:nvPr>
        </p:nvSpPr>
        <p:spPr>
          <a:xfrm>
            <a:off x="4726991" y="2595325"/>
            <a:ext cx="39693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9" name="Google Shape;1959;p3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60" name="Google Shape;1960;p37"/>
          <p:cNvSpPr txBox="1">
            <a:spLocks noGrp="1"/>
          </p:cNvSpPr>
          <p:nvPr>
            <p:ph type="subTitle" idx="5"/>
          </p:nvPr>
        </p:nvSpPr>
        <p:spPr>
          <a:xfrm>
            <a:off x="228600" y="774600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61" name="Google Shape;1961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2" name="Google Shape;1962;p37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2944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 type="titleOnly">
  <p:cSld name="TITLE_ONLY"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3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65" name="Google Shape;1965;p38"/>
          <p:cNvSpPr txBox="1">
            <a:spLocks noGrp="1"/>
          </p:cNvSpPr>
          <p:nvPr>
            <p:ph type="subTitle" idx="1"/>
          </p:nvPr>
        </p:nvSpPr>
        <p:spPr>
          <a:xfrm>
            <a:off x="228600" y="774600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66" name="Google Shape;1966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7" name="Google Shape;1967;p38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orient="horz" pos="2880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bg>
      <p:bgPr>
        <a:solidFill>
          <a:schemeClr val="lt1"/>
        </a:solidFill>
        <a:effectLst/>
      </p:bgPr>
    </p:bg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39"/>
          <p:cNvSpPr txBox="1">
            <a:spLocks noGrp="1"/>
          </p:cNvSpPr>
          <p:nvPr>
            <p:ph type="subTitle" idx="1"/>
          </p:nvPr>
        </p:nvSpPr>
        <p:spPr>
          <a:xfrm>
            <a:off x="337655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70" name="Google Shape;1970;p39"/>
          <p:cNvSpPr txBox="1">
            <a:spLocks noGrp="1"/>
          </p:cNvSpPr>
          <p:nvPr>
            <p:ph type="subTitle" idx="2"/>
          </p:nvPr>
        </p:nvSpPr>
        <p:spPr>
          <a:xfrm>
            <a:off x="337655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1" name="Google Shape;1971;p39"/>
          <p:cNvSpPr>
            <a:spLocks noGrp="1"/>
          </p:cNvSpPr>
          <p:nvPr>
            <p:ph type="pic" idx="3"/>
          </p:nvPr>
        </p:nvSpPr>
        <p:spPr>
          <a:xfrm>
            <a:off x="54030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2" name="Google Shape;1972;p39"/>
          <p:cNvSpPr txBox="1">
            <a:spLocks noGrp="1"/>
          </p:cNvSpPr>
          <p:nvPr>
            <p:ph type="subTitle" idx="4"/>
          </p:nvPr>
        </p:nvSpPr>
        <p:spPr>
          <a:xfrm>
            <a:off x="2490305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73" name="Google Shape;1973;p39"/>
          <p:cNvSpPr txBox="1">
            <a:spLocks noGrp="1"/>
          </p:cNvSpPr>
          <p:nvPr>
            <p:ph type="subTitle" idx="5"/>
          </p:nvPr>
        </p:nvSpPr>
        <p:spPr>
          <a:xfrm>
            <a:off x="2490305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4" name="Google Shape;1974;p39"/>
          <p:cNvSpPr>
            <a:spLocks noGrp="1"/>
          </p:cNvSpPr>
          <p:nvPr>
            <p:ph type="pic" idx="6"/>
          </p:nvPr>
        </p:nvSpPr>
        <p:spPr>
          <a:xfrm>
            <a:off x="269295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5" name="Google Shape;1975;p39"/>
          <p:cNvSpPr txBox="1">
            <a:spLocks noGrp="1"/>
          </p:cNvSpPr>
          <p:nvPr>
            <p:ph type="subTitle" idx="7"/>
          </p:nvPr>
        </p:nvSpPr>
        <p:spPr>
          <a:xfrm>
            <a:off x="4652480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76" name="Google Shape;1976;p39"/>
          <p:cNvSpPr txBox="1">
            <a:spLocks noGrp="1"/>
          </p:cNvSpPr>
          <p:nvPr>
            <p:ph type="subTitle" idx="8"/>
          </p:nvPr>
        </p:nvSpPr>
        <p:spPr>
          <a:xfrm>
            <a:off x="4652480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77" name="Google Shape;1977;p39"/>
          <p:cNvSpPr>
            <a:spLocks noGrp="1"/>
          </p:cNvSpPr>
          <p:nvPr>
            <p:ph type="pic" idx="9"/>
          </p:nvPr>
        </p:nvSpPr>
        <p:spPr>
          <a:xfrm>
            <a:off x="484560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8" name="Google Shape;1978;p39"/>
          <p:cNvSpPr txBox="1">
            <a:spLocks noGrp="1"/>
          </p:cNvSpPr>
          <p:nvPr>
            <p:ph type="subTitle" idx="13"/>
          </p:nvPr>
        </p:nvSpPr>
        <p:spPr>
          <a:xfrm>
            <a:off x="6795605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79" name="Google Shape;1979;p39"/>
          <p:cNvSpPr txBox="1">
            <a:spLocks noGrp="1"/>
          </p:cNvSpPr>
          <p:nvPr>
            <p:ph type="subTitle" idx="14"/>
          </p:nvPr>
        </p:nvSpPr>
        <p:spPr>
          <a:xfrm>
            <a:off x="6795605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80" name="Google Shape;1980;p39"/>
          <p:cNvSpPr>
            <a:spLocks noGrp="1"/>
          </p:cNvSpPr>
          <p:nvPr>
            <p:ph type="pic" idx="15"/>
          </p:nvPr>
        </p:nvSpPr>
        <p:spPr>
          <a:xfrm>
            <a:off x="699825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1" name="Google Shape;1981;p3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82" name="Google Shape;1982;p39"/>
          <p:cNvSpPr txBox="1">
            <a:spLocks noGrp="1"/>
          </p:cNvSpPr>
          <p:nvPr>
            <p:ph type="subTitle" idx="16"/>
          </p:nvPr>
        </p:nvSpPr>
        <p:spPr>
          <a:xfrm>
            <a:off x="228600" y="774600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83" name="Google Shape;1983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4" name="Google Shape;1984;p39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2944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2">
  <p:cSld name="CUSTOM_12_1_2">
    <p:bg>
      <p:bgPr>
        <a:solidFill>
          <a:schemeClr val="lt1"/>
        </a:solidFill>
        <a:effectLst/>
      </p:bgPr>
    </p:bg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p40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7" name="Google Shape;1987;p40"/>
          <p:cNvSpPr txBox="1">
            <a:spLocks noGrp="1"/>
          </p:cNvSpPr>
          <p:nvPr>
            <p:ph type="subTitle" idx="1"/>
          </p:nvPr>
        </p:nvSpPr>
        <p:spPr>
          <a:xfrm>
            <a:off x="186757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988" name="Google Shape;1988;p40"/>
          <p:cNvSpPr txBox="1">
            <a:spLocks noGrp="1"/>
          </p:cNvSpPr>
          <p:nvPr>
            <p:ph type="subTitle" idx="2"/>
          </p:nvPr>
        </p:nvSpPr>
        <p:spPr>
          <a:xfrm>
            <a:off x="186757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89" name="Google Shape;1989;p40"/>
          <p:cNvSpPr>
            <a:spLocks noGrp="1"/>
          </p:cNvSpPr>
          <p:nvPr>
            <p:ph type="pic" idx="3"/>
          </p:nvPr>
        </p:nvSpPr>
        <p:spPr>
          <a:xfrm>
            <a:off x="304060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0" name="Google Shape;1990;p4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1991" name="Google Shape;1991;p40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2" name="Google Shape;1992;p40"/>
          <p:cNvSpPr txBox="1">
            <a:spLocks noGrp="1"/>
          </p:cNvSpPr>
          <p:nvPr>
            <p:ph type="subTitle" idx="4"/>
          </p:nvPr>
        </p:nvSpPr>
        <p:spPr>
          <a:xfrm>
            <a:off x="1459682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993" name="Google Shape;1993;p40"/>
          <p:cNvSpPr txBox="1">
            <a:spLocks noGrp="1"/>
          </p:cNvSpPr>
          <p:nvPr>
            <p:ph type="subTitle" idx="5"/>
          </p:nvPr>
        </p:nvSpPr>
        <p:spPr>
          <a:xfrm>
            <a:off x="1459682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94" name="Google Shape;1994;p40"/>
          <p:cNvSpPr>
            <a:spLocks noGrp="1"/>
          </p:cNvSpPr>
          <p:nvPr>
            <p:ph type="pic" idx="6"/>
          </p:nvPr>
        </p:nvSpPr>
        <p:spPr>
          <a:xfrm>
            <a:off x="1576985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5" name="Google Shape;1995;p40"/>
          <p:cNvSpPr txBox="1">
            <a:spLocks noGrp="1"/>
          </p:cNvSpPr>
          <p:nvPr>
            <p:ph type="subTitle" idx="7"/>
          </p:nvPr>
        </p:nvSpPr>
        <p:spPr>
          <a:xfrm>
            <a:off x="2732607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996" name="Google Shape;1996;p40"/>
          <p:cNvSpPr txBox="1">
            <a:spLocks noGrp="1"/>
          </p:cNvSpPr>
          <p:nvPr>
            <p:ph type="subTitle" idx="8"/>
          </p:nvPr>
        </p:nvSpPr>
        <p:spPr>
          <a:xfrm>
            <a:off x="2732607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997" name="Google Shape;1997;p40"/>
          <p:cNvSpPr>
            <a:spLocks noGrp="1"/>
          </p:cNvSpPr>
          <p:nvPr>
            <p:ph type="pic" idx="9"/>
          </p:nvPr>
        </p:nvSpPr>
        <p:spPr>
          <a:xfrm>
            <a:off x="2849910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8" name="Google Shape;1998;p40"/>
          <p:cNvSpPr txBox="1">
            <a:spLocks noGrp="1"/>
          </p:cNvSpPr>
          <p:nvPr>
            <p:ph type="subTitle" idx="13"/>
          </p:nvPr>
        </p:nvSpPr>
        <p:spPr>
          <a:xfrm>
            <a:off x="4005532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1999" name="Google Shape;1999;p40"/>
          <p:cNvSpPr txBox="1">
            <a:spLocks noGrp="1"/>
          </p:cNvSpPr>
          <p:nvPr>
            <p:ph type="subTitle" idx="14"/>
          </p:nvPr>
        </p:nvSpPr>
        <p:spPr>
          <a:xfrm>
            <a:off x="4005532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00" name="Google Shape;2000;p40"/>
          <p:cNvSpPr>
            <a:spLocks noGrp="1"/>
          </p:cNvSpPr>
          <p:nvPr>
            <p:ph type="pic" idx="15"/>
          </p:nvPr>
        </p:nvSpPr>
        <p:spPr>
          <a:xfrm>
            <a:off x="4122835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1" name="Google Shape;2001;p40"/>
          <p:cNvSpPr txBox="1">
            <a:spLocks noGrp="1"/>
          </p:cNvSpPr>
          <p:nvPr>
            <p:ph type="subTitle" idx="16"/>
          </p:nvPr>
        </p:nvSpPr>
        <p:spPr>
          <a:xfrm>
            <a:off x="5278457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02" name="Google Shape;2002;p40"/>
          <p:cNvSpPr txBox="1">
            <a:spLocks noGrp="1"/>
          </p:cNvSpPr>
          <p:nvPr>
            <p:ph type="subTitle" idx="17"/>
          </p:nvPr>
        </p:nvSpPr>
        <p:spPr>
          <a:xfrm>
            <a:off x="5278457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03" name="Google Shape;2003;p40"/>
          <p:cNvSpPr>
            <a:spLocks noGrp="1"/>
          </p:cNvSpPr>
          <p:nvPr>
            <p:ph type="pic" idx="18"/>
          </p:nvPr>
        </p:nvSpPr>
        <p:spPr>
          <a:xfrm>
            <a:off x="5395760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4" name="Google Shape;2004;p40"/>
          <p:cNvSpPr txBox="1">
            <a:spLocks noGrp="1"/>
          </p:cNvSpPr>
          <p:nvPr>
            <p:ph type="subTitle" idx="19"/>
          </p:nvPr>
        </p:nvSpPr>
        <p:spPr>
          <a:xfrm>
            <a:off x="6551382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05" name="Google Shape;2005;p40"/>
          <p:cNvSpPr txBox="1">
            <a:spLocks noGrp="1"/>
          </p:cNvSpPr>
          <p:nvPr>
            <p:ph type="subTitle" idx="20"/>
          </p:nvPr>
        </p:nvSpPr>
        <p:spPr>
          <a:xfrm>
            <a:off x="6551382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06" name="Google Shape;2006;p40"/>
          <p:cNvSpPr>
            <a:spLocks noGrp="1"/>
          </p:cNvSpPr>
          <p:nvPr>
            <p:ph type="pic" idx="21"/>
          </p:nvPr>
        </p:nvSpPr>
        <p:spPr>
          <a:xfrm>
            <a:off x="6668685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7" name="Google Shape;2007;p40"/>
          <p:cNvSpPr txBox="1">
            <a:spLocks noGrp="1"/>
          </p:cNvSpPr>
          <p:nvPr>
            <p:ph type="subTitle" idx="22"/>
          </p:nvPr>
        </p:nvSpPr>
        <p:spPr>
          <a:xfrm>
            <a:off x="7824307" y="17817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08" name="Google Shape;2008;p40"/>
          <p:cNvSpPr txBox="1">
            <a:spLocks noGrp="1"/>
          </p:cNvSpPr>
          <p:nvPr>
            <p:ph type="subTitle" idx="23"/>
          </p:nvPr>
        </p:nvSpPr>
        <p:spPr>
          <a:xfrm>
            <a:off x="7824307" y="23669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09" name="Google Shape;2009;p40"/>
          <p:cNvSpPr>
            <a:spLocks noGrp="1"/>
          </p:cNvSpPr>
          <p:nvPr>
            <p:ph type="pic" idx="24"/>
          </p:nvPr>
        </p:nvSpPr>
        <p:spPr>
          <a:xfrm>
            <a:off x="7941610" y="8149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0" name="Google Shape;2010;p40"/>
          <p:cNvSpPr txBox="1">
            <a:spLocks noGrp="1"/>
          </p:cNvSpPr>
          <p:nvPr>
            <p:ph type="subTitle" idx="25"/>
          </p:nvPr>
        </p:nvSpPr>
        <p:spPr>
          <a:xfrm>
            <a:off x="186757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11" name="Google Shape;2011;p40"/>
          <p:cNvSpPr txBox="1">
            <a:spLocks noGrp="1"/>
          </p:cNvSpPr>
          <p:nvPr>
            <p:ph type="subTitle" idx="26"/>
          </p:nvPr>
        </p:nvSpPr>
        <p:spPr>
          <a:xfrm>
            <a:off x="186757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12" name="Google Shape;2012;p40"/>
          <p:cNvSpPr>
            <a:spLocks noGrp="1"/>
          </p:cNvSpPr>
          <p:nvPr>
            <p:ph type="pic" idx="27"/>
          </p:nvPr>
        </p:nvSpPr>
        <p:spPr>
          <a:xfrm>
            <a:off x="304060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3" name="Google Shape;2013;p40"/>
          <p:cNvSpPr txBox="1">
            <a:spLocks noGrp="1"/>
          </p:cNvSpPr>
          <p:nvPr>
            <p:ph type="subTitle" idx="28"/>
          </p:nvPr>
        </p:nvSpPr>
        <p:spPr>
          <a:xfrm>
            <a:off x="1459682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14" name="Google Shape;2014;p40"/>
          <p:cNvSpPr txBox="1">
            <a:spLocks noGrp="1"/>
          </p:cNvSpPr>
          <p:nvPr>
            <p:ph type="subTitle" idx="29"/>
          </p:nvPr>
        </p:nvSpPr>
        <p:spPr>
          <a:xfrm>
            <a:off x="1459682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15" name="Google Shape;2015;p40"/>
          <p:cNvSpPr>
            <a:spLocks noGrp="1"/>
          </p:cNvSpPr>
          <p:nvPr>
            <p:ph type="pic" idx="30"/>
          </p:nvPr>
        </p:nvSpPr>
        <p:spPr>
          <a:xfrm>
            <a:off x="1576985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6" name="Google Shape;2016;p40"/>
          <p:cNvSpPr txBox="1">
            <a:spLocks noGrp="1"/>
          </p:cNvSpPr>
          <p:nvPr>
            <p:ph type="subTitle" idx="31"/>
          </p:nvPr>
        </p:nvSpPr>
        <p:spPr>
          <a:xfrm>
            <a:off x="2732607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17" name="Google Shape;2017;p40"/>
          <p:cNvSpPr txBox="1">
            <a:spLocks noGrp="1"/>
          </p:cNvSpPr>
          <p:nvPr>
            <p:ph type="subTitle" idx="32"/>
          </p:nvPr>
        </p:nvSpPr>
        <p:spPr>
          <a:xfrm>
            <a:off x="2732607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18" name="Google Shape;2018;p40"/>
          <p:cNvSpPr>
            <a:spLocks noGrp="1"/>
          </p:cNvSpPr>
          <p:nvPr>
            <p:ph type="pic" idx="33"/>
          </p:nvPr>
        </p:nvSpPr>
        <p:spPr>
          <a:xfrm>
            <a:off x="2849910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9" name="Google Shape;2019;p40"/>
          <p:cNvSpPr txBox="1">
            <a:spLocks noGrp="1"/>
          </p:cNvSpPr>
          <p:nvPr>
            <p:ph type="subTitle" idx="34"/>
          </p:nvPr>
        </p:nvSpPr>
        <p:spPr>
          <a:xfrm>
            <a:off x="4005532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20" name="Google Shape;2020;p40"/>
          <p:cNvSpPr txBox="1">
            <a:spLocks noGrp="1"/>
          </p:cNvSpPr>
          <p:nvPr>
            <p:ph type="subTitle" idx="35"/>
          </p:nvPr>
        </p:nvSpPr>
        <p:spPr>
          <a:xfrm>
            <a:off x="4005532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1" name="Google Shape;2021;p40"/>
          <p:cNvSpPr>
            <a:spLocks noGrp="1"/>
          </p:cNvSpPr>
          <p:nvPr>
            <p:ph type="pic" idx="36"/>
          </p:nvPr>
        </p:nvSpPr>
        <p:spPr>
          <a:xfrm>
            <a:off x="4122835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2" name="Google Shape;2022;p40"/>
          <p:cNvSpPr txBox="1">
            <a:spLocks noGrp="1"/>
          </p:cNvSpPr>
          <p:nvPr>
            <p:ph type="subTitle" idx="37"/>
          </p:nvPr>
        </p:nvSpPr>
        <p:spPr>
          <a:xfrm>
            <a:off x="5278457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23" name="Google Shape;2023;p40"/>
          <p:cNvSpPr txBox="1">
            <a:spLocks noGrp="1"/>
          </p:cNvSpPr>
          <p:nvPr>
            <p:ph type="subTitle" idx="38"/>
          </p:nvPr>
        </p:nvSpPr>
        <p:spPr>
          <a:xfrm>
            <a:off x="5278457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4" name="Google Shape;2024;p40"/>
          <p:cNvSpPr>
            <a:spLocks noGrp="1"/>
          </p:cNvSpPr>
          <p:nvPr>
            <p:ph type="pic" idx="39"/>
          </p:nvPr>
        </p:nvSpPr>
        <p:spPr>
          <a:xfrm>
            <a:off x="5395760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5" name="Google Shape;2025;p40"/>
          <p:cNvSpPr txBox="1">
            <a:spLocks noGrp="1"/>
          </p:cNvSpPr>
          <p:nvPr>
            <p:ph type="subTitle" idx="40"/>
          </p:nvPr>
        </p:nvSpPr>
        <p:spPr>
          <a:xfrm>
            <a:off x="6551382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26" name="Google Shape;2026;p40"/>
          <p:cNvSpPr txBox="1">
            <a:spLocks noGrp="1"/>
          </p:cNvSpPr>
          <p:nvPr>
            <p:ph type="subTitle" idx="41"/>
          </p:nvPr>
        </p:nvSpPr>
        <p:spPr>
          <a:xfrm>
            <a:off x="6551382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7" name="Google Shape;2027;p40"/>
          <p:cNvSpPr>
            <a:spLocks noGrp="1"/>
          </p:cNvSpPr>
          <p:nvPr>
            <p:ph type="pic" idx="42"/>
          </p:nvPr>
        </p:nvSpPr>
        <p:spPr>
          <a:xfrm>
            <a:off x="6668685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8" name="Google Shape;2028;p40"/>
          <p:cNvSpPr txBox="1">
            <a:spLocks noGrp="1"/>
          </p:cNvSpPr>
          <p:nvPr>
            <p:ph type="subTitle" idx="43"/>
          </p:nvPr>
        </p:nvSpPr>
        <p:spPr>
          <a:xfrm>
            <a:off x="7824307" y="3868363"/>
            <a:ext cx="1112400" cy="4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029" name="Google Shape;2029;p40"/>
          <p:cNvSpPr txBox="1">
            <a:spLocks noGrp="1"/>
          </p:cNvSpPr>
          <p:nvPr>
            <p:ph type="subTitle" idx="44"/>
          </p:nvPr>
        </p:nvSpPr>
        <p:spPr>
          <a:xfrm>
            <a:off x="7824307" y="4453551"/>
            <a:ext cx="11124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30" name="Google Shape;2030;p40"/>
          <p:cNvSpPr>
            <a:spLocks noGrp="1"/>
          </p:cNvSpPr>
          <p:nvPr>
            <p:ph type="pic" idx="45"/>
          </p:nvPr>
        </p:nvSpPr>
        <p:spPr>
          <a:xfrm>
            <a:off x="7941610" y="2901525"/>
            <a:ext cx="877800" cy="8778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2944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British-Columbia_EN">
  <p:cSld name="TITLE_1_15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BC98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Vancouver, British-Columbia, Canada - Photo: Unspalsh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165" name="Google Shape;165;p5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5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167" name="Google Shape;167;p5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222" name="Google Shape;2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CUSTOM_12_1_1">
    <p:bg>
      <p:bgPr>
        <a:solidFill>
          <a:schemeClr val="lt1"/>
        </a:solidFill>
        <a:effectLst/>
      </p:bgPr>
    </p:bg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41"/>
          <p:cNvSpPr txBox="1">
            <a:spLocks noGrp="1"/>
          </p:cNvSpPr>
          <p:nvPr>
            <p:ph type="subTitle" idx="1"/>
          </p:nvPr>
        </p:nvSpPr>
        <p:spPr>
          <a:xfrm>
            <a:off x="4303400" y="12096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3" name="Google Shape;2033;p41"/>
          <p:cNvSpPr txBox="1">
            <a:spLocks noGrp="1"/>
          </p:cNvSpPr>
          <p:nvPr>
            <p:ph type="subTitle" idx="2"/>
          </p:nvPr>
        </p:nvSpPr>
        <p:spPr>
          <a:xfrm>
            <a:off x="318375" y="2672050"/>
            <a:ext cx="23964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34" name="Google Shape;2034;p41"/>
          <p:cNvSpPr txBox="1">
            <a:spLocks noGrp="1"/>
          </p:cNvSpPr>
          <p:nvPr>
            <p:ph type="subTitle" idx="3"/>
          </p:nvPr>
        </p:nvSpPr>
        <p:spPr>
          <a:xfrm>
            <a:off x="318300" y="3423900"/>
            <a:ext cx="23964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35" name="Google Shape;2035;p41"/>
          <p:cNvSpPr txBox="1">
            <a:spLocks noGrp="1"/>
          </p:cNvSpPr>
          <p:nvPr>
            <p:ph type="title"/>
          </p:nvPr>
        </p:nvSpPr>
        <p:spPr>
          <a:xfrm>
            <a:off x="3610300" y="228600"/>
            <a:ext cx="5304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036" name="Google Shape;2036;p41"/>
          <p:cNvSpPr txBox="1">
            <a:spLocks noGrp="1"/>
          </p:cNvSpPr>
          <p:nvPr>
            <p:ph type="subTitle" idx="4"/>
          </p:nvPr>
        </p:nvSpPr>
        <p:spPr>
          <a:xfrm>
            <a:off x="4303400" y="18630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7" name="Google Shape;2037;p41"/>
          <p:cNvSpPr txBox="1">
            <a:spLocks noGrp="1"/>
          </p:cNvSpPr>
          <p:nvPr>
            <p:ph type="subTitle" idx="5"/>
          </p:nvPr>
        </p:nvSpPr>
        <p:spPr>
          <a:xfrm>
            <a:off x="4303400" y="25164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8" name="Google Shape;2038;p41"/>
          <p:cNvSpPr txBox="1">
            <a:spLocks noGrp="1"/>
          </p:cNvSpPr>
          <p:nvPr>
            <p:ph type="subTitle" idx="6"/>
          </p:nvPr>
        </p:nvSpPr>
        <p:spPr>
          <a:xfrm>
            <a:off x="4303400" y="31698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39" name="Google Shape;203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0" name="Google Shape;2040;p41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pos="145">
          <p15:clr>
            <a:srgbClr val="E46962"/>
          </p15:clr>
        </p15:guide>
        <p15:guide id="5" pos="5615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 1">
  <p:cSld name="CUSTOM_12_1_1_1">
    <p:bg>
      <p:bgPr>
        <a:solidFill>
          <a:schemeClr val="lt1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42"/>
          <p:cNvSpPr txBox="1">
            <a:spLocks noGrp="1"/>
          </p:cNvSpPr>
          <p:nvPr>
            <p:ph type="subTitle" idx="1"/>
          </p:nvPr>
        </p:nvSpPr>
        <p:spPr>
          <a:xfrm>
            <a:off x="4303400" y="12096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3" name="Google Shape;2043;p42"/>
          <p:cNvSpPr txBox="1">
            <a:spLocks noGrp="1"/>
          </p:cNvSpPr>
          <p:nvPr>
            <p:ph type="title"/>
          </p:nvPr>
        </p:nvSpPr>
        <p:spPr>
          <a:xfrm>
            <a:off x="3610300" y="228600"/>
            <a:ext cx="5304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044" name="Google Shape;2044;p42"/>
          <p:cNvSpPr txBox="1">
            <a:spLocks noGrp="1"/>
          </p:cNvSpPr>
          <p:nvPr>
            <p:ph type="subTitle" idx="2"/>
          </p:nvPr>
        </p:nvSpPr>
        <p:spPr>
          <a:xfrm>
            <a:off x="4303400" y="18630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5" name="Google Shape;2045;p42"/>
          <p:cNvSpPr txBox="1">
            <a:spLocks noGrp="1"/>
          </p:cNvSpPr>
          <p:nvPr>
            <p:ph type="subTitle" idx="3"/>
          </p:nvPr>
        </p:nvSpPr>
        <p:spPr>
          <a:xfrm>
            <a:off x="4303400" y="25164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6" name="Google Shape;2046;p42"/>
          <p:cNvSpPr txBox="1">
            <a:spLocks noGrp="1"/>
          </p:cNvSpPr>
          <p:nvPr>
            <p:ph type="subTitle" idx="4"/>
          </p:nvPr>
        </p:nvSpPr>
        <p:spPr>
          <a:xfrm>
            <a:off x="4303400" y="31698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047" name="Google Shape;204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8" name="Google Shape;2048;p42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pos="145">
          <p15:clr>
            <a:srgbClr val="E46962"/>
          </p15:clr>
        </p15:guide>
        <p15:guide id="5" pos="5615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Google Shape;2053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44"/>
          <p:cNvSpPr txBox="1">
            <a:spLocks noGrp="1"/>
          </p:cNvSpPr>
          <p:nvPr>
            <p:ph type="ctrTitle"/>
          </p:nvPr>
        </p:nvSpPr>
        <p:spPr>
          <a:xfrm>
            <a:off x="4116300" y="228600"/>
            <a:ext cx="4673100" cy="21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055" name="Google Shape;2055;p44"/>
          <p:cNvSpPr txBox="1">
            <a:spLocks noGrp="1"/>
          </p:cNvSpPr>
          <p:nvPr>
            <p:ph type="subTitle" idx="1"/>
          </p:nvPr>
        </p:nvSpPr>
        <p:spPr>
          <a:xfrm>
            <a:off x="4116300" y="3923975"/>
            <a:ext cx="46731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Arial"/>
              <a:buNone/>
              <a:defRPr sz="15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6" name="Google Shape;2056;p44"/>
          <p:cNvSpPr txBox="1">
            <a:spLocks noGrp="1"/>
          </p:cNvSpPr>
          <p:nvPr>
            <p:ph type="subTitle" idx="2"/>
          </p:nvPr>
        </p:nvSpPr>
        <p:spPr>
          <a:xfrm>
            <a:off x="4116300" y="2790825"/>
            <a:ext cx="46731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7" name="Google Shape;2057;p44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58" name="Google Shape;2058;p44"/>
          <p:cNvSpPr>
            <a:spLocks noGrp="1"/>
          </p:cNvSpPr>
          <p:nvPr>
            <p:ph type="pic" idx="3"/>
          </p:nvPr>
        </p:nvSpPr>
        <p:spPr>
          <a:xfrm>
            <a:off x="0" y="0"/>
            <a:ext cx="3811500" cy="46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Ontario_3_FR">
  <p:cSld name="TITLE_1_14_1_1_1_2_1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6719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2061" name="Google Shape;2061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2013"/>
            <a:ext cx="9144000" cy="471488"/>
          </a:xfrm>
          <a:prstGeom prst="rect">
            <a:avLst/>
          </a:prstGeom>
          <a:noFill/>
          <a:ln>
            <a:noFill/>
          </a:ln>
        </p:spPr>
      </p:pic>
      <p:sp>
        <p:nvSpPr>
          <p:cNvPr id="2062" name="Google Shape;2062;p45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- No Header" type="tx">
  <p:cSld name="TITLE_AND_BODY">
    <p:bg>
      <p:bgPr>
        <a:solidFill>
          <a:schemeClr val="lt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Google Shape;2064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5" name="Google Shape;2065;p46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491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066" name="Google Shape;2066;p46"/>
          <p:cNvSpPr txBox="1">
            <a:spLocks noGrp="1"/>
          </p:cNvSpPr>
          <p:nvPr>
            <p:ph type="body" idx="1"/>
          </p:nvPr>
        </p:nvSpPr>
        <p:spPr>
          <a:xfrm>
            <a:off x="228600" y="1308813"/>
            <a:ext cx="86868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67" name="Google Shape;2067;p46"/>
          <p:cNvSpPr txBox="1">
            <a:spLocks noGrp="1"/>
          </p:cNvSpPr>
          <p:nvPr>
            <p:ph type="subTitle" idx="2"/>
          </p:nvPr>
        </p:nvSpPr>
        <p:spPr>
          <a:xfrm>
            <a:off x="228600" y="774594"/>
            <a:ext cx="32625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68" name="Google Shape;2068;p46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- With Header">
  <p:cSld name="TITLE_AND_BODY_2">
    <p:bg>
      <p:bgPr>
        <a:solidFill>
          <a:schemeClr val="lt1"/>
        </a:solidFill>
        <a:effectLst/>
      </p:bgPr>
    </p:bg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Google Shape;2070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1" name="Google Shape;2071;p47"/>
          <p:cNvSpPr txBox="1">
            <a:spLocks noGrp="1"/>
          </p:cNvSpPr>
          <p:nvPr>
            <p:ph type="title"/>
          </p:nvPr>
        </p:nvSpPr>
        <p:spPr>
          <a:xfrm>
            <a:off x="0" y="-75"/>
            <a:ext cx="9144000" cy="568500"/>
          </a:xfrm>
          <a:prstGeom prst="rect">
            <a:avLst/>
          </a:prstGeom>
          <a:solidFill>
            <a:srgbClr val="1A445E"/>
          </a:solidFill>
          <a:ln>
            <a:noFill/>
          </a:ln>
        </p:spPr>
        <p:txBody>
          <a:bodyPr spcFirstLastPara="1" wrap="square" lIns="22860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72" name="Google Shape;2072;p47"/>
          <p:cNvSpPr txBox="1">
            <a:spLocks noGrp="1"/>
          </p:cNvSpPr>
          <p:nvPr>
            <p:ph type="body" idx="1"/>
          </p:nvPr>
        </p:nvSpPr>
        <p:spPr>
          <a:xfrm>
            <a:off x="228600" y="1308813"/>
            <a:ext cx="8686800" cy="3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073" name="Google Shape;2073;p47"/>
          <p:cNvSpPr txBox="1">
            <a:spLocks noGrp="1"/>
          </p:cNvSpPr>
          <p:nvPr>
            <p:ph type="subTitle" idx="2"/>
          </p:nvPr>
        </p:nvSpPr>
        <p:spPr>
          <a:xfrm>
            <a:off x="228600" y="774594"/>
            <a:ext cx="32625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74" name="Google Shape;2074;p47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ew section">
  <p:cSld name="ONE_COLUMN_TEXT">
    <p:bg>
      <p:bgPr>
        <a:solidFill>
          <a:srgbClr val="0C497A"/>
        </a:solidFill>
        <a:effectLst/>
      </p:bgPr>
    </p:bg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Google Shape;207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7" name="Google Shape;2077;p48"/>
          <p:cNvSpPr>
            <a:spLocks noGrp="1"/>
          </p:cNvSpPr>
          <p:nvPr>
            <p:ph type="pic" idx="2"/>
          </p:nvPr>
        </p:nvSpPr>
        <p:spPr>
          <a:xfrm>
            <a:off x="0" y="0"/>
            <a:ext cx="3811500" cy="46734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2078" name="Google Shape;2078;p48"/>
          <p:cNvSpPr txBox="1">
            <a:spLocks noGrp="1"/>
          </p:cNvSpPr>
          <p:nvPr>
            <p:ph type="title"/>
          </p:nvPr>
        </p:nvSpPr>
        <p:spPr>
          <a:xfrm>
            <a:off x="4464900" y="228600"/>
            <a:ext cx="44505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4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79" name="Google Shape;2079;p48"/>
          <p:cNvSpPr txBox="1">
            <a:spLocks noGrp="1"/>
          </p:cNvSpPr>
          <p:nvPr>
            <p:ph type="subTitle" idx="1"/>
          </p:nvPr>
        </p:nvSpPr>
        <p:spPr>
          <a:xfrm>
            <a:off x="4464900" y="2698750"/>
            <a:ext cx="44505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80" name="Google Shape;2080;p48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">
  <p:cSld name="ONE_COLUMN_TEXT_1">
    <p:bg>
      <p:bgPr>
        <a:solidFill>
          <a:srgbClr val="0C497A"/>
        </a:solidFill>
        <a:effectLst/>
      </p:bgPr>
    </p:bg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Google Shape;2082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3" name="Google Shape;2083;p49"/>
          <p:cNvSpPr txBox="1">
            <a:spLocks noGrp="1"/>
          </p:cNvSpPr>
          <p:nvPr>
            <p:ph type="title"/>
          </p:nvPr>
        </p:nvSpPr>
        <p:spPr>
          <a:xfrm>
            <a:off x="550125" y="590550"/>
            <a:ext cx="81081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4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84" name="Google Shape;2084;p49"/>
          <p:cNvSpPr txBox="1">
            <a:spLocks noGrp="1"/>
          </p:cNvSpPr>
          <p:nvPr>
            <p:ph type="subTitle" idx="1"/>
          </p:nvPr>
        </p:nvSpPr>
        <p:spPr>
          <a:xfrm>
            <a:off x="550125" y="3060700"/>
            <a:ext cx="81081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85" name="Google Shape;2085;p49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1">
  <p:cSld name="ONE_COLUMN_TEXT_1_2">
    <p:bg>
      <p:bgPr>
        <a:solidFill>
          <a:schemeClr val="lt1"/>
        </a:solidFill>
        <a:effectLst/>
      </p:bgPr>
    </p:bg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Google Shape;2087;p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8" name="Google Shape;2088;p50"/>
          <p:cNvSpPr txBox="1">
            <a:spLocks noGrp="1"/>
          </p:cNvSpPr>
          <p:nvPr>
            <p:ph type="title"/>
          </p:nvPr>
        </p:nvSpPr>
        <p:spPr>
          <a:xfrm>
            <a:off x="5486650" y="1295398"/>
            <a:ext cx="29901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089" name="Google Shape;2089;p50"/>
          <p:cNvSpPr txBox="1">
            <a:spLocks noGrp="1"/>
          </p:cNvSpPr>
          <p:nvPr>
            <p:ph type="subTitle" idx="1"/>
          </p:nvPr>
        </p:nvSpPr>
        <p:spPr>
          <a:xfrm>
            <a:off x="5486500" y="2164945"/>
            <a:ext cx="2990100" cy="11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0" name="Google Shape;2090;p50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pos="144">
          <p15:clr>
            <a:srgbClr val="E46962"/>
          </p15:clr>
        </p15:guide>
        <p15:guide id="4" orient="horz" pos="144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Slide">
  <p:cSld name="BLANK_1_1_1_1">
    <p:bg>
      <p:bgPr>
        <a:solidFill>
          <a:schemeClr val="lt1"/>
        </a:solidFill>
        <a:effectLst/>
      </p:bgPr>
    </p:bg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2" name="Google Shape;2092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3" name="Google Shape;2093;p51"/>
          <p:cNvSpPr txBox="1">
            <a:spLocks noGrp="1"/>
          </p:cNvSpPr>
          <p:nvPr>
            <p:ph type="ctrTitle"/>
          </p:nvPr>
        </p:nvSpPr>
        <p:spPr>
          <a:xfrm>
            <a:off x="495750" y="1143000"/>
            <a:ext cx="81912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rial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1"/>
            </a:lvl9pPr>
          </a:lstStyle>
          <a:p>
            <a:endParaRPr/>
          </a:p>
        </p:txBody>
      </p:sp>
      <p:sp>
        <p:nvSpPr>
          <p:cNvPr id="2094" name="Google Shape;2094;p51"/>
          <p:cNvSpPr txBox="1">
            <a:spLocks noGrp="1"/>
          </p:cNvSpPr>
          <p:nvPr>
            <p:ph type="subTitle" idx="1"/>
          </p:nvPr>
        </p:nvSpPr>
        <p:spPr>
          <a:xfrm>
            <a:off x="495750" y="2790825"/>
            <a:ext cx="81912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5" name="Google Shape;2095;p51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pos="312">
          <p15:clr>
            <a:srgbClr val="E46962"/>
          </p15:clr>
        </p15:guide>
        <p15:guide id="3" orient="horz" pos="2880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72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British-Columbia_FR">
  <p:cSld name="TITLE_1_15_1_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6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00BC98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6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Vancouver, Colombie-Britannique, Canada - Photo : </a:t>
            </a:r>
            <a:r>
              <a:rPr lang="en" sz="900">
                <a:solidFill>
                  <a:schemeClr val="lt1"/>
                </a:solidFill>
              </a:rPr>
              <a:t>Unspalsh</a:t>
            </a:r>
            <a:endParaRPr sz="900">
              <a:solidFill>
                <a:srgbClr val="FFFFFF"/>
              </a:solidFill>
            </a:endParaRPr>
          </a:p>
        </p:txBody>
      </p:sp>
      <p:grpSp>
        <p:nvGrpSpPr>
          <p:cNvPr id="229" name="Google Shape;229;p6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230" name="Google Shape;230;p6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5" name="Google Shape;28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52"/>
          <p:cNvSpPr txBox="1">
            <a:spLocks noGrp="1"/>
          </p:cNvSpPr>
          <p:nvPr>
            <p:ph type="subTitle" idx="1"/>
          </p:nvPr>
        </p:nvSpPr>
        <p:spPr>
          <a:xfrm>
            <a:off x="389530" y="1897175"/>
            <a:ext cx="3969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99" name="Google Shape;2099;p52"/>
          <p:cNvSpPr txBox="1">
            <a:spLocks noGrp="1"/>
          </p:cNvSpPr>
          <p:nvPr>
            <p:ph type="subTitle" idx="2"/>
          </p:nvPr>
        </p:nvSpPr>
        <p:spPr>
          <a:xfrm>
            <a:off x="381004" y="2595325"/>
            <a:ext cx="39693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52"/>
          <p:cNvSpPr txBox="1">
            <a:spLocks noGrp="1"/>
          </p:cNvSpPr>
          <p:nvPr>
            <p:ph type="subTitle" idx="3"/>
          </p:nvPr>
        </p:nvSpPr>
        <p:spPr>
          <a:xfrm>
            <a:off x="4735518" y="1897175"/>
            <a:ext cx="3969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01" name="Google Shape;2101;p52"/>
          <p:cNvSpPr txBox="1">
            <a:spLocks noGrp="1"/>
          </p:cNvSpPr>
          <p:nvPr>
            <p:ph type="subTitle" idx="4"/>
          </p:nvPr>
        </p:nvSpPr>
        <p:spPr>
          <a:xfrm>
            <a:off x="4726991" y="2595325"/>
            <a:ext cx="3969300" cy="1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2" name="Google Shape;2102;p5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03" name="Google Shape;2103;p52"/>
          <p:cNvSpPr txBox="1">
            <a:spLocks noGrp="1"/>
          </p:cNvSpPr>
          <p:nvPr>
            <p:ph type="subTitle" idx="5"/>
          </p:nvPr>
        </p:nvSpPr>
        <p:spPr>
          <a:xfrm>
            <a:off x="228600" y="774600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4" name="Google Shape;2104;p52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2944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" type="titleOnly">
  <p:cSld name="TITLE_ONLY"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6" name="Google Shape;2106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7" name="Google Shape;2107;p5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08" name="Google Shape;2108;p53"/>
          <p:cNvSpPr txBox="1">
            <a:spLocks noGrp="1"/>
          </p:cNvSpPr>
          <p:nvPr>
            <p:ph type="subTitle" idx="1"/>
          </p:nvPr>
        </p:nvSpPr>
        <p:spPr>
          <a:xfrm>
            <a:off x="228600" y="774600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09" name="Google Shape;2109;p53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orient="horz" pos="2880">
          <p15:clr>
            <a:srgbClr val="E46962"/>
          </p15:clr>
        </p15:guide>
        <p15:guide id="5" pos="5616">
          <p15:clr>
            <a:srgbClr val="E46962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1" name="Google Shape;2111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2" name="Google Shape;2112;p54"/>
          <p:cNvSpPr txBox="1">
            <a:spLocks noGrp="1"/>
          </p:cNvSpPr>
          <p:nvPr>
            <p:ph type="subTitle" idx="1"/>
          </p:nvPr>
        </p:nvSpPr>
        <p:spPr>
          <a:xfrm>
            <a:off x="337655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13" name="Google Shape;2113;p54"/>
          <p:cNvSpPr txBox="1">
            <a:spLocks noGrp="1"/>
          </p:cNvSpPr>
          <p:nvPr>
            <p:ph type="subTitle" idx="2"/>
          </p:nvPr>
        </p:nvSpPr>
        <p:spPr>
          <a:xfrm>
            <a:off x="337655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14" name="Google Shape;2114;p54"/>
          <p:cNvSpPr>
            <a:spLocks noGrp="1"/>
          </p:cNvSpPr>
          <p:nvPr>
            <p:ph type="pic" idx="3"/>
          </p:nvPr>
        </p:nvSpPr>
        <p:spPr>
          <a:xfrm>
            <a:off x="54030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5" name="Google Shape;2115;p54"/>
          <p:cNvSpPr txBox="1">
            <a:spLocks noGrp="1"/>
          </p:cNvSpPr>
          <p:nvPr>
            <p:ph type="subTitle" idx="4"/>
          </p:nvPr>
        </p:nvSpPr>
        <p:spPr>
          <a:xfrm>
            <a:off x="2490305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16" name="Google Shape;2116;p54"/>
          <p:cNvSpPr txBox="1">
            <a:spLocks noGrp="1"/>
          </p:cNvSpPr>
          <p:nvPr>
            <p:ph type="subTitle" idx="5"/>
          </p:nvPr>
        </p:nvSpPr>
        <p:spPr>
          <a:xfrm>
            <a:off x="2490305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17" name="Google Shape;2117;p54"/>
          <p:cNvSpPr>
            <a:spLocks noGrp="1"/>
          </p:cNvSpPr>
          <p:nvPr>
            <p:ph type="pic" idx="6"/>
          </p:nvPr>
        </p:nvSpPr>
        <p:spPr>
          <a:xfrm>
            <a:off x="269295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8" name="Google Shape;2118;p54"/>
          <p:cNvSpPr txBox="1">
            <a:spLocks noGrp="1"/>
          </p:cNvSpPr>
          <p:nvPr>
            <p:ph type="subTitle" idx="7"/>
          </p:nvPr>
        </p:nvSpPr>
        <p:spPr>
          <a:xfrm>
            <a:off x="4652480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19" name="Google Shape;2119;p54"/>
          <p:cNvSpPr txBox="1">
            <a:spLocks noGrp="1"/>
          </p:cNvSpPr>
          <p:nvPr>
            <p:ph type="subTitle" idx="8"/>
          </p:nvPr>
        </p:nvSpPr>
        <p:spPr>
          <a:xfrm>
            <a:off x="4652480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20" name="Google Shape;2120;p54"/>
          <p:cNvSpPr>
            <a:spLocks noGrp="1"/>
          </p:cNvSpPr>
          <p:nvPr>
            <p:ph type="pic" idx="9"/>
          </p:nvPr>
        </p:nvSpPr>
        <p:spPr>
          <a:xfrm>
            <a:off x="484560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1" name="Google Shape;2121;p54"/>
          <p:cNvSpPr txBox="1">
            <a:spLocks noGrp="1"/>
          </p:cNvSpPr>
          <p:nvPr>
            <p:ph type="subTitle" idx="13"/>
          </p:nvPr>
        </p:nvSpPr>
        <p:spPr>
          <a:xfrm>
            <a:off x="6795605" y="2990850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22" name="Google Shape;2122;p54"/>
          <p:cNvSpPr txBox="1">
            <a:spLocks noGrp="1"/>
          </p:cNvSpPr>
          <p:nvPr>
            <p:ph type="subTitle" idx="14"/>
          </p:nvPr>
        </p:nvSpPr>
        <p:spPr>
          <a:xfrm>
            <a:off x="6795605" y="3692232"/>
            <a:ext cx="19008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23" name="Google Shape;2123;p54"/>
          <p:cNvSpPr>
            <a:spLocks noGrp="1"/>
          </p:cNvSpPr>
          <p:nvPr>
            <p:ph type="pic" idx="15"/>
          </p:nvPr>
        </p:nvSpPr>
        <p:spPr>
          <a:xfrm>
            <a:off x="6998255" y="1454400"/>
            <a:ext cx="1495500" cy="14955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4" name="Google Shape;2124;p5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25" name="Google Shape;2125;p54"/>
          <p:cNvSpPr txBox="1">
            <a:spLocks noGrp="1"/>
          </p:cNvSpPr>
          <p:nvPr>
            <p:ph type="subTitle" idx="16"/>
          </p:nvPr>
        </p:nvSpPr>
        <p:spPr>
          <a:xfrm>
            <a:off x="228600" y="774600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26" name="Google Shape;2126;p54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2944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2">
  <p:cSld name="CUSTOM_12_1_2">
    <p:bg>
      <p:bgPr>
        <a:solidFill>
          <a:schemeClr val="lt1"/>
        </a:solidFill>
        <a:effectLst/>
      </p:bgPr>
    </p:bg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55"/>
          <p:cNvSpPr txBox="1">
            <a:spLocks noGrp="1"/>
          </p:cNvSpPr>
          <p:nvPr>
            <p:ph type="subTitle" idx="1"/>
          </p:nvPr>
        </p:nvSpPr>
        <p:spPr>
          <a:xfrm>
            <a:off x="152402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29" name="Google Shape;2129;p55"/>
          <p:cNvSpPr txBox="1">
            <a:spLocks noGrp="1"/>
          </p:cNvSpPr>
          <p:nvPr>
            <p:ph type="subTitle" idx="2"/>
          </p:nvPr>
        </p:nvSpPr>
        <p:spPr>
          <a:xfrm>
            <a:off x="152402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30" name="Google Shape;2130;p55"/>
          <p:cNvSpPr>
            <a:spLocks noGrp="1"/>
          </p:cNvSpPr>
          <p:nvPr>
            <p:ph type="pic" idx="3"/>
          </p:nvPr>
        </p:nvSpPr>
        <p:spPr>
          <a:xfrm>
            <a:off x="271606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1" name="Google Shape;2131;p5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32" name="Google Shape;2132;p55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33" name="Google Shape;2133;p55"/>
          <p:cNvSpPr txBox="1">
            <a:spLocks noGrp="1"/>
          </p:cNvSpPr>
          <p:nvPr>
            <p:ph type="subTitle" idx="4"/>
          </p:nvPr>
        </p:nvSpPr>
        <p:spPr>
          <a:xfrm>
            <a:off x="1435619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34" name="Google Shape;2134;p55"/>
          <p:cNvSpPr txBox="1">
            <a:spLocks noGrp="1"/>
          </p:cNvSpPr>
          <p:nvPr>
            <p:ph type="subTitle" idx="5"/>
          </p:nvPr>
        </p:nvSpPr>
        <p:spPr>
          <a:xfrm>
            <a:off x="1435619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35" name="Google Shape;2135;p55"/>
          <p:cNvSpPr>
            <a:spLocks noGrp="1"/>
          </p:cNvSpPr>
          <p:nvPr>
            <p:ph type="pic" idx="6"/>
          </p:nvPr>
        </p:nvSpPr>
        <p:spPr>
          <a:xfrm>
            <a:off x="1554823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6" name="Google Shape;2136;p55"/>
          <p:cNvSpPr txBox="1">
            <a:spLocks noGrp="1"/>
          </p:cNvSpPr>
          <p:nvPr>
            <p:ph type="subTitle" idx="7"/>
          </p:nvPr>
        </p:nvSpPr>
        <p:spPr>
          <a:xfrm>
            <a:off x="2718835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37" name="Google Shape;2137;p55"/>
          <p:cNvSpPr txBox="1">
            <a:spLocks noGrp="1"/>
          </p:cNvSpPr>
          <p:nvPr>
            <p:ph type="subTitle" idx="8"/>
          </p:nvPr>
        </p:nvSpPr>
        <p:spPr>
          <a:xfrm>
            <a:off x="2718835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38" name="Google Shape;2138;p55"/>
          <p:cNvSpPr>
            <a:spLocks noGrp="1"/>
          </p:cNvSpPr>
          <p:nvPr>
            <p:ph type="pic" idx="9"/>
          </p:nvPr>
        </p:nvSpPr>
        <p:spPr>
          <a:xfrm>
            <a:off x="2838039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9" name="Google Shape;2139;p55"/>
          <p:cNvSpPr txBox="1">
            <a:spLocks noGrp="1"/>
          </p:cNvSpPr>
          <p:nvPr>
            <p:ph type="subTitle" idx="13"/>
          </p:nvPr>
        </p:nvSpPr>
        <p:spPr>
          <a:xfrm>
            <a:off x="4002052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40" name="Google Shape;2140;p55"/>
          <p:cNvSpPr txBox="1">
            <a:spLocks noGrp="1"/>
          </p:cNvSpPr>
          <p:nvPr>
            <p:ph type="subTitle" idx="14"/>
          </p:nvPr>
        </p:nvSpPr>
        <p:spPr>
          <a:xfrm>
            <a:off x="4002052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41" name="Google Shape;2141;p55"/>
          <p:cNvSpPr>
            <a:spLocks noGrp="1"/>
          </p:cNvSpPr>
          <p:nvPr>
            <p:ph type="pic" idx="15"/>
          </p:nvPr>
        </p:nvSpPr>
        <p:spPr>
          <a:xfrm>
            <a:off x="4121256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2" name="Google Shape;2142;p55"/>
          <p:cNvSpPr txBox="1">
            <a:spLocks noGrp="1"/>
          </p:cNvSpPr>
          <p:nvPr>
            <p:ph type="subTitle" idx="16"/>
          </p:nvPr>
        </p:nvSpPr>
        <p:spPr>
          <a:xfrm>
            <a:off x="5285269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43" name="Google Shape;2143;p55"/>
          <p:cNvSpPr txBox="1">
            <a:spLocks noGrp="1"/>
          </p:cNvSpPr>
          <p:nvPr>
            <p:ph type="subTitle" idx="17"/>
          </p:nvPr>
        </p:nvSpPr>
        <p:spPr>
          <a:xfrm>
            <a:off x="5285269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44" name="Google Shape;2144;p55"/>
          <p:cNvSpPr>
            <a:spLocks noGrp="1"/>
          </p:cNvSpPr>
          <p:nvPr>
            <p:ph type="pic" idx="18"/>
          </p:nvPr>
        </p:nvSpPr>
        <p:spPr>
          <a:xfrm>
            <a:off x="5404473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5" name="Google Shape;2145;p55"/>
          <p:cNvSpPr txBox="1">
            <a:spLocks noGrp="1"/>
          </p:cNvSpPr>
          <p:nvPr>
            <p:ph type="subTitle" idx="19"/>
          </p:nvPr>
        </p:nvSpPr>
        <p:spPr>
          <a:xfrm>
            <a:off x="6568485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46" name="Google Shape;2146;p55"/>
          <p:cNvSpPr txBox="1">
            <a:spLocks noGrp="1"/>
          </p:cNvSpPr>
          <p:nvPr>
            <p:ph type="subTitle" idx="20"/>
          </p:nvPr>
        </p:nvSpPr>
        <p:spPr>
          <a:xfrm>
            <a:off x="6568485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47" name="Google Shape;2147;p55"/>
          <p:cNvSpPr>
            <a:spLocks noGrp="1"/>
          </p:cNvSpPr>
          <p:nvPr>
            <p:ph type="pic" idx="21"/>
          </p:nvPr>
        </p:nvSpPr>
        <p:spPr>
          <a:xfrm>
            <a:off x="6687689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8" name="Google Shape;2148;p55"/>
          <p:cNvSpPr txBox="1">
            <a:spLocks noGrp="1"/>
          </p:cNvSpPr>
          <p:nvPr>
            <p:ph type="subTitle" idx="22"/>
          </p:nvPr>
        </p:nvSpPr>
        <p:spPr>
          <a:xfrm>
            <a:off x="7851702" y="185775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49" name="Google Shape;2149;p55"/>
          <p:cNvSpPr txBox="1">
            <a:spLocks noGrp="1"/>
          </p:cNvSpPr>
          <p:nvPr>
            <p:ph type="subTitle" idx="23"/>
          </p:nvPr>
        </p:nvSpPr>
        <p:spPr>
          <a:xfrm>
            <a:off x="7851702" y="2346523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0" name="Google Shape;2150;p55"/>
          <p:cNvSpPr>
            <a:spLocks noGrp="1"/>
          </p:cNvSpPr>
          <p:nvPr>
            <p:ph type="pic" idx="24"/>
          </p:nvPr>
        </p:nvSpPr>
        <p:spPr>
          <a:xfrm>
            <a:off x="7970906" y="840775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1" name="Google Shape;2151;p55"/>
          <p:cNvSpPr txBox="1">
            <a:spLocks noGrp="1"/>
          </p:cNvSpPr>
          <p:nvPr>
            <p:ph type="subTitle" idx="25"/>
          </p:nvPr>
        </p:nvSpPr>
        <p:spPr>
          <a:xfrm>
            <a:off x="152402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52" name="Google Shape;2152;p55"/>
          <p:cNvSpPr txBox="1">
            <a:spLocks noGrp="1"/>
          </p:cNvSpPr>
          <p:nvPr>
            <p:ph type="subTitle" idx="26"/>
          </p:nvPr>
        </p:nvSpPr>
        <p:spPr>
          <a:xfrm>
            <a:off x="152402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3" name="Google Shape;2153;p55"/>
          <p:cNvSpPr>
            <a:spLocks noGrp="1"/>
          </p:cNvSpPr>
          <p:nvPr>
            <p:ph type="pic" idx="27"/>
          </p:nvPr>
        </p:nvSpPr>
        <p:spPr>
          <a:xfrm>
            <a:off x="271606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4" name="Google Shape;2154;p55"/>
          <p:cNvSpPr txBox="1">
            <a:spLocks noGrp="1"/>
          </p:cNvSpPr>
          <p:nvPr>
            <p:ph type="subTitle" idx="28"/>
          </p:nvPr>
        </p:nvSpPr>
        <p:spPr>
          <a:xfrm>
            <a:off x="1435619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55" name="Google Shape;2155;p55"/>
          <p:cNvSpPr txBox="1">
            <a:spLocks noGrp="1"/>
          </p:cNvSpPr>
          <p:nvPr>
            <p:ph type="subTitle" idx="29"/>
          </p:nvPr>
        </p:nvSpPr>
        <p:spPr>
          <a:xfrm>
            <a:off x="1435619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6" name="Google Shape;2156;p55"/>
          <p:cNvSpPr>
            <a:spLocks noGrp="1"/>
          </p:cNvSpPr>
          <p:nvPr>
            <p:ph type="pic" idx="30"/>
          </p:nvPr>
        </p:nvSpPr>
        <p:spPr>
          <a:xfrm>
            <a:off x="1554823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7" name="Google Shape;2157;p55"/>
          <p:cNvSpPr txBox="1">
            <a:spLocks noGrp="1"/>
          </p:cNvSpPr>
          <p:nvPr>
            <p:ph type="subTitle" idx="31"/>
          </p:nvPr>
        </p:nvSpPr>
        <p:spPr>
          <a:xfrm>
            <a:off x="2718835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58" name="Google Shape;2158;p55"/>
          <p:cNvSpPr txBox="1">
            <a:spLocks noGrp="1"/>
          </p:cNvSpPr>
          <p:nvPr>
            <p:ph type="subTitle" idx="32"/>
          </p:nvPr>
        </p:nvSpPr>
        <p:spPr>
          <a:xfrm>
            <a:off x="2718835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9" name="Google Shape;2159;p55"/>
          <p:cNvSpPr>
            <a:spLocks noGrp="1"/>
          </p:cNvSpPr>
          <p:nvPr>
            <p:ph type="pic" idx="33"/>
          </p:nvPr>
        </p:nvSpPr>
        <p:spPr>
          <a:xfrm>
            <a:off x="2838039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0" name="Google Shape;2160;p55"/>
          <p:cNvSpPr txBox="1">
            <a:spLocks noGrp="1"/>
          </p:cNvSpPr>
          <p:nvPr>
            <p:ph type="subTitle" idx="34"/>
          </p:nvPr>
        </p:nvSpPr>
        <p:spPr>
          <a:xfrm>
            <a:off x="4002052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61" name="Google Shape;2161;p55"/>
          <p:cNvSpPr txBox="1">
            <a:spLocks noGrp="1"/>
          </p:cNvSpPr>
          <p:nvPr>
            <p:ph type="subTitle" idx="35"/>
          </p:nvPr>
        </p:nvSpPr>
        <p:spPr>
          <a:xfrm>
            <a:off x="4002052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62" name="Google Shape;2162;p55"/>
          <p:cNvSpPr>
            <a:spLocks noGrp="1"/>
          </p:cNvSpPr>
          <p:nvPr>
            <p:ph type="pic" idx="36"/>
          </p:nvPr>
        </p:nvSpPr>
        <p:spPr>
          <a:xfrm>
            <a:off x="4121256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3" name="Google Shape;2163;p55"/>
          <p:cNvSpPr txBox="1">
            <a:spLocks noGrp="1"/>
          </p:cNvSpPr>
          <p:nvPr>
            <p:ph type="subTitle" idx="37"/>
          </p:nvPr>
        </p:nvSpPr>
        <p:spPr>
          <a:xfrm>
            <a:off x="5285269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64" name="Google Shape;2164;p55"/>
          <p:cNvSpPr txBox="1">
            <a:spLocks noGrp="1"/>
          </p:cNvSpPr>
          <p:nvPr>
            <p:ph type="subTitle" idx="38"/>
          </p:nvPr>
        </p:nvSpPr>
        <p:spPr>
          <a:xfrm>
            <a:off x="5285269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65" name="Google Shape;2165;p55"/>
          <p:cNvSpPr>
            <a:spLocks noGrp="1"/>
          </p:cNvSpPr>
          <p:nvPr>
            <p:ph type="pic" idx="39"/>
          </p:nvPr>
        </p:nvSpPr>
        <p:spPr>
          <a:xfrm>
            <a:off x="5404473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6" name="Google Shape;2166;p55"/>
          <p:cNvSpPr txBox="1">
            <a:spLocks noGrp="1"/>
          </p:cNvSpPr>
          <p:nvPr>
            <p:ph type="subTitle" idx="40"/>
          </p:nvPr>
        </p:nvSpPr>
        <p:spPr>
          <a:xfrm>
            <a:off x="6568485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67" name="Google Shape;2167;p55"/>
          <p:cNvSpPr txBox="1">
            <a:spLocks noGrp="1"/>
          </p:cNvSpPr>
          <p:nvPr>
            <p:ph type="subTitle" idx="41"/>
          </p:nvPr>
        </p:nvSpPr>
        <p:spPr>
          <a:xfrm>
            <a:off x="6568485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68" name="Google Shape;2168;p55"/>
          <p:cNvSpPr>
            <a:spLocks noGrp="1"/>
          </p:cNvSpPr>
          <p:nvPr>
            <p:ph type="pic" idx="42"/>
          </p:nvPr>
        </p:nvSpPr>
        <p:spPr>
          <a:xfrm>
            <a:off x="6687689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9" name="Google Shape;2169;p55"/>
          <p:cNvSpPr txBox="1">
            <a:spLocks noGrp="1"/>
          </p:cNvSpPr>
          <p:nvPr>
            <p:ph type="subTitle" idx="43"/>
          </p:nvPr>
        </p:nvSpPr>
        <p:spPr>
          <a:xfrm>
            <a:off x="7851702" y="388182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1"/>
            </a:lvl9pPr>
          </a:lstStyle>
          <a:p>
            <a:endParaRPr/>
          </a:p>
        </p:txBody>
      </p:sp>
      <p:sp>
        <p:nvSpPr>
          <p:cNvPr id="2170" name="Google Shape;2170;p55"/>
          <p:cNvSpPr txBox="1">
            <a:spLocks noGrp="1"/>
          </p:cNvSpPr>
          <p:nvPr>
            <p:ph type="subTitle" idx="44"/>
          </p:nvPr>
        </p:nvSpPr>
        <p:spPr>
          <a:xfrm>
            <a:off x="7851702" y="4370598"/>
            <a:ext cx="1118100" cy="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71" name="Google Shape;2171;p55"/>
          <p:cNvSpPr>
            <a:spLocks noGrp="1"/>
          </p:cNvSpPr>
          <p:nvPr>
            <p:ph type="pic" idx="45"/>
          </p:nvPr>
        </p:nvSpPr>
        <p:spPr>
          <a:xfrm>
            <a:off x="7970906" y="2864850"/>
            <a:ext cx="879600" cy="879600"/>
          </a:xfrm>
          <a:prstGeom prst="ellipse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E46962"/>
          </p15:clr>
        </p15:guide>
        <p15:guide id="2" orient="horz" pos="144">
          <p15:clr>
            <a:srgbClr val="E46962"/>
          </p15:clr>
        </p15:guide>
        <p15:guide id="3" pos="5616">
          <p15:clr>
            <a:srgbClr val="E46962"/>
          </p15:clr>
        </p15:guide>
        <p15:guide id="4" orient="horz" pos="2944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CUSTOM_12_1_1">
    <p:bg>
      <p:bgPr>
        <a:solidFill>
          <a:schemeClr val="lt1"/>
        </a:solidFill>
        <a:effectLst/>
      </p:bgPr>
    </p:bg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3" name="Google Shape;2173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4" name="Google Shape;2174;p56"/>
          <p:cNvSpPr txBox="1">
            <a:spLocks noGrp="1"/>
          </p:cNvSpPr>
          <p:nvPr>
            <p:ph type="subTitle" idx="1"/>
          </p:nvPr>
        </p:nvSpPr>
        <p:spPr>
          <a:xfrm>
            <a:off x="4303400" y="12096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5" name="Google Shape;2175;p56"/>
          <p:cNvSpPr txBox="1">
            <a:spLocks noGrp="1"/>
          </p:cNvSpPr>
          <p:nvPr>
            <p:ph type="subTitle" idx="2"/>
          </p:nvPr>
        </p:nvSpPr>
        <p:spPr>
          <a:xfrm>
            <a:off x="318375" y="2672050"/>
            <a:ext cx="23964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76" name="Google Shape;2176;p56"/>
          <p:cNvSpPr txBox="1">
            <a:spLocks noGrp="1"/>
          </p:cNvSpPr>
          <p:nvPr>
            <p:ph type="subTitle" idx="3"/>
          </p:nvPr>
        </p:nvSpPr>
        <p:spPr>
          <a:xfrm>
            <a:off x="318300" y="3423900"/>
            <a:ext cx="23964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77" name="Google Shape;2177;p56"/>
          <p:cNvSpPr txBox="1">
            <a:spLocks noGrp="1"/>
          </p:cNvSpPr>
          <p:nvPr>
            <p:ph type="title"/>
          </p:nvPr>
        </p:nvSpPr>
        <p:spPr>
          <a:xfrm>
            <a:off x="3610300" y="228600"/>
            <a:ext cx="5304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78" name="Google Shape;2178;p56"/>
          <p:cNvSpPr txBox="1">
            <a:spLocks noGrp="1"/>
          </p:cNvSpPr>
          <p:nvPr>
            <p:ph type="subTitle" idx="4"/>
          </p:nvPr>
        </p:nvSpPr>
        <p:spPr>
          <a:xfrm>
            <a:off x="4303400" y="18630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9" name="Google Shape;2179;p56"/>
          <p:cNvSpPr txBox="1">
            <a:spLocks noGrp="1"/>
          </p:cNvSpPr>
          <p:nvPr>
            <p:ph type="subTitle" idx="5"/>
          </p:nvPr>
        </p:nvSpPr>
        <p:spPr>
          <a:xfrm>
            <a:off x="4303400" y="25164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0" name="Google Shape;2180;p56"/>
          <p:cNvSpPr txBox="1">
            <a:spLocks noGrp="1"/>
          </p:cNvSpPr>
          <p:nvPr>
            <p:ph type="subTitle" idx="6"/>
          </p:nvPr>
        </p:nvSpPr>
        <p:spPr>
          <a:xfrm>
            <a:off x="4303400" y="31698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1" name="Google Shape;2181;p56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pos="145">
          <p15:clr>
            <a:srgbClr val="E46962"/>
          </p15:clr>
        </p15:guide>
        <p15:guide id="5" pos="5615">
          <p15:clr>
            <a:srgbClr val="E46962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 1">
  <p:cSld name="CUSTOM_12_1_1_1">
    <p:bg>
      <p:bgPr>
        <a:solidFill>
          <a:schemeClr val="lt1"/>
        </a:solidFill>
        <a:effectLst/>
      </p:bgPr>
    </p:bg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3" name="Google Shape;2183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4" name="Google Shape;2184;p57"/>
          <p:cNvSpPr txBox="1">
            <a:spLocks noGrp="1"/>
          </p:cNvSpPr>
          <p:nvPr>
            <p:ph type="subTitle" idx="1"/>
          </p:nvPr>
        </p:nvSpPr>
        <p:spPr>
          <a:xfrm>
            <a:off x="4303400" y="12096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5" name="Google Shape;2185;p57"/>
          <p:cNvSpPr txBox="1">
            <a:spLocks noGrp="1"/>
          </p:cNvSpPr>
          <p:nvPr>
            <p:ph type="title"/>
          </p:nvPr>
        </p:nvSpPr>
        <p:spPr>
          <a:xfrm>
            <a:off x="3610300" y="228600"/>
            <a:ext cx="53040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186" name="Google Shape;2186;p57"/>
          <p:cNvSpPr txBox="1">
            <a:spLocks noGrp="1"/>
          </p:cNvSpPr>
          <p:nvPr>
            <p:ph type="subTitle" idx="2"/>
          </p:nvPr>
        </p:nvSpPr>
        <p:spPr>
          <a:xfrm>
            <a:off x="4303400" y="18630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7" name="Google Shape;2187;p57"/>
          <p:cNvSpPr txBox="1">
            <a:spLocks noGrp="1"/>
          </p:cNvSpPr>
          <p:nvPr>
            <p:ph type="subTitle" idx="3"/>
          </p:nvPr>
        </p:nvSpPr>
        <p:spPr>
          <a:xfrm>
            <a:off x="4303400" y="25164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8" name="Google Shape;2188;p57"/>
          <p:cNvSpPr txBox="1">
            <a:spLocks noGrp="1"/>
          </p:cNvSpPr>
          <p:nvPr>
            <p:ph type="subTitle" idx="4"/>
          </p:nvPr>
        </p:nvSpPr>
        <p:spPr>
          <a:xfrm>
            <a:off x="4303400" y="3169888"/>
            <a:ext cx="4611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89" name="Google Shape;2189;p57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44">
          <p15:clr>
            <a:srgbClr val="E46962"/>
          </p15:clr>
        </p15:guide>
        <p15:guide id="2" orient="horz" pos="2880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pos="145">
          <p15:clr>
            <a:srgbClr val="E46962"/>
          </p15:clr>
        </p15:guide>
        <p15:guide id="5" pos="561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Manitoba_EN">
  <p:cSld name="TITLE_1_15_1_1_1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7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Manitoba, Canada - Photo : </a:t>
            </a:r>
            <a:r>
              <a:rPr lang="en" sz="900">
                <a:solidFill>
                  <a:schemeClr val="lt1"/>
                </a:solidFill>
              </a:rPr>
              <a:t>Unspalsh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290" name="Google Shape;290;p7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6001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7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7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293" name="Google Shape;293;p7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348" name="Google Shape;34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7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Manitoba_FR">
  <p:cSld name="TITLE_1_15_1_1_1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8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6001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8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Manitoba Canada - Photo : </a:t>
            </a:r>
            <a:r>
              <a:rPr lang="en" sz="900">
                <a:solidFill>
                  <a:schemeClr val="lt1"/>
                </a:solidFill>
              </a:rPr>
              <a:t>Unspalsh</a:t>
            </a:r>
            <a:endParaRPr sz="900">
              <a:solidFill>
                <a:srgbClr val="FFFFFF"/>
              </a:solidFill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8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356" name="Google Shape;356;p8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1" name="Google Shape;41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8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ew Brunswick_EN">
  <p:cSld name="TITLE_1_14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9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B28E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9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Shiphaven Trail, New Brunswick, Canada- Photo: Unsplash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Google Shape;417;p9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9"/>
          <p:cNvGrpSpPr/>
          <p:nvPr/>
        </p:nvGrpSpPr>
        <p:grpSpPr>
          <a:xfrm>
            <a:off x="429700" y="1242820"/>
            <a:ext cx="4866194" cy="944324"/>
            <a:chOff x="277298" y="2872865"/>
            <a:chExt cx="2322433" cy="450687"/>
          </a:xfrm>
        </p:grpSpPr>
        <p:sp>
          <p:nvSpPr>
            <p:cNvPr id="419" name="Google Shape;419;p9"/>
            <p:cNvSpPr/>
            <p:nvPr/>
          </p:nvSpPr>
          <p:spPr>
            <a:xfrm>
              <a:off x="841590" y="2911275"/>
              <a:ext cx="69531" cy="150232"/>
            </a:xfrm>
            <a:custGeom>
              <a:avLst/>
              <a:gdLst/>
              <a:ahLst/>
              <a:cxnLst/>
              <a:rect l="l" t="t" r="r" b="b"/>
              <a:pathLst>
                <a:path w="8555" h="18473" extrusionOk="0">
                  <a:moveTo>
                    <a:pt x="4513" y="0"/>
                  </a:moveTo>
                  <a:lnTo>
                    <a:pt x="3884" y="53"/>
                  </a:lnTo>
                  <a:lnTo>
                    <a:pt x="3306" y="105"/>
                  </a:lnTo>
                  <a:lnTo>
                    <a:pt x="2782" y="263"/>
                  </a:lnTo>
                  <a:lnTo>
                    <a:pt x="2309" y="420"/>
                  </a:lnTo>
                  <a:lnTo>
                    <a:pt x="1942" y="630"/>
                  </a:lnTo>
                  <a:lnTo>
                    <a:pt x="1575" y="892"/>
                  </a:lnTo>
                  <a:lnTo>
                    <a:pt x="1312" y="1155"/>
                  </a:lnTo>
                  <a:lnTo>
                    <a:pt x="1050" y="1417"/>
                  </a:lnTo>
                  <a:lnTo>
                    <a:pt x="840" y="1679"/>
                  </a:lnTo>
                  <a:lnTo>
                    <a:pt x="682" y="1994"/>
                  </a:lnTo>
                  <a:lnTo>
                    <a:pt x="420" y="2519"/>
                  </a:lnTo>
                  <a:lnTo>
                    <a:pt x="315" y="3044"/>
                  </a:lnTo>
                  <a:lnTo>
                    <a:pt x="210" y="3411"/>
                  </a:lnTo>
                  <a:lnTo>
                    <a:pt x="158" y="3989"/>
                  </a:lnTo>
                  <a:lnTo>
                    <a:pt x="53" y="4933"/>
                  </a:lnTo>
                  <a:lnTo>
                    <a:pt x="53" y="6613"/>
                  </a:lnTo>
                  <a:lnTo>
                    <a:pt x="0" y="9446"/>
                  </a:lnTo>
                  <a:lnTo>
                    <a:pt x="53" y="12175"/>
                  </a:lnTo>
                  <a:lnTo>
                    <a:pt x="105" y="13802"/>
                  </a:lnTo>
                  <a:lnTo>
                    <a:pt x="158" y="14694"/>
                  </a:lnTo>
                  <a:lnTo>
                    <a:pt x="210" y="15219"/>
                  </a:lnTo>
                  <a:lnTo>
                    <a:pt x="368" y="15796"/>
                  </a:lnTo>
                  <a:lnTo>
                    <a:pt x="577" y="16426"/>
                  </a:lnTo>
                  <a:lnTo>
                    <a:pt x="892" y="16951"/>
                  </a:lnTo>
                  <a:lnTo>
                    <a:pt x="1102" y="17213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3"/>
                  </a:lnTo>
                  <a:lnTo>
                    <a:pt x="2572" y="18210"/>
                  </a:lnTo>
                  <a:lnTo>
                    <a:pt x="2939" y="18315"/>
                  </a:lnTo>
                  <a:lnTo>
                    <a:pt x="3411" y="18420"/>
                  </a:lnTo>
                  <a:lnTo>
                    <a:pt x="3831" y="18473"/>
                  </a:lnTo>
                  <a:lnTo>
                    <a:pt x="4933" y="18473"/>
                  </a:lnTo>
                  <a:lnTo>
                    <a:pt x="5458" y="18420"/>
                  </a:lnTo>
                  <a:lnTo>
                    <a:pt x="5878" y="18315"/>
                  </a:lnTo>
                  <a:lnTo>
                    <a:pt x="6298" y="18158"/>
                  </a:lnTo>
                  <a:lnTo>
                    <a:pt x="6665" y="18053"/>
                  </a:lnTo>
                  <a:lnTo>
                    <a:pt x="6980" y="17843"/>
                  </a:lnTo>
                  <a:lnTo>
                    <a:pt x="7242" y="17633"/>
                  </a:lnTo>
                  <a:lnTo>
                    <a:pt x="7505" y="17423"/>
                  </a:lnTo>
                  <a:lnTo>
                    <a:pt x="7662" y="17213"/>
                  </a:lnTo>
                  <a:lnTo>
                    <a:pt x="7872" y="17003"/>
                  </a:lnTo>
                  <a:lnTo>
                    <a:pt x="8082" y="16531"/>
                  </a:lnTo>
                  <a:lnTo>
                    <a:pt x="8292" y="16059"/>
                  </a:lnTo>
                  <a:lnTo>
                    <a:pt x="8397" y="15639"/>
                  </a:lnTo>
                  <a:lnTo>
                    <a:pt x="8449" y="15114"/>
                  </a:lnTo>
                  <a:lnTo>
                    <a:pt x="8502" y="14432"/>
                  </a:lnTo>
                  <a:lnTo>
                    <a:pt x="8554" y="11913"/>
                  </a:lnTo>
                  <a:lnTo>
                    <a:pt x="6455" y="11913"/>
                  </a:lnTo>
                  <a:lnTo>
                    <a:pt x="6455" y="14012"/>
                  </a:lnTo>
                  <a:lnTo>
                    <a:pt x="6455" y="14537"/>
                  </a:lnTo>
                  <a:lnTo>
                    <a:pt x="6350" y="14904"/>
                  </a:lnTo>
                  <a:lnTo>
                    <a:pt x="6245" y="15324"/>
                  </a:lnTo>
                  <a:lnTo>
                    <a:pt x="6140" y="15586"/>
                  </a:lnTo>
                  <a:lnTo>
                    <a:pt x="5983" y="15849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1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1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1"/>
                  </a:lnTo>
                  <a:lnTo>
                    <a:pt x="2624" y="15586"/>
                  </a:lnTo>
                  <a:lnTo>
                    <a:pt x="2519" y="15324"/>
                  </a:lnTo>
                  <a:lnTo>
                    <a:pt x="2362" y="14904"/>
                  </a:lnTo>
                  <a:lnTo>
                    <a:pt x="2309" y="13907"/>
                  </a:lnTo>
                  <a:lnTo>
                    <a:pt x="2257" y="12333"/>
                  </a:lnTo>
                  <a:lnTo>
                    <a:pt x="2257" y="9499"/>
                  </a:lnTo>
                  <a:lnTo>
                    <a:pt x="2257" y="6770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4"/>
                  </a:lnTo>
                  <a:lnTo>
                    <a:pt x="2572" y="3096"/>
                  </a:lnTo>
                  <a:lnTo>
                    <a:pt x="2782" y="2729"/>
                  </a:lnTo>
                  <a:lnTo>
                    <a:pt x="3044" y="2414"/>
                  </a:lnTo>
                  <a:lnTo>
                    <a:pt x="3201" y="2257"/>
                  </a:lnTo>
                  <a:lnTo>
                    <a:pt x="3411" y="2152"/>
                  </a:lnTo>
                  <a:lnTo>
                    <a:pt x="3621" y="2047"/>
                  </a:lnTo>
                  <a:lnTo>
                    <a:pt x="3884" y="1942"/>
                  </a:lnTo>
                  <a:lnTo>
                    <a:pt x="4199" y="1889"/>
                  </a:lnTo>
                  <a:lnTo>
                    <a:pt x="4828" y="1889"/>
                  </a:lnTo>
                  <a:lnTo>
                    <a:pt x="5143" y="1942"/>
                  </a:lnTo>
                  <a:lnTo>
                    <a:pt x="5353" y="2047"/>
                  </a:lnTo>
                  <a:lnTo>
                    <a:pt x="5563" y="2152"/>
                  </a:lnTo>
                  <a:lnTo>
                    <a:pt x="5773" y="2257"/>
                  </a:lnTo>
                  <a:lnTo>
                    <a:pt x="5930" y="2414"/>
                  </a:lnTo>
                  <a:lnTo>
                    <a:pt x="6140" y="2782"/>
                  </a:lnTo>
                  <a:lnTo>
                    <a:pt x="6245" y="3201"/>
                  </a:lnTo>
                  <a:lnTo>
                    <a:pt x="6350" y="3674"/>
                  </a:lnTo>
                  <a:lnTo>
                    <a:pt x="6350" y="4566"/>
                  </a:lnTo>
                  <a:lnTo>
                    <a:pt x="6350" y="5930"/>
                  </a:lnTo>
                  <a:lnTo>
                    <a:pt x="8449" y="5930"/>
                  </a:lnTo>
                  <a:lnTo>
                    <a:pt x="8449" y="4933"/>
                  </a:lnTo>
                  <a:lnTo>
                    <a:pt x="8449" y="4041"/>
                  </a:lnTo>
                  <a:lnTo>
                    <a:pt x="8397" y="3306"/>
                  </a:lnTo>
                  <a:lnTo>
                    <a:pt x="8292" y="2624"/>
                  </a:lnTo>
                  <a:lnTo>
                    <a:pt x="8187" y="2257"/>
                  </a:lnTo>
                  <a:lnTo>
                    <a:pt x="8030" y="1942"/>
                  </a:lnTo>
                  <a:lnTo>
                    <a:pt x="7872" y="1627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5"/>
                  </a:lnTo>
                  <a:lnTo>
                    <a:pt x="6770" y="577"/>
                  </a:lnTo>
                  <a:lnTo>
                    <a:pt x="6245" y="315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0" name="Google Shape;420;p9"/>
            <p:cNvSpPr/>
            <p:nvPr/>
          </p:nvSpPr>
          <p:spPr>
            <a:xfrm>
              <a:off x="923052" y="2954377"/>
              <a:ext cx="64419" cy="107129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2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2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8"/>
                  </a:lnTo>
                  <a:lnTo>
                    <a:pt x="3622" y="7033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8"/>
                  </a:lnTo>
                  <a:lnTo>
                    <a:pt x="1103" y="998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5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20"/>
                  </a:lnTo>
                  <a:lnTo>
                    <a:pt x="2415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2"/>
                  </a:lnTo>
                  <a:lnTo>
                    <a:pt x="4619" y="4461"/>
                  </a:lnTo>
                  <a:lnTo>
                    <a:pt x="4042" y="4934"/>
                  </a:lnTo>
                  <a:lnTo>
                    <a:pt x="2100" y="6246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6"/>
                  </a:lnTo>
                  <a:lnTo>
                    <a:pt x="893" y="12491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1"/>
                  </a:lnTo>
                  <a:lnTo>
                    <a:pt x="4934" y="12176"/>
                  </a:lnTo>
                  <a:lnTo>
                    <a:pt x="5144" y="11913"/>
                  </a:lnTo>
                  <a:lnTo>
                    <a:pt x="5459" y="11389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1" name="Google Shape;421;p9"/>
            <p:cNvSpPr/>
            <p:nvPr/>
          </p:nvSpPr>
          <p:spPr>
            <a:xfrm>
              <a:off x="1001109" y="2954377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8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2" name="Google Shape;422;p9"/>
            <p:cNvSpPr/>
            <p:nvPr/>
          </p:nvSpPr>
          <p:spPr>
            <a:xfrm>
              <a:off x="1073191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2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66" y="11284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77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511" y="11389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3" name="Google Shape;423;p9"/>
            <p:cNvSpPr/>
            <p:nvPr/>
          </p:nvSpPr>
          <p:spPr>
            <a:xfrm>
              <a:off x="1149964" y="2913837"/>
              <a:ext cx="60574" cy="147670"/>
            </a:xfrm>
            <a:custGeom>
              <a:avLst/>
              <a:gdLst/>
              <a:ahLst/>
              <a:cxnLst/>
              <a:rect l="l" t="t" r="r" b="b"/>
              <a:pathLst>
                <a:path w="7453" h="18158" extrusionOk="0">
                  <a:moveTo>
                    <a:pt x="3674" y="6560"/>
                  </a:moveTo>
                  <a:lnTo>
                    <a:pt x="3989" y="6612"/>
                  </a:lnTo>
                  <a:lnTo>
                    <a:pt x="4304" y="6665"/>
                  </a:lnTo>
                  <a:lnTo>
                    <a:pt x="4514" y="6770"/>
                  </a:lnTo>
                  <a:lnTo>
                    <a:pt x="4724" y="6927"/>
                  </a:lnTo>
                  <a:lnTo>
                    <a:pt x="4934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06" y="8659"/>
                  </a:lnTo>
                  <a:lnTo>
                    <a:pt x="5459" y="9551"/>
                  </a:lnTo>
                  <a:lnTo>
                    <a:pt x="5459" y="10496"/>
                  </a:lnTo>
                  <a:lnTo>
                    <a:pt x="5459" y="11598"/>
                  </a:lnTo>
                  <a:lnTo>
                    <a:pt x="5406" y="13750"/>
                  </a:lnTo>
                  <a:lnTo>
                    <a:pt x="5354" y="14589"/>
                  </a:lnTo>
                  <a:lnTo>
                    <a:pt x="5196" y="15271"/>
                  </a:lnTo>
                  <a:lnTo>
                    <a:pt x="5091" y="15586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6"/>
                  </a:lnTo>
                  <a:lnTo>
                    <a:pt x="4461" y="16374"/>
                  </a:lnTo>
                  <a:lnTo>
                    <a:pt x="4252" y="16478"/>
                  </a:lnTo>
                  <a:lnTo>
                    <a:pt x="3989" y="16531"/>
                  </a:lnTo>
                  <a:lnTo>
                    <a:pt x="3412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782" y="16321"/>
                  </a:lnTo>
                  <a:lnTo>
                    <a:pt x="2520" y="16059"/>
                  </a:lnTo>
                  <a:lnTo>
                    <a:pt x="2310" y="15744"/>
                  </a:lnTo>
                  <a:lnTo>
                    <a:pt x="2205" y="15429"/>
                  </a:lnTo>
                  <a:lnTo>
                    <a:pt x="2100" y="15114"/>
                  </a:lnTo>
                  <a:lnTo>
                    <a:pt x="2047" y="14589"/>
                  </a:lnTo>
                  <a:lnTo>
                    <a:pt x="1995" y="13487"/>
                  </a:lnTo>
                  <a:lnTo>
                    <a:pt x="1995" y="12595"/>
                  </a:lnTo>
                  <a:lnTo>
                    <a:pt x="1995" y="10601"/>
                  </a:lnTo>
                  <a:lnTo>
                    <a:pt x="2047" y="9131"/>
                  </a:lnTo>
                  <a:lnTo>
                    <a:pt x="2100" y="8292"/>
                  </a:lnTo>
                  <a:lnTo>
                    <a:pt x="2205" y="7872"/>
                  </a:lnTo>
                  <a:lnTo>
                    <a:pt x="2310" y="7505"/>
                  </a:lnTo>
                  <a:lnTo>
                    <a:pt x="2520" y="7137"/>
                  </a:lnTo>
                  <a:lnTo>
                    <a:pt x="2625" y="6980"/>
                  </a:lnTo>
                  <a:lnTo>
                    <a:pt x="2782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12" y="6612"/>
                  </a:lnTo>
                  <a:lnTo>
                    <a:pt x="3674" y="6560"/>
                  </a:lnTo>
                  <a:close/>
                  <a:moveTo>
                    <a:pt x="5406" y="0"/>
                  </a:moveTo>
                  <a:lnTo>
                    <a:pt x="5406" y="6245"/>
                  </a:lnTo>
                  <a:lnTo>
                    <a:pt x="5091" y="5825"/>
                  </a:lnTo>
                  <a:lnTo>
                    <a:pt x="4881" y="5615"/>
                  </a:lnTo>
                  <a:lnTo>
                    <a:pt x="4619" y="5405"/>
                  </a:lnTo>
                  <a:lnTo>
                    <a:pt x="4304" y="5248"/>
                  </a:lnTo>
                  <a:lnTo>
                    <a:pt x="3937" y="5090"/>
                  </a:lnTo>
                  <a:lnTo>
                    <a:pt x="3517" y="5038"/>
                  </a:lnTo>
                  <a:lnTo>
                    <a:pt x="2992" y="4986"/>
                  </a:lnTo>
                  <a:lnTo>
                    <a:pt x="2520" y="5038"/>
                  </a:lnTo>
                  <a:lnTo>
                    <a:pt x="2047" y="5143"/>
                  </a:lnTo>
                  <a:lnTo>
                    <a:pt x="1628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21" y="6665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29"/>
                  </a:lnTo>
                  <a:lnTo>
                    <a:pt x="1" y="9289"/>
                  </a:lnTo>
                  <a:lnTo>
                    <a:pt x="1" y="10548"/>
                  </a:lnTo>
                  <a:lnTo>
                    <a:pt x="1" y="11650"/>
                  </a:lnTo>
                  <a:lnTo>
                    <a:pt x="1" y="12962"/>
                  </a:lnTo>
                  <a:lnTo>
                    <a:pt x="1" y="14117"/>
                  </a:lnTo>
                  <a:lnTo>
                    <a:pt x="106" y="15166"/>
                  </a:lnTo>
                  <a:lnTo>
                    <a:pt x="263" y="16006"/>
                  </a:lnTo>
                  <a:lnTo>
                    <a:pt x="368" y="16426"/>
                  </a:lnTo>
                  <a:lnTo>
                    <a:pt x="526" y="16741"/>
                  </a:lnTo>
                  <a:lnTo>
                    <a:pt x="683" y="17056"/>
                  </a:lnTo>
                  <a:lnTo>
                    <a:pt x="893" y="17318"/>
                  </a:lnTo>
                  <a:lnTo>
                    <a:pt x="1155" y="17581"/>
                  </a:lnTo>
                  <a:lnTo>
                    <a:pt x="1418" y="17738"/>
                  </a:lnTo>
                  <a:lnTo>
                    <a:pt x="1733" y="17895"/>
                  </a:lnTo>
                  <a:lnTo>
                    <a:pt x="2100" y="18053"/>
                  </a:lnTo>
                  <a:lnTo>
                    <a:pt x="2520" y="18105"/>
                  </a:lnTo>
                  <a:lnTo>
                    <a:pt x="2887" y="18158"/>
                  </a:lnTo>
                  <a:lnTo>
                    <a:pt x="3517" y="18105"/>
                  </a:lnTo>
                  <a:lnTo>
                    <a:pt x="3989" y="17948"/>
                  </a:lnTo>
                  <a:lnTo>
                    <a:pt x="4409" y="17790"/>
                  </a:lnTo>
                  <a:lnTo>
                    <a:pt x="4776" y="17528"/>
                  </a:lnTo>
                  <a:lnTo>
                    <a:pt x="5039" y="17266"/>
                  </a:lnTo>
                  <a:lnTo>
                    <a:pt x="5249" y="17003"/>
                  </a:lnTo>
                  <a:lnTo>
                    <a:pt x="5564" y="16583"/>
                  </a:lnTo>
                  <a:lnTo>
                    <a:pt x="5564" y="17895"/>
                  </a:lnTo>
                  <a:lnTo>
                    <a:pt x="7453" y="17895"/>
                  </a:lnTo>
                  <a:lnTo>
                    <a:pt x="74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4" name="Google Shape;424;p9"/>
            <p:cNvSpPr/>
            <p:nvPr/>
          </p:nvSpPr>
          <p:spPr>
            <a:xfrm>
              <a:off x="122887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5" name="Google Shape;425;p9"/>
            <p:cNvSpPr/>
            <p:nvPr/>
          </p:nvSpPr>
          <p:spPr>
            <a:xfrm>
              <a:off x="1258303" y="2954377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6" name="Google Shape;426;p9"/>
            <p:cNvSpPr/>
            <p:nvPr/>
          </p:nvSpPr>
          <p:spPr>
            <a:xfrm>
              <a:off x="1336360" y="2954377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1462182" y="2913837"/>
              <a:ext cx="70815" cy="145539"/>
            </a:xfrm>
            <a:custGeom>
              <a:avLst/>
              <a:gdLst/>
              <a:ahLst/>
              <a:cxnLst/>
              <a:rect l="l" t="t" r="r" b="b"/>
              <a:pathLst>
                <a:path w="8713" h="17896" extrusionOk="0">
                  <a:moveTo>
                    <a:pt x="3727" y="2047"/>
                  </a:moveTo>
                  <a:lnTo>
                    <a:pt x="4619" y="2099"/>
                  </a:lnTo>
                  <a:lnTo>
                    <a:pt x="4986" y="2152"/>
                  </a:lnTo>
                  <a:lnTo>
                    <a:pt x="5249" y="2204"/>
                  </a:lnTo>
                  <a:lnTo>
                    <a:pt x="5458" y="2309"/>
                  </a:lnTo>
                  <a:lnTo>
                    <a:pt x="5668" y="2414"/>
                  </a:lnTo>
                  <a:lnTo>
                    <a:pt x="5931" y="2624"/>
                  </a:lnTo>
                  <a:lnTo>
                    <a:pt x="6141" y="2939"/>
                  </a:lnTo>
                  <a:lnTo>
                    <a:pt x="6298" y="3254"/>
                  </a:lnTo>
                  <a:lnTo>
                    <a:pt x="6403" y="3621"/>
                  </a:lnTo>
                  <a:lnTo>
                    <a:pt x="6456" y="4093"/>
                  </a:lnTo>
                  <a:lnTo>
                    <a:pt x="6508" y="4618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0"/>
                  </a:lnTo>
                  <a:lnTo>
                    <a:pt x="6456" y="13330"/>
                  </a:lnTo>
                  <a:lnTo>
                    <a:pt x="6403" y="14222"/>
                  </a:lnTo>
                  <a:lnTo>
                    <a:pt x="6246" y="14747"/>
                  </a:lnTo>
                  <a:lnTo>
                    <a:pt x="6088" y="15166"/>
                  </a:lnTo>
                  <a:lnTo>
                    <a:pt x="5826" y="15429"/>
                  </a:lnTo>
                  <a:lnTo>
                    <a:pt x="5511" y="15639"/>
                  </a:lnTo>
                  <a:lnTo>
                    <a:pt x="5091" y="15796"/>
                  </a:lnTo>
                  <a:lnTo>
                    <a:pt x="4671" y="15901"/>
                  </a:lnTo>
                  <a:lnTo>
                    <a:pt x="4199" y="15901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0"/>
                  </a:moveTo>
                  <a:lnTo>
                    <a:pt x="1" y="17895"/>
                  </a:lnTo>
                  <a:lnTo>
                    <a:pt x="4724" y="17895"/>
                  </a:lnTo>
                  <a:lnTo>
                    <a:pt x="5406" y="17843"/>
                  </a:lnTo>
                  <a:lnTo>
                    <a:pt x="5983" y="17685"/>
                  </a:lnTo>
                  <a:lnTo>
                    <a:pt x="6561" y="17528"/>
                  </a:lnTo>
                  <a:lnTo>
                    <a:pt x="7085" y="17213"/>
                  </a:lnTo>
                  <a:lnTo>
                    <a:pt x="7348" y="17056"/>
                  </a:lnTo>
                  <a:lnTo>
                    <a:pt x="7558" y="16846"/>
                  </a:lnTo>
                  <a:lnTo>
                    <a:pt x="7768" y="16583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29"/>
                  </a:lnTo>
                  <a:lnTo>
                    <a:pt x="8450" y="15009"/>
                  </a:lnTo>
                  <a:lnTo>
                    <a:pt x="8555" y="14484"/>
                  </a:lnTo>
                  <a:lnTo>
                    <a:pt x="8660" y="13435"/>
                  </a:lnTo>
                  <a:lnTo>
                    <a:pt x="8660" y="12175"/>
                  </a:lnTo>
                  <a:lnTo>
                    <a:pt x="8712" y="9394"/>
                  </a:lnTo>
                  <a:lnTo>
                    <a:pt x="8712" y="7662"/>
                  </a:lnTo>
                  <a:lnTo>
                    <a:pt x="8712" y="4986"/>
                  </a:lnTo>
                  <a:lnTo>
                    <a:pt x="8660" y="3988"/>
                  </a:lnTo>
                  <a:lnTo>
                    <a:pt x="8607" y="3254"/>
                  </a:lnTo>
                  <a:lnTo>
                    <a:pt x="8450" y="2624"/>
                  </a:lnTo>
                  <a:lnTo>
                    <a:pt x="8292" y="2152"/>
                  </a:lnTo>
                  <a:lnTo>
                    <a:pt x="8082" y="1732"/>
                  </a:lnTo>
                  <a:lnTo>
                    <a:pt x="7820" y="1312"/>
                  </a:lnTo>
                  <a:lnTo>
                    <a:pt x="7400" y="892"/>
                  </a:lnTo>
                  <a:lnTo>
                    <a:pt x="6928" y="525"/>
                  </a:lnTo>
                  <a:lnTo>
                    <a:pt x="6403" y="315"/>
                  </a:lnTo>
                  <a:lnTo>
                    <a:pt x="5878" y="157"/>
                  </a:lnTo>
                  <a:lnTo>
                    <a:pt x="5301" y="52"/>
                  </a:lnTo>
                  <a:lnTo>
                    <a:pt x="46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551324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1583745" y="2954377"/>
              <a:ext cx="61428" cy="139993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10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7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9"/>
                  </a:lnTo>
                  <a:lnTo>
                    <a:pt x="2519" y="10969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7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2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1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8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100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2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7"/>
                  </a:lnTo>
                  <a:lnTo>
                    <a:pt x="158" y="10601"/>
                  </a:lnTo>
                  <a:lnTo>
                    <a:pt x="263" y="10969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1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5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5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800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2"/>
                  </a:lnTo>
                  <a:lnTo>
                    <a:pt x="1050" y="16322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4"/>
                  </a:lnTo>
                  <a:lnTo>
                    <a:pt x="4041" y="17161"/>
                  </a:lnTo>
                  <a:lnTo>
                    <a:pt x="4566" y="17109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7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5"/>
                  </a:lnTo>
                  <a:lnTo>
                    <a:pt x="7452" y="14590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1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1663077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689947" y="2928345"/>
              <a:ext cx="44368" cy="133162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6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7"/>
                  </a:lnTo>
                  <a:lnTo>
                    <a:pt x="2047" y="15587"/>
                  </a:lnTo>
                  <a:lnTo>
                    <a:pt x="2205" y="15797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90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70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741987" y="2954377"/>
              <a:ext cx="64833" cy="107129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2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3" y="11284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2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50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1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41" y="4934"/>
                  </a:lnTo>
                  <a:lnTo>
                    <a:pt x="2152" y="6246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6"/>
                  </a:lnTo>
                  <a:lnTo>
                    <a:pt x="7505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5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1819613" y="2913837"/>
              <a:ext cx="17068" cy="145539"/>
            </a:xfrm>
            <a:custGeom>
              <a:avLst/>
              <a:gdLst/>
              <a:ahLst/>
              <a:cxnLst/>
              <a:rect l="l" t="t" r="r" b="b"/>
              <a:pathLst>
                <a:path w="2100" h="17896" extrusionOk="0">
                  <a:moveTo>
                    <a:pt x="0" y="0"/>
                  </a:moveTo>
                  <a:lnTo>
                    <a:pt x="0" y="17895"/>
                  </a:lnTo>
                  <a:lnTo>
                    <a:pt x="2099" y="17895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1898092" y="2911275"/>
              <a:ext cx="71238" cy="150232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5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8" y="1417"/>
                  </a:lnTo>
                  <a:lnTo>
                    <a:pt x="998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73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3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20" y="8659"/>
                  </a:lnTo>
                  <a:lnTo>
                    <a:pt x="4934" y="11178"/>
                  </a:lnTo>
                  <a:lnTo>
                    <a:pt x="5616" y="11913"/>
                  </a:lnTo>
                  <a:lnTo>
                    <a:pt x="5931" y="12228"/>
                  </a:lnTo>
                  <a:lnTo>
                    <a:pt x="6141" y="12595"/>
                  </a:lnTo>
                  <a:lnTo>
                    <a:pt x="6350" y="12962"/>
                  </a:lnTo>
                  <a:lnTo>
                    <a:pt x="6508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2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20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205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53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315" y="15954"/>
                  </a:lnTo>
                  <a:lnTo>
                    <a:pt x="473" y="16426"/>
                  </a:lnTo>
                  <a:lnTo>
                    <a:pt x="735" y="16846"/>
                  </a:lnTo>
                  <a:lnTo>
                    <a:pt x="1050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5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403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53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92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8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729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729" y="3149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09"/>
                  </a:lnTo>
                  <a:lnTo>
                    <a:pt x="3412" y="2204"/>
                  </a:lnTo>
                  <a:lnTo>
                    <a:pt x="3622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9" y="1942"/>
                  </a:lnTo>
                  <a:lnTo>
                    <a:pt x="5458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1" y="2782"/>
                  </a:lnTo>
                  <a:lnTo>
                    <a:pt x="6246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82" y="1784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1981691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2056757" y="2954377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5" y="1313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2107513" y="2956085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2181303" y="2916821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2214146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735" y="1313"/>
                  </a:lnTo>
                  <a:lnTo>
                    <a:pt x="525" y="1732"/>
                  </a:lnTo>
                  <a:lnTo>
                    <a:pt x="368" y="2205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1"/>
                  </a:lnTo>
                  <a:lnTo>
                    <a:pt x="6298" y="12176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9"/>
                  </a:lnTo>
                  <a:lnTo>
                    <a:pt x="7033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2"/>
                  </a:lnTo>
                  <a:lnTo>
                    <a:pt x="5301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2287082" y="2954377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838177" y="3121248"/>
              <a:ext cx="71238" cy="150240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4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7" y="1418"/>
                  </a:lnTo>
                  <a:lnTo>
                    <a:pt x="945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20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2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19" y="8660"/>
                  </a:lnTo>
                  <a:lnTo>
                    <a:pt x="4933" y="11179"/>
                  </a:lnTo>
                  <a:lnTo>
                    <a:pt x="5616" y="11914"/>
                  </a:lnTo>
                  <a:lnTo>
                    <a:pt x="5930" y="12229"/>
                  </a:lnTo>
                  <a:lnTo>
                    <a:pt x="6140" y="12596"/>
                  </a:lnTo>
                  <a:lnTo>
                    <a:pt x="6350" y="12963"/>
                  </a:lnTo>
                  <a:lnTo>
                    <a:pt x="6455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1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19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152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0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263" y="15955"/>
                  </a:lnTo>
                  <a:lnTo>
                    <a:pt x="473" y="16427"/>
                  </a:lnTo>
                  <a:lnTo>
                    <a:pt x="683" y="16847"/>
                  </a:lnTo>
                  <a:lnTo>
                    <a:pt x="997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4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350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00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40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7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677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677" y="3150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10"/>
                  </a:lnTo>
                  <a:lnTo>
                    <a:pt x="3411" y="2205"/>
                  </a:lnTo>
                  <a:lnTo>
                    <a:pt x="3621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8" y="1943"/>
                  </a:lnTo>
                  <a:lnTo>
                    <a:pt x="5406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0" y="2782"/>
                  </a:lnTo>
                  <a:lnTo>
                    <a:pt x="6245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30" y="1785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921776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996419" y="3164358"/>
              <a:ext cx="43937" cy="104999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0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2"/>
                  </a:lnTo>
                  <a:lnTo>
                    <a:pt x="2677" y="1312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1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4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47598" y="3166066"/>
              <a:ext cx="64419" cy="103291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12138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154231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227167" y="3164358"/>
              <a:ext cx="58445" cy="107129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5039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356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349152" y="3164358"/>
              <a:ext cx="59298" cy="104999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887"/>
                  </a:lnTo>
                  <a:lnTo>
                    <a:pt x="5196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426778" y="3166066"/>
              <a:ext cx="58867" cy="105422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8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1"/>
                  </a:lnTo>
                  <a:lnTo>
                    <a:pt x="1995" y="8344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503981" y="3164358"/>
              <a:ext cx="102374" cy="104999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7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8"/>
                  </a:lnTo>
                  <a:lnTo>
                    <a:pt x="2047" y="3516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4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1"/>
                  </a:lnTo>
                  <a:lnTo>
                    <a:pt x="5249" y="4618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8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4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8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8"/>
                  </a:lnTo>
                  <a:lnTo>
                    <a:pt x="12596" y="3306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2"/>
                  </a:lnTo>
                  <a:lnTo>
                    <a:pt x="11756" y="787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0"/>
                  </a:lnTo>
                  <a:lnTo>
                    <a:pt x="9762" y="0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7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622553" y="3130641"/>
              <a:ext cx="58445" cy="140847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0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0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5"/>
                  </a:lnTo>
                  <a:lnTo>
                    <a:pt x="5039" y="6560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5"/>
                  </a:lnTo>
                  <a:lnTo>
                    <a:pt x="2467" y="6245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6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0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4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6"/>
                  </a:lnTo>
                  <a:lnTo>
                    <a:pt x="1050" y="16426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6"/>
                  </a:lnTo>
                  <a:lnTo>
                    <a:pt x="6193" y="16426"/>
                  </a:lnTo>
                  <a:lnTo>
                    <a:pt x="6403" y="16216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19"/>
                  </a:lnTo>
                  <a:lnTo>
                    <a:pt x="4567" y="15482"/>
                  </a:lnTo>
                  <a:lnTo>
                    <a:pt x="4409" y="15534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19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0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5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3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697627" y="3164358"/>
              <a:ext cx="43515" cy="104999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4" y="1312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749237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782080" y="3164358"/>
              <a:ext cx="60574" cy="137862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91" y="2414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8"/>
                  </a:lnTo>
                  <a:lnTo>
                    <a:pt x="5510" y="6508"/>
                  </a:lnTo>
                  <a:lnTo>
                    <a:pt x="5458" y="8659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8"/>
                  </a:lnTo>
                  <a:lnTo>
                    <a:pt x="2729" y="11283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1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09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0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4"/>
                  </a:lnTo>
                  <a:lnTo>
                    <a:pt x="53" y="3306"/>
                  </a:lnTo>
                  <a:lnTo>
                    <a:pt x="0" y="4513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0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333"/>
                  </a:lnTo>
                  <a:lnTo>
                    <a:pt x="5196" y="12070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2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860982" y="3166066"/>
              <a:ext cx="59298" cy="105422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6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5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5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4"/>
                  </a:lnTo>
                  <a:lnTo>
                    <a:pt x="5249" y="9341"/>
                  </a:lnTo>
                  <a:lnTo>
                    <a:pt x="5196" y="9866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8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8"/>
                  </a:lnTo>
                  <a:lnTo>
                    <a:pt x="2415" y="10968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1"/>
                  </a:lnTo>
                  <a:lnTo>
                    <a:pt x="2047" y="8344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936909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09"/>
                  </a:lnTo>
                  <a:lnTo>
                    <a:pt x="2414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0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0"/>
                  </a:lnTo>
                  <a:lnTo>
                    <a:pt x="997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0"/>
                  </a:lnTo>
                  <a:lnTo>
                    <a:pt x="6140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3"/>
                  </a:lnTo>
                  <a:lnTo>
                    <a:pt x="4513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3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09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2057188" y="3164358"/>
              <a:ext cx="58437" cy="107129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0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683" y="1312"/>
                  </a:lnTo>
                  <a:lnTo>
                    <a:pt x="525" y="1732"/>
                  </a:lnTo>
                  <a:lnTo>
                    <a:pt x="315" y="2204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0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0"/>
                  </a:lnTo>
                  <a:lnTo>
                    <a:pt x="6298" y="12175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8"/>
                  </a:lnTo>
                  <a:lnTo>
                    <a:pt x="6980" y="10759"/>
                  </a:lnTo>
                  <a:lnTo>
                    <a:pt x="7137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1"/>
                  </a:lnTo>
                  <a:lnTo>
                    <a:pt x="5248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2126710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2204767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2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2277272" y="3164358"/>
              <a:ext cx="64841" cy="107129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1"/>
                  </a:lnTo>
                  <a:lnTo>
                    <a:pt x="4671" y="4461"/>
                  </a:lnTo>
                  <a:lnTo>
                    <a:pt x="4042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2353622" y="3123810"/>
              <a:ext cx="60997" cy="147678"/>
            </a:xfrm>
            <a:custGeom>
              <a:avLst/>
              <a:gdLst/>
              <a:ahLst/>
              <a:cxnLst/>
              <a:rect l="l" t="t" r="r" b="b"/>
              <a:pathLst>
                <a:path w="7505" h="18159" extrusionOk="0">
                  <a:moveTo>
                    <a:pt x="3726" y="6561"/>
                  </a:moveTo>
                  <a:lnTo>
                    <a:pt x="4041" y="6613"/>
                  </a:lnTo>
                  <a:lnTo>
                    <a:pt x="4304" y="6666"/>
                  </a:lnTo>
                  <a:lnTo>
                    <a:pt x="4566" y="6771"/>
                  </a:lnTo>
                  <a:lnTo>
                    <a:pt x="4776" y="6928"/>
                  </a:lnTo>
                  <a:lnTo>
                    <a:pt x="4933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58" y="8660"/>
                  </a:lnTo>
                  <a:lnTo>
                    <a:pt x="5511" y="9552"/>
                  </a:lnTo>
                  <a:lnTo>
                    <a:pt x="5511" y="10497"/>
                  </a:lnTo>
                  <a:lnTo>
                    <a:pt x="5511" y="11599"/>
                  </a:lnTo>
                  <a:lnTo>
                    <a:pt x="5458" y="13750"/>
                  </a:lnTo>
                  <a:lnTo>
                    <a:pt x="5353" y="14590"/>
                  </a:lnTo>
                  <a:lnTo>
                    <a:pt x="5248" y="15272"/>
                  </a:lnTo>
                  <a:lnTo>
                    <a:pt x="5143" y="15587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7"/>
                  </a:lnTo>
                  <a:lnTo>
                    <a:pt x="4514" y="16374"/>
                  </a:lnTo>
                  <a:lnTo>
                    <a:pt x="4304" y="16479"/>
                  </a:lnTo>
                  <a:lnTo>
                    <a:pt x="4041" y="16532"/>
                  </a:lnTo>
                  <a:lnTo>
                    <a:pt x="3464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834" y="16322"/>
                  </a:lnTo>
                  <a:lnTo>
                    <a:pt x="2572" y="16059"/>
                  </a:lnTo>
                  <a:lnTo>
                    <a:pt x="2362" y="15745"/>
                  </a:lnTo>
                  <a:lnTo>
                    <a:pt x="2257" y="15430"/>
                  </a:lnTo>
                  <a:lnTo>
                    <a:pt x="2152" y="15115"/>
                  </a:lnTo>
                  <a:lnTo>
                    <a:pt x="2100" y="14590"/>
                  </a:lnTo>
                  <a:lnTo>
                    <a:pt x="2047" y="13488"/>
                  </a:lnTo>
                  <a:lnTo>
                    <a:pt x="2047" y="12596"/>
                  </a:lnTo>
                  <a:lnTo>
                    <a:pt x="2047" y="10602"/>
                  </a:lnTo>
                  <a:lnTo>
                    <a:pt x="2100" y="9132"/>
                  </a:lnTo>
                  <a:lnTo>
                    <a:pt x="2152" y="8292"/>
                  </a:lnTo>
                  <a:lnTo>
                    <a:pt x="2205" y="7873"/>
                  </a:lnTo>
                  <a:lnTo>
                    <a:pt x="2362" y="7505"/>
                  </a:lnTo>
                  <a:lnTo>
                    <a:pt x="2572" y="7138"/>
                  </a:lnTo>
                  <a:lnTo>
                    <a:pt x="2677" y="6980"/>
                  </a:lnTo>
                  <a:lnTo>
                    <a:pt x="2834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64" y="6613"/>
                  </a:lnTo>
                  <a:lnTo>
                    <a:pt x="3726" y="6561"/>
                  </a:lnTo>
                  <a:close/>
                  <a:moveTo>
                    <a:pt x="5458" y="1"/>
                  </a:moveTo>
                  <a:lnTo>
                    <a:pt x="5458" y="6246"/>
                  </a:lnTo>
                  <a:lnTo>
                    <a:pt x="5143" y="5826"/>
                  </a:lnTo>
                  <a:lnTo>
                    <a:pt x="4933" y="5616"/>
                  </a:lnTo>
                  <a:lnTo>
                    <a:pt x="4671" y="5406"/>
                  </a:lnTo>
                  <a:lnTo>
                    <a:pt x="4356" y="5249"/>
                  </a:lnTo>
                  <a:lnTo>
                    <a:pt x="3989" y="5091"/>
                  </a:lnTo>
                  <a:lnTo>
                    <a:pt x="3517" y="5039"/>
                  </a:lnTo>
                  <a:lnTo>
                    <a:pt x="3044" y="4986"/>
                  </a:lnTo>
                  <a:lnTo>
                    <a:pt x="2519" y="5039"/>
                  </a:lnTo>
                  <a:lnTo>
                    <a:pt x="2047" y="5144"/>
                  </a:lnTo>
                  <a:lnTo>
                    <a:pt x="1627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73" y="6666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30"/>
                  </a:lnTo>
                  <a:lnTo>
                    <a:pt x="53" y="9290"/>
                  </a:lnTo>
                  <a:lnTo>
                    <a:pt x="0" y="10549"/>
                  </a:lnTo>
                  <a:lnTo>
                    <a:pt x="0" y="11651"/>
                  </a:lnTo>
                  <a:lnTo>
                    <a:pt x="0" y="12963"/>
                  </a:lnTo>
                  <a:lnTo>
                    <a:pt x="53" y="14118"/>
                  </a:lnTo>
                  <a:lnTo>
                    <a:pt x="158" y="15167"/>
                  </a:lnTo>
                  <a:lnTo>
                    <a:pt x="315" y="16007"/>
                  </a:lnTo>
                  <a:lnTo>
                    <a:pt x="420" y="16427"/>
                  </a:lnTo>
                  <a:lnTo>
                    <a:pt x="578" y="16742"/>
                  </a:lnTo>
                  <a:lnTo>
                    <a:pt x="735" y="17056"/>
                  </a:lnTo>
                  <a:lnTo>
                    <a:pt x="945" y="17319"/>
                  </a:lnTo>
                  <a:lnTo>
                    <a:pt x="1207" y="17581"/>
                  </a:lnTo>
                  <a:lnTo>
                    <a:pt x="1470" y="17739"/>
                  </a:lnTo>
                  <a:lnTo>
                    <a:pt x="1785" y="17896"/>
                  </a:lnTo>
                  <a:lnTo>
                    <a:pt x="2152" y="18054"/>
                  </a:lnTo>
                  <a:lnTo>
                    <a:pt x="2519" y="18106"/>
                  </a:lnTo>
                  <a:lnTo>
                    <a:pt x="2939" y="18159"/>
                  </a:lnTo>
                  <a:lnTo>
                    <a:pt x="3517" y="18106"/>
                  </a:lnTo>
                  <a:lnTo>
                    <a:pt x="4041" y="17949"/>
                  </a:lnTo>
                  <a:lnTo>
                    <a:pt x="4461" y="17791"/>
                  </a:lnTo>
                  <a:lnTo>
                    <a:pt x="4829" y="17529"/>
                  </a:lnTo>
                  <a:lnTo>
                    <a:pt x="5091" y="17266"/>
                  </a:lnTo>
                  <a:lnTo>
                    <a:pt x="5301" y="17004"/>
                  </a:lnTo>
                  <a:lnTo>
                    <a:pt x="5616" y="16584"/>
                  </a:lnTo>
                  <a:lnTo>
                    <a:pt x="5616" y="17896"/>
                  </a:lnTo>
                  <a:lnTo>
                    <a:pt x="7505" y="17896"/>
                  </a:lnTo>
                  <a:lnTo>
                    <a:pt x="75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2432955" y="3126802"/>
              <a:ext cx="16214" cy="142555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2465798" y="3164358"/>
              <a:ext cx="58014" cy="107129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099"/>
                  </a:lnTo>
                  <a:lnTo>
                    <a:pt x="4986" y="2414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09"/>
                  </a:lnTo>
                  <a:lnTo>
                    <a:pt x="2415" y="2099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0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8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0"/>
                  </a:lnTo>
                  <a:lnTo>
                    <a:pt x="998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0"/>
                  </a:lnTo>
                  <a:lnTo>
                    <a:pt x="6141" y="12280"/>
                  </a:lnTo>
                  <a:lnTo>
                    <a:pt x="6403" y="12070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3"/>
                  </a:lnTo>
                  <a:lnTo>
                    <a:pt x="4514" y="11336"/>
                  </a:lnTo>
                  <a:lnTo>
                    <a:pt x="4356" y="11388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3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09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7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2540441" y="3164358"/>
              <a:ext cx="59290" cy="104999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283263" y="2878834"/>
              <a:ext cx="438901" cy="438748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98464" y="2913837"/>
              <a:ext cx="79349" cy="87067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521692" y="3052113"/>
              <a:ext cx="46075" cy="99444"/>
            </a:xfrm>
            <a:custGeom>
              <a:avLst/>
              <a:gdLst/>
              <a:ahLst/>
              <a:cxnLst/>
              <a:rect l="l" t="t" r="r" b="b"/>
              <a:pathLst>
                <a:path w="5669" h="12228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1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6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8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6"/>
                  </a:lnTo>
                  <a:lnTo>
                    <a:pt x="1575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099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2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7568" y="3053821"/>
              <a:ext cx="46497" cy="96460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4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29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8"/>
                  </a:lnTo>
                  <a:lnTo>
                    <a:pt x="1470" y="10548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0"/>
                  </a:lnTo>
                  <a:lnTo>
                    <a:pt x="3097" y="11860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8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6"/>
                  </a:lnTo>
                  <a:lnTo>
                    <a:pt x="5668" y="2152"/>
                  </a:lnTo>
                  <a:lnTo>
                    <a:pt x="5563" y="1784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7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631738" y="3052113"/>
              <a:ext cx="46928" cy="99444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4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8"/>
                  </a:lnTo>
                  <a:lnTo>
                    <a:pt x="2414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1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20838" y="3171612"/>
              <a:ext cx="46928" cy="99452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5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8" y="525"/>
                  </a:lnTo>
                  <a:lnTo>
                    <a:pt x="998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73" y="1627"/>
                  </a:lnTo>
                  <a:lnTo>
                    <a:pt x="368" y="2047"/>
                  </a:lnTo>
                  <a:lnTo>
                    <a:pt x="316" y="2467"/>
                  </a:lnTo>
                  <a:lnTo>
                    <a:pt x="316" y="2782"/>
                  </a:lnTo>
                  <a:lnTo>
                    <a:pt x="316" y="3149"/>
                  </a:lnTo>
                  <a:lnTo>
                    <a:pt x="368" y="3517"/>
                  </a:lnTo>
                  <a:lnTo>
                    <a:pt x="421" y="3884"/>
                  </a:lnTo>
                  <a:lnTo>
                    <a:pt x="578" y="4251"/>
                  </a:lnTo>
                  <a:lnTo>
                    <a:pt x="735" y="4566"/>
                  </a:lnTo>
                  <a:lnTo>
                    <a:pt x="998" y="4933"/>
                  </a:lnTo>
                  <a:lnTo>
                    <a:pt x="1260" y="5301"/>
                  </a:lnTo>
                  <a:lnTo>
                    <a:pt x="1680" y="5721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94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4042" y="10496"/>
                  </a:lnTo>
                  <a:lnTo>
                    <a:pt x="3779" y="10706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5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75" y="10129"/>
                  </a:lnTo>
                  <a:lnTo>
                    <a:pt x="1470" y="9919"/>
                  </a:lnTo>
                  <a:lnTo>
                    <a:pt x="1470" y="9552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211" y="10549"/>
                  </a:lnTo>
                  <a:lnTo>
                    <a:pt x="316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208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20" y="12228"/>
                  </a:lnTo>
                  <a:lnTo>
                    <a:pt x="2940" y="12228"/>
                  </a:lnTo>
                  <a:lnTo>
                    <a:pt x="3307" y="12176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934" y="11598"/>
                  </a:lnTo>
                  <a:lnTo>
                    <a:pt x="5144" y="11388"/>
                  </a:lnTo>
                  <a:lnTo>
                    <a:pt x="5301" y="11178"/>
                  </a:lnTo>
                  <a:lnTo>
                    <a:pt x="5459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9" y="7767"/>
                  </a:lnTo>
                  <a:lnTo>
                    <a:pt x="5249" y="7400"/>
                  </a:lnTo>
                  <a:lnTo>
                    <a:pt x="5039" y="7085"/>
                  </a:lnTo>
                  <a:lnTo>
                    <a:pt x="4409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3" y="2992"/>
                  </a:lnTo>
                  <a:lnTo>
                    <a:pt x="1733" y="2677"/>
                  </a:lnTo>
                  <a:lnTo>
                    <a:pt x="1733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07" y="1312"/>
                  </a:lnTo>
                  <a:lnTo>
                    <a:pt x="3622" y="1365"/>
                  </a:lnTo>
                  <a:lnTo>
                    <a:pt x="3832" y="1522"/>
                  </a:lnTo>
                  <a:lnTo>
                    <a:pt x="3989" y="1680"/>
                  </a:lnTo>
                  <a:lnTo>
                    <a:pt x="4094" y="1837"/>
                  </a:lnTo>
                  <a:lnTo>
                    <a:pt x="4147" y="1995"/>
                  </a:lnTo>
                  <a:lnTo>
                    <a:pt x="4199" y="2205"/>
                  </a:lnTo>
                  <a:lnTo>
                    <a:pt x="4252" y="2624"/>
                  </a:lnTo>
                  <a:lnTo>
                    <a:pt x="4252" y="3674"/>
                  </a:lnTo>
                  <a:lnTo>
                    <a:pt x="5564" y="3674"/>
                  </a:lnTo>
                  <a:lnTo>
                    <a:pt x="5564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249" y="998"/>
                  </a:lnTo>
                  <a:lnTo>
                    <a:pt x="4986" y="683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7" y="158"/>
                  </a:lnTo>
                  <a:lnTo>
                    <a:pt x="3884" y="105"/>
                  </a:lnTo>
                  <a:lnTo>
                    <a:pt x="3569" y="53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75861" y="3172889"/>
              <a:ext cx="46075" cy="96891"/>
            </a:xfrm>
            <a:custGeom>
              <a:avLst/>
              <a:gdLst/>
              <a:ahLst/>
              <a:cxnLst/>
              <a:rect l="l" t="t" r="r" b="b"/>
              <a:pathLst>
                <a:path w="5669" h="11914" extrusionOk="0">
                  <a:moveTo>
                    <a:pt x="1" y="1"/>
                  </a:moveTo>
                  <a:lnTo>
                    <a:pt x="1" y="11914"/>
                  </a:lnTo>
                  <a:lnTo>
                    <a:pt x="1470" y="11914"/>
                  </a:lnTo>
                  <a:lnTo>
                    <a:pt x="1260" y="1628"/>
                  </a:lnTo>
                  <a:lnTo>
                    <a:pt x="3569" y="11914"/>
                  </a:lnTo>
                  <a:lnTo>
                    <a:pt x="5668" y="11914"/>
                  </a:lnTo>
                  <a:lnTo>
                    <a:pt x="5668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631307" y="3171612"/>
              <a:ext cx="46075" cy="99452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3" y="105"/>
                  </a:lnTo>
                  <a:lnTo>
                    <a:pt x="1838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2"/>
                  </a:lnTo>
                  <a:lnTo>
                    <a:pt x="5669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733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8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60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64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60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277298" y="2872865"/>
              <a:ext cx="450841" cy="450687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pic>
        <p:nvPicPr>
          <p:cNvPr id="474" name="Google Shape;47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0_Branding Slide_New Brunswick_FR">
  <p:cSld name="TITLE_1_14_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"/>
            <a:ext cx="9144000" cy="5143476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0"/>
          <p:cNvSpPr/>
          <p:nvPr/>
        </p:nvSpPr>
        <p:spPr>
          <a:xfrm>
            <a:off x="-9527" y="733424"/>
            <a:ext cx="568999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rgbClr val="B28E01">
              <a:alpha val="810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0"/>
          <p:cNvSpPr txBox="1"/>
          <p:nvPr/>
        </p:nvSpPr>
        <p:spPr>
          <a:xfrm>
            <a:off x="152400" y="4403825"/>
            <a:ext cx="65055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>
                <a:solidFill>
                  <a:srgbClr val="FFFFFF"/>
                </a:solidFill>
              </a:rPr>
              <a:t>Sentier Shiphaven, Nouveau-Brunswick, Canada - Photo : Unsplash</a:t>
            </a:r>
            <a:endParaRPr sz="1400" b="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5680473" y="737125"/>
            <a:ext cx="295037" cy="1868131"/>
          </a:xfrm>
          <a:custGeom>
            <a:avLst/>
            <a:gdLst/>
            <a:ahLst/>
            <a:cxnLst/>
            <a:rect l="l" t="t" r="r" b="b"/>
            <a:pathLst>
              <a:path w="285750" h="93817" extrusionOk="0">
                <a:moveTo>
                  <a:pt x="0" y="0"/>
                </a:moveTo>
                <a:lnTo>
                  <a:pt x="0" y="93817"/>
                </a:lnTo>
                <a:lnTo>
                  <a:pt x="285750" y="93817"/>
                </a:lnTo>
                <a:lnTo>
                  <a:pt x="2857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0"/>
          <p:cNvGrpSpPr/>
          <p:nvPr/>
        </p:nvGrpSpPr>
        <p:grpSpPr>
          <a:xfrm>
            <a:off x="429700" y="1254487"/>
            <a:ext cx="4858710" cy="923133"/>
            <a:chOff x="277295" y="3594869"/>
            <a:chExt cx="2318861" cy="440573"/>
          </a:xfrm>
        </p:grpSpPr>
        <p:sp>
          <p:nvSpPr>
            <p:cNvPr id="482" name="Google Shape;482;p10"/>
            <p:cNvSpPr/>
            <p:nvPr/>
          </p:nvSpPr>
          <p:spPr>
            <a:xfrm>
              <a:off x="837311" y="3632417"/>
              <a:ext cx="71128" cy="146860"/>
            </a:xfrm>
            <a:custGeom>
              <a:avLst/>
              <a:gdLst/>
              <a:ahLst/>
              <a:cxnLst/>
              <a:rect l="l" t="t" r="r" b="b"/>
              <a:pathLst>
                <a:path w="8765" h="18473" extrusionOk="0">
                  <a:moveTo>
                    <a:pt x="4619" y="0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5"/>
                  </a:lnTo>
                  <a:lnTo>
                    <a:pt x="2204" y="525"/>
                  </a:lnTo>
                  <a:lnTo>
                    <a:pt x="1785" y="787"/>
                  </a:lnTo>
                  <a:lnTo>
                    <a:pt x="1470" y="1102"/>
                  </a:lnTo>
                  <a:lnTo>
                    <a:pt x="1207" y="1417"/>
                  </a:lnTo>
                  <a:lnTo>
                    <a:pt x="945" y="1732"/>
                  </a:lnTo>
                  <a:lnTo>
                    <a:pt x="788" y="2099"/>
                  </a:lnTo>
                  <a:lnTo>
                    <a:pt x="683" y="2467"/>
                  </a:lnTo>
                  <a:lnTo>
                    <a:pt x="525" y="3149"/>
                  </a:lnTo>
                  <a:lnTo>
                    <a:pt x="473" y="3726"/>
                  </a:lnTo>
                  <a:lnTo>
                    <a:pt x="420" y="4198"/>
                  </a:lnTo>
                  <a:lnTo>
                    <a:pt x="473" y="4776"/>
                  </a:lnTo>
                  <a:lnTo>
                    <a:pt x="525" y="5353"/>
                  </a:lnTo>
                  <a:lnTo>
                    <a:pt x="630" y="5878"/>
                  </a:lnTo>
                  <a:lnTo>
                    <a:pt x="840" y="6403"/>
                  </a:lnTo>
                  <a:lnTo>
                    <a:pt x="1102" y="6927"/>
                  </a:lnTo>
                  <a:lnTo>
                    <a:pt x="1470" y="7452"/>
                  </a:lnTo>
                  <a:lnTo>
                    <a:pt x="1942" y="8029"/>
                  </a:lnTo>
                  <a:lnTo>
                    <a:pt x="2519" y="8659"/>
                  </a:lnTo>
                  <a:lnTo>
                    <a:pt x="4933" y="11178"/>
                  </a:lnTo>
                  <a:lnTo>
                    <a:pt x="5616" y="11913"/>
                  </a:lnTo>
                  <a:lnTo>
                    <a:pt x="5930" y="12228"/>
                  </a:lnTo>
                  <a:lnTo>
                    <a:pt x="6140" y="12595"/>
                  </a:lnTo>
                  <a:lnTo>
                    <a:pt x="6350" y="12962"/>
                  </a:lnTo>
                  <a:lnTo>
                    <a:pt x="6455" y="13382"/>
                  </a:lnTo>
                  <a:lnTo>
                    <a:pt x="6560" y="13855"/>
                  </a:lnTo>
                  <a:lnTo>
                    <a:pt x="6613" y="14327"/>
                  </a:lnTo>
                  <a:lnTo>
                    <a:pt x="6560" y="14694"/>
                  </a:lnTo>
                  <a:lnTo>
                    <a:pt x="6508" y="15009"/>
                  </a:lnTo>
                  <a:lnTo>
                    <a:pt x="6455" y="15272"/>
                  </a:lnTo>
                  <a:lnTo>
                    <a:pt x="6350" y="15534"/>
                  </a:lnTo>
                  <a:lnTo>
                    <a:pt x="6193" y="15744"/>
                  </a:lnTo>
                  <a:lnTo>
                    <a:pt x="6088" y="15901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1"/>
                  </a:lnTo>
                  <a:lnTo>
                    <a:pt x="4356" y="16584"/>
                  </a:lnTo>
                  <a:lnTo>
                    <a:pt x="3989" y="16531"/>
                  </a:lnTo>
                  <a:lnTo>
                    <a:pt x="3674" y="16479"/>
                  </a:lnTo>
                  <a:lnTo>
                    <a:pt x="3411" y="16426"/>
                  </a:lnTo>
                  <a:lnTo>
                    <a:pt x="3149" y="16321"/>
                  </a:lnTo>
                  <a:lnTo>
                    <a:pt x="2939" y="16164"/>
                  </a:lnTo>
                  <a:lnTo>
                    <a:pt x="2782" y="16006"/>
                  </a:lnTo>
                  <a:lnTo>
                    <a:pt x="2519" y="15691"/>
                  </a:lnTo>
                  <a:lnTo>
                    <a:pt x="2362" y="15324"/>
                  </a:lnTo>
                  <a:lnTo>
                    <a:pt x="2257" y="14957"/>
                  </a:lnTo>
                  <a:lnTo>
                    <a:pt x="2152" y="14432"/>
                  </a:lnTo>
                  <a:lnTo>
                    <a:pt x="2152" y="13802"/>
                  </a:lnTo>
                  <a:lnTo>
                    <a:pt x="2152" y="12018"/>
                  </a:lnTo>
                  <a:lnTo>
                    <a:pt x="0" y="12018"/>
                  </a:lnTo>
                  <a:lnTo>
                    <a:pt x="0" y="14012"/>
                  </a:lnTo>
                  <a:lnTo>
                    <a:pt x="0" y="14537"/>
                  </a:lnTo>
                  <a:lnTo>
                    <a:pt x="53" y="15009"/>
                  </a:lnTo>
                  <a:lnTo>
                    <a:pt x="158" y="15481"/>
                  </a:lnTo>
                  <a:lnTo>
                    <a:pt x="263" y="15954"/>
                  </a:lnTo>
                  <a:lnTo>
                    <a:pt x="473" y="16426"/>
                  </a:lnTo>
                  <a:lnTo>
                    <a:pt x="683" y="16846"/>
                  </a:lnTo>
                  <a:lnTo>
                    <a:pt x="997" y="17213"/>
                  </a:lnTo>
                  <a:lnTo>
                    <a:pt x="1417" y="17581"/>
                  </a:lnTo>
                  <a:lnTo>
                    <a:pt x="1785" y="17843"/>
                  </a:lnTo>
                  <a:lnTo>
                    <a:pt x="2047" y="18000"/>
                  </a:lnTo>
                  <a:lnTo>
                    <a:pt x="2414" y="18158"/>
                  </a:lnTo>
                  <a:lnTo>
                    <a:pt x="2782" y="18263"/>
                  </a:lnTo>
                  <a:lnTo>
                    <a:pt x="3254" y="18368"/>
                  </a:lnTo>
                  <a:lnTo>
                    <a:pt x="3779" y="18473"/>
                  </a:lnTo>
                  <a:lnTo>
                    <a:pt x="4986" y="18473"/>
                  </a:lnTo>
                  <a:lnTo>
                    <a:pt x="5668" y="18368"/>
                  </a:lnTo>
                  <a:lnTo>
                    <a:pt x="6350" y="18105"/>
                  </a:lnTo>
                  <a:lnTo>
                    <a:pt x="6718" y="17948"/>
                  </a:lnTo>
                  <a:lnTo>
                    <a:pt x="7085" y="17738"/>
                  </a:lnTo>
                  <a:lnTo>
                    <a:pt x="7400" y="17528"/>
                  </a:lnTo>
                  <a:lnTo>
                    <a:pt x="7715" y="17213"/>
                  </a:lnTo>
                  <a:lnTo>
                    <a:pt x="8030" y="16846"/>
                  </a:lnTo>
                  <a:lnTo>
                    <a:pt x="8240" y="16479"/>
                  </a:lnTo>
                  <a:lnTo>
                    <a:pt x="8450" y="16006"/>
                  </a:lnTo>
                  <a:lnTo>
                    <a:pt x="8607" y="15481"/>
                  </a:lnTo>
                  <a:lnTo>
                    <a:pt x="8712" y="14852"/>
                  </a:lnTo>
                  <a:lnTo>
                    <a:pt x="8764" y="14170"/>
                  </a:lnTo>
                  <a:lnTo>
                    <a:pt x="8712" y="13487"/>
                  </a:lnTo>
                  <a:lnTo>
                    <a:pt x="8607" y="12805"/>
                  </a:lnTo>
                  <a:lnTo>
                    <a:pt x="8450" y="12280"/>
                  </a:lnTo>
                  <a:lnTo>
                    <a:pt x="8240" y="11755"/>
                  </a:lnTo>
                  <a:lnTo>
                    <a:pt x="7925" y="11231"/>
                  </a:lnTo>
                  <a:lnTo>
                    <a:pt x="7557" y="10706"/>
                  </a:lnTo>
                  <a:lnTo>
                    <a:pt x="7138" y="10181"/>
                  </a:lnTo>
                  <a:lnTo>
                    <a:pt x="6613" y="9656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5"/>
                  </a:lnTo>
                  <a:lnTo>
                    <a:pt x="2992" y="5668"/>
                  </a:lnTo>
                  <a:lnTo>
                    <a:pt x="2834" y="5301"/>
                  </a:lnTo>
                  <a:lnTo>
                    <a:pt x="2677" y="4933"/>
                  </a:lnTo>
                  <a:lnTo>
                    <a:pt x="2624" y="4513"/>
                  </a:lnTo>
                  <a:lnTo>
                    <a:pt x="2624" y="4041"/>
                  </a:lnTo>
                  <a:lnTo>
                    <a:pt x="2624" y="3516"/>
                  </a:lnTo>
                  <a:lnTo>
                    <a:pt x="2677" y="3149"/>
                  </a:lnTo>
                  <a:lnTo>
                    <a:pt x="2834" y="2782"/>
                  </a:lnTo>
                  <a:lnTo>
                    <a:pt x="3044" y="2467"/>
                  </a:lnTo>
                  <a:lnTo>
                    <a:pt x="3202" y="2309"/>
                  </a:lnTo>
                  <a:lnTo>
                    <a:pt x="3411" y="2204"/>
                  </a:lnTo>
                  <a:lnTo>
                    <a:pt x="3621" y="2047"/>
                  </a:lnTo>
                  <a:lnTo>
                    <a:pt x="3884" y="1994"/>
                  </a:lnTo>
                  <a:lnTo>
                    <a:pt x="4146" y="1942"/>
                  </a:lnTo>
                  <a:lnTo>
                    <a:pt x="5038" y="1942"/>
                  </a:lnTo>
                  <a:lnTo>
                    <a:pt x="5406" y="2099"/>
                  </a:lnTo>
                  <a:lnTo>
                    <a:pt x="5773" y="2309"/>
                  </a:lnTo>
                  <a:lnTo>
                    <a:pt x="5983" y="2519"/>
                  </a:lnTo>
                  <a:lnTo>
                    <a:pt x="6140" y="2782"/>
                  </a:lnTo>
                  <a:lnTo>
                    <a:pt x="6245" y="2991"/>
                  </a:lnTo>
                  <a:lnTo>
                    <a:pt x="6350" y="3359"/>
                  </a:lnTo>
                  <a:lnTo>
                    <a:pt x="6403" y="3936"/>
                  </a:lnTo>
                  <a:lnTo>
                    <a:pt x="6455" y="5563"/>
                  </a:lnTo>
                  <a:lnTo>
                    <a:pt x="8397" y="5563"/>
                  </a:lnTo>
                  <a:lnTo>
                    <a:pt x="8397" y="3936"/>
                  </a:lnTo>
                  <a:lnTo>
                    <a:pt x="8345" y="2834"/>
                  </a:lnTo>
                  <a:lnTo>
                    <a:pt x="8292" y="2467"/>
                  </a:lnTo>
                  <a:lnTo>
                    <a:pt x="8187" y="2099"/>
                  </a:lnTo>
                  <a:lnTo>
                    <a:pt x="8030" y="1784"/>
                  </a:lnTo>
                  <a:lnTo>
                    <a:pt x="7872" y="1470"/>
                  </a:lnTo>
                  <a:lnTo>
                    <a:pt x="7557" y="1050"/>
                  </a:lnTo>
                  <a:lnTo>
                    <a:pt x="7138" y="682"/>
                  </a:lnTo>
                  <a:lnTo>
                    <a:pt x="6718" y="420"/>
                  </a:lnTo>
                  <a:lnTo>
                    <a:pt x="6298" y="263"/>
                  </a:lnTo>
                  <a:lnTo>
                    <a:pt x="5826" y="105"/>
                  </a:lnTo>
                  <a:lnTo>
                    <a:pt x="5406" y="53"/>
                  </a:lnTo>
                  <a:lnTo>
                    <a:pt x="461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0"/>
            <p:cNvSpPr/>
            <p:nvPr/>
          </p:nvSpPr>
          <p:spPr>
            <a:xfrm>
              <a:off x="920782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782"/>
                  </a:lnTo>
                  <a:lnTo>
                    <a:pt x="5248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99" y="3464"/>
                  </a:lnTo>
                  <a:lnTo>
                    <a:pt x="2152" y="2992"/>
                  </a:lnTo>
                  <a:lnTo>
                    <a:pt x="2204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6" y="1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4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9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3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7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28" y="11074"/>
                  </a:lnTo>
                  <a:lnTo>
                    <a:pt x="4566" y="11336"/>
                  </a:lnTo>
                  <a:lnTo>
                    <a:pt x="4409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099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7" y="3936"/>
                  </a:lnTo>
                  <a:lnTo>
                    <a:pt x="7137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0"/>
            <p:cNvSpPr/>
            <p:nvPr/>
          </p:nvSpPr>
          <p:spPr>
            <a:xfrm>
              <a:off x="995310" y="3674552"/>
              <a:ext cx="43870" cy="102642"/>
            </a:xfrm>
            <a:custGeom>
              <a:avLst/>
              <a:gdLst/>
              <a:ahLst/>
              <a:cxnLst/>
              <a:rect l="l" t="t" r="r" b="b"/>
              <a:pathLst>
                <a:path w="5406" h="12911" extrusionOk="0">
                  <a:moveTo>
                    <a:pt x="5038" y="1"/>
                  </a:moveTo>
                  <a:lnTo>
                    <a:pt x="4671" y="53"/>
                  </a:lnTo>
                  <a:lnTo>
                    <a:pt x="4303" y="105"/>
                  </a:lnTo>
                  <a:lnTo>
                    <a:pt x="4041" y="210"/>
                  </a:lnTo>
                  <a:lnTo>
                    <a:pt x="3726" y="368"/>
                  </a:lnTo>
                  <a:lnTo>
                    <a:pt x="3464" y="525"/>
                  </a:lnTo>
                  <a:lnTo>
                    <a:pt x="3044" y="893"/>
                  </a:lnTo>
                  <a:lnTo>
                    <a:pt x="2677" y="1313"/>
                  </a:lnTo>
                  <a:lnTo>
                    <a:pt x="2414" y="1785"/>
                  </a:lnTo>
                  <a:lnTo>
                    <a:pt x="1994" y="2624"/>
                  </a:lnTo>
                  <a:lnTo>
                    <a:pt x="1994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99" y="12910"/>
                  </a:lnTo>
                  <a:lnTo>
                    <a:pt x="2099" y="6875"/>
                  </a:lnTo>
                  <a:lnTo>
                    <a:pt x="2152" y="5353"/>
                  </a:lnTo>
                  <a:lnTo>
                    <a:pt x="2257" y="4356"/>
                  </a:lnTo>
                  <a:lnTo>
                    <a:pt x="2309" y="3989"/>
                  </a:lnTo>
                  <a:lnTo>
                    <a:pt x="2414" y="3674"/>
                  </a:lnTo>
                  <a:lnTo>
                    <a:pt x="2519" y="3412"/>
                  </a:lnTo>
                  <a:lnTo>
                    <a:pt x="2677" y="3149"/>
                  </a:lnTo>
                  <a:lnTo>
                    <a:pt x="2939" y="2834"/>
                  </a:lnTo>
                  <a:lnTo>
                    <a:pt x="3254" y="2572"/>
                  </a:lnTo>
                  <a:lnTo>
                    <a:pt x="3621" y="2362"/>
                  </a:lnTo>
                  <a:lnTo>
                    <a:pt x="3936" y="2257"/>
                  </a:lnTo>
                  <a:lnTo>
                    <a:pt x="4303" y="2205"/>
                  </a:lnTo>
                  <a:lnTo>
                    <a:pt x="4671" y="2152"/>
                  </a:lnTo>
                  <a:lnTo>
                    <a:pt x="5406" y="2152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0"/>
            <p:cNvSpPr/>
            <p:nvPr/>
          </p:nvSpPr>
          <p:spPr>
            <a:xfrm>
              <a:off x="1046410" y="3676222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21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0"/>
            <p:cNvSpPr/>
            <p:nvPr/>
          </p:nvSpPr>
          <p:spPr>
            <a:xfrm>
              <a:off x="112008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0"/>
            <p:cNvSpPr/>
            <p:nvPr/>
          </p:nvSpPr>
          <p:spPr>
            <a:xfrm>
              <a:off x="1152879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1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39" y="13120"/>
                  </a:lnTo>
                  <a:lnTo>
                    <a:pt x="3517" y="13173"/>
                  </a:lnTo>
                  <a:lnTo>
                    <a:pt x="4146" y="13120"/>
                  </a:lnTo>
                  <a:lnTo>
                    <a:pt x="4724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8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9" y="10654"/>
                  </a:lnTo>
                  <a:lnTo>
                    <a:pt x="4829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24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0"/>
            <p:cNvSpPr/>
            <p:nvPr/>
          </p:nvSpPr>
          <p:spPr>
            <a:xfrm>
              <a:off x="1225703" y="3674552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36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5039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07" y="1575"/>
                  </a:lnTo>
                  <a:close/>
                  <a:moveTo>
                    <a:pt x="3517" y="1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105" y="9919"/>
                  </a:lnTo>
                  <a:lnTo>
                    <a:pt x="105" y="10391"/>
                  </a:lnTo>
                  <a:lnTo>
                    <a:pt x="210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1050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1"/>
                  </a:lnTo>
                  <a:lnTo>
                    <a:pt x="6193" y="12281"/>
                  </a:lnTo>
                  <a:lnTo>
                    <a:pt x="6403" y="12071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43" y="10339"/>
                  </a:lnTo>
                  <a:lnTo>
                    <a:pt x="5039" y="10759"/>
                  </a:lnTo>
                  <a:lnTo>
                    <a:pt x="4829" y="11074"/>
                  </a:lnTo>
                  <a:lnTo>
                    <a:pt x="4566" y="11336"/>
                  </a:lnTo>
                  <a:lnTo>
                    <a:pt x="4356" y="11389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4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10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8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0"/>
            <p:cNvSpPr/>
            <p:nvPr/>
          </p:nvSpPr>
          <p:spPr>
            <a:xfrm>
              <a:off x="1347501" y="3674552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10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30" y="1890"/>
                  </a:lnTo>
                  <a:lnTo>
                    <a:pt x="2939" y="1785"/>
                  </a:lnTo>
                  <a:lnTo>
                    <a:pt x="3202" y="1680"/>
                  </a:lnTo>
                  <a:lnTo>
                    <a:pt x="3464" y="1627"/>
                  </a:lnTo>
                  <a:lnTo>
                    <a:pt x="3727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9" y="1732"/>
                  </a:lnTo>
                  <a:lnTo>
                    <a:pt x="4619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9" y="2415"/>
                  </a:lnTo>
                  <a:lnTo>
                    <a:pt x="5144" y="2887"/>
                  </a:lnTo>
                  <a:lnTo>
                    <a:pt x="5196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3" y="1050"/>
                  </a:lnTo>
                  <a:lnTo>
                    <a:pt x="6665" y="788"/>
                  </a:lnTo>
                  <a:lnTo>
                    <a:pt x="6456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0"/>
            <p:cNvSpPr/>
            <p:nvPr/>
          </p:nvSpPr>
          <p:spPr>
            <a:xfrm>
              <a:off x="1425007" y="3676222"/>
              <a:ext cx="58777" cy="103056"/>
            </a:xfrm>
            <a:custGeom>
              <a:avLst/>
              <a:gdLst/>
              <a:ahLst/>
              <a:cxnLst/>
              <a:rect l="l" t="t" r="r" b="b"/>
              <a:pathLst>
                <a:path w="7243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53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368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575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150" y="12910"/>
                  </a:lnTo>
                  <a:lnTo>
                    <a:pt x="3674" y="12805"/>
                  </a:lnTo>
                  <a:lnTo>
                    <a:pt x="4042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01" y="11546"/>
                  </a:lnTo>
                  <a:lnTo>
                    <a:pt x="5301" y="12700"/>
                  </a:lnTo>
                  <a:lnTo>
                    <a:pt x="7243" y="12700"/>
                  </a:lnTo>
                  <a:lnTo>
                    <a:pt x="7243" y="0"/>
                  </a:lnTo>
                  <a:lnTo>
                    <a:pt x="5249" y="0"/>
                  </a:lnTo>
                  <a:lnTo>
                    <a:pt x="5249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671" y="10969"/>
                  </a:lnTo>
                  <a:lnTo>
                    <a:pt x="4514" y="11126"/>
                  </a:lnTo>
                  <a:lnTo>
                    <a:pt x="4304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35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048" y="10076"/>
                  </a:lnTo>
                  <a:lnTo>
                    <a:pt x="2048" y="9552"/>
                  </a:lnTo>
                  <a:lnTo>
                    <a:pt x="1995" y="8345"/>
                  </a:lnTo>
                  <a:lnTo>
                    <a:pt x="19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0"/>
            <p:cNvSpPr/>
            <p:nvPr/>
          </p:nvSpPr>
          <p:spPr>
            <a:xfrm>
              <a:off x="1502092" y="3674552"/>
              <a:ext cx="102217" cy="102642"/>
            </a:xfrm>
            <a:custGeom>
              <a:avLst/>
              <a:gdLst/>
              <a:ahLst/>
              <a:cxnLst/>
              <a:rect l="l" t="t" r="r" b="b"/>
              <a:pathLst>
                <a:path w="12596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569" y="158"/>
                  </a:lnTo>
                  <a:lnTo>
                    <a:pt x="3202" y="315"/>
                  </a:lnTo>
                  <a:lnTo>
                    <a:pt x="2834" y="578"/>
                  </a:lnTo>
                  <a:lnTo>
                    <a:pt x="2520" y="788"/>
                  </a:lnTo>
                  <a:lnTo>
                    <a:pt x="2257" y="1050"/>
                  </a:lnTo>
                  <a:lnTo>
                    <a:pt x="1890" y="1470"/>
                  </a:lnTo>
                  <a:lnTo>
                    <a:pt x="1890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7" y="12910"/>
                  </a:lnTo>
                  <a:lnTo>
                    <a:pt x="2047" y="4619"/>
                  </a:lnTo>
                  <a:lnTo>
                    <a:pt x="2047" y="3517"/>
                  </a:lnTo>
                  <a:lnTo>
                    <a:pt x="2100" y="3044"/>
                  </a:lnTo>
                  <a:lnTo>
                    <a:pt x="2257" y="2572"/>
                  </a:lnTo>
                  <a:lnTo>
                    <a:pt x="2415" y="2152"/>
                  </a:lnTo>
                  <a:lnTo>
                    <a:pt x="2572" y="1995"/>
                  </a:lnTo>
                  <a:lnTo>
                    <a:pt x="2730" y="1837"/>
                  </a:lnTo>
                  <a:lnTo>
                    <a:pt x="2939" y="1732"/>
                  </a:lnTo>
                  <a:lnTo>
                    <a:pt x="3149" y="1627"/>
                  </a:lnTo>
                  <a:lnTo>
                    <a:pt x="3412" y="1575"/>
                  </a:lnTo>
                  <a:lnTo>
                    <a:pt x="3989" y="1575"/>
                  </a:lnTo>
                  <a:lnTo>
                    <a:pt x="4199" y="1627"/>
                  </a:lnTo>
                  <a:lnTo>
                    <a:pt x="4409" y="1680"/>
                  </a:lnTo>
                  <a:lnTo>
                    <a:pt x="4619" y="1785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91" y="2467"/>
                  </a:lnTo>
                  <a:lnTo>
                    <a:pt x="5196" y="2887"/>
                  </a:lnTo>
                  <a:lnTo>
                    <a:pt x="5249" y="3412"/>
                  </a:lnTo>
                  <a:lnTo>
                    <a:pt x="5249" y="4619"/>
                  </a:lnTo>
                  <a:lnTo>
                    <a:pt x="5249" y="12910"/>
                  </a:lnTo>
                  <a:lnTo>
                    <a:pt x="7295" y="12910"/>
                  </a:lnTo>
                  <a:lnTo>
                    <a:pt x="7295" y="4619"/>
                  </a:lnTo>
                  <a:lnTo>
                    <a:pt x="7348" y="3569"/>
                  </a:lnTo>
                  <a:lnTo>
                    <a:pt x="7400" y="3044"/>
                  </a:lnTo>
                  <a:lnTo>
                    <a:pt x="7505" y="2572"/>
                  </a:lnTo>
                  <a:lnTo>
                    <a:pt x="7715" y="2152"/>
                  </a:lnTo>
                  <a:lnTo>
                    <a:pt x="7872" y="1995"/>
                  </a:lnTo>
                  <a:lnTo>
                    <a:pt x="8030" y="1837"/>
                  </a:lnTo>
                  <a:lnTo>
                    <a:pt x="8187" y="1732"/>
                  </a:lnTo>
                  <a:lnTo>
                    <a:pt x="8397" y="1627"/>
                  </a:lnTo>
                  <a:lnTo>
                    <a:pt x="8660" y="1575"/>
                  </a:lnTo>
                  <a:lnTo>
                    <a:pt x="9237" y="1575"/>
                  </a:lnTo>
                  <a:lnTo>
                    <a:pt x="9499" y="1680"/>
                  </a:lnTo>
                  <a:lnTo>
                    <a:pt x="9709" y="1785"/>
                  </a:lnTo>
                  <a:lnTo>
                    <a:pt x="9919" y="1890"/>
                  </a:lnTo>
                  <a:lnTo>
                    <a:pt x="10077" y="2047"/>
                  </a:lnTo>
                  <a:lnTo>
                    <a:pt x="10234" y="2257"/>
                  </a:lnTo>
                  <a:lnTo>
                    <a:pt x="10444" y="2624"/>
                  </a:lnTo>
                  <a:lnTo>
                    <a:pt x="10496" y="2939"/>
                  </a:lnTo>
                  <a:lnTo>
                    <a:pt x="10496" y="3359"/>
                  </a:lnTo>
                  <a:lnTo>
                    <a:pt x="10549" y="4619"/>
                  </a:lnTo>
                  <a:lnTo>
                    <a:pt x="10549" y="12910"/>
                  </a:lnTo>
                  <a:lnTo>
                    <a:pt x="12596" y="12910"/>
                  </a:lnTo>
                  <a:lnTo>
                    <a:pt x="12596" y="4619"/>
                  </a:lnTo>
                  <a:lnTo>
                    <a:pt x="12596" y="3307"/>
                  </a:lnTo>
                  <a:lnTo>
                    <a:pt x="12543" y="2729"/>
                  </a:lnTo>
                  <a:lnTo>
                    <a:pt x="12491" y="2257"/>
                  </a:lnTo>
                  <a:lnTo>
                    <a:pt x="12386" y="1837"/>
                  </a:lnTo>
                  <a:lnTo>
                    <a:pt x="12228" y="1470"/>
                  </a:lnTo>
                  <a:lnTo>
                    <a:pt x="12018" y="1103"/>
                  </a:lnTo>
                  <a:lnTo>
                    <a:pt x="11756" y="788"/>
                  </a:lnTo>
                  <a:lnTo>
                    <a:pt x="11441" y="525"/>
                  </a:lnTo>
                  <a:lnTo>
                    <a:pt x="11126" y="315"/>
                  </a:lnTo>
                  <a:lnTo>
                    <a:pt x="10811" y="210"/>
                  </a:lnTo>
                  <a:lnTo>
                    <a:pt x="10549" y="105"/>
                  </a:lnTo>
                  <a:lnTo>
                    <a:pt x="10077" y="1"/>
                  </a:lnTo>
                  <a:lnTo>
                    <a:pt x="9762" y="1"/>
                  </a:lnTo>
                  <a:lnTo>
                    <a:pt x="9237" y="53"/>
                  </a:lnTo>
                  <a:lnTo>
                    <a:pt x="8765" y="158"/>
                  </a:lnTo>
                  <a:lnTo>
                    <a:pt x="8345" y="315"/>
                  </a:lnTo>
                  <a:lnTo>
                    <a:pt x="8030" y="525"/>
                  </a:lnTo>
                  <a:lnTo>
                    <a:pt x="7715" y="788"/>
                  </a:lnTo>
                  <a:lnTo>
                    <a:pt x="7505" y="1050"/>
                  </a:lnTo>
                  <a:lnTo>
                    <a:pt x="7138" y="1470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036" y="315"/>
                  </a:lnTo>
                  <a:lnTo>
                    <a:pt x="5668" y="158"/>
                  </a:lnTo>
                  <a:lnTo>
                    <a:pt x="519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0"/>
            <p:cNvSpPr/>
            <p:nvPr/>
          </p:nvSpPr>
          <p:spPr>
            <a:xfrm>
              <a:off x="1620482" y="3641591"/>
              <a:ext cx="58355" cy="137686"/>
            </a:xfrm>
            <a:custGeom>
              <a:avLst/>
              <a:gdLst/>
              <a:ahLst/>
              <a:cxnLst/>
              <a:rect l="l" t="t" r="r" b="b"/>
              <a:pathLst>
                <a:path w="7191" h="17319" extrusionOk="0">
                  <a:moveTo>
                    <a:pt x="3832" y="1"/>
                  </a:moveTo>
                  <a:lnTo>
                    <a:pt x="2520" y="2782"/>
                  </a:lnTo>
                  <a:lnTo>
                    <a:pt x="4147" y="2782"/>
                  </a:lnTo>
                  <a:lnTo>
                    <a:pt x="6613" y="1"/>
                  </a:lnTo>
                  <a:close/>
                  <a:moveTo>
                    <a:pt x="3989" y="5721"/>
                  </a:moveTo>
                  <a:lnTo>
                    <a:pt x="4199" y="5773"/>
                  </a:lnTo>
                  <a:lnTo>
                    <a:pt x="4409" y="5878"/>
                  </a:lnTo>
                  <a:lnTo>
                    <a:pt x="4567" y="5983"/>
                  </a:lnTo>
                  <a:lnTo>
                    <a:pt x="4881" y="6246"/>
                  </a:lnTo>
                  <a:lnTo>
                    <a:pt x="5039" y="6561"/>
                  </a:lnTo>
                  <a:lnTo>
                    <a:pt x="5196" y="6928"/>
                  </a:lnTo>
                  <a:lnTo>
                    <a:pt x="5249" y="7295"/>
                  </a:lnTo>
                  <a:lnTo>
                    <a:pt x="5301" y="7925"/>
                  </a:lnTo>
                  <a:lnTo>
                    <a:pt x="5301" y="9499"/>
                  </a:lnTo>
                  <a:lnTo>
                    <a:pt x="2100" y="9499"/>
                  </a:lnTo>
                  <a:lnTo>
                    <a:pt x="2100" y="7610"/>
                  </a:lnTo>
                  <a:lnTo>
                    <a:pt x="2152" y="7138"/>
                  </a:lnTo>
                  <a:lnTo>
                    <a:pt x="2205" y="6770"/>
                  </a:lnTo>
                  <a:lnTo>
                    <a:pt x="2362" y="6456"/>
                  </a:lnTo>
                  <a:lnTo>
                    <a:pt x="2467" y="6246"/>
                  </a:lnTo>
                  <a:lnTo>
                    <a:pt x="2625" y="6088"/>
                  </a:lnTo>
                  <a:lnTo>
                    <a:pt x="2835" y="5931"/>
                  </a:lnTo>
                  <a:lnTo>
                    <a:pt x="3045" y="5826"/>
                  </a:lnTo>
                  <a:lnTo>
                    <a:pt x="3360" y="5721"/>
                  </a:lnTo>
                  <a:close/>
                  <a:moveTo>
                    <a:pt x="3517" y="4147"/>
                  </a:moveTo>
                  <a:lnTo>
                    <a:pt x="2940" y="4199"/>
                  </a:lnTo>
                  <a:lnTo>
                    <a:pt x="2415" y="4304"/>
                  </a:lnTo>
                  <a:lnTo>
                    <a:pt x="1995" y="4409"/>
                  </a:lnTo>
                  <a:lnTo>
                    <a:pt x="1575" y="4619"/>
                  </a:lnTo>
                  <a:lnTo>
                    <a:pt x="1260" y="4829"/>
                  </a:lnTo>
                  <a:lnTo>
                    <a:pt x="998" y="5091"/>
                  </a:lnTo>
                  <a:lnTo>
                    <a:pt x="736" y="5406"/>
                  </a:lnTo>
                  <a:lnTo>
                    <a:pt x="526" y="5773"/>
                  </a:lnTo>
                  <a:lnTo>
                    <a:pt x="368" y="6141"/>
                  </a:lnTo>
                  <a:lnTo>
                    <a:pt x="263" y="6508"/>
                  </a:lnTo>
                  <a:lnTo>
                    <a:pt x="106" y="7400"/>
                  </a:lnTo>
                  <a:lnTo>
                    <a:pt x="53" y="8345"/>
                  </a:lnTo>
                  <a:lnTo>
                    <a:pt x="1" y="9394"/>
                  </a:lnTo>
                  <a:lnTo>
                    <a:pt x="53" y="12386"/>
                  </a:lnTo>
                  <a:lnTo>
                    <a:pt x="106" y="14065"/>
                  </a:lnTo>
                  <a:lnTo>
                    <a:pt x="158" y="14537"/>
                  </a:lnTo>
                  <a:lnTo>
                    <a:pt x="211" y="14852"/>
                  </a:lnTo>
                  <a:lnTo>
                    <a:pt x="368" y="15325"/>
                  </a:lnTo>
                  <a:lnTo>
                    <a:pt x="526" y="15692"/>
                  </a:lnTo>
                  <a:lnTo>
                    <a:pt x="683" y="15954"/>
                  </a:lnTo>
                  <a:lnTo>
                    <a:pt x="841" y="16217"/>
                  </a:lnTo>
                  <a:lnTo>
                    <a:pt x="1050" y="16427"/>
                  </a:lnTo>
                  <a:lnTo>
                    <a:pt x="1523" y="16794"/>
                  </a:lnTo>
                  <a:lnTo>
                    <a:pt x="1943" y="17004"/>
                  </a:lnTo>
                  <a:lnTo>
                    <a:pt x="2415" y="17161"/>
                  </a:lnTo>
                  <a:lnTo>
                    <a:pt x="2887" y="17266"/>
                  </a:lnTo>
                  <a:lnTo>
                    <a:pt x="3622" y="17319"/>
                  </a:lnTo>
                  <a:lnTo>
                    <a:pt x="4304" y="17266"/>
                  </a:lnTo>
                  <a:lnTo>
                    <a:pt x="4724" y="17214"/>
                  </a:lnTo>
                  <a:lnTo>
                    <a:pt x="5249" y="17056"/>
                  </a:lnTo>
                  <a:lnTo>
                    <a:pt x="5721" y="16794"/>
                  </a:lnTo>
                  <a:lnTo>
                    <a:pt x="5983" y="16637"/>
                  </a:lnTo>
                  <a:lnTo>
                    <a:pt x="6193" y="16427"/>
                  </a:lnTo>
                  <a:lnTo>
                    <a:pt x="6403" y="16217"/>
                  </a:lnTo>
                  <a:lnTo>
                    <a:pt x="6613" y="15954"/>
                  </a:lnTo>
                  <a:lnTo>
                    <a:pt x="6823" y="15639"/>
                  </a:lnTo>
                  <a:lnTo>
                    <a:pt x="6981" y="15272"/>
                  </a:lnTo>
                  <a:lnTo>
                    <a:pt x="7086" y="14800"/>
                  </a:lnTo>
                  <a:lnTo>
                    <a:pt x="7138" y="14275"/>
                  </a:lnTo>
                  <a:lnTo>
                    <a:pt x="7191" y="13120"/>
                  </a:lnTo>
                  <a:lnTo>
                    <a:pt x="5301" y="13120"/>
                  </a:lnTo>
                  <a:lnTo>
                    <a:pt x="5301" y="13593"/>
                  </a:lnTo>
                  <a:lnTo>
                    <a:pt x="5249" y="14065"/>
                  </a:lnTo>
                  <a:lnTo>
                    <a:pt x="5196" y="14485"/>
                  </a:lnTo>
                  <a:lnTo>
                    <a:pt x="5039" y="14905"/>
                  </a:lnTo>
                  <a:lnTo>
                    <a:pt x="4881" y="15220"/>
                  </a:lnTo>
                  <a:lnTo>
                    <a:pt x="4567" y="15482"/>
                  </a:lnTo>
                  <a:lnTo>
                    <a:pt x="4409" y="15535"/>
                  </a:lnTo>
                  <a:lnTo>
                    <a:pt x="4199" y="15639"/>
                  </a:lnTo>
                  <a:lnTo>
                    <a:pt x="3727" y="15692"/>
                  </a:lnTo>
                  <a:lnTo>
                    <a:pt x="3464" y="15639"/>
                  </a:lnTo>
                  <a:lnTo>
                    <a:pt x="3202" y="15639"/>
                  </a:lnTo>
                  <a:lnTo>
                    <a:pt x="2835" y="15482"/>
                  </a:lnTo>
                  <a:lnTo>
                    <a:pt x="2572" y="15220"/>
                  </a:lnTo>
                  <a:lnTo>
                    <a:pt x="2362" y="14957"/>
                  </a:lnTo>
                  <a:lnTo>
                    <a:pt x="2257" y="14642"/>
                  </a:lnTo>
                  <a:lnTo>
                    <a:pt x="2152" y="14380"/>
                  </a:lnTo>
                  <a:lnTo>
                    <a:pt x="2100" y="13855"/>
                  </a:lnTo>
                  <a:lnTo>
                    <a:pt x="2048" y="12701"/>
                  </a:lnTo>
                  <a:lnTo>
                    <a:pt x="2100" y="11126"/>
                  </a:lnTo>
                  <a:lnTo>
                    <a:pt x="7191" y="11126"/>
                  </a:lnTo>
                  <a:lnTo>
                    <a:pt x="7191" y="8082"/>
                  </a:lnTo>
                  <a:lnTo>
                    <a:pt x="7138" y="7400"/>
                  </a:lnTo>
                  <a:lnTo>
                    <a:pt x="7086" y="6928"/>
                  </a:lnTo>
                  <a:lnTo>
                    <a:pt x="6981" y="6456"/>
                  </a:lnTo>
                  <a:lnTo>
                    <a:pt x="6823" y="6036"/>
                  </a:lnTo>
                  <a:lnTo>
                    <a:pt x="6666" y="5668"/>
                  </a:lnTo>
                  <a:lnTo>
                    <a:pt x="6456" y="5354"/>
                  </a:lnTo>
                  <a:lnTo>
                    <a:pt x="6246" y="5091"/>
                  </a:lnTo>
                  <a:lnTo>
                    <a:pt x="5983" y="4829"/>
                  </a:lnTo>
                  <a:lnTo>
                    <a:pt x="5721" y="4671"/>
                  </a:lnTo>
                  <a:lnTo>
                    <a:pt x="5459" y="4514"/>
                  </a:lnTo>
                  <a:lnTo>
                    <a:pt x="4881" y="4304"/>
                  </a:lnTo>
                  <a:lnTo>
                    <a:pt x="4357" y="4199"/>
                  </a:lnTo>
                  <a:lnTo>
                    <a:pt x="3884" y="41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0"/>
            <p:cNvSpPr/>
            <p:nvPr/>
          </p:nvSpPr>
          <p:spPr>
            <a:xfrm>
              <a:off x="1695440" y="3674552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1"/>
                  </a:moveTo>
                  <a:lnTo>
                    <a:pt x="4618" y="53"/>
                  </a:lnTo>
                  <a:lnTo>
                    <a:pt x="4251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3"/>
                  </a:lnTo>
                  <a:lnTo>
                    <a:pt x="2624" y="1313"/>
                  </a:lnTo>
                  <a:lnTo>
                    <a:pt x="2362" y="1785"/>
                  </a:lnTo>
                  <a:lnTo>
                    <a:pt x="1942" y="2624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6875"/>
                  </a:lnTo>
                  <a:lnTo>
                    <a:pt x="2099" y="5353"/>
                  </a:lnTo>
                  <a:lnTo>
                    <a:pt x="2204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2"/>
                  </a:lnTo>
                  <a:lnTo>
                    <a:pt x="2624" y="3149"/>
                  </a:lnTo>
                  <a:lnTo>
                    <a:pt x="2887" y="2834"/>
                  </a:lnTo>
                  <a:lnTo>
                    <a:pt x="3201" y="2572"/>
                  </a:lnTo>
                  <a:lnTo>
                    <a:pt x="3569" y="2362"/>
                  </a:lnTo>
                  <a:lnTo>
                    <a:pt x="3936" y="2257"/>
                  </a:lnTo>
                  <a:lnTo>
                    <a:pt x="4304" y="2205"/>
                  </a:lnTo>
                  <a:lnTo>
                    <a:pt x="4671" y="2152"/>
                  </a:lnTo>
                  <a:lnTo>
                    <a:pt x="5353" y="2152"/>
                  </a:lnTo>
                  <a:lnTo>
                    <a:pt x="5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0"/>
            <p:cNvSpPr/>
            <p:nvPr/>
          </p:nvSpPr>
          <p:spPr>
            <a:xfrm>
              <a:off x="1746970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4" y="2624"/>
                  </a:lnTo>
                  <a:lnTo>
                    <a:pt x="1994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4" y="17528"/>
                  </a:lnTo>
                  <a:lnTo>
                    <a:pt x="1994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0"/>
            <p:cNvSpPr/>
            <p:nvPr/>
          </p:nvSpPr>
          <p:spPr>
            <a:xfrm>
              <a:off x="1779763" y="3674552"/>
              <a:ext cx="60481" cy="134768"/>
            </a:xfrm>
            <a:custGeom>
              <a:avLst/>
              <a:gdLst/>
              <a:ahLst/>
              <a:cxnLst/>
              <a:rect l="l" t="t" r="r" b="b"/>
              <a:pathLst>
                <a:path w="7453" h="16952" extrusionOk="0">
                  <a:moveTo>
                    <a:pt x="3936" y="1627"/>
                  </a:moveTo>
                  <a:lnTo>
                    <a:pt x="4146" y="1680"/>
                  </a:lnTo>
                  <a:lnTo>
                    <a:pt x="4408" y="1785"/>
                  </a:lnTo>
                  <a:lnTo>
                    <a:pt x="4566" y="1837"/>
                  </a:lnTo>
                  <a:lnTo>
                    <a:pt x="4881" y="2100"/>
                  </a:lnTo>
                  <a:lnTo>
                    <a:pt x="5091" y="2415"/>
                  </a:lnTo>
                  <a:lnTo>
                    <a:pt x="5248" y="2729"/>
                  </a:lnTo>
                  <a:lnTo>
                    <a:pt x="5301" y="3044"/>
                  </a:lnTo>
                  <a:lnTo>
                    <a:pt x="5405" y="3569"/>
                  </a:lnTo>
                  <a:lnTo>
                    <a:pt x="5458" y="5039"/>
                  </a:lnTo>
                  <a:lnTo>
                    <a:pt x="5510" y="6508"/>
                  </a:lnTo>
                  <a:lnTo>
                    <a:pt x="5458" y="8660"/>
                  </a:lnTo>
                  <a:lnTo>
                    <a:pt x="5405" y="949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5038" y="10811"/>
                  </a:lnTo>
                  <a:lnTo>
                    <a:pt x="4881" y="11021"/>
                  </a:lnTo>
                  <a:lnTo>
                    <a:pt x="4723" y="11231"/>
                  </a:lnTo>
                  <a:lnTo>
                    <a:pt x="4513" y="11336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389"/>
                  </a:lnTo>
                  <a:lnTo>
                    <a:pt x="2729" y="11284"/>
                  </a:lnTo>
                  <a:lnTo>
                    <a:pt x="2572" y="11126"/>
                  </a:lnTo>
                  <a:lnTo>
                    <a:pt x="2467" y="10916"/>
                  </a:lnTo>
                  <a:lnTo>
                    <a:pt x="2362" y="10706"/>
                  </a:lnTo>
                  <a:lnTo>
                    <a:pt x="2257" y="10444"/>
                  </a:lnTo>
                  <a:lnTo>
                    <a:pt x="2152" y="9762"/>
                  </a:lnTo>
                  <a:lnTo>
                    <a:pt x="2099" y="8974"/>
                  </a:lnTo>
                  <a:lnTo>
                    <a:pt x="2099" y="6823"/>
                  </a:lnTo>
                  <a:lnTo>
                    <a:pt x="2099" y="4881"/>
                  </a:lnTo>
                  <a:lnTo>
                    <a:pt x="2152" y="3359"/>
                  </a:lnTo>
                  <a:lnTo>
                    <a:pt x="2204" y="2887"/>
                  </a:lnTo>
                  <a:lnTo>
                    <a:pt x="2257" y="2572"/>
                  </a:lnTo>
                  <a:lnTo>
                    <a:pt x="2414" y="2310"/>
                  </a:lnTo>
                  <a:lnTo>
                    <a:pt x="2572" y="2047"/>
                  </a:lnTo>
                  <a:lnTo>
                    <a:pt x="2834" y="1837"/>
                  </a:lnTo>
                  <a:lnTo>
                    <a:pt x="3201" y="1680"/>
                  </a:lnTo>
                  <a:lnTo>
                    <a:pt x="3621" y="1627"/>
                  </a:lnTo>
                  <a:close/>
                  <a:moveTo>
                    <a:pt x="2991" y="1"/>
                  </a:moveTo>
                  <a:lnTo>
                    <a:pt x="2519" y="53"/>
                  </a:lnTo>
                  <a:lnTo>
                    <a:pt x="2047" y="158"/>
                  </a:lnTo>
                  <a:lnTo>
                    <a:pt x="1627" y="368"/>
                  </a:lnTo>
                  <a:lnTo>
                    <a:pt x="1207" y="630"/>
                  </a:lnTo>
                  <a:lnTo>
                    <a:pt x="892" y="945"/>
                  </a:lnTo>
                  <a:lnTo>
                    <a:pt x="577" y="1365"/>
                  </a:lnTo>
                  <a:lnTo>
                    <a:pt x="315" y="1837"/>
                  </a:lnTo>
                  <a:lnTo>
                    <a:pt x="158" y="2415"/>
                  </a:lnTo>
                  <a:lnTo>
                    <a:pt x="53" y="3307"/>
                  </a:lnTo>
                  <a:lnTo>
                    <a:pt x="0" y="4514"/>
                  </a:lnTo>
                  <a:lnTo>
                    <a:pt x="0" y="6770"/>
                  </a:lnTo>
                  <a:lnTo>
                    <a:pt x="0" y="8817"/>
                  </a:lnTo>
                  <a:lnTo>
                    <a:pt x="53" y="9919"/>
                  </a:lnTo>
                  <a:lnTo>
                    <a:pt x="158" y="10706"/>
                  </a:lnTo>
                  <a:lnTo>
                    <a:pt x="315" y="11231"/>
                  </a:lnTo>
                  <a:lnTo>
                    <a:pt x="472" y="11651"/>
                  </a:lnTo>
                  <a:lnTo>
                    <a:pt x="735" y="12071"/>
                  </a:lnTo>
                  <a:lnTo>
                    <a:pt x="1050" y="12438"/>
                  </a:lnTo>
                  <a:lnTo>
                    <a:pt x="1470" y="12753"/>
                  </a:lnTo>
                  <a:lnTo>
                    <a:pt x="1889" y="12963"/>
                  </a:lnTo>
                  <a:lnTo>
                    <a:pt x="2362" y="13120"/>
                  </a:lnTo>
                  <a:lnTo>
                    <a:pt x="2939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356" y="12805"/>
                  </a:lnTo>
                  <a:lnTo>
                    <a:pt x="4723" y="12543"/>
                  </a:lnTo>
                  <a:lnTo>
                    <a:pt x="4986" y="12281"/>
                  </a:lnTo>
                  <a:lnTo>
                    <a:pt x="5196" y="12071"/>
                  </a:lnTo>
                  <a:lnTo>
                    <a:pt x="5458" y="11651"/>
                  </a:lnTo>
                  <a:lnTo>
                    <a:pt x="5458" y="16951"/>
                  </a:lnTo>
                  <a:lnTo>
                    <a:pt x="7452" y="16951"/>
                  </a:lnTo>
                  <a:lnTo>
                    <a:pt x="7452" y="210"/>
                  </a:lnTo>
                  <a:lnTo>
                    <a:pt x="5510" y="210"/>
                  </a:lnTo>
                  <a:lnTo>
                    <a:pt x="5510" y="1575"/>
                  </a:lnTo>
                  <a:lnTo>
                    <a:pt x="5196" y="1103"/>
                  </a:lnTo>
                  <a:lnTo>
                    <a:pt x="4986" y="840"/>
                  </a:lnTo>
                  <a:lnTo>
                    <a:pt x="4723" y="578"/>
                  </a:lnTo>
                  <a:lnTo>
                    <a:pt x="4356" y="315"/>
                  </a:lnTo>
                  <a:lnTo>
                    <a:pt x="3989" y="158"/>
                  </a:lnTo>
                  <a:lnTo>
                    <a:pt x="3516" y="53"/>
                  </a:lnTo>
                  <a:lnTo>
                    <a:pt x="29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0"/>
            <p:cNvSpPr/>
            <p:nvPr/>
          </p:nvSpPr>
          <p:spPr>
            <a:xfrm>
              <a:off x="1858543" y="3676222"/>
              <a:ext cx="59207" cy="103056"/>
            </a:xfrm>
            <a:custGeom>
              <a:avLst/>
              <a:gdLst/>
              <a:ahLst/>
              <a:cxnLst/>
              <a:rect l="l" t="t" r="r" b="b"/>
              <a:pathLst>
                <a:path w="7296" h="12963" extrusionOk="0">
                  <a:moveTo>
                    <a:pt x="1" y="0"/>
                  </a:moveTo>
                  <a:lnTo>
                    <a:pt x="1" y="8030"/>
                  </a:lnTo>
                  <a:lnTo>
                    <a:pt x="1" y="9447"/>
                  </a:lnTo>
                  <a:lnTo>
                    <a:pt x="106" y="10496"/>
                  </a:lnTo>
                  <a:lnTo>
                    <a:pt x="158" y="10916"/>
                  </a:lnTo>
                  <a:lnTo>
                    <a:pt x="263" y="11283"/>
                  </a:lnTo>
                  <a:lnTo>
                    <a:pt x="421" y="11651"/>
                  </a:lnTo>
                  <a:lnTo>
                    <a:pt x="578" y="11966"/>
                  </a:lnTo>
                  <a:lnTo>
                    <a:pt x="893" y="12333"/>
                  </a:lnTo>
                  <a:lnTo>
                    <a:pt x="1103" y="12490"/>
                  </a:lnTo>
                  <a:lnTo>
                    <a:pt x="1313" y="12648"/>
                  </a:lnTo>
                  <a:lnTo>
                    <a:pt x="1628" y="12753"/>
                  </a:lnTo>
                  <a:lnTo>
                    <a:pt x="1890" y="12858"/>
                  </a:lnTo>
                  <a:lnTo>
                    <a:pt x="2257" y="12910"/>
                  </a:lnTo>
                  <a:lnTo>
                    <a:pt x="2625" y="12963"/>
                  </a:lnTo>
                  <a:lnTo>
                    <a:pt x="3202" y="12910"/>
                  </a:lnTo>
                  <a:lnTo>
                    <a:pt x="3674" y="12805"/>
                  </a:lnTo>
                  <a:lnTo>
                    <a:pt x="4094" y="12648"/>
                  </a:lnTo>
                  <a:lnTo>
                    <a:pt x="4409" y="12438"/>
                  </a:lnTo>
                  <a:lnTo>
                    <a:pt x="4724" y="12228"/>
                  </a:lnTo>
                  <a:lnTo>
                    <a:pt x="4934" y="11966"/>
                  </a:lnTo>
                  <a:lnTo>
                    <a:pt x="5354" y="11546"/>
                  </a:lnTo>
                  <a:lnTo>
                    <a:pt x="5354" y="12700"/>
                  </a:lnTo>
                  <a:lnTo>
                    <a:pt x="7295" y="12700"/>
                  </a:lnTo>
                  <a:lnTo>
                    <a:pt x="7295" y="0"/>
                  </a:lnTo>
                  <a:lnTo>
                    <a:pt x="5301" y="0"/>
                  </a:lnTo>
                  <a:lnTo>
                    <a:pt x="5301" y="8345"/>
                  </a:lnTo>
                  <a:lnTo>
                    <a:pt x="5249" y="9342"/>
                  </a:lnTo>
                  <a:lnTo>
                    <a:pt x="5196" y="9867"/>
                  </a:lnTo>
                  <a:lnTo>
                    <a:pt x="5039" y="10339"/>
                  </a:lnTo>
                  <a:lnTo>
                    <a:pt x="4829" y="10811"/>
                  </a:lnTo>
                  <a:lnTo>
                    <a:pt x="4724" y="10969"/>
                  </a:lnTo>
                  <a:lnTo>
                    <a:pt x="4514" y="11126"/>
                  </a:lnTo>
                  <a:lnTo>
                    <a:pt x="4357" y="11231"/>
                  </a:lnTo>
                  <a:lnTo>
                    <a:pt x="4094" y="11336"/>
                  </a:lnTo>
                  <a:lnTo>
                    <a:pt x="3832" y="11388"/>
                  </a:lnTo>
                  <a:lnTo>
                    <a:pt x="3517" y="11441"/>
                  </a:lnTo>
                  <a:lnTo>
                    <a:pt x="3255" y="11388"/>
                  </a:lnTo>
                  <a:lnTo>
                    <a:pt x="3045" y="11336"/>
                  </a:lnTo>
                  <a:lnTo>
                    <a:pt x="2887" y="11283"/>
                  </a:lnTo>
                  <a:lnTo>
                    <a:pt x="2677" y="11179"/>
                  </a:lnTo>
                  <a:lnTo>
                    <a:pt x="2415" y="10969"/>
                  </a:lnTo>
                  <a:lnTo>
                    <a:pt x="2257" y="10706"/>
                  </a:lnTo>
                  <a:lnTo>
                    <a:pt x="2152" y="10391"/>
                  </a:lnTo>
                  <a:lnTo>
                    <a:pt x="2100" y="10076"/>
                  </a:lnTo>
                  <a:lnTo>
                    <a:pt x="2047" y="9552"/>
                  </a:lnTo>
                  <a:lnTo>
                    <a:pt x="2047" y="8345"/>
                  </a:lnTo>
                  <a:lnTo>
                    <a:pt x="20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0"/>
            <p:cNvSpPr/>
            <p:nvPr/>
          </p:nvSpPr>
          <p:spPr>
            <a:xfrm>
              <a:off x="1934354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8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099" y="2992"/>
                  </a:lnTo>
                  <a:lnTo>
                    <a:pt x="2204" y="2624"/>
                  </a:lnTo>
                  <a:lnTo>
                    <a:pt x="2309" y="2310"/>
                  </a:lnTo>
                  <a:lnTo>
                    <a:pt x="2414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1" y="1680"/>
                  </a:lnTo>
                  <a:lnTo>
                    <a:pt x="3306" y="1575"/>
                  </a:lnTo>
                  <a:close/>
                  <a:moveTo>
                    <a:pt x="3464" y="1"/>
                  </a:moveTo>
                  <a:lnTo>
                    <a:pt x="2886" y="53"/>
                  </a:lnTo>
                  <a:lnTo>
                    <a:pt x="2414" y="158"/>
                  </a:lnTo>
                  <a:lnTo>
                    <a:pt x="1942" y="263"/>
                  </a:lnTo>
                  <a:lnTo>
                    <a:pt x="1574" y="473"/>
                  </a:lnTo>
                  <a:lnTo>
                    <a:pt x="1207" y="683"/>
                  </a:lnTo>
                  <a:lnTo>
                    <a:pt x="945" y="945"/>
                  </a:lnTo>
                  <a:lnTo>
                    <a:pt x="682" y="1260"/>
                  </a:lnTo>
                  <a:lnTo>
                    <a:pt x="525" y="1627"/>
                  </a:lnTo>
                  <a:lnTo>
                    <a:pt x="367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0" y="4199"/>
                  </a:lnTo>
                  <a:lnTo>
                    <a:pt x="0" y="5248"/>
                  </a:lnTo>
                  <a:lnTo>
                    <a:pt x="0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2" y="11546"/>
                  </a:lnTo>
                  <a:lnTo>
                    <a:pt x="630" y="11808"/>
                  </a:lnTo>
                  <a:lnTo>
                    <a:pt x="840" y="12071"/>
                  </a:lnTo>
                  <a:lnTo>
                    <a:pt x="997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3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0" y="12491"/>
                  </a:lnTo>
                  <a:lnTo>
                    <a:pt x="6140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7" y="11126"/>
                  </a:lnTo>
                  <a:lnTo>
                    <a:pt x="7032" y="10654"/>
                  </a:lnTo>
                  <a:lnTo>
                    <a:pt x="7085" y="10129"/>
                  </a:lnTo>
                  <a:lnTo>
                    <a:pt x="7137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8" y="11074"/>
                  </a:lnTo>
                  <a:lnTo>
                    <a:pt x="4513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1" y="11493"/>
                  </a:lnTo>
                  <a:lnTo>
                    <a:pt x="3201" y="11493"/>
                  </a:lnTo>
                  <a:lnTo>
                    <a:pt x="2782" y="11336"/>
                  </a:lnTo>
                  <a:lnTo>
                    <a:pt x="2519" y="11074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7" y="6980"/>
                  </a:lnTo>
                  <a:lnTo>
                    <a:pt x="7137" y="3936"/>
                  </a:lnTo>
                  <a:lnTo>
                    <a:pt x="7085" y="3254"/>
                  </a:lnTo>
                  <a:lnTo>
                    <a:pt x="7032" y="2782"/>
                  </a:lnTo>
                  <a:lnTo>
                    <a:pt x="6927" y="2310"/>
                  </a:lnTo>
                  <a:lnTo>
                    <a:pt x="6822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0" y="683"/>
                  </a:lnTo>
                  <a:lnTo>
                    <a:pt x="5668" y="525"/>
                  </a:lnTo>
                  <a:lnTo>
                    <a:pt x="5405" y="368"/>
                  </a:lnTo>
                  <a:lnTo>
                    <a:pt x="4881" y="158"/>
                  </a:lnTo>
                  <a:lnTo>
                    <a:pt x="4303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0"/>
            <p:cNvSpPr/>
            <p:nvPr/>
          </p:nvSpPr>
          <p:spPr>
            <a:xfrm>
              <a:off x="2054447" y="3674552"/>
              <a:ext cx="58347" cy="104725"/>
            </a:xfrm>
            <a:custGeom>
              <a:avLst/>
              <a:gdLst/>
              <a:ahLst/>
              <a:cxnLst/>
              <a:rect l="l" t="t" r="r" b="b"/>
              <a:pathLst>
                <a:path w="7190" h="13173" extrusionOk="0">
                  <a:moveTo>
                    <a:pt x="3097" y="1"/>
                  </a:moveTo>
                  <a:lnTo>
                    <a:pt x="2519" y="105"/>
                  </a:lnTo>
                  <a:lnTo>
                    <a:pt x="2047" y="263"/>
                  </a:lnTo>
                  <a:lnTo>
                    <a:pt x="1627" y="420"/>
                  </a:lnTo>
                  <a:lnTo>
                    <a:pt x="1260" y="683"/>
                  </a:lnTo>
                  <a:lnTo>
                    <a:pt x="945" y="998"/>
                  </a:lnTo>
                  <a:lnTo>
                    <a:pt x="683" y="1313"/>
                  </a:lnTo>
                  <a:lnTo>
                    <a:pt x="525" y="1732"/>
                  </a:lnTo>
                  <a:lnTo>
                    <a:pt x="315" y="2205"/>
                  </a:lnTo>
                  <a:lnTo>
                    <a:pt x="210" y="2729"/>
                  </a:lnTo>
                  <a:lnTo>
                    <a:pt x="105" y="3254"/>
                  </a:lnTo>
                  <a:lnTo>
                    <a:pt x="53" y="3884"/>
                  </a:lnTo>
                  <a:lnTo>
                    <a:pt x="0" y="5301"/>
                  </a:lnTo>
                  <a:lnTo>
                    <a:pt x="0" y="6875"/>
                  </a:lnTo>
                  <a:lnTo>
                    <a:pt x="0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5" y="11126"/>
                  </a:lnTo>
                  <a:lnTo>
                    <a:pt x="473" y="11651"/>
                  </a:lnTo>
                  <a:lnTo>
                    <a:pt x="735" y="12071"/>
                  </a:lnTo>
                  <a:lnTo>
                    <a:pt x="1102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4" y="13068"/>
                  </a:lnTo>
                  <a:lnTo>
                    <a:pt x="2939" y="13120"/>
                  </a:lnTo>
                  <a:lnTo>
                    <a:pt x="3516" y="13173"/>
                  </a:lnTo>
                  <a:lnTo>
                    <a:pt x="4146" y="13120"/>
                  </a:lnTo>
                  <a:lnTo>
                    <a:pt x="4723" y="13015"/>
                  </a:lnTo>
                  <a:lnTo>
                    <a:pt x="5248" y="12910"/>
                  </a:lnTo>
                  <a:lnTo>
                    <a:pt x="5668" y="12700"/>
                  </a:lnTo>
                  <a:lnTo>
                    <a:pt x="5983" y="12491"/>
                  </a:lnTo>
                  <a:lnTo>
                    <a:pt x="6298" y="12176"/>
                  </a:lnTo>
                  <a:lnTo>
                    <a:pt x="6560" y="11861"/>
                  </a:lnTo>
                  <a:lnTo>
                    <a:pt x="6718" y="11546"/>
                  </a:lnTo>
                  <a:lnTo>
                    <a:pt x="6875" y="11179"/>
                  </a:lnTo>
                  <a:lnTo>
                    <a:pt x="6980" y="10759"/>
                  </a:lnTo>
                  <a:lnTo>
                    <a:pt x="7137" y="9972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248" y="8187"/>
                  </a:lnTo>
                  <a:lnTo>
                    <a:pt x="5248" y="8974"/>
                  </a:lnTo>
                  <a:lnTo>
                    <a:pt x="5248" y="9604"/>
                  </a:lnTo>
                  <a:lnTo>
                    <a:pt x="5143" y="10181"/>
                  </a:lnTo>
                  <a:lnTo>
                    <a:pt x="5038" y="10654"/>
                  </a:lnTo>
                  <a:lnTo>
                    <a:pt x="4828" y="11074"/>
                  </a:lnTo>
                  <a:lnTo>
                    <a:pt x="4671" y="11179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6" y="11493"/>
                  </a:lnTo>
                  <a:lnTo>
                    <a:pt x="3884" y="11546"/>
                  </a:lnTo>
                  <a:lnTo>
                    <a:pt x="3359" y="11546"/>
                  </a:lnTo>
                  <a:lnTo>
                    <a:pt x="3149" y="11493"/>
                  </a:lnTo>
                  <a:lnTo>
                    <a:pt x="2939" y="11441"/>
                  </a:lnTo>
                  <a:lnTo>
                    <a:pt x="2782" y="11336"/>
                  </a:lnTo>
                  <a:lnTo>
                    <a:pt x="2467" y="11126"/>
                  </a:lnTo>
                  <a:lnTo>
                    <a:pt x="2309" y="10811"/>
                  </a:lnTo>
                  <a:lnTo>
                    <a:pt x="2204" y="10496"/>
                  </a:lnTo>
                  <a:lnTo>
                    <a:pt x="2099" y="10181"/>
                  </a:lnTo>
                  <a:lnTo>
                    <a:pt x="2047" y="9604"/>
                  </a:lnTo>
                  <a:lnTo>
                    <a:pt x="2047" y="6193"/>
                  </a:lnTo>
                  <a:lnTo>
                    <a:pt x="2047" y="3989"/>
                  </a:lnTo>
                  <a:lnTo>
                    <a:pt x="2152" y="3149"/>
                  </a:lnTo>
                  <a:lnTo>
                    <a:pt x="2257" y="2520"/>
                  </a:lnTo>
                  <a:lnTo>
                    <a:pt x="2362" y="2310"/>
                  </a:lnTo>
                  <a:lnTo>
                    <a:pt x="2467" y="2100"/>
                  </a:lnTo>
                  <a:lnTo>
                    <a:pt x="2572" y="1890"/>
                  </a:lnTo>
                  <a:lnTo>
                    <a:pt x="2729" y="1785"/>
                  </a:lnTo>
                  <a:lnTo>
                    <a:pt x="2939" y="1680"/>
                  </a:lnTo>
                  <a:lnTo>
                    <a:pt x="3149" y="1575"/>
                  </a:lnTo>
                  <a:lnTo>
                    <a:pt x="3411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8" y="1732"/>
                  </a:lnTo>
                  <a:lnTo>
                    <a:pt x="4723" y="1890"/>
                  </a:lnTo>
                  <a:lnTo>
                    <a:pt x="4881" y="1995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8" y="3412"/>
                  </a:lnTo>
                  <a:lnTo>
                    <a:pt x="5248" y="4829"/>
                  </a:lnTo>
                  <a:lnTo>
                    <a:pt x="7190" y="4829"/>
                  </a:lnTo>
                  <a:lnTo>
                    <a:pt x="7190" y="3884"/>
                  </a:lnTo>
                  <a:lnTo>
                    <a:pt x="7137" y="2992"/>
                  </a:lnTo>
                  <a:lnTo>
                    <a:pt x="7033" y="2205"/>
                  </a:lnTo>
                  <a:lnTo>
                    <a:pt x="6928" y="1837"/>
                  </a:lnTo>
                  <a:lnTo>
                    <a:pt x="6770" y="1470"/>
                  </a:lnTo>
                  <a:lnTo>
                    <a:pt x="6560" y="1155"/>
                  </a:lnTo>
                  <a:lnTo>
                    <a:pt x="6350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3" y="210"/>
                  </a:lnTo>
                  <a:lnTo>
                    <a:pt x="4881" y="105"/>
                  </a:lnTo>
                  <a:lnTo>
                    <a:pt x="4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0"/>
            <p:cNvSpPr/>
            <p:nvPr/>
          </p:nvSpPr>
          <p:spPr>
            <a:xfrm>
              <a:off x="212386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304" y="11441"/>
                  </a:lnTo>
                  <a:lnTo>
                    <a:pt x="3989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50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1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4" y="1995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2"/>
                  </a:lnTo>
                  <a:lnTo>
                    <a:pt x="4671" y="4461"/>
                  </a:lnTo>
                  <a:lnTo>
                    <a:pt x="4094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6"/>
                  </a:lnTo>
                  <a:lnTo>
                    <a:pt x="7557" y="12386"/>
                  </a:lnTo>
                  <a:lnTo>
                    <a:pt x="7452" y="12176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0"/>
            <p:cNvSpPr/>
            <p:nvPr/>
          </p:nvSpPr>
          <p:spPr>
            <a:xfrm>
              <a:off x="2201800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87" y="525"/>
                  </a:lnTo>
                  <a:lnTo>
                    <a:pt x="2572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4"/>
                  </a:lnTo>
                  <a:lnTo>
                    <a:pt x="2047" y="3622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5"/>
                  </a:lnTo>
                  <a:lnTo>
                    <a:pt x="2572" y="2047"/>
                  </a:lnTo>
                  <a:lnTo>
                    <a:pt x="2782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61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248" y="4619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3"/>
                  </a:lnTo>
                  <a:lnTo>
                    <a:pt x="6822" y="1050"/>
                  </a:lnTo>
                  <a:lnTo>
                    <a:pt x="6665" y="788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0" y="105"/>
                  </a:lnTo>
                  <a:lnTo>
                    <a:pt x="51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0"/>
            <p:cNvSpPr/>
            <p:nvPr/>
          </p:nvSpPr>
          <p:spPr>
            <a:xfrm>
              <a:off x="2274193" y="3674552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4" y="5668"/>
                  </a:moveTo>
                  <a:lnTo>
                    <a:pt x="5354" y="8817"/>
                  </a:lnTo>
                  <a:lnTo>
                    <a:pt x="5301" y="9552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4"/>
                  </a:lnTo>
                  <a:lnTo>
                    <a:pt x="4514" y="11284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2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50"/>
                  </a:lnTo>
                  <a:lnTo>
                    <a:pt x="2520" y="8135"/>
                  </a:lnTo>
                  <a:lnTo>
                    <a:pt x="2782" y="7820"/>
                  </a:lnTo>
                  <a:lnTo>
                    <a:pt x="3044" y="7558"/>
                  </a:lnTo>
                  <a:lnTo>
                    <a:pt x="3674" y="7033"/>
                  </a:lnTo>
                  <a:lnTo>
                    <a:pt x="4671" y="6298"/>
                  </a:lnTo>
                  <a:lnTo>
                    <a:pt x="5354" y="5668"/>
                  </a:lnTo>
                  <a:close/>
                  <a:moveTo>
                    <a:pt x="3307" y="1"/>
                  </a:moveTo>
                  <a:lnTo>
                    <a:pt x="2835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8"/>
                  </a:lnTo>
                  <a:lnTo>
                    <a:pt x="1155" y="998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5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20"/>
                  </a:lnTo>
                  <a:lnTo>
                    <a:pt x="2467" y="2257"/>
                  </a:lnTo>
                  <a:lnTo>
                    <a:pt x="2625" y="1995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54" y="3832"/>
                  </a:lnTo>
                  <a:lnTo>
                    <a:pt x="4671" y="4461"/>
                  </a:lnTo>
                  <a:lnTo>
                    <a:pt x="4042" y="4934"/>
                  </a:lnTo>
                  <a:lnTo>
                    <a:pt x="2152" y="6246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1" y="9919"/>
                  </a:lnTo>
                  <a:lnTo>
                    <a:pt x="53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630" y="12176"/>
                  </a:lnTo>
                  <a:lnTo>
                    <a:pt x="945" y="12491"/>
                  </a:lnTo>
                  <a:lnTo>
                    <a:pt x="1313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64" y="13120"/>
                  </a:lnTo>
                  <a:lnTo>
                    <a:pt x="3937" y="12963"/>
                  </a:lnTo>
                  <a:lnTo>
                    <a:pt x="4356" y="12753"/>
                  </a:lnTo>
                  <a:lnTo>
                    <a:pt x="4724" y="12491"/>
                  </a:lnTo>
                  <a:lnTo>
                    <a:pt x="4986" y="12176"/>
                  </a:lnTo>
                  <a:lnTo>
                    <a:pt x="5196" y="11913"/>
                  </a:lnTo>
                  <a:lnTo>
                    <a:pt x="5458" y="11389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8" y="12753"/>
                  </a:lnTo>
                  <a:lnTo>
                    <a:pt x="7663" y="12596"/>
                  </a:lnTo>
                  <a:lnTo>
                    <a:pt x="7505" y="12386"/>
                  </a:lnTo>
                  <a:lnTo>
                    <a:pt x="7453" y="12176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5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1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4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0"/>
            <p:cNvSpPr/>
            <p:nvPr/>
          </p:nvSpPr>
          <p:spPr>
            <a:xfrm>
              <a:off x="2350426" y="3634921"/>
              <a:ext cx="60903" cy="144356"/>
            </a:xfrm>
            <a:custGeom>
              <a:avLst/>
              <a:gdLst/>
              <a:ahLst/>
              <a:cxnLst/>
              <a:rect l="l" t="t" r="r" b="b"/>
              <a:pathLst>
                <a:path w="7505" h="18158" extrusionOk="0">
                  <a:moveTo>
                    <a:pt x="3726" y="6560"/>
                  </a:moveTo>
                  <a:lnTo>
                    <a:pt x="4041" y="6612"/>
                  </a:lnTo>
                  <a:lnTo>
                    <a:pt x="4304" y="6665"/>
                  </a:lnTo>
                  <a:lnTo>
                    <a:pt x="4566" y="6770"/>
                  </a:lnTo>
                  <a:lnTo>
                    <a:pt x="4776" y="6927"/>
                  </a:lnTo>
                  <a:lnTo>
                    <a:pt x="4933" y="7137"/>
                  </a:lnTo>
                  <a:lnTo>
                    <a:pt x="5091" y="7347"/>
                  </a:lnTo>
                  <a:lnTo>
                    <a:pt x="5196" y="7662"/>
                  </a:lnTo>
                  <a:lnTo>
                    <a:pt x="5301" y="7977"/>
                  </a:lnTo>
                  <a:lnTo>
                    <a:pt x="5458" y="8659"/>
                  </a:lnTo>
                  <a:lnTo>
                    <a:pt x="5511" y="9551"/>
                  </a:lnTo>
                  <a:lnTo>
                    <a:pt x="5511" y="10496"/>
                  </a:lnTo>
                  <a:lnTo>
                    <a:pt x="5511" y="11598"/>
                  </a:lnTo>
                  <a:lnTo>
                    <a:pt x="5458" y="13750"/>
                  </a:lnTo>
                  <a:lnTo>
                    <a:pt x="5353" y="14589"/>
                  </a:lnTo>
                  <a:lnTo>
                    <a:pt x="5248" y="15271"/>
                  </a:lnTo>
                  <a:lnTo>
                    <a:pt x="5143" y="15586"/>
                  </a:lnTo>
                  <a:lnTo>
                    <a:pt x="5038" y="15849"/>
                  </a:lnTo>
                  <a:lnTo>
                    <a:pt x="4881" y="16059"/>
                  </a:lnTo>
                  <a:lnTo>
                    <a:pt x="4724" y="16216"/>
                  </a:lnTo>
                  <a:lnTo>
                    <a:pt x="4514" y="16374"/>
                  </a:lnTo>
                  <a:lnTo>
                    <a:pt x="4304" y="16478"/>
                  </a:lnTo>
                  <a:lnTo>
                    <a:pt x="4041" y="16531"/>
                  </a:lnTo>
                  <a:lnTo>
                    <a:pt x="3464" y="16531"/>
                  </a:lnTo>
                  <a:lnTo>
                    <a:pt x="3202" y="16478"/>
                  </a:lnTo>
                  <a:lnTo>
                    <a:pt x="2992" y="16426"/>
                  </a:lnTo>
                  <a:lnTo>
                    <a:pt x="2834" y="16321"/>
                  </a:lnTo>
                  <a:lnTo>
                    <a:pt x="2572" y="16059"/>
                  </a:lnTo>
                  <a:lnTo>
                    <a:pt x="2362" y="15744"/>
                  </a:lnTo>
                  <a:lnTo>
                    <a:pt x="2257" y="15429"/>
                  </a:lnTo>
                  <a:lnTo>
                    <a:pt x="2152" y="15114"/>
                  </a:lnTo>
                  <a:lnTo>
                    <a:pt x="2100" y="14589"/>
                  </a:lnTo>
                  <a:lnTo>
                    <a:pt x="2047" y="13487"/>
                  </a:lnTo>
                  <a:lnTo>
                    <a:pt x="2047" y="12595"/>
                  </a:lnTo>
                  <a:lnTo>
                    <a:pt x="2047" y="10601"/>
                  </a:lnTo>
                  <a:lnTo>
                    <a:pt x="2100" y="9131"/>
                  </a:lnTo>
                  <a:lnTo>
                    <a:pt x="2152" y="8292"/>
                  </a:lnTo>
                  <a:lnTo>
                    <a:pt x="2205" y="7872"/>
                  </a:lnTo>
                  <a:lnTo>
                    <a:pt x="2362" y="7505"/>
                  </a:lnTo>
                  <a:lnTo>
                    <a:pt x="2572" y="7137"/>
                  </a:lnTo>
                  <a:lnTo>
                    <a:pt x="2677" y="6980"/>
                  </a:lnTo>
                  <a:lnTo>
                    <a:pt x="2834" y="6822"/>
                  </a:lnTo>
                  <a:lnTo>
                    <a:pt x="2992" y="6717"/>
                  </a:lnTo>
                  <a:lnTo>
                    <a:pt x="3202" y="6665"/>
                  </a:lnTo>
                  <a:lnTo>
                    <a:pt x="3464" y="6612"/>
                  </a:lnTo>
                  <a:lnTo>
                    <a:pt x="3726" y="6560"/>
                  </a:lnTo>
                  <a:close/>
                  <a:moveTo>
                    <a:pt x="5458" y="0"/>
                  </a:moveTo>
                  <a:lnTo>
                    <a:pt x="5458" y="6245"/>
                  </a:lnTo>
                  <a:lnTo>
                    <a:pt x="5143" y="5825"/>
                  </a:lnTo>
                  <a:lnTo>
                    <a:pt x="4933" y="5615"/>
                  </a:lnTo>
                  <a:lnTo>
                    <a:pt x="4671" y="5405"/>
                  </a:lnTo>
                  <a:lnTo>
                    <a:pt x="4356" y="5248"/>
                  </a:lnTo>
                  <a:lnTo>
                    <a:pt x="3989" y="5090"/>
                  </a:lnTo>
                  <a:lnTo>
                    <a:pt x="3517" y="5038"/>
                  </a:lnTo>
                  <a:lnTo>
                    <a:pt x="3044" y="4986"/>
                  </a:lnTo>
                  <a:lnTo>
                    <a:pt x="2519" y="5038"/>
                  </a:lnTo>
                  <a:lnTo>
                    <a:pt x="2047" y="5143"/>
                  </a:lnTo>
                  <a:lnTo>
                    <a:pt x="1627" y="5353"/>
                  </a:lnTo>
                  <a:lnTo>
                    <a:pt x="1260" y="5563"/>
                  </a:lnTo>
                  <a:lnTo>
                    <a:pt x="945" y="5878"/>
                  </a:lnTo>
                  <a:lnTo>
                    <a:pt x="683" y="6245"/>
                  </a:lnTo>
                  <a:lnTo>
                    <a:pt x="473" y="6665"/>
                  </a:lnTo>
                  <a:lnTo>
                    <a:pt x="315" y="7085"/>
                  </a:lnTo>
                  <a:lnTo>
                    <a:pt x="210" y="7505"/>
                  </a:lnTo>
                  <a:lnTo>
                    <a:pt x="158" y="8029"/>
                  </a:lnTo>
                  <a:lnTo>
                    <a:pt x="53" y="9289"/>
                  </a:lnTo>
                  <a:lnTo>
                    <a:pt x="0" y="10548"/>
                  </a:lnTo>
                  <a:lnTo>
                    <a:pt x="0" y="11650"/>
                  </a:lnTo>
                  <a:lnTo>
                    <a:pt x="0" y="12962"/>
                  </a:lnTo>
                  <a:lnTo>
                    <a:pt x="53" y="14117"/>
                  </a:lnTo>
                  <a:lnTo>
                    <a:pt x="158" y="15166"/>
                  </a:lnTo>
                  <a:lnTo>
                    <a:pt x="315" y="16006"/>
                  </a:lnTo>
                  <a:lnTo>
                    <a:pt x="420" y="16426"/>
                  </a:lnTo>
                  <a:lnTo>
                    <a:pt x="578" y="16741"/>
                  </a:lnTo>
                  <a:lnTo>
                    <a:pt x="735" y="17056"/>
                  </a:lnTo>
                  <a:lnTo>
                    <a:pt x="945" y="17318"/>
                  </a:lnTo>
                  <a:lnTo>
                    <a:pt x="1207" y="17581"/>
                  </a:lnTo>
                  <a:lnTo>
                    <a:pt x="1470" y="17738"/>
                  </a:lnTo>
                  <a:lnTo>
                    <a:pt x="1785" y="17895"/>
                  </a:lnTo>
                  <a:lnTo>
                    <a:pt x="2152" y="18053"/>
                  </a:lnTo>
                  <a:lnTo>
                    <a:pt x="2519" y="18105"/>
                  </a:lnTo>
                  <a:lnTo>
                    <a:pt x="2939" y="18158"/>
                  </a:lnTo>
                  <a:lnTo>
                    <a:pt x="3517" y="18105"/>
                  </a:lnTo>
                  <a:lnTo>
                    <a:pt x="4041" y="17948"/>
                  </a:lnTo>
                  <a:lnTo>
                    <a:pt x="4461" y="17790"/>
                  </a:lnTo>
                  <a:lnTo>
                    <a:pt x="4829" y="17528"/>
                  </a:lnTo>
                  <a:lnTo>
                    <a:pt x="5091" y="17266"/>
                  </a:lnTo>
                  <a:lnTo>
                    <a:pt x="5301" y="17003"/>
                  </a:lnTo>
                  <a:lnTo>
                    <a:pt x="5616" y="16583"/>
                  </a:lnTo>
                  <a:lnTo>
                    <a:pt x="5616" y="17895"/>
                  </a:lnTo>
                  <a:lnTo>
                    <a:pt x="7505" y="17895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0"/>
            <p:cNvSpPr/>
            <p:nvPr/>
          </p:nvSpPr>
          <p:spPr>
            <a:xfrm>
              <a:off x="2429636" y="3637839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0"/>
            <p:cNvSpPr/>
            <p:nvPr/>
          </p:nvSpPr>
          <p:spPr>
            <a:xfrm>
              <a:off x="2462429" y="3674552"/>
              <a:ext cx="57925" cy="104725"/>
            </a:xfrm>
            <a:custGeom>
              <a:avLst/>
              <a:gdLst/>
              <a:ahLst/>
              <a:cxnLst/>
              <a:rect l="l" t="t" r="r" b="b"/>
              <a:pathLst>
                <a:path w="7138" h="13173" extrusionOk="0">
                  <a:moveTo>
                    <a:pt x="3936" y="1575"/>
                  </a:moveTo>
                  <a:lnTo>
                    <a:pt x="4146" y="1627"/>
                  </a:lnTo>
                  <a:lnTo>
                    <a:pt x="4356" y="1732"/>
                  </a:lnTo>
                  <a:lnTo>
                    <a:pt x="4566" y="1837"/>
                  </a:lnTo>
                  <a:lnTo>
                    <a:pt x="4829" y="2100"/>
                  </a:lnTo>
                  <a:lnTo>
                    <a:pt x="4986" y="2415"/>
                  </a:lnTo>
                  <a:lnTo>
                    <a:pt x="5143" y="2782"/>
                  </a:lnTo>
                  <a:lnTo>
                    <a:pt x="5196" y="3149"/>
                  </a:lnTo>
                  <a:lnTo>
                    <a:pt x="5248" y="3779"/>
                  </a:lnTo>
                  <a:lnTo>
                    <a:pt x="5248" y="5353"/>
                  </a:lnTo>
                  <a:lnTo>
                    <a:pt x="2047" y="5353"/>
                  </a:lnTo>
                  <a:lnTo>
                    <a:pt x="2047" y="3464"/>
                  </a:lnTo>
                  <a:lnTo>
                    <a:pt x="2100" y="2992"/>
                  </a:lnTo>
                  <a:lnTo>
                    <a:pt x="2205" y="2624"/>
                  </a:lnTo>
                  <a:lnTo>
                    <a:pt x="2310" y="2310"/>
                  </a:lnTo>
                  <a:lnTo>
                    <a:pt x="2415" y="2100"/>
                  </a:lnTo>
                  <a:lnTo>
                    <a:pt x="2572" y="1942"/>
                  </a:lnTo>
                  <a:lnTo>
                    <a:pt x="2782" y="1785"/>
                  </a:lnTo>
                  <a:lnTo>
                    <a:pt x="2992" y="1680"/>
                  </a:lnTo>
                  <a:lnTo>
                    <a:pt x="3307" y="1575"/>
                  </a:lnTo>
                  <a:close/>
                  <a:moveTo>
                    <a:pt x="3464" y="1"/>
                  </a:moveTo>
                  <a:lnTo>
                    <a:pt x="2887" y="53"/>
                  </a:lnTo>
                  <a:lnTo>
                    <a:pt x="2415" y="158"/>
                  </a:lnTo>
                  <a:lnTo>
                    <a:pt x="1942" y="263"/>
                  </a:lnTo>
                  <a:lnTo>
                    <a:pt x="1575" y="473"/>
                  </a:lnTo>
                  <a:lnTo>
                    <a:pt x="1208" y="683"/>
                  </a:lnTo>
                  <a:lnTo>
                    <a:pt x="945" y="945"/>
                  </a:lnTo>
                  <a:lnTo>
                    <a:pt x="683" y="1260"/>
                  </a:lnTo>
                  <a:lnTo>
                    <a:pt x="525" y="1627"/>
                  </a:lnTo>
                  <a:lnTo>
                    <a:pt x="368" y="1995"/>
                  </a:lnTo>
                  <a:lnTo>
                    <a:pt x="210" y="2362"/>
                  </a:lnTo>
                  <a:lnTo>
                    <a:pt x="53" y="3254"/>
                  </a:lnTo>
                  <a:lnTo>
                    <a:pt x="1" y="4199"/>
                  </a:lnTo>
                  <a:lnTo>
                    <a:pt x="1" y="5248"/>
                  </a:lnTo>
                  <a:lnTo>
                    <a:pt x="1" y="8240"/>
                  </a:lnTo>
                  <a:lnTo>
                    <a:pt x="53" y="9919"/>
                  </a:lnTo>
                  <a:lnTo>
                    <a:pt x="105" y="10391"/>
                  </a:lnTo>
                  <a:lnTo>
                    <a:pt x="158" y="10706"/>
                  </a:lnTo>
                  <a:lnTo>
                    <a:pt x="315" y="11179"/>
                  </a:lnTo>
                  <a:lnTo>
                    <a:pt x="473" y="11546"/>
                  </a:lnTo>
                  <a:lnTo>
                    <a:pt x="630" y="11808"/>
                  </a:lnTo>
                  <a:lnTo>
                    <a:pt x="788" y="12071"/>
                  </a:lnTo>
                  <a:lnTo>
                    <a:pt x="998" y="12281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362" y="13015"/>
                  </a:lnTo>
                  <a:lnTo>
                    <a:pt x="2834" y="13120"/>
                  </a:lnTo>
                  <a:lnTo>
                    <a:pt x="3569" y="13173"/>
                  </a:lnTo>
                  <a:lnTo>
                    <a:pt x="4251" y="13120"/>
                  </a:lnTo>
                  <a:lnTo>
                    <a:pt x="4724" y="13068"/>
                  </a:lnTo>
                  <a:lnTo>
                    <a:pt x="5196" y="12910"/>
                  </a:lnTo>
                  <a:lnTo>
                    <a:pt x="5668" y="12648"/>
                  </a:lnTo>
                  <a:lnTo>
                    <a:pt x="5931" y="12491"/>
                  </a:lnTo>
                  <a:lnTo>
                    <a:pt x="6141" y="12281"/>
                  </a:lnTo>
                  <a:lnTo>
                    <a:pt x="6403" y="12071"/>
                  </a:lnTo>
                  <a:lnTo>
                    <a:pt x="6560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33" y="10654"/>
                  </a:lnTo>
                  <a:lnTo>
                    <a:pt x="7085" y="10129"/>
                  </a:lnTo>
                  <a:lnTo>
                    <a:pt x="7138" y="8974"/>
                  </a:lnTo>
                  <a:lnTo>
                    <a:pt x="5248" y="8974"/>
                  </a:lnTo>
                  <a:lnTo>
                    <a:pt x="5248" y="9447"/>
                  </a:lnTo>
                  <a:lnTo>
                    <a:pt x="5196" y="9919"/>
                  </a:lnTo>
                  <a:lnTo>
                    <a:pt x="5143" y="10339"/>
                  </a:lnTo>
                  <a:lnTo>
                    <a:pt x="4986" y="10759"/>
                  </a:lnTo>
                  <a:lnTo>
                    <a:pt x="4829" y="11074"/>
                  </a:lnTo>
                  <a:lnTo>
                    <a:pt x="4514" y="11336"/>
                  </a:lnTo>
                  <a:lnTo>
                    <a:pt x="4356" y="11389"/>
                  </a:lnTo>
                  <a:lnTo>
                    <a:pt x="4146" y="11493"/>
                  </a:lnTo>
                  <a:lnTo>
                    <a:pt x="3674" y="11546"/>
                  </a:lnTo>
                  <a:lnTo>
                    <a:pt x="3412" y="11493"/>
                  </a:lnTo>
                  <a:lnTo>
                    <a:pt x="3202" y="11493"/>
                  </a:lnTo>
                  <a:lnTo>
                    <a:pt x="2782" y="11336"/>
                  </a:lnTo>
                  <a:lnTo>
                    <a:pt x="2520" y="11074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52" y="10234"/>
                  </a:lnTo>
                  <a:lnTo>
                    <a:pt x="2047" y="9709"/>
                  </a:lnTo>
                  <a:lnTo>
                    <a:pt x="2047" y="8555"/>
                  </a:lnTo>
                  <a:lnTo>
                    <a:pt x="2047" y="6980"/>
                  </a:lnTo>
                  <a:lnTo>
                    <a:pt x="7138" y="6980"/>
                  </a:lnTo>
                  <a:lnTo>
                    <a:pt x="7138" y="3936"/>
                  </a:lnTo>
                  <a:lnTo>
                    <a:pt x="7085" y="3254"/>
                  </a:lnTo>
                  <a:lnTo>
                    <a:pt x="7033" y="2782"/>
                  </a:lnTo>
                  <a:lnTo>
                    <a:pt x="6928" y="2310"/>
                  </a:lnTo>
                  <a:lnTo>
                    <a:pt x="6823" y="1890"/>
                  </a:lnTo>
                  <a:lnTo>
                    <a:pt x="6613" y="1522"/>
                  </a:lnTo>
                  <a:lnTo>
                    <a:pt x="6403" y="1208"/>
                  </a:lnTo>
                  <a:lnTo>
                    <a:pt x="6193" y="945"/>
                  </a:lnTo>
                  <a:lnTo>
                    <a:pt x="5931" y="683"/>
                  </a:lnTo>
                  <a:lnTo>
                    <a:pt x="5668" y="525"/>
                  </a:lnTo>
                  <a:lnTo>
                    <a:pt x="5406" y="368"/>
                  </a:lnTo>
                  <a:lnTo>
                    <a:pt x="4881" y="158"/>
                  </a:lnTo>
                  <a:lnTo>
                    <a:pt x="4304" y="53"/>
                  </a:lnTo>
                  <a:lnTo>
                    <a:pt x="3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2536957" y="3674552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19" y="1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309" y="998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4"/>
                  </a:lnTo>
                  <a:lnTo>
                    <a:pt x="2047" y="3622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5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8" y="2100"/>
                  </a:lnTo>
                  <a:lnTo>
                    <a:pt x="5038" y="2415"/>
                  </a:lnTo>
                  <a:lnTo>
                    <a:pt x="5143" y="2887"/>
                  </a:lnTo>
                  <a:lnTo>
                    <a:pt x="5196" y="3412"/>
                  </a:lnTo>
                  <a:lnTo>
                    <a:pt x="5196" y="4619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7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3"/>
                  </a:lnTo>
                  <a:lnTo>
                    <a:pt x="6823" y="1050"/>
                  </a:lnTo>
                  <a:lnTo>
                    <a:pt x="6613" y="788"/>
                  </a:lnTo>
                  <a:lnTo>
                    <a:pt x="6403" y="578"/>
                  </a:lnTo>
                  <a:lnTo>
                    <a:pt x="6140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840719" y="3837678"/>
              <a:ext cx="69424" cy="146868"/>
            </a:xfrm>
            <a:custGeom>
              <a:avLst/>
              <a:gdLst/>
              <a:ahLst/>
              <a:cxnLst/>
              <a:rect l="l" t="t" r="r" b="b"/>
              <a:pathLst>
                <a:path w="8555" h="18474" extrusionOk="0">
                  <a:moveTo>
                    <a:pt x="4513" y="1"/>
                  </a:moveTo>
                  <a:lnTo>
                    <a:pt x="3884" y="53"/>
                  </a:lnTo>
                  <a:lnTo>
                    <a:pt x="3306" y="106"/>
                  </a:lnTo>
                  <a:lnTo>
                    <a:pt x="2782" y="263"/>
                  </a:lnTo>
                  <a:lnTo>
                    <a:pt x="2309" y="421"/>
                  </a:lnTo>
                  <a:lnTo>
                    <a:pt x="1942" y="631"/>
                  </a:lnTo>
                  <a:lnTo>
                    <a:pt x="1575" y="893"/>
                  </a:lnTo>
                  <a:lnTo>
                    <a:pt x="1312" y="1155"/>
                  </a:lnTo>
                  <a:lnTo>
                    <a:pt x="1050" y="1418"/>
                  </a:lnTo>
                  <a:lnTo>
                    <a:pt x="840" y="1680"/>
                  </a:lnTo>
                  <a:lnTo>
                    <a:pt x="682" y="1995"/>
                  </a:lnTo>
                  <a:lnTo>
                    <a:pt x="420" y="2520"/>
                  </a:lnTo>
                  <a:lnTo>
                    <a:pt x="315" y="3045"/>
                  </a:lnTo>
                  <a:lnTo>
                    <a:pt x="210" y="3412"/>
                  </a:lnTo>
                  <a:lnTo>
                    <a:pt x="158" y="3989"/>
                  </a:lnTo>
                  <a:lnTo>
                    <a:pt x="53" y="4934"/>
                  </a:lnTo>
                  <a:lnTo>
                    <a:pt x="53" y="6613"/>
                  </a:lnTo>
                  <a:lnTo>
                    <a:pt x="0" y="9447"/>
                  </a:lnTo>
                  <a:lnTo>
                    <a:pt x="53" y="12176"/>
                  </a:lnTo>
                  <a:lnTo>
                    <a:pt x="105" y="13803"/>
                  </a:lnTo>
                  <a:lnTo>
                    <a:pt x="158" y="14695"/>
                  </a:lnTo>
                  <a:lnTo>
                    <a:pt x="210" y="15220"/>
                  </a:lnTo>
                  <a:lnTo>
                    <a:pt x="368" y="15797"/>
                  </a:lnTo>
                  <a:lnTo>
                    <a:pt x="577" y="16427"/>
                  </a:lnTo>
                  <a:lnTo>
                    <a:pt x="892" y="16952"/>
                  </a:lnTo>
                  <a:lnTo>
                    <a:pt x="1102" y="17214"/>
                  </a:lnTo>
                  <a:lnTo>
                    <a:pt x="1365" y="17476"/>
                  </a:lnTo>
                  <a:lnTo>
                    <a:pt x="1627" y="17686"/>
                  </a:lnTo>
                  <a:lnTo>
                    <a:pt x="1889" y="17896"/>
                  </a:lnTo>
                  <a:lnTo>
                    <a:pt x="2204" y="18054"/>
                  </a:lnTo>
                  <a:lnTo>
                    <a:pt x="2572" y="18211"/>
                  </a:lnTo>
                  <a:lnTo>
                    <a:pt x="2939" y="18316"/>
                  </a:lnTo>
                  <a:lnTo>
                    <a:pt x="3411" y="18421"/>
                  </a:lnTo>
                  <a:lnTo>
                    <a:pt x="3831" y="18474"/>
                  </a:lnTo>
                  <a:lnTo>
                    <a:pt x="4933" y="18474"/>
                  </a:lnTo>
                  <a:lnTo>
                    <a:pt x="5458" y="18421"/>
                  </a:lnTo>
                  <a:lnTo>
                    <a:pt x="5878" y="18316"/>
                  </a:lnTo>
                  <a:lnTo>
                    <a:pt x="6298" y="18159"/>
                  </a:lnTo>
                  <a:lnTo>
                    <a:pt x="6665" y="18054"/>
                  </a:lnTo>
                  <a:lnTo>
                    <a:pt x="6980" y="17844"/>
                  </a:lnTo>
                  <a:lnTo>
                    <a:pt x="7242" y="17634"/>
                  </a:lnTo>
                  <a:lnTo>
                    <a:pt x="7505" y="17424"/>
                  </a:lnTo>
                  <a:lnTo>
                    <a:pt x="7662" y="17214"/>
                  </a:lnTo>
                  <a:lnTo>
                    <a:pt x="7872" y="17004"/>
                  </a:lnTo>
                  <a:lnTo>
                    <a:pt x="8082" y="16532"/>
                  </a:lnTo>
                  <a:lnTo>
                    <a:pt x="8292" y="16060"/>
                  </a:lnTo>
                  <a:lnTo>
                    <a:pt x="8397" y="15640"/>
                  </a:lnTo>
                  <a:lnTo>
                    <a:pt x="8449" y="15115"/>
                  </a:lnTo>
                  <a:lnTo>
                    <a:pt x="8502" y="14433"/>
                  </a:lnTo>
                  <a:lnTo>
                    <a:pt x="8554" y="11914"/>
                  </a:lnTo>
                  <a:lnTo>
                    <a:pt x="6455" y="11914"/>
                  </a:lnTo>
                  <a:lnTo>
                    <a:pt x="6455" y="14013"/>
                  </a:lnTo>
                  <a:lnTo>
                    <a:pt x="6455" y="14538"/>
                  </a:lnTo>
                  <a:lnTo>
                    <a:pt x="6350" y="14905"/>
                  </a:lnTo>
                  <a:lnTo>
                    <a:pt x="6245" y="15325"/>
                  </a:lnTo>
                  <a:lnTo>
                    <a:pt x="6140" y="15587"/>
                  </a:lnTo>
                  <a:lnTo>
                    <a:pt x="5983" y="15850"/>
                  </a:lnTo>
                  <a:lnTo>
                    <a:pt x="5773" y="16164"/>
                  </a:lnTo>
                  <a:lnTo>
                    <a:pt x="5406" y="16374"/>
                  </a:lnTo>
                  <a:lnTo>
                    <a:pt x="4986" y="16532"/>
                  </a:lnTo>
                  <a:lnTo>
                    <a:pt x="4776" y="16584"/>
                  </a:lnTo>
                  <a:lnTo>
                    <a:pt x="4146" y="16584"/>
                  </a:lnTo>
                  <a:lnTo>
                    <a:pt x="3884" y="16532"/>
                  </a:lnTo>
                  <a:lnTo>
                    <a:pt x="3411" y="16374"/>
                  </a:lnTo>
                  <a:lnTo>
                    <a:pt x="3044" y="16164"/>
                  </a:lnTo>
                  <a:lnTo>
                    <a:pt x="2782" y="15902"/>
                  </a:lnTo>
                  <a:lnTo>
                    <a:pt x="2624" y="15587"/>
                  </a:lnTo>
                  <a:lnTo>
                    <a:pt x="2519" y="15325"/>
                  </a:lnTo>
                  <a:lnTo>
                    <a:pt x="2362" y="14905"/>
                  </a:lnTo>
                  <a:lnTo>
                    <a:pt x="2309" y="13908"/>
                  </a:lnTo>
                  <a:lnTo>
                    <a:pt x="2257" y="12333"/>
                  </a:lnTo>
                  <a:lnTo>
                    <a:pt x="2257" y="9500"/>
                  </a:lnTo>
                  <a:lnTo>
                    <a:pt x="2257" y="6771"/>
                  </a:lnTo>
                  <a:lnTo>
                    <a:pt x="2309" y="5301"/>
                  </a:lnTo>
                  <a:lnTo>
                    <a:pt x="2362" y="4094"/>
                  </a:lnTo>
                  <a:lnTo>
                    <a:pt x="2467" y="3465"/>
                  </a:lnTo>
                  <a:lnTo>
                    <a:pt x="2572" y="3097"/>
                  </a:lnTo>
                  <a:lnTo>
                    <a:pt x="2782" y="2730"/>
                  </a:lnTo>
                  <a:lnTo>
                    <a:pt x="3044" y="2415"/>
                  </a:lnTo>
                  <a:lnTo>
                    <a:pt x="3201" y="2257"/>
                  </a:lnTo>
                  <a:lnTo>
                    <a:pt x="3411" y="2153"/>
                  </a:lnTo>
                  <a:lnTo>
                    <a:pt x="3621" y="2048"/>
                  </a:lnTo>
                  <a:lnTo>
                    <a:pt x="3884" y="1943"/>
                  </a:lnTo>
                  <a:lnTo>
                    <a:pt x="4199" y="1890"/>
                  </a:lnTo>
                  <a:lnTo>
                    <a:pt x="4828" y="1890"/>
                  </a:lnTo>
                  <a:lnTo>
                    <a:pt x="5143" y="1943"/>
                  </a:lnTo>
                  <a:lnTo>
                    <a:pt x="5353" y="2048"/>
                  </a:lnTo>
                  <a:lnTo>
                    <a:pt x="5563" y="2153"/>
                  </a:lnTo>
                  <a:lnTo>
                    <a:pt x="5773" y="2257"/>
                  </a:lnTo>
                  <a:lnTo>
                    <a:pt x="5930" y="2415"/>
                  </a:lnTo>
                  <a:lnTo>
                    <a:pt x="6140" y="2782"/>
                  </a:lnTo>
                  <a:lnTo>
                    <a:pt x="6245" y="3202"/>
                  </a:lnTo>
                  <a:lnTo>
                    <a:pt x="6350" y="3674"/>
                  </a:lnTo>
                  <a:lnTo>
                    <a:pt x="6350" y="4567"/>
                  </a:lnTo>
                  <a:lnTo>
                    <a:pt x="6350" y="5931"/>
                  </a:lnTo>
                  <a:lnTo>
                    <a:pt x="8449" y="5931"/>
                  </a:lnTo>
                  <a:lnTo>
                    <a:pt x="8449" y="4934"/>
                  </a:lnTo>
                  <a:lnTo>
                    <a:pt x="8449" y="4042"/>
                  </a:lnTo>
                  <a:lnTo>
                    <a:pt x="8397" y="3307"/>
                  </a:lnTo>
                  <a:lnTo>
                    <a:pt x="8292" y="2625"/>
                  </a:lnTo>
                  <a:lnTo>
                    <a:pt x="8187" y="2257"/>
                  </a:lnTo>
                  <a:lnTo>
                    <a:pt x="8030" y="1943"/>
                  </a:lnTo>
                  <a:lnTo>
                    <a:pt x="7872" y="1628"/>
                  </a:lnTo>
                  <a:lnTo>
                    <a:pt x="7715" y="1365"/>
                  </a:lnTo>
                  <a:lnTo>
                    <a:pt x="7505" y="1155"/>
                  </a:lnTo>
                  <a:lnTo>
                    <a:pt x="7295" y="946"/>
                  </a:lnTo>
                  <a:lnTo>
                    <a:pt x="6770" y="578"/>
                  </a:lnTo>
                  <a:lnTo>
                    <a:pt x="6245" y="316"/>
                  </a:lnTo>
                  <a:lnTo>
                    <a:pt x="5668" y="158"/>
                  </a:lnTo>
                  <a:lnTo>
                    <a:pt x="5091" y="53"/>
                  </a:lnTo>
                  <a:lnTo>
                    <a:pt x="45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922056" y="3879821"/>
              <a:ext cx="64319" cy="104725"/>
            </a:xfrm>
            <a:custGeom>
              <a:avLst/>
              <a:gdLst/>
              <a:ahLst/>
              <a:cxnLst/>
              <a:rect l="l" t="t" r="r" b="b"/>
              <a:pathLst>
                <a:path w="7926" h="13173" extrusionOk="0">
                  <a:moveTo>
                    <a:pt x="5301" y="5668"/>
                  </a:moveTo>
                  <a:lnTo>
                    <a:pt x="5301" y="8817"/>
                  </a:lnTo>
                  <a:lnTo>
                    <a:pt x="5301" y="9551"/>
                  </a:lnTo>
                  <a:lnTo>
                    <a:pt x="5249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34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2" y="11441"/>
                  </a:lnTo>
                  <a:lnTo>
                    <a:pt x="3989" y="11546"/>
                  </a:lnTo>
                  <a:lnTo>
                    <a:pt x="3674" y="11651"/>
                  </a:lnTo>
                  <a:lnTo>
                    <a:pt x="3149" y="11651"/>
                  </a:lnTo>
                  <a:lnTo>
                    <a:pt x="2940" y="11598"/>
                  </a:lnTo>
                  <a:lnTo>
                    <a:pt x="2782" y="11546"/>
                  </a:lnTo>
                  <a:lnTo>
                    <a:pt x="2625" y="11441"/>
                  </a:lnTo>
                  <a:lnTo>
                    <a:pt x="2362" y="11231"/>
                  </a:lnTo>
                  <a:lnTo>
                    <a:pt x="2205" y="10916"/>
                  </a:lnTo>
                  <a:lnTo>
                    <a:pt x="2100" y="10601"/>
                  </a:lnTo>
                  <a:lnTo>
                    <a:pt x="2047" y="10286"/>
                  </a:lnTo>
                  <a:lnTo>
                    <a:pt x="2047" y="9761"/>
                  </a:lnTo>
                  <a:lnTo>
                    <a:pt x="2047" y="9289"/>
                  </a:lnTo>
                  <a:lnTo>
                    <a:pt x="2152" y="8817"/>
                  </a:lnTo>
                  <a:lnTo>
                    <a:pt x="2310" y="8449"/>
                  </a:lnTo>
                  <a:lnTo>
                    <a:pt x="2520" y="8135"/>
                  </a:lnTo>
                  <a:lnTo>
                    <a:pt x="2730" y="7820"/>
                  </a:lnTo>
                  <a:lnTo>
                    <a:pt x="2992" y="7557"/>
                  </a:lnTo>
                  <a:lnTo>
                    <a:pt x="3622" y="7032"/>
                  </a:lnTo>
                  <a:lnTo>
                    <a:pt x="4619" y="6298"/>
                  </a:lnTo>
                  <a:lnTo>
                    <a:pt x="5301" y="5668"/>
                  </a:lnTo>
                  <a:close/>
                  <a:moveTo>
                    <a:pt x="3307" y="0"/>
                  </a:moveTo>
                  <a:lnTo>
                    <a:pt x="2835" y="105"/>
                  </a:lnTo>
                  <a:lnTo>
                    <a:pt x="2310" y="210"/>
                  </a:lnTo>
                  <a:lnTo>
                    <a:pt x="1785" y="473"/>
                  </a:lnTo>
                  <a:lnTo>
                    <a:pt x="1575" y="578"/>
                  </a:lnTo>
                  <a:lnTo>
                    <a:pt x="1313" y="787"/>
                  </a:lnTo>
                  <a:lnTo>
                    <a:pt x="1103" y="997"/>
                  </a:lnTo>
                  <a:lnTo>
                    <a:pt x="945" y="1260"/>
                  </a:lnTo>
                  <a:lnTo>
                    <a:pt x="735" y="1522"/>
                  </a:lnTo>
                  <a:lnTo>
                    <a:pt x="630" y="1837"/>
                  </a:lnTo>
                  <a:lnTo>
                    <a:pt x="526" y="2414"/>
                  </a:lnTo>
                  <a:lnTo>
                    <a:pt x="421" y="3149"/>
                  </a:lnTo>
                  <a:lnTo>
                    <a:pt x="421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257" y="2834"/>
                  </a:lnTo>
                  <a:lnTo>
                    <a:pt x="2310" y="2519"/>
                  </a:lnTo>
                  <a:lnTo>
                    <a:pt x="2415" y="2257"/>
                  </a:lnTo>
                  <a:lnTo>
                    <a:pt x="2625" y="1994"/>
                  </a:lnTo>
                  <a:lnTo>
                    <a:pt x="2887" y="1785"/>
                  </a:lnTo>
                  <a:lnTo>
                    <a:pt x="3254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461" y="1732"/>
                  </a:lnTo>
                  <a:lnTo>
                    <a:pt x="4671" y="1837"/>
                  </a:lnTo>
                  <a:lnTo>
                    <a:pt x="4934" y="2047"/>
                  </a:lnTo>
                  <a:lnTo>
                    <a:pt x="5144" y="2362"/>
                  </a:lnTo>
                  <a:lnTo>
                    <a:pt x="5249" y="2677"/>
                  </a:lnTo>
                  <a:lnTo>
                    <a:pt x="5301" y="3044"/>
                  </a:lnTo>
                  <a:lnTo>
                    <a:pt x="5301" y="3831"/>
                  </a:lnTo>
                  <a:lnTo>
                    <a:pt x="4619" y="4461"/>
                  </a:lnTo>
                  <a:lnTo>
                    <a:pt x="4042" y="4933"/>
                  </a:lnTo>
                  <a:lnTo>
                    <a:pt x="2100" y="6245"/>
                  </a:lnTo>
                  <a:lnTo>
                    <a:pt x="1628" y="6613"/>
                  </a:lnTo>
                  <a:lnTo>
                    <a:pt x="1208" y="6928"/>
                  </a:lnTo>
                  <a:lnTo>
                    <a:pt x="840" y="7295"/>
                  </a:lnTo>
                  <a:lnTo>
                    <a:pt x="578" y="7662"/>
                  </a:lnTo>
                  <a:lnTo>
                    <a:pt x="316" y="8082"/>
                  </a:lnTo>
                  <a:lnTo>
                    <a:pt x="106" y="8607"/>
                  </a:lnTo>
                  <a:lnTo>
                    <a:pt x="1" y="9184"/>
                  </a:lnTo>
                  <a:lnTo>
                    <a:pt x="1" y="9919"/>
                  </a:lnTo>
                  <a:lnTo>
                    <a:pt x="1" y="10654"/>
                  </a:lnTo>
                  <a:lnTo>
                    <a:pt x="106" y="11021"/>
                  </a:lnTo>
                  <a:lnTo>
                    <a:pt x="211" y="11441"/>
                  </a:lnTo>
                  <a:lnTo>
                    <a:pt x="368" y="11808"/>
                  </a:lnTo>
                  <a:lnTo>
                    <a:pt x="578" y="12175"/>
                  </a:lnTo>
                  <a:lnTo>
                    <a:pt x="893" y="12490"/>
                  </a:lnTo>
                  <a:lnTo>
                    <a:pt x="1313" y="12753"/>
                  </a:lnTo>
                  <a:lnTo>
                    <a:pt x="1628" y="12963"/>
                  </a:lnTo>
                  <a:lnTo>
                    <a:pt x="1995" y="13068"/>
                  </a:lnTo>
                  <a:lnTo>
                    <a:pt x="2415" y="13120"/>
                  </a:lnTo>
                  <a:lnTo>
                    <a:pt x="2835" y="13173"/>
                  </a:lnTo>
                  <a:lnTo>
                    <a:pt x="3412" y="13120"/>
                  </a:lnTo>
                  <a:lnTo>
                    <a:pt x="3937" y="12963"/>
                  </a:lnTo>
                  <a:lnTo>
                    <a:pt x="4357" y="12753"/>
                  </a:lnTo>
                  <a:lnTo>
                    <a:pt x="4671" y="12490"/>
                  </a:lnTo>
                  <a:lnTo>
                    <a:pt x="4934" y="12175"/>
                  </a:lnTo>
                  <a:lnTo>
                    <a:pt x="5144" y="11913"/>
                  </a:lnTo>
                  <a:lnTo>
                    <a:pt x="5459" y="11388"/>
                  </a:lnTo>
                  <a:lnTo>
                    <a:pt x="5459" y="12910"/>
                  </a:lnTo>
                  <a:lnTo>
                    <a:pt x="7925" y="12910"/>
                  </a:lnTo>
                  <a:lnTo>
                    <a:pt x="7768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295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6980" y="1522"/>
                  </a:lnTo>
                  <a:lnTo>
                    <a:pt x="6771" y="1260"/>
                  </a:lnTo>
                  <a:lnTo>
                    <a:pt x="6561" y="945"/>
                  </a:lnTo>
                  <a:lnTo>
                    <a:pt x="6246" y="683"/>
                  </a:lnTo>
                  <a:lnTo>
                    <a:pt x="5931" y="473"/>
                  </a:lnTo>
                  <a:lnTo>
                    <a:pt x="5616" y="315"/>
                  </a:lnTo>
                  <a:lnTo>
                    <a:pt x="5301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999992" y="3879821"/>
              <a:ext cx="59207" cy="102642"/>
            </a:xfrm>
            <a:custGeom>
              <a:avLst/>
              <a:gdLst/>
              <a:ahLst/>
              <a:cxnLst/>
              <a:rect l="l" t="t" r="r" b="b"/>
              <a:pathLst>
                <a:path w="7296" h="12911" extrusionOk="0">
                  <a:moveTo>
                    <a:pt x="4619" y="0"/>
                  </a:moveTo>
                  <a:lnTo>
                    <a:pt x="4094" y="53"/>
                  </a:lnTo>
                  <a:lnTo>
                    <a:pt x="3622" y="158"/>
                  </a:lnTo>
                  <a:lnTo>
                    <a:pt x="3202" y="315"/>
                  </a:lnTo>
                  <a:lnTo>
                    <a:pt x="2834" y="525"/>
                  </a:lnTo>
                  <a:lnTo>
                    <a:pt x="2519" y="735"/>
                  </a:lnTo>
                  <a:lnTo>
                    <a:pt x="2257" y="997"/>
                  </a:lnTo>
                  <a:lnTo>
                    <a:pt x="1890" y="1417"/>
                  </a:lnTo>
                  <a:lnTo>
                    <a:pt x="1890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1995" y="12910"/>
                  </a:lnTo>
                  <a:lnTo>
                    <a:pt x="1995" y="4723"/>
                  </a:lnTo>
                  <a:lnTo>
                    <a:pt x="2047" y="3621"/>
                  </a:lnTo>
                  <a:lnTo>
                    <a:pt x="2100" y="3097"/>
                  </a:lnTo>
                  <a:lnTo>
                    <a:pt x="2205" y="2624"/>
                  </a:lnTo>
                  <a:lnTo>
                    <a:pt x="2414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149" y="1680"/>
                  </a:lnTo>
                  <a:lnTo>
                    <a:pt x="3412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724" y="1942"/>
                  </a:lnTo>
                  <a:lnTo>
                    <a:pt x="4829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196" y="4618"/>
                  </a:lnTo>
                  <a:lnTo>
                    <a:pt x="5196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43" y="3306"/>
                  </a:lnTo>
                  <a:lnTo>
                    <a:pt x="7243" y="2624"/>
                  </a:lnTo>
                  <a:lnTo>
                    <a:pt x="7138" y="1942"/>
                  </a:lnTo>
                  <a:lnTo>
                    <a:pt x="7033" y="1627"/>
                  </a:lnTo>
                  <a:lnTo>
                    <a:pt x="6928" y="1312"/>
                  </a:lnTo>
                  <a:lnTo>
                    <a:pt x="6823" y="1050"/>
                  </a:lnTo>
                  <a:lnTo>
                    <a:pt x="6613" y="787"/>
                  </a:lnTo>
                  <a:lnTo>
                    <a:pt x="6403" y="578"/>
                  </a:lnTo>
                  <a:lnTo>
                    <a:pt x="6141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1071964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53" y="9551"/>
                  </a:lnTo>
                  <a:lnTo>
                    <a:pt x="5301" y="9919"/>
                  </a:lnTo>
                  <a:lnTo>
                    <a:pt x="5248" y="10234"/>
                  </a:lnTo>
                  <a:lnTo>
                    <a:pt x="5143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66" y="11283"/>
                  </a:lnTo>
                  <a:lnTo>
                    <a:pt x="4304" y="11441"/>
                  </a:lnTo>
                  <a:lnTo>
                    <a:pt x="4041" y="11546"/>
                  </a:lnTo>
                  <a:lnTo>
                    <a:pt x="3726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834" y="11546"/>
                  </a:lnTo>
                  <a:lnTo>
                    <a:pt x="2677" y="11441"/>
                  </a:lnTo>
                  <a:lnTo>
                    <a:pt x="2414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100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62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59" y="0"/>
                  </a:moveTo>
                  <a:lnTo>
                    <a:pt x="2887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627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83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62" y="4409"/>
                  </a:lnTo>
                  <a:lnTo>
                    <a:pt x="2310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77" y="1994"/>
                  </a:lnTo>
                  <a:lnTo>
                    <a:pt x="2939" y="1785"/>
                  </a:lnTo>
                  <a:lnTo>
                    <a:pt x="3307" y="1680"/>
                  </a:lnTo>
                  <a:lnTo>
                    <a:pt x="3831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724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301" y="2677"/>
                  </a:lnTo>
                  <a:lnTo>
                    <a:pt x="5353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94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68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63" y="11441"/>
                  </a:lnTo>
                  <a:lnTo>
                    <a:pt x="420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65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67" y="13120"/>
                  </a:lnTo>
                  <a:lnTo>
                    <a:pt x="2887" y="13173"/>
                  </a:lnTo>
                  <a:lnTo>
                    <a:pt x="3464" y="13120"/>
                  </a:lnTo>
                  <a:lnTo>
                    <a:pt x="3989" y="12963"/>
                  </a:lnTo>
                  <a:lnTo>
                    <a:pt x="4409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511" y="11388"/>
                  </a:lnTo>
                  <a:lnTo>
                    <a:pt x="5511" y="12910"/>
                  </a:lnTo>
                  <a:lnTo>
                    <a:pt x="7977" y="12910"/>
                  </a:lnTo>
                  <a:lnTo>
                    <a:pt x="7820" y="12753"/>
                  </a:lnTo>
                  <a:lnTo>
                    <a:pt x="7662" y="12595"/>
                  </a:lnTo>
                  <a:lnTo>
                    <a:pt x="7557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400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348" y="2572"/>
                  </a:lnTo>
                  <a:lnTo>
                    <a:pt x="7243" y="2204"/>
                  </a:lnTo>
                  <a:lnTo>
                    <a:pt x="7190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8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1148619" y="3840182"/>
              <a:ext cx="60481" cy="144364"/>
            </a:xfrm>
            <a:custGeom>
              <a:avLst/>
              <a:gdLst/>
              <a:ahLst/>
              <a:cxnLst/>
              <a:rect l="l" t="t" r="r" b="b"/>
              <a:pathLst>
                <a:path w="7453" h="18159" extrusionOk="0">
                  <a:moveTo>
                    <a:pt x="3674" y="6561"/>
                  </a:moveTo>
                  <a:lnTo>
                    <a:pt x="3989" y="6613"/>
                  </a:lnTo>
                  <a:lnTo>
                    <a:pt x="4304" y="6666"/>
                  </a:lnTo>
                  <a:lnTo>
                    <a:pt x="4514" y="6771"/>
                  </a:lnTo>
                  <a:lnTo>
                    <a:pt x="4724" y="6928"/>
                  </a:lnTo>
                  <a:lnTo>
                    <a:pt x="4934" y="7138"/>
                  </a:lnTo>
                  <a:lnTo>
                    <a:pt x="5091" y="7348"/>
                  </a:lnTo>
                  <a:lnTo>
                    <a:pt x="5196" y="7663"/>
                  </a:lnTo>
                  <a:lnTo>
                    <a:pt x="5301" y="7978"/>
                  </a:lnTo>
                  <a:lnTo>
                    <a:pt x="5406" y="8660"/>
                  </a:lnTo>
                  <a:lnTo>
                    <a:pt x="5459" y="9552"/>
                  </a:lnTo>
                  <a:lnTo>
                    <a:pt x="5459" y="10497"/>
                  </a:lnTo>
                  <a:lnTo>
                    <a:pt x="5459" y="11599"/>
                  </a:lnTo>
                  <a:lnTo>
                    <a:pt x="5406" y="13750"/>
                  </a:lnTo>
                  <a:lnTo>
                    <a:pt x="5354" y="14590"/>
                  </a:lnTo>
                  <a:lnTo>
                    <a:pt x="5196" y="15272"/>
                  </a:lnTo>
                  <a:lnTo>
                    <a:pt x="5091" y="15587"/>
                  </a:lnTo>
                  <a:lnTo>
                    <a:pt x="4986" y="15849"/>
                  </a:lnTo>
                  <a:lnTo>
                    <a:pt x="4829" y="16059"/>
                  </a:lnTo>
                  <a:lnTo>
                    <a:pt x="4671" y="16217"/>
                  </a:lnTo>
                  <a:lnTo>
                    <a:pt x="4461" y="16374"/>
                  </a:lnTo>
                  <a:lnTo>
                    <a:pt x="4252" y="16479"/>
                  </a:lnTo>
                  <a:lnTo>
                    <a:pt x="3989" y="16532"/>
                  </a:lnTo>
                  <a:lnTo>
                    <a:pt x="3412" y="16532"/>
                  </a:lnTo>
                  <a:lnTo>
                    <a:pt x="3202" y="16479"/>
                  </a:lnTo>
                  <a:lnTo>
                    <a:pt x="2992" y="16427"/>
                  </a:lnTo>
                  <a:lnTo>
                    <a:pt x="2782" y="16322"/>
                  </a:lnTo>
                  <a:lnTo>
                    <a:pt x="2520" y="16059"/>
                  </a:lnTo>
                  <a:lnTo>
                    <a:pt x="2310" y="15745"/>
                  </a:lnTo>
                  <a:lnTo>
                    <a:pt x="2205" y="15430"/>
                  </a:lnTo>
                  <a:lnTo>
                    <a:pt x="2100" y="15115"/>
                  </a:lnTo>
                  <a:lnTo>
                    <a:pt x="2047" y="14590"/>
                  </a:lnTo>
                  <a:lnTo>
                    <a:pt x="1995" y="13488"/>
                  </a:lnTo>
                  <a:lnTo>
                    <a:pt x="1995" y="12596"/>
                  </a:lnTo>
                  <a:lnTo>
                    <a:pt x="1995" y="10602"/>
                  </a:lnTo>
                  <a:lnTo>
                    <a:pt x="2047" y="9132"/>
                  </a:lnTo>
                  <a:lnTo>
                    <a:pt x="2100" y="8292"/>
                  </a:lnTo>
                  <a:lnTo>
                    <a:pt x="2205" y="7873"/>
                  </a:lnTo>
                  <a:lnTo>
                    <a:pt x="2310" y="7505"/>
                  </a:lnTo>
                  <a:lnTo>
                    <a:pt x="2520" y="7138"/>
                  </a:lnTo>
                  <a:lnTo>
                    <a:pt x="2625" y="6980"/>
                  </a:lnTo>
                  <a:lnTo>
                    <a:pt x="2782" y="6823"/>
                  </a:lnTo>
                  <a:lnTo>
                    <a:pt x="2992" y="6718"/>
                  </a:lnTo>
                  <a:lnTo>
                    <a:pt x="3202" y="6666"/>
                  </a:lnTo>
                  <a:lnTo>
                    <a:pt x="3412" y="6613"/>
                  </a:lnTo>
                  <a:lnTo>
                    <a:pt x="3674" y="6561"/>
                  </a:lnTo>
                  <a:close/>
                  <a:moveTo>
                    <a:pt x="5406" y="1"/>
                  </a:moveTo>
                  <a:lnTo>
                    <a:pt x="5406" y="6246"/>
                  </a:lnTo>
                  <a:lnTo>
                    <a:pt x="5091" y="5826"/>
                  </a:lnTo>
                  <a:lnTo>
                    <a:pt x="4881" y="5616"/>
                  </a:lnTo>
                  <a:lnTo>
                    <a:pt x="4619" y="5406"/>
                  </a:lnTo>
                  <a:lnTo>
                    <a:pt x="4304" y="5249"/>
                  </a:lnTo>
                  <a:lnTo>
                    <a:pt x="3937" y="5091"/>
                  </a:lnTo>
                  <a:lnTo>
                    <a:pt x="3517" y="5039"/>
                  </a:lnTo>
                  <a:lnTo>
                    <a:pt x="2992" y="4986"/>
                  </a:lnTo>
                  <a:lnTo>
                    <a:pt x="2520" y="5039"/>
                  </a:lnTo>
                  <a:lnTo>
                    <a:pt x="2047" y="5144"/>
                  </a:lnTo>
                  <a:lnTo>
                    <a:pt x="1628" y="5354"/>
                  </a:lnTo>
                  <a:lnTo>
                    <a:pt x="1260" y="5564"/>
                  </a:lnTo>
                  <a:lnTo>
                    <a:pt x="945" y="5878"/>
                  </a:lnTo>
                  <a:lnTo>
                    <a:pt x="683" y="6246"/>
                  </a:lnTo>
                  <a:lnTo>
                    <a:pt x="421" y="6666"/>
                  </a:lnTo>
                  <a:lnTo>
                    <a:pt x="263" y="7085"/>
                  </a:lnTo>
                  <a:lnTo>
                    <a:pt x="158" y="7505"/>
                  </a:lnTo>
                  <a:lnTo>
                    <a:pt x="106" y="8030"/>
                  </a:lnTo>
                  <a:lnTo>
                    <a:pt x="1" y="9290"/>
                  </a:lnTo>
                  <a:lnTo>
                    <a:pt x="1" y="10549"/>
                  </a:lnTo>
                  <a:lnTo>
                    <a:pt x="1" y="11651"/>
                  </a:lnTo>
                  <a:lnTo>
                    <a:pt x="1" y="12963"/>
                  </a:lnTo>
                  <a:lnTo>
                    <a:pt x="1" y="14118"/>
                  </a:lnTo>
                  <a:lnTo>
                    <a:pt x="106" y="15167"/>
                  </a:lnTo>
                  <a:lnTo>
                    <a:pt x="263" y="16007"/>
                  </a:lnTo>
                  <a:lnTo>
                    <a:pt x="368" y="16427"/>
                  </a:lnTo>
                  <a:lnTo>
                    <a:pt x="526" y="16742"/>
                  </a:lnTo>
                  <a:lnTo>
                    <a:pt x="683" y="17056"/>
                  </a:lnTo>
                  <a:lnTo>
                    <a:pt x="893" y="17319"/>
                  </a:lnTo>
                  <a:lnTo>
                    <a:pt x="1155" y="17581"/>
                  </a:lnTo>
                  <a:lnTo>
                    <a:pt x="1418" y="17739"/>
                  </a:lnTo>
                  <a:lnTo>
                    <a:pt x="1733" y="17896"/>
                  </a:lnTo>
                  <a:lnTo>
                    <a:pt x="2100" y="18054"/>
                  </a:lnTo>
                  <a:lnTo>
                    <a:pt x="2520" y="18106"/>
                  </a:lnTo>
                  <a:lnTo>
                    <a:pt x="2887" y="18159"/>
                  </a:lnTo>
                  <a:lnTo>
                    <a:pt x="3517" y="18106"/>
                  </a:lnTo>
                  <a:lnTo>
                    <a:pt x="3989" y="17949"/>
                  </a:lnTo>
                  <a:lnTo>
                    <a:pt x="4409" y="17791"/>
                  </a:lnTo>
                  <a:lnTo>
                    <a:pt x="4776" y="17529"/>
                  </a:lnTo>
                  <a:lnTo>
                    <a:pt x="5039" y="17266"/>
                  </a:lnTo>
                  <a:lnTo>
                    <a:pt x="5249" y="17004"/>
                  </a:lnTo>
                  <a:lnTo>
                    <a:pt x="5564" y="16584"/>
                  </a:lnTo>
                  <a:lnTo>
                    <a:pt x="5564" y="17896"/>
                  </a:lnTo>
                  <a:lnTo>
                    <a:pt x="7453" y="17896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1227407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1256792" y="3879821"/>
              <a:ext cx="64741" cy="104725"/>
            </a:xfrm>
            <a:custGeom>
              <a:avLst/>
              <a:gdLst/>
              <a:ahLst/>
              <a:cxnLst/>
              <a:rect l="l" t="t" r="r" b="b"/>
              <a:pathLst>
                <a:path w="7978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1" y="9551"/>
                  </a:lnTo>
                  <a:lnTo>
                    <a:pt x="5301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4" y="11283"/>
                  </a:lnTo>
                  <a:lnTo>
                    <a:pt x="4251" y="11441"/>
                  </a:lnTo>
                  <a:lnTo>
                    <a:pt x="3989" y="11546"/>
                  </a:lnTo>
                  <a:lnTo>
                    <a:pt x="3727" y="11651"/>
                  </a:lnTo>
                  <a:lnTo>
                    <a:pt x="3202" y="11651"/>
                  </a:lnTo>
                  <a:lnTo>
                    <a:pt x="2992" y="11598"/>
                  </a:lnTo>
                  <a:lnTo>
                    <a:pt x="2782" y="11546"/>
                  </a:lnTo>
                  <a:lnTo>
                    <a:pt x="2624" y="11441"/>
                  </a:lnTo>
                  <a:lnTo>
                    <a:pt x="2415" y="11231"/>
                  </a:lnTo>
                  <a:lnTo>
                    <a:pt x="2257" y="10916"/>
                  </a:lnTo>
                  <a:lnTo>
                    <a:pt x="2152" y="10601"/>
                  </a:lnTo>
                  <a:lnTo>
                    <a:pt x="2100" y="10286"/>
                  </a:lnTo>
                  <a:lnTo>
                    <a:pt x="2047" y="9761"/>
                  </a:lnTo>
                  <a:lnTo>
                    <a:pt x="2100" y="9289"/>
                  </a:lnTo>
                  <a:lnTo>
                    <a:pt x="2205" y="8817"/>
                  </a:lnTo>
                  <a:lnTo>
                    <a:pt x="2310" y="8449"/>
                  </a:lnTo>
                  <a:lnTo>
                    <a:pt x="2519" y="8135"/>
                  </a:lnTo>
                  <a:lnTo>
                    <a:pt x="2782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7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5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8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3" y="3149"/>
                  </a:lnTo>
                  <a:lnTo>
                    <a:pt x="473" y="4409"/>
                  </a:lnTo>
                  <a:lnTo>
                    <a:pt x="2310" y="4409"/>
                  </a:lnTo>
                  <a:lnTo>
                    <a:pt x="2257" y="3464"/>
                  </a:lnTo>
                  <a:lnTo>
                    <a:pt x="2310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7" y="1785"/>
                  </a:lnTo>
                  <a:lnTo>
                    <a:pt x="3307" y="1680"/>
                  </a:lnTo>
                  <a:lnTo>
                    <a:pt x="3779" y="1627"/>
                  </a:lnTo>
                  <a:lnTo>
                    <a:pt x="4304" y="1680"/>
                  </a:lnTo>
                  <a:lnTo>
                    <a:pt x="4514" y="1732"/>
                  </a:lnTo>
                  <a:lnTo>
                    <a:pt x="4671" y="1837"/>
                  </a:lnTo>
                  <a:lnTo>
                    <a:pt x="4986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1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80" y="6613"/>
                  </a:lnTo>
                  <a:lnTo>
                    <a:pt x="1260" y="6928"/>
                  </a:lnTo>
                  <a:lnTo>
                    <a:pt x="893" y="7295"/>
                  </a:lnTo>
                  <a:lnTo>
                    <a:pt x="578" y="7662"/>
                  </a:lnTo>
                  <a:lnTo>
                    <a:pt x="315" y="8082"/>
                  </a:lnTo>
                  <a:lnTo>
                    <a:pt x="158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8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80" y="12963"/>
                  </a:lnTo>
                  <a:lnTo>
                    <a:pt x="2047" y="13068"/>
                  </a:lnTo>
                  <a:lnTo>
                    <a:pt x="2415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724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62" y="12595"/>
                  </a:lnTo>
                  <a:lnTo>
                    <a:pt x="7505" y="12385"/>
                  </a:lnTo>
                  <a:lnTo>
                    <a:pt x="7453" y="12175"/>
                  </a:lnTo>
                  <a:lnTo>
                    <a:pt x="7400" y="11861"/>
                  </a:lnTo>
                  <a:lnTo>
                    <a:pt x="7348" y="11441"/>
                  </a:lnTo>
                  <a:lnTo>
                    <a:pt x="7348" y="10234"/>
                  </a:lnTo>
                  <a:lnTo>
                    <a:pt x="7348" y="4146"/>
                  </a:lnTo>
                  <a:lnTo>
                    <a:pt x="7348" y="3044"/>
                  </a:lnTo>
                  <a:lnTo>
                    <a:pt x="7295" y="2572"/>
                  </a:lnTo>
                  <a:lnTo>
                    <a:pt x="7243" y="2204"/>
                  </a:lnTo>
                  <a:lnTo>
                    <a:pt x="7138" y="1837"/>
                  </a:lnTo>
                  <a:lnTo>
                    <a:pt x="7033" y="1522"/>
                  </a:lnTo>
                  <a:lnTo>
                    <a:pt x="6823" y="1260"/>
                  </a:lnTo>
                  <a:lnTo>
                    <a:pt x="6560" y="945"/>
                  </a:lnTo>
                  <a:lnTo>
                    <a:pt x="6298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5039" y="105"/>
                  </a:lnTo>
                  <a:lnTo>
                    <a:pt x="4671" y="53"/>
                  </a:lnTo>
                  <a:lnTo>
                    <a:pt x="39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1334728" y="3879821"/>
              <a:ext cx="59199" cy="102642"/>
            </a:xfrm>
            <a:custGeom>
              <a:avLst/>
              <a:gdLst/>
              <a:ahLst/>
              <a:cxnLst/>
              <a:rect l="l" t="t" r="r" b="b"/>
              <a:pathLst>
                <a:path w="7295" h="12911" extrusionOk="0">
                  <a:moveTo>
                    <a:pt x="4671" y="0"/>
                  </a:moveTo>
                  <a:lnTo>
                    <a:pt x="4094" y="53"/>
                  </a:lnTo>
                  <a:lnTo>
                    <a:pt x="3621" y="158"/>
                  </a:lnTo>
                  <a:lnTo>
                    <a:pt x="3201" y="315"/>
                  </a:lnTo>
                  <a:lnTo>
                    <a:pt x="2834" y="525"/>
                  </a:lnTo>
                  <a:lnTo>
                    <a:pt x="2572" y="735"/>
                  </a:lnTo>
                  <a:lnTo>
                    <a:pt x="2309" y="997"/>
                  </a:lnTo>
                  <a:lnTo>
                    <a:pt x="1942" y="1417"/>
                  </a:lnTo>
                  <a:lnTo>
                    <a:pt x="1942" y="210"/>
                  </a:lnTo>
                  <a:lnTo>
                    <a:pt x="0" y="210"/>
                  </a:lnTo>
                  <a:lnTo>
                    <a:pt x="0" y="12910"/>
                  </a:lnTo>
                  <a:lnTo>
                    <a:pt x="2047" y="12910"/>
                  </a:lnTo>
                  <a:lnTo>
                    <a:pt x="2047" y="4723"/>
                  </a:lnTo>
                  <a:lnTo>
                    <a:pt x="2047" y="3621"/>
                  </a:lnTo>
                  <a:lnTo>
                    <a:pt x="2152" y="3097"/>
                  </a:lnTo>
                  <a:lnTo>
                    <a:pt x="2257" y="2624"/>
                  </a:lnTo>
                  <a:lnTo>
                    <a:pt x="2467" y="2204"/>
                  </a:lnTo>
                  <a:lnTo>
                    <a:pt x="2572" y="2047"/>
                  </a:lnTo>
                  <a:lnTo>
                    <a:pt x="2729" y="1890"/>
                  </a:lnTo>
                  <a:lnTo>
                    <a:pt x="2939" y="1785"/>
                  </a:lnTo>
                  <a:lnTo>
                    <a:pt x="3201" y="1680"/>
                  </a:lnTo>
                  <a:lnTo>
                    <a:pt x="3464" y="1627"/>
                  </a:lnTo>
                  <a:lnTo>
                    <a:pt x="3726" y="1575"/>
                  </a:lnTo>
                  <a:lnTo>
                    <a:pt x="3989" y="1627"/>
                  </a:lnTo>
                  <a:lnTo>
                    <a:pt x="4251" y="1627"/>
                  </a:lnTo>
                  <a:lnTo>
                    <a:pt x="4408" y="1732"/>
                  </a:lnTo>
                  <a:lnTo>
                    <a:pt x="4618" y="1837"/>
                  </a:lnTo>
                  <a:lnTo>
                    <a:pt x="4776" y="1942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43" y="2887"/>
                  </a:lnTo>
                  <a:lnTo>
                    <a:pt x="5196" y="3411"/>
                  </a:lnTo>
                  <a:lnTo>
                    <a:pt x="5248" y="4618"/>
                  </a:lnTo>
                  <a:lnTo>
                    <a:pt x="5248" y="12910"/>
                  </a:lnTo>
                  <a:lnTo>
                    <a:pt x="7295" y="12910"/>
                  </a:lnTo>
                  <a:lnTo>
                    <a:pt x="7295" y="3989"/>
                  </a:lnTo>
                  <a:lnTo>
                    <a:pt x="7295" y="3306"/>
                  </a:lnTo>
                  <a:lnTo>
                    <a:pt x="7242" y="2624"/>
                  </a:lnTo>
                  <a:lnTo>
                    <a:pt x="7137" y="1942"/>
                  </a:lnTo>
                  <a:lnTo>
                    <a:pt x="7085" y="1627"/>
                  </a:lnTo>
                  <a:lnTo>
                    <a:pt x="6980" y="1312"/>
                  </a:lnTo>
                  <a:lnTo>
                    <a:pt x="6823" y="1050"/>
                  </a:lnTo>
                  <a:lnTo>
                    <a:pt x="6665" y="787"/>
                  </a:lnTo>
                  <a:lnTo>
                    <a:pt x="6455" y="578"/>
                  </a:lnTo>
                  <a:lnTo>
                    <a:pt x="6193" y="368"/>
                  </a:lnTo>
                  <a:lnTo>
                    <a:pt x="5878" y="210"/>
                  </a:lnTo>
                  <a:lnTo>
                    <a:pt x="5511" y="105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1460356" y="3840182"/>
              <a:ext cx="70706" cy="142281"/>
            </a:xfrm>
            <a:custGeom>
              <a:avLst/>
              <a:gdLst/>
              <a:ahLst/>
              <a:cxnLst/>
              <a:rect l="l" t="t" r="r" b="b"/>
              <a:pathLst>
                <a:path w="8713" h="17897" extrusionOk="0">
                  <a:moveTo>
                    <a:pt x="3727" y="2047"/>
                  </a:moveTo>
                  <a:lnTo>
                    <a:pt x="4619" y="2100"/>
                  </a:lnTo>
                  <a:lnTo>
                    <a:pt x="4986" y="2152"/>
                  </a:lnTo>
                  <a:lnTo>
                    <a:pt x="5249" y="2205"/>
                  </a:lnTo>
                  <a:lnTo>
                    <a:pt x="5458" y="2310"/>
                  </a:lnTo>
                  <a:lnTo>
                    <a:pt x="5668" y="2415"/>
                  </a:lnTo>
                  <a:lnTo>
                    <a:pt x="5931" y="2625"/>
                  </a:lnTo>
                  <a:lnTo>
                    <a:pt x="6141" y="2940"/>
                  </a:lnTo>
                  <a:lnTo>
                    <a:pt x="6298" y="3254"/>
                  </a:lnTo>
                  <a:lnTo>
                    <a:pt x="6403" y="3622"/>
                  </a:lnTo>
                  <a:lnTo>
                    <a:pt x="6456" y="4094"/>
                  </a:lnTo>
                  <a:lnTo>
                    <a:pt x="6508" y="4619"/>
                  </a:lnTo>
                  <a:lnTo>
                    <a:pt x="6508" y="5878"/>
                  </a:lnTo>
                  <a:lnTo>
                    <a:pt x="6561" y="9919"/>
                  </a:lnTo>
                  <a:lnTo>
                    <a:pt x="6508" y="12071"/>
                  </a:lnTo>
                  <a:lnTo>
                    <a:pt x="6456" y="13330"/>
                  </a:lnTo>
                  <a:lnTo>
                    <a:pt x="6403" y="14223"/>
                  </a:lnTo>
                  <a:lnTo>
                    <a:pt x="6246" y="14747"/>
                  </a:lnTo>
                  <a:lnTo>
                    <a:pt x="6088" y="15167"/>
                  </a:lnTo>
                  <a:lnTo>
                    <a:pt x="5826" y="15430"/>
                  </a:lnTo>
                  <a:lnTo>
                    <a:pt x="5511" y="15640"/>
                  </a:lnTo>
                  <a:lnTo>
                    <a:pt x="5091" y="15797"/>
                  </a:lnTo>
                  <a:lnTo>
                    <a:pt x="4671" y="15902"/>
                  </a:lnTo>
                  <a:lnTo>
                    <a:pt x="4199" y="15902"/>
                  </a:lnTo>
                  <a:lnTo>
                    <a:pt x="3727" y="15954"/>
                  </a:lnTo>
                  <a:lnTo>
                    <a:pt x="2257" y="15954"/>
                  </a:lnTo>
                  <a:lnTo>
                    <a:pt x="2257" y="2047"/>
                  </a:lnTo>
                  <a:close/>
                  <a:moveTo>
                    <a:pt x="1" y="1"/>
                  </a:moveTo>
                  <a:lnTo>
                    <a:pt x="1" y="17896"/>
                  </a:lnTo>
                  <a:lnTo>
                    <a:pt x="4724" y="17896"/>
                  </a:lnTo>
                  <a:lnTo>
                    <a:pt x="5406" y="17844"/>
                  </a:lnTo>
                  <a:lnTo>
                    <a:pt x="5983" y="17686"/>
                  </a:lnTo>
                  <a:lnTo>
                    <a:pt x="6561" y="17529"/>
                  </a:lnTo>
                  <a:lnTo>
                    <a:pt x="7085" y="17214"/>
                  </a:lnTo>
                  <a:lnTo>
                    <a:pt x="7348" y="17056"/>
                  </a:lnTo>
                  <a:lnTo>
                    <a:pt x="7558" y="16847"/>
                  </a:lnTo>
                  <a:lnTo>
                    <a:pt x="7768" y="16584"/>
                  </a:lnTo>
                  <a:lnTo>
                    <a:pt x="7977" y="16269"/>
                  </a:lnTo>
                  <a:lnTo>
                    <a:pt x="8187" y="15849"/>
                  </a:lnTo>
                  <a:lnTo>
                    <a:pt x="8345" y="15430"/>
                  </a:lnTo>
                  <a:lnTo>
                    <a:pt x="8450" y="15010"/>
                  </a:lnTo>
                  <a:lnTo>
                    <a:pt x="8555" y="14485"/>
                  </a:lnTo>
                  <a:lnTo>
                    <a:pt x="8660" y="13435"/>
                  </a:lnTo>
                  <a:lnTo>
                    <a:pt x="8660" y="12176"/>
                  </a:lnTo>
                  <a:lnTo>
                    <a:pt x="8712" y="9395"/>
                  </a:lnTo>
                  <a:lnTo>
                    <a:pt x="8712" y="7663"/>
                  </a:lnTo>
                  <a:lnTo>
                    <a:pt x="8712" y="4986"/>
                  </a:lnTo>
                  <a:lnTo>
                    <a:pt x="8660" y="3989"/>
                  </a:lnTo>
                  <a:lnTo>
                    <a:pt x="8607" y="3254"/>
                  </a:lnTo>
                  <a:lnTo>
                    <a:pt x="8450" y="2625"/>
                  </a:lnTo>
                  <a:lnTo>
                    <a:pt x="8292" y="2152"/>
                  </a:lnTo>
                  <a:lnTo>
                    <a:pt x="8082" y="1733"/>
                  </a:lnTo>
                  <a:lnTo>
                    <a:pt x="7820" y="1313"/>
                  </a:lnTo>
                  <a:lnTo>
                    <a:pt x="7400" y="893"/>
                  </a:lnTo>
                  <a:lnTo>
                    <a:pt x="6928" y="526"/>
                  </a:lnTo>
                  <a:lnTo>
                    <a:pt x="6403" y="316"/>
                  </a:lnTo>
                  <a:lnTo>
                    <a:pt x="5878" y="158"/>
                  </a:lnTo>
                  <a:lnTo>
                    <a:pt x="5301" y="53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154936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1581732" y="3879821"/>
              <a:ext cx="61333" cy="136851"/>
            </a:xfrm>
            <a:custGeom>
              <a:avLst/>
              <a:gdLst/>
              <a:ahLst/>
              <a:cxnLst/>
              <a:rect l="l" t="t" r="r" b="b"/>
              <a:pathLst>
                <a:path w="7558" h="17214" extrusionOk="0">
                  <a:moveTo>
                    <a:pt x="3779" y="1417"/>
                  </a:moveTo>
                  <a:lnTo>
                    <a:pt x="4146" y="1470"/>
                  </a:lnTo>
                  <a:lnTo>
                    <a:pt x="4513" y="1575"/>
                  </a:lnTo>
                  <a:lnTo>
                    <a:pt x="4776" y="1785"/>
                  </a:lnTo>
                  <a:lnTo>
                    <a:pt x="5038" y="2047"/>
                  </a:lnTo>
                  <a:lnTo>
                    <a:pt x="5196" y="2309"/>
                  </a:lnTo>
                  <a:lnTo>
                    <a:pt x="5353" y="2677"/>
                  </a:lnTo>
                  <a:lnTo>
                    <a:pt x="5458" y="3097"/>
                  </a:lnTo>
                  <a:lnTo>
                    <a:pt x="5458" y="3516"/>
                  </a:lnTo>
                  <a:lnTo>
                    <a:pt x="5563" y="6770"/>
                  </a:lnTo>
                  <a:lnTo>
                    <a:pt x="5563" y="8397"/>
                  </a:lnTo>
                  <a:lnTo>
                    <a:pt x="5511" y="9237"/>
                  </a:lnTo>
                  <a:lnTo>
                    <a:pt x="5458" y="9919"/>
                  </a:lnTo>
                  <a:lnTo>
                    <a:pt x="5353" y="10234"/>
                  </a:lnTo>
                  <a:lnTo>
                    <a:pt x="5248" y="10549"/>
                  </a:lnTo>
                  <a:lnTo>
                    <a:pt x="5091" y="10811"/>
                  </a:lnTo>
                  <a:lnTo>
                    <a:pt x="4881" y="11021"/>
                  </a:lnTo>
                  <a:lnTo>
                    <a:pt x="4618" y="11231"/>
                  </a:lnTo>
                  <a:lnTo>
                    <a:pt x="4356" y="11336"/>
                  </a:lnTo>
                  <a:lnTo>
                    <a:pt x="4041" y="11441"/>
                  </a:lnTo>
                  <a:lnTo>
                    <a:pt x="3306" y="11441"/>
                  </a:lnTo>
                  <a:lnTo>
                    <a:pt x="2992" y="11336"/>
                  </a:lnTo>
                  <a:lnTo>
                    <a:pt x="2729" y="11178"/>
                  </a:lnTo>
                  <a:lnTo>
                    <a:pt x="2519" y="10968"/>
                  </a:lnTo>
                  <a:lnTo>
                    <a:pt x="2362" y="10706"/>
                  </a:lnTo>
                  <a:lnTo>
                    <a:pt x="2257" y="10391"/>
                  </a:lnTo>
                  <a:lnTo>
                    <a:pt x="2204" y="10076"/>
                  </a:lnTo>
                  <a:lnTo>
                    <a:pt x="2152" y="9709"/>
                  </a:lnTo>
                  <a:lnTo>
                    <a:pt x="2099" y="8817"/>
                  </a:lnTo>
                  <a:lnTo>
                    <a:pt x="2099" y="7610"/>
                  </a:lnTo>
                  <a:lnTo>
                    <a:pt x="2099" y="5301"/>
                  </a:lnTo>
                  <a:lnTo>
                    <a:pt x="2099" y="3831"/>
                  </a:lnTo>
                  <a:lnTo>
                    <a:pt x="2152" y="3202"/>
                  </a:lnTo>
                  <a:lnTo>
                    <a:pt x="2309" y="2624"/>
                  </a:lnTo>
                  <a:lnTo>
                    <a:pt x="2467" y="2152"/>
                  </a:lnTo>
                  <a:lnTo>
                    <a:pt x="2624" y="1942"/>
                  </a:lnTo>
                  <a:lnTo>
                    <a:pt x="2782" y="1785"/>
                  </a:lnTo>
                  <a:lnTo>
                    <a:pt x="2992" y="1627"/>
                  </a:lnTo>
                  <a:lnTo>
                    <a:pt x="3201" y="1522"/>
                  </a:lnTo>
                  <a:lnTo>
                    <a:pt x="3464" y="1470"/>
                  </a:lnTo>
                  <a:lnTo>
                    <a:pt x="3779" y="1417"/>
                  </a:lnTo>
                  <a:close/>
                  <a:moveTo>
                    <a:pt x="2729" y="0"/>
                  </a:moveTo>
                  <a:lnTo>
                    <a:pt x="2362" y="53"/>
                  </a:lnTo>
                  <a:lnTo>
                    <a:pt x="2047" y="158"/>
                  </a:lnTo>
                  <a:lnTo>
                    <a:pt x="1732" y="315"/>
                  </a:lnTo>
                  <a:lnTo>
                    <a:pt x="1470" y="420"/>
                  </a:lnTo>
                  <a:lnTo>
                    <a:pt x="1260" y="630"/>
                  </a:lnTo>
                  <a:lnTo>
                    <a:pt x="840" y="997"/>
                  </a:lnTo>
                  <a:lnTo>
                    <a:pt x="577" y="1417"/>
                  </a:lnTo>
                  <a:lnTo>
                    <a:pt x="420" y="1785"/>
                  </a:lnTo>
                  <a:lnTo>
                    <a:pt x="315" y="2099"/>
                  </a:lnTo>
                  <a:lnTo>
                    <a:pt x="263" y="2362"/>
                  </a:lnTo>
                  <a:lnTo>
                    <a:pt x="105" y="2992"/>
                  </a:lnTo>
                  <a:lnTo>
                    <a:pt x="53" y="3831"/>
                  </a:lnTo>
                  <a:lnTo>
                    <a:pt x="53" y="4881"/>
                  </a:lnTo>
                  <a:lnTo>
                    <a:pt x="0" y="6298"/>
                  </a:lnTo>
                  <a:lnTo>
                    <a:pt x="0" y="8292"/>
                  </a:lnTo>
                  <a:lnTo>
                    <a:pt x="53" y="9656"/>
                  </a:lnTo>
                  <a:lnTo>
                    <a:pt x="158" y="10601"/>
                  </a:lnTo>
                  <a:lnTo>
                    <a:pt x="263" y="10968"/>
                  </a:lnTo>
                  <a:lnTo>
                    <a:pt x="368" y="11336"/>
                  </a:lnTo>
                  <a:lnTo>
                    <a:pt x="577" y="11756"/>
                  </a:lnTo>
                  <a:lnTo>
                    <a:pt x="840" y="12123"/>
                  </a:lnTo>
                  <a:lnTo>
                    <a:pt x="1155" y="12438"/>
                  </a:lnTo>
                  <a:lnTo>
                    <a:pt x="1522" y="12648"/>
                  </a:lnTo>
                  <a:lnTo>
                    <a:pt x="1837" y="12805"/>
                  </a:lnTo>
                  <a:lnTo>
                    <a:pt x="2204" y="12910"/>
                  </a:lnTo>
                  <a:lnTo>
                    <a:pt x="2572" y="12963"/>
                  </a:lnTo>
                  <a:lnTo>
                    <a:pt x="2939" y="13015"/>
                  </a:lnTo>
                  <a:lnTo>
                    <a:pt x="3306" y="12963"/>
                  </a:lnTo>
                  <a:lnTo>
                    <a:pt x="3674" y="12910"/>
                  </a:lnTo>
                  <a:lnTo>
                    <a:pt x="3989" y="12805"/>
                  </a:lnTo>
                  <a:lnTo>
                    <a:pt x="4304" y="12648"/>
                  </a:lnTo>
                  <a:lnTo>
                    <a:pt x="4671" y="12490"/>
                  </a:lnTo>
                  <a:lnTo>
                    <a:pt x="4933" y="12228"/>
                  </a:lnTo>
                  <a:lnTo>
                    <a:pt x="5248" y="11966"/>
                  </a:lnTo>
                  <a:lnTo>
                    <a:pt x="5511" y="11598"/>
                  </a:lnTo>
                  <a:lnTo>
                    <a:pt x="5511" y="13068"/>
                  </a:lnTo>
                  <a:lnTo>
                    <a:pt x="5458" y="13960"/>
                  </a:lnTo>
                  <a:lnTo>
                    <a:pt x="5406" y="14380"/>
                  </a:lnTo>
                  <a:lnTo>
                    <a:pt x="5301" y="14747"/>
                  </a:lnTo>
                  <a:lnTo>
                    <a:pt x="5091" y="15114"/>
                  </a:lnTo>
                  <a:lnTo>
                    <a:pt x="4933" y="15219"/>
                  </a:lnTo>
                  <a:lnTo>
                    <a:pt x="4776" y="15377"/>
                  </a:lnTo>
                  <a:lnTo>
                    <a:pt x="4566" y="15482"/>
                  </a:lnTo>
                  <a:lnTo>
                    <a:pt x="4304" y="15534"/>
                  </a:lnTo>
                  <a:lnTo>
                    <a:pt x="4041" y="15587"/>
                  </a:lnTo>
                  <a:lnTo>
                    <a:pt x="3726" y="15587"/>
                  </a:lnTo>
                  <a:lnTo>
                    <a:pt x="3201" y="15534"/>
                  </a:lnTo>
                  <a:lnTo>
                    <a:pt x="2782" y="15429"/>
                  </a:lnTo>
                  <a:lnTo>
                    <a:pt x="2467" y="15219"/>
                  </a:lnTo>
                  <a:lnTo>
                    <a:pt x="2257" y="14957"/>
                  </a:lnTo>
                  <a:lnTo>
                    <a:pt x="2099" y="14694"/>
                  </a:lnTo>
                  <a:lnTo>
                    <a:pt x="2047" y="14432"/>
                  </a:lnTo>
                  <a:lnTo>
                    <a:pt x="1994" y="13960"/>
                  </a:lnTo>
                  <a:lnTo>
                    <a:pt x="158" y="13960"/>
                  </a:lnTo>
                  <a:lnTo>
                    <a:pt x="158" y="14380"/>
                  </a:lnTo>
                  <a:lnTo>
                    <a:pt x="210" y="14799"/>
                  </a:lnTo>
                  <a:lnTo>
                    <a:pt x="315" y="15219"/>
                  </a:lnTo>
                  <a:lnTo>
                    <a:pt x="473" y="15534"/>
                  </a:lnTo>
                  <a:lnTo>
                    <a:pt x="630" y="15849"/>
                  </a:lnTo>
                  <a:lnTo>
                    <a:pt x="840" y="16111"/>
                  </a:lnTo>
                  <a:lnTo>
                    <a:pt x="1050" y="16321"/>
                  </a:lnTo>
                  <a:lnTo>
                    <a:pt x="1312" y="16531"/>
                  </a:lnTo>
                  <a:lnTo>
                    <a:pt x="1575" y="16689"/>
                  </a:lnTo>
                  <a:lnTo>
                    <a:pt x="1837" y="16846"/>
                  </a:lnTo>
                  <a:lnTo>
                    <a:pt x="2414" y="17056"/>
                  </a:lnTo>
                  <a:lnTo>
                    <a:pt x="3044" y="17161"/>
                  </a:lnTo>
                  <a:lnTo>
                    <a:pt x="3621" y="17213"/>
                  </a:lnTo>
                  <a:lnTo>
                    <a:pt x="4041" y="17161"/>
                  </a:lnTo>
                  <a:lnTo>
                    <a:pt x="4566" y="17108"/>
                  </a:lnTo>
                  <a:lnTo>
                    <a:pt x="5091" y="17004"/>
                  </a:lnTo>
                  <a:lnTo>
                    <a:pt x="5668" y="16846"/>
                  </a:lnTo>
                  <a:lnTo>
                    <a:pt x="6193" y="16584"/>
                  </a:lnTo>
                  <a:lnTo>
                    <a:pt x="6455" y="16374"/>
                  </a:lnTo>
                  <a:lnTo>
                    <a:pt x="6665" y="16216"/>
                  </a:lnTo>
                  <a:lnTo>
                    <a:pt x="6875" y="15954"/>
                  </a:lnTo>
                  <a:lnTo>
                    <a:pt x="7032" y="15692"/>
                  </a:lnTo>
                  <a:lnTo>
                    <a:pt x="7190" y="15429"/>
                  </a:lnTo>
                  <a:lnTo>
                    <a:pt x="7347" y="15114"/>
                  </a:lnTo>
                  <a:lnTo>
                    <a:pt x="7452" y="14589"/>
                  </a:lnTo>
                  <a:lnTo>
                    <a:pt x="7557" y="14012"/>
                  </a:lnTo>
                  <a:lnTo>
                    <a:pt x="7557" y="13278"/>
                  </a:lnTo>
                  <a:lnTo>
                    <a:pt x="7557" y="12280"/>
                  </a:lnTo>
                  <a:lnTo>
                    <a:pt x="7557" y="210"/>
                  </a:lnTo>
                  <a:lnTo>
                    <a:pt x="5668" y="210"/>
                  </a:lnTo>
                  <a:lnTo>
                    <a:pt x="5668" y="1365"/>
                  </a:lnTo>
                  <a:lnTo>
                    <a:pt x="5406" y="945"/>
                  </a:lnTo>
                  <a:lnTo>
                    <a:pt x="5196" y="735"/>
                  </a:lnTo>
                  <a:lnTo>
                    <a:pt x="4933" y="525"/>
                  </a:lnTo>
                  <a:lnTo>
                    <a:pt x="4618" y="315"/>
                  </a:lnTo>
                  <a:lnTo>
                    <a:pt x="4199" y="158"/>
                  </a:lnTo>
                  <a:lnTo>
                    <a:pt x="3726" y="53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1660943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0" y="0"/>
                  </a:moveTo>
                  <a:lnTo>
                    <a:pt x="0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0" y="4828"/>
                  </a:moveTo>
                  <a:lnTo>
                    <a:pt x="0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1687771" y="3854373"/>
              <a:ext cx="44300" cy="130173"/>
            </a:xfrm>
            <a:custGeom>
              <a:avLst/>
              <a:gdLst/>
              <a:ahLst/>
              <a:cxnLst/>
              <a:rect l="l" t="t" r="r" b="b"/>
              <a:pathLst>
                <a:path w="5459" h="16374" extrusionOk="0">
                  <a:moveTo>
                    <a:pt x="1575" y="0"/>
                  </a:moveTo>
                  <a:lnTo>
                    <a:pt x="1575" y="3411"/>
                  </a:lnTo>
                  <a:lnTo>
                    <a:pt x="1" y="3411"/>
                  </a:lnTo>
                  <a:lnTo>
                    <a:pt x="1" y="4933"/>
                  </a:lnTo>
                  <a:lnTo>
                    <a:pt x="1522" y="4933"/>
                  </a:lnTo>
                  <a:lnTo>
                    <a:pt x="1522" y="11965"/>
                  </a:lnTo>
                  <a:lnTo>
                    <a:pt x="1522" y="13382"/>
                  </a:lnTo>
                  <a:lnTo>
                    <a:pt x="1522" y="14222"/>
                  </a:lnTo>
                  <a:lnTo>
                    <a:pt x="1627" y="14747"/>
                  </a:lnTo>
                  <a:lnTo>
                    <a:pt x="1785" y="15167"/>
                  </a:lnTo>
                  <a:lnTo>
                    <a:pt x="1890" y="15376"/>
                  </a:lnTo>
                  <a:lnTo>
                    <a:pt x="2047" y="15586"/>
                  </a:lnTo>
                  <a:lnTo>
                    <a:pt x="2205" y="15796"/>
                  </a:lnTo>
                  <a:lnTo>
                    <a:pt x="2467" y="15954"/>
                  </a:lnTo>
                  <a:lnTo>
                    <a:pt x="2834" y="16111"/>
                  </a:lnTo>
                  <a:lnTo>
                    <a:pt x="3254" y="16269"/>
                  </a:lnTo>
                  <a:lnTo>
                    <a:pt x="3727" y="16321"/>
                  </a:lnTo>
                  <a:lnTo>
                    <a:pt x="4356" y="16374"/>
                  </a:lnTo>
                  <a:lnTo>
                    <a:pt x="4986" y="16321"/>
                  </a:lnTo>
                  <a:lnTo>
                    <a:pt x="5458" y="16216"/>
                  </a:lnTo>
                  <a:lnTo>
                    <a:pt x="5458" y="14537"/>
                  </a:lnTo>
                  <a:lnTo>
                    <a:pt x="5144" y="14642"/>
                  </a:lnTo>
                  <a:lnTo>
                    <a:pt x="4776" y="14642"/>
                  </a:lnTo>
                  <a:lnTo>
                    <a:pt x="4409" y="14589"/>
                  </a:lnTo>
                  <a:lnTo>
                    <a:pt x="4094" y="14537"/>
                  </a:lnTo>
                  <a:lnTo>
                    <a:pt x="3884" y="14327"/>
                  </a:lnTo>
                  <a:lnTo>
                    <a:pt x="3779" y="14169"/>
                  </a:lnTo>
                  <a:lnTo>
                    <a:pt x="3674" y="13907"/>
                  </a:lnTo>
                  <a:lnTo>
                    <a:pt x="3622" y="13645"/>
                  </a:lnTo>
                  <a:lnTo>
                    <a:pt x="3569" y="13015"/>
                  </a:lnTo>
                  <a:lnTo>
                    <a:pt x="3569" y="4933"/>
                  </a:lnTo>
                  <a:lnTo>
                    <a:pt x="5458" y="4933"/>
                  </a:lnTo>
                  <a:lnTo>
                    <a:pt x="5458" y="3411"/>
                  </a:lnTo>
                  <a:lnTo>
                    <a:pt x="3569" y="3411"/>
                  </a:lnTo>
                  <a:lnTo>
                    <a:pt x="35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1739731" y="3879821"/>
              <a:ext cx="64733" cy="104725"/>
            </a:xfrm>
            <a:custGeom>
              <a:avLst/>
              <a:gdLst/>
              <a:ahLst/>
              <a:cxnLst/>
              <a:rect l="l" t="t" r="r" b="b"/>
              <a:pathLst>
                <a:path w="7977" h="13173" extrusionOk="0">
                  <a:moveTo>
                    <a:pt x="5353" y="5668"/>
                  </a:moveTo>
                  <a:lnTo>
                    <a:pt x="5353" y="8817"/>
                  </a:lnTo>
                  <a:lnTo>
                    <a:pt x="5300" y="9551"/>
                  </a:lnTo>
                  <a:lnTo>
                    <a:pt x="5248" y="9919"/>
                  </a:lnTo>
                  <a:lnTo>
                    <a:pt x="5196" y="10234"/>
                  </a:lnTo>
                  <a:lnTo>
                    <a:pt x="5091" y="10549"/>
                  </a:lnTo>
                  <a:lnTo>
                    <a:pt x="4986" y="10811"/>
                  </a:lnTo>
                  <a:lnTo>
                    <a:pt x="4776" y="11073"/>
                  </a:lnTo>
                  <a:lnTo>
                    <a:pt x="4513" y="11283"/>
                  </a:lnTo>
                  <a:lnTo>
                    <a:pt x="4251" y="11441"/>
                  </a:lnTo>
                  <a:lnTo>
                    <a:pt x="3988" y="11546"/>
                  </a:lnTo>
                  <a:lnTo>
                    <a:pt x="3726" y="11651"/>
                  </a:lnTo>
                  <a:lnTo>
                    <a:pt x="3201" y="11651"/>
                  </a:lnTo>
                  <a:lnTo>
                    <a:pt x="2991" y="11598"/>
                  </a:lnTo>
                  <a:lnTo>
                    <a:pt x="2781" y="11546"/>
                  </a:lnTo>
                  <a:lnTo>
                    <a:pt x="2624" y="11441"/>
                  </a:lnTo>
                  <a:lnTo>
                    <a:pt x="2414" y="11231"/>
                  </a:lnTo>
                  <a:lnTo>
                    <a:pt x="2204" y="10916"/>
                  </a:lnTo>
                  <a:lnTo>
                    <a:pt x="2152" y="10601"/>
                  </a:lnTo>
                  <a:lnTo>
                    <a:pt x="2099" y="10286"/>
                  </a:lnTo>
                  <a:lnTo>
                    <a:pt x="2047" y="9761"/>
                  </a:lnTo>
                  <a:lnTo>
                    <a:pt x="2099" y="9289"/>
                  </a:lnTo>
                  <a:lnTo>
                    <a:pt x="2204" y="8817"/>
                  </a:lnTo>
                  <a:lnTo>
                    <a:pt x="2309" y="8449"/>
                  </a:lnTo>
                  <a:lnTo>
                    <a:pt x="2519" y="8135"/>
                  </a:lnTo>
                  <a:lnTo>
                    <a:pt x="2729" y="7820"/>
                  </a:lnTo>
                  <a:lnTo>
                    <a:pt x="3044" y="7557"/>
                  </a:lnTo>
                  <a:lnTo>
                    <a:pt x="3674" y="7032"/>
                  </a:lnTo>
                  <a:lnTo>
                    <a:pt x="4671" y="6298"/>
                  </a:lnTo>
                  <a:lnTo>
                    <a:pt x="5353" y="5668"/>
                  </a:lnTo>
                  <a:close/>
                  <a:moveTo>
                    <a:pt x="3306" y="0"/>
                  </a:moveTo>
                  <a:lnTo>
                    <a:pt x="2834" y="105"/>
                  </a:lnTo>
                  <a:lnTo>
                    <a:pt x="2362" y="210"/>
                  </a:lnTo>
                  <a:lnTo>
                    <a:pt x="1837" y="473"/>
                  </a:lnTo>
                  <a:lnTo>
                    <a:pt x="1574" y="578"/>
                  </a:lnTo>
                  <a:lnTo>
                    <a:pt x="1365" y="787"/>
                  </a:lnTo>
                  <a:lnTo>
                    <a:pt x="1155" y="997"/>
                  </a:lnTo>
                  <a:lnTo>
                    <a:pt x="945" y="1260"/>
                  </a:lnTo>
                  <a:lnTo>
                    <a:pt x="787" y="1522"/>
                  </a:lnTo>
                  <a:lnTo>
                    <a:pt x="630" y="1837"/>
                  </a:lnTo>
                  <a:lnTo>
                    <a:pt x="525" y="2414"/>
                  </a:lnTo>
                  <a:lnTo>
                    <a:pt x="472" y="3149"/>
                  </a:lnTo>
                  <a:lnTo>
                    <a:pt x="472" y="4409"/>
                  </a:lnTo>
                  <a:lnTo>
                    <a:pt x="2309" y="4409"/>
                  </a:lnTo>
                  <a:lnTo>
                    <a:pt x="2257" y="3464"/>
                  </a:lnTo>
                  <a:lnTo>
                    <a:pt x="2309" y="2834"/>
                  </a:lnTo>
                  <a:lnTo>
                    <a:pt x="2362" y="2519"/>
                  </a:lnTo>
                  <a:lnTo>
                    <a:pt x="2467" y="2257"/>
                  </a:lnTo>
                  <a:lnTo>
                    <a:pt x="2624" y="1994"/>
                  </a:lnTo>
                  <a:lnTo>
                    <a:pt x="2886" y="1785"/>
                  </a:lnTo>
                  <a:lnTo>
                    <a:pt x="3306" y="1680"/>
                  </a:lnTo>
                  <a:lnTo>
                    <a:pt x="3779" y="1627"/>
                  </a:lnTo>
                  <a:lnTo>
                    <a:pt x="4303" y="1680"/>
                  </a:lnTo>
                  <a:lnTo>
                    <a:pt x="4513" y="1732"/>
                  </a:lnTo>
                  <a:lnTo>
                    <a:pt x="4671" y="1837"/>
                  </a:lnTo>
                  <a:lnTo>
                    <a:pt x="4933" y="2047"/>
                  </a:lnTo>
                  <a:lnTo>
                    <a:pt x="5143" y="2362"/>
                  </a:lnTo>
                  <a:lnTo>
                    <a:pt x="5248" y="2677"/>
                  </a:lnTo>
                  <a:lnTo>
                    <a:pt x="5300" y="3044"/>
                  </a:lnTo>
                  <a:lnTo>
                    <a:pt x="5353" y="3831"/>
                  </a:lnTo>
                  <a:lnTo>
                    <a:pt x="4671" y="4461"/>
                  </a:lnTo>
                  <a:lnTo>
                    <a:pt x="4041" y="4933"/>
                  </a:lnTo>
                  <a:lnTo>
                    <a:pt x="2152" y="6245"/>
                  </a:lnTo>
                  <a:lnTo>
                    <a:pt x="1679" y="6613"/>
                  </a:lnTo>
                  <a:lnTo>
                    <a:pt x="1260" y="6928"/>
                  </a:lnTo>
                  <a:lnTo>
                    <a:pt x="892" y="7295"/>
                  </a:lnTo>
                  <a:lnTo>
                    <a:pt x="577" y="7662"/>
                  </a:lnTo>
                  <a:lnTo>
                    <a:pt x="315" y="8082"/>
                  </a:lnTo>
                  <a:lnTo>
                    <a:pt x="157" y="8607"/>
                  </a:lnTo>
                  <a:lnTo>
                    <a:pt x="53" y="9184"/>
                  </a:lnTo>
                  <a:lnTo>
                    <a:pt x="0" y="9919"/>
                  </a:lnTo>
                  <a:lnTo>
                    <a:pt x="53" y="10654"/>
                  </a:lnTo>
                  <a:lnTo>
                    <a:pt x="105" y="11021"/>
                  </a:lnTo>
                  <a:lnTo>
                    <a:pt x="210" y="11441"/>
                  </a:lnTo>
                  <a:lnTo>
                    <a:pt x="367" y="11808"/>
                  </a:lnTo>
                  <a:lnTo>
                    <a:pt x="630" y="12175"/>
                  </a:lnTo>
                  <a:lnTo>
                    <a:pt x="945" y="12490"/>
                  </a:lnTo>
                  <a:lnTo>
                    <a:pt x="1312" y="12753"/>
                  </a:lnTo>
                  <a:lnTo>
                    <a:pt x="1679" y="12963"/>
                  </a:lnTo>
                  <a:lnTo>
                    <a:pt x="2047" y="13068"/>
                  </a:lnTo>
                  <a:lnTo>
                    <a:pt x="2414" y="13120"/>
                  </a:lnTo>
                  <a:lnTo>
                    <a:pt x="2834" y="13173"/>
                  </a:lnTo>
                  <a:lnTo>
                    <a:pt x="3464" y="13120"/>
                  </a:lnTo>
                  <a:lnTo>
                    <a:pt x="3936" y="12963"/>
                  </a:lnTo>
                  <a:lnTo>
                    <a:pt x="4356" y="12753"/>
                  </a:lnTo>
                  <a:lnTo>
                    <a:pt x="4671" y="12490"/>
                  </a:lnTo>
                  <a:lnTo>
                    <a:pt x="4986" y="12175"/>
                  </a:lnTo>
                  <a:lnTo>
                    <a:pt x="5196" y="11913"/>
                  </a:lnTo>
                  <a:lnTo>
                    <a:pt x="5458" y="11388"/>
                  </a:lnTo>
                  <a:lnTo>
                    <a:pt x="5458" y="12910"/>
                  </a:lnTo>
                  <a:lnTo>
                    <a:pt x="7977" y="12910"/>
                  </a:lnTo>
                  <a:lnTo>
                    <a:pt x="7767" y="12753"/>
                  </a:lnTo>
                  <a:lnTo>
                    <a:pt x="7610" y="12595"/>
                  </a:lnTo>
                  <a:lnTo>
                    <a:pt x="7505" y="12385"/>
                  </a:lnTo>
                  <a:lnTo>
                    <a:pt x="7452" y="12175"/>
                  </a:lnTo>
                  <a:lnTo>
                    <a:pt x="7400" y="11861"/>
                  </a:lnTo>
                  <a:lnTo>
                    <a:pt x="7347" y="11441"/>
                  </a:lnTo>
                  <a:lnTo>
                    <a:pt x="7347" y="10234"/>
                  </a:lnTo>
                  <a:lnTo>
                    <a:pt x="7347" y="4146"/>
                  </a:lnTo>
                  <a:lnTo>
                    <a:pt x="7347" y="3044"/>
                  </a:lnTo>
                  <a:lnTo>
                    <a:pt x="7295" y="2572"/>
                  </a:lnTo>
                  <a:lnTo>
                    <a:pt x="7242" y="2204"/>
                  </a:lnTo>
                  <a:lnTo>
                    <a:pt x="7137" y="1837"/>
                  </a:lnTo>
                  <a:lnTo>
                    <a:pt x="7032" y="1522"/>
                  </a:lnTo>
                  <a:lnTo>
                    <a:pt x="6822" y="1260"/>
                  </a:lnTo>
                  <a:lnTo>
                    <a:pt x="6560" y="945"/>
                  </a:lnTo>
                  <a:lnTo>
                    <a:pt x="6245" y="683"/>
                  </a:lnTo>
                  <a:lnTo>
                    <a:pt x="5983" y="473"/>
                  </a:lnTo>
                  <a:lnTo>
                    <a:pt x="5668" y="315"/>
                  </a:lnTo>
                  <a:lnTo>
                    <a:pt x="5353" y="158"/>
                  </a:lnTo>
                  <a:lnTo>
                    <a:pt x="4986" y="105"/>
                  </a:lnTo>
                  <a:lnTo>
                    <a:pt x="4671" y="53"/>
                  </a:lnTo>
                  <a:lnTo>
                    <a:pt x="39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1817238" y="3840182"/>
              <a:ext cx="17042" cy="142281"/>
            </a:xfrm>
            <a:custGeom>
              <a:avLst/>
              <a:gdLst/>
              <a:ahLst/>
              <a:cxnLst/>
              <a:rect l="l" t="t" r="r" b="b"/>
              <a:pathLst>
                <a:path w="2100" h="17897" extrusionOk="0">
                  <a:moveTo>
                    <a:pt x="0" y="1"/>
                  </a:moveTo>
                  <a:lnTo>
                    <a:pt x="0" y="17896"/>
                  </a:lnTo>
                  <a:lnTo>
                    <a:pt x="2099" y="17896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1895596" y="3837678"/>
              <a:ext cx="71128" cy="146868"/>
            </a:xfrm>
            <a:custGeom>
              <a:avLst/>
              <a:gdLst/>
              <a:ahLst/>
              <a:cxnLst/>
              <a:rect l="l" t="t" r="r" b="b"/>
              <a:pathLst>
                <a:path w="8765" h="18474" extrusionOk="0">
                  <a:moveTo>
                    <a:pt x="4619" y="1"/>
                  </a:moveTo>
                  <a:lnTo>
                    <a:pt x="3884" y="53"/>
                  </a:lnTo>
                  <a:lnTo>
                    <a:pt x="3254" y="158"/>
                  </a:lnTo>
                  <a:lnTo>
                    <a:pt x="2677" y="316"/>
                  </a:lnTo>
                  <a:lnTo>
                    <a:pt x="2205" y="526"/>
                  </a:lnTo>
                  <a:lnTo>
                    <a:pt x="1785" y="788"/>
                  </a:lnTo>
                  <a:lnTo>
                    <a:pt x="1470" y="1103"/>
                  </a:lnTo>
                  <a:lnTo>
                    <a:pt x="1208" y="1418"/>
                  </a:lnTo>
                  <a:lnTo>
                    <a:pt x="998" y="1733"/>
                  </a:lnTo>
                  <a:lnTo>
                    <a:pt x="788" y="2100"/>
                  </a:lnTo>
                  <a:lnTo>
                    <a:pt x="683" y="2467"/>
                  </a:lnTo>
                  <a:lnTo>
                    <a:pt x="525" y="3150"/>
                  </a:lnTo>
                  <a:lnTo>
                    <a:pt x="473" y="3727"/>
                  </a:lnTo>
                  <a:lnTo>
                    <a:pt x="473" y="4199"/>
                  </a:lnTo>
                  <a:lnTo>
                    <a:pt x="473" y="4776"/>
                  </a:lnTo>
                  <a:lnTo>
                    <a:pt x="525" y="5354"/>
                  </a:lnTo>
                  <a:lnTo>
                    <a:pt x="630" y="5879"/>
                  </a:lnTo>
                  <a:lnTo>
                    <a:pt x="840" y="6403"/>
                  </a:lnTo>
                  <a:lnTo>
                    <a:pt x="1103" y="6928"/>
                  </a:lnTo>
                  <a:lnTo>
                    <a:pt x="1470" y="7453"/>
                  </a:lnTo>
                  <a:lnTo>
                    <a:pt x="1942" y="8030"/>
                  </a:lnTo>
                  <a:lnTo>
                    <a:pt x="2520" y="8660"/>
                  </a:lnTo>
                  <a:lnTo>
                    <a:pt x="4934" y="11179"/>
                  </a:lnTo>
                  <a:lnTo>
                    <a:pt x="5616" y="11914"/>
                  </a:lnTo>
                  <a:lnTo>
                    <a:pt x="5931" y="12229"/>
                  </a:lnTo>
                  <a:lnTo>
                    <a:pt x="6141" y="12596"/>
                  </a:lnTo>
                  <a:lnTo>
                    <a:pt x="6350" y="12963"/>
                  </a:lnTo>
                  <a:lnTo>
                    <a:pt x="6508" y="13383"/>
                  </a:lnTo>
                  <a:lnTo>
                    <a:pt x="6560" y="13855"/>
                  </a:lnTo>
                  <a:lnTo>
                    <a:pt x="6613" y="14328"/>
                  </a:lnTo>
                  <a:lnTo>
                    <a:pt x="6560" y="14695"/>
                  </a:lnTo>
                  <a:lnTo>
                    <a:pt x="6508" y="15010"/>
                  </a:lnTo>
                  <a:lnTo>
                    <a:pt x="6455" y="15272"/>
                  </a:lnTo>
                  <a:lnTo>
                    <a:pt x="6350" y="15535"/>
                  </a:lnTo>
                  <a:lnTo>
                    <a:pt x="6193" y="15745"/>
                  </a:lnTo>
                  <a:lnTo>
                    <a:pt x="6088" y="15902"/>
                  </a:lnTo>
                  <a:lnTo>
                    <a:pt x="5721" y="16164"/>
                  </a:lnTo>
                  <a:lnTo>
                    <a:pt x="5353" y="16374"/>
                  </a:lnTo>
                  <a:lnTo>
                    <a:pt x="4986" y="16479"/>
                  </a:lnTo>
                  <a:lnTo>
                    <a:pt x="4619" y="16532"/>
                  </a:lnTo>
                  <a:lnTo>
                    <a:pt x="4356" y="16584"/>
                  </a:lnTo>
                  <a:lnTo>
                    <a:pt x="3989" y="16532"/>
                  </a:lnTo>
                  <a:lnTo>
                    <a:pt x="3674" y="16479"/>
                  </a:lnTo>
                  <a:lnTo>
                    <a:pt x="3412" y="16427"/>
                  </a:lnTo>
                  <a:lnTo>
                    <a:pt x="3149" y="16322"/>
                  </a:lnTo>
                  <a:lnTo>
                    <a:pt x="2939" y="16164"/>
                  </a:lnTo>
                  <a:lnTo>
                    <a:pt x="2782" y="16007"/>
                  </a:lnTo>
                  <a:lnTo>
                    <a:pt x="2520" y="15692"/>
                  </a:lnTo>
                  <a:lnTo>
                    <a:pt x="2362" y="15325"/>
                  </a:lnTo>
                  <a:lnTo>
                    <a:pt x="2257" y="14957"/>
                  </a:lnTo>
                  <a:lnTo>
                    <a:pt x="2205" y="14433"/>
                  </a:lnTo>
                  <a:lnTo>
                    <a:pt x="2152" y="13803"/>
                  </a:lnTo>
                  <a:lnTo>
                    <a:pt x="2152" y="12019"/>
                  </a:lnTo>
                  <a:lnTo>
                    <a:pt x="0" y="12019"/>
                  </a:lnTo>
                  <a:lnTo>
                    <a:pt x="0" y="14013"/>
                  </a:lnTo>
                  <a:lnTo>
                    <a:pt x="53" y="14538"/>
                  </a:lnTo>
                  <a:lnTo>
                    <a:pt x="53" y="15010"/>
                  </a:lnTo>
                  <a:lnTo>
                    <a:pt x="158" y="15482"/>
                  </a:lnTo>
                  <a:lnTo>
                    <a:pt x="315" y="15955"/>
                  </a:lnTo>
                  <a:lnTo>
                    <a:pt x="473" y="16427"/>
                  </a:lnTo>
                  <a:lnTo>
                    <a:pt x="735" y="16847"/>
                  </a:lnTo>
                  <a:lnTo>
                    <a:pt x="1050" y="17214"/>
                  </a:lnTo>
                  <a:lnTo>
                    <a:pt x="1417" y="17581"/>
                  </a:lnTo>
                  <a:lnTo>
                    <a:pt x="1785" y="17844"/>
                  </a:lnTo>
                  <a:lnTo>
                    <a:pt x="2047" y="18001"/>
                  </a:lnTo>
                  <a:lnTo>
                    <a:pt x="2415" y="18159"/>
                  </a:lnTo>
                  <a:lnTo>
                    <a:pt x="2782" y="18264"/>
                  </a:lnTo>
                  <a:lnTo>
                    <a:pt x="3254" y="18369"/>
                  </a:lnTo>
                  <a:lnTo>
                    <a:pt x="3779" y="18474"/>
                  </a:lnTo>
                  <a:lnTo>
                    <a:pt x="4986" y="18474"/>
                  </a:lnTo>
                  <a:lnTo>
                    <a:pt x="5668" y="18369"/>
                  </a:lnTo>
                  <a:lnTo>
                    <a:pt x="6403" y="18106"/>
                  </a:lnTo>
                  <a:lnTo>
                    <a:pt x="6718" y="17949"/>
                  </a:lnTo>
                  <a:lnTo>
                    <a:pt x="7085" y="17739"/>
                  </a:lnTo>
                  <a:lnTo>
                    <a:pt x="7453" y="17529"/>
                  </a:lnTo>
                  <a:lnTo>
                    <a:pt x="7715" y="17214"/>
                  </a:lnTo>
                  <a:lnTo>
                    <a:pt x="8030" y="16847"/>
                  </a:lnTo>
                  <a:lnTo>
                    <a:pt x="8292" y="16479"/>
                  </a:lnTo>
                  <a:lnTo>
                    <a:pt x="8450" y="16007"/>
                  </a:lnTo>
                  <a:lnTo>
                    <a:pt x="8607" y="15482"/>
                  </a:lnTo>
                  <a:lnTo>
                    <a:pt x="8712" y="14852"/>
                  </a:lnTo>
                  <a:lnTo>
                    <a:pt x="8765" y="14170"/>
                  </a:lnTo>
                  <a:lnTo>
                    <a:pt x="8712" y="13488"/>
                  </a:lnTo>
                  <a:lnTo>
                    <a:pt x="8607" y="12806"/>
                  </a:lnTo>
                  <a:lnTo>
                    <a:pt x="8450" y="12281"/>
                  </a:lnTo>
                  <a:lnTo>
                    <a:pt x="8240" y="11756"/>
                  </a:lnTo>
                  <a:lnTo>
                    <a:pt x="7925" y="11231"/>
                  </a:lnTo>
                  <a:lnTo>
                    <a:pt x="7558" y="10707"/>
                  </a:lnTo>
                  <a:lnTo>
                    <a:pt x="7138" y="10182"/>
                  </a:lnTo>
                  <a:lnTo>
                    <a:pt x="6613" y="9657"/>
                  </a:lnTo>
                  <a:lnTo>
                    <a:pt x="4356" y="7295"/>
                  </a:lnTo>
                  <a:lnTo>
                    <a:pt x="3569" y="6403"/>
                  </a:lnTo>
                  <a:lnTo>
                    <a:pt x="3254" y="6036"/>
                  </a:lnTo>
                  <a:lnTo>
                    <a:pt x="2992" y="5669"/>
                  </a:lnTo>
                  <a:lnTo>
                    <a:pt x="2834" y="5301"/>
                  </a:lnTo>
                  <a:lnTo>
                    <a:pt x="2729" y="4934"/>
                  </a:lnTo>
                  <a:lnTo>
                    <a:pt x="2624" y="4514"/>
                  </a:lnTo>
                  <a:lnTo>
                    <a:pt x="2624" y="4042"/>
                  </a:lnTo>
                  <a:lnTo>
                    <a:pt x="2624" y="3517"/>
                  </a:lnTo>
                  <a:lnTo>
                    <a:pt x="2729" y="3150"/>
                  </a:lnTo>
                  <a:lnTo>
                    <a:pt x="2834" y="2782"/>
                  </a:lnTo>
                  <a:lnTo>
                    <a:pt x="3097" y="2467"/>
                  </a:lnTo>
                  <a:lnTo>
                    <a:pt x="3202" y="2310"/>
                  </a:lnTo>
                  <a:lnTo>
                    <a:pt x="3412" y="2205"/>
                  </a:lnTo>
                  <a:lnTo>
                    <a:pt x="3622" y="2048"/>
                  </a:lnTo>
                  <a:lnTo>
                    <a:pt x="3884" y="1995"/>
                  </a:lnTo>
                  <a:lnTo>
                    <a:pt x="4146" y="1943"/>
                  </a:lnTo>
                  <a:lnTo>
                    <a:pt x="5039" y="1943"/>
                  </a:lnTo>
                  <a:lnTo>
                    <a:pt x="5458" y="2100"/>
                  </a:lnTo>
                  <a:lnTo>
                    <a:pt x="5773" y="2310"/>
                  </a:lnTo>
                  <a:lnTo>
                    <a:pt x="5983" y="2520"/>
                  </a:lnTo>
                  <a:lnTo>
                    <a:pt x="6141" y="2782"/>
                  </a:lnTo>
                  <a:lnTo>
                    <a:pt x="6246" y="2992"/>
                  </a:lnTo>
                  <a:lnTo>
                    <a:pt x="6350" y="3360"/>
                  </a:lnTo>
                  <a:lnTo>
                    <a:pt x="6403" y="3937"/>
                  </a:lnTo>
                  <a:lnTo>
                    <a:pt x="6455" y="5564"/>
                  </a:lnTo>
                  <a:lnTo>
                    <a:pt x="8397" y="5564"/>
                  </a:lnTo>
                  <a:lnTo>
                    <a:pt x="8397" y="3937"/>
                  </a:lnTo>
                  <a:lnTo>
                    <a:pt x="8345" y="2835"/>
                  </a:lnTo>
                  <a:lnTo>
                    <a:pt x="8292" y="2467"/>
                  </a:lnTo>
                  <a:lnTo>
                    <a:pt x="8187" y="2100"/>
                  </a:lnTo>
                  <a:lnTo>
                    <a:pt x="8082" y="1785"/>
                  </a:lnTo>
                  <a:lnTo>
                    <a:pt x="7872" y="1470"/>
                  </a:lnTo>
                  <a:lnTo>
                    <a:pt x="7558" y="1050"/>
                  </a:lnTo>
                  <a:lnTo>
                    <a:pt x="7190" y="683"/>
                  </a:lnTo>
                  <a:lnTo>
                    <a:pt x="6718" y="421"/>
                  </a:lnTo>
                  <a:lnTo>
                    <a:pt x="6298" y="263"/>
                  </a:lnTo>
                  <a:lnTo>
                    <a:pt x="5826" y="106"/>
                  </a:lnTo>
                  <a:lnTo>
                    <a:pt x="5406" y="53"/>
                  </a:lnTo>
                  <a:lnTo>
                    <a:pt x="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1979067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8" y="2414"/>
                  </a:lnTo>
                  <a:lnTo>
                    <a:pt x="5196" y="2782"/>
                  </a:lnTo>
                  <a:lnTo>
                    <a:pt x="5248" y="3149"/>
                  </a:lnTo>
                  <a:lnTo>
                    <a:pt x="5301" y="3779"/>
                  </a:lnTo>
                  <a:lnTo>
                    <a:pt x="5301" y="5353"/>
                  </a:lnTo>
                  <a:lnTo>
                    <a:pt x="2100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57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4" y="1942"/>
                  </a:lnTo>
                  <a:lnTo>
                    <a:pt x="2834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4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98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5" y="3254"/>
                  </a:lnTo>
                  <a:lnTo>
                    <a:pt x="53" y="4199"/>
                  </a:lnTo>
                  <a:lnTo>
                    <a:pt x="0" y="5248"/>
                  </a:lnTo>
                  <a:lnTo>
                    <a:pt x="53" y="8240"/>
                  </a:lnTo>
                  <a:lnTo>
                    <a:pt x="105" y="9919"/>
                  </a:lnTo>
                  <a:lnTo>
                    <a:pt x="158" y="10391"/>
                  </a:lnTo>
                  <a:lnTo>
                    <a:pt x="210" y="10706"/>
                  </a:lnTo>
                  <a:lnTo>
                    <a:pt x="368" y="11178"/>
                  </a:lnTo>
                  <a:lnTo>
                    <a:pt x="525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522" y="12648"/>
                  </a:lnTo>
                  <a:lnTo>
                    <a:pt x="1942" y="12858"/>
                  </a:lnTo>
                  <a:lnTo>
                    <a:pt x="2414" y="13015"/>
                  </a:lnTo>
                  <a:lnTo>
                    <a:pt x="2887" y="13120"/>
                  </a:lnTo>
                  <a:lnTo>
                    <a:pt x="3622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8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823" y="11493"/>
                  </a:lnTo>
                  <a:lnTo>
                    <a:pt x="6980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8" y="9919"/>
                  </a:lnTo>
                  <a:lnTo>
                    <a:pt x="5196" y="10339"/>
                  </a:lnTo>
                  <a:lnTo>
                    <a:pt x="5038" y="10759"/>
                  </a:lnTo>
                  <a:lnTo>
                    <a:pt x="4881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726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4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100" y="6980"/>
                  </a:lnTo>
                  <a:lnTo>
                    <a:pt x="7190" y="6980"/>
                  </a:lnTo>
                  <a:lnTo>
                    <a:pt x="7190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5" y="1522"/>
                  </a:lnTo>
                  <a:lnTo>
                    <a:pt x="6455" y="1207"/>
                  </a:lnTo>
                  <a:lnTo>
                    <a:pt x="6245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8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2054017" y="3879821"/>
              <a:ext cx="43448" cy="102642"/>
            </a:xfrm>
            <a:custGeom>
              <a:avLst/>
              <a:gdLst/>
              <a:ahLst/>
              <a:cxnLst/>
              <a:rect l="l" t="t" r="r" b="b"/>
              <a:pathLst>
                <a:path w="5354" h="12911" extrusionOk="0">
                  <a:moveTo>
                    <a:pt x="4986" y="0"/>
                  </a:moveTo>
                  <a:lnTo>
                    <a:pt x="4619" y="53"/>
                  </a:lnTo>
                  <a:lnTo>
                    <a:pt x="4252" y="105"/>
                  </a:lnTo>
                  <a:lnTo>
                    <a:pt x="3989" y="210"/>
                  </a:lnTo>
                  <a:lnTo>
                    <a:pt x="3674" y="368"/>
                  </a:lnTo>
                  <a:lnTo>
                    <a:pt x="3464" y="525"/>
                  </a:lnTo>
                  <a:lnTo>
                    <a:pt x="2992" y="892"/>
                  </a:lnTo>
                  <a:lnTo>
                    <a:pt x="2625" y="1312"/>
                  </a:lnTo>
                  <a:lnTo>
                    <a:pt x="2362" y="1785"/>
                  </a:lnTo>
                  <a:lnTo>
                    <a:pt x="1943" y="2624"/>
                  </a:lnTo>
                  <a:lnTo>
                    <a:pt x="1943" y="210"/>
                  </a:lnTo>
                  <a:lnTo>
                    <a:pt x="1" y="210"/>
                  </a:lnTo>
                  <a:lnTo>
                    <a:pt x="1" y="12910"/>
                  </a:lnTo>
                  <a:lnTo>
                    <a:pt x="2048" y="12910"/>
                  </a:lnTo>
                  <a:lnTo>
                    <a:pt x="2048" y="6875"/>
                  </a:lnTo>
                  <a:lnTo>
                    <a:pt x="2100" y="5353"/>
                  </a:lnTo>
                  <a:lnTo>
                    <a:pt x="2205" y="4356"/>
                  </a:lnTo>
                  <a:lnTo>
                    <a:pt x="2257" y="3989"/>
                  </a:lnTo>
                  <a:lnTo>
                    <a:pt x="2362" y="3674"/>
                  </a:lnTo>
                  <a:lnTo>
                    <a:pt x="2467" y="3411"/>
                  </a:lnTo>
                  <a:lnTo>
                    <a:pt x="2625" y="3149"/>
                  </a:lnTo>
                  <a:lnTo>
                    <a:pt x="2887" y="2834"/>
                  </a:lnTo>
                  <a:lnTo>
                    <a:pt x="3202" y="2572"/>
                  </a:lnTo>
                  <a:lnTo>
                    <a:pt x="3569" y="2362"/>
                  </a:lnTo>
                  <a:lnTo>
                    <a:pt x="3937" y="2257"/>
                  </a:lnTo>
                  <a:lnTo>
                    <a:pt x="4304" y="2204"/>
                  </a:lnTo>
                  <a:lnTo>
                    <a:pt x="4671" y="2152"/>
                  </a:lnTo>
                  <a:lnTo>
                    <a:pt x="5354" y="2152"/>
                  </a:lnTo>
                  <a:lnTo>
                    <a:pt x="5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2104695" y="3881491"/>
              <a:ext cx="64319" cy="100973"/>
            </a:xfrm>
            <a:custGeom>
              <a:avLst/>
              <a:gdLst/>
              <a:ahLst/>
              <a:cxnLst/>
              <a:rect l="l" t="t" r="r" b="b"/>
              <a:pathLst>
                <a:path w="7926" h="12701" extrusionOk="0">
                  <a:moveTo>
                    <a:pt x="1" y="0"/>
                  </a:moveTo>
                  <a:lnTo>
                    <a:pt x="2730" y="12700"/>
                  </a:lnTo>
                  <a:lnTo>
                    <a:pt x="5039" y="12700"/>
                  </a:lnTo>
                  <a:lnTo>
                    <a:pt x="7925" y="0"/>
                  </a:lnTo>
                  <a:lnTo>
                    <a:pt x="5774" y="0"/>
                  </a:lnTo>
                  <a:lnTo>
                    <a:pt x="3884" y="1039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2178372" y="3843108"/>
              <a:ext cx="16189" cy="139356"/>
            </a:xfrm>
            <a:custGeom>
              <a:avLst/>
              <a:gdLst/>
              <a:ahLst/>
              <a:cxnLst/>
              <a:rect l="l" t="t" r="r" b="b"/>
              <a:pathLst>
                <a:path w="1995" h="17529" extrusionOk="0">
                  <a:moveTo>
                    <a:pt x="1" y="0"/>
                  </a:moveTo>
                  <a:lnTo>
                    <a:pt x="1" y="2624"/>
                  </a:lnTo>
                  <a:lnTo>
                    <a:pt x="1995" y="2624"/>
                  </a:lnTo>
                  <a:lnTo>
                    <a:pt x="1995" y="0"/>
                  </a:lnTo>
                  <a:close/>
                  <a:moveTo>
                    <a:pt x="1" y="4828"/>
                  </a:moveTo>
                  <a:lnTo>
                    <a:pt x="1" y="17528"/>
                  </a:lnTo>
                  <a:lnTo>
                    <a:pt x="1995" y="17528"/>
                  </a:lnTo>
                  <a:lnTo>
                    <a:pt x="1995" y="48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2211164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097" y="0"/>
                  </a:moveTo>
                  <a:lnTo>
                    <a:pt x="2520" y="105"/>
                  </a:lnTo>
                  <a:lnTo>
                    <a:pt x="2047" y="263"/>
                  </a:lnTo>
                  <a:lnTo>
                    <a:pt x="1628" y="420"/>
                  </a:lnTo>
                  <a:lnTo>
                    <a:pt x="1260" y="683"/>
                  </a:lnTo>
                  <a:lnTo>
                    <a:pt x="945" y="997"/>
                  </a:lnTo>
                  <a:lnTo>
                    <a:pt x="735" y="1312"/>
                  </a:lnTo>
                  <a:lnTo>
                    <a:pt x="525" y="1732"/>
                  </a:lnTo>
                  <a:lnTo>
                    <a:pt x="368" y="2204"/>
                  </a:lnTo>
                  <a:lnTo>
                    <a:pt x="211" y="2729"/>
                  </a:lnTo>
                  <a:lnTo>
                    <a:pt x="158" y="3254"/>
                  </a:lnTo>
                  <a:lnTo>
                    <a:pt x="53" y="3884"/>
                  </a:lnTo>
                  <a:lnTo>
                    <a:pt x="1" y="5301"/>
                  </a:lnTo>
                  <a:lnTo>
                    <a:pt x="1" y="6875"/>
                  </a:lnTo>
                  <a:lnTo>
                    <a:pt x="1" y="8292"/>
                  </a:lnTo>
                  <a:lnTo>
                    <a:pt x="53" y="9499"/>
                  </a:lnTo>
                  <a:lnTo>
                    <a:pt x="158" y="10444"/>
                  </a:lnTo>
                  <a:lnTo>
                    <a:pt x="316" y="11126"/>
                  </a:lnTo>
                  <a:lnTo>
                    <a:pt x="473" y="11651"/>
                  </a:lnTo>
                  <a:lnTo>
                    <a:pt x="788" y="12070"/>
                  </a:lnTo>
                  <a:lnTo>
                    <a:pt x="1103" y="12438"/>
                  </a:lnTo>
                  <a:lnTo>
                    <a:pt x="1470" y="12700"/>
                  </a:lnTo>
                  <a:lnTo>
                    <a:pt x="1942" y="12910"/>
                  </a:lnTo>
                  <a:lnTo>
                    <a:pt x="2415" y="13068"/>
                  </a:lnTo>
                  <a:lnTo>
                    <a:pt x="2940" y="13120"/>
                  </a:lnTo>
                  <a:lnTo>
                    <a:pt x="3517" y="13173"/>
                  </a:lnTo>
                  <a:lnTo>
                    <a:pt x="4199" y="13120"/>
                  </a:lnTo>
                  <a:lnTo>
                    <a:pt x="4724" y="13015"/>
                  </a:lnTo>
                  <a:lnTo>
                    <a:pt x="5249" y="12910"/>
                  </a:lnTo>
                  <a:lnTo>
                    <a:pt x="5668" y="12700"/>
                  </a:lnTo>
                  <a:lnTo>
                    <a:pt x="6036" y="12490"/>
                  </a:lnTo>
                  <a:lnTo>
                    <a:pt x="6298" y="12175"/>
                  </a:lnTo>
                  <a:lnTo>
                    <a:pt x="6561" y="11861"/>
                  </a:lnTo>
                  <a:lnTo>
                    <a:pt x="6771" y="11546"/>
                  </a:lnTo>
                  <a:lnTo>
                    <a:pt x="6875" y="11178"/>
                  </a:lnTo>
                  <a:lnTo>
                    <a:pt x="7033" y="10759"/>
                  </a:lnTo>
                  <a:lnTo>
                    <a:pt x="7138" y="9971"/>
                  </a:lnTo>
                  <a:lnTo>
                    <a:pt x="7190" y="9079"/>
                  </a:lnTo>
                  <a:lnTo>
                    <a:pt x="7190" y="8187"/>
                  </a:lnTo>
                  <a:lnTo>
                    <a:pt x="5301" y="8187"/>
                  </a:lnTo>
                  <a:lnTo>
                    <a:pt x="5249" y="8974"/>
                  </a:lnTo>
                  <a:lnTo>
                    <a:pt x="5249" y="9604"/>
                  </a:lnTo>
                  <a:lnTo>
                    <a:pt x="5144" y="10181"/>
                  </a:lnTo>
                  <a:lnTo>
                    <a:pt x="5039" y="10654"/>
                  </a:lnTo>
                  <a:lnTo>
                    <a:pt x="4829" y="11073"/>
                  </a:lnTo>
                  <a:lnTo>
                    <a:pt x="4671" y="11178"/>
                  </a:lnTo>
                  <a:lnTo>
                    <a:pt x="4514" y="11336"/>
                  </a:lnTo>
                  <a:lnTo>
                    <a:pt x="4356" y="11441"/>
                  </a:lnTo>
                  <a:lnTo>
                    <a:pt x="4147" y="11493"/>
                  </a:lnTo>
                  <a:lnTo>
                    <a:pt x="3937" y="11546"/>
                  </a:lnTo>
                  <a:lnTo>
                    <a:pt x="3412" y="11546"/>
                  </a:lnTo>
                  <a:lnTo>
                    <a:pt x="3149" y="11493"/>
                  </a:lnTo>
                  <a:lnTo>
                    <a:pt x="2940" y="11441"/>
                  </a:lnTo>
                  <a:lnTo>
                    <a:pt x="2782" y="11336"/>
                  </a:lnTo>
                  <a:lnTo>
                    <a:pt x="2520" y="11126"/>
                  </a:lnTo>
                  <a:lnTo>
                    <a:pt x="2310" y="10811"/>
                  </a:lnTo>
                  <a:lnTo>
                    <a:pt x="2205" y="10496"/>
                  </a:lnTo>
                  <a:lnTo>
                    <a:pt x="2100" y="10181"/>
                  </a:lnTo>
                  <a:lnTo>
                    <a:pt x="2100" y="9604"/>
                  </a:lnTo>
                  <a:lnTo>
                    <a:pt x="2047" y="6193"/>
                  </a:lnTo>
                  <a:lnTo>
                    <a:pt x="2100" y="3989"/>
                  </a:lnTo>
                  <a:lnTo>
                    <a:pt x="2152" y="3149"/>
                  </a:lnTo>
                  <a:lnTo>
                    <a:pt x="2257" y="2519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572" y="1890"/>
                  </a:lnTo>
                  <a:lnTo>
                    <a:pt x="2730" y="1785"/>
                  </a:lnTo>
                  <a:lnTo>
                    <a:pt x="2940" y="1680"/>
                  </a:lnTo>
                  <a:lnTo>
                    <a:pt x="3149" y="1575"/>
                  </a:lnTo>
                  <a:lnTo>
                    <a:pt x="3412" y="1575"/>
                  </a:lnTo>
                  <a:lnTo>
                    <a:pt x="3674" y="1522"/>
                  </a:lnTo>
                  <a:lnTo>
                    <a:pt x="4199" y="1575"/>
                  </a:lnTo>
                  <a:lnTo>
                    <a:pt x="4409" y="1680"/>
                  </a:lnTo>
                  <a:lnTo>
                    <a:pt x="4619" y="1732"/>
                  </a:lnTo>
                  <a:lnTo>
                    <a:pt x="4776" y="1890"/>
                  </a:lnTo>
                  <a:lnTo>
                    <a:pt x="4881" y="1994"/>
                  </a:lnTo>
                  <a:lnTo>
                    <a:pt x="5091" y="2362"/>
                  </a:lnTo>
                  <a:lnTo>
                    <a:pt x="5196" y="2834"/>
                  </a:lnTo>
                  <a:lnTo>
                    <a:pt x="5249" y="3411"/>
                  </a:lnTo>
                  <a:lnTo>
                    <a:pt x="5301" y="4828"/>
                  </a:lnTo>
                  <a:lnTo>
                    <a:pt x="7190" y="4828"/>
                  </a:lnTo>
                  <a:lnTo>
                    <a:pt x="7190" y="3884"/>
                  </a:lnTo>
                  <a:lnTo>
                    <a:pt x="7138" y="2992"/>
                  </a:lnTo>
                  <a:lnTo>
                    <a:pt x="7033" y="2204"/>
                  </a:lnTo>
                  <a:lnTo>
                    <a:pt x="6928" y="1837"/>
                  </a:lnTo>
                  <a:lnTo>
                    <a:pt x="6771" y="1470"/>
                  </a:lnTo>
                  <a:lnTo>
                    <a:pt x="6613" y="1155"/>
                  </a:lnTo>
                  <a:lnTo>
                    <a:pt x="6351" y="840"/>
                  </a:lnTo>
                  <a:lnTo>
                    <a:pt x="6088" y="630"/>
                  </a:lnTo>
                  <a:lnTo>
                    <a:pt x="5721" y="420"/>
                  </a:lnTo>
                  <a:lnTo>
                    <a:pt x="5354" y="210"/>
                  </a:lnTo>
                  <a:lnTo>
                    <a:pt x="4881" y="105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0"/>
            <p:cNvSpPr/>
            <p:nvPr/>
          </p:nvSpPr>
          <p:spPr>
            <a:xfrm>
              <a:off x="2283988" y="3879821"/>
              <a:ext cx="58355" cy="104725"/>
            </a:xfrm>
            <a:custGeom>
              <a:avLst/>
              <a:gdLst/>
              <a:ahLst/>
              <a:cxnLst/>
              <a:rect l="l" t="t" r="r" b="b"/>
              <a:pathLst>
                <a:path w="7191" h="13173" extrusionOk="0">
                  <a:moveTo>
                    <a:pt x="3989" y="1575"/>
                  </a:moveTo>
                  <a:lnTo>
                    <a:pt x="4199" y="1627"/>
                  </a:lnTo>
                  <a:lnTo>
                    <a:pt x="4409" y="1732"/>
                  </a:lnTo>
                  <a:lnTo>
                    <a:pt x="4566" y="1837"/>
                  </a:lnTo>
                  <a:lnTo>
                    <a:pt x="4881" y="2099"/>
                  </a:lnTo>
                  <a:lnTo>
                    <a:pt x="5039" y="2414"/>
                  </a:lnTo>
                  <a:lnTo>
                    <a:pt x="5144" y="2782"/>
                  </a:lnTo>
                  <a:lnTo>
                    <a:pt x="5249" y="3149"/>
                  </a:lnTo>
                  <a:lnTo>
                    <a:pt x="5249" y="3779"/>
                  </a:lnTo>
                  <a:lnTo>
                    <a:pt x="5249" y="5353"/>
                  </a:lnTo>
                  <a:lnTo>
                    <a:pt x="2047" y="5353"/>
                  </a:lnTo>
                  <a:lnTo>
                    <a:pt x="2100" y="3464"/>
                  </a:lnTo>
                  <a:lnTo>
                    <a:pt x="2152" y="2992"/>
                  </a:lnTo>
                  <a:lnTo>
                    <a:pt x="2205" y="2624"/>
                  </a:lnTo>
                  <a:lnTo>
                    <a:pt x="2362" y="2309"/>
                  </a:lnTo>
                  <a:lnTo>
                    <a:pt x="2467" y="2099"/>
                  </a:lnTo>
                  <a:lnTo>
                    <a:pt x="2625" y="1942"/>
                  </a:lnTo>
                  <a:lnTo>
                    <a:pt x="2782" y="1785"/>
                  </a:lnTo>
                  <a:lnTo>
                    <a:pt x="3044" y="1680"/>
                  </a:lnTo>
                  <a:lnTo>
                    <a:pt x="3359" y="1575"/>
                  </a:lnTo>
                  <a:close/>
                  <a:moveTo>
                    <a:pt x="3517" y="0"/>
                  </a:moveTo>
                  <a:lnTo>
                    <a:pt x="2939" y="53"/>
                  </a:lnTo>
                  <a:lnTo>
                    <a:pt x="2415" y="158"/>
                  </a:lnTo>
                  <a:lnTo>
                    <a:pt x="1995" y="263"/>
                  </a:lnTo>
                  <a:lnTo>
                    <a:pt x="1575" y="473"/>
                  </a:lnTo>
                  <a:lnTo>
                    <a:pt x="1260" y="683"/>
                  </a:lnTo>
                  <a:lnTo>
                    <a:pt x="945" y="945"/>
                  </a:lnTo>
                  <a:lnTo>
                    <a:pt x="735" y="1260"/>
                  </a:lnTo>
                  <a:lnTo>
                    <a:pt x="525" y="1627"/>
                  </a:lnTo>
                  <a:lnTo>
                    <a:pt x="368" y="1994"/>
                  </a:lnTo>
                  <a:lnTo>
                    <a:pt x="263" y="2362"/>
                  </a:lnTo>
                  <a:lnTo>
                    <a:pt x="106" y="3254"/>
                  </a:lnTo>
                  <a:lnTo>
                    <a:pt x="53" y="4199"/>
                  </a:lnTo>
                  <a:lnTo>
                    <a:pt x="1" y="5248"/>
                  </a:lnTo>
                  <a:lnTo>
                    <a:pt x="53" y="8240"/>
                  </a:lnTo>
                  <a:lnTo>
                    <a:pt x="106" y="9919"/>
                  </a:lnTo>
                  <a:lnTo>
                    <a:pt x="158" y="10391"/>
                  </a:lnTo>
                  <a:lnTo>
                    <a:pt x="211" y="10706"/>
                  </a:lnTo>
                  <a:lnTo>
                    <a:pt x="368" y="11178"/>
                  </a:lnTo>
                  <a:lnTo>
                    <a:pt x="473" y="11546"/>
                  </a:lnTo>
                  <a:lnTo>
                    <a:pt x="683" y="11808"/>
                  </a:lnTo>
                  <a:lnTo>
                    <a:pt x="840" y="12070"/>
                  </a:lnTo>
                  <a:lnTo>
                    <a:pt x="1050" y="12280"/>
                  </a:lnTo>
                  <a:lnTo>
                    <a:pt x="1470" y="12648"/>
                  </a:lnTo>
                  <a:lnTo>
                    <a:pt x="1942" y="12858"/>
                  </a:lnTo>
                  <a:lnTo>
                    <a:pt x="2415" y="13015"/>
                  </a:lnTo>
                  <a:lnTo>
                    <a:pt x="2887" y="13120"/>
                  </a:lnTo>
                  <a:lnTo>
                    <a:pt x="3569" y="13173"/>
                  </a:lnTo>
                  <a:lnTo>
                    <a:pt x="4304" y="13120"/>
                  </a:lnTo>
                  <a:lnTo>
                    <a:pt x="4724" y="13068"/>
                  </a:lnTo>
                  <a:lnTo>
                    <a:pt x="5249" y="12910"/>
                  </a:lnTo>
                  <a:lnTo>
                    <a:pt x="5721" y="12648"/>
                  </a:lnTo>
                  <a:lnTo>
                    <a:pt x="5983" y="12490"/>
                  </a:lnTo>
                  <a:lnTo>
                    <a:pt x="6193" y="12280"/>
                  </a:lnTo>
                  <a:lnTo>
                    <a:pt x="6403" y="12070"/>
                  </a:lnTo>
                  <a:lnTo>
                    <a:pt x="6613" y="11808"/>
                  </a:lnTo>
                  <a:lnTo>
                    <a:pt x="6770" y="11493"/>
                  </a:lnTo>
                  <a:lnTo>
                    <a:pt x="6928" y="11126"/>
                  </a:lnTo>
                  <a:lnTo>
                    <a:pt x="7085" y="10654"/>
                  </a:lnTo>
                  <a:lnTo>
                    <a:pt x="7138" y="10129"/>
                  </a:lnTo>
                  <a:lnTo>
                    <a:pt x="7190" y="8974"/>
                  </a:lnTo>
                  <a:lnTo>
                    <a:pt x="5301" y="8974"/>
                  </a:lnTo>
                  <a:lnTo>
                    <a:pt x="5301" y="9447"/>
                  </a:lnTo>
                  <a:lnTo>
                    <a:pt x="5249" y="9919"/>
                  </a:lnTo>
                  <a:lnTo>
                    <a:pt x="5196" y="10339"/>
                  </a:lnTo>
                  <a:lnTo>
                    <a:pt x="5039" y="10759"/>
                  </a:lnTo>
                  <a:lnTo>
                    <a:pt x="4829" y="11073"/>
                  </a:lnTo>
                  <a:lnTo>
                    <a:pt x="4566" y="11336"/>
                  </a:lnTo>
                  <a:lnTo>
                    <a:pt x="4409" y="11388"/>
                  </a:lnTo>
                  <a:lnTo>
                    <a:pt x="4199" y="11493"/>
                  </a:lnTo>
                  <a:lnTo>
                    <a:pt x="3674" y="11546"/>
                  </a:lnTo>
                  <a:lnTo>
                    <a:pt x="3464" y="11493"/>
                  </a:lnTo>
                  <a:lnTo>
                    <a:pt x="3202" y="11493"/>
                  </a:lnTo>
                  <a:lnTo>
                    <a:pt x="2835" y="11336"/>
                  </a:lnTo>
                  <a:lnTo>
                    <a:pt x="2572" y="11073"/>
                  </a:lnTo>
                  <a:lnTo>
                    <a:pt x="2362" y="10811"/>
                  </a:lnTo>
                  <a:lnTo>
                    <a:pt x="2257" y="10496"/>
                  </a:lnTo>
                  <a:lnTo>
                    <a:pt x="2152" y="10234"/>
                  </a:lnTo>
                  <a:lnTo>
                    <a:pt x="2100" y="9709"/>
                  </a:lnTo>
                  <a:lnTo>
                    <a:pt x="2047" y="8554"/>
                  </a:lnTo>
                  <a:lnTo>
                    <a:pt x="2047" y="6980"/>
                  </a:lnTo>
                  <a:lnTo>
                    <a:pt x="7190" y="6980"/>
                  </a:lnTo>
                  <a:lnTo>
                    <a:pt x="7138" y="3936"/>
                  </a:lnTo>
                  <a:lnTo>
                    <a:pt x="7138" y="3254"/>
                  </a:lnTo>
                  <a:lnTo>
                    <a:pt x="7085" y="2782"/>
                  </a:lnTo>
                  <a:lnTo>
                    <a:pt x="6980" y="2309"/>
                  </a:lnTo>
                  <a:lnTo>
                    <a:pt x="6823" y="1890"/>
                  </a:lnTo>
                  <a:lnTo>
                    <a:pt x="6666" y="1522"/>
                  </a:lnTo>
                  <a:lnTo>
                    <a:pt x="6456" y="1207"/>
                  </a:lnTo>
                  <a:lnTo>
                    <a:pt x="6246" y="945"/>
                  </a:lnTo>
                  <a:lnTo>
                    <a:pt x="5983" y="683"/>
                  </a:lnTo>
                  <a:lnTo>
                    <a:pt x="5721" y="525"/>
                  </a:lnTo>
                  <a:lnTo>
                    <a:pt x="5459" y="368"/>
                  </a:lnTo>
                  <a:lnTo>
                    <a:pt x="4881" y="158"/>
                  </a:lnTo>
                  <a:lnTo>
                    <a:pt x="4356" y="53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0"/>
            <p:cNvSpPr/>
            <p:nvPr/>
          </p:nvSpPr>
          <p:spPr>
            <a:xfrm>
              <a:off x="283251" y="3600704"/>
              <a:ext cx="438226" cy="428903"/>
            </a:xfrm>
            <a:custGeom>
              <a:avLst/>
              <a:gdLst/>
              <a:ahLst/>
              <a:cxnLst/>
              <a:rect l="l" t="t" r="r" b="b"/>
              <a:pathLst>
                <a:path w="54002" h="53950" extrusionOk="0">
                  <a:moveTo>
                    <a:pt x="1" y="1"/>
                  </a:moveTo>
                  <a:lnTo>
                    <a:pt x="1" y="53949"/>
                  </a:lnTo>
                  <a:lnTo>
                    <a:pt x="54002" y="53949"/>
                  </a:lnTo>
                  <a:lnTo>
                    <a:pt x="540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597967" y="3634921"/>
              <a:ext cx="79227" cy="85113"/>
            </a:xfrm>
            <a:custGeom>
              <a:avLst/>
              <a:gdLst/>
              <a:ahLst/>
              <a:cxnLst/>
              <a:rect l="l" t="t" r="r" b="b"/>
              <a:pathLst>
                <a:path w="9763" h="10706" extrusionOk="0">
                  <a:moveTo>
                    <a:pt x="4882" y="0"/>
                  </a:moveTo>
                  <a:lnTo>
                    <a:pt x="4042" y="1732"/>
                  </a:lnTo>
                  <a:lnTo>
                    <a:pt x="3989" y="1784"/>
                  </a:lnTo>
                  <a:lnTo>
                    <a:pt x="3884" y="1837"/>
                  </a:lnTo>
                  <a:lnTo>
                    <a:pt x="3779" y="1837"/>
                  </a:lnTo>
                  <a:lnTo>
                    <a:pt x="3674" y="1784"/>
                  </a:lnTo>
                  <a:lnTo>
                    <a:pt x="2887" y="1312"/>
                  </a:lnTo>
                  <a:lnTo>
                    <a:pt x="3412" y="3883"/>
                  </a:lnTo>
                  <a:lnTo>
                    <a:pt x="3412" y="4093"/>
                  </a:lnTo>
                  <a:lnTo>
                    <a:pt x="3307" y="4198"/>
                  </a:lnTo>
                  <a:lnTo>
                    <a:pt x="3202" y="4198"/>
                  </a:lnTo>
                  <a:lnTo>
                    <a:pt x="3045" y="4093"/>
                  </a:lnTo>
                  <a:lnTo>
                    <a:pt x="1943" y="2886"/>
                  </a:lnTo>
                  <a:lnTo>
                    <a:pt x="1628" y="3516"/>
                  </a:lnTo>
                  <a:lnTo>
                    <a:pt x="1575" y="3621"/>
                  </a:lnTo>
                  <a:lnTo>
                    <a:pt x="1523" y="3674"/>
                  </a:lnTo>
                  <a:lnTo>
                    <a:pt x="1365" y="3726"/>
                  </a:lnTo>
                  <a:lnTo>
                    <a:pt x="1155" y="3674"/>
                  </a:lnTo>
                  <a:lnTo>
                    <a:pt x="53" y="3464"/>
                  </a:lnTo>
                  <a:lnTo>
                    <a:pt x="526" y="4828"/>
                  </a:lnTo>
                  <a:lnTo>
                    <a:pt x="526" y="5090"/>
                  </a:lnTo>
                  <a:lnTo>
                    <a:pt x="526" y="5195"/>
                  </a:lnTo>
                  <a:lnTo>
                    <a:pt x="421" y="5248"/>
                  </a:lnTo>
                  <a:lnTo>
                    <a:pt x="1" y="5510"/>
                  </a:lnTo>
                  <a:lnTo>
                    <a:pt x="2310" y="7347"/>
                  </a:lnTo>
                  <a:lnTo>
                    <a:pt x="2415" y="7505"/>
                  </a:lnTo>
                  <a:lnTo>
                    <a:pt x="2467" y="7609"/>
                  </a:lnTo>
                  <a:lnTo>
                    <a:pt x="2415" y="7767"/>
                  </a:lnTo>
                  <a:lnTo>
                    <a:pt x="2363" y="7924"/>
                  </a:lnTo>
                  <a:lnTo>
                    <a:pt x="2153" y="8554"/>
                  </a:lnTo>
                  <a:lnTo>
                    <a:pt x="4042" y="8187"/>
                  </a:lnTo>
                  <a:lnTo>
                    <a:pt x="4357" y="8134"/>
                  </a:lnTo>
                  <a:lnTo>
                    <a:pt x="4514" y="8134"/>
                  </a:lnTo>
                  <a:lnTo>
                    <a:pt x="4619" y="8187"/>
                  </a:lnTo>
                  <a:lnTo>
                    <a:pt x="4672" y="8344"/>
                  </a:lnTo>
                  <a:lnTo>
                    <a:pt x="4567" y="10706"/>
                  </a:lnTo>
                  <a:lnTo>
                    <a:pt x="5196" y="10706"/>
                  </a:lnTo>
                  <a:lnTo>
                    <a:pt x="5091" y="8344"/>
                  </a:lnTo>
                  <a:lnTo>
                    <a:pt x="5144" y="8187"/>
                  </a:lnTo>
                  <a:lnTo>
                    <a:pt x="5249" y="8134"/>
                  </a:lnTo>
                  <a:lnTo>
                    <a:pt x="5459" y="8134"/>
                  </a:lnTo>
                  <a:lnTo>
                    <a:pt x="5721" y="8187"/>
                  </a:lnTo>
                  <a:lnTo>
                    <a:pt x="7663" y="8554"/>
                  </a:lnTo>
                  <a:lnTo>
                    <a:pt x="7401" y="7924"/>
                  </a:lnTo>
                  <a:lnTo>
                    <a:pt x="7348" y="7767"/>
                  </a:lnTo>
                  <a:lnTo>
                    <a:pt x="7348" y="7609"/>
                  </a:lnTo>
                  <a:lnTo>
                    <a:pt x="7348" y="7505"/>
                  </a:lnTo>
                  <a:lnTo>
                    <a:pt x="7453" y="7347"/>
                  </a:lnTo>
                  <a:lnTo>
                    <a:pt x="9762" y="5510"/>
                  </a:lnTo>
                  <a:lnTo>
                    <a:pt x="9342" y="5248"/>
                  </a:lnTo>
                  <a:lnTo>
                    <a:pt x="9237" y="5195"/>
                  </a:lnTo>
                  <a:lnTo>
                    <a:pt x="9237" y="5090"/>
                  </a:lnTo>
                  <a:lnTo>
                    <a:pt x="9290" y="4828"/>
                  </a:lnTo>
                  <a:lnTo>
                    <a:pt x="9710" y="3464"/>
                  </a:lnTo>
                  <a:lnTo>
                    <a:pt x="9710" y="3464"/>
                  </a:lnTo>
                  <a:lnTo>
                    <a:pt x="8608" y="3674"/>
                  </a:lnTo>
                  <a:lnTo>
                    <a:pt x="8398" y="3726"/>
                  </a:lnTo>
                  <a:lnTo>
                    <a:pt x="8293" y="3674"/>
                  </a:lnTo>
                  <a:lnTo>
                    <a:pt x="8188" y="3621"/>
                  </a:lnTo>
                  <a:lnTo>
                    <a:pt x="8135" y="3516"/>
                  </a:lnTo>
                  <a:lnTo>
                    <a:pt x="7820" y="2886"/>
                  </a:lnTo>
                  <a:lnTo>
                    <a:pt x="6718" y="4093"/>
                  </a:lnTo>
                  <a:lnTo>
                    <a:pt x="6613" y="4198"/>
                  </a:lnTo>
                  <a:lnTo>
                    <a:pt x="6456" y="4198"/>
                  </a:lnTo>
                  <a:lnTo>
                    <a:pt x="6351" y="4093"/>
                  </a:lnTo>
                  <a:lnTo>
                    <a:pt x="6351" y="3883"/>
                  </a:lnTo>
                  <a:lnTo>
                    <a:pt x="6876" y="1312"/>
                  </a:lnTo>
                  <a:lnTo>
                    <a:pt x="6089" y="1784"/>
                  </a:lnTo>
                  <a:lnTo>
                    <a:pt x="5984" y="1837"/>
                  </a:lnTo>
                  <a:lnTo>
                    <a:pt x="5879" y="1837"/>
                  </a:lnTo>
                  <a:lnTo>
                    <a:pt x="5826" y="1784"/>
                  </a:lnTo>
                  <a:lnTo>
                    <a:pt x="5721" y="1732"/>
                  </a:lnTo>
                  <a:lnTo>
                    <a:pt x="4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277295" y="3594869"/>
              <a:ext cx="450147" cy="440573"/>
            </a:xfrm>
            <a:custGeom>
              <a:avLst/>
              <a:gdLst/>
              <a:ahLst/>
              <a:cxnLst/>
              <a:rect l="l" t="t" r="r" b="b"/>
              <a:pathLst>
                <a:path w="55471" h="55418" extrusionOk="0">
                  <a:moveTo>
                    <a:pt x="54001" y="1469"/>
                  </a:moveTo>
                  <a:lnTo>
                    <a:pt x="54001" y="53949"/>
                  </a:lnTo>
                  <a:lnTo>
                    <a:pt x="1469" y="53949"/>
                  </a:lnTo>
                  <a:lnTo>
                    <a:pt x="1469" y="1469"/>
                  </a:lnTo>
                  <a:close/>
                  <a:moveTo>
                    <a:pt x="0" y="0"/>
                  </a:moveTo>
                  <a:lnTo>
                    <a:pt x="0" y="55418"/>
                  </a:lnTo>
                  <a:lnTo>
                    <a:pt x="55471" y="55418"/>
                  </a:lnTo>
                  <a:lnTo>
                    <a:pt x="554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521313" y="3886912"/>
              <a:ext cx="46004" cy="97221"/>
            </a:xfrm>
            <a:custGeom>
              <a:avLst/>
              <a:gdLst/>
              <a:ahLst/>
              <a:cxnLst/>
              <a:rect l="l" t="t" r="r" b="b"/>
              <a:pathLst>
                <a:path w="5669" h="12229" extrusionOk="0">
                  <a:moveTo>
                    <a:pt x="2992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837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1050" y="578"/>
                  </a:lnTo>
                  <a:lnTo>
                    <a:pt x="683" y="945"/>
                  </a:lnTo>
                  <a:lnTo>
                    <a:pt x="420" y="1312"/>
                  </a:lnTo>
                  <a:lnTo>
                    <a:pt x="263" y="1680"/>
                  </a:lnTo>
                  <a:lnTo>
                    <a:pt x="158" y="2257"/>
                  </a:lnTo>
                  <a:lnTo>
                    <a:pt x="106" y="2677"/>
                  </a:lnTo>
                  <a:lnTo>
                    <a:pt x="53" y="3254"/>
                  </a:lnTo>
                  <a:lnTo>
                    <a:pt x="1" y="6245"/>
                  </a:lnTo>
                  <a:lnTo>
                    <a:pt x="53" y="9132"/>
                  </a:lnTo>
                  <a:lnTo>
                    <a:pt x="106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4"/>
                  </a:lnTo>
                  <a:lnTo>
                    <a:pt x="578" y="11231"/>
                  </a:lnTo>
                  <a:lnTo>
                    <a:pt x="893" y="11546"/>
                  </a:lnTo>
                  <a:lnTo>
                    <a:pt x="1260" y="11808"/>
                  </a:lnTo>
                  <a:lnTo>
                    <a:pt x="1680" y="12018"/>
                  </a:lnTo>
                  <a:lnTo>
                    <a:pt x="2205" y="12176"/>
                  </a:lnTo>
                  <a:lnTo>
                    <a:pt x="2835" y="12228"/>
                  </a:lnTo>
                  <a:lnTo>
                    <a:pt x="3569" y="12176"/>
                  </a:lnTo>
                  <a:lnTo>
                    <a:pt x="4147" y="12018"/>
                  </a:lnTo>
                  <a:lnTo>
                    <a:pt x="4619" y="11808"/>
                  </a:lnTo>
                  <a:lnTo>
                    <a:pt x="4934" y="11546"/>
                  </a:lnTo>
                  <a:lnTo>
                    <a:pt x="5196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3" y="9971"/>
                  </a:lnTo>
                  <a:lnTo>
                    <a:pt x="5616" y="9552"/>
                  </a:lnTo>
                  <a:lnTo>
                    <a:pt x="5668" y="7872"/>
                  </a:lnTo>
                  <a:lnTo>
                    <a:pt x="4251" y="7872"/>
                  </a:lnTo>
                  <a:lnTo>
                    <a:pt x="4251" y="9289"/>
                  </a:lnTo>
                  <a:lnTo>
                    <a:pt x="4199" y="9867"/>
                  </a:lnTo>
                  <a:lnTo>
                    <a:pt x="4147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307" y="10916"/>
                  </a:lnTo>
                  <a:lnTo>
                    <a:pt x="2940" y="10969"/>
                  </a:lnTo>
                  <a:lnTo>
                    <a:pt x="2572" y="10916"/>
                  </a:lnTo>
                  <a:lnTo>
                    <a:pt x="2257" y="10811"/>
                  </a:lnTo>
                  <a:lnTo>
                    <a:pt x="1995" y="10706"/>
                  </a:lnTo>
                  <a:lnTo>
                    <a:pt x="1837" y="10496"/>
                  </a:lnTo>
                  <a:lnTo>
                    <a:pt x="1732" y="10339"/>
                  </a:lnTo>
                  <a:lnTo>
                    <a:pt x="1628" y="10129"/>
                  </a:lnTo>
                  <a:lnTo>
                    <a:pt x="1575" y="9867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523" y="3517"/>
                  </a:lnTo>
                  <a:lnTo>
                    <a:pt x="1575" y="2729"/>
                  </a:lnTo>
                  <a:lnTo>
                    <a:pt x="1628" y="2310"/>
                  </a:lnTo>
                  <a:lnTo>
                    <a:pt x="1680" y="2047"/>
                  </a:lnTo>
                  <a:lnTo>
                    <a:pt x="1837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72" y="1312"/>
                  </a:lnTo>
                  <a:lnTo>
                    <a:pt x="2992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147" y="2100"/>
                  </a:lnTo>
                  <a:lnTo>
                    <a:pt x="4199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3" y="3936"/>
                  </a:lnTo>
                  <a:lnTo>
                    <a:pt x="5563" y="2677"/>
                  </a:lnTo>
                  <a:lnTo>
                    <a:pt x="5563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91" y="893"/>
                  </a:lnTo>
                  <a:lnTo>
                    <a:pt x="4776" y="630"/>
                  </a:lnTo>
                  <a:lnTo>
                    <a:pt x="4461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59" y="53"/>
                  </a:lnTo>
                  <a:lnTo>
                    <a:pt x="29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577104" y="3888582"/>
              <a:ext cx="46426" cy="94295"/>
            </a:xfrm>
            <a:custGeom>
              <a:avLst/>
              <a:gdLst/>
              <a:ahLst/>
              <a:cxnLst/>
              <a:rect l="l" t="t" r="r" b="b"/>
              <a:pathLst>
                <a:path w="5721" h="11861" extrusionOk="0">
                  <a:moveTo>
                    <a:pt x="2415" y="1365"/>
                  </a:moveTo>
                  <a:lnTo>
                    <a:pt x="3044" y="1417"/>
                  </a:lnTo>
                  <a:lnTo>
                    <a:pt x="3412" y="1470"/>
                  </a:lnTo>
                  <a:lnTo>
                    <a:pt x="3726" y="1627"/>
                  </a:lnTo>
                  <a:lnTo>
                    <a:pt x="3884" y="1785"/>
                  </a:lnTo>
                  <a:lnTo>
                    <a:pt x="4041" y="1942"/>
                  </a:lnTo>
                  <a:lnTo>
                    <a:pt x="4146" y="2152"/>
                  </a:lnTo>
                  <a:lnTo>
                    <a:pt x="4199" y="2414"/>
                  </a:lnTo>
                  <a:lnTo>
                    <a:pt x="4251" y="3044"/>
                  </a:lnTo>
                  <a:lnTo>
                    <a:pt x="4304" y="3936"/>
                  </a:lnTo>
                  <a:lnTo>
                    <a:pt x="4304" y="6560"/>
                  </a:lnTo>
                  <a:lnTo>
                    <a:pt x="4304" y="8030"/>
                  </a:lnTo>
                  <a:lnTo>
                    <a:pt x="4251" y="8817"/>
                  </a:lnTo>
                  <a:lnTo>
                    <a:pt x="4199" y="9394"/>
                  </a:lnTo>
                  <a:lnTo>
                    <a:pt x="4094" y="9761"/>
                  </a:lnTo>
                  <a:lnTo>
                    <a:pt x="3989" y="10024"/>
                  </a:lnTo>
                  <a:lnTo>
                    <a:pt x="3831" y="10234"/>
                  </a:lnTo>
                  <a:lnTo>
                    <a:pt x="3622" y="10391"/>
                  </a:lnTo>
                  <a:lnTo>
                    <a:pt x="3359" y="10444"/>
                  </a:lnTo>
                  <a:lnTo>
                    <a:pt x="3044" y="10496"/>
                  </a:lnTo>
                  <a:lnTo>
                    <a:pt x="2415" y="10549"/>
                  </a:lnTo>
                  <a:lnTo>
                    <a:pt x="1470" y="10549"/>
                  </a:lnTo>
                  <a:lnTo>
                    <a:pt x="1470" y="1365"/>
                  </a:lnTo>
                  <a:close/>
                  <a:moveTo>
                    <a:pt x="0" y="0"/>
                  </a:moveTo>
                  <a:lnTo>
                    <a:pt x="0" y="11861"/>
                  </a:lnTo>
                  <a:lnTo>
                    <a:pt x="3097" y="11861"/>
                  </a:lnTo>
                  <a:lnTo>
                    <a:pt x="3517" y="11808"/>
                  </a:lnTo>
                  <a:lnTo>
                    <a:pt x="3936" y="11703"/>
                  </a:lnTo>
                  <a:lnTo>
                    <a:pt x="4304" y="11598"/>
                  </a:lnTo>
                  <a:lnTo>
                    <a:pt x="4671" y="11388"/>
                  </a:lnTo>
                  <a:lnTo>
                    <a:pt x="4986" y="11126"/>
                  </a:lnTo>
                  <a:lnTo>
                    <a:pt x="5248" y="10759"/>
                  </a:lnTo>
                  <a:lnTo>
                    <a:pt x="5353" y="10496"/>
                  </a:lnTo>
                  <a:lnTo>
                    <a:pt x="5511" y="10234"/>
                  </a:lnTo>
                  <a:lnTo>
                    <a:pt x="5616" y="9604"/>
                  </a:lnTo>
                  <a:lnTo>
                    <a:pt x="5668" y="8869"/>
                  </a:lnTo>
                  <a:lnTo>
                    <a:pt x="5721" y="8082"/>
                  </a:lnTo>
                  <a:lnTo>
                    <a:pt x="5721" y="5091"/>
                  </a:lnTo>
                  <a:lnTo>
                    <a:pt x="5721" y="3307"/>
                  </a:lnTo>
                  <a:lnTo>
                    <a:pt x="5668" y="2152"/>
                  </a:lnTo>
                  <a:lnTo>
                    <a:pt x="5563" y="1785"/>
                  </a:lnTo>
                  <a:lnTo>
                    <a:pt x="5458" y="1417"/>
                  </a:lnTo>
                  <a:lnTo>
                    <a:pt x="5301" y="1155"/>
                  </a:lnTo>
                  <a:lnTo>
                    <a:pt x="5143" y="892"/>
                  </a:lnTo>
                  <a:lnTo>
                    <a:pt x="4881" y="578"/>
                  </a:lnTo>
                  <a:lnTo>
                    <a:pt x="4566" y="368"/>
                  </a:lnTo>
                  <a:lnTo>
                    <a:pt x="4199" y="210"/>
                  </a:lnTo>
                  <a:lnTo>
                    <a:pt x="3831" y="105"/>
                  </a:lnTo>
                  <a:lnTo>
                    <a:pt x="3464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631190" y="3886912"/>
              <a:ext cx="46856" cy="97221"/>
            </a:xfrm>
            <a:custGeom>
              <a:avLst/>
              <a:gdLst/>
              <a:ahLst/>
              <a:cxnLst/>
              <a:rect l="l" t="t" r="r" b="b"/>
              <a:pathLst>
                <a:path w="5774" h="12229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207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315" y="2782"/>
                  </a:lnTo>
                  <a:lnTo>
                    <a:pt x="315" y="3149"/>
                  </a:lnTo>
                  <a:lnTo>
                    <a:pt x="368" y="3517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1"/>
                  </a:lnTo>
                  <a:lnTo>
                    <a:pt x="3254" y="7400"/>
                  </a:lnTo>
                  <a:lnTo>
                    <a:pt x="3726" y="7872"/>
                  </a:lnTo>
                  <a:lnTo>
                    <a:pt x="4041" y="8345"/>
                  </a:lnTo>
                  <a:lnTo>
                    <a:pt x="4199" y="8607"/>
                  </a:lnTo>
                  <a:lnTo>
                    <a:pt x="4304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6" y="10811"/>
                  </a:lnTo>
                  <a:lnTo>
                    <a:pt x="3307" y="10916"/>
                  </a:lnTo>
                  <a:lnTo>
                    <a:pt x="2887" y="10969"/>
                  </a:lnTo>
                  <a:lnTo>
                    <a:pt x="2414" y="10916"/>
                  </a:lnTo>
                  <a:lnTo>
                    <a:pt x="2100" y="10759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2" y="10129"/>
                  </a:lnTo>
                  <a:lnTo>
                    <a:pt x="1470" y="9919"/>
                  </a:lnTo>
                  <a:lnTo>
                    <a:pt x="1417" y="9552"/>
                  </a:lnTo>
                  <a:lnTo>
                    <a:pt x="1417" y="7977"/>
                  </a:lnTo>
                  <a:lnTo>
                    <a:pt x="0" y="7977"/>
                  </a:lnTo>
                  <a:lnTo>
                    <a:pt x="0" y="9289"/>
                  </a:lnTo>
                  <a:lnTo>
                    <a:pt x="53" y="9919"/>
                  </a:lnTo>
                  <a:lnTo>
                    <a:pt x="105" y="10234"/>
                  </a:lnTo>
                  <a:lnTo>
                    <a:pt x="210" y="10549"/>
                  </a:lnTo>
                  <a:lnTo>
                    <a:pt x="315" y="10864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6"/>
                  </a:lnTo>
                  <a:lnTo>
                    <a:pt x="2519" y="12228"/>
                  </a:lnTo>
                  <a:lnTo>
                    <a:pt x="2887" y="12228"/>
                  </a:lnTo>
                  <a:lnTo>
                    <a:pt x="3307" y="12176"/>
                  </a:lnTo>
                  <a:lnTo>
                    <a:pt x="3726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4"/>
                  </a:lnTo>
                  <a:lnTo>
                    <a:pt x="5616" y="10601"/>
                  </a:lnTo>
                  <a:lnTo>
                    <a:pt x="5721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721" y="8502"/>
                  </a:lnTo>
                  <a:lnTo>
                    <a:pt x="5616" y="8082"/>
                  </a:lnTo>
                  <a:lnTo>
                    <a:pt x="5458" y="7767"/>
                  </a:lnTo>
                  <a:lnTo>
                    <a:pt x="5248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9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90" y="3517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10"/>
                  </a:lnTo>
                  <a:lnTo>
                    <a:pt x="1785" y="2100"/>
                  </a:lnTo>
                  <a:lnTo>
                    <a:pt x="1890" y="1837"/>
                  </a:lnTo>
                  <a:lnTo>
                    <a:pt x="2047" y="1627"/>
                  </a:lnTo>
                  <a:lnTo>
                    <a:pt x="2257" y="1417"/>
                  </a:lnTo>
                  <a:lnTo>
                    <a:pt x="2572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6" y="1680"/>
                  </a:lnTo>
                  <a:lnTo>
                    <a:pt x="4041" y="1837"/>
                  </a:lnTo>
                  <a:lnTo>
                    <a:pt x="4146" y="1995"/>
                  </a:lnTo>
                  <a:lnTo>
                    <a:pt x="4199" y="2205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63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8"/>
                  </a:lnTo>
                  <a:lnTo>
                    <a:pt x="4986" y="683"/>
                  </a:lnTo>
                  <a:lnTo>
                    <a:pt x="4723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1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522165" y="3770095"/>
              <a:ext cx="46856" cy="97213"/>
            </a:xfrm>
            <a:custGeom>
              <a:avLst/>
              <a:gdLst/>
              <a:ahLst/>
              <a:cxnLst/>
              <a:rect l="l" t="t" r="r" b="b"/>
              <a:pathLst>
                <a:path w="5774" h="12228" extrusionOk="0">
                  <a:moveTo>
                    <a:pt x="3044" y="0"/>
                  </a:moveTo>
                  <a:lnTo>
                    <a:pt x="2572" y="53"/>
                  </a:lnTo>
                  <a:lnTo>
                    <a:pt x="2152" y="105"/>
                  </a:lnTo>
                  <a:lnTo>
                    <a:pt x="1785" y="210"/>
                  </a:lnTo>
                  <a:lnTo>
                    <a:pt x="1470" y="368"/>
                  </a:lnTo>
                  <a:lnTo>
                    <a:pt x="1155" y="525"/>
                  </a:lnTo>
                  <a:lnTo>
                    <a:pt x="945" y="735"/>
                  </a:lnTo>
                  <a:lnTo>
                    <a:pt x="788" y="945"/>
                  </a:lnTo>
                  <a:lnTo>
                    <a:pt x="630" y="1155"/>
                  </a:lnTo>
                  <a:lnTo>
                    <a:pt x="420" y="1627"/>
                  </a:lnTo>
                  <a:lnTo>
                    <a:pt x="315" y="2047"/>
                  </a:lnTo>
                  <a:lnTo>
                    <a:pt x="315" y="2467"/>
                  </a:lnTo>
                  <a:lnTo>
                    <a:pt x="263" y="2782"/>
                  </a:lnTo>
                  <a:lnTo>
                    <a:pt x="315" y="3149"/>
                  </a:lnTo>
                  <a:lnTo>
                    <a:pt x="315" y="3516"/>
                  </a:lnTo>
                  <a:lnTo>
                    <a:pt x="420" y="3884"/>
                  </a:lnTo>
                  <a:lnTo>
                    <a:pt x="525" y="4251"/>
                  </a:lnTo>
                  <a:lnTo>
                    <a:pt x="735" y="4566"/>
                  </a:lnTo>
                  <a:lnTo>
                    <a:pt x="945" y="4933"/>
                  </a:lnTo>
                  <a:lnTo>
                    <a:pt x="1260" y="5301"/>
                  </a:lnTo>
                  <a:lnTo>
                    <a:pt x="1627" y="5720"/>
                  </a:lnTo>
                  <a:lnTo>
                    <a:pt x="3254" y="7400"/>
                  </a:lnTo>
                  <a:lnTo>
                    <a:pt x="3727" y="7872"/>
                  </a:lnTo>
                  <a:lnTo>
                    <a:pt x="4042" y="8344"/>
                  </a:lnTo>
                  <a:lnTo>
                    <a:pt x="4199" y="8607"/>
                  </a:lnTo>
                  <a:lnTo>
                    <a:pt x="4251" y="8869"/>
                  </a:lnTo>
                  <a:lnTo>
                    <a:pt x="4356" y="9132"/>
                  </a:lnTo>
                  <a:lnTo>
                    <a:pt x="4356" y="9499"/>
                  </a:lnTo>
                  <a:lnTo>
                    <a:pt x="4304" y="9919"/>
                  </a:lnTo>
                  <a:lnTo>
                    <a:pt x="4199" y="10234"/>
                  </a:lnTo>
                  <a:lnTo>
                    <a:pt x="3989" y="10496"/>
                  </a:lnTo>
                  <a:lnTo>
                    <a:pt x="3779" y="10706"/>
                  </a:lnTo>
                  <a:lnTo>
                    <a:pt x="3517" y="10811"/>
                  </a:lnTo>
                  <a:lnTo>
                    <a:pt x="3307" y="10916"/>
                  </a:lnTo>
                  <a:lnTo>
                    <a:pt x="2835" y="10968"/>
                  </a:lnTo>
                  <a:lnTo>
                    <a:pt x="2415" y="10916"/>
                  </a:lnTo>
                  <a:lnTo>
                    <a:pt x="2100" y="10758"/>
                  </a:lnTo>
                  <a:lnTo>
                    <a:pt x="1837" y="10601"/>
                  </a:lnTo>
                  <a:lnTo>
                    <a:pt x="1680" y="10391"/>
                  </a:lnTo>
                  <a:lnTo>
                    <a:pt x="1523" y="10129"/>
                  </a:lnTo>
                  <a:lnTo>
                    <a:pt x="1470" y="9919"/>
                  </a:lnTo>
                  <a:lnTo>
                    <a:pt x="1418" y="9551"/>
                  </a:lnTo>
                  <a:lnTo>
                    <a:pt x="1418" y="7977"/>
                  </a:lnTo>
                  <a:lnTo>
                    <a:pt x="1" y="7977"/>
                  </a:lnTo>
                  <a:lnTo>
                    <a:pt x="1" y="9289"/>
                  </a:lnTo>
                  <a:lnTo>
                    <a:pt x="53" y="9919"/>
                  </a:lnTo>
                  <a:lnTo>
                    <a:pt x="106" y="10234"/>
                  </a:lnTo>
                  <a:lnTo>
                    <a:pt x="158" y="10549"/>
                  </a:lnTo>
                  <a:lnTo>
                    <a:pt x="315" y="10863"/>
                  </a:lnTo>
                  <a:lnTo>
                    <a:pt x="473" y="11126"/>
                  </a:lnTo>
                  <a:lnTo>
                    <a:pt x="683" y="11388"/>
                  </a:lnTo>
                  <a:lnTo>
                    <a:pt x="945" y="11651"/>
                  </a:lnTo>
                  <a:lnTo>
                    <a:pt x="1155" y="11808"/>
                  </a:lnTo>
                  <a:lnTo>
                    <a:pt x="1575" y="12018"/>
                  </a:lnTo>
                  <a:lnTo>
                    <a:pt x="2152" y="12175"/>
                  </a:lnTo>
                  <a:lnTo>
                    <a:pt x="2520" y="12228"/>
                  </a:lnTo>
                  <a:lnTo>
                    <a:pt x="2887" y="12228"/>
                  </a:lnTo>
                  <a:lnTo>
                    <a:pt x="3307" y="12175"/>
                  </a:lnTo>
                  <a:lnTo>
                    <a:pt x="3727" y="12123"/>
                  </a:lnTo>
                  <a:lnTo>
                    <a:pt x="4199" y="11966"/>
                  </a:lnTo>
                  <a:lnTo>
                    <a:pt x="4671" y="11756"/>
                  </a:lnTo>
                  <a:lnTo>
                    <a:pt x="4881" y="11598"/>
                  </a:lnTo>
                  <a:lnTo>
                    <a:pt x="5091" y="11388"/>
                  </a:lnTo>
                  <a:lnTo>
                    <a:pt x="5301" y="11178"/>
                  </a:lnTo>
                  <a:lnTo>
                    <a:pt x="5458" y="10863"/>
                  </a:lnTo>
                  <a:lnTo>
                    <a:pt x="5563" y="10601"/>
                  </a:lnTo>
                  <a:lnTo>
                    <a:pt x="5668" y="10234"/>
                  </a:lnTo>
                  <a:lnTo>
                    <a:pt x="5773" y="9814"/>
                  </a:lnTo>
                  <a:lnTo>
                    <a:pt x="5773" y="9394"/>
                  </a:lnTo>
                  <a:lnTo>
                    <a:pt x="5773" y="8922"/>
                  </a:lnTo>
                  <a:lnTo>
                    <a:pt x="5668" y="8502"/>
                  </a:lnTo>
                  <a:lnTo>
                    <a:pt x="5563" y="8082"/>
                  </a:lnTo>
                  <a:lnTo>
                    <a:pt x="5458" y="7767"/>
                  </a:lnTo>
                  <a:lnTo>
                    <a:pt x="5249" y="7400"/>
                  </a:lnTo>
                  <a:lnTo>
                    <a:pt x="4986" y="7085"/>
                  </a:lnTo>
                  <a:lnTo>
                    <a:pt x="4356" y="6350"/>
                  </a:lnTo>
                  <a:lnTo>
                    <a:pt x="2887" y="4828"/>
                  </a:lnTo>
                  <a:lnTo>
                    <a:pt x="2362" y="4251"/>
                  </a:lnTo>
                  <a:lnTo>
                    <a:pt x="1995" y="3726"/>
                  </a:lnTo>
                  <a:lnTo>
                    <a:pt x="1837" y="3516"/>
                  </a:lnTo>
                  <a:lnTo>
                    <a:pt x="1785" y="3254"/>
                  </a:lnTo>
                  <a:lnTo>
                    <a:pt x="1732" y="2992"/>
                  </a:lnTo>
                  <a:lnTo>
                    <a:pt x="1732" y="2677"/>
                  </a:lnTo>
                  <a:lnTo>
                    <a:pt x="1732" y="2309"/>
                  </a:lnTo>
                  <a:lnTo>
                    <a:pt x="1785" y="2099"/>
                  </a:lnTo>
                  <a:lnTo>
                    <a:pt x="1890" y="1837"/>
                  </a:lnTo>
                  <a:lnTo>
                    <a:pt x="1995" y="1627"/>
                  </a:lnTo>
                  <a:lnTo>
                    <a:pt x="2257" y="1417"/>
                  </a:lnTo>
                  <a:lnTo>
                    <a:pt x="2520" y="1312"/>
                  </a:lnTo>
                  <a:lnTo>
                    <a:pt x="2939" y="1260"/>
                  </a:lnTo>
                  <a:lnTo>
                    <a:pt x="3307" y="1312"/>
                  </a:lnTo>
                  <a:lnTo>
                    <a:pt x="3569" y="1365"/>
                  </a:lnTo>
                  <a:lnTo>
                    <a:pt x="3779" y="1522"/>
                  </a:lnTo>
                  <a:lnTo>
                    <a:pt x="3937" y="1680"/>
                  </a:lnTo>
                  <a:lnTo>
                    <a:pt x="4042" y="1837"/>
                  </a:lnTo>
                  <a:lnTo>
                    <a:pt x="4146" y="1994"/>
                  </a:lnTo>
                  <a:lnTo>
                    <a:pt x="4199" y="2204"/>
                  </a:lnTo>
                  <a:lnTo>
                    <a:pt x="4199" y="2624"/>
                  </a:lnTo>
                  <a:lnTo>
                    <a:pt x="4251" y="3674"/>
                  </a:lnTo>
                  <a:lnTo>
                    <a:pt x="5563" y="3674"/>
                  </a:lnTo>
                  <a:lnTo>
                    <a:pt x="5511" y="2624"/>
                  </a:lnTo>
                  <a:lnTo>
                    <a:pt x="5511" y="1890"/>
                  </a:lnTo>
                  <a:lnTo>
                    <a:pt x="5406" y="1417"/>
                  </a:lnTo>
                  <a:lnTo>
                    <a:pt x="5196" y="997"/>
                  </a:lnTo>
                  <a:lnTo>
                    <a:pt x="4986" y="682"/>
                  </a:lnTo>
                  <a:lnTo>
                    <a:pt x="4724" y="473"/>
                  </a:lnTo>
                  <a:lnTo>
                    <a:pt x="4461" y="315"/>
                  </a:lnTo>
                  <a:lnTo>
                    <a:pt x="4146" y="158"/>
                  </a:lnTo>
                  <a:lnTo>
                    <a:pt x="3832" y="105"/>
                  </a:lnTo>
                  <a:lnTo>
                    <a:pt x="3569" y="53"/>
                  </a:lnTo>
                  <a:lnTo>
                    <a:pt x="3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577104" y="3771343"/>
              <a:ext cx="45574" cy="94716"/>
            </a:xfrm>
            <a:custGeom>
              <a:avLst/>
              <a:gdLst/>
              <a:ahLst/>
              <a:cxnLst/>
              <a:rect l="l" t="t" r="r" b="b"/>
              <a:pathLst>
                <a:path w="5616" h="11914" extrusionOk="0">
                  <a:moveTo>
                    <a:pt x="0" y="1"/>
                  </a:moveTo>
                  <a:lnTo>
                    <a:pt x="0" y="11913"/>
                  </a:lnTo>
                  <a:lnTo>
                    <a:pt x="1417" y="11913"/>
                  </a:lnTo>
                  <a:lnTo>
                    <a:pt x="1207" y="1628"/>
                  </a:lnTo>
                  <a:lnTo>
                    <a:pt x="3569" y="11913"/>
                  </a:lnTo>
                  <a:lnTo>
                    <a:pt x="5616" y="11913"/>
                  </a:lnTo>
                  <a:lnTo>
                    <a:pt x="5616" y="1"/>
                  </a:lnTo>
                  <a:lnTo>
                    <a:pt x="4199" y="1"/>
                  </a:lnTo>
                  <a:lnTo>
                    <a:pt x="4409" y="10392"/>
                  </a:lnTo>
                  <a:lnTo>
                    <a:pt x="19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632464" y="3770095"/>
              <a:ext cx="45582" cy="97213"/>
            </a:xfrm>
            <a:custGeom>
              <a:avLst/>
              <a:gdLst/>
              <a:ahLst/>
              <a:cxnLst/>
              <a:rect l="l" t="t" r="r" b="b"/>
              <a:pathLst>
                <a:path w="5617" h="12228" extrusionOk="0">
                  <a:moveTo>
                    <a:pt x="2940" y="0"/>
                  </a:moveTo>
                  <a:lnTo>
                    <a:pt x="2520" y="53"/>
                  </a:lnTo>
                  <a:lnTo>
                    <a:pt x="2152" y="105"/>
                  </a:lnTo>
                  <a:lnTo>
                    <a:pt x="1785" y="158"/>
                  </a:lnTo>
                  <a:lnTo>
                    <a:pt x="1523" y="263"/>
                  </a:lnTo>
                  <a:lnTo>
                    <a:pt x="1260" y="420"/>
                  </a:lnTo>
                  <a:lnTo>
                    <a:pt x="998" y="578"/>
                  </a:lnTo>
                  <a:lnTo>
                    <a:pt x="683" y="945"/>
                  </a:lnTo>
                  <a:lnTo>
                    <a:pt x="421" y="1312"/>
                  </a:lnTo>
                  <a:lnTo>
                    <a:pt x="263" y="1680"/>
                  </a:lnTo>
                  <a:lnTo>
                    <a:pt x="106" y="2257"/>
                  </a:lnTo>
                  <a:lnTo>
                    <a:pt x="53" y="2677"/>
                  </a:lnTo>
                  <a:lnTo>
                    <a:pt x="1" y="3254"/>
                  </a:lnTo>
                  <a:lnTo>
                    <a:pt x="1" y="6245"/>
                  </a:lnTo>
                  <a:lnTo>
                    <a:pt x="1" y="9132"/>
                  </a:lnTo>
                  <a:lnTo>
                    <a:pt x="53" y="9709"/>
                  </a:lnTo>
                  <a:lnTo>
                    <a:pt x="106" y="10076"/>
                  </a:lnTo>
                  <a:lnTo>
                    <a:pt x="211" y="10444"/>
                  </a:lnTo>
                  <a:lnTo>
                    <a:pt x="368" y="10863"/>
                  </a:lnTo>
                  <a:lnTo>
                    <a:pt x="578" y="11231"/>
                  </a:lnTo>
                  <a:lnTo>
                    <a:pt x="840" y="11546"/>
                  </a:lnTo>
                  <a:lnTo>
                    <a:pt x="1208" y="11808"/>
                  </a:lnTo>
                  <a:lnTo>
                    <a:pt x="1680" y="12018"/>
                  </a:lnTo>
                  <a:lnTo>
                    <a:pt x="2205" y="12175"/>
                  </a:lnTo>
                  <a:lnTo>
                    <a:pt x="2835" y="12228"/>
                  </a:lnTo>
                  <a:lnTo>
                    <a:pt x="3569" y="12175"/>
                  </a:lnTo>
                  <a:lnTo>
                    <a:pt x="4147" y="12018"/>
                  </a:lnTo>
                  <a:lnTo>
                    <a:pt x="4566" y="11808"/>
                  </a:lnTo>
                  <a:lnTo>
                    <a:pt x="4934" y="11546"/>
                  </a:lnTo>
                  <a:lnTo>
                    <a:pt x="5144" y="11231"/>
                  </a:lnTo>
                  <a:lnTo>
                    <a:pt x="5354" y="10916"/>
                  </a:lnTo>
                  <a:lnTo>
                    <a:pt x="5459" y="10601"/>
                  </a:lnTo>
                  <a:lnTo>
                    <a:pt x="5511" y="10339"/>
                  </a:lnTo>
                  <a:lnTo>
                    <a:pt x="5564" y="9971"/>
                  </a:lnTo>
                  <a:lnTo>
                    <a:pt x="5616" y="9551"/>
                  </a:lnTo>
                  <a:lnTo>
                    <a:pt x="5616" y="7872"/>
                  </a:lnTo>
                  <a:lnTo>
                    <a:pt x="4252" y="7872"/>
                  </a:lnTo>
                  <a:lnTo>
                    <a:pt x="4252" y="9289"/>
                  </a:lnTo>
                  <a:lnTo>
                    <a:pt x="4199" y="9866"/>
                  </a:lnTo>
                  <a:lnTo>
                    <a:pt x="4094" y="10129"/>
                  </a:lnTo>
                  <a:lnTo>
                    <a:pt x="4042" y="10286"/>
                  </a:lnTo>
                  <a:lnTo>
                    <a:pt x="3937" y="10496"/>
                  </a:lnTo>
                  <a:lnTo>
                    <a:pt x="3779" y="10654"/>
                  </a:lnTo>
                  <a:lnTo>
                    <a:pt x="3569" y="10811"/>
                  </a:lnTo>
                  <a:lnTo>
                    <a:pt x="3254" y="10916"/>
                  </a:lnTo>
                  <a:lnTo>
                    <a:pt x="2940" y="10968"/>
                  </a:lnTo>
                  <a:lnTo>
                    <a:pt x="2520" y="10916"/>
                  </a:lnTo>
                  <a:lnTo>
                    <a:pt x="2205" y="10811"/>
                  </a:lnTo>
                  <a:lnTo>
                    <a:pt x="1995" y="10706"/>
                  </a:lnTo>
                  <a:lnTo>
                    <a:pt x="1838" y="10496"/>
                  </a:lnTo>
                  <a:lnTo>
                    <a:pt x="1680" y="10339"/>
                  </a:lnTo>
                  <a:lnTo>
                    <a:pt x="1628" y="10129"/>
                  </a:lnTo>
                  <a:lnTo>
                    <a:pt x="1523" y="9866"/>
                  </a:lnTo>
                  <a:lnTo>
                    <a:pt x="1523" y="9184"/>
                  </a:lnTo>
                  <a:lnTo>
                    <a:pt x="1470" y="8187"/>
                  </a:lnTo>
                  <a:lnTo>
                    <a:pt x="1470" y="6298"/>
                  </a:lnTo>
                  <a:lnTo>
                    <a:pt x="1470" y="4461"/>
                  </a:lnTo>
                  <a:lnTo>
                    <a:pt x="1470" y="3516"/>
                  </a:lnTo>
                  <a:lnTo>
                    <a:pt x="1523" y="2729"/>
                  </a:lnTo>
                  <a:lnTo>
                    <a:pt x="1628" y="2309"/>
                  </a:lnTo>
                  <a:lnTo>
                    <a:pt x="1680" y="2047"/>
                  </a:lnTo>
                  <a:lnTo>
                    <a:pt x="1785" y="1837"/>
                  </a:lnTo>
                  <a:lnTo>
                    <a:pt x="1995" y="1575"/>
                  </a:lnTo>
                  <a:lnTo>
                    <a:pt x="2205" y="1417"/>
                  </a:lnTo>
                  <a:lnTo>
                    <a:pt x="2520" y="1312"/>
                  </a:lnTo>
                  <a:lnTo>
                    <a:pt x="2940" y="1260"/>
                  </a:lnTo>
                  <a:lnTo>
                    <a:pt x="3359" y="1312"/>
                  </a:lnTo>
                  <a:lnTo>
                    <a:pt x="3674" y="1417"/>
                  </a:lnTo>
                  <a:lnTo>
                    <a:pt x="3884" y="1627"/>
                  </a:lnTo>
                  <a:lnTo>
                    <a:pt x="4042" y="1837"/>
                  </a:lnTo>
                  <a:lnTo>
                    <a:pt x="4094" y="2099"/>
                  </a:lnTo>
                  <a:lnTo>
                    <a:pt x="4147" y="2414"/>
                  </a:lnTo>
                  <a:lnTo>
                    <a:pt x="4199" y="3044"/>
                  </a:lnTo>
                  <a:lnTo>
                    <a:pt x="4199" y="3936"/>
                  </a:lnTo>
                  <a:lnTo>
                    <a:pt x="5564" y="3936"/>
                  </a:lnTo>
                  <a:lnTo>
                    <a:pt x="5564" y="2677"/>
                  </a:lnTo>
                  <a:lnTo>
                    <a:pt x="5511" y="2152"/>
                  </a:lnTo>
                  <a:lnTo>
                    <a:pt x="5459" y="1732"/>
                  </a:lnTo>
                  <a:lnTo>
                    <a:pt x="5301" y="1260"/>
                  </a:lnTo>
                  <a:lnTo>
                    <a:pt x="5039" y="892"/>
                  </a:lnTo>
                  <a:lnTo>
                    <a:pt x="4776" y="630"/>
                  </a:lnTo>
                  <a:lnTo>
                    <a:pt x="4462" y="368"/>
                  </a:lnTo>
                  <a:lnTo>
                    <a:pt x="4094" y="210"/>
                  </a:lnTo>
                  <a:lnTo>
                    <a:pt x="3727" y="105"/>
                  </a:lnTo>
                  <a:lnTo>
                    <a:pt x="3307" y="53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7" name="Google Shape;53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4676775"/>
            <a:ext cx="91440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0"/>
          <p:cNvSpPr txBox="1"/>
          <p:nvPr/>
        </p:nvSpPr>
        <p:spPr>
          <a:xfrm>
            <a:off x="8556775" y="4714875"/>
            <a:ext cx="548700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2944">
          <p15:clr>
            <a:srgbClr val="E46962"/>
          </p15:clr>
        </p15:guide>
        <p15:guide id="4" pos="5616">
          <p15:clr>
            <a:srgbClr val="E46962"/>
          </p15:clr>
        </p15:guide>
        <p15:guide id="5" orient="horz" pos="288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4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1" name="Google Shape;2051;p43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 i="0" u="none" strike="noStrike" cap="none">
                <a:solidFill>
                  <a:schemeClr val="dk1"/>
                </a:solidFill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 i="0" u="none" strike="noStrike" cap="none">
                <a:solidFill>
                  <a:schemeClr val="dk1"/>
                </a:solidFill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3.png"/><Relationship Id="rId4" Type="http://schemas.openxmlformats.org/officeDocument/2006/relationships/hyperlink" Target="https://miro.com/app/board/uXjVISc7LVg=/?share_link_id=6672346195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gouvernement/systeme/gouvernement-numerique/normes-numeriques-gouvernement-canada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unsplash.com/photos/white-green-and-orange-box-RPPdQVp-nds?utm_content=creditCopyText&amp;utm_medium=referral&amp;utm_source=unsplash" TargetMode="External"/><Relationship Id="rId4" Type="http://schemas.openxmlformats.org/officeDocument/2006/relationships/hyperlink" Target="https://unsplash.com/@brandsandpeople?utm_content=creditCopyText&amp;utm_medium=referral&amp;utm_source=unsplas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58"/>
          <p:cNvSpPr txBox="1">
            <a:spLocks noGrp="1"/>
          </p:cNvSpPr>
          <p:nvPr>
            <p:ph type="ctrTitle"/>
          </p:nvPr>
        </p:nvSpPr>
        <p:spPr>
          <a:xfrm>
            <a:off x="4387975" y="228600"/>
            <a:ext cx="4562700" cy="269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Remue-méninges sur Canada.ca en 2030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5" name="Google Shape;2195;p58"/>
          <p:cNvSpPr txBox="1">
            <a:spLocks noGrp="1"/>
          </p:cNvSpPr>
          <p:nvPr>
            <p:ph type="subTitle" idx="1"/>
          </p:nvPr>
        </p:nvSpPr>
        <p:spPr>
          <a:xfrm>
            <a:off x="4387975" y="3923975"/>
            <a:ext cx="4562700" cy="648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mars 2025</a:t>
            </a:r>
            <a:endParaRPr/>
          </a:p>
        </p:txBody>
      </p:sp>
      <p:sp>
        <p:nvSpPr>
          <p:cNvPr id="2196" name="Google Shape;2196;p58"/>
          <p:cNvSpPr txBox="1">
            <a:spLocks noGrp="1"/>
          </p:cNvSpPr>
          <p:nvPr>
            <p:ph type="subTitle" idx="2"/>
          </p:nvPr>
        </p:nvSpPr>
        <p:spPr>
          <a:xfrm>
            <a:off x="4387975" y="2181225"/>
            <a:ext cx="4562700" cy="88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Facilitation par le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Bureau de transformation numérique</a:t>
            </a:r>
            <a:br>
              <a:rPr lang="en"/>
            </a:br>
            <a:r>
              <a:rPr lang="en"/>
              <a:t>du SNC</a:t>
            </a:r>
            <a:endParaRPr/>
          </a:p>
        </p:txBody>
      </p:sp>
      <p:pic>
        <p:nvPicPr>
          <p:cNvPr id="2197" name="Google Shape;2197;p5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17972" t="2155" r="29707" b="8012"/>
          <a:stretch/>
        </p:blipFill>
        <p:spPr>
          <a:xfrm>
            <a:off x="0" y="0"/>
            <a:ext cx="4083901" cy="46734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" name="Google Shape;2256;p67"/>
          <p:cNvPicPr preferRelativeResize="0"/>
          <p:nvPr/>
        </p:nvPicPr>
        <p:blipFill rotWithShape="1">
          <a:blip r:embed="rId3">
            <a:alphaModFix/>
          </a:blip>
          <a:srcRect l="8466" r="7788" b="19627"/>
          <a:stretch/>
        </p:blipFill>
        <p:spPr>
          <a:xfrm>
            <a:off x="266700" y="423525"/>
            <a:ext cx="5305426" cy="37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7" name="Google Shape;2257;p67"/>
          <p:cNvSpPr txBox="1">
            <a:spLocks noGrp="1"/>
          </p:cNvSpPr>
          <p:nvPr>
            <p:ph type="title"/>
          </p:nvPr>
        </p:nvSpPr>
        <p:spPr>
          <a:xfrm>
            <a:off x="5486650" y="457200"/>
            <a:ext cx="3657300" cy="8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Remue-méninges virtuel</a:t>
            </a:r>
            <a:endParaRPr/>
          </a:p>
        </p:txBody>
      </p:sp>
      <p:sp>
        <p:nvSpPr>
          <p:cNvPr id="2258" name="Google Shape;2258;p67"/>
          <p:cNvSpPr txBox="1">
            <a:spLocks noGrp="1"/>
          </p:cNvSpPr>
          <p:nvPr>
            <p:ph type="subTitle" idx="1"/>
          </p:nvPr>
        </p:nvSpPr>
        <p:spPr>
          <a:xfrm>
            <a:off x="5486500" y="1326750"/>
            <a:ext cx="2990100" cy="19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Nous mettrons en place des </a:t>
            </a:r>
            <a:r>
              <a:rPr lang="en" b="1"/>
              <a:t>salles de réunion</a:t>
            </a:r>
            <a:r>
              <a:rPr lang="en"/>
              <a:t> dans </a:t>
            </a:r>
            <a:r>
              <a:rPr lang="en" b="1"/>
              <a:t>MS Teams</a:t>
            </a:r>
            <a:r>
              <a:rPr lang="en"/>
              <a:t> pour créer des groupes de 20 à 25 personnes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Dans chaque salle de réunion, nous utiliserons </a:t>
            </a:r>
            <a:r>
              <a:rPr lang="en" b="1"/>
              <a:t>Miro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https://miro.com/app/board/uXjVISc7LVg=/?share_link_id=667234619592</a:t>
            </a:r>
            <a:r>
              <a:rPr lang="en"/>
              <a:t> </a:t>
            </a:r>
            <a:endParaRPr/>
          </a:p>
        </p:txBody>
      </p:sp>
      <p:pic>
        <p:nvPicPr>
          <p:cNvPr id="2259" name="Google Shape;2259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300" y="553976"/>
            <a:ext cx="4098825" cy="266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68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Étape 1 : Générer des idées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68"/>
          <p:cNvSpPr txBox="1">
            <a:spLocks noGrp="1"/>
          </p:cNvSpPr>
          <p:nvPr>
            <p:ph type="subTitle" idx="1"/>
          </p:nvPr>
        </p:nvSpPr>
        <p:spPr>
          <a:xfrm>
            <a:off x="228600" y="844500"/>
            <a:ext cx="4284300" cy="6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Chaque tableau aura des notes autocollantes</a:t>
            </a:r>
            <a:br>
              <a:rPr lang="en"/>
            </a:br>
            <a:r>
              <a:rPr lang="en"/>
              <a:t>à copier</a:t>
            </a:r>
            <a:endParaRPr/>
          </a:p>
        </p:txBody>
      </p:sp>
      <p:sp>
        <p:nvSpPr>
          <p:cNvPr id="2266" name="Google Shape;2266;p68"/>
          <p:cNvSpPr txBox="1"/>
          <p:nvPr/>
        </p:nvSpPr>
        <p:spPr>
          <a:xfrm>
            <a:off x="5246075" y="228600"/>
            <a:ext cx="2748900" cy="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Ou vous pouvez faire un clic droit pour en créer un nouveau.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</p:txBody>
      </p:sp>
      <p:pic>
        <p:nvPicPr>
          <p:cNvPr id="2267" name="Google Shape;226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275" y="1183975"/>
            <a:ext cx="3027875" cy="387444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68" name="Google Shape;2268;p68"/>
          <p:cNvPicPr preferRelativeResize="0"/>
          <p:nvPr/>
        </p:nvPicPr>
        <p:blipFill rotWithShape="1">
          <a:blip r:embed="rId4">
            <a:alphaModFix/>
          </a:blip>
          <a:srcRect b="4498"/>
          <a:stretch/>
        </p:blipFill>
        <p:spPr>
          <a:xfrm>
            <a:off x="5321325" y="850800"/>
            <a:ext cx="2269900" cy="42076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269" name="Google Shape;2269;p68"/>
          <p:cNvPicPr preferRelativeResize="0"/>
          <p:nvPr/>
        </p:nvPicPr>
        <p:blipFill rotWithShape="1">
          <a:blip r:embed="rId5">
            <a:alphaModFix/>
          </a:blip>
          <a:srcRect l="45026" t="10018" r="5259" b="7595"/>
          <a:stretch/>
        </p:blipFill>
        <p:spPr>
          <a:xfrm>
            <a:off x="6700811" y="1724600"/>
            <a:ext cx="169914" cy="21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69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Étape 2 : Organiser nos idées</a:t>
            </a:r>
            <a:endParaRPr/>
          </a:p>
        </p:txBody>
      </p:sp>
      <p:graphicFrame>
        <p:nvGraphicFramePr>
          <p:cNvPr id="2275" name="Google Shape;2275;p69"/>
          <p:cNvGraphicFramePr/>
          <p:nvPr/>
        </p:nvGraphicFramePr>
        <p:xfrm>
          <a:off x="886513" y="1202400"/>
          <a:ext cx="7370950" cy="3589175"/>
        </p:xfrm>
        <a:graphic>
          <a:graphicData uri="http://schemas.openxmlformats.org/drawingml/2006/table">
            <a:tbl>
              <a:tblPr>
                <a:noFill/>
                <a:tableStyleId>{0A3557CA-EDEB-48A3-A70C-C54991A6D355}</a:tableStyleId>
              </a:tblPr>
              <a:tblGrid>
                <a:gridCol w="174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3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Utilisateurs finaux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</a:rPr>
                        <a:t>Parties prenantes internes</a:t>
                      </a:r>
                      <a:endParaRPr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FC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Expérience/Interface utilisateur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Contenu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Technologie/</a:t>
                      </a:r>
                      <a:br>
                        <a:rPr lang="en">
                          <a:solidFill>
                            <a:schemeClr val="dk1"/>
                          </a:solidFill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</a:rPr>
                        <a:t>plateforme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Données/</a:t>
                      </a:r>
                      <a:br>
                        <a:rPr lang="en">
                          <a:solidFill>
                            <a:schemeClr val="dk1"/>
                          </a:solidFill>
                        </a:rPr>
                      </a:br>
                      <a:r>
                        <a:rPr lang="en">
                          <a:solidFill>
                            <a:schemeClr val="dk1"/>
                          </a:solidFill>
                        </a:rPr>
                        <a:t>Rendement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Autre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76" name="Google Shape;2276;p69"/>
          <p:cNvSpPr txBox="1">
            <a:spLocks noGrp="1"/>
          </p:cNvSpPr>
          <p:nvPr>
            <p:ph type="subTitle" idx="1"/>
          </p:nvPr>
        </p:nvSpPr>
        <p:spPr>
          <a:xfrm>
            <a:off x="114300" y="774600"/>
            <a:ext cx="8915400" cy="4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Chaque tableau dispose d'une grille prédéfinie dans laquelle vous pouvez faire glisser les stickies.</a:t>
            </a:r>
            <a:endParaRPr/>
          </a:p>
        </p:txBody>
      </p:sp>
      <p:pic>
        <p:nvPicPr>
          <p:cNvPr id="2277" name="Google Shape;227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944" y="2858275"/>
            <a:ext cx="551055" cy="5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8" name="Google Shape;227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1549" y="19762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9" name="Google Shape;227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3949" y="21286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0" name="Google Shape;228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6874" y="2648524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1" name="Google Shape;228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9149" y="19762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2" name="Google Shape;228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599" y="2021412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3" name="Google Shape;228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1324" y="3555324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4" name="Google Shape;228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049" y="35924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5" name="Google Shape;228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449" y="2482224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6" name="Google Shape;228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7599" y="35924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7" name="Google Shape;228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4049" y="4114424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8" name="Google Shape;228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5449" y="20213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9" name="Google Shape;228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0774" y="2128699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0" name="Google Shape;22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5899" y="2482224"/>
            <a:ext cx="460825" cy="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1" name="Google Shape;2291;p69"/>
          <p:cNvPicPr preferRelativeResize="0"/>
          <p:nvPr/>
        </p:nvPicPr>
        <p:blipFill rotWithShape="1">
          <a:blip r:embed="rId5">
            <a:alphaModFix/>
          </a:blip>
          <a:srcRect l="45026" t="10018" r="5259" b="7595"/>
          <a:stretch/>
        </p:blipFill>
        <p:spPr>
          <a:xfrm>
            <a:off x="3387286" y="3192875"/>
            <a:ext cx="169914" cy="21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7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Facilitateurs</a:t>
            </a:r>
            <a:endParaRPr/>
          </a:p>
        </p:txBody>
      </p:sp>
      <p:sp>
        <p:nvSpPr>
          <p:cNvPr id="2297" name="Google Shape;2297;p70"/>
          <p:cNvSpPr txBox="1">
            <a:spLocks noGrp="1"/>
          </p:cNvSpPr>
          <p:nvPr>
            <p:ph type="subTitle" idx="5"/>
          </p:nvPr>
        </p:nvSpPr>
        <p:spPr>
          <a:xfrm>
            <a:off x="2490305" y="3692232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Conseiller politique, SNC</a:t>
            </a:r>
            <a:endParaRPr/>
          </a:p>
        </p:txBody>
      </p:sp>
      <p:sp>
        <p:nvSpPr>
          <p:cNvPr id="2298" name="Google Shape;2298;p70"/>
          <p:cNvSpPr txBox="1">
            <a:spLocks noGrp="1"/>
          </p:cNvSpPr>
          <p:nvPr>
            <p:ph type="subTitle" idx="1"/>
          </p:nvPr>
        </p:nvSpPr>
        <p:spPr>
          <a:xfrm>
            <a:off x="337655" y="2990850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Jennifer Mealing</a:t>
            </a:r>
            <a:endParaRPr/>
          </a:p>
        </p:txBody>
      </p:sp>
      <p:sp>
        <p:nvSpPr>
          <p:cNvPr id="2299" name="Google Shape;2299;p70"/>
          <p:cNvSpPr txBox="1">
            <a:spLocks noGrp="1"/>
          </p:cNvSpPr>
          <p:nvPr>
            <p:ph type="subTitle" idx="2"/>
          </p:nvPr>
        </p:nvSpPr>
        <p:spPr>
          <a:xfrm>
            <a:off x="337655" y="3692232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Designer d’interaction, BTN/SNC</a:t>
            </a:r>
            <a:endParaRPr/>
          </a:p>
        </p:txBody>
      </p:sp>
      <p:pic>
        <p:nvPicPr>
          <p:cNvPr id="2300" name="Google Shape;2300;p7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0305" y="1454400"/>
            <a:ext cx="1495500" cy="1495500"/>
          </a:xfrm>
          <a:prstGeom prst="ellipse">
            <a:avLst/>
          </a:prstGeom>
        </p:spPr>
      </p:pic>
      <p:sp>
        <p:nvSpPr>
          <p:cNvPr id="2301" name="Google Shape;2301;p70"/>
          <p:cNvSpPr txBox="1">
            <a:spLocks noGrp="1"/>
          </p:cNvSpPr>
          <p:nvPr>
            <p:ph type="subTitle" idx="4"/>
          </p:nvPr>
        </p:nvSpPr>
        <p:spPr>
          <a:xfrm>
            <a:off x="2490305" y="2990850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Amelia Parkhurst-Batel</a:t>
            </a:r>
            <a:endParaRPr/>
          </a:p>
        </p:txBody>
      </p:sp>
      <p:pic>
        <p:nvPicPr>
          <p:cNvPr id="2302" name="Google Shape;2302;p70"/>
          <p:cNvPicPr preferRelativeResize="0">
            <a:picLocks noGrp="1"/>
          </p:cNvPicPr>
          <p:nvPr>
            <p:ph type="pic" idx="6"/>
          </p:nvPr>
        </p:nvPicPr>
        <p:blipFill rotWithShape="1">
          <a:blip r:embed="rId4">
            <a:alphaModFix/>
          </a:blip>
          <a:srcRect t="6544" b="6544"/>
          <a:stretch/>
        </p:blipFill>
        <p:spPr>
          <a:xfrm>
            <a:off x="2692955" y="1454400"/>
            <a:ext cx="1495500" cy="1495500"/>
          </a:xfrm>
          <a:prstGeom prst="ellipse">
            <a:avLst/>
          </a:prstGeom>
        </p:spPr>
      </p:pic>
      <p:sp>
        <p:nvSpPr>
          <p:cNvPr id="2303" name="Google Shape;2303;p70"/>
          <p:cNvSpPr txBox="1">
            <a:spLocks noGrp="1"/>
          </p:cNvSpPr>
          <p:nvPr>
            <p:ph type="subTitle" idx="7"/>
          </p:nvPr>
        </p:nvSpPr>
        <p:spPr>
          <a:xfrm>
            <a:off x="4652480" y="2990850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 Smith</a:t>
            </a:r>
            <a:endParaRPr/>
          </a:p>
        </p:txBody>
      </p:sp>
      <p:sp>
        <p:nvSpPr>
          <p:cNvPr id="2304" name="Google Shape;2304;p70"/>
          <p:cNvSpPr txBox="1">
            <a:spLocks noGrp="1"/>
          </p:cNvSpPr>
          <p:nvPr>
            <p:ph type="subTitle" idx="8"/>
          </p:nvPr>
        </p:nvSpPr>
        <p:spPr>
          <a:xfrm>
            <a:off x="4652480" y="3692232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Chef, Conception de produit, BTN/SNC</a:t>
            </a:r>
            <a:endParaRPr/>
          </a:p>
        </p:txBody>
      </p:sp>
      <p:pic>
        <p:nvPicPr>
          <p:cNvPr id="2305" name="Google Shape;2305;p70" title="Peter.jpg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4845605" y="1454400"/>
            <a:ext cx="1495500" cy="1495500"/>
          </a:xfrm>
          <a:prstGeom prst="ellipse">
            <a:avLst/>
          </a:prstGeom>
        </p:spPr>
      </p:pic>
      <p:sp>
        <p:nvSpPr>
          <p:cNvPr id="2306" name="Google Shape;2306;p70"/>
          <p:cNvSpPr txBox="1">
            <a:spLocks noGrp="1"/>
          </p:cNvSpPr>
          <p:nvPr>
            <p:ph type="subTitle" idx="13"/>
          </p:nvPr>
        </p:nvSpPr>
        <p:spPr>
          <a:xfrm>
            <a:off x="6795605" y="2990850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Lana Stewart</a:t>
            </a:r>
            <a:endParaRPr/>
          </a:p>
        </p:txBody>
      </p:sp>
      <p:sp>
        <p:nvSpPr>
          <p:cNvPr id="2307" name="Google Shape;2307;p70"/>
          <p:cNvSpPr txBox="1">
            <a:spLocks noGrp="1"/>
          </p:cNvSpPr>
          <p:nvPr>
            <p:ph type="subTitle" idx="14"/>
          </p:nvPr>
        </p:nvSpPr>
        <p:spPr>
          <a:xfrm>
            <a:off x="6795605" y="3692232"/>
            <a:ext cx="1900800" cy="55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Superviseur, données et rendement,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BTN/SNC</a:t>
            </a:r>
            <a:endParaRPr/>
          </a:p>
        </p:txBody>
      </p:sp>
      <p:pic>
        <p:nvPicPr>
          <p:cNvPr id="2308" name="Google Shape;2308;p70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6998255" y="1454400"/>
            <a:ext cx="1495500" cy="1495500"/>
          </a:xfrm>
          <a:prstGeom prst="ellipse">
            <a:avLst/>
          </a:prstGeom>
        </p:spPr>
      </p:pic>
      <p:sp>
        <p:nvSpPr>
          <p:cNvPr id="2309" name="Google Shape;2309;p70"/>
          <p:cNvSpPr txBox="1">
            <a:spLocks noGrp="1"/>
          </p:cNvSpPr>
          <p:nvPr>
            <p:ph type="subTitle" idx="16"/>
          </p:nvPr>
        </p:nvSpPr>
        <p:spPr>
          <a:xfrm>
            <a:off x="228600" y="774600"/>
            <a:ext cx="8686800" cy="4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8750"/>
              <a:buFont typeface="Arial"/>
              <a:buNone/>
            </a:pPr>
            <a:r>
              <a:rPr lang="en"/>
              <a:t>Chacun d'entre nous se trouvera dans une salle de réunion pour animer la session de remue-méniges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p71"/>
          <p:cNvSpPr txBox="1"/>
          <p:nvPr/>
        </p:nvSpPr>
        <p:spPr>
          <a:xfrm>
            <a:off x="0" y="0"/>
            <a:ext cx="9144000" cy="467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Qu'attendez-vous de Canada.ca</a:t>
            </a:r>
            <a:br>
              <a:rPr lang="en" sz="4000" b="1">
                <a:solidFill>
                  <a:schemeClr val="lt1"/>
                </a:solidFill>
              </a:rPr>
            </a:br>
            <a:r>
              <a:rPr lang="en" sz="4000" b="1">
                <a:solidFill>
                  <a:schemeClr val="lt1"/>
                </a:solidFill>
              </a:rPr>
              <a:t>en 2030?</a:t>
            </a:r>
            <a:endParaRPr sz="4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59"/>
          <p:cNvSpPr txBox="1">
            <a:spLocks noGrp="1"/>
          </p:cNvSpPr>
          <p:nvPr>
            <p:ph type="title"/>
          </p:nvPr>
        </p:nvSpPr>
        <p:spPr>
          <a:xfrm>
            <a:off x="0" y="-75"/>
            <a:ext cx="9144000" cy="568500"/>
          </a:xfrm>
          <a:prstGeom prst="rect">
            <a:avLst/>
          </a:prstGeom>
          <a:solidFill>
            <a:srgbClr val="0C497A"/>
          </a:solidFill>
        </p:spPr>
        <p:txBody>
          <a:bodyPr spcFirstLastPara="1" wrap="square" lIns="2286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Objectif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03" name="Google Shape;2203;p59"/>
          <p:cNvSpPr txBox="1">
            <a:spLocks noGrp="1"/>
          </p:cNvSpPr>
          <p:nvPr>
            <p:ph type="body" idx="1"/>
          </p:nvPr>
        </p:nvSpPr>
        <p:spPr>
          <a:xfrm>
            <a:off x="228600" y="1431001"/>
            <a:ext cx="8686800" cy="338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Nous souhaitons explorer une vision collective du produit Canada.ca dans cinq ans. 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Adoptons une vue d'ensemble et examinons toutes les dimensions de l'écosystème Canada.ca, de la conception de l'expérience utilisateur à la gestion du contenu, en passant par la sécurité et la fonctionnalité de la plateforme, l'analyse, les données et la performance, ainsi que les processus et les procédures.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Pourquoi le faire maintenant?</a:t>
            </a:r>
            <a:endParaRPr b="1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L'environnement évolue rapidement (comme toujours !)</a:t>
            </a:r>
            <a:endParaRPr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Cela fait quelques années que nous n'avons pas réalisé un exercice similaire.</a:t>
            </a:r>
            <a:endParaRPr/>
          </a:p>
        </p:txBody>
      </p:sp>
      <p:sp>
        <p:nvSpPr>
          <p:cNvPr id="2204" name="Google Shape;2204;p59"/>
          <p:cNvSpPr txBox="1">
            <a:spLocks noGrp="1"/>
          </p:cNvSpPr>
          <p:nvPr>
            <p:ph type="subTitle" idx="2"/>
          </p:nvPr>
        </p:nvSpPr>
        <p:spPr>
          <a:xfrm>
            <a:off x="228600" y="774600"/>
            <a:ext cx="8686800" cy="56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L'exercice d'aujourd'hui est un brainstorming visant à recueillir les idées des équipes de Canada.ca.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60"/>
          <p:cNvSpPr txBox="1">
            <a:spLocks noGrp="1"/>
          </p:cNvSpPr>
          <p:nvPr>
            <p:ph type="title"/>
          </p:nvPr>
        </p:nvSpPr>
        <p:spPr>
          <a:xfrm>
            <a:off x="0" y="-75"/>
            <a:ext cx="9144000" cy="568500"/>
          </a:xfrm>
          <a:prstGeom prst="rect">
            <a:avLst/>
          </a:prstGeom>
          <a:solidFill>
            <a:srgbClr val="0C497A"/>
          </a:solidFill>
        </p:spPr>
        <p:txBody>
          <a:bodyPr spcFirstLastPara="1" wrap="square" lIns="22860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Résultats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10" name="Google Shape;2210;p60"/>
          <p:cNvSpPr txBox="1">
            <a:spLocks noGrp="1"/>
          </p:cNvSpPr>
          <p:nvPr>
            <p:ph type="body" idx="1"/>
          </p:nvPr>
        </p:nvSpPr>
        <p:spPr>
          <a:xfrm>
            <a:off x="228600" y="1431001"/>
            <a:ext cx="8686800" cy="338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Que ferons-nous des informations recueillies ?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Analyser les tendances, les modèles et les anomalies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Partager les résultats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Les intégrer dans la planification du travail pour 2025-26 et au-delà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Prochaines étapes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Réflexion interne avec l'Éditeur principal/SNC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Partager les résultats avec la communauté PWGC et le Conseil exécutif du Web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Les intégrer dans les exercices de planification du travail du BTN et du ÉP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60"/>
          <p:cNvSpPr txBox="1">
            <a:spLocks noGrp="1"/>
          </p:cNvSpPr>
          <p:nvPr>
            <p:ph type="subTitle" idx="2"/>
          </p:nvPr>
        </p:nvSpPr>
        <p:spPr>
          <a:xfrm>
            <a:off x="228600" y="774600"/>
            <a:ext cx="7197900" cy="6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Les résultats de l'exercice d'aujourd'hui alimenteront la stratégie et la planification du travail.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61"/>
          <p:cNvSpPr txBox="1">
            <a:spLocks noGrp="1"/>
          </p:cNvSpPr>
          <p:nvPr>
            <p:ph type="title"/>
          </p:nvPr>
        </p:nvSpPr>
        <p:spPr>
          <a:xfrm>
            <a:off x="550125" y="590550"/>
            <a:ext cx="8108100" cy="220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Canada.ca</a:t>
            </a:r>
            <a:br>
              <a:rPr lang="en"/>
            </a:br>
            <a:r>
              <a:rPr lang="en"/>
              <a:t>=</a:t>
            </a:r>
            <a:br>
              <a:rPr lang="en"/>
            </a:br>
            <a:r>
              <a:rPr lang="en" sz="2900">
                <a:latin typeface="Lato"/>
                <a:ea typeface="Lato"/>
                <a:cs typeface="Lato"/>
                <a:sym typeface="Lato"/>
              </a:rPr>
              <a:t>L’ensemble de la présence Web du gouvernement du Canada</a:t>
            </a:r>
            <a:endParaRPr/>
          </a:p>
        </p:txBody>
      </p:sp>
      <p:sp>
        <p:nvSpPr>
          <p:cNvPr id="2217" name="Google Shape;2217;p61"/>
          <p:cNvSpPr txBox="1">
            <a:spLocks noGrp="1"/>
          </p:cNvSpPr>
          <p:nvPr>
            <p:ph type="subTitle" idx="1"/>
          </p:nvPr>
        </p:nvSpPr>
        <p:spPr>
          <a:xfrm>
            <a:off x="550125" y="2832100"/>
            <a:ext cx="8108100" cy="10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Open Sans"/>
                <a:ea typeface="Open Sans"/>
                <a:cs typeface="Open Sans"/>
                <a:sym typeface="Open Sans"/>
              </a:rPr>
              <a:t>Tous les biens Web destinés au public, notamment l’information, les services, les pages, les microsites, les applications authentifiées et non authentifiées, etc. </a:t>
            </a:r>
            <a:endParaRPr i="1"/>
          </a:p>
        </p:txBody>
      </p:sp>
      <p:sp>
        <p:nvSpPr>
          <p:cNvPr id="2218" name="Google Shape;2218;p61"/>
          <p:cNvSpPr txBox="1"/>
          <p:nvPr/>
        </p:nvSpPr>
        <p:spPr>
          <a:xfrm>
            <a:off x="79950" y="3988650"/>
            <a:ext cx="8963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Les exigences de Canada.ca s'appliquent aux institutions soumises à la Directive sur la gestion des communications.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62"/>
          <p:cNvSpPr txBox="1"/>
          <p:nvPr/>
        </p:nvSpPr>
        <p:spPr>
          <a:xfrm>
            <a:off x="0" y="0"/>
            <a:ext cx="4083900" cy="467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Que cherche à résoudre Canada.ca aujourd'hui?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2224" name="Google Shape;2224;p62"/>
          <p:cNvSpPr txBox="1"/>
          <p:nvPr/>
        </p:nvSpPr>
        <p:spPr>
          <a:xfrm>
            <a:off x="4699300" y="389550"/>
            <a:ext cx="41754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Trouver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plus de 1 000 informations et services provenant de plus de 100 institutions gouvernementales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Utiliser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facilement et rapidement les meilleures informations et services gouvernementaux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Offrir une </a:t>
            </a: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expérience de confiance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marque GC </a:t>
            </a:r>
            <a:endParaRPr sz="18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Exploiter une plateforme primaire </a:t>
            </a: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fiable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et </a:t>
            </a: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sécurisée</a:t>
            </a:r>
            <a:endParaRPr sz="1800" b="1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63"/>
          <p:cNvSpPr txBox="1"/>
          <p:nvPr/>
        </p:nvSpPr>
        <p:spPr>
          <a:xfrm>
            <a:off x="0" y="0"/>
            <a:ext cx="4083900" cy="467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Que peuvent faire le BTN et le ÉP pour vous aider ?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2230" name="Google Shape;2230;p63"/>
          <p:cNvSpPr txBox="1"/>
          <p:nvPr/>
        </p:nvSpPr>
        <p:spPr>
          <a:xfrm>
            <a:off x="4690425" y="763200"/>
            <a:ext cx="41754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Conception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- modèles, marque, améliorations UX/UI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Conseiller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- orientation, normes, soutien, recommandations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Défendre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- rétroaction, analyse, données, recherche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Permettre </a:t>
            </a:r>
            <a:r>
              <a:rPr lang="en" sz="18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- caractéristiques et fonctionnalités, nouveaux produits</a:t>
            </a:r>
            <a:endParaRPr sz="18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64"/>
          <p:cNvSpPr txBox="1"/>
          <p:nvPr/>
        </p:nvSpPr>
        <p:spPr>
          <a:xfrm>
            <a:off x="2933700" y="4623700"/>
            <a:ext cx="3276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Normes relatives au numérique du GC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6" name="Google Shape;2236;p64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54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 normes relatives au numérique du Gouvernement du Canada</a:t>
            </a:r>
            <a:endParaRPr/>
          </a:p>
        </p:txBody>
      </p:sp>
      <p:pic>
        <p:nvPicPr>
          <p:cNvPr id="2237" name="Google Shape;223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863" y="799600"/>
            <a:ext cx="3682266" cy="35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p65"/>
          <p:cNvSpPr txBox="1"/>
          <p:nvPr/>
        </p:nvSpPr>
        <p:spPr>
          <a:xfrm>
            <a:off x="0" y="0"/>
            <a:ext cx="4083900" cy="467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</a:rPr>
              <a:t>Énoncé des valeurs du secteur publique</a:t>
            </a:r>
            <a:endParaRPr sz="4000" b="1">
              <a:solidFill>
                <a:schemeClr val="lt1"/>
              </a:solidFill>
            </a:endParaRPr>
          </a:p>
        </p:txBody>
      </p:sp>
      <p:sp>
        <p:nvSpPr>
          <p:cNvPr id="2243" name="Google Shape;2243;p65"/>
          <p:cNvSpPr txBox="1"/>
          <p:nvPr/>
        </p:nvSpPr>
        <p:spPr>
          <a:xfrm>
            <a:off x="4548300" y="1530150"/>
            <a:ext cx="4175400" cy="20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Respect de la démocratie</a:t>
            </a:r>
            <a:endParaRPr sz="1800" b="1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Respect envers les personnes</a:t>
            </a:r>
            <a:endParaRPr sz="1800" b="1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Intégrité</a:t>
            </a:r>
            <a:endParaRPr sz="1800" b="1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rgbClr val="44546A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L’intendance</a:t>
            </a:r>
            <a:endParaRPr sz="1800" b="1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rgbClr val="44546A"/>
              </a:buClr>
              <a:buSzPts val="1800"/>
              <a:buFont typeface="Open Sans"/>
              <a:buChar char="•"/>
            </a:pPr>
            <a:r>
              <a:rPr lang="en" sz="1800" b="1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Excellence</a:t>
            </a:r>
            <a:endParaRPr sz="1800" b="1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8" name="Google Shape;2248;p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091" r="21091"/>
          <a:stretch/>
        </p:blipFill>
        <p:spPr>
          <a:xfrm>
            <a:off x="0" y="0"/>
            <a:ext cx="4083901" cy="4673398"/>
          </a:xfrm>
          <a:prstGeom prst="rect">
            <a:avLst/>
          </a:prstGeom>
        </p:spPr>
      </p:pic>
      <p:sp>
        <p:nvSpPr>
          <p:cNvPr id="2249" name="Google Shape;2249;p66"/>
          <p:cNvSpPr txBox="1"/>
          <p:nvPr/>
        </p:nvSpPr>
        <p:spPr>
          <a:xfrm>
            <a:off x="4262600" y="1072975"/>
            <a:ext cx="4339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</a:rPr>
              <a:t>Remue-méninges</a:t>
            </a:r>
            <a:endParaRPr sz="2600" b="1">
              <a:solidFill>
                <a:schemeClr val="dk1"/>
              </a:solidFill>
            </a:endParaRPr>
          </a:p>
        </p:txBody>
      </p:sp>
      <p:sp>
        <p:nvSpPr>
          <p:cNvPr id="2250" name="Google Shape;2250;p66"/>
          <p:cNvSpPr txBox="1"/>
          <p:nvPr/>
        </p:nvSpPr>
        <p:spPr>
          <a:xfrm>
            <a:off x="4083900" y="2001700"/>
            <a:ext cx="50511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</a:rPr>
              <a:t>Pensez à l'avenir dans 5 ans</a:t>
            </a:r>
            <a:endParaRPr sz="12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</a:rPr>
              <a:t>Rêvez grand et concentrez-vous sur le succès</a:t>
            </a:r>
            <a:endParaRPr sz="12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</a:rPr>
              <a:t>Insufflez de la passion et rendez-le inspirant</a:t>
            </a:r>
            <a:endParaRPr sz="12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</a:rPr>
              <a:t>Alignez-le sur les normes numériques et le code des valeurs et de l'éthique pour le secteur public</a:t>
            </a:r>
            <a:endParaRPr sz="12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</a:rPr>
              <a:t>Utilisez le présent</a:t>
            </a:r>
            <a:endParaRPr sz="12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200">
                <a:solidFill>
                  <a:schemeClr val="dk1"/>
                </a:solidFill>
              </a:rPr>
              <a:t>Utilisez un langage clair, concis et sans jargon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251" name="Google Shape;2251;p66"/>
          <p:cNvSpPr txBox="1"/>
          <p:nvPr/>
        </p:nvSpPr>
        <p:spPr>
          <a:xfrm>
            <a:off x="7508" y="4376550"/>
            <a:ext cx="4512900" cy="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Crédit d'image : Photo par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Brands&amp;People</a:t>
            </a:r>
            <a:r>
              <a:rPr lang="en" sz="1100">
                <a:solidFill>
                  <a:schemeClr val="dk1"/>
                </a:solidFill>
              </a:rPr>
              <a:t> sur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Unsplash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DS_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9F9F9"/>
      </a:lt2>
      <a:accent1>
        <a:srgbClr val="0C497A"/>
      </a:accent1>
      <a:accent2>
        <a:srgbClr val="004F38"/>
      </a:accent2>
      <a:accent3>
        <a:srgbClr val="83AB53"/>
      </a:accent3>
      <a:accent4>
        <a:srgbClr val="AF2024"/>
      </a:accent4>
      <a:accent5>
        <a:srgbClr val="F27921"/>
      </a:accent5>
      <a:accent6>
        <a:srgbClr val="F9B717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S_2024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9F9F9"/>
      </a:lt2>
      <a:accent1>
        <a:srgbClr val="0C497A"/>
      </a:accent1>
      <a:accent2>
        <a:srgbClr val="004F38"/>
      </a:accent2>
      <a:accent3>
        <a:srgbClr val="83AB53"/>
      </a:accent3>
      <a:accent4>
        <a:srgbClr val="AF2024"/>
      </a:accent4>
      <a:accent5>
        <a:srgbClr val="F27921"/>
      </a:accent5>
      <a:accent6>
        <a:srgbClr val="F9B717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Lato</vt:lpstr>
      <vt:lpstr>Open Sans</vt:lpstr>
      <vt:lpstr>CDS_2024</vt:lpstr>
      <vt:lpstr>CDS_2024</vt:lpstr>
      <vt:lpstr>Remue-méninges sur Canada.ca en 2030 </vt:lpstr>
      <vt:lpstr>Objectif</vt:lpstr>
      <vt:lpstr>Résultats</vt:lpstr>
      <vt:lpstr>Canada.ca = L’ensemble de la présence Web du gouvernement du Canada</vt:lpstr>
      <vt:lpstr>PowerPoint Presentation</vt:lpstr>
      <vt:lpstr>PowerPoint Presentation</vt:lpstr>
      <vt:lpstr>Les normes relatives au numérique du Gouvernement du Canada</vt:lpstr>
      <vt:lpstr>PowerPoint Presentation</vt:lpstr>
      <vt:lpstr>PowerPoint Presentation</vt:lpstr>
      <vt:lpstr>Remue-méninges virtuel</vt:lpstr>
      <vt:lpstr>Étape 1 : Générer des idées </vt:lpstr>
      <vt:lpstr>Étape 2 : Organiser nos idées</vt:lpstr>
      <vt:lpstr>Facilitateurs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 Peter P [NC]</dc:creator>
  <cp:lastModifiedBy>Smith,  Peter P [NC]</cp:lastModifiedBy>
  <cp:revision>2</cp:revision>
  <dcterms:modified xsi:type="dcterms:W3CDTF">2025-03-14T20:24:15Z</dcterms:modified>
</cp:coreProperties>
</file>