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EFFFD-1DBF-49D2-B913-C8C2E101F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6293DE-8701-4278-B093-173DF518C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C4AB1-465F-4171-AF57-26F3E5AF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8E93-6DAE-411A-94E2-63493273EF0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9CEC8-6756-44D9-984B-7416F80EE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C1F73-26B7-40A4-98B2-39308FAC5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27C-C5D8-47EB-9227-C63B69F5F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8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45389-1B14-4C96-B4C8-033385E2C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28E8B-3F54-417E-81A0-5C2C1ADFC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1180-C9CE-4E7F-B427-ABB783AFD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8E93-6DAE-411A-94E2-63493273EF0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AA0AE-6F62-420B-AC12-9B86C52EF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67720-83A8-4EC0-822A-9A4996D54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27C-C5D8-47EB-9227-C63B69F5F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4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0DD8DC-AA0D-4836-9F30-4DA48ACEEF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E3007D-D94C-41F2-8081-F3CEDB93C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F63D3-9F8B-4F83-9641-63324EF10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8E93-6DAE-411A-94E2-63493273EF0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DE705-2E6E-4EC6-A511-6451B2B0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A9B07-7AEB-4778-9385-C5D33452B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27C-C5D8-47EB-9227-C63B69F5F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2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99390-272D-48FE-89F6-FF66A9023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BB7C2-2D7A-4DD7-926A-F33181D11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B96EE-27CA-4B4E-8935-10941E425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8E93-6DAE-411A-94E2-63493273EF0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C4D9D-8450-45AD-8BD1-2FA76572D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41FEA-B47A-4B4C-AD88-971C93C56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27C-C5D8-47EB-9227-C63B69F5F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1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1D022-F2F8-4FD9-9F3A-113EB3942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1C597-AC31-4DEF-90FB-77048A673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C332D-1ABD-4AC7-BCB4-76E8C925A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8E93-6DAE-411A-94E2-63493273EF0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21214-FC7D-4433-A790-F4F687E88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01A21-98B1-40CA-ABFB-DC0BCD9AF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27C-C5D8-47EB-9227-C63B69F5F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64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C3D14-F767-4002-9C5C-C950E42E8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E0243-686A-4039-A705-11B8155950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D9A92B-E57D-4B7A-81DC-0829AC23B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8BD6B-48F1-4961-863B-9E41B93FF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8E93-6DAE-411A-94E2-63493273EF0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5488D-50DF-41D5-AC38-E4157D761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6AE488-5C76-46A0-A2BF-1BEBF93B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27C-C5D8-47EB-9227-C63B69F5F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9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51BE9-D474-4A53-BFC0-7B71C3C0D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9E2F9-E646-4C04-BE96-188D09046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24F81C-139E-44C9-9EDE-8FF8D2B99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55841-ACDD-48CD-9552-C7596B4EF2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1993DE-8725-4DA6-9445-31E1CE2B79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49CCB3-1EED-4B2B-98E1-08CB3783B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8E93-6DAE-411A-94E2-63493273EF0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E1ADB2-BEA3-481B-B2C4-1318252C5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9E3137-C3FC-4DD1-9B22-795F8C7EF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27C-C5D8-47EB-9227-C63B69F5F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2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42FB3-CBFD-4A55-811A-B47B788E9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D9D0C6-C27A-4D6D-A61A-B1DEA3101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8E93-6DAE-411A-94E2-63493273EF0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CBD4A6-9942-49CD-8C86-1B785927A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033E9F-2836-469E-9CC0-FECBE4DC7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27C-C5D8-47EB-9227-C63B69F5F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8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5A986C-4329-4A24-8FBA-24269EEB4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8E93-6DAE-411A-94E2-63493273EF0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90EE63-B6DD-4F10-9272-50F722BA0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4E2C6A-C370-40EB-A6D3-CF21412F7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27C-C5D8-47EB-9227-C63B69F5F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0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37D19-128F-4C76-8CCB-2BBC45D0D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96BE1-1F4A-47F6-9742-08BD2D1BE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00E832-26F8-4D77-B68F-271A4BE7E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B5DD0E-A9D0-482F-8699-84F0FD89C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8E93-6DAE-411A-94E2-63493273EF0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A3B37-7727-43BC-8E36-6E8C1FD4C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051E6-6A6F-4FA3-8BD0-5662B78CC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27C-C5D8-47EB-9227-C63B69F5F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19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78C7B-966B-4BF8-8821-001AC6D9F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013DE4-D22E-4D25-B98D-3D84DB3633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001618-E032-44F5-91AA-385ADE249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FCC5D1-3E7E-4080-9520-40BDBC4C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8E93-6DAE-411A-94E2-63493273EF0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6FB66D-3C17-4996-A304-4535D4B56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1AF37-0E46-43A5-86B8-BFCAFFA88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E227C-C5D8-47EB-9227-C63B69F5F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8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E14238-509D-4476-8CC4-921B23890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F1A3B-FE56-4CA9-986C-118814B5E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C7B3B-761A-4E58-9F42-F659F498B9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8E93-6DAE-411A-94E2-63493273EF0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4B764-7500-4D19-8DFC-08E227BFAA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2FD0B-7BD0-4258-A082-FB433EDD37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E227C-C5D8-47EB-9227-C63B69F5F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5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BA96B-17C9-419D-83F2-44E40F0331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Test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623201-25C3-45D6-8BFE-FD209E657C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08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presentation</dc:title>
  <dc:creator>Dylan Toal</dc:creator>
  <cp:lastModifiedBy>Dylan Toal</cp:lastModifiedBy>
  <cp:revision>1</cp:revision>
  <dcterms:created xsi:type="dcterms:W3CDTF">2022-09-22T17:26:11Z</dcterms:created>
  <dcterms:modified xsi:type="dcterms:W3CDTF">2022-09-22T17:26:34Z</dcterms:modified>
</cp:coreProperties>
</file>