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483" r:id="rId3"/>
    <p:sldId id="542" r:id="rId4"/>
    <p:sldId id="505" r:id="rId5"/>
    <p:sldId id="550" r:id="rId6"/>
    <p:sldId id="551" r:id="rId7"/>
    <p:sldId id="290" r:id="rId8"/>
    <p:sldId id="376" r:id="rId9"/>
    <p:sldId id="375" r:id="rId10"/>
    <p:sldId id="374" r:id="rId11"/>
    <p:sldId id="534" r:id="rId12"/>
    <p:sldId id="297" r:id="rId13"/>
    <p:sldId id="556" r:id="rId14"/>
    <p:sldId id="552" r:id="rId15"/>
    <p:sldId id="549" r:id="rId16"/>
    <p:sldId id="379" r:id="rId17"/>
    <p:sldId id="299" r:id="rId18"/>
    <p:sldId id="547" r:id="rId19"/>
    <p:sldId id="548" r:id="rId20"/>
    <p:sldId id="338" r:id="rId21"/>
    <p:sldId id="541" r:id="rId22"/>
    <p:sldId id="532" r:id="rId23"/>
    <p:sldId id="543" r:id="rId24"/>
    <p:sldId id="519" r:id="rId25"/>
    <p:sldId id="522" r:id="rId26"/>
    <p:sldId id="535" r:id="rId27"/>
    <p:sldId id="524" r:id="rId28"/>
    <p:sldId id="553" r:id="rId29"/>
    <p:sldId id="554" r:id="rId30"/>
    <p:sldId id="555" r:id="rId31"/>
    <p:sldId id="537" r:id="rId32"/>
    <p:sldId id="558" r:id="rId33"/>
    <p:sldId id="527" r:id="rId34"/>
  </p:sldIdLst>
  <p:sldSz cx="12815888" cy="8121650"/>
  <p:notesSz cx="7010400" cy="9296400"/>
  <p:defaultTextStyle>
    <a:defPPr>
      <a:defRPr lang="en-US"/>
    </a:defPPr>
    <a:lvl1pPr marL="0" algn="l" defTabSz="975665" rtl="0" eaLnBrk="1" latinLnBrk="0" hangingPunct="1">
      <a:defRPr sz="1921" kern="1200">
        <a:solidFill>
          <a:schemeClr val="tx1"/>
        </a:solidFill>
        <a:latin typeface="+mn-lt"/>
        <a:ea typeface="+mn-ea"/>
        <a:cs typeface="+mn-cs"/>
      </a:defRPr>
    </a:lvl1pPr>
    <a:lvl2pPr marL="487832" algn="l" defTabSz="975665" rtl="0" eaLnBrk="1" latinLnBrk="0" hangingPunct="1">
      <a:defRPr sz="1921" kern="1200">
        <a:solidFill>
          <a:schemeClr val="tx1"/>
        </a:solidFill>
        <a:latin typeface="+mn-lt"/>
        <a:ea typeface="+mn-ea"/>
        <a:cs typeface="+mn-cs"/>
      </a:defRPr>
    </a:lvl2pPr>
    <a:lvl3pPr marL="975665" algn="l" defTabSz="975665" rtl="0" eaLnBrk="1" latinLnBrk="0" hangingPunct="1">
      <a:defRPr sz="1921" kern="1200">
        <a:solidFill>
          <a:schemeClr val="tx1"/>
        </a:solidFill>
        <a:latin typeface="+mn-lt"/>
        <a:ea typeface="+mn-ea"/>
        <a:cs typeface="+mn-cs"/>
      </a:defRPr>
    </a:lvl3pPr>
    <a:lvl4pPr marL="1463497" algn="l" defTabSz="975665" rtl="0" eaLnBrk="1" latinLnBrk="0" hangingPunct="1">
      <a:defRPr sz="1921" kern="1200">
        <a:solidFill>
          <a:schemeClr val="tx1"/>
        </a:solidFill>
        <a:latin typeface="+mn-lt"/>
        <a:ea typeface="+mn-ea"/>
        <a:cs typeface="+mn-cs"/>
      </a:defRPr>
    </a:lvl4pPr>
    <a:lvl5pPr marL="1951330" algn="l" defTabSz="975665" rtl="0" eaLnBrk="1" latinLnBrk="0" hangingPunct="1">
      <a:defRPr sz="1921" kern="1200">
        <a:solidFill>
          <a:schemeClr val="tx1"/>
        </a:solidFill>
        <a:latin typeface="+mn-lt"/>
        <a:ea typeface="+mn-ea"/>
        <a:cs typeface="+mn-cs"/>
      </a:defRPr>
    </a:lvl5pPr>
    <a:lvl6pPr marL="2439162" algn="l" defTabSz="975665" rtl="0" eaLnBrk="1" latinLnBrk="0" hangingPunct="1">
      <a:defRPr sz="1921" kern="1200">
        <a:solidFill>
          <a:schemeClr val="tx1"/>
        </a:solidFill>
        <a:latin typeface="+mn-lt"/>
        <a:ea typeface="+mn-ea"/>
        <a:cs typeface="+mn-cs"/>
      </a:defRPr>
    </a:lvl6pPr>
    <a:lvl7pPr marL="2926994" algn="l" defTabSz="975665" rtl="0" eaLnBrk="1" latinLnBrk="0" hangingPunct="1">
      <a:defRPr sz="1921" kern="1200">
        <a:solidFill>
          <a:schemeClr val="tx1"/>
        </a:solidFill>
        <a:latin typeface="+mn-lt"/>
        <a:ea typeface="+mn-ea"/>
        <a:cs typeface="+mn-cs"/>
      </a:defRPr>
    </a:lvl7pPr>
    <a:lvl8pPr marL="3414827" algn="l" defTabSz="975665" rtl="0" eaLnBrk="1" latinLnBrk="0" hangingPunct="1">
      <a:defRPr sz="1921" kern="1200">
        <a:solidFill>
          <a:schemeClr val="tx1"/>
        </a:solidFill>
        <a:latin typeface="+mn-lt"/>
        <a:ea typeface="+mn-ea"/>
        <a:cs typeface="+mn-cs"/>
      </a:defRPr>
    </a:lvl8pPr>
    <a:lvl9pPr marL="3902659" algn="l" defTabSz="975665" rtl="0" eaLnBrk="1" latinLnBrk="0" hangingPunct="1">
      <a:defRPr sz="192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638A79-CABC-F2D0-A578-782393492B16}" name="Krzysztof Duniewicz" initials="KD" userId="S::krzysztof.duniewicz@cfp-psc.gc.ca::cda2157d-0fb5-4f27-bccd-733f36569158" providerId="AD"/>
  <p188:author id="{EF17147A-1358-82BD-11DA-393FCEA407F0}" name="Karyne Montigny" initials="KM" userId="S::karyne.montigny@Cfp-psc.gc.ca::6399a1b1-73f8-4959-9923-6738da8811fb" providerId="AD"/>
  <p188:author id="{F5CCBE80-8C5E-2841-A7F0-33F035959BEE}" name="Megan Vincent" initials="MV" userId="S::megan.vincent@Cfp-psc.gc.ca::9c91ce99-6c12-483b-a1cc-6a41c3e47db0" providerId="AD"/>
  <p188:author id="{5C4F048E-E048-BE98-9A93-FFA22CCC94DC}" name="Claire Gabriot" initials="CG" userId="S::claire.gabriot@Cfp-psc.gc.ca::244b85af-268b-4f33-bb8b-70140c099a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yley Hills" initials="HH" lastIdx="9" clrIdx="0">
    <p:extLst>
      <p:ext uri="{19B8F6BF-5375-455C-9EA6-DF929625EA0E}">
        <p15:presenceInfo xmlns:p15="http://schemas.microsoft.com/office/powerpoint/2012/main" userId="S-1-5-21-793608233-524142043-3570203803-23895" providerId="AD"/>
      </p:ext>
    </p:extLst>
  </p:cmAuthor>
  <p:cmAuthor id="2" name="Lorena Glen" initials="LG" lastIdx="5" clrIdx="1">
    <p:extLst>
      <p:ext uri="{19B8F6BF-5375-455C-9EA6-DF929625EA0E}">
        <p15:presenceInfo xmlns:p15="http://schemas.microsoft.com/office/powerpoint/2012/main" userId="S-1-5-21-793608233-524142043-3570203803-209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1F9"/>
    <a:srgbClr val="FFFFFF"/>
    <a:srgbClr val="3FBFE5"/>
    <a:srgbClr val="29B7E1"/>
    <a:srgbClr val="33B3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4C2664-C8FA-4196-BF71-9647CBB432DA}" v="282" dt="2024-07-29T21:27:53.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5564" autoAdjust="0"/>
  </p:normalViewPr>
  <p:slideViewPr>
    <p:cSldViewPr snapToGrid="0">
      <p:cViewPr varScale="1">
        <p:scale>
          <a:sx n="58" d="100"/>
          <a:sy n="58" d="100"/>
        </p:scale>
        <p:origin x="1164" y="72"/>
      </p:cViewPr>
      <p:guideLst/>
    </p:cSldViewPr>
  </p:slideViewPr>
  <p:outlineViewPr>
    <p:cViewPr>
      <p:scale>
        <a:sx n="33" d="100"/>
        <a:sy n="33" d="100"/>
      </p:scale>
      <p:origin x="0" y="-9610"/>
    </p:cViewPr>
  </p:outlineViewPr>
  <p:notesTextViewPr>
    <p:cViewPr>
      <p:scale>
        <a:sx n="3" d="2"/>
        <a:sy n="3" d="2"/>
      </p:scale>
      <p:origin x="0" y="0"/>
    </p:cViewPr>
  </p:notesTextViewPr>
  <p:notesViewPr>
    <p:cSldViewPr snapToGrid="0">
      <p:cViewPr varScale="1">
        <p:scale>
          <a:sx n="50" d="100"/>
          <a:sy n="50" d="100"/>
        </p:scale>
        <p:origin x="2684"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1" Type="http://schemas.openxmlformats.org/officeDocument/2006/relationships/hyperlink" Target="https://www.canada.ca/fr/services/emplois/opportunites/gouvernement.html"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ata7.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image" Target="../media/image57.svg"/><Relationship Id="rId16" Type="http://schemas.openxmlformats.org/officeDocument/2006/relationships/image" Target="../media/image71.svg"/><Relationship Id="rId1" Type="http://schemas.openxmlformats.org/officeDocument/2006/relationships/image" Target="../media/image56.png"/><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diagrams/_rels/data9.xml.rels><?xml version="1.0" encoding="UTF-8" standalone="yes"?>
<Relationships xmlns="http://schemas.openxmlformats.org/package/2006/relationships"><Relationship Id="rId3" Type="http://schemas.openxmlformats.org/officeDocument/2006/relationships/image" Target="../media/image79.svg"/><Relationship Id="rId7" Type="http://schemas.openxmlformats.org/officeDocument/2006/relationships/image" Target="../media/image83.svg"/><Relationship Id="rId2" Type="http://schemas.openxmlformats.org/officeDocument/2006/relationships/image" Target="../media/image78.png"/><Relationship Id="rId1" Type="http://schemas.openxmlformats.org/officeDocument/2006/relationships/hyperlink" Target="mailto:cfp.cea-icoe.psc@cfp-psc.gc.ca" TargetMode="External"/><Relationship Id="rId6" Type="http://schemas.openxmlformats.org/officeDocument/2006/relationships/image" Target="../media/image82.png"/><Relationship Id="rId5" Type="http://schemas.openxmlformats.org/officeDocument/2006/relationships/image" Target="../media/image81.svg"/><Relationship Id="rId4" Type="http://schemas.openxmlformats.org/officeDocument/2006/relationships/image" Target="../media/image8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1" Type="http://schemas.openxmlformats.org/officeDocument/2006/relationships/hyperlink" Target="https://www.canada.ca/fr/services/emplois/opportunites/gouvernement.html"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image" Target="../media/image57.svg"/><Relationship Id="rId16" Type="http://schemas.openxmlformats.org/officeDocument/2006/relationships/image" Target="../media/image71.svg"/><Relationship Id="rId1" Type="http://schemas.openxmlformats.org/officeDocument/2006/relationships/image" Target="../media/image56.png"/><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diagrams/_rels/drawing9.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hyperlink" Target="mailto:cfp.cea-icoe.psc@cfp-psc.gc.ca" TargetMode="External"/><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607B47-2377-40E7-BBCB-8BB68DA23E08}"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C3ED2A1F-012A-47BA-99E9-FC60F1CE101F}">
      <dgm:prSet/>
      <dgm:spPr/>
      <dgm:t>
        <a:bodyPr/>
        <a:lstStyle/>
        <a:p>
          <a:pPr>
            <a:lnSpc>
              <a:spcPct val="100000"/>
            </a:lnSpc>
          </a:pPr>
          <a:r>
            <a:rPr lang="fr-CA" noProof="0" dirty="0">
              <a:latin typeface="Segoe UI" panose="020B0502040204020203" pitchFamily="34" charset="0"/>
              <a:cs typeface="Segoe UI" panose="020B0502040204020203" pitchFamily="34" charset="0"/>
            </a:rPr>
            <a:t>Options pour trouver un emploi au sein du gouvernement fédéral</a:t>
          </a:r>
        </a:p>
      </dgm:t>
    </dgm:pt>
    <dgm:pt modelId="{CF5105F0-AB64-47DB-926E-9925E13A887A}" type="parTrans" cxnId="{91A50514-0EF2-438F-9C22-B3B9389C8050}">
      <dgm:prSet/>
      <dgm:spPr/>
      <dgm:t>
        <a:bodyPr/>
        <a:lstStyle/>
        <a:p>
          <a:endParaRPr lang="fr-CA" sz="2400" noProof="0" dirty="0">
            <a:latin typeface="Segoe UI" panose="020B0502040204020203" pitchFamily="34" charset="0"/>
            <a:cs typeface="Segoe UI" panose="020B0502040204020203" pitchFamily="34" charset="0"/>
          </a:endParaRPr>
        </a:p>
      </dgm:t>
    </dgm:pt>
    <dgm:pt modelId="{44614B90-FB62-4AE1-8A0F-1A31F1773206}" type="sibTrans" cxnId="{91A50514-0EF2-438F-9C22-B3B9389C8050}">
      <dgm:prSet/>
      <dgm:spPr/>
      <dgm:t>
        <a:bodyPr/>
        <a:lstStyle/>
        <a:p>
          <a:pPr>
            <a:lnSpc>
              <a:spcPct val="100000"/>
            </a:lnSpc>
          </a:pPr>
          <a:endParaRPr lang="fr-CA" noProof="0" dirty="0">
            <a:latin typeface="Segoe UI" panose="020B0502040204020203" pitchFamily="34" charset="0"/>
            <a:cs typeface="Segoe UI" panose="020B0502040204020203" pitchFamily="34" charset="0"/>
          </a:endParaRPr>
        </a:p>
      </dgm:t>
    </dgm:pt>
    <dgm:pt modelId="{2AB459CE-5D91-4933-B7A3-83EC7CF3E0A1}">
      <dgm:prSet/>
      <dgm:spPr/>
      <dgm:t>
        <a:bodyPr/>
        <a:lstStyle/>
        <a:p>
          <a:pPr>
            <a:lnSpc>
              <a:spcPct val="100000"/>
            </a:lnSpc>
          </a:pPr>
          <a:r>
            <a:rPr lang="fr-CA" noProof="0" dirty="0">
              <a:latin typeface="Segoe UI" panose="020B0502040204020203" pitchFamily="34" charset="0"/>
              <a:cs typeface="Segoe UI" panose="020B0502040204020203" pitchFamily="34" charset="0"/>
            </a:rPr>
            <a:t>Où trouver des offres d’emploi</a:t>
          </a:r>
        </a:p>
      </dgm:t>
    </dgm:pt>
    <dgm:pt modelId="{9DD2FA1F-7227-47CA-8FDB-193BDB83FA20}" type="parTrans" cxnId="{353958B4-9D10-4549-8922-8F7A9B9850B6}">
      <dgm:prSet/>
      <dgm:spPr/>
      <dgm:t>
        <a:bodyPr/>
        <a:lstStyle/>
        <a:p>
          <a:endParaRPr lang="fr-CA" sz="2400" noProof="0" dirty="0">
            <a:latin typeface="Segoe UI" panose="020B0502040204020203" pitchFamily="34" charset="0"/>
            <a:cs typeface="Segoe UI" panose="020B0502040204020203" pitchFamily="34" charset="0"/>
          </a:endParaRPr>
        </a:p>
      </dgm:t>
    </dgm:pt>
    <dgm:pt modelId="{827B660C-FB18-4252-9DAF-D1CB9799ED75}" type="sibTrans" cxnId="{353958B4-9D10-4549-8922-8F7A9B9850B6}">
      <dgm:prSet/>
      <dgm:spPr/>
      <dgm:t>
        <a:bodyPr/>
        <a:lstStyle/>
        <a:p>
          <a:pPr>
            <a:lnSpc>
              <a:spcPct val="100000"/>
            </a:lnSpc>
          </a:pPr>
          <a:endParaRPr lang="fr-CA" noProof="0" dirty="0">
            <a:latin typeface="Segoe UI" panose="020B0502040204020203" pitchFamily="34" charset="0"/>
            <a:cs typeface="Segoe UI" panose="020B0502040204020203" pitchFamily="34" charset="0"/>
          </a:endParaRPr>
        </a:p>
      </dgm:t>
    </dgm:pt>
    <dgm:pt modelId="{F4D17333-B004-4E7E-900D-4FC3E5FE33CE}">
      <dgm:prSet/>
      <dgm:spPr/>
      <dgm:t>
        <a:bodyPr/>
        <a:lstStyle/>
        <a:p>
          <a:pPr>
            <a:lnSpc>
              <a:spcPct val="100000"/>
            </a:lnSpc>
          </a:pPr>
          <a:r>
            <a:rPr lang="fr-CA" noProof="0" dirty="0">
              <a:latin typeface="Segoe UI" panose="020B0502040204020203" pitchFamily="34" charset="0"/>
              <a:cs typeface="Segoe UI" panose="020B0502040204020203" pitchFamily="34" charset="0"/>
            </a:rPr>
            <a:t>Demandes d'emploi GC</a:t>
          </a:r>
        </a:p>
      </dgm:t>
    </dgm:pt>
    <dgm:pt modelId="{BD54ECF4-FC7B-457D-AAB6-336E852E9F35}" type="parTrans" cxnId="{66BE155D-1B7C-4491-B65E-138FA8096EB7}">
      <dgm:prSet/>
      <dgm:spPr/>
      <dgm:t>
        <a:bodyPr/>
        <a:lstStyle/>
        <a:p>
          <a:endParaRPr lang="fr-CA" sz="2400" noProof="0" dirty="0">
            <a:latin typeface="Segoe UI" panose="020B0502040204020203" pitchFamily="34" charset="0"/>
            <a:cs typeface="Segoe UI" panose="020B0502040204020203" pitchFamily="34" charset="0"/>
          </a:endParaRPr>
        </a:p>
      </dgm:t>
    </dgm:pt>
    <dgm:pt modelId="{8F81B2E5-B3C5-461E-9BEC-6AAB89630D77}" type="sibTrans" cxnId="{66BE155D-1B7C-4491-B65E-138FA8096EB7}">
      <dgm:prSet/>
      <dgm:spPr/>
      <dgm:t>
        <a:bodyPr/>
        <a:lstStyle/>
        <a:p>
          <a:pPr>
            <a:lnSpc>
              <a:spcPct val="100000"/>
            </a:lnSpc>
          </a:pPr>
          <a:endParaRPr lang="fr-CA" noProof="0" dirty="0">
            <a:latin typeface="Segoe UI" panose="020B0502040204020203" pitchFamily="34" charset="0"/>
            <a:cs typeface="Segoe UI" panose="020B0502040204020203" pitchFamily="34" charset="0"/>
          </a:endParaRPr>
        </a:p>
      </dgm:t>
    </dgm:pt>
    <dgm:pt modelId="{05DC9B67-91F2-4673-9EEB-61F44989A461}">
      <dgm:prSet/>
      <dgm:spPr/>
      <dgm:t>
        <a:bodyPr/>
        <a:lstStyle/>
        <a:p>
          <a:pPr>
            <a:lnSpc>
              <a:spcPct val="100000"/>
            </a:lnSpc>
          </a:pPr>
          <a:r>
            <a:rPr lang="fr-CA" noProof="0" dirty="0">
              <a:latin typeface="Segoe UI" panose="020B0502040204020203" pitchFamily="34" charset="0"/>
              <a:cs typeface="Segoe UI" panose="020B0502040204020203" pitchFamily="34" charset="0"/>
            </a:rPr>
            <a:t>Comment briller lors d'une évaluation</a:t>
          </a:r>
        </a:p>
      </dgm:t>
    </dgm:pt>
    <dgm:pt modelId="{7176726C-B7FD-4A4E-A0E6-407FCDC7E15B}" type="parTrans" cxnId="{D8473F7A-AE66-4B2B-B0CE-52FD140361FF}">
      <dgm:prSet/>
      <dgm:spPr/>
      <dgm:t>
        <a:bodyPr/>
        <a:lstStyle/>
        <a:p>
          <a:endParaRPr lang="fr-CA" sz="2400" noProof="0" dirty="0">
            <a:latin typeface="Segoe UI" panose="020B0502040204020203" pitchFamily="34" charset="0"/>
            <a:cs typeface="Segoe UI" panose="020B0502040204020203" pitchFamily="34" charset="0"/>
          </a:endParaRPr>
        </a:p>
      </dgm:t>
    </dgm:pt>
    <dgm:pt modelId="{B5FD14C2-5AB8-4E7F-9FFD-5FECE08D5F35}" type="sibTrans" cxnId="{D8473F7A-AE66-4B2B-B0CE-52FD140361FF}">
      <dgm:prSet/>
      <dgm:spPr/>
      <dgm:t>
        <a:bodyPr/>
        <a:lstStyle/>
        <a:p>
          <a:endParaRPr lang="fr-CA" noProof="0" dirty="0">
            <a:latin typeface="Segoe UI" panose="020B0502040204020203" pitchFamily="34" charset="0"/>
            <a:cs typeface="Segoe UI" panose="020B0502040204020203" pitchFamily="34" charset="0"/>
          </a:endParaRPr>
        </a:p>
      </dgm:t>
    </dgm:pt>
    <dgm:pt modelId="{CA5F69BB-9B15-4290-8B4C-9437AFE40A35}" type="pres">
      <dgm:prSet presAssocID="{B9607B47-2377-40E7-BBCB-8BB68DA23E08}" presName="root" presStyleCnt="0">
        <dgm:presLayoutVars>
          <dgm:dir/>
          <dgm:resizeHandles val="exact"/>
        </dgm:presLayoutVars>
      </dgm:prSet>
      <dgm:spPr/>
    </dgm:pt>
    <dgm:pt modelId="{6AC1690D-9970-4759-914B-496E3A8EECC5}" type="pres">
      <dgm:prSet presAssocID="{B9607B47-2377-40E7-BBCB-8BB68DA23E08}" presName="container" presStyleCnt="0">
        <dgm:presLayoutVars>
          <dgm:dir/>
          <dgm:resizeHandles val="exact"/>
        </dgm:presLayoutVars>
      </dgm:prSet>
      <dgm:spPr/>
    </dgm:pt>
    <dgm:pt modelId="{0F0205C3-2053-446D-877F-11B3AA563EEB}" type="pres">
      <dgm:prSet presAssocID="{C3ED2A1F-012A-47BA-99E9-FC60F1CE101F}" presName="compNode" presStyleCnt="0"/>
      <dgm:spPr/>
    </dgm:pt>
    <dgm:pt modelId="{24CF0A9C-46C1-405F-A035-CAD61ECD851E}" type="pres">
      <dgm:prSet presAssocID="{C3ED2A1F-012A-47BA-99E9-FC60F1CE101F}" presName="iconBgRect" presStyleLbl="bgShp" presStyleIdx="0" presStyleCnt="4"/>
      <dgm:spPr/>
    </dgm:pt>
    <dgm:pt modelId="{6B5AD57C-DFDD-4D10-BAA2-74648ADD5A69}" type="pres">
      <dgm:prSet presAssocID="{C3ED2A1F-012A-47BA-99E9-FC60F1CE101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BFAFA864-F37D-4B24-B0A0-07BE1264EB67}" type="pres">
      <dgm:prSet presAssocID="{C3ED2A1F-012A-47BA-99E9-FC60F1CE101F}" presName="spaceRect" presStyleCnt="0"/>
      <dgm:spPr/>
    </dgm:pt>
    <dgm:pt modelId="{1153E90B-DD10-4255-A1B2-7E0478776DD0}" type="pres">
      <dgm:prSet presAssocID="{C3ED2A1F-012A-47BA-99E9-FC60F1CE101F}" presName="textRect" presStyleLbl="revTx" presStyleIdx="0" presStyleCnt="4">
        <dgm:presLayoutVars>
          <dgm:chMax val="1"/>
          <dgm:chPref val="1"/>
        </dgm:presLayoutVars>
      </dgm:prSet>
      <dgm:spPr/>
    </dgm:pt>
    <dgm:pt modelId="{BE6A8A7D-4491-4681-8EC3-14609E2ACD7E}" type="pres">
      <dgm:prSet presAssocID="{44614B90-FB62-4AE1-8A0F-1A31F1773206}" presName="sibTrans" presStyleLbl="sibTrans2D1" presStyleIdx="0" presStyleCnt="0"/>
      <dgm:spPr/>
    </dgm:pt>
    <dgm:pt modelId="{FDFE377D-409C-49A4-9973-A4B485157DAD}" type="pres">
      <dgm:prSet presAssocID="{2AB459CE-5D91-4933-B7A3-83EC7CF3E0A1}" presName="compNode" presStyleCnt="0"/>
      <dgm:spPr/>
    </dgm:pt>
    <dgm:pt modelId="{30A241BB-7C5B-4292-AD2E-6A60CE646464}" type="pres">
      <dgm:prSet presAssocID="{2AB459CE-5D91-4933-B7A3-83EC7CF3E0A1}" presName="iconBgRect" presStyleLbl="bgShp" presStyleIdx="1" presStyleCnt="4"/>
      <dgm:spPr/>
    </dgm:pt>
    <dgm:pt modelId="{F7FB9630-42DD-43BB-BE4F-5B497D1342F5}" type="pres">
      <dgm:prSet presAssocID="{2AB459CE-5D91-4933-B7A3-83EC7CF3E0A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ork In Road with solid fill"/>
        </a:ext>
      </dgm:extLst>
    </dgm:pt>
    <dgm:pt modelId="{7EEA0C81-2C6A-4CB4-9357-AEA25181DB3C}" type="pres">
      <dgm:prSet presAssocID="{2AB459CE-5D91-4933-B7A3-83EC7CF3E0A1}" presName="spaceRect" presStyleCnt="0"/>
      <dgm:spPr/>
    </dgm:pt>
    <dgm:pt modelId="{EE32353E-CB98-42BC-A4CD-1B7948CB481D}" type="pres">
      <dgm:prSet presAssocID="{2AB459CE-5D91-4933-B7A3-83EC7CF3E0A1}" presName="textRect" presStyleLbl="revTx" presStyleIdx="1" presStyleCnt="4">
        <dgm:presLayoutVars>
          <dgm:chMax val="1"/>
          <dgm:chPref val="1"/>
        </dgm:presLayoutVars>
      </dgm:prSet>
      <dgm:spPr/>
    </dgm:pt>
    <dgm:pt modelId="{45904BF2-09EC-4146-ACCC-4595B73356D2}" type="pres">
      <dgm:prSet presAssocID="{827B660C-FB18-4252-9DAF-D1CB9799ED75}" presName="sibTrans" presStyleLbl="sibTrans2D1" presStyleIdx="0" presStyleCnt="0"/>
      <dgm:spPr/>
    </dgm:pt>
    <dgm:pt modelId="{F8E461A2-E491-47AA-B7A2-F9C140CA414D}" type="pres">
      <dgm:prSet presAssocID="{F4D17333-B004-4E7E-900D-4FC3E5FE33CE}" presName="compNode" presStyleCnt="0"/>
      <dgm:spPr/>
    </dgm:pt>
    <dgm:pt modelId="{62B02742-7BF0-46AF-920F-9BD10DEAA870}" type="pres">
      <dgm:prSet presAssocID="{F4D17333-B004-4E7E-900D-4FC3E5FE33CE}" presName="iconBgRect" presStyleLbl="bgShp" presStyleIdx="2" presStyleCnt="4"/>
      <dgm:spPr/>
    </dgm:pt>
    <dgm:pt modelId="{EF2BF08E-4A7D-4215-B635-6DF9CFAE47C6}" type="pres">
      <dgm:prSet presAssocID="{F4D17333-B004-4E7E-900D-4FC3E5FE33C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ogrammer female with solid fill"/>
        </a:ext>
      </dgm:extLst>
    </dgm:pt>
    <dgm:pt modelId="{DE757FA1-D2D3-4197-B1FA-D893237EC6DB}" type="pres">
      <dgm:prSet presAssocID="{F4D17333-B004-4E7E-900D-4FC3E5FE33CE}" presName="spaceRect" presStyleCnt="0"/>
      <dgm:spPr/>
    </dgm:pt>
    <dgm:pt modelId="{E028C958-F319-4E17-BB4A-21A9FE782EAB}" type="pres">
      <dgm:prSet presAssocID="{F4D17333-B004-4E7E-900D-4FC3E5FE33CE}" presName="textRect" presStyleLbl="revTx" presStyleIdx="2" presStyleCnt="4">
        <dgm:presLayoutVars>
          <dgm:chMax val="1"/>
          <dgm:chPref val="1"/>
        </dgm:presLayoutVars>
      </dgm:prSet>
      <dgm:spPr/>
    </dgm:pt>
    <dgm:pt modelId="{84D6B573-E712-46BF-87B0-55C7194C6AE0}" type="pres">
      <dgm:prSet presAssocID="{8F81B2E5-B3C5-461E-9BEC-6AAB89630D77}" presName="sibTrans" presStyleLbl="sibTrans2D1" presStyleIdx="0" presStyleCnt="0"/>
      <dgm:spPr/>
    </dgm:pt>
    <dgm:pt modelId="{7838F376-8449-4F39-84A5-86159C17BA47}" type="pres">
      <dgm:prSet presAssocID="{05DC9B67-91F2-4673-9EEB-61F44989A461}" presName="compNode" presStyleCnt="0"/>
      <dgm:spPr/>
    </dgm:pt>
    <dgm:pt modelId="{CFEDAD09-F41B-4094-A8A0-7B0BB9CBF7F6}" type="pres">
      <dgm:prSet presAssocID="{05DC9B67-91F2-4673-9EEB-61F44989A461}" presName="iconBgRect" presStyleLbl="bgShp" presStyleIdx="3" presStyleCnt="4"/>
      <dgm:spPr/>
    </dgm:pt>
    <dgm:pt modelId="{FA58E603-7580-4A1F-91C5-641B783BA16E}" type="pres">
      <dgm:prSet presAssocID="{05DC9B67-91F2-4673-9EEB-61F44989A46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ightbulb and gear with solid fill"/>
        </a:ext>
      </dgm:extLst>
    </dgm:pt>
    <dgm:pt modelId="{6A94E296-F2A8-4412-9633-78B561477628}" type="pres">
      <dgm:prSet presAssocID="{05DC9B67-91F2-4673-9EEB-61F44989A461}" presName="spaceRect" presStyleCnt="0"/>
      <dgm:spPr/>
    </dgm:pt>
    <dgm:pt modelId="{F42D7153-A68E-4922-8AC1-0CAEA20274FB}" type="pres">
      <dgm:prSet presAssocID="{05DC9B67-91F2-4673-9EEB-61F44989A461}" presName="textRect" presStyleLbl="revTx" presStyleIdx="3" presStyleCnt="4">
        <dgm:presLayoutVars>
          <dgm:chMax val="1"/>
          <dgm:chPref val="1"/>
        </dgm:presLayoutVars>
      </dgm:prSet>
      <dgm:spPr/>
    </dgm:pt>
  </dgm:ptLst>
  <dgm:cxnLst>
    <dgm:cxn modelId="{EF4B2C03-6861-4144-A455-A6B6FD49CDD6}" type="presOf" srcId="{8F81B2E5-B3C5-461E-9BEC-6AAB89630D77}" destId="{84D6B573-E712-46BF-87B0-55C7194C6AE0}" srcOrd="0" destOrd="0" presId="urn:microsoft.com/office/officeart/2018/2/layout/IconCircleList"/>
    <dgm:cxn modelId="{0616240B-AE97-4F62-8AA1-8B2C479935FB}" type="presOf" srcId="{05DC9B67-91F2-4673-9EEB-61F44989A461}" destId="{F42D7153-A68E-4922-8AC1-0CAEA20274FB}" srcOrd="0" destOrd="0" presId="urn:microsoft.com/office/officeart/2018/2/layout/IconCircleList"/>
    <dgm:cxn modelId="{91A50514-0EF2-438F-9C22-B3B9389C8050}" srcId="{B9607B47-2377-40E7-BBCB-8BB68DA23E08}" destId="{C3ED2A1F-012A-47BA-99E9-FC60F1CE101F}" srcOrd="0" destOrd="0" parTransId="{CF5105F0-AB64-47DB-926E-9925E13A887A}" sibTransId="{44614B90-FB62-4AE1-8A0F-1A31F1773206}"/>
    <dgm:cxn modelId="{E430C131-D451-44FE-A96F-82EBA4D03B18}" type="presOf" srcId="{F4D17333-B004-4E7E-900D-4FC3E5FE33CE}" destId="{E028C958-F319-4E17-BB4A-21A9FE782EAB}" srcOrd="0" destOrd="0" presId="urn:microsoft.com/office/officeart/2018/2/layout/IconCircleList"/>
    <dgm:cxn modelId="{35FC8C3B-F775-4649-BF34-43B97F684E43}" type="presOf" srcId="{C3ED2A1F-012A-47BA-99E9-FC60F1CE101F}" destId="{1153E90B-DD10-4255-A1B2-7E0478776DD0}" srcOrd="0" destOrd="0" presId="urn:microsoft.com/office/officeart/2018/2/layout/IconCircleList"/>
    <dgm:cxn modelId="{66BE155D-1B7C-4491-B65E-138FA8096EB7}" srcId="{B9607B47-2377-40E7-BBCB-8BB68DA23E08}" destId="{F4D17333-B004-4E7E-900D-4FC3E5FE33CE}" srcOrd="2" destOrd="0" parTransId="{BD54ECF4-FC7B-457D-AAB6-336E852E9F35}" sibTransId="{8F81B2E5-B3C5-461E-9BEC-6AAB89630D77}"/>
    <dgm:cxn modelId="{A550A576-9A35-4328-82CE-27F36F5B2C49}" type="presOf" srcId="{44614B90-FB62-4AE1-8A0F-1A31F1773206}" destId="{BE6A8A7D-4491-4681-8EC3-14609E2ACD7E}" srcOrd="0" destOrd="0" presId="urn:microsoft.com/office/officeart/2018/2/layout/IconCircleList"/>
    <dgm:cxn modelId="{D8473F7A-AE66-4B2B-B0CE-52FD140361FF}" srcId="{B9607B47-2377-40E7-BBCB-8BB68DA23E08}" destId="{05DC9B67-91F2-4673-9EEB-61F44989A461}" srcOrd="3" destOrd="0" parTransId="{7176726C-B7FD-4A4E-A0E6-407FCDC7E15B}" sibTransId="{B5FD14C2-5AB8-4E7F-9FFD-5FECE08D5F35}"/>
    <dgm:cxn modelId="{E6473889-762C-45AC-A913-60AE8B06AD93}" type="presOf" srcId="{2AB459CE-5D91-4933-B7A3-83EC7CF3E0A1}" destId="{EE32353E-CB98-42BC-A4CD-1B7948CB481D}" srcOrd="0" destOrd="0" presId="urn:microsoft.com/office/officeart/2018/2/layout/IconCircleList"/>
    <dgm:cxn modelId="{353958B4-9D10-4549-8922-8F7A9B9850B6}" srcId="{B9607B47-2377-40E7-BBCB-8BB68DA23E08}" destId="{2AB459CE-5D91-4933-B7A3-83EC7CF3E0A1}" srcOrd="1" destOrd="0" parTransId="{9DD2FA1F-7227-47CA-8FDB-193BDB83FA20}" sibTransId="{827B660C-FB18-4252-9DAF-D1CB9799ED75}"/>
    <dgm:cxn modelId="{513EC1BF-922A-4EB0-9CDD-99BE3D793B7E}" type="presOf" srcId="{827B660C-FB18-4252-9DAF-D1CB9799ED75}" destId="{45904BF2-09EC-4146-ACCC-4595B73356D2}" srcOrd="0" destOrd="0" presId="urn:microsoft.com/office/officeart/2018/2/layout/IconCircleList"/>
    <dgm:cxn modelId="{740D64CE-2009-4F3A-B787-526F4BD34DB7}" type="presOf" srcId="{B9607B47-2377-40E7-BBCB-8BB68DA23E08}" destId="{CA5F69BB-9B15-4290-8B4C-9437AFE40A35}" srcOrd="0" destOrd="0" presId="urn:microsoft.com/office/officeart/2018/2/layout/IconCircleList"/>
    <dgm:cxn modelId="{938C7C66-4D9C-4728-B0D2-09B73A3AA5FE}" type="presParOf" srcId="{CA5F69BB-9B15-4290-8B4C-9437AFE40A35}" destId="{6AC1690D-9970-4759-914B-496E3A8EECC5}" srcOrd="0" destOrd="0" presId="urn:microsoft.com/office/officeart/2018/2/layout/IconCircleList"/>
    <dgm:cxn modelId="{4801B1CF-4B2F-4123-A588-BABD0E94B592}" type="presParOf" srcId="{6AC1690D-9970-4759-914B-496E3A8EECC5}" destId="{0F0205C3-2053-446D-877F-11B3AA563EEB}" srcOrd="0" destOrd="0" presId="urn:microsoft.com/office/officeart/2018/2/layout/IconCircleList"/>
    <dgm:cxn modelId="{C9F8A2E3-2B9E-4717-AF2D-6B3667D00657}" type="presParOf" srcId="{0F0205C3-2053-446D-877F-11B3AA563EEB}" destId="{24CF0A9C-46C1-405F-A035-CAD61ECD851E}" srcOrd="0" destOrd="0" presId="urn:microsoft.com/office/officeart/2018/2/layout/IconCircleList"/>
    <dgm:cxn modelId="{DD3744B2-2436-4169-83A9-FC469C4B3438}" type="presParOf" srcId="{0F0205C3-2053-446D-877F-11B3AA563EEB}" destId="{6B5AD57C-DFDD-4D10-BAA2-74648ADD5A69}" srcOrd="1" destOrd="0" presId="urn:microsoft.com/office/officeart/2018/2/layout/IconCircleList"/>
    <dgm:cxn modelId="{69CC547F-E082-4EE5-A2C2-0668DF1E69D1}" type="presParOf" srcId="{0F0205C3-2053-446D-877F-11B3AA563EEB}" destId="{BFAFA864-F37D-4B24-B0A0-07BE1264EB67}" srcOrd="2" destOrd="0" presId="urn:microsoft.com/office/officeart/2018/2/layout/IconCircleList"/>
    <dgm:cxn modelId="{D8A8CC1A-BE6E-46D8-BAE6-FAE9D1E3B8DE}" type="presParOf" srcId="{0F0205C3-2053-446D-877F-11B3AA563EEB}" destId="{1153E90B-DD10-4255-A1B2-7E0478776DD0}" srcOrd="3" destOrd="0" presId="urn:microsoft.com/office/officeart/2018/2/layout/IconCircleList"/>
    <dgm:cxn modelId="{9DD27679-76B5-48E6-9E12-F08CF01C07CF}" type="presParOf" srcId="{6AC1690D-9970-4759-914B-496E3A8EECC5}" destId="{BE6A8A7D-4491-4681-8EC3-14609E2ACD7E}" srcOrd="1" destOrd="0" presId="urn:microsoft.com/office/officeart/2018/2/layout/IconCircleList"/>
    <dgm:cxn modelId="{00302B1C-0730-47BB-9FA6-84BBE9200756}" type="presParOf" srcId="{6AC1690D-9970-4759-914B-496E3A8EECC5}" destId="{FDFE377D-409C-49A4-9973-A4B485157DAD}" srcOrd="2" destOrd="0" presId="urn:microsoft.com/office/officeart/2018/2/layout/IconCircleList"/>
    <dgm:cxn modelId="{611F3044-795D-469F-8BD4-A16D5463357D}" type="presParOf" srcId="{FDFE377D-409C-49A4-9973-A4B485157DAD}" destId="{30A241BB-7C5B-4292-AD2E-6A60CE646464}" srcOrd="0" destOrd="0" presId="urn:microsoft.com/office/officeart/2018/2/layout/IconCircleList"/>
    <dgm:cxn modelId="{190577FB-7215-4C09-AD1F-A4EC6719FB92}" type="presParOf" srcId="{FDFE377D-409C-49A4-9973-A4B485157DAD}" destId="{F7FB9630-42DD-43BB-BE4F-5B497D1342F5}" srcOrd="1" destOrd="0" presId="urn:microsoft.com/office/officeart/2018/2/layout/IconCircleList"/>
    <dgm:cxn modelId="{1E4719DB-7BEA-44EC-B764-BC02007B102F}" type="presParOf" srcId="{FDFE377D-409C-49A4-9973-A4B485157DAD}" destId="{7EEA0C81-2C6A-4CB4-9357-AEA25181DB3C}" srcOrd="2" destOrd="0" presId="urn:microsoft.com/office/officeart/2018/2/layout/IconCircleList"/>
    <dgm:cxn modelId="{38F3307A-A4E7-427D-84BD-E129A1CD5F56}" type="presParOf" srcId="{FDFE377D-409C-49A4-9973-A4B485157DAD}" destId="{EE32353E-CB98-42BC-A4CD-1B7948CB481D}" srcOrd="3" destOrd="0" presId="urn:microsoft.com/office/officeart/2018/2/layout/IconCircleList"/>
    <dgm:cxn modelId="{6994AD88-190D-434F-BD0C-8D176DAB2BDC}" type="presParOf" srcId="{6AC1690D-9970-4759-914B-496E3A8EECC5}" destId="{45904BF2-09EC-4146-ACCC-4595B73356D2}" srcOrd="3" destOrd="0" presId="urn:microsoft.com/office/officeart/2018/2/layout/IconCircleList"/>
    <dgm:cxn modelId="{337CC91B-0D76-4040-B722-06175D10D99D}" type="presParOf" srcId="{6AC1690D-9970-4759-914B-496E3A8EECC5}" destId="{F8E461A2-E491-47AA-B7A2-F9C140CA414D}" srcOrd="4" destOrd="0" presId="urn:microsoft.com/office/officeart/2018/2/layout/IconCircleList"/>
    <dgm:cxn modelId="{5531CDC1-CB45-4A5C-9351-1DEA16106C43}" type="presParOf" srcId="{F8E461A2-E491-47AA-B7A2-F9C140CA414D}" destId="{62B02742-7BF0-46AF-920F-9BD10DEAA870}" srcOrd="0" destOrd="0" presId="urn:microsoft.com/office/officeart/2018/2/layout/IconCircleList"/>
    <dgm:cxn modelId="{E6C9FFBA-C6D6-423B-87C8-24628F3E5856}" type="presParOf" srcId="{F8E461A2-E491-47AA-B7A2-F9C140CA414D}" destId="{EF2BF08E-4A7D-4215-B635-6DF9CFAE47C6}" srcOrd="1" destOrd="0" presId="urn:microsoft.com/office/officeart/2018/2/layout/IconCircleList"/>
    <dgm:cxn modelId="{893B6B15-409F-4DAA-A895-593AAF2513B1}" type="presParOf" srcId="{F8E461A2-E491-47AA-B7A2-F9C140CA414D}" destId="{DE757FA1-D2D3-4197-B1FA-D893237EC6DB}" srcOrd="2" destOrd="0" presId="urn:microsoft.com/office/officeart/2018/2/layout/IconCircleList"/>
    <dgm:cxn modelId="{6DE81FD0-B20C-4F57-AD3B-3E9A754E6BB1}" type="presParOf" srcId="{F8E461A2-E491-47AA-B7A2-F9C140CA414D}" destId="{E028C958-F319-4E17-BB4A-21A9FE782EAB}" srcOrd="3" destOrd="0" presId="urn:microsoft.com/office/officeart/2018/2/layout/IconCircleList"/>
    <dgm:cxn modelId="{848C19A0-02BF-42F0-858A-5AFDB49137B4}" type="presParOf" srcId="{6AC1690D-9970-4759-914B-496E3A8EECC5}" destId="{84D6B573-E712-46BF-87B0-55C7194C6AE0}" srcOrd="5" destOrd="0" presId="urn:microsoft.com/office/officeart/2018/2/layout/IconCircleList"/>
    <dgm:cxn modelId="{1C9027AB-3566-464F-926E-BE6F4B6148E9}" type="presParOf" srcId="{6AC1690D-9970-4759-914B-496E3A8EECC5}" destId="{7838F376-8449-4F39-84A5-86159C17BA47}" srcOrd="6" destOrd="0" presId="urn:microsoft.com/office/officeart/2018/2/layout/IconCircleList"/>
    <dgm:cxn modelId="{43C93D85-6CD0-4DD4-8E59-3C6BD882E28E}" type="presParOf" srcId="{7838F376-8449-4F39-84A5-86159C17BA47}" destId="{CFEDAD09-F41B-4094-A8A0-7B0BB9CBF7F6}" srcOrd="0" destOrd="0" presId="urn:microsoft.com/office/officeart/2018/2/layout/IconCircleList"/>
    <dgm:cxn modelId="{A34F3914-26B2-4400-9FE2-C92DEE9E3265}" type="presParOf" srcId="{7838F376-8449-4F39-84A5-86159C17BA47}" destId="{FA58E603-7580-4A1F-91C5-641B783BA16E}" srcOrd="1" destOrd="0" presId="urn:microsoft.com/office/officeart/2018/2/layout/IconCircleList"/>
    <dgm:cxn modelId="{3869AB5A-9090-48CA-974A-9594983D4590}" type="presParOf" srcId="{7838F376-8449-4F39-84A5-86159C17BA47}" destId="{6A94E296-F2A8-4412-9633-78B561477628}" srcOrd="2" destOrd="0" presId="urn:microsoft.com/office/officeart/2018/2/layout/IconCircleList"/>
    <dgm:cxn modelId="{CB21ACDF-76C0-4ED5-8424-99A432CCC02F}" type="presParOf" srcId="{7838F376-8449-4F39-84A5-86159C17BA47}" destId="{F42D7153-A68E-4922-8AC1-0CAEA20274F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F83E5E-D782-49A5-899E-D4F64E6E45DD}" type="doc">
      <dgm:prSet loTypeId="urn:microsoft.com/office/officeart/2018/2/layout/IconVerticalSolidList" loCatId="icon" qsTypeId="urn:microsoft.com/office/officeart/2005/8/quickstyle/simple5" qsCatId="simple" csTypeId="urn:microsoft.com/office/officeart/2005/8/colors/accent2_2" csCatId="accent2" phldr="1"/>
      <dgm:spPr/>
    </dgm:pt>
    <dgm:pt modelId="{B8CE5BB8-9C9B-48B2-A7EE-EA78313C8DC6}">
      <dgm:prSet phldrT="[Texte]"/>
      <dgm:spPr/>
      <dgm:t>
        <a:bodyPr/>
        <a:lstStyle/>
        <a:p>
          <a:pPr>
            <a:lnSpc>
              <a:spcPct val="100000"/>
            </a:lnSpc>
          </a:pPr>
          <a:r>
            <a:rPr lang="fr-CA" noProof="0" dirty="0">
              <a:latin typeface="Segoe UI" panose="020B0502040204020203" pitchFamily="34" charset="0"/>
              <a:cs typeface="Segoe UI" panose="020B0502040204020203" pitchFamily="34" charset="0"/>
            </a:rPr>
            <a:t>Rechercher une opportunité d’intégration pour étudiants</a:t>
          </a:r>
        </a:p>
      </dgm:t>
    </dgm:pt>
    <dgm:pt modelId="{DBA4A0E5-DD77-4FAA-813C-A5D3C553EE36}" type="parTrans" cxnId="{A1FEDDF1-AA82-45DA-BB55-04214D37D75A}">
      <dgm:prSet/>
      <dgm:spPr/>
      <dgm:t>
        <a:bodyPr/>
        <a:lstStyle/>
        <a:p>
          <a:endParaRPr lang="fr-CA" noProof="0" dirty="0">
            <a:latin typeface="Segoe UI" panose="020B0502040204020203" pitchFamily="34" charset="0"/>
            <a:cs typeface="Segoe UI" panose="020B0502040204020203" pitchFamily="34" charset="0"/>
          </a:endParaRPr>
        </a:p>
      </dgm:t>
    </dgm:pt>
    <dgm:pt modelId="{7C673061-665F-4E96-9486-38CF2E0D7174}" type="sibTrans" cxnId="{A1FEDDF1-AA82-45DA-BB55-04214D37D75A}">
      <dgm:prSet/>
      <dgm:spPr/>
      <dgm:t>
        <a:bodyPr/>
        <a:lstStyle/>
        <a:p>
          <a:endParaRPr lang="fr-CA" noProof="0" dirty="0">
            <a:latin typeface="Segoe UI" panose="020B0502040204020203" pitchFamily="34" charset="0"/>
            <a:cs typeface="Segoe UI" panose="020B0502040204020203" pitchFamily="34" charset="0"/>
          </a:endParaRPr>
        </a:p>
      </dgm:t>
    </dgm:pt>
    <dgm:pt modelId="{1EE260FD-5C09-4085-BD2A-140AF7678903}">
      <dgm:prSet phldrT="[Texte]"/>
      <dgm:spPr/>
      <dgm:t>
        <a:bodyPr/>
        <a:lstStyle/>
        <a:p>
          <a:pPr>
            <a:lnSpc>
              <a:spcPct val="100000"/>
            </a:lnSpc>
          </a:pPr>
          <a:r>
            <a:rPr lang="fr-CA" noProof="0" dirty="0">
              <a:latin typeface="Segoe UI" panose="020B0502040204020203" pitchFamily="34" charset="0"/>
              <a:cs typeface="Segoe UI" panose="020B0502040204020203" pitchFamily="34" charset="0"/>
            </a:rPr>
            <a:t>Postuler des offres d'emploi spécifiques sur Emplois GC</a:t>
          </a:r>
        </a:p>
      </dgm:t>
    </dgm:pt>
    <dgm:pt modelId="{79DCBF0B-7C06-48D6-8495-F00791B16587}" type="parTrans" cxnId="{E8DF0C8F-9DDF-4174-B55F-7ABC7A2E6350}">
      <dgm:prSet/>
      <dgm:spPr/>
      <dgm:t>
        <a:bodyPr/>
        <a:lstStyle/>
        <a:p>
          <a:endParaRPr lang="fr-CA" noProof="0" dirty="0">
            <a:latin typeface="Segoe UI" panose="020B0502040204020203" pitchFamily="34" charset="0"/>
            <a:cs typeface="Segoe UI" panose="020B0502040204020203" pitchFamily="34" charset="0"/>
          </a:endParaRPr>
        </a:p>
      </dgm:t>
    </dgm:pt>
    <dgm:pt modelId="{D7519B21-FFC7-43B4-99A2-856AA80C7604}" type="sibTrans" cxnId="{E8DF0C8F-9DDF-4174-B55F-7ABC7A2E6350}">
      <dgm:prSet/>
      <dgm:spPr/>
      <dgm:t>
        <a:bodyPr/>
        <a:lstStyle/>
        <a:p>
          <a:endParaRPr lang="fr-CA" noProof="0" dirty="0">
            <a:latin typeface="Segoe UI" panose="020B0502040204020203" pitchFamily="34" charset="0"/>
            <a:cs typeface="Segoe UI" panose="020B0502040204020203" pitchFamily="34" charset="0"/>
          </a:endParaRPr>
        </a:p>
      </dgm:t>
    </dgm:pt>
    <dgm:pt modelId="{AC4765A3-1260-4F76-A5DB-0D6F8283248B}">
      <dgm:prSet phldrT="[Texte]"/>
      <dgm:spPr/>
      <dgm:t>
        <a:bodyPr/>
        <a:lstStyle/>
        <a:p>
          <a:pPr>
            <a:lnSpc>
              <a:spcPct val="100000"/>
            </a:lnSpc>
          </a:pPr>
          <a:r>
            <a:rPr lang="fr-CA" noProof="0" dirty="0">
              <a:latin typeface="Segoe UI" panose="020B0502040204020203" pitchFamily="34" charset="0"/>
              <a:cs typeface="Segoe UI" panose="020B0502040204020203" pitchFamily="34" charset="0"/>
            </a:rPr>
            <a:t>Réseautage pour plus d'opportunités!</a:t>
          </a:r>
        </a:p>
      </dgm:t>
    </dgm:pt>
    <dgm:pt modelId="{568D978A-149B-45DA-8C0E-091D993416F9}" type="parTrans" cxnId="{0B67EDE2-9473-42A5-9699-23EE7D8F4E04}">
      <dgm:prSet/>
      <dgm:spPr/>
      <dgm:t>
        <a:bodyPr/>
        <a:lstStyle/>
        <a:p>
          <a:endParaRPr lang="fr-CA" noProof="0" dirty="0">
            <a:latin typeface="Segoe UI" panose="020B0502040204020203" pitchFamily="34" charset="0"/>
            <a:cs typeface="Segoe UI" panose="020B0502040204020203" pitchFamily="34" charset="0"/>
          </a:endParaRPr>
        </a:p>
      </dgm:t>
    </dgm:pt>
    <dgm:pt modelId="{9A90B823-FDA8-43E2-9471-8FD32FE8DE49}" type="sibTrans" cxnId="{0B67EDE2-9473-42A5-9699-23EE7D8F4E04}">
      <dgm:prSet/>
      <dgm:spPr/>
      <dgm:t>
        <a:bodyPr/>
        <a:lstStyle/>
        <a:p>
          <a:endParaRPr lang="fr-CA" noProof="0" dirty="0">
            <a:latin typeface="Segoe UI" panose="020B0502040204020203" pitchFamily="34" charset="0"/>
            <a:cs typeface="Segoe UI" panose="020B0502040204020203" pitchFamily="34" charset="0"/>
          </a:endParaRPr>
        </a:p>
      </dgm:t>
    </dgm:pt>
    <dgm:pt modelId="{6E4A8E36-C604-4A8E-BD33-7B4BD113E863}" type="pres">
      <dgm:prSet presAssocID="{F4F83E5E-D782-49A5-899E-D4F64E6E45DD}" presName="root" presStyleCnt="0">
        <dgm:presLayoutVars>
          <dgm:dir/>
          <dgm:resizeHandles val="exact"/>
        </dgm:presLayoutVars>
      </dgm:prSet>
      <dgm:spPr/>
    </dgm:pt>
    <dgm:pt modelId="{632C77E3-214F-4140-B7B6-0D93B06FB89C}" type="pres">
      <dgm:prSet presAssocID="{B8CE5BB8-9C9B-48B2-A7EE-EA78313C8DC6}" presName="compNode" presStyleCnt="0"/>
      <dgm:spPr/>
    </dgm:pt>
    <dgm:pt modelId="{8DCB0E94-44E9-4B8A-B630-7AC2610865AF}" type="pres">
      <dgm:prSet presAssocID="{B8CE5BB8-9C9B-48B2-A7EE-EA78313C8DC6}" presName="bgRect" presStyleLbl="bgShp" presStyleIdx="0" presStyleCnt="3"/>
      <dgm:spPr/>
    </dgm:pt>
    <dgm:pt modelId="{EC88DC6C-C73D-446F-9548-17183E2D6485}" type="pres">
      <dgm:prSet presAssocID="{B8CE5BB8-9C9B-48B2-A7EE-EA78313C8DC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eting with solid fill"/>
        </a:ext>
      </dgm:extLst>
    </dgm:pt>
    <dgm:pt modelId="{B3EA3443-E29C-4F62-8FE8-82CEF531652D}" type="pres">
      <dgm:prSet presAssocID="{B8CE5BB8-9C9B-48B2-A7EE-EA78313C8DC6}" presName="spaceRect" presStyleCnt="0"/>
      <dgm:spPr/>
    </dgm:pt>
    <dgm:pt modelId="{4B948685-2965-4407-8992-BE43A49B9942}" type="pres">
      <dgm:prSet presAssocID="{B8CE5BB8-9C9B-48B2-A7EE-EA78313C8DC6}" presName="parTx" presStyleLbl="revTx" presStyleIdx="0" presStyleCnt="3">
        <dgm:presLayoutVars>
          <dgm:chMax val="0"/>
          <dgm:chPref val="0"/>
        </dgm:presLayoutVars>
      </dgm:prSet>
      <dgm:spPr/>
    </dgm:pt>
    <dgm:pt modelId="{F8C687E5-8EC4-4029-B29B-27DEBD4E7E54}" type="pres">
      <dgm:prSet presAssocID="{7C673061-665F-4E96-9486-38CF2E0D7174}" presName="sibTrans" presStyleCnt="0"/>
      <dgm:spPr/>
    </dgm:pt>
    <dgm:pt modelId="{428420C4-2A32-4747-A7BE-9F618EFDE074}" type="pres">
      <dgm:prSet presAssocID="{1EE260FD-5C09-4085-BD2A-140AF7678903}" presName="compNode" presStyleCnt="0"/>
      <dgm:spPr/>
    </dgm:pt>
    <dgm:pt modelId="{FDD20AEA-303C-49E5-8295-4AB7DB352D28}" type="pres">
      <dgm:prSet presAssocID="{1EE260FD-5C09-4085-BD2A-140AF7678903}" presName="bgRect" presStyleLbl="bgShp" presStyleIdx="1" presStyleCnt="3"/>
      <dgm:spPr/>
    </dgm:pt>
    <dgm:pt modelId="{688E37B3-A3E7-4D8B-A0A1-BDCA87FAF40F}" type="pres">
      <dgm:prSet presAssocID="{1EE260FD-5C09-4085-BD2A-140AF76789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ogrammer male with solid fill"/>
        </a:ext>
      </dgm:extLst>
    </dgm:pt>
    <dgm:pt modelId="{A59C0707-D986-49D3-AEA5-9D10EE96FD65}" type="pres">
      <dgm:prSet presAssocID="{1EE260FD-5C09-4085-BD2A-140AF7678903}" presName="spaceRect" presStyleCnt="0"/>
      <dgm:spPr/>
    </dgm:pt>
    <dgm:pt modelId="{88A6EF1C-91E1-4CA0-8ECA-456C1C90FFDC}" type="pres">
      <dgm:prSet presAssocID="{1EE260FD-5C09-4085-BD2A-140AF7678903}" presName="parTx" presStyleLbl="revTx" presStyleIdx="1" presStyleCnt="3">
        <dgm:presLayoutVars>
          <dgm:chMax val="0"/>
          <dgm:chPref val="0"/>
        </dgm:presLayoutVars>
      </dgm:prSet>
      <dgm:spPr/>
    </dgm:pt>
    <dgm:pt modelId="{A2F39624-DCFB-4170-9219-28101F80F045}" type="pres">
      <dgm:prSet presAssocID="{D7519B21-FFC7-43B4-99A2-856AA80C7604}" presName="sibTrans" presStyleCnt="0"/>
      <dgm:spPr/>
    </dgm:pt>
    <dgm:pt modelId="{2BBA86E6-7758-40D2-A1C6-BE710863BDB2}" type="pres">
      <dgm:prSet presAssocID="{AC4765A3-1260-4F76-A5DB-0D6F8283248B}" presName="compNode" presStyleCnt="0"/>
      <dgm:spPr/>
    </dgm:pt>
    <dgm:pt modelId="{5C5EBF9C-320B-4DDC-9CF0-86526A92744A}" type="pres">
      <dgm:prSet presAssocID="{AC4765A3-1260-4F76-A5DB-0D6F8283248B}" presName="bgRect" presStyleLbl="bgShp" presStyleIdx="2" presStyleCnt="3"/>
      <dgm:spPr/>
    </dgm:pt>
    <dgm:pt modelId="{718ACC93-88DF-4C54-8E88-4637A706353E}" type="pres">
      <dgm:prSet presAssocID="{AC4765A3-1260-4F76-A5DB-0D6F8283248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Juggler with solid fill"/>
        </a:ext>
      </dgm:extLst>
    </dgm:pt>
    <dgm:pt modelId="{A1E46C13-A488-4A18-A00D-48B7E961FD16}" type="pres">
      <dgm:prSet presAssocID="{AC4765A3-1260-4F76-A5DB-0D6F8283248B}" presName="spaceRect" presStyleCnt="0"/>
      <dgm:spPr/>
    </dgm:pt>
    <dgm:pt modelId="{61F7DBC3-EDA2-4C33-985A-423F428AA2AB}" type="pres">
      <dgm:prSet presAssocID="{AC4765A3-1260-4F76-A5DB-0D6F8283248B}" presName="parTx" presStyleLbl="revTx" presStyleIdx="2" presStyleCnt="3">
        <dgm:presLayoutVars>
          <dgm:chMax val="0"/>
          <dgm:chPref val="0"/>
        </dgm:presLayoutVars>
      </dgm:prSet>
      <dgm:spPr/>
    </dgm:pt>
  </dgm:ptLst>
  <dgm:cxnLst>
    <dgm:cxn modelId="{51951D5C-248E-4C32-AF9A-EB0857B79F58}" type="presOf" srcId="{F4F83E5E-D782-49A5-899E-D4F64E6E45DD}" destId="{6E4A8E36-C604-4A8E-BD33-7B4BD113E863}" srcOrd="0" destOrd="0" presId="urn:microsoft.com/office/officeart/2018/2/layout/IconVerticalSolidList"/>
    <dgm:cxn modelId="{F1CA954B-F389-418F-89F2-49FE2200B9EF}" type="presOf" srcId="{B8CE5BB8-9C9B-48B2-A7EE-EA78313C8DC6}" destId="{4B948685-2965-4407-8992-BE43A49B9942}" srcOrd="0" destOrd="0" presId="urn:microsoft.com/office/officeart/2018/2/layout/IconVerticalSolidList"/>
    <dgm:cxn modelId="{E8DF0C8F-9DDF-4174-B55F-7ABC7A2E6350}" srcId="{F4F83E5E-D782-49A5-899E-D4F64E6E45DD}" destId="{1EE260FD-5C09-4085-BD2A-140AF7678903}" srcOrd="1" destOrd="0" parTransId="{79DCBF0B-7C06-48D6-8495-F00791B16587}" sibTransId="{D7519B21-FFC7-43B4-99A2-856AA80C7604}"/>
    <dgm:cxn modelId="{2E8443B1-F1BD-4007-99B6-5BD9E6E2134C}" type="presOf" srcId="{1EE260FD-5C09-4085-BD2A-140AF7678903}" destId="{88A6EF1C-91E1-4CA0-8ECA-456C1C90FFDC}" srcOrd="0" destOrd="0" presId="urn:microsoft.com/office/officeart/2018/2/layout/IconVerticalSolidList"/>
    <dgm:cxn modelId="{568ACFD5-836E-419E-B634-1CB8A47F6F5D}" type="presOf" srcId="{AC4765A3-1260-4F76-A5DB-0D6F8283248B}" destId="{61F7DBC3-EDA2-4C33-985A-423F428AA2AB}" srcOrd="0" destOrd="0" presId="urn:microsoft.com/office/officeart/2018/2/layout/IconVerticalSolidList"/>
    <dgm:cxn modelId="{0B67EDE2-9473-42A5-9699-23EE7D8F4E04}" srcId="{F4F83E5E-D782-49A5-899E-D4F64E6E45DD}" destId="{AC4765A3-1260-4F76-A5DB-0D6F8283248B}" srcOrd="2" destOrd="0" parTransId="{568D978A-149B-45DA-8C0E-091D993416F9}" sibTransId="{9A90B823-FDA8-43E2-9471-8FD32FE8DE49}"/>
    <dgm:cxn modelId="{A1FEDDF1-AA82-45DA-BB55-04214D37D75A}" srcId="{F4F83E5E-D782-49A5-899E-D4F64E6E45DD}" destId="{B8CE5BB8-9C9B-48B2-A7EE-EA78313C8DC6}" srcOrd="0" destOrd="0" parTransId="{DBA4A0E5-DD77-4FAA-813C-A5D3C553EE36}" sibTransId="{7C673061-665F-4E96-9486-38CF2E0D7174}"/>
    <dgm:cxn modelId="{DB62F252-21CF-4C2C-A275-1A9BF24979CF}" type="presParOf" srcId="{6E4A8E36-C604-4A8E-BD33-7B4BD113E863}" destId="{632C77E3-214F-4140-B7B6-0D93B06FB89C}" srcOrd="0" destOrd="0" presId="urn:microsoft.com/office/officeart/2018/2/layout/IconVerticalSolidList"/>
    <dgm:cxn modelId="{2F25182A-4979-45D4-8FF7-40D378AF64D0}" type="presParOf" srcId="{632C77E3-214F-4140-B7B6-0D93B06FB89C}" destId="{8DCB0E94-44E9-4B8A-B630-7AC2610865AF}" srcOrd="0" destOrd="0" presId="urn:microsoft.com/office/officeart/2018/2/layout/IconVerticalSolidList"/>
    <dgm:cxn modelId="{CEEF966E-DA22-44F6-AF81-3DB4B326D2E2}" type="presParOf" srcId="{632C77E3-214F-4140-B7B6-0D93B06FB89C}" destId="{EC88DC6C-C73D-446F-9548-17183E2D6485}" srcOrd="1" destOrd="0" presId="urn:microsoft.com/office/officeart/2018/2/layout/IconVerticalSolidList"/>
    <dgm:cxn modelId="{0BF7A3D5-18DE-4B58-BD32-58EB56BE569B}" type="presParOf" srcId="{632C77E3-214F-4140-B7B6-0D93B06FB89C}" destId="{B3EA3443-E29C-4F62-8FE8-82CEF531652D}" srcOrd="2" destOrd="0" presId="urn:microsoft.com/office/officeart/2018/2/layout/IconVerticalSolidList"/>
    <dgm:cxn modelId="{8A505CAD-D200-4405-8BDB-22F85E173DE8}" type="presParOf" srcId="{632C77E3-214F-4140-B7B6-0D93B06FB89C}" destId="{4B948685-2965-4407-8992-BE43A49B9942}" srcOrd="3" destOrd="0" presId="urn:microsoft.com/office/officeart/2018/2/layout/IconVerticalSolidList"/>
    <dgm:cxn modelId="{F58E16C4-7C17-44CF-88A1-18D7D1CBAB30}" type="presParOf" srcId="{6E4A8E36-C604-4A8E-BD33-7B4BD113E863}" destId="{F8C687E5-8EC4-4029-B29B-27DEBD4E7E54}" srcOrd="1" destOrd="0" presId="urn:microsoft.com/office/officeart/2018/2/layout/IconVerticalSolidList"/>
    <dgm:cxn modelId="{43051B71-8201-4AE1-922E-24BDD0555303}" type="presParOf" srcId="{6E4A8E36-C604-4A8E-BD33-7B4BD113E863}" destId="{428420C4-2A32-4747-A7BE-9F618EFDE074}" srcOrd="2" destOrd="0" presId="urn:microsoft.com/office/officeart/2018/2/layout/IconVerticalSolidList"/>
    <dgm:cxn modelId="{B98E1046-9C12-4137-92F8-EA11BF6FE79E}" type="presParOf" srcId="{428420C4-2A32-4747-A7BE-9F618EFDE074}" destId="{FDD20AEA-303C-49E5-8295-4AB7DB352D28}" srcOrd="0" destOrd="0" presId="urn:microsoft.com/office/officeart/2018/2/layout/IconVerticalSolidList"/>
    <dgm:cxn modelId="{45D121DE-2C2B-442B-AF98-51DD753BD230}" type="presParOf" srcId="{428420C4-2A32-4747-A7BE-9F618EFDE074}" destId="{688E37B3-A3E7-4D8B-A0A1-BDCA87FAF40F}" srcOrd="1" destOrd="0" presId="urn:microsoft.com/office/officeart/2018/2/layout/IconVerticalSolidList"/>
    <dgm:cxn modelId="{3991B2D2-EA82-463F-9C46-A7B2409DD4E9}" type="presParOf" srcId="{428420C4-2A32-4747-A7BE-9F618EFDE074}" destId="{A59C0707-D986-49D3-AEA5-9D10EE96FD65}" srcOrd="2" destOrd="0" presId="urn:microsoft.com/office/officeart/2018/2/layout/IconVerticalSolidList"/>
    <dgm:cxn modelId="{AFD91436-8516-427C-994D-F17A6B9EB910}" type="presParOf" srcId="{428420C4-2A32-4747-A7BE-9F618EFDE074}" destId="{88A6EF1C-91E1-4CA0-8ECA-456C1C90FFDC}" srcOrd="3" destOrd="0" presId="urn:microsoft.com/office/officeart/2018/2/layout/IconVerticalSolidList"/>
    <dgm:cxn modelId="{ECB2046D-E008-44FE-AD0D-0E07FBA8FF9D}" type="presParOf" srcId="{6E4A8E36-C604-4A8E-BD33-7B4BD113E863}" destId="{A2F39624-DCFB-4170-9219-28101F80F045}" srcOrd="3" destOrd="0" presId="urn:microsoft.com/office/officeart/2018/2/layout/IconVerticalSolidList"/>
    <dgm:cxn modelId="{66EAFC22-ED1C-4D15-AB82-E9A9ECE4893E}" type="presParOf" srcId="{6E4A8E36-C604-4A8E-BD33-7B4BD113E863}" destId="{2BBA86E6-7758-40D2-A1C6-BE710863BDB2}" srcOrd="4" destOrd="0" presId="urn:microsoft.com/office/officeart/2018/2/layout/IconVerticalSolidList"/>
    <dgm:cxn modelId="{9F478554-FD43-46F9-8589-32F103E9FCE9}" type="presParOf" srcId="{2BBA86E6-7758-40D2-A1C6-BE710863BDB2}" destId="{5C5EBF9C-320B-4DDC-9CF0-86526A92744A}" srcOrd="0" destOrd="0" presId="urn:microsoft.com/office/officeart/2018/2/layout/IconVerticalSolidList"/>
    <dgm:cxn modelId="{B40E9AB2-8DAC-40E9-8D16-27643DE43A3C}" type="presParOf" srcId="{2BBA86E6-7758-40D2-A1C6-BE710863BDB2}" destId="{718ACC93-88DF-4C54-8E88-4637A706353E}" srcOrd="1" destOrd="0" presId="urn:microsoft.com/office/officeart/2018/2/layout/IconVerticalSolidList"/>
    <dgm:cxn modelId="{F6CA81B6-83E6-4B2D-995A-06BD0C045363}" type="presParOf" srcId="{2BBA86E6-7758-40D2-A1C6-BE710863BDB2}" destId="{A1E46C13-A488-4A18-A00D-48B7E961FD16}" srcOrd="2" destOrd="0" presId="urn:microsoft.com/office/officeart/2018/2/layout/IconVerticalSolidList"/>
    <dgm:cxn modelId="{0E35CE8A-0CE7-4AE9-9C65-69A6F7C325E9}" type="presParOf" srcId="{2BBA86E6-7758-40D2-A1C6-BE710863BDB2}" destId="{61F7DBC3-EDA2-4C33-985A-423F428AA2A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8EAA9C-56BF-466B-A30C-DA9133AF1E09}"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E3C9F385-2413-4F28-91D9-123B542A7785}">
      <dgm:prSet/>
      <dgm:spPr/>
      <dgm:t>
        <a:bodyPr/>
        <a:lstStyle/>
        <a:p>
          <a:r>
            <a:rPr lang="fr-CA" noProof="0" dirty="0">
              <a:latin typeface="Segoe UI" panose="020B0502040204020203" pitchFamily="34" charset="0"/>
              <a:cs typeface="Segoe UI" panose="020B0502040204020203" pitchFamily="34" charset="0"/>
            </a:rPr>
            <a:t>Aller sur </a:t>
          </a:r>
          <a:r>
            <a:rPr lang="fr-CA" u="sng" noProof="0" dirty="0">
              <a:latin typeface="Segoe UI" panose="020B0502040204020203" pitchFamily="34" charset="0"/>
              <a:cs typeface="Segoe UI" panose="020B0502040204020203" pitchFamily="34" charset="0"/>
              <a:hlinkClick xmlns:r="http://schemas.openxmlformats.org/officeDocument/2006/relationships" r:id="rId1"/>
            </a:rPr>
            <a:t>Emplois GC</a:t>
          </a:r>
          <a:endParaRPr lang="fr-CA" noProof="0" dirty="0">
            <a:latin typeface="Segoe UI" panose="020B0502040204020203" pitchFamily="34" charset="0"/>
            <a:cs typeface="Segoe UI" panose="020B0502040204020203" pitchFamily="34" charset="0"/>
          </a:endParaRPr>
        </a:p>
      </dgm:t>
    </dgm:pt>
    <dgm:pt modelId="{EB7A110F-07F2-476D-B0F5-FC1AC77E82A2}" type="parTrans" cxnId="{7ACCDEF7-F9C2-4EB9-8FA4-7FFF4C4FF5EE}">
      <dgm:prSet/>
      <dgm:spPr/>
      <dgm:t>
        <a:bodyPr/>
        <a:lstStyle/>
        <a:p>
          <a:endParaRPr lang="fr-CA" noProof="0" dirty="0">
            <a:latin typeface="Segoe UI" panose="020B0502040204020203" pitchFamily="34" charset="0"/>
            <a:cs typeface="Segoe UI" panose="020B0502040204020203" pitchFamily="34" charset="0"/>
          </a:endParaRPr>
        </a:p>
      </dgm:t>
    </dgm:pt>
    <dgm:pt modelId="{4B95F674-D142-4778-A3C1-DDD78DE1225C}" type="sibTrans" cxnId="{7ACCDEF7-F9C2-4EB9-8FA4-7FFF4C4FF5EE}">
      <dgm:prSet phldrT="1" phldr="0">
        <dgm:style>
          <a:lnRef idx="2">
            <a:schemeClr val="accent2"/>
          </a:lnRef>
          <a:fillRef idx="1">
            <a:schemeClr val="lt1"/>
          </a:fillRef>
          <a:effectRef idx="0">
            <a:schemeClr val="accent2"/>
          </a:effectRef>
          <a:fontRef idx="minor">
            <a:schemeClr val="dk1"/>
          </a:fontRef>
        </dgm:style>
      </dgm:prSet>
      <dgm:spPr/>
      <dgm:t>
        <a:bodyPr/>
        <a:lstStyle/>
        <a:p>
          <a:r>
            <a:rPr lang="fr-CA" noProof="0" dirty="0">
              <a:latin typeface="Segoe UI" panose="020B0502040204020203" pitchFamily="34" charset="0"/>
              <a:cs typeface="Segoe UI" panose="020B0502040204020203" pitchFamily="34" charset="0"/>
            </a:rPr>
            <a:t>1</a:t>
          </a:r>
        </a:p>
      </dgm:t>
    </dgm:pt>
    <dgm:pt modelId="{1C23BAB1-D098-4A25-ACAE-95E66423B254}">
      <dgm:prSet/>
      <dgm:spPr/>
      <dgm:t>
        <a:bodyPr/>
        <a:lstStyle/>
        <a:p>
          <a:r>
            <a:rPr lang="fr-CA" noProof="0" dirty="0">
              <a:latin typeface="Segoe UI" panose="020B0502040204020203" pitchFamily="34" charset="0"/>
              <a:cs typeface="Segoe UI" panose="020B0502040204020203" pitchFamily="34" charset="0"/>
            </a:rPr>
            <a:t>Cliquez sur "Comment postuler"</a:t>
          </a:r>
        </a:p>
      </dgm:t>
    </dgm:pt>
    <dgm:pt modelId="{1FD5B0E7-FBF4-4FE6-A1AB-09B40B3884A1}" type="parTrans" cxnId="{847E235D-42D0-40BB-934C-E98A6703780C}">
      <dgm:prSet/>
      <dgm:spPr/>
      <dgm:t>
        <a:bodyPr/>
        <a:lstStyle/>
        <a:p>
          <a:endParaRPr lang="fr-CA" noProof="0" dirty="0">
            <a:latin typeface="Segoe UI" panose="020B0502040204020203" pitchFamily="34" charset="0"/>
            <a:cs typeface="Segoe UI" panose="020B0502040204020203" pitchFamily="34" charset="0"/>
          </a:endParaRPr>
        </a:p>
      </dgm:t>
    </dgm:pt>
    <dgm:pt modelId="{FCA7C3CF-3CCB-46E5-A2B7-C1878ECA8EBE}" type="sibTrans" cxnId="{847E235D-42D0-40BB-934C-E98A6703780C}">
      <dgm:prSet phldrT="2" phldr="0">
        <dgm:style>
          <a:lnRef idx="2">
            <a:schemeClr val="accent6"/>
          </a:lnRef>
          <a:fillRef idx="1">
            <a:schemeClr val="lt1"/>
          </a:fillRef>
          <a:effectRef idx="0">
            <a:schemeClr val="accent6"/>
          </a:effectRef>
          <a:fontRef idx="minor">
            <a:schemeClr val="dk1"/>
          </a:fontRef>
        </dgm:style>
      </dgm:prSet>
      <dgm:spPr/>
      <dgm:t>
        <a:bodyPr/>
        <a:lstStyle/>
        <a:p>
          <a:r>
            <a:rPr lang="fr-CA" noProof="0" dirty="0">
              <a:latin typeface="Segoe UI" panose="020B0502040204020203" pitchFamily="34" charset="0"/>
              <a:cs typeface="Segoe UI" panose="020B0502040204020203" pitchFamily="34" charset="0"/>
            </a:rPr>
            <a:t>2</a:t>
          </a:r>
        </a:p>
      </dgm:t>
    </dgm:pt>
    <dgm:pt modelId="{F1820E03-AE53-451D-868B-8FBA7086E0F7}">
      <dgm:prSet/>
      <dgm:spPr/>
      <dgm:t>
        <a:bodyPr/>
        <a:lstStyle/>
        <a:p>
          <a:r>
            <a:rPr lang="fr-CA" noProof="0" dirty="0">
              <a:latin typeface="Segoe UI" panose="020B0502040204020203" pitchFamily="34" charset="0"/>
              <a:cs typeface="Segoe UI" panose="020B0502040204020203" pitchFamily="34" charset="0"/>
            </a:rPr>
            <a:t>S'inscrire aux alertes emploi</a:t>
          </a:r>
        </a:p>
      </dgm:t>
    </dgm:pt>
    <dgm:pt modelId="{EC2551A1-3C3E-4593-8BBC-43402BE70007}" type="parTrans" cxnId="{129EA13C-E163-4975-BFE5-D13776A582CC}">
      <dgm:prSet/>
      <dgm:spPr/>
      <dgm:t>
        <a:bodyPr/>
        <a:lstStyle/>
        <a:p>
          <a:endParaRPr lang="fr-CA" noProof="0" dirty="0">
            <a:latin typeface="Segoe UI" panose="020B0502040204020203" pitchFamily="34" charset="0"/>
            <a:cs typeface="Segoe UI" panose="020B0502040204020203" pitchFamily="34" charset="0"/>
          </a:endParaRPr>
        </a:p>
      </dgm:t>
    </dgm:pt>
    <dgm:pt modelId="{B2847E23-C579-4D0F-B0A2-B15AD686E99E}" type="sibTrans" cxnId="{129EA13C-E163-4975-BFE5-D13776A582CC}">
      <dgm:prSet phldrT="3" phldr="0">
        <dgm:style>
          <a:lnRef idx="2">
            <a:schemeClr val="accent4"/>
          </a:lnRef>
          <a:fillRef idx="1">
            <a:schemeClr val="lt1"/>
          </a:fillRef>
          <a:effectRef idx="0">
            <a:schemeClr val="accent4"/>
          </a:effectRef>
          <a:fontRef idx="minor">
            <a:schemeClr val="dk1"/>
          </a:fontRef>
        </dgm:style>
      </dgm:prSet>
      <dgm:spPr/>
      <dgm:t>
        <a:bodyPr/>
        <a:lstStyle/>
        <a:p>
          <a:r>
            <a:rPr lang="fr-CA" noProof="0" dirty="0">
              <a:latin typeface="Segoe UI" panose="020B0502040204020203" pitchFamily="34" charset="0"/>
              <a:cs typeface="Segoe UI" panose="020B0502040204020203" pitchFamily="34" charset="0"/>
            </a:rPr>
            <a:t>3</a:t>
          </a:r>
        </a:p>
      </dgm:t>
    </dgm:pt>
    <dgm:pt modelId="{E3B33AF5-B0B7-4BB5-ADB2-9341D82E5A00}" type="pres">
      <dgm:prSet presAssocID="{5A8EAA9C-56BF-466B-A30C-DA9133AF1E09}" presName="Name0" presStyleCnt="0">
        <dgm:presLayoutVars>
          <dgm:animLvl val="lvl"/>
          <dgm:resizeHandles val="exact"/>
        </dgm:presLayoutVars>
      </dgm:prSet>
      <dgm:spPr/>
    </dgm:pt>
    <dgm:pt modelId="{1C6EC041-5916-4A7C-8589-CE7C520B3D23}" type="pres">
      <dgm:prSet presAssocID="{E3C9F385-2413-4F28-91D9-123B542A7785}" presName="compositeNode" presStyleCnt="0">
        <dgm:presLayoutVars>
          <dgm:bulletEnabled val="1"/>
        </dgm:presLayoutVars>
      </dgm:prSet>
      <dgm:spPr/>
    </dgm:pt>
    <dgm:pt modelId="{45CF806C-801F-4BBE-99EB-DEDF5A898090}" type="pres">
      <dgm:prSet presAssocID="{E3C9F385-2413-4F28-91D9-123B542A7785}" presName="bgRect" presStyleLbl="bgAccFollowNode1" presStyleIdx="0" presStyleCnt="3"/>
      <dgm:spPr/>
    </dgm:pt>
    <dgm:pt modelId="{E0CF6A4D-4D38-4464-A719-BBB9BA27BB3D}" type="pres">
      <dgm:prSet presAssocID="{4B95F674-D142-4778-A3C1-DDD78DE1225C}" presName="sibTransNodeCircle" presStyleLbl="alignNode1" presStyleIdx="0" presStyleCnt="6">
        <dgm:presLayoutVars>
          <dgm:chMax val="0"/>
          <dgm:bulletEnabled/>
        </dgm:presLayoutVars>
      </dgm:prSet>
      <dgm:spPr/>
    </dgm:pt>
    <dgm:pt modelId="{88E3669D-8487-474F-B8DB-C2B62420A591}" type="pres">
      <dgm:prSet presAssocID="{E3C9F385-2413-4F28-91D9-123B542A7785}" presName="bottomLine" presStyleLbl="alignNode1" presStyleIdx="1" presStyleCnt="6">
        <dgm:presLayoutVars/>
      </dgm:prSet>
      <dgm:spPr/>
    </dgm:pt>
    <dgm:pt modelId="{86B9C562-EF2B-4F99-AB97-0CDA0C8523D7}" type="pres">
      <dgm:prSet presAssocID="{E3C9F385-2413-4F28-91D9-123B542A7785}" presName="nodeText" presStyleLbl="bgAccFollowNode1" presStyleIdx="0" presStyleCnt="3">
        <dgm:presLayoutVars>
          <dgm:bulletEnabled val="1"/>
        </dgm:presLayoutVars>
      </dgm:prSet>
      <dgm:spPr/>
    </dgm:pt>
    <dgm:pt modelId="{EB00E6C9-49E2-4454-AA29-364A5F13EC6A}" type="pres">
      <dgm:prSet presAssocID="{4B95F674-D142-4778-A3C1-DDD78DE1225C}" presName="sibTrans" presStyleCnt="0"/>
      <dgm:spPr/>
    </dgm:pt>
    <dgm:pt modelId="{1F64F529-8AAC-4051-B148-7370A748DA9E}" type="pres">
      <dgm:prSet presAssocID="{1C23BAB1-D098-4A25-ACAE-95E66423B254}" presName="compositeNode" presStyleCnt="0">
        <dgm:presLayoutVars>
          <dgm:bulletEnabled val="1"/>
        </dgm:presLayoutVars>
      </dgm:prSet>
      <dgm:spPr/>
    </dgm:pt>
    <dgm:pt modelId="{7C8AD12B-D385-441A-805C-050A7FA8A62A}" type="pres">
      <dgm:prSet presAssocID="{1C23BAB1-D098-4A25-ACAE-95E66423B254}" presName="bgRect" presStyleLbl="bgAccFollowNode1" presStyleIdx="1" presStyleCnt="3"/>
      <dgm:spPr/>
    </dgm:pt>
    <dgm:pt modelId="{889881A1-580F-47F3-BB17-D937D42CE2E1}" type="pres">
      <dgm:prSet presAssocID="{FCA7C3CF-3CCB-46E5-A2B7-C1878ECA8EBE}" presName="sibTransNodeCircle" presStyleLbl="alignNode1" presStyleIdx="2" presStyleCnt="6">
        <dgm:presLayoutVars>
          <dgm:chMax val="0"/>
          <dgm:bulletEnabled/>
        </dgm:presLayoutVars>
      </dgm:prSet>
      <dgm:spPr/>
    </dgm:pt>
    <dgm:pt modelId="{3A541B22-6E66-4D82-AD29-576414C4BAF1}" type="pres">
      <dgm:prSet presAssocID="{1C23BAB1-D098-4A25-ACAE-95E66423B254}" presName="bottomLine" presStyleLbl="alignNode1" presStyleIdx="3" presStyleCnt="6">
        <dgm:presLayoutVars/>
      </dgm:prSet>
      <dgm:spPr/>
    </dgm:pt>
    <dgm:pt modelId="{B6840210-037E-4597-B626-94767371685B}" type="pres">
      <dgm:prSet presAssocID="{1C23BAB1-D098-4A25-ACAE-95E66423B254}" presName="nodeText" presStyleLbl="bgAccFollowNode1" presStyleIdx="1" presStyleCnt="3">
        <dgm:presLayoutVars>
          <dgm:bulletEnabled val="1"/>
        </dgm:presLayoutVars>
      </dgm:prSet>
      <dgm:spPr/>
    </dgm:pt>
    <dgm:pt modelId="{E75555EE-A19D-47A4-A47E-B2C1D00926D2}" type="pres">
      <dgm:prSet presAssocID="{FCA7C3CF-3CCB-46E5-A2B7-C1878ECA8EBE}" presName="sibTrans" presStyleCnt="0"/>
      <dgm:spPr/>
    </dgm:pt>
    <dgm:pt modelId="{4CEE8F5C-D56A-4960-8D75-99EDAAE35527}" type="pres">
      <dgm:prSet presAssocID="{F1820E03-AE53-451D-868B-8FBA7086E0F7}" presName="compositeNode" presStyleCnt="0">
        <dgm:presLayoutVars>
          <dgm:bulletEnabled val="1"/>
        </dgm:presLayoutVars>
      </dgm:prSet>
      <dgm:spPr/>
    </dgm:pt>
    <dgm:pt modelId="{F87C1623-AFCB-46C0-80D7-A59A4B43AB6C}" type="pres">
      <dgm:prSet presAssocID="{F1820E03-AE53-451D-868B-8FBA7086E0F7}" presName="bgRect" presStyleLbl="bgAccFollowNode1" presStyleIdx="2" presStyleCnt="3"/>
      <dgm:spPr/>
    </dgm:pt>
    <dgm:pt modelId="{105D49F0-E5DF-4C97-B5C0-1E835DC8CC37}" type="pres">
      <dgm:prSet presAssocID="{B2847E23-C579-4D0F-B0A2-B15AD686E99E}" presName="sibTransNodeCircle" presStyleLbl="alignNode1" presStyleIdx="4" presStyleCnt="6">
        <dgm:presLayoutVars>
          <dgm:chMax val="0"/>
          <dgm:bulletEnabled/>
        </dgm:presLayoutVars>
      </dgm:prSet>
      <dgm:spPr/>
    </dgm:pt>
    <dgm:pt modelId="{32B7D8C6-0BA6-4FFB-ABEB-3407B4E1DF35}" type="pres">
      <dgm:prSet presAssocID="{F1820E03-AE53-451D-868B-8FBA7086E0F7}" presName="bottomLine" presStyleLbl="alignNode1" presStyleIdx="5" presStyleCnt="6">
        <dgm:presLayoutVars/>
      </dgm:prSet>
      <dgm:spPr/>
    </dgm:pt>
    <dgm:pt modelId="{62225265-9E8C-4E03-B695-481F088D3024}" type="pres">
      <dgm:prSet presAssocID="{F1820E03-AE53-451D-868B-8FBA7086E0F7}" presName="nodeText" presStyleLbl="bgAccFollowNode1" presStyleIdx="2" presStyleCnt="3">
        <dgm:presLayoutVars>
          <dgm:bulletEnabled val="1"/>
        </dgm:presLayoutVars>
      </dgm:prSet>
      <dgm:spPr/>
    </dgm:pt>
  </dgm:ptLst>
  <dgm:cxnLst>
    <dgm:cxn modelId="{8FF5460F-7C5D-4373-9F0E-123C40B17441}" type="presOf" srcId="{F1820E03-AE53-451D-868B-8FBA7086E0F7}" destId="{F87C1623-AFCB-46C0-80D7-A59A4B43AB6C}" srcOrd="0" destOrd="0" presId="urn:microsoft.com/office/officeart/2016/7/layout/BasicLinearProcessNumbered"/>
    <dgm:cxn modelId="{D699E618-AD94-4F21-855F-58D4F513E1C4}" type="presOf" srcId="{5A8EAA9C-56BF-466B-A30C-DA9133AF1E09}" destId="{E3B33AF5-B0B7-4BB5-ADB2-9341D82E5A00}" srcOrd="0" destOrd="0" presId="urn:microsoft.com/office/officeart/2016/7/layout/BasicLinearProcessNumbered"/>
    <dgm:cxn modelId="{129EA13C-E163-4975-BFE5-D13776A582CC}" srcId="{5A8EAA9C-56BF-466B-A30C-DA9133AF1E09}" destId="{F1820E03-AE53-451D-868B-8FBA7086E0F7}" srcOrd="2" destOrd="0" parTransId="{EC2551A1-3C3E-4593-8BBC-43402BE70007}" sibTransId="{B2847E23-C579-4D0F-B0A2-B15AD686E99E}"/>
    <dgm:cxn modelId="{847E235D-42D0-40BB-934C-E98A6703780C}" srcId="{5A8EAA9C-56BF-466B-A30C-DA9133AF1E09}" destId="{1C23BAB1-D098-4A25-ACAE-95E66423B254}" srcOrd="1" destOrd="0" parTransId="{1FD5B0E7-FBF4-4FE6-A1AB-09B40B3884A1}" sibTransId="{FCA7C3CF-3CCB-46E5-A2B7-C1878ECA8EBE}"/>
    <dgm:cxn modelId="{02F6C253-6328-4DBE-845A-8B20655C08FF}" type="presOf" srcId="{F1820E03-AE53-451D-868B-8FBA7086E0F7}" destId="{62225265-9E8C-4E03-B695-481F088D3024}" srcOrd="1" destOrd="0" presId="urn:microsoft.com/office/officeart/2016/7/layout/BasicLinearProcessNumbered"/>
    <dgm:cxn modelId="{A7595956-2668-4462-B142-2185F88E3F70}" type="presOf" srcId="{E3C9F385-2413-4F28-91D9-123B542A7785}" destId="{86B9C562-EF2B-4F99-AB97-0CDA0C8523D7}" srcOrd="1" destOrd="0" presId="urn:microsoft.com/office/officeart/2016/7/layout/BasicLinearProcessNumbered"/>
    <dgm:cxn modelId="{408B9678-091C-425C-B20B-B95114476B5B}" type="presOf" srcId="{1C23BAB1-D098-4A25-ACAE-95E66423B254}" destId="{7C8AD12B-D385-441A-805C-050A7FA8A62A}" srcOrd="0" destOrd="0" presId="urn:microsoft.com/office/officeart/2016/7/layout/BasicLinearProcessNumbered"/>
    <dgm:cxn modelId="{8855AE8F-14B4-49C6-9A4A-A98764528A93}" type="presOf" srcId="{FCA7C3CF-3CCB-46E5-A2B7-C1878ECA8EBE}" destId="{889881A1-580F-47F3-BB17-D937D42CE2E1}" srcOrd="0" destOrd="0" presId="urn:microsoft.com/office/officeart/2016/7/layout/BasicLinearProcessNumbered"/>
    <dgm:cxn modelId="{4338FCC5-89D1-4734-9F14-A09EA1EDCAA1}" type="presOf" srcId="{B2847E23-C579-4D0F-B0A2-B15AD686E99E}" destId="{105D49F0-E5DF-4C97-B5C0-1E835DC8CC37}" srcOrd="0" destOrd="0" presId="urn:microsoft.com/office/officeart/2016/7/layout/BasicLinearProcessNumbered"/>
    <dgm:cxn modelId="{2428C4C6-411D-4531-8681-ABECA876B51C}" type="presOf" srcId="{E3C9F385-2413-4F28-91D9-123B542A7785}" destId="{45CF806C-801F-4BBE-99EB-DEDF5A898090}" srcOrd="0" destOrd="0" presId="urn:microsoft.com/office/officeart/2016/7/layout/BasicLinearProcessNumbered"/>
    <dgm:cxn modelId="{C46027D3-31C7-4714-9F37-6CE7FACA518F}" type="presOf" srcId="{1C23BAB1-D098-4A25-ACAE-95E66423B254}" destId="{B6840210-037E-4597-B626-94767371685B}" srcOrd="1" destOrd="0" presId="urn:microsoft.com/office/officeart/2016/7/layout/BasicLinearProcessNumbered"/>
    <dgm:cxn modelId="{7ACCDEF7-F9C2-4EB9-8FA4-7FFF4C4FF5EE}" srcId="{5A8EAA9C-56BF-466B-A30C-DA9133AF1E09}" destId="{E3C9F385-2413-4F28-91D9-123B542A7785}" srcOrd="0" destOrd="0" parTransId="{EB7A110F-07F2-476D-B0F5-FC1AC77E82A2}" sibTransId="{4B95F674-D142-4778-A3C1-DDD78DE1225C}"/>
    <dgm:cxn modelId="{D961ECF7-BDA0-4AC9-A0D9-CCB3629E7508}" type="presOf" srcId="{4B95F674-D142-4778-A3C1-DDD78DE1225C}" destId="{E0CF6A4D-4D38-4464-A719-BBB9BA27BB3D}" srcOrd="0" destOrd="0" presId="urn:microsoft.com/office/officeart/2016/7/layout/BasicLinearProcessNumbered"/>
    <dgm:cxn modelId="{CED60CB9-2126-462D-A1F3-24AA1745C607}" type="presParOf" srcId="{E3B33AF5-B0B7-4BB5-ADB2-9341D82E5A00}" destId="{1C6EC041-5916-4A7C-8589-CE7C520B3D23}" srcOrd="0" destOrd="0" presId="urn:microsoft.com/office/officeart/2016/7/layout/BasicLinearProcessNumbered"/>
    <dgm:cxn modelId="{F3139E1A-035B-410B-BB4B-12ADFF2F3DF4}" type="presParOf" srcId="{1C6EC041-5916-4A7C-8589-CE7C520B3D23}" destId="{45CF806C-801F-4BBE-99EB-DEDF5A898090}" srcOrd="0" destOrd="0" presId="urn:microsoft.com/office/officeart/2016/7/layout/BasicLinearProcessNumbered"/>
    <dgm:cxn modelId="{D1FD9793-F57A-49D3-B46C-47A4C23FF039}" type="presParOf" srcId="{1C6EC041-5916-4A7C-8589-CE7C520B3D23}" destId="{E0CF6A4D-4D38-4464-A719-BBB9BA27BB3D}" srcOrd="1" destOrd="0" presId="urn:microsoft.com/office/officeart/2016/7/layout/BasicLinearProcessNumbered"/>
    <dgm:cxn modelId="{E1AAA0A8-84CA-4E79-ACBB-95C7BA2C11EF}" type="presParOf" srcId="{1C6EC041-5916-4A7C-8589-CE7C520B3D23}" destId="{88E3669D-8487-474F-B8DB-C2B62420A591}" srcOrd="2" destOrd="0" presId="urn:microsoft.com/office/officeart/2016/7/layout/BasicLinearProcessNumbered"/>
    <dgm:cxn modelId="{4E1B7281-AB7E-4CB8-8D2B-8991C3A36D0C}" type="presParOf" srcId="{1C6EC041-5916-4A7C-8589-CE7C520B3D23}" destId="{86B9C562-EF2B-4F99-AB97-0CDA0C8523D7}" srcOrd="3" destOrd="0" presId="urn:microsoft.com/office/officeart/2016/7/layout/BasicLinearProcessNumbered"/>
    <dgm:cxn modelId="{E2D36BE5-D0EA-40AA-A789-FE06581F271A}" type="presParOf" srcId="{E3B33AF5-B0B7-4BB5-ADB2-9341D82E5A00}" destId="{EB00E6C9-49E2-4454-AA29-364A5F13EC6A}" srcOrd="1" destOrd="0" presId="urn:microsoft.com/office/officeart/2016/7/layout/BasicLinearProcessNumbered"/>
    <dgm:cxn modelId="{DE4E06E3-D1CC-4570-A114-369212658F03}" type="presParOf" srcId="{E3B33AF5-B0B7-4BB5-ADB2-9341D82E5A00}" destId="{1F64F529-8AAC-4051-B148-7370A748DA9E}" srcOrd="2" destOrd="0" presId="urn:microsoft.com/office/officeart/2016/7/layout/BasicLinearProcessNumbered"/>
    <dgm:cxn modelId="{112E4C95-5961-4005-B580-3CD3C7A3B19E}" type="presParOf" srcId="{1F64F529-8AAC-4051-B148-7370A748DA9E}" destId="{7C8AD12B-D385-441A-805C-050A7FA8A62A}" srcOrd="0" destOrd="0" presId="urn:microsoft.com/office/officeart/2016/7/layout/BasicLinearProcessNumbered"/>
    <dgm:cxn modelId="{0B2D59C0-149B-416E-B49A-B684E5074818}" type="presParOf" srcId="{1F64F529-8AAC-4051-B148-7370A748DA9E}" destId="{889881A1-580F-47F3-BB17-D937D42CE2E1}" srcOrd="1" destOrd="0" presId="urn:microsoft.com/office/officeart/2016/7/layout/BasicLinearProcessNumbered"/>
    <dgm:cxn modelId="{1C1CA2BC-4EA9-4B84-B868-B31AD3CA0F36}" type="presParOf" srcId="{1F64F529-8AAC-4051-B148-7370A748DA9E}" destId="{3A541B22-6E66-4D82-AD29-576414C4BAF1}" srcOrd="2" destOrd="0" presId="urn:microsoft.com/office/officeart/2016/7/layout/BasicLinearProcessNumbered"/>
    <dgm:cxn modelId="{1544345C-6A07-4B84-9CB1-760171D2D1E8}" type="presParOf" srcId="{1F64F529-8AAC-4051-B148-7370A748DA9E}" destId="{B6840210-037E-4597-B626-94767371685B}" srcOrd="3" destOrd="0" presId="urn:microsoft.com/office/officeart/2016/7/layout/BasicLinearProcessNumbered"/>
    <dgm:cxn modelId="{1E8FF584-3416-44D2-B79B-54A999DA73E5}" type="presParOf" srcId="{E3B33AF5-B0B7-4BB5-ADB2-9341D82E5A00}" destId="{E75555EE-A19D-47A4-A47E-B2C1D00926D2}" srcOrd="3" destOrd="0" presId="urn:microsoft.com/office/officeart/2016/7/layout/BasicLinearProcessNumbered"/>
    <dgm:cxn modelId="{5FCFA400-AA2C-4B67-8DAB-84716CD0221E}" type="presParOf" srcId="{E3B33AF5-B0B7-4BB5-ADB2-9341D82E5A00}" destId="{4CEE8F5C-D56A-4960-8D75-99EDAAE35527}" srcOrd="4" destOrd="0" presId="urn:microsoft.com/office/officeart/2016/7/layout/BasicLinearProcessNumbered"/>
    <dgm:cxn modelId="{63A2A856-EFD3-41C1-A3A9-8C3CD005B81D}" type="presParOf" srcId="{4CEE8F5C-D56A-4960-8D75-99EDAAE35527}" destId="{F87C1623-AFCB-46C0-80D7-A59A4B43AB6C}" srcOrd="0" destOrd="0" presId="urn:microsoft.com/office/officeart/2016/7/layout/BasicLinearProcessNumbered"/>
    <dgm:cxn modelId="{35901519-0BEA-4050-83EE-924B544BBB2E}" type="presParOf" srcId="{4CEE8F5C-D56A-4960-8D75-99EDAAE35527}" destId="{105D49F0-E5DF-4C97-B5C0-1E835DC8CC37}" srcOrd="1" destOrd="0" presId="urn:microsoft.com/office/officeart/2016/7/layout/BasicLinearProcessNumbered"/>
    <dgm:cxn modelId="{9355098D-2B3C-4343-B064-B77A1ADE8F76}" type="presParOf" srcId="{4CEE8F5C-D56A-4960-8D75-99EDAAE35527}" destId="{32B7D8C6-0BA6-4FFB-ABEB-3407B4E1DF35}" srcOrd="2" destOrd="0" presId="urn:microsoft.com/office/officeart/2016/7/layout/BasicLinearProcessNumbered"/>
    <dgm:cxn modelId="{4E3710F6-AD46-4CAD-AFAE-50732B823EDB}" type="presParOf" srcId="{4CEE8F5C-D56A-4960-8D75-99EDAAE35527}" destId="{62225265-9E8C-4E03-B695-481F088D3024}"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1624CC-B10D-4674-B0AB-CDCD2AE64AD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E44A925-C6CD-438C-A248-ADA8194D4345}">
      <dgm:prSet custT="1"/>
      <dgm:spPr/>
      <dgm:t>
        <a:bodyPr/>
        <a:lstStyle/>
        <a:p>
          <a:r>
            <a:rPr lang="fr-CA" sz="2400" noProof="0" dirty="0">
              <a:latin typeface="Segoe UI" panose="020B0502040204020203" pitchFamily="34" charset="0"/>
              <a:cs typeface="Segoe UI" panose="020B0502040204020203" pitchFamily="34" charset="0"/>
            </a:rPr>
            <a:t>Les mesures d'adaptation en matière d'évaluation éliminent les obstacles du processus de sélection afin que vous puissiez démontrer pleinement vos capacités.</a:t>
          </a:r>
        </a:p>
      </dgm:t>
      <dgm:extLst>
        <a:ext uri="{E40237B7-FDA0-4F09-8148-C483321AD2D9}">
          <dgm14:cNvPr xmlns:dgm14="http://schemas.microsoft.com/office/drawing/2010/diagram" id="0" name="" descr="Table 1 mentioning description; Assessment accommodations remove obstacles from the selection process so that you can demonstrate your abilities to your fullest capacity.&#10;"/>
        </a:ext>
      </dgm:extLst>
    </dgm:pt>
    <dgm:pt modelId="{F6FBE8E8-EC1F-47BC-9857-A6FC3739FC7C}" type="parTrans" cxnId="{6BF7BD37-57C1-4C8D-AE79-FFFF22E868B8}">
      <dgm:prSet/>
      <dgm:spPr/>
      <dgm:t>
        <a:bodyPr/>
        <a:lstStyle/>
        <a:p>
          <a:endParaRPr lang="fr-CA" noProof="0" dirty="0"/>
        </a:p>
      </dgm:t>
    </dgm:pt>
    <dgm:pt modelId="{09FA3CA1-3A57-41A4-8F09-3E0DC98EB17E}" type="sibTrans" cxnId="{6BF7BD37-57C1-4C8D-AE79-FFFF22E868B8}">
      <dgm:prSet/>
      <dgm:spPr/>
      <dgm:t>
        <a:bodyPr/>
        <a:lstStyle/>
        <a:p>
          <a:endParaRPr lang="fr-CA" noProof="0" dirty="0"/>
        </a:p>
      </dgm:t>
    </dgm:pt>
    <dgm:pt modelId="{A4430EDD-2D75-4669-B80F-903384088CD5}">
      <dgm:prSet custT="1"/>
      <dgm:spPr/>
      <dgm:t>
        <a:bodyPr/>
        <a:lstStyle/>
        <a:p>
          <a:r>
            <a:rPr lang="fr-CA" sz="2400" noProof="0" dirty="0">
              <a:latin typeface="Segoe UI" panose="020B0502040204020203" pitchFamily="34" charset="0"/>
              <a:cs typeface="Segoe UI" panose="020B0502040204020203" pitchFamily="34" charset="0"/>
            </a:rPr>
            <a:t>Si on vous contacte pour un test ou une entrevue et que vous avez besoin d'ajustements dans la manière dont vous êtes évalué(e), vous devez en informer l'organisme d'embauche.</a:t>
          </a:r>
        </a:p>
      </dgm:t>
      <dgm:extLst>
        <a:ext uri="{E40237B7-FDA0-4F09-8148-C483321AD2D9}">
          <dgm14:cNvPr xmlns:dgm14="http://schemas.microsoft.com/office/drawing/2010/diagram" id="0" name="" descr="Table 2 mentioning description: If you are contacted for a test or interview and require adjustments to the way you are assessed, you should inform the hiring organization of your needs.&#10;"/>
        </a:ext>
      </dgm:extLst>
    </dgm:pt>
    <dgm:pt modelId="{7782838F-6050-400A-8AC6-3312DFBEBDC1}" type="parTrans" cxnId="{38FB13A1-3E45-4BCB-A9ED-34669409F128}">
      <dgm:prSet/>
      <dgm:spPr/>
      <dgm:t>
        <a:bodyPr/>
        <a:lstStyle/>
        <a:p>
          <a:endParaRPr lang="fr-CA" noProof="0" dirty="0"/>
        </a:p>
      </dgm:t>
    </dgm:pt>
    <dgm:pt modelId="{163122DD-5C64-4A79-B873-E63E2CA02BC9}" type="sibTrans" cxnId="{38FB13A1-3E45-4BCB-A9ED-34669409F128}">
      <dgm:prSet/>
      <dgm:spPr/>
      <dgm:t>
        <a:bodyPr/>
        <a:lstStyle/>
        <a:p>
          <a:endParaRPr lang="fr-CA" noProof="0" dirty="0"/>
        </a:p>
      </dgm:t>
    </dgm:pt>
    <dgm:pt modelId="{D117799B-7F5F-43BA-AFAE-002C60B37EDD}" type="pres">
      <dgm:prSet presAssocID="{DF1624CC-B10D-4674-B0AB-CDCD2AE64AD3}" presName="hierChild1" presStyleCnt="0">
        <dgm:presLayoutVars>
          <dgm:chPref val="1"/>
          <dgm:dir/>
          <dgm:animOne val="branch"/>
          <dgm:animLvl val="lvl"/>
          <dgm:resizeHandles/>
        </dgm:presLayoutVars>
      </dgm:prSet>
      <dgm:spPr/>
    </dgm:pt>
    <dgm:pt modelId="{AC53713E-F301-4ACF-9C3D-CFDF958B35E0}" type="pres">
      <dgm:prSet presAssocID="{9E44A925-C6CD-438C-A248-ADA8194D4345}" presName="hierRoot1" presStyleCnt="0"/>
      <dgm:spPr/>
    </dgm:pt>
    <dgm:pt modelId="{5BEF52CE-1746-45F7-8727-B3FA9E411D0E}" type="pres">
      <dgm:prSet presAssocID="{9E44A925-C6CD-438C-A248-ADA8194D4345}" presName="composite" presStyleCnt="0"/>
      <dgm:spPr/>
    </dgm:pt>
    <dgm:pt modelId="{0AA40FCF-5518-471D-A2C2-498A871EF49E}" type="pres">
      <dgm:prSet presAssocID="{9E44A925-C6CD-438C-A248-ADA8194D4345}" presName="background" presStyleLbl="node0" presStyleIdx="0" presStyleCnt="2">
        <dgm:style>
          <a:lnRef idx="2">
            <a:schemeClr val="accent2">
              <a:shade val="15000"/>
            </a:schemeClr>
          </a:lnRef>
          <a:fillRef idx="1">
            <a:schemeClr val="accent2"/>
          </a:fillRef>
          <a:effectRef idx="0">
            <a:schemeClr val="accent2"/>
          </a:effectRef>
          <a:fontRef idx="minor">
            <a:schemeClr val="lt1"/>
          </a:fontRef>
        </dgm:style>
      </dgm:prSet>
      <dgm:spPr/>
    </dgm:pt>
    <dgm:pt modelId="{903FABAF-26CE-425F-9FAD-31A5681B4000}" type="pres">
      <dgm:prSet presAssocID="{9E44A925-C6CD-438C-A248-ADA8194D4345}" presName="text" presStyleLbl="fgAcc0" presStyleIdx="0" presStyleCnt="2">
        <dgm:presLayoutVars>
          <dgm:chPref val="3"/>
        </dgm:presLayoutVars>
      </dgm:prSet>
      <dgm:spPr/>
    </dgm:pt>
    <dgm:pt modelId="{4014EC25-4305-45C9-AADF-401108C46167}" type="pres">
      <dgm:prSet presAssocID="{9E44A925-C6CD-438C-A248-ADA8194D4345}" presName="hierChild2" presStyleCnt="0"/>
      <dgm:spPr/>
    </dgm:pt>
    <dgm:pt modelId="{C8A2E483-78DC-4614-938C-59EEAA7A34FA}" type="pres">
      <dgm:prSet presAssocID="{A4430EDD-2D75-4669-B80F-903384088CD5}" presName="hierRoot1" presStyleCnt="0"/>
      <dgm:spPr/>
    </dgm:pt>
    <dgm:pt modelId="{C22DF792-C73A-4B99-A9B2-2BCD9EA25634}" type="pres">
      <dgm:prSet presAssocID="{A4430EDD-2D75-4669-B80F-903384088CD5}" presName="composite" presStyleCnt="0"/>
      <dgm:spPr/>
    </dgm:pt>
    <dgm:pt modelId="{164D8A99-CE31-492F-AC63-D835C6649A86}" type="pres">
      <dgm:prSet presAssocID="{A4430EDD-2D75-4669-B80F-903384088CD5}" presName="background" presStyleLbl="node0" presStyleIdx="1" presStyleCnt="2">
        <dgm:style>
          <a:lnRef idx="2">
            <a:schemeClr val="accent2">
              <a:shade val="15000"/>
            </a:schemeClr>
          </a:lnRef>
          <a:fillRef idx="1">
            <a:schemeClr val="accent2"/>
          </a:fillRef>
          <a:effectRef idx="0">
            <a:schemeClr val="accent2"/>
          </a:effectRef>
          <a:fontRef idx="minor">
            <a:schemeClr val="lt1"/>
          </a:fontRef>
        </dgm:style>
      </dgm:prSet>
      <dgm:spPr/>
    </dgm:pt>
    <dgm:pt modelId="{0597FA2B-CC21-4F16-82A6-960F595A8A9E}" type="pres">
      <dgm:prSet presAssocID="{A4430EDD-2D75-4669-B80F-903384088CD5}" presName="text" presStyleLbl="fgAcc0" presStyleIdx="1" presStyleCnt="2">
        <dgm:presLayoutVars>
          <dgm:chPref val="3"/>
        </dgm:presLayoutVars>
      </dgm:prSet>
      <dgm:spPr/>
    </dgm:pt>
    <dgm:pt modelId="{8121715F-E3DB-4587-8531-EE6FE24178E8}" type="pres">
      <dgm:prSet presAssocID="{A4430EDD-2D75-4669-B80F-903384088CD5}" presName="hierChild2" presStyleCnt="0"/>
      <dgm:spPr/>
    </dgm:pt>
  </dgm:ptLst>
  <dgm:cxnLst>
    <dgm:cxn modelId="{6C623826-A0DB-4268-825A-BB1AE24F57D9}" type="presOf" srcId="{DF1624CC-B10D-4674-B0AB-CDCD2AE64AD3}" destId="{D117799B-7F5F-43BA-AFAE-002C60B37EDD}" srcOrd="0" destOrd="0" presId="urn:microsoft.com/office/officeart/2005/8/layout/hierarchy1"/>
    <dgm:cxn modelId="{6BF7BD37-57C1-4C8D-AE79-FFFF22E868B8}" srcId="{DF1624CC-B10D-4674-B0AB-CDCD2AE64AD3}" destId="{9E44A925-C6CD-438C-A248-ADA8194D4345}" srcOrd="0" destOrd="0" parTransId="{F6FBE8E8-EC1F-47BC-9857-A6FC3739FC7C}" sibTransId="{09FA3CA1-3A57-41A4-8F09-3E0DC98EB17E}"/>
    <dgm:cxn modelId="{44088494-BDCF-464E-91D1-CC01A87DCE3D}" type="presOf" srcId="{A4430EDD-2D75-4669-B80F-903384088CD5}" destId="{0597FA2B-CC21-4F16-82A6-960F595A8A9E}" srcOrd="0" destOrd="0" presId="urn:microsoft.com/office/officeart/2005/8/layout/hierarchy1"/>
    <dgm:cxn modelId="{38FB13A1-3E45-4BCB-A9ED-34669409F128}" srcId="{DF1624CC-B10D-4674-B0AB-CDCD2AE64AD3}" destId="{A4430EDD-2D75-4669-B80F-903384088CD5}" srcOrd="1" destOrd="0" parTransId="{7782838F-6050-400A-8AC6-3312DFBEBDC1}" sibTransId="{163122DD-5C64-4A79-B873-E63E2CA02BC9}"/>
    <dgm:cxn modelId="{C3F11BC9-8E8D-431F-AC8B-4424887FE0E4}" type="presOf" srcId="{9E44A925-C6CD-438C-A248-ADA8194D4345}" destId="{903FABAF-26CE-425F-9FAD-31A5681B4000}" srcOrd="0" destOrd="0" presId="urn:microsoft.com/office/officeart/2005/8/layout/hierarchy1"/>
    <dgm:cxn modelId="{785B032D-4891-4B0E-810B-EA542848CDF6}" type="presParOf" srcId="{D117799B-7F5F-43BA-AFAE-002C60B37EDD}" destId="{AC53713E-F301-4ACF-9C3D-CFDF958B35E0}" srcOrd="0" destOrd="0" presId="urn:microsoft.com/office/officeart/2005/8/layout/hierarchy1"/>
    <dgm:cxn modelId="{9BDAD599-BE83-447D-841A-7E9C3A5211F5}" type="presParOf" srcId="{AC53713E-F301-4ACF-9C3D-CFDF958B35E0}" destId="{5BEF52CE-1746-45F7-8727-B3FA9E411D0E}" srcOrd="0" destOrd="0" presId="urn:microsoft.com/office/officeart/2005/8/layout/hierarchy1"/>
    <dgm:cxn modelId="{CA0F202E-5E79-4743-9430-247299C6D408}" type="presParOf" srcId="{5BEF52CE-1746-45F7-8727-B3FA9E411D0E}" destId="{0AA40FCF-5518-471D-A2C2-498A871EF49E}" srcOrd="0" destOrd="0" presId="urn:microsoft.com/office/officeart/2005/8/layout/hierarchy1"/>
    <dgm:cxn modelId="{F1EA2025-00C3-410E-9D0C-0165A2A082D3}" type="presParOf" srcId="{5BEF52CE-1746-45F7-8727-B3FA9E411D0E}" destId="{903FABAF-26CE-425F-9FAD-31A5681B4000}" srcOrd="1" destOrd="0" presId="urn:microsoft.com/office/officeart/2005/8/layout/hierarchy1"/>
    <dgm:cxn modelId="{AC1629C2-A819-46C1-B7C2-3B3BF22183D4}" type="presParOf" srcId="{AC53713E-F301-4ACF-9C3D-CFDF958B35E0}" destId="{4014EC25-4305-45C9-AADF-401108C46167}" srcOrd="1" destOrd="0" presId="urn:microsoft.com/office/officeart/2005/8/layout/hierarchy1"/>
    <dgm:cxn modelId="{369BA355-645F-4DC4-B2F9-38A9F3E13143}" type="presParOf" srcId="{D117799B-7F5F-43BA-AFAE-002C60B37EDD}" destId="{C8A2E483-78DC-4614-938C-59EEAA7A34FA}" srcOrd="1" destOrd="0" presId="urn:microsoft.com/office/officeart/2005/8/layout/hierarchy1"/>
    <dgm:cxn modelId="{B13CE418-681B-452E-9B62-40003A8D6A8D}" type="presParOf" srcId="{C8A2E483-78DC-4614-938C-59EEAA7A34FA}" destId="{C22DF792-C73A-4B99-A9B2-2BCD9EA25634}" srcOrd="0" destOrd="0" presId="urn:microsoft.com/office/officeart/2005/8/layout/hierarchy1"/>
    <dgm:cxn modelId="{8430B3CC-638D-4AFC-8A05-DA2C604572DF}" type="presParOf" srcId="{C22DF792-C73A-4B99-A9B2-2BCD9EA25634}" destId="{164D8A99-CE31-492F-AC63-D835C6649A86}" srcOrd="0" destOrd="0" presId="urn:microsoft.com/office/officeart/2005/8/layout/hierarchy1"/>
    <dgm:cxn modelId="{6557D553-3519-425A-AF30-A22128B02882}" type="presParOf" srcId="{C22DF792-C73A-4B99-A9B2-2BCD9EA25634}" destId="{0597FA2B-CC21-4F16-82A6-960F595A8A9E}" srcOrd="1" destOrd="0" presId="urn:microsoft.com/office/officeart/2005/8/layout/hierarchy1"/>
    <dgm:cxn modelId="{74D6B450-8215-427B-94E1-57270227DF72}" type="presParOf" srcId="{C8A2E483-78DC-4614-938C-59EEAA7A34FA}" destId="{8121715F-E3DB-4587-8531-EE6FE24178E8}" srcOrd="1" destOrd="0" presId="urn:microsoft.com/office/officeart/2005/8/layout/hierarchy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DCDE27-4082-48AE-87FE-94BF09C2D677}" type="doc">
      <dgm:prSet loTypeId="urn:microsoft.com/office/officeart/2018/2/layout/IconCircleList" loCatId="icon" qsTypeId="urn:microsoft.com/office/officeart/2005/8/quickstyle/simple5" qsCatId="simple" csTypeId="urn:microsoft.com/office/officeart/2005/8/colors/colorful1" csCatId="colorful" phldr="1"/>
      <dgm:spPr/>
      <dgm:t>
        <a:bodyPr/>
        <a:lstStyle/>
        <a:p>
          <a:endParaRPr lang="en-US"/>
        </a:p>
      </dgm:t>
    </dgm:pt>
    <dgm:pt modelId="{45B9FB6F-087A-4EEC-920C-38D94E4F28CF}">
      <dgm:prSet custT="1"/>
      <dgm:spPr/>
      <dgm:t>
        <a:bodyPr/>
        <a:lstStyle/>
        <a:p>
          <a:pPr>
            <a:lnSpc>
              <a:spcPct val="100000"/>
            </a:lnSpc>
          </a:pPr>
          <a:r>
            <a:rPr lang="fr-CA" sz="1800" noProof="0" dirty="0"/>
            <a:t>Faire preuve de conscience de soi</a:t>
          </a:r>
        </a:p>
      </dgm:t>
    </dgm:pt>
    <dgm:pt modelId="{99C338DF-AFB9-4AA3-9C93-AD5607A68AB5}" type="parTrans" cxnId="{9C994DE3-1324-4EEA-B623-2D6BE09D0FC2}">
      <dgm:prSet/>
      <dgm:spPr/>
      <dgm:t>
        <a:bodyPr/>
        <a:lstStyle/>
        <a:p>
          <a:endParaRPr lang="fr-CA" sz="2000" noProof="0" dirty="0"/>
        </a:p>
      </dgm:t>
    </dgm:pt>
    <dgm:pt modelId="{DEF40AB1-0F0A-4734-8A47-907E82E55E7C}" type="sibTrans" cxnId="{9C994DE3-1324-4EEA-B623-2D6BE09D0FC2}">
      <dgm:prSet/>
      <dgm:spPr/>
      <dgm:t>
        <a:bodyPr/>
        <a:lstStyle/>
        <a:p>
          <a:pPr>
            <a:lnSpc>
              <a:spcPct val="100000"/>
            </a:lnSpc>
          </a:pPr>
          <a:endParaRPr lang="fr-CA" sz="2000" noProof="0" dirty="0"/>
        </a:p>
      </dgm:t>
    </dgm:pt>
    <dgm:pt modelId="{930665F3-E8DC-437C-8444-18E019DDC919}">
      <dgm:prSet custT="1"/>
      <dgm:spPr/>
      <dgm:t>
        <a:bodyPr/>
        <a:lstStyle/>
        <a:p>
          <a:pPr>
            <a:lnSpc>
              <a:spcPct val="100000"/>
            </a:lnSpc>
          </a:pPr>
          <a:r>
            <a:rPr lang="fr-CA" sz="1800" noProof="0" dirty="0"/>
            <a:t>Construire une bibliothèque d'expériences</a:t>
          </a:r>
        </a:p>
      </dgm:t>
    </dgm:pt>
    <dgm:pt modelId="{2BFC1FC3-E779-48F6-B8C2-391F654E649D}" type="parTrans" cxnId="{5C8FE557-58D3-4ED5-A2AE-BBE1F29A32DC}">
      <dgm:prSet/>
      <dgm:spPr/>
      <dgm:t>
        <a:bodyPr/>
        <a:lstStyle/>
        <a:p>
          <a:endParaRPr lang="fr-CA" sz="2000" noProof="0" dirty="0"/>
        </a:p>
      </dgm:t>
    </dgm:pt>
    <dgm:pt modelId="{AEBD1C81-A27C-4F6D-B31B-1F30B9786CB3}" type="sibTrans" cxnId="{5C8FE557-58D3-4ED5-A2AE-BBE1F29A32DC}">
      <dgm:prSet/>
      <dgm:spPr/>
      <dgm:t>
        <a:bodyPr/>
        <a:lstStyle/>
        <a:p>
          <a:pPr>
            <a:lnSpc>
              <a:spcPct val="100000"/>
            </a:lnSpc>
          </a:pPr>
          <a:endParaRPr lang="fr-CA" sz="2000" noProof="0" dirty="0"/>
        </a:p>
      </dgm:t>
    </dgm:pt>
    <dgm:pt modelId="{082481B0-80CE-4A72-8537-6A8259F3F778}">
      <dgm:prSet custT="1"/>
      <dgm:spPr/>
      <dgm:t>
        <a:bodyPr/>
        <a:lstStyle/>
        <a:p>
          <a:pPr>
            <a:lnSpc>
              <a:spcPct val="100000"/>
            </a:lnSpc>
          </a:pPr>
          <a:r>
            <a:rPr lang="fr-CA" sz="1800" noProof="0" dirty="0"/>
            <a:t>Surmonter les obstacles</a:t>
          </a:r>
        </a:p>
      </dgm:t>
    </dgm:pt>
    <dgm:pt modelId="{FE852674-54C1-4A86-99E2-B399BBE57852}" type="parTrans" cxnId="{ACC1E3DE-F395-4C20-A2E9-5F47A25E5691}">
      <dgm:prSet/>
      <dgm:spPr/>
      <dgm:t>
        <a:bodyPr/>
        <a:lstStyle/>
        <a:p>
          <a:endParaRPr lang="fr-CA" sz="2000" noProof="0" dirty="0"/>
        </a:p>
      </dgm:t>
    </dgm:pt>
    <dgm:pt modelId="{4BE3C1DB-7065-48B0-BF96-58270402F303}" type="sibTrans" cxnId="{ACC1E3DE-F395-4C20-A2E9-5F47A25E5691}">
      <dgm:prSet/>
      <dgm:spPr/>
      <dgm:t>
        <a:bodyPr/>
        <a:lstStyle/>
        <a:p>
          <a:endParaRPr lang="fr-CA" sz="2000" noProof="0" dirty="0"/>
        </a:p>
      </dgm:t>
    </dgm:pt>
    <dgm:pt modelId="{BCAFC734-875A-4301-8DD8-49373FB1A81C}" type="pres">
      <dgm:prSet presAssocID="{4BDCDE27-4082-48AE-87FE-94BF09C2D677}" presName="root" presStyleCnt="0">
        <dgm:presLayoutVars>
          <dgm:dir/>
          <dgm:resizeHandles val="exact"/>
        </dgm:presLayoutVars>
      </dgm:prSet>
      <dgm:spPr/>
    </dgm:pt>
    <dgm:pt modelId="{6FED3890-B352-47FC-B4CB-33669E016164}" type="pres">
      <dgm:prSet presAssocID="{4BDCDE27-4082-48AE-87FE-94BF09C2D677}" presName="container" presStyleCnt="0">
        <dgm:presLayoutVars>
          <dgm:dir/>
          <dgm:resizeHandles val="exact"/>
        </dgm:presLayoutVars>
      </dgm:prSet>
      <dgm:spPr/>
    </dgm:pt>
    <dgm:pt modelId="{0AAA79D5-7105-4390-A185-B005D64C6187}" type="pres">
      <dgm:prSet presAssocID="{45B9FB6F-087A-4EEC-920C-38D94E4F28CF}" presName="compNode" presStyleCnt="0"/>
      <dgm:spPr/>
    </dgm:pt>
    <dgm:pt modelId="{6F758B65-14A5-4141-8A89-1B8E58DBB76C}" type="pres">
      <dgm:prSet presAssocID="{45B9FB6F-087A-4EEC-920C-38D94E4F28CF}" presName="iconBgRect" presStyleLbl="bgShp" presStyleIdx="0" presStyleCnt="3" custScaleX="237187" custScaleY="244361" custLinFactX="37285" custLinFactY="-10326" custLinFactNeighborX="100000" custLinFactNeighborY="-100000"/>
      <dgm:spPr/>
    </dgm:pt>
    <dgm:pt modelId="{9571B472-B7DD-4C9E-AF7C-E2705626406F}" type="pres">
      <dgm:prSet presAssocID="{45B9FB6F-087A-4EEC-920C-38D94E4F28CF}" presName="iconRect" presStyleLbl="node1" presStyleIdx="0" presStyleCnt="3" custScaleX="234055" custScaleY="231292" custLinFactX="100000" custLinFactY="-96465" custLinFactNeighborX="148224"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lay"/>
        </a:ext>
      </dgm:extLst>
    </dgm:pt>
    <dgm:pt modelId="{A22662FB-6E6D-4394-B0DB-34D432A18C14}" type="pres">
      <dgm:prSet presAssocID="{45B9FB6F-087A-4EEC-920C-38D94E4F28CF}" presName="spaceRect" presStyleCnt="0"/>
      <dgm:spPr/>
    </dgm:pt>
    <dgm:pt modelId="{FD9D446D-565E-4336-8B7C-97A59FBF8879}" type="pres">
      <dgm:prSet presAssocID="{45B9FB6F-087A-4EEC-920C-38D94E4F28CF}" presName="textRect" presStyleLbl="revTx" presStyleIdx="0" presStyleCnt="3" custScaleX="125870" custScaleY="199731" custLinFactY="2833" custLinFactNeighborX="-21011" custLinFactNeighborY="100000">
        <dgm:presLayoutVars>
          <dgm:chMax val="1"/>
          <dgm:chPref val="1"/>
        </dgm:presLayoutVars>
      </dgm:prSet>
      <dgm:spPr/>
    </dgm:pt>
    <dgm:pt modelId="{876FF5AC-C221-40A6-9F75-640782035620}" type="pres">
      <dgm:prSet presAssocID="{DEF40AB1-0F0A-4734-8A47-907E82E55E7C}" presName="sibTrans" presStyleLbl="sibTrans2D1" presStyleIdx="0" presStyleCnt="0"/>
      <dgm:spPr/>
    </dgm:pt>
    <dgm:pt modelId="{D0C3C479-B5C9-48A2-B794-4D204932B6BB}" type="pres">
      <dgm:prSet presAssocID="{930665F3-E8DC-437C-8444-18E019DDC919}" presName="compNode" presStyleCnt="0"/>
      <dgm:spPr/>
    </dgm:pt>
    <dgm:pt modelId="{131C04AA-DD6A-4BFA-AF10-AA30E1E06387}" type="pres">
      <dgm:prSet presAssocID="{930665F3-E8DC-437C-8444-18E019DDC919}" presName="iconBgRect" presStyleLbl="bgShp" presStyleIdx="1" presStyleCnt="3" custScaleX="267674" custScaleY="250992" custLinFactY="-5742" custLinFactNeighborX="63685" custLinFactNeighborY="-100000"/>
      <dgm:spPr/>
    </dgm:pt>
    <dgm:pt modelId="{2B0466B6-4239-4FBD-B133-CCB102F05385}" type="pres">
      <dgm:prSet presAssocID="{930665F3-E8DC-437C-8444-18E019DDC919}" presName="iconRect" presStyleLbl="node1" presStyleIdx="1" presStyleCnt="3" custScaleX="345960" custScaleY="301342" custLinFactX="12967" custLinFactY="-68969" custLinFactNeighborX="100000"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4E70BE62-5D3C-421F-8431-D990833F51E7}" type="pres">
      <dgm:prSet presAssocID="{930665F3-E8DC-437C-8444-18E019DDC919}" presName="spaceRect" presStyleCnt="0"/>
      <dgm:spPr/>
    </dgm:pt>
    <dgm:pt modelId="{70610182-F0F1-4963-BD03-53AAB2A399D3}" type="pres">
      <dgm:prSet presAssocID="{930665F3-E8DC-437C-8444-18E019DDC919}" presName="textRect" presStyleLbl="revTx" presStyleIdx="1" presStyleCnt="3" custScaleX="126253" custScaleY="268588" custLinFactNeighborX="-46599" custLinFactNeighborY="97397">
        <dgm:presLayoutVars>
          <dgm:chMax val="1"/>
          <dgm:chPref val="1"/>
        </dgm:presLayoutVars>
      </dgm:prSet>
      <dgm:spPr/>
    </dgm:pt>
    <dgm:pt modelId="{A90DF28F-F0B0-4689-A806-DCDAFAACA0D5}" type="pres">
      <dgm:prSet presAssocID="{AEBD1C81-A27C-4F6D-B31B-1F30B9786CB3}" presName="sibTrans" presStyleLbl="sibTrans2D1" presStyleIdx="0" presStyleCnt="0"/>
      <dgm:spPr/>
    </dgm:pt>
    <dgm:pt modelId="{C4FF5E69-D13D-43AB-BA02-4AA6EE970A86}" type="pres">
      <dgm:prSet presAssocID="{082481B0-80CE-4A72-8537-6A8259F3F778}" presName="compNode" presStyleCnt="0"/>
      <dgm:spPr/>
    </dgm:pt>
    <dgm:pt modelId="{E717CC11-0EAF-4443-9704-83BD726B8E12}" type="pres">
      <dgm:prSet presAssocID="{082481B0-80CE-4A72-8537-6A8259F3F778}" presName="iconBgRect" presStyleLbl="bgShp" presStyleIdx="2" presStyleCnt="3" custScaleX="251336" custScaleY="254039" custLinFactY="-7283" custLinFactNeighborX="-1244" custLinFactNeighborY="-100000"/>
      <dgm:spPr/>
    </dgm:pt>
    <dgm:pt modelId="{CAE9A446-A35A-4730-BA3F-39E375052E20}" type="pres">
      <dgm:prSet presAssocID="{082481B0-80CE-4A72-8537-6A8259F3F778}" presName="iconRect" presStyleLbl="node1" presStyleIdx="2" presStyleCnt="3" custScaleX="338928" custScaleY="342692" custLinFactY="-63175" custLinFactNeighborX="9267"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C7969687-6A03-4150-B2E0-0BF5ABB095F2}" type="pres">
      <dgm:prSet presAssocID="{082481B0-80CE-4A72-8537-6A8259F3F778}" presName="spaceRect" presStyleCnt="0"/>
      <dgm:spPr/>
    </dgm:pt>
    <dgm:pt modelId="{00E3D798-3E76-4D55-9DBF-83233BCBD858}" type="pres">
      <dgm:prSet presAssocID="{082481B0-80CE-4A72-8537-6A8259F3F778}" presName="textRect" presStyleLbl="revTx" presStyleIdx="2" presStyleCnt="3" custLinFactNeighborX="-77932" custLinFactNeighborY="73493">
        <dgm:presLayoutVars>
          <dgm:chMax val="1"/>
          <dgm:chPref val="1"/>
        </dgm:presLayoutVars>
      </dgm:prSet>
      <dgm:spPr/>
    </dgm:pt>
  </dgm:ptLst>
  <dgm:cxnLst>
    <dgm:cxn modelId="{607F810E-C4B7-4BB7-9C9A-A32ADF23EDC8}" type="presOf" srcId="{DEF40AB1-0F0A-4734-8A47-907E82E55E7C}" destId="{876FF5AC-C221-40A6-9F75-640782035620}" srcOrd="0" destOrd="0" presId="urn:microsoft.com/office/officeart/2018/2/layout/IconCircleList"/>
    <dgm:cxn modelId="{CBA72811-AB64-4F08-9331-E5DBCA76C67D}" type="presOf" srcId="{930665F3-E8DC-437C-8444-18E019DDC919}" destId="{70610182-F0F1-4963-BD03-53AAB2A399D3}" srcOrd="0" destOrd="0" presId="urn:microsoft.com/office/officeart/2018/2/layout/IconCircleList"/>
    <dgm:cxn modelId="{46FA7C2E-C442-4B98-AC01-40D1F001B875}" type="presOf" srcId="{45B9FB6F-087A-4EEC-920C-38D94E4F28CF}" destId="{FD9D446D-565E-4336-8B7C-97A59FBF8879}" srcOrd="0" destOrd="0" presId="urn:microsoft.com/office/officeart/2018/2/layout/IconCircleList"/>
    <dgm:cxn modelId="{87E4F05F-94B6-48A7-B9CE-18B5F19C902C}" type="presOf" srcId="{082481B0-80CE-4A72-8537-6A8259F3F778}" destId="{00E3D798-3E76-4D55-9DBF-83233BCBD858}" srcOrd="0" destOrd="0" presId="urn:microsoft.com/office/officeart/2018/2/layout/IconCircleList"/>
    <dgm:cxn modelId="{7989086F-360E-4D88-B8C6-018C5446D7CC}" type="presOf" srcId="{4BDCDE27-4082-48AE-87FE-94BF09C2D677}" destId="{BCAFC734-875A-4301-8DD8-49373FB1A81C}" srcOrd="0" destOrd="0" presId="urn:microsoft.com/office/officeart/2018/2/layout/IconCircleList"/>
    <dgm:cxn modelId="{5C8FE557-58D3-4ED5-A2AE-BBE1F29A32DC}" srcId="{4BDCDE27-4082-48AE-87FE-94BF09C2D677}" destId="{930665F3-E8DC-437C-8444-18E019DDC919}" srcOrd="1" destOrd="0" parTransId="{2BFC1FC3-E779-48F6-B8C2-391F654E649D}" sibTransId="{AEBD1C81-A27C-4F6D-B31B-1F30B9786CB3}"/>
    <dgm:cxn modelId="{ACC1E3DE-F395-4C20-A2E9-5F47A25E5691}" srcId="{4BDCDE27-4082-48AE-87FE-94BF09C2D677}" destId="{082481B0-80CE-4A72-8537-6A8259F3F778}" srcOrd="2" destOrd="0" parTransId="{FE852674-54C1-4A86-99E2-B399BBE57852}" sibTransId="{4BE3C1DB-7065-48B0-BF96-58270402F303}"/>
    <dgm:cxn modelId="{9C994DE3-1324-4EEA-B623-2D6BE09D0FC2}" srcId="{4BDCDE27-4082-48AE-87FE-94BF09C2D677}" destId="{45B9FB6F-087A-4EEC-920C-38D94E4F28CF}" srcOrd="0" destOrd="0" parTransId="{99C338DF-AFB9-4AA3-9C93-AD5607A68AB5}" sibTransId="{DEF40AB1-0F0A-4734-8A47-907E82E55E7C}"/>
    <dgm:cxn modelId="{5B8CBFF8-DFE3-4EF5-9861-8F56ACFA7BFF}" type="presOf" srcId="{AEBD1C81-A27C-4F6D-B31B-1F30B9786CB3}" destId="{A90DF28F-F0B0-4689-A806-DCDAFAACA0D5}" srcOrd="0" destOrd="0" presId="urn:microsoft.com/office/officeart/2018/2/layout/IconCircleList"/>
    <dgm:cxn modelId="{2480C9B0-353E-46DB-924F-A45664816337}" type="presParOf" srcId="{BCAFC734-875A-4301-8DD8-49373FB1A81C}" destId="{6FED3890-B352-47FC-B4CB-33669E016164}" srcOrd="0" destOrd="0" presId="urn:microsoft.com/office/officeart/2018/2/layout/IconCircleList"/>
    <dgm:cxn modelId="{95DBD581-6CD0-4BA6-ABBB-91BA3DEB7F4C}" type="presParOf" srcId="{6FED3890-B352-47FC-B4CB-33669E016164}" destId="{0AAA79D5-7105-4390-A185-B005D64C6187}" srcOrd="0" destOrd="0" presId="urn:microsoft.com/office/officeart/2018/2/layout/IconCircleList"/>
    <dgm:cxn modelId="{AE3C1059-635E-4350-9A27-A0BCD7BA7CCD}" type="presParOf" srcId="{0AAA79D5-7105-4390-A185-B005D64C6187}" destId="{6F758B65-14A5-4141-8A89-1B8E58DBB76C}" srcOrd="0" destOrd="0" presId="urn:microsoft.com/office/officeart/2018/2/layout/IconCircleList"/>
    <dgm:cxn modelId="{A23E6AF2-D2CE-4B68-8D7E-FAF00F0BB4E8}" type="presParOf" srcId="{0AAA79D5-7105-4390-A185-B005D64C6187}" destId="{9571B472-B7DD-4C9E-AF7C-E2705626406F}" srcOrd="1" destOrd="0" presId="urn:microsoft.com/office/officeart/2018/2/layout/IconCircleList"/>
    <dgm:cxn modelId="{E9948036-9355-4C5D-B90E-239A9F458E35}" type="presParOf" srcId="{0AAA79D5-7105-4390-A185-B005D64C6187}" destId="{A22662FB-6E6D-4394-B0DB-34D432A18C14}" srcOrd="2" destOrd="0" presId="urn:microsoft.com/office/officeart/2018/2/layout/IconCircleList"/>
    <dgm:cxn modelId="{A3D94453-D4C3-4BF6-9955-C7BAE21C11B5}" type="presParOf" srcId="{0AAA79D5-7105-4390-A185-B005D64C6187}" destId="{FD9D446D-565E-4336-8B7C-97A59FBF8879}" srcOrd="3" destOrd="0" presId="urn:microsoft.com/office/officeart/2018/2/layout/IconCircleList"/>
    <dgm:cxn modelId="{F60333C5-5C58-4AA4-B681-687B8F7C8748}" type="presParOf" srcId="{6FED3890-B352-47FC-B4CB-33669E016164}" destId="{876FF5AC-C221-40A6-9F75-640782035620}" srcOrd="1" destOrd="0" presId="urn:microsoft.com/office/officeart/2018/2/layout/IconCircleList"/>
    <dgm:cxn modelId="{15D75B70-8175-44E0-835D-EB564CD1ED78}" type="presParOf" srcId="{6FED3890-B352-47FC-B4CB-33669E016164}" destId="{D0C3C479-B5C9-48A2-B794-4D204932B6BB}" srcOrd="2" destOrd="0" presId="urn:microsoft.com/office/officeart/2018/2/layout/IconCircleList"/>
    <dgm:cxn modelId="{D9D6F77B-72BC-4A8D-9773-D4A401870FC2}" type="presParOf" srcId="{D0C3C479-B5C9-48A2-B794-4D204932B6BB}" destId="{131C04AA-DD6A-4BFA-AF10-AA30E1E06387}" srcOrd="0" destOrd="0" presId="urn:microsoft.com/office/officeart/2018/2/layout/IconCircleList"/>
    <dgm:cxn modelId="{C494867D-E38C-4C16-84AD-21809C9EBEFD}" type="presParOf" srcId="{D0C3C479-B5C9-48A2-B794-4D204932B6BB}" destId="{2B0466B6-4239-4FBD-B133-CCB102F05385}" srcOrd="1" destOrd="0" presId="urn:microsoft.com/office/officeart/2018/2/layout/IconCircleList"/>
    <dgm:cxn modelId="{9B2B3D58-5B01-405C-9535-391B8CE32AB0}" type="presParOf" srcId="{D0C3C479-B5C9-48A2-B794-4D204932B6BB}" destId="{4E70BE62-5D3C-421F-8431-D990833F51E7}" srcOrd="2" destOrd="0" presId="urn:microsoft.com/office/officeart/2018/2/layout/IconCircleList"/>
    <dgm:cxn modelId="{1249BC5B-5B11-42F4-8456-75BA73A8F656}" type="presParOf" srcId="{D0C3C479-B5C9-48A2-B794-4D204932B6BB}" destId="{70610182-F0F1-4963-BD03-53AAB2A399D3}" srcOrd="3" destOrd="0" presId="urn:microsoft.com/office/officeart/2018/2/layout/IconCircleList"/>
    <dgm:cxn modelId="{FC10FD4B-D45C-4CE2-9F63-4ACC3DE79406}" type="presParOf" srcId="{6FED3890-B352-47FC-B4CB-33669E016164}" destId="{A90DF28F-F0B0-4689-A806-DCDAFAACA0D5}" srcOrd="3" destOrd="0" presId="urn:microsoft.com/office/officeart/2018/2/layout/IconCircleList"/>
    <dgm:cxn modelId="{D7DEC779-ACA0-4E63-8302-DFD8656BC6E9}" type="presParOf" srcId="{6FED3890-B352-47FC-B4CB-33669E016164}" destId="{C4FF5E69-D13D-43AB-BA02-4AA6EE970A86}" srcOrd="4" destOrd="0" presId="urn:microsoft.com/office/officeart/2018/2/layout/IconCircleList"/>
    <dgm:cxn modelId="{65EE2FF0-5536-4D74-9244-64D7218EBE25}" type="presParOf" srcId="{C4FF5E69-D13D-43AB-BA02-4AA6EE970A86}" destId="{E717CC11-0EAF-4443-9704-83BD726B8E12}" srcOrd="0" destOrd="0" presId="urn:microsoft.com/office/officeart/2018/2/layout/IconCircleList"/>
    <dgm:cxn modelId="{F3AF2D22-EF4A-4E81-8C05-05F58C18B6B3}" type="presParOf" srcId="{C4FF5E69-D13D-43AB-BA02-4AA6EE970A86}" destId="{CAE9A446-A35A-4730-BA3F-39E375052E20}" srcOrd="1" destOrd="0" presId="urn:microsoft.com/office/officeart/2018/2/layout/IconCircleList"/>
    <dgm:cxn modelId="{C080F676-E0A2-49B1-84EE-C63E1B41EA46}" type="presParOf" srcId="{C4FF5E69-D13D-43AB-BA02-4AA6EE970A86}" destId="{C7969687-6A03-4150-B2E0-0BF5ABB095F2}" srcOrd="2" destOrd="0" presId="urn:microsoft.com/office/officeart/2018/2/layout/IconCircleList"/>
    <dgm:cxn modelId="{4AB4B2FF-52CD-4031-BF85-7E2059461303}" type="presParOf" srcId="{C4FF5E69-D13D-43AB-BA02-4AA6EE970A86}" destId="{00E3D798-3E76-4D55-9DBF-83233BCBD858}"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2E915D-DF8C-4FA7-956D-ADB55094C60E}" type="doc">
      <dgm:prSet loTypeId="urn:microsoft.com/office/officeart/2018/2/layout/IconVerticalSolidList" loCatId="icon" qsTypeId="urn:microsoft.com/office/officeart/2005/8/quickstyle/simple5" qsCatId="simple" csTypeId="urn:microsoft.com/office/officeart/2018/5/colors/Iconchunking_neutralbg_colorful1" csCatId="colorful" phldr="1"/>
      <dgm:spPr/>
      <dgm:t>
        <a:bodyPr/>
        <a:lstStyle/>
        <a:p>
          <a:endParaRPr lang="en-US"/>
        </a:p>
      </dgm:t>
    </dgm:pt>
    <dgm:pt modelId="{DC1031E3-5FD6-43C4-BE29-4C63921492CB}">
      <dgm:prSet/>
      <dgm:spPr/>
      <dgm:t>
        <a:bodyPr/>
        <a:lstStyle/>
        <a:p>
          <a:pPr>
            <a:lnSpc>
              <a:spcPct val="100000"/>
            </a:lnSpc>
          </a:pPr>
          <a:r>
            <a:rPr lang="fr-CA" noProof="0" dirty="0"/>
            <a:t>Réfléchissez à ce que vous considérez comme vos points forts et aux domaines que vous aimeriez développer.</a:t>
          </a:r>
        </a:p>
      </dgm:t>
    </dgm:pt>
    <dgm:pt modelId="{108597EA-2693-4DFD-82FA-4A37BAA29342}" type="parTrans" cxnId="{4A4B10E7-1FF2-42AA-8F88-6B8F09D1C041}">
      <dgm:prSet/>
      <dgm:spPr/>
      <dgm:t>
        <a:bodyPr/>
        <a:lstStyle/>
        <a:p>
          <a:endParaRPr lang="fr-CA" noProof="0" dirty="0"/>
        </a:p>
      </dgm:t>
    </dgm:pt>
    <dgm:pt modelId="{7776984F-B4C7-4078-8DDA-73E40233851E}" type="sibTrans" cxnId="{4A4B10E7-1FF2-42AA-8F88-6B8F09D1C041}">
      <dgm:prSet/>
      <dgm:spPr/>
      <dgm:t>
        <a:bodyPr/>
        <a:lstStyle/>
        <a:p>
          <a:endParaRPr lang="fr-CA" noProof="0" dirty="0"/>
        </a:p>
      </dgm:t>
    </dgm:pt>
    <dgm:pt modelId="{39742781-A6C5-4E6D-8F45-6D46D41E648C}">
      <dgm:prSet/>
      <dgm:spPr/>
      <dgm:t>
        <a:bodyPr/>
        <a:lstStyle/>
        <a:p>
          <a:pPr>
            <a:lnSpc>
              <a:spcPct val="100000"/>
            </a:lnSpc>
          </a:pPr>
          <a:r>
            <a:rPr lang="fr-CA" noProof="0" dirty="0"/>
            <a:t>Pensez à des situations qui vous ont mis au défi. Qu'avez-vous fait? Qu'avez-vous appris sur vous-même? Que feriez-vous différemment à la suite de cette expérience? </a:t>
          </a:r>
        </a:p>
      </dgm:t>
    </dgm:pt>
    <dgm:pt modelId="{B65DFF11-4D8C-455F-ADCD-DA430D96A8DA}" type="parTrans" cxnId="{442F3D9B-1BD5-45FE-B0FB-C9E52D06BEF9}">
      <dgm:prSet/>
      <dgm:spPr/>
      <dgm:t>
        <a:bodyPr/>
        <a:lstStyle/>
        <a:p>
          <a:endParaRPr lang="fr-CA" noProof="0" dirty="0"/>
        </a:p>
      </dgm:t>
    </dgm:pt>
    <dgm:pt modelId="{9EC5402F-CE33-4A05-8312-CF2CFE40889D}" type="sibTrans" cxnId="{442F3D9B-1BD5-45FE-B0FB-C9E52D06BEF9}">
      <dgm:prSet/>
      <dgm:spPr/>
      <dgm:t>
        <a:bodyPr/>
        <a:lstStyle/>
        <a:p>
          <a:endParaRPr lang="fr-CA" noProof="0" dirty="0"/>
        </a:p>
      </dgm:t>
    </dgm:pt>
    <dgm:pt modelId="{4914F048-3E14-4452-95FF-99A9FED8DCB2}">
      <dgm:prSet/>
      <dgm:spPr/>
      <dgm:t>
        <a:bodyPr/>
        <a:lstStyle/>
        <a:p>
          <a:pPr>
            <a:lnSpc>
              <a:spcPct val="100000"/>
            </a:lnSpc>
          </a:pPr>
          <a:r>
            <a:rPr lang="fr-CA" noProof="0" dirty="0"/>
            <a:t>Ne vous contentez pas de répéter les compétences, racontez une histoire</a:t>
          </a:r>
        </a:p>
      </dgm:t>
    </dgm:pt>
    <dgm:pt modelId="{F36FF777-3534-43D2-80CE-98B01F28D988}" type="parTrans" cxnId="{28AC7234-1F5F-4C88-8BBD-BE58B9017C9C}">
      <dgm:prSet/>
      <dgm:spPr/>
      <dgm:t>
        <a:bodyPr/>
        <a:lstStyle/>
        <a:p>
          <a:endParaRPr lang="fr-CA" noProof="0" dirty="0"/>
        </a:p>
      </dgm:t>
    </dgm:pt>
    <dgm:pt modelId="{4A1E2D26-0111-459F-9997-2CCE3E635217}" type="sibTrans" cxnId="{28AC7234-1F5F-4C88-8BBD-BE58B9017C9C}">
      <dgm:prSet/>
      <dgm:spPr/>
      <dgm:t>
        <a:bodyPr/>
        <a:lstStyle/>
        <a:p>
          <a:endParaRPr lang="fr-CA" noProof="0" dirty="0"/>
        </a:p>
      </dgm:t>
    </dgm:pt>
    <dgm:pt modelId="{462FD907-C65F-42BF-AB2B-2CCB5DEE9B13}" type="pres">
      <dgm:prSet presAssocID="{9C2E915D-DF8C-4FA7-956D-ADB55094C60E}" presName="root" presStyleCnt="0">
        <dgm:presLayoutVars>
          <dgm:dir/>
          <dgm:resizeHandles val="exact"/>
        </dgm:presLayoutVars>
      </dgm:prSet>
      <dgm:spPr/>
    </dgm:pt>
    <dgm:pt modelId="{92E7CA5D-9578-43F1-8B13-85F355118C4F}" type="pres">
      <dgm:prSet presAssocID="{DC1031E3-5FD6-43C4-BE29-4C63921492CB}" presName="compNode" presStyleCnt="0"/>
      <dgm:spPr/>
    </dgm:pt>
    <dgm:pt modelId="{7E763DA7-7994-4882-8D74-73D09629BCD8}" type="pres">
      <dgm:prSet presAssocID="{DC1031E3-5FD6-43C4-BE29-4C63921492CB}" presName="bgRect" presStyleLbl="bgShp" presStyleIdx="0" presStyleCnt="3"/>
      <dgm:spPr/>
    </dgm:pt>
    <dgm:pt modelId="{A87836C9-F42E-497D-93B4-FF87E1ECB11A}" type="pres">
      <dgm:prSet presAssocID="{DC1031E3-5FD6-43C4-BE29-4C63921492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47BE3DF3-5977-4210-A168-96E7CCAFD28C}" type="pres">
      <dgm:prSet presAssocID="{DC1031E3-5FD6-43C4-BE29-4C63921492CB}" presName="spaceRect" presStyleCnt="0"/>
      <dgm:spPr/>
    </dgm:pt>
    <dgm:pt modelId="{BC8F96AA-3F12-4F3B-9147-7BAE381148A0}" type="pres">
      <dgm:prSet presAssocID="{DC1031E3-5FD6-43C4-BE29-4C63921492CB}" presName="parTx" presStyleLbl="revTx" presStyleIdx="0" presStyleCnt="3">
        <dgm:presLayoutVars>
          <dgm:chMax val="0"/>
          <dgm:chPref val="0"/>
        </dgm:presLayoutVars>
      </dgm:prSet>
      <dgm:spPr/>
    </dgm:pt>
    <dgm:pt modelId="{CFD82D09-6B6E-47E6-B312-6EB8633844AE}" type="pres">
      <dgm:prSet presAssocID="{7776984F-B4C7-4078-8DDA-73E40233851E}" presName="sibTrans" presStyleCnt="0"/>
      <dgm:spPr/>
    </dgm:pt>
    <dgm:pt modelId="{83847949-AB87-4BE7-BB6D-59EFC1E9B718}" type="pres">
      <dgm:prSet presAssocID="{39742781-A6C5-4E6D-8F45-6D46D41E648C}" presName="compNode" presStyleCnt="0"/>
      <dgm:spPr/>
    </dgm:pt>
    <dgm:pt modelId="{49B330A6-89DC-4547-9DAE-DE11CC2D9FD4}" type="pres">
      <dgm:prSet presAssocID="{39742781-A6C5-4E6D-8F45-6D46D41E648C}" presName="bgRect" presStyleLbl="bgShp" presStyleIdx="1" presStyleCnt="3"/>
      <dgm:spPr/>
    </dgm:pt>
    <dgm:pt modelId="{42CFC6A0-F6C6-425A-BEA8-07AC6C792670}" type="pres">
      <dgm:prSet presAssocID="{39742781-A6C5-4E6D-8F45-6D46D41E64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fused Person"/>
        </a:ext>
      </dgm:extLst>
    </dgm:pt>
    <dgm:pt modelId="{67F26495-36BD-4FDA-9BB1-0662D509771C}" type="pres">
      <dgm:prSet presAssocID="{39742781-A6C5-4E6D-8F45-6D46D41E648C}" presName="spaceRect" presStyleCnt="0"/>
      <dgm:spPr/>
    </dgm:pt>
    <dgm:pt modelId="{1D1F3A07-7C4B-4D66-9952-6DC3C5B0A439}" type="pres">
      <dgm:prSet presAssocID="{39742781-A6C5-4E6D-8F45-6D46D41E648C}" presName="parTx" presStyleLbl="revTx" presStyleIdx="1" presStyleCnt="3">
        <dgm:presLayoutVars>
          <dgm:chMax val="0"/>
          <dgm:chPref val="0"/>
        </dgm:presLayoutVars>
      </dgm:prSet>
      <dgm:spPr/>
    </dgm:pt>
    <dgm:pt modelId="{39DE2C09-ECD4-4DC2-B845-F5E586B76685}" type="pres">
      <dgm:prSet presAssocID="{9EC5402F-CE33-4A05-8312-CF2CFE40889D}" presName="sibTrans" presStyleCnt="0"/>
      <dgm:spPr/>
    </dgm:pt>
    <dgm:pt modelId="{A7936E76-005D-4E27-91F1-338D4E95F6B2}" type="pres">
      <dgm:prSet presAssocID="{4914F048-3E14-4452-95FF-99A9FED8DCB2}" presName="compNode" presStyleCnt="0"/>
      <dgm:spPr/>
    </dgm:pt>
    <dgm:pt modelId="{BE508A4D-0AF4-4891-B8C9-6E79D9278879}" type="pres">
      <dgm:prSet presAssocID="{4914F048-3E14-4452-95FF-99A9FED8DCB2}" presName="bgRect" presStyleLbl="bgShp" presStyleIdx="2" presStyleCnt="3"/>
      <dgm:spPr/>
    </dgm:pt>
    <dgm:pt modelId="{8D345DE0-D574-4992-B709-D260D9BE7334}" type="pres">
      <dgm:prSet presAssocID="{4914F048-3E14-4452-95FF-99A9FED8DCB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gaphone"/>
        </a:ext>
      </dgm:extLst>
    </dgm:pt>
    <dgm:pt modelId="{C511C4E7-9B5A-4974-A287-B3CBB1744A5A}" type="pres">
      <dgm:prSet presAssocID="{4914F048-3E14-4452-95FF-99A9FED8DCB2}" presName="spaceRect" presStyleCnt="0"/>
      <dgm:spPr/>
    </dgm:pt>
    <dgm:pt modelId="{8DC19F10-ED4E-43C4-9BB5-41B73564266E}" type="pres">
      <dgm:prSet presAssocID="{4914F048-3E14-4452-95FF-99A9FED8DCB2}" presName="parTx" presStyleLbl="revTx" presStyleIdx="2" presStyleCnt="3">
        <dgm:presLayoutVars>
          <dgm:chMax val="0"/>
          <dgm:chPref val="0"/>
        </dgm:presLayoutVars>
      </dgm:prSet>
      <dgm:spPr/>
    </dgm:pt>
  </dgm:ptLst>
  <dgm:cxnLst>
    <dgm:cxn modelId="{F8231E13-16FA-4165-B79C-68322BF6D9D6}" type="presOf" srcId="{9C2E915D-DF8C-4FA7-956D-ADB55094C60E}" destId="{462FD907-C65F-42BF-AB2B-2CCB5DEE9B13}" srcOrd="0" destOrd="0" presId="urn:microsoft.com/office/officeart/2018/2/layout/IconVerticalSolidList"/>
    <dgm:cxn modelId="{C106D632-CBE4-4ED0-BCD6-D51BC637E6F5}" type="presOf" srcId="{39742781-A6C5-4E6D-8F45-6D46D41E648C}" destId="{1D1F3A07-7C4B-4D66-9952-6DC3C5B0A439}" srcOrd="0" destOrd="0" presId="urn:microsoft.com/office/officeart/2018/2/layout/IconVerticalSolidList"/>
    <dgm:cxn modelId="{28AC7234-1F5F-4C88-8BBD-BE58B9017C9C}" srcId="{9C2E915D-DF8C-4FA7-956D-ADB55094C60E}" destId="{4914F048-3E14-4452-95FF-99A9FED8DCB2}" srcOrd="2" destOrd="0" parTransId="{F36FF777-3534-43D2-80CE-98B01F28D988}" sibTransId="{4A1E2D26-0111-459F-9997-2CCE3E635217}"/>
    <dgm:cxn modelId="{75DB5A6B-EC7A-4805-9E3C-1951C9872AC6}" type="presOf" srcId="{DC1031E3-5FD6-43C4-BE29-4C63921492CB}" destId="{BC8F96AA-3F12-4F3B-9147-7BAE381148A0}" srcOrd="0" destOrd="0" presId="urn:microsoft.com/office/officeart/2018/2/layout/IconVerticalSolidList"/>
    <dgm:cxn modelId="{B175EA55-9221-46EB-94B2-D0C329658BDE}" type="presOf" srcId="{4914F048-3E14-4452-95FF-99A9FED8DCB2}" destId="{8DC19F10-ED4E-43C4-9BB5-41B73564266E}" srcOrd="0" destOrd="0" presId="urn:microsoft.com/office/officeart/2018/2/layout/IconVerticalSolidList"/>
    <dgm:cxn modelId="{442F3D9B-1BD5-45FE-B0FB-C9E52D06BEF9}" srcId="{9C2E915D-DF8C-4FA7-956D-ADB55094C60E}" destId="{39742781-A6C5-4E6D-8F45-6D46D41E648C}" srcOrd="1" destOrd="0" parTransId="{B65DFF11-4D8C-455F-ADCD-DA430D96A8DA}" sibTransId="{9EC5402F-CE33-4A05-8312-CF2CFE40889D}"/>
    <dgm:cxn modelId="{4A4B10E7-1FF2-42AA-8F88-6B8F09D1C041}" srcId="{9C2E915D-DF8C-4FA7-956D-ADB55094C60E}" destId="{DC1031E3-5FD6-43C4-BE29-4C63921492CB}" srcOrd="0" destOrd="0" parTransId="{108597EA-2693-4DFD-82FA-4A37BAA29342}" sibTransId="{7776984F-B4C7-4078-8DDA-73E40233851E}"/>
    <dgm:cxn modelId="{4A5FD41D-3424-4BAF-8F1B-ED5037775832}" type="presParOf" srcId="{462FD907-C65F-42BF-AB2B-2CCB5DEE9B13}" destId="{92E7CA5D-9578-43F1-8B13-85F355118C4F}" srcOrd="0" destOrd="0" presId="urn:microsoft.com/office/officeart/2018/2/layout/IconVerticalSolidList"/>
    <dgm:cxn modelId="{8F2A0E45-E5B9-4D10-99C2-011A9BF4BBEE}" type="presParOf" srcId="{92E7CA5D-9578-43F1-8B13-85F355118C4F}" destId="{7E763DA7-7994-4882-8D74-73D09629BCD8}" srcOrd="0" destOrd="0" presId="urn:microsoft.com/office/officeart/2018/2/layout/IconVerticalSolidList"/>
    <dgm:cxn modelId="{38C3F6F3-E49A-49F2-837E-905DB1B01657}" type="presParOf" srcId="{92E7CA5D-9578-43F1-8B13-85F355118C4F}" destId="{A87836C9-F42E-497D-93B4-FF87E1ECB11A}" srcOrd="1" destOrd="0" presId="urn:microsoft.com/office/officeart/2018/2/layout/IconVerticalSolidList"/>
    <dgm:cxn modelId="{D49DA327-D6FB-4530-BE86-FD500CC75FA2}" type="presParOf" srcId="{92E7CA5D-9578-43F1-8B13-85F355118C4F}" destId="{47BE3DF3-5977-4210-A168-96E7CCAFD28C}" srcOrd="2" destOrd="0" presId="urn:microsoft.com/office/officeart/2018/2/layout/IconVerticalSolidList"/>
    <dgm:cxn modelId="{E194A2FE-D905-451D-AD2A-698B9B9667DC}" type="presParOf" srcId="{92E7CA5D-9578-43F1-8B13-85F355118C4F}" destId="{BC8F96AA-3F12-4F3B-9147-7BAE381148A0}" srcOrd="3" destOrd="0" presId="urn:microsoft.com/office/officeart/2018/2/layout/IconVerticalSolidList"/>
    <dgm:cxn modelId="{14C5F53F-E72A-4716-BF20-2B802DD706F8}" type="presParOf" srcId="{462FD907-C65F-42BF-AB2B-2CCB5DEE9B13}" destId="{CFD82D09-6B6E-47E6-B312-6EB8633844AE}" srcOrd="1" destOrd="0" presId="urn:microsoft.com/office/officeart/2018/2/layout/IconVerticalSolidList"/>
    <dgm:cxn modelId="{277B4E88-B7AE-49D9-8C0D-2547B34A8BF5}" type="presParOf" srcId="{462FD907-C65F-42BF-AB2B-2CCB5DEE9B13}" destId="{83847949-AB87-4BE7-BB6D-59EFC1E9B718}" srcOrd="2" destOrd="0" presId="urn:microsoft.com/office/officeart/2018/2/layout/IconVerticalSolidList"/>
    <dgm:cxn modelId="{1A2E0839-7365-4147-860A-FF4EF7357F2D}" type="presParOf" srcId="{83847949-AB87-4BE7-BB6D-59EFC1E9B718}" destId="{49B330A6-89DC-4547-9DAE-DE11CC2D9FD4}" srcOrd="0" destOrd="0" presId="urn:microsoft.com/office/officeart/2018/2/layout/IconVerticalSolidList"/>
    <dgm:cxn modelId="{9D7563F3-C088-4896-A60D-212729FB3B83}" type="presParOf" srcId="{83847949-AB87-4BE7-BB6D-59EFC1E9B718}" destId="{42CFC6A0-F6C6-425A-BEA8-07AC6C792670}" srcOrd="1" destOrd="0" presId="urn:microsoft.com/office/officeart/2018/2/layout/IconVerticalSolidList"/>
    <dgm:cxn modelId="{DC946FE2-69F9-4372-BDA5-AB6674A02513}" type="presParOf" srcId="{83847949-AB87-4BE7-BB6D-59EFC1E9B718}" destId="{67F26495-36BD-4FDA-9BB1-0662D509771C}" srcOrd="2" destOrd="0" presId="urn:microsoft.com/office/officeart/2018/2/layout/IconVerticalSolidList"/>
    <dgm:cxn modelId="{4B6B6AA9-FBAC-4FAC-858E-A17E91694AC5}" type="presParOf" srcId="{83847949-AB87-4BE7-BB6D-59EFC1E9B718}" destId="{1D1F3A07-7C4B-4D66-9952-6DC3C5B0A439}" srcOrd="3" destOrd="0" presId="urn:microsoft.com/office/officeart/2018/2/layout/IconVerticalSolidList"/>
    <dgm:cxn modelId="{5DFBC226-E987-405D-AF80-2BA4C1D1F2B2}" type="presParOf" srcId="{462FD907-C65F-42BF-AB2B-2CCB5DEE9B13}" destId="{39DE2C09-ECD4-4DC2-B845-F5E586B76685}" srcOrd="3" destOrd="0" presId="urn:microsoft.com/office/officeart/2018/2/layout/IconVerticalSolidList"/>
    <dgm:cxn modelId="{A7ACE337-6A9D-4593-9A26-FCC8E772073C}" type="presParOf" srcId="{462FD907-C65F-42BF-AB2B-2CCB5DEE9B13}" destId="{A7936E76-005D-4E27-91F1-338D4E95F6B2}" srcOrd="4" destOrd="0" presId="urn:microsoft.com/office/officeart/2018/2/layout/IconVerticalSolidList"/>
    <dgm:cxn modelId="{6BD32390-6DCE-4E82-A836-382E0C4AAF3F}" type="presParOf" srcId="{A7936E76-005D-4E27-91F1-338D4E95F6B2}" destId="{BE508A4D-0AF4-4891-B8C9-6E79D9278879}" srcOrd="0" destOrd="0" presId="urn:microsoft.com/office/officeart/2018/2/layout/IconVerticalSolidList"/>
    <dgm:cxn modelId="{EA8E5AD6-F1B0-42F9-A1AD-E329C4355EF2}" type="presParOf" srcId="{A7936E76-005D-4E27-91F1-338D4E95F6B2}" destId="{8D345DE0-D574-4992-B709-D260D9BE7334}" srcOrd="1" destOrd="0" presId="urn:microsoft.com/office/officeart/2018/2/layout/IconVerticalSolidList"/>
    <dgm:cxn modelId="{0BED5B2A-305B-434B-B8BA-B3A8E58F9FCE}" type="presParOf" srcId="{A7936E76-005D-4E27-91F1-338D4E95F6B2}" destId="{C511C4E7-9B5A-4974-A287-B3CBB1744A5A}" srcOrd="2" destOrd="0" presId="urn:microsoft.com/office/officeart/2018/2/layout/IconVerticalSolidList"/>
    <dgm:cxn modelId="{AFF9ADAE-AA16-49D5-9168-506B5AFC823C}" type="presParOf" srcId="{A7936E76-005D-4E27-91F1-338D4E95F6B2}" destId="{8DC19F10-ED4E-43C4-9BB5-41B7356426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C169A2-C154-4163-87B1-A3CC3A1335CE}" type="doc">
      <dgm:prSet loTypeId="urn:microsoft.com/office/officeart/2018/2/layout/IconCircleList" loCatId="icon" qsTypeId="urn:microsoft.com/office/officeart/2005/8/quickstyle/simple5" qsCatId="simple" csTypeId="urn:microsoft.com/office/officeart/2005/8/colors/colorful2" csCatId="colorful" phldr="1"/>
      <dgm:spPr/>
      <dgm:t>
        <a:bodyPr/>
        <a:lstStyle/>
        <a:p>
          <a:endParaRPr lang="en-US"/>
        </a:p>
      </dgm:t>
    </dgm:pt>
    <dgm:pt modelId="{A10D6A05-0258-4B26-BEFF-44B87CCFF427}">
      <dgm:prSet custT="1"/>
      <dgm:spPr/>
      <dgm:t>
        <a:bodyPr/>
        <a:lstStyle/>
        <a:p>
          <a:pPr>
            <a:lnSpc>
              <a:spcPct val="100000"/>
            </a:lnSpc>
          </a:pPr>
          <a:r>
            <a:rPr lang="fr-CA" sz="1650" b="1" noProof="0" dirty="0"/>
            <a:t>Communication</a:t>
          </a:r>
          <a:r>
            <a:rPr lang="fr-CA" sz="1650" noProof="0" dirty="0"/>
            <a:t>: parler, écouter, écrire.</a:t>
          </a:r>
        </a:p>
      </dgm:t>
    </dgm:pt>
    <dgm:pt modelId="{FF249A52-3605-433B-AA6E-441FCD8D3A1D}" type="parTrans" cxnId="{05442461-E52E-41EC-A6C7-EB21E8A3AD0C}">
      <dgm:prSet/>
      <dgm:spPr/>
      <dgm:t>
        <a:bodyPr/>
        <a:lstStyle/>
        <a:p>
          <a:endParaRPr lang="fr-CA" sz="1650" noProof="0" dirty="0"/>
        </a:p>
      </dgm:t>
    </dgm:pt>
    <dgm:pt modelId="{657D5A6E-BBD9-4845-B0AC-1FD7B3B19DD7}" type="sibTrans" cxnId="{05442461-E52E-41EC-A6C7-EB21E8A3AD0C}">
      <dgm:prSet/>
      <dgm:spPr/>
      <dgm:t>
        <a:bodyPr/>
        <a:lstStyle/>
        <a:p>
          <a:pPr>
            <a:lnSpc>
              <a:spcPct val="100000"/>
            </a:lnSpc>
          </a:pPr>
          <a:endParaRPr lang="fr-CA" sz="1650" noProof="0" dirty="0"/>
        </a:p>
      </dgm:t>
    </dgm:pt>
    <dgm:pt modelId="{2FD0A2DA-5475-44AE-9AF6-39FF783BD72F}">
      <dgm:prSet custT="1"/>
      <dgm:spPr/>
      <dgm:t>
        <a:bodyPr/>
        <a:lstStyle/>
        <a:p>
          <a:pPr>
            <a:lnSpc>
              <a:spcPct val="100000"/>
            </a:lnSpc>
          </a:pPr>
          <a:r>
            <a:rPr lang="fr-CA" sz="1650" b="1" noProof="0" dirty="0"/>
            <a:t>Interpersonnel</a:t>
          </a:r>
          <a:r>
            <a:rPr lang="fr-CA" sz="1650" noProof="0" dirty="0"/>
            <a:t>: recherche de consensus, travail en réseau, négociation, esprit d'équipe.</a:t>
          </a:r>
        </a:p>
      </dgm:t>
    </dgm:pt>
    <dgm:pt modelId="{F38CC209-E607-4179-8EBF-E8D2E6575DBD}" type="parTrans" cxnId="{F3B3154C-961D-4B0B-8339-3DE1487D686F}">
      <dgm:prSet/>
      <dgm:spPr/>
      <dgm:t>
        <a:bodyPr/>
        <a:lstStyle/>
        <a:p>
          <a:endParaRPr lang="fr-CA" sz="1650" noProof="0" dirty="0"/>
        </a:p>
      </dgm:t>
    </dgm:pt>
    <dgm:pt modelId="{2F51A37E-B167-410E-8DB3-ADA04A4FF614}" type="sibTrans" cxnId="{F3B3154C-961D-4B0B-8339-3DE1487D686F}">
      <dgm:prSet/>
      <dgm:spPr/>
      <dgm:t>
        <a:bodyPr/>
        <a:lstStyle/>
        <a:p>
          <a:pPr>
            <a:lnSpc>
              <a:spcPct val="100000"/>
            </a:lnSpc>
          </a:pPr>
          <a:endParaRPr lang="fr-CA" sz="1650" noProof="0" dirty="0"/>
        </a:p>
      </dgm:t>
    </dgm:pt>
    <dgm:pt modelId="{1DC35A9C-3D52-49A1-83AD-9D1BAA6AF246}">
      <dgm:prSet custT="1"/>
      <dgm:spPr/>
      <dgm:t>
        <a:bodyPr/>
        <a:lstStyle/>
        <a:p>
          <a:pPr>
            <a:lnSpc>
              <a:spcPct val="100000"/>
            </a:lnSpc>
          </a:pPr>
          <a:r>
            <a:rPr lang="fr-CA" sz="1650" b="1" noProof="0" dirty="0"/>
            <a:t>Réflexion</a:t>
          </a:r>
          <a:r>
            <a:rPr lang="fr-CA" sz="1650" noProof="0" dirty="0"/>
            <a:t>: stratégique, analytique, créative. </a:t>
          </a:r>
        </a:p>
      </dgm:t>
    </dgm:pt>
    <dgm:pt modelId="{49F7BF59-6497-4D86-9C05-53F4FB5B4CEF}" type="parTrans" cxnId="{7F9175F5-0D47-4D71-9AA6-49650C3B14D0}">
      <dgm:prSet/>
      <dgm:spPr/>
      <dgm:t>
        <a:bodyPr/>
        <a:lstStyle/>
        <a:p>
          <a:endParaRPr lang="fr-CA" sz="1650" noProof="0" dirty="0"/>
        </a:p>
      </dgm:t>
    </dgm:pt>
    <dgm:pt modelId="{A98A9F5B-7725-49B4-9981-632318D23892}" type="sibTrans" cxnId="{7F9175F5-0D47-4D71-9AA6-49650C3B14D0}">
      <dgm:prSet/>
      <dgm:spPr/>
      <dgm:t>
        <a:bodyPr/>
        <a:lstStyle/>
        <a:p>
          <a:pPr>
            <a:lnSpc>
              <a:spcPct val="100000"/>
            </a:lnSpc>
          </a:pPr>
          <a:endParaRPr lang="fr-CA" sz="1650" noProof="0" dirty="0"/>
        </a:p>
      </dgm:t>
    </dgm:pt>
    <dgm:pt modelId="{F42B48C6-BF98-4B0C-9240-BC2646422E2B}">
      <dgm:prSet custT="1"/>
      <dgm:spPr/>
      <dgm:t>
        <a:bodyPr/>
        <a:lstStyle/>
        <a:p>
          <a:pPr>
            <a:lnSpc>
              <a:spcPct val="100000"/>
            </a:lnSpc>
          </a:pPr>
          <a:r>
            <a:rPr lang="fr-CA" sz="1650" b="1" noProof="0" dirty="0"/>
            <a:t>Organisation</a:t>
          </a:r>
          <a:r>
            <a:rPr lang="fr-CA" sz="1650" noProof="0" dirty="0"/>
            <a:t>: planifier le travail, organiser les ressources, réaliser le travail, mesurer les progrès, gérer les crises, prendre des risques calculés.</a:t>
          </a:r>
        </a:p>
      </dgm:t>
    </dgm:pt>
    <dgm:pt modelId="{0FBE6F89-B7C4-415F-9416-AA109CD3C41F}" type="parTrans" cxnId="{2FA1220F-FD24-4E68-9ED8-340C0F195239}">
      <dgm:prSet/>
      <dgm:spPr/>
      <dgm:t>
        <a:bodyPr/>
        <a:lstStyle/>
        <a:p>
          <a:endParaRPr lang="fr-CA" sz="1650" noProof="0" dirty="0"/>
        </a:p>
      </dgm:t>
    </dgm:pt>
    <dgm:pt modelId="{CFC289FE-3A31-48EE-A109-AAC98FD79260}" type="sibTrans" cxnId="{2FA1220F-FD24-4E68-9ED8-340C0F195239}">
      <dgm:prSet/>
      <dgm:spPr/>
      <dgm:t>
        <a:bodyPr/>
        <a:lstStyle/>
        <a:p>
          <a:pPr>
            <a:lnSpc>
              <a:spcPct val="100000"/>
            </a:lnSpc>
          </a:pPr>
          <a:endParaRPr lang="fr-CA" sz="1650" noProof="0" dirty="0"/>
        </a:p>
      </dgm:t>
    </dgm:pt>
    <dgm:pt modelId="{73394521-74EC-4D54-B194-C216B96D281E}">
      <dgm:prSet custT="1"/>
      <dgm:spPr/>
      <dgm:t>
        <a:bodyPr/>
        <a:lstStyle/>
        <a:p>
          <a:pPr>
            <a:lnSpc>
              <a:spcPct val="100000"/>
            </a:lnSpc>
          </a:pPr>
          <a:r>
            <a:rPr lang="fr-CA" sz="1650" b="1" noProof="0" dirty="0"/>
            <a:t>Leadership</a:t>
          </a:r>
          <a:r>
            <a:rPr lang="fr-CA" sz="1650" noProof="0" dirty="0"/>
            <a:t>: Compétences clés en matière de leadership (par exemple, créer une vision et une stratégie)</a:t>
          </a:r>
        </a:p>
      </dgm:t>
    </dgm:pt>
    <dgm:pt modelId="{A8D4849D-FC54-453F-80BD-A79B3841BBA4}" type="parTrans" cxnId="{5093791D-94F5-44EE-BC5D-7B7F24939F3F}">
      <dgm:prSet/>
      <dgm:spPr/>
      <dgm:t>
        <a:bodyPr/>
        <a:lstStyle/>
        <a:p>
          <a:endParaRPr lang="fr-CA" sz="1650" noProof="0" dirty="0"/>
        </a:p>
      </dgm:t>
    </dgm:pt>
    <dgm:pt modelId="{02A863AF-22DA-42E0-9F43-6F3528521102}" type="sibTrans" cxnId="{5093791D-94F5-44EE-BC5D-7B7F24939F3F}">
      <dgm:prSet/>
      <dgm:spPr/>
      <dgm:t>
        <a:bodyPr/>
        <a:lstStyle/>
        <a:p>
          <a:pPr>
            <a:lnSpc>
              <a:spcPct val="100000"/>
            </a:lnSpc>
          </a:pPr>
          <a:endParaRPr lang="fr-CA" sz="1650" noProof="0" dirty="0"/>
        </a:p>
      </dgm:t>
    </dgm:pt>
    <dgm:pt modelId="{38725302-D658-4248-BC58-D9F539C1EEFF}">
      <dgm:prSet custT="1"/>
      <dgm:spPr/>
      <dgm:t>
        <a:bodyPr/>
        <a:lstStyle/>
        <a:p>
          <a:pPr>
            <a:lnSpc>
              <a:spcPct val="100000"/>
            </a:lnSpc>
          </a:pPr>
          <a:r>
            <a:rPr lang="fr-CA" sz="1650" b="1" noProof="0" dirty="0"/>
            <a:t>Service à la clientèle</a:t>
          </a:r>
          <a:r>
            <a:rPr lang="fr-CA" sz="1650" noProof="0" dirty="0"/>
            <a:t>: orientation vers le service, établissement de partenariats, gestion des attentes, engagement en faveur de la qualité.</a:t>
          </a:r>
        </a:p>
      </dgm:t>
    </dgm:pt>
    <dgm:pt modelId="{D556421A-1B57-4F47-9B82-5C404602CF37}" type="parTrans" cxnId="{D1B9A968-47B8-4F54-BE33-C3BB67D4E2A1}">
      <dgm:prSet/>
      <dgm:spPr/>
      <dgm:t>
        <a:bodyPr/>
        <a:lstStyle/>
        <a:p>
          <a:endParaRPr lang="fr-CA" sz="1650" noProof="0" dirty="0"/>
        </a:p>
      </dgm:t>
    </dgm:pt>
    <dgm:pt modelId="{B6D7016D-76A5-410E-A0EF-915AA3EC76CA}" type="sibTrans" cxnId="{D1B9A968-47B8-4F54-BE33-C3BB67D4E2A1}">
      <dgm:prSet/>
      <dgm:spPr/>
      <dgm:t>
        <a:bodyPr/>
        <a:lstStyle/>
        <a:p>
          <a:pPr>
            <a:lnSpc>
              <a:spcPct val="100000"/>
            </a:lnSpc>
          </a:pPr>
          <a:endParaRPr lang="fr-CA" sz="1650" noProof="0" dirty="0"/>
        </a:p>
      </dgm:t>
    </dgm:pt>
    <dgm:pt modelId="{E1575BB6-31AA-4031-A7B5-954C80692918}">
      <dgm:prSet custT="1"/>
      <dgm:spPr/>
      <dgm:t>
        <a:bodyPr/>
        <a:lstStyle/>
        <a:p>
          <a:pPr>
            <a:lnSpc>
              <a:spcPct val="100000"/>
            </a:lnSpc>
          </a:pPr>
          <a:r>
            <a:rPr lang="fr-CA" sz="1650" b="1" noProof="0" dirty="0"/>
            <a:t>Affaires</a:t>
          </a:r>
          <a:r>
            <a:rPr lang="fr-CA" sz="1650" noProof="0" dirty="0"/>
            <a:t>: finance, prise de décision, responsabilité.</a:t>
          </a:r>
        </a:p>
      </dgm:t>
    </dgm:pt>
    <dgm:pt modelId="{76CD26B5-B0CF-4087-B9BD-0FC56EF1EFF1}" type="parTrans" cxnId="{B16927D1-A9E6-40EC-9AFC-2330F6F23B72}">
      <dgm:prSet/>
      <dgm:spPr/>
      <dgm:t>
        <a:bodyPr/>
        <a:lstStyle/>
        <a:p>
          <a:endParaRPr lang="fr-CA" sz="1650" noProof="0" dirty="0"/>
        </a:p>
      </dgm:t>
    </dgm:pt>
    <dgm:pt modelId="{B3CD73C9-179C-4B05-AEB5-464136442D57}" type="sibTrans" cxnId="{B16927D1-A9E6-40EC-9AFC-2330F6F23B72}">
      <dgm:prSet/>
      <dgm:spPr/>
      <dgm:t>
        <a:bodyPr/>
        <a:lstStyle/>
        <a:p>
          <a:pPr>
            <a:lnSpc>
              <a:spcPct val="100000"/>
            </a:lnSpc>
          </a:pPr>
          <a:endParaRPr lang="fr-CA" sz="1650" noProof="0" dirty="0"/>
        </a:p>
      </dgm:t>
    </dgm:pt>
    <dgm:pt modelId="{BAF73B35-6F84-4F50-BC4F-0D69F6013EC7}">
      <dgm:prSet custT="1"/>
      <dgm:spPr/>
      <dgm:t>
        <a:bodyPr/>
        <a:lstStyle/>
        <a:p>
          <a:pPr>
            <a:lnSpc>
              <a:spcPct val="100000"/>
            </a:lnSpc>
          </a:pPr>
          <a:r>
            <a:rPr lang="fr-CA" sz="1650" b="1" noProof="0" dirty="0"/>
            <a:t>Technique</a:t>
          </a:r>
          <a:r>
            <a:rPr lang="fr-CA" sz="1650" noProof="0" dirty="0"/>
            <a:t>: travailler avec la technologie informatique, utiliser l'équipement, travailler avec des données, faire preuve d'expertise professionnelle.</a:t>
          </a:r>
        </a:p>
      </dgm:t>
    </dgm:pt>
    <dgm:pt modelId="{39638EC9-9BE6-4477-B53E-8E117F8E3C92}" type="parTrans" cxnId="{C6365862-4A63-49D4-B878-C16BD1EC3D7D}">
      <dgm:prSet/>
      <dgm:spPr/>
      <dgm:t>
        <a:bodyPr/>
        <a:lstStyle/>
        <a:p>
          <a:endParaRPr lang="fr-CA" sz="1650" noProof="0" dirty="0"/>
        </a:p>
      </dgm:t>
    </dgm:pt>
    <dgm:pt modelId="{5171419A-397F-4F3B-BF50-8F31007BC922}" type="sibTrans" cxnId="{C6365862-4A63-49D4-B878-C16BD1EC3D7D}">
      <dgm:prSet/>
      <dgm:spPr/>
      <dgm:t>
        <a:bodyPr/>
        <a:lstStyle/>
        <a:p>
          <a:endParaRPr lang="fr-CA" sz="1650" noProof="0" dirty="0"/>
        </a:p>
      </dgm:t>
    </dgm:pt>
    <dgm:pt modelId="{3A06F2FD-99D8-4793-91A2-F1B0A2A38372}" type="pres">
      <dgm:prSet presAssocID="{BFC169A2-C154-4163-87B1-A3CC3A1335CE}" presName="root" presStyleCnt="0">
        <dgm:presLayoutVars>
          <dgm:dir/>
          <dgm:resizeHandles val="exact"/>
        </dgm:presLayoutVars>
      </dgm:prSet>
      <dgm:spPr/>
    </dgm:pt>
    <dgm:pt modelId="{03F4AE8C-6FF4-4BBC-9DD4-161F05F5EC09}" type="pres">
      <dgm:prSet presAssocID="{BFC169A2-C154-4163-87B1-A3CC3A1335CE}" presName="container" presStyleCnt="0">
        <dgm:presLayoutVars>
          <dgm:dir/>
          <dgm:resizeHandles val="exact"/>
        </dgm:presLayoutVars>
      </dgm:prSet>
      <dgm:spPr/>
    </dgm:pt>
    <dgm:pt modelId="{B2169375-D4EE-4CC8-A2E8-46F81469A028}" type="pres">
      <dgm:prSet presAssocID="{A10D6A05-0258-4B26-BEFF-44B87CCFF427}" presName="compNode" presStyleCnt="0"/>
      <dgm:spPr/>
    </dgm:pt>
    <dgm:pt modelId="{1E108C45-01DE-4B35-AD58-ACBF8238B7A1}" type="pres">
      <dgm:prSet presAssocID="{A10D6A05-0258-4B26-BEFF-44B87CCFF427}" presName="iconBgRect" presStyleLbl="bgShp" presStyleIdx="0" presStyleCnt="8"/>
      <dgm:spPr/>
    </dgm:pt>
    <dgm:pt modelId="{1E8C8172-6F92-4FF7-B2A0-FA4DF8EB4F9A}" type="pres">
      <dgm:prSet presAssocID="{A10D6A05-0258-4B26-BEFF-44B87CCFF427}"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33298324-6CB0-4BF2-B611-020EC244B715}" type="pres">
      <dgm:prSet presAssocID="{A10D6A05-0258-4B26-BEFF-44B87CCFF427}" presName="spaceRect" presStyleCnt="0"/>
      <dgm:spPr/>
    </dgm:pt>
    <dgm:pt modelId="{CEC2F36C-B441-47D8-B23E-ABD7BE323E78}" type="pres">
      <dgm:prSet presAssocID="{A10D6A05-0258-4B26-BEFF-44B87CCFF427}" presName="textRect" presStyleLbl="revTx" presStyleIdx="0" presStyleCnt="8">
        <dgm:presLayoutVars>
          <dgm:chMax val="1"/>
          <dgm:chPref val="1"/>
        </dgm:presLayoutVars>
      </dgm:prSet>
      <dgm:spPr/>
    </dgm:pt>
    <dgm:pt modelId="{0E0AF6D0-69E3-4A98-8342-6F0E0168FFED}" type="pres">
      <dgm:prSet presAssocID="{657D5A6E-BBD9-4845-B0AC-1FD7B3B19DD7}" presName="sibTrans" presStyleLbl="sibTrans2D1" presStyleIdx="0" presStyleCnt="0"/>
      <dgm:spPr/>
    </dgm:pt>
    <dgm:pt modelId="{53216544-AE52-42F4-9AFC-6128306D79D3}" type="pres">
      <dgm:prSet presAssocID="{2FD0A2DA-5475-44AE-9AF6-39FF783BD72F}" presName="compNode" presStyleCnt="0"/>
      <dgm:spPr/>
    </dgm:pt>
    <dgm:pt modelId="{55C84674-C2C5-41DF-8CCF-4BAFB31703E7}" type="pres">
      <dgm:prSet presAssocID="{2FD0A2DA-5475-44AE-9AF6-39FF783BD72F}" presName="iconBgRect" presStyleLbl="bgShp" presStyleIdx="1" presStyleCnt="8"/>
      <dgm:spPr/>
    </dgm:pt>
    <dgm:pt modelId="{33A0C0C3-5115-49EA-9BFD-390509503260}" type="pres">
      <dgm:prSet presAssocID="{2FD0A2DA-5475-44AE-9AF6-39FF783BD72F}"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ers"/>
        </a:ext>
      </dgm:extLst>
    </dgm:pt>
    <dgm:pt modelId="{B02380C4-6AE8-498C-B801-25C54BD2B618}" type="pres">
      <dgm:prSet presAssocID="{2FD0A2DA-5475-44AE-9AF6-39FF783BD72F}" presName="spaceRect" presStyleCnt="0"/>
      <dgm:spPr/>
    </dgm:pt>
    <dgm:pt modelId="{513FD5C4-7563-4710-AEE2-3A4D5DC5A5AA}" type="pres">
      <dgm:prSet presAssocID="{2FD0A2DA-5475-44AE-9AF6-39FF783BD72F}" presName="textRect" presStyleLbl="revTx" presStyleIdx="1" presStyleCnt="8">
        <dgm:presLayoutVars>
          <dgm:chMax val="1"/>
          <dgm:chPref val="1"/>
        </dgm:presLayoutVars>
      </dgm:prSet>
      <dgm:spPr/>
    </dgm:pt>
    <dgm:pt modelId="{56EAA953-50E6-4A14-B3C8-5D49A0BF36EF}" type="pres">
      <dgm:prSet presAssocID="{2F51A37E-B167-410E-8DB3-ADA04A4FF614}" presName="sibTrans" presStyleLbl="sibTrans2D1" presStyleIdx="0" presStyleCnt="0"/>
      <dgm:spPr/>
    </dgm:pt>
    <dgm:pt modelId="{6AF1656C-8951-456D-B9D4-1FBBCEBE5A08}" type="pres">
      <dgm:prSet presAssocID="{1DC35A9C-3D52-49A1-83AD-9D1BAA6AF246}" presName="compNode" presStyleCnt="0"/>
      <dgm:spPr/>
    </dgm:pt>
    <dgm:pt modelId="{7D00D78F-ED12-48BF-9466-21CF12F77723}" type="pres">
      <dgm:prSet presAssocID="{1DC35A9C-3D52-49A1-83AD-9D1BAA6AF246}" presName="iconBgRect" presStyleLbl="bgShp" presStyleIdx="2" presStyleCnt="8"/>
      <dgm:spPr/>
    </dgm:pt>
    <dgm:pt modelId="{88D13597-D690-4575-8633-49CCC8FA7249}" type="pres">
      <dgm:prSet presAssocID="{1DC35A9C-3D52-49A1-83AD-9D1BAA6AF246}"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rson with Idea"/>
        </a:ext>
      </dgm:extLst>
    </dgm:pt>
    <dgm:pt modelId="{310F47D7-4040-4D62-BE61-C6F18B2FBCFC}" type="pres">
      <dgm:prSet presAssocID="{1DC35A9C-3D52-49A1-83AD-9D1BAA6AF246}" presName="spaceRect" presStyleCnt="0"/>
      <dgm:spPr/>
    </dgm:pt>
    <dgm:pt modelId="{7DFA8379-E7ED-44A9-ABBE-F7A2A15B7B1D}" type="pres">
      <dgm:prSet presAssocID="{1DC35A9C-3D52-49A1-83AD-9D1BAA6AF246}" presName="textRect" presStyleLbl="revTx" presStyleIdx="2" presStyleCnt="8">
        <dgm:presLayoutVars>
          <dgm:chMax val="1"/>
          <dgm:chPref val="1"/>
        </dgm:presLayoutVars>
      </dgm:prSet>
      <dgm:spPr/>
    </dgm:pt>
    <dgm:pt modelId="{1FF192AD-8F38-48A6-B564-485702C31BD2}" type="pres">
      <dgm:prSet presAssocID="{A98A9F5B-7725-49B4-9981-632318D23892}" presName="sibTrans" presStyleLbl="sibTrans2D1" presStyleIdx="0" presStyleCnt="0"/>
      <dgm:spPr/>
    </dgm:pt>
    <dgm:pt modelId="{37183D7F-910D-4986-A76C-973CE895C9B3}" type="pres">
      <dgm:prSet presAssocID="{F42B48C6-BF98-4B0C-9240-BC2646422E2B}" presName="compNode" presStyleCnt="0"/>
      <dgm:spPr/>
    </dgm:pt>
    <dgm:pt modelId="{61A92E33-A567-43E7-8731-3A91602A3B5C}" type="pres">
      <dgm:prSet presAssocID="{F42B48C6-BF98-4B0C-9240-BC2646422E2B}" presName="iconBgRect" presStyleLbl="bgShp" presStyleIdx="3" presStyleCnt="8"/>
      <dgm:spPr/>
    </dgm:pt>
    <dgm:pt modelId="{A7F38805-1653-4472-A4CA-EAE5B7AD354C}" type="pres">
      <dgm:prSet presAssocID="{F42B48C6-BF98-4B0C-9240-BC2646422E2B}"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35AFF327-B91D-431C-9F0A-75E8792C9FB3}" type="pres">
      <dgm:prSet presAssocID="{F42B48C6-BF98-4B0C-9240-BC2646422E2B}" presName="spaceRect" presStyleCnt="0"/>
      <dgm:spPr/>
    </dgm:pt>
    <dgm:pt modelId="{7595E2F6-7DF8-4E1E-8F40-70F2DBDFBFF2}" type="pres">
      <dgm:prSet presAssocID="{F42B48C6-BF98-4B0C-9240-BC2646422E2B}" presName="textRect" presStyleLbl="revTx" presStyleIdx="3" presStyleCnt="8">
        <dgm:presLayoutVars>
          <dgm:chMax val="1"/>
          <dgm:chPref val="1"/>
        </dgm:presLayoutVars>
      </dgm:prSet>
      <dgm:spPr/>
    </dgm:pt>
    <dgm:pt modelId="{8862606A-2404-466F-BBCE-D78EEF2E9F68}" type="pres">
      <dgm:prSet presAssocID="{CFC289FE-3A31-48EE-A109-AAC98FD79260}" presName="sibTrans" presStyleLbl="sibTrans2D1" presStyleIdx="0" presStyleCnt="0"/>
      <dgm:spPr/>
    </dgm:pt>
    <dgm:pt modelId="{918B6984-F94B-47FD-8D39-A13F4CEEECC2}" type="pres">
      <dgm:prSet presAssocID="{73394521-74EC-4D54-B194-C216B96D281E}" presName="compNode" presStyleCnt="0"/>
      <dgm:spPr/>
    </dgm:pt>
    <dgm:pt modelId="{ACB8EE9C-8D9C-448F-BDAA-9FE0A544F618}" type="pres">
      <dgm:prSet presAssocID="{73394521-74EC-4D54-B194-C216B96D281E}" presName="iconBgRect" presStyleLbl="bgShp" presStyleIdx="4" presStyleCnt="8"/>
      <dgm:spPr/>
    </dgm:pt>
    <dgm:pt modelId="{2302127A-DFDC-4BEA-B688-F6BD6799A576}" type="pres">
      <dgm:prSet presAssocID="{73394521-74EC-4D54-B194-C216B96D281E}"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aptain"/>
        </a:ext>
      </dgm:extLst>
    </dgm:pt>
    <dgm:pt modelId="{24670339-E8C9-4A51-8E7F-FD0CB3F6F245}" type="pres">
      <dgm:prSet presAssocID="{73394521-74EC-4D54-B194-C216B96D281E}" presName="spaceRect" presStyleCnt="0"/>
      <dgm:spPr/>
    </dgm:pt>
    <dgm:pt modelId="{79F2AEED-2F7A-4853-B341-D5C0CEAA0CF1}" type="pres">
      <dgm:prSet presAssocID="{73394521-74EC-4D54-B194-C216B96D281E}" presName="textRect" presStyleLbl="revTx" presStyleIdx="4" presStyleCnt="8">
        <dgm:presLayoutVars>
          <dgm:chMax val="1"/>
          <dgm:chPref val="1"/>
        </dgm:presLayoutVars>
      </dgm:prSet>
      <dgm:spPr/>
    </dgm:pt>
    <dgm:pt modelId="{738DF3E2-7D09-4C58-92A3-13C5CFCE0E3D}" type="pres">
      <dgm:prSet presAssocID="{02A863AF-22DA-42E0-9F43-6F3528521102}" presName="sibTrans" presStyleLbl="sibTrans2D1" presStyleIdx="0" presStyleCnt="0"/>
      <dgm:spPr/>
    </dgm:pt>
    <dgm:pt modelId="{C6156B44-F0E3-4656-BDE4-392D0285713F}" type="pres">
      <dgm:prSet presAssocID="{38725302-D658-4248-BC58-D9F539C1EEFF}" presName="compNode" presStyleCnt="0"/>
      <dgm:spPr/>
    </dgm:pt>
    <dgm:pt modelId="{B85CFEAF-5DFB-4FF2-9C56-E32A5130E71B}" type="pres">
      <dgm:prSet presAssocID="{38725302-D658-4248-BC58-D9F539C1EEFF}" presName="iconBgRect" presStyleLbl="bgShp" presStyleIdx="5" presStyleCnt="8"/>
      <dgm:spPr/>
    </dgm:pt>
    <dgm:pt modelId="{DFE20F83-098D-480B-A841-22194C7AD560}" type="pres">
      <dgm:prSet presAssocID="{38725302-D658-4248-BC58-D9F539C1EEF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Group Success"/>
        </a:ext>
      </dgm:extLst>
    </dgm:pt>
    <dgm:pt modelId="{A7AA70A0-ADDA-49F9-81AF-D6003CF4382A}" type="pres">
      <dgm:prSet presAssocID="{38725302-D658-4248-BC58-D9F539C1EEFF}" presName="spaceRect" presStyleCnt="0"/>
      <dgm:spPr/>
    </dgm:pt>
    <dgm:pt modelId="{518DBC41-767B-4310-BA44-413151899BD7}" type="pres">
      <dgm:prSet presAssocID="{38725302-D658-4248-BC58-D9F539C1EEFF}" presName="textRect" presStyleLbl="revTx" presStyleIdx="5" presStyleCnt="8">
        <dgm:presLayoutVars>
          <dgm:chMax val="1"/>
          <dgm:chPref val="1"/>
        </dgm:presLayoutVars>
      </dgm:prSet>
      <dgm:spPr/>
    </dgm:pt>
    <dgm:pt modelId="{6BD691C1-4B60-4BE7-9AB4-8AAAE4D47C31}" type="pres">
      <dgm:prSet presAssocID="{B6D7016D-76A5-410E-A0EF-915AA3EC76CA}" presName="sibTrans" presStyleLbl="sibTrans2D1" presStyleIdx="0" presStyleCnt="0"/>
      <dgm:spPr/>
    </dgm:pt>
    <dgm:pt modelId="{D588F437-D5CB-4841-ABF6-4154F4A8681A}" type="pres">
      <dgm:prSet presAssocID="{E1575BB6-31AA-4031-A7B5-954C80692918}" presName="compNode" presStyleCnt="0"/>
      <dgm:spPr/>
    </dgm:pt>
    <dgm:pt modelId="{9D4AF5CB-1F76-4BA8-83F9-EBA0ED67DE7C}" type="pres">
      <dgm:prSet presAssocID="{E1575BB6-31AA-4031-A7B5-954C80692918}" presName="iconBgRect" presStyleLbl="bgShp" presStyleIdx="6" presStyleCnt="8"/>
      <dgm:spPr/>
    </dgm:pt>
    <dgm:pt modelId="{A0B74852-9D5E-46B6-AFC4-5EA8CDAA48A8}" type="pres">
      <dgm:prSet presAssocID="{E1575BB6-31AA-4031-A7B5-954C80692918}" presName="iconRect" presStyleLbl="node1" presStyleIdx="6" presStyleCnt="8"/>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oard Of Directors with solid fill"/>
        </a:ext>
      </dgm:extLst>
    </dgm:pt>
    <dgm:pt modelId="{050A73F4-C298-4507-9F9B-147A769A509C}" type="pres">
      <dgm:prSet presAssocID="{E1575BB6-31AA-4031-A7B5-954C80692918}" presName="spaceRect" presStyleCnt="0"/>
      <dgm:spPr/>
    </dgm:pt>
    <dgm:pt modelId="{607A6540-9B91-4A13-886D-C3C9E2690090}" type="pres">
      <dgm:prSet presAssocID="{E1575BB6-31AA-4031-A7B5-954C80692918}" presName="textRect" presStyleLbl="revTx" presStyleIdx="6" presStyleCnt="8">
        <dgm:presLayoutVars>
          <dgm:chMax val="1"/>
          <dgm:chPref val="1"/>
        </dgm:presLayoutVars>
      </dgm:prSet>
      <dgm:spPr/>
    </dgm:pt>
    <dgm:pt modelId="{49DF4877-65A3-4D92-8345-47ACD20F6D37}" type="pres">
      <dgm:prSet presAssocID="{B3CD73C9-179C-4B05-AEB5-464136442D57}" presName="sibTrans" presStyleLbl="sibTrans2D1" presStyleIdx="0" presStyleCnt="0"/>
      <dgm:spPr/>
    </dgm:pt>
    <dgm:pt modelId="{D1C0A526-8A45-4208-B460-438B477E44D6}" type="pres">
      <dgm:prSet presAssocID="{BAF73B35-6F84-4F50-BC4F-0D69F6013EC7}" presName="compNode" presStyleCnt="0"/>
      <dgm:spPr/>
    </dgm:pt>
    <dgm:pt modelId="{6640AC2A-D200-4D25-B9D1-E4C66FCFE96E}" type="pres">
      <dgm:prSet presAssocID="{BAF73B35-6F84-4F50-BC4F-0D69F6013EC7}" presName="iconBgRect" presStyleLbl="bgShp" presStyleIdx="7" presStyleCnt="8"/>
      <dgm:spPr/>
    </dgm:pt>
    <dgm:pt modelId="{440799B7-CC58-4500-9FA9-B18AB84F1815}" type="pres">
      <dgm:prSet presAssocID="{BAF73B35-6F84-4F50-BC4F-0D69F6013EC7}"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Classroom"/>
        </a:ext>
      </dgm:extLst>
    </dgm:pt>
    <dgm:pt modelId="{02C580CA-F17B-4734-A1EA-866016FECFF9}" type="pres">
      <dgm:prSet presAssocID="{BAF73B35-6F84-4F50-BC4F-0D69F6013EC7}" presName="spaceRect" presStyleCnt="0"/>
      <dgm:spPr/>
    </dgm:pt>
    <dgm:pt modelId="{E81A0194-C701-48E3-9666-8F475BE1E33E}" type="pres">
      <dgm:prSet presAssocID="{BAF73B35-6F84-4F50-BC4F-0D69F6013EC7}" presName="textRect" presStyleLbl="revTx" presStyleIdx="7" presStyleCnt="8">
        <dgm:presLayoutVars>
          <dgm:chMax val="1"/>
          <dgm:chPref val="1"/>
        </dgm:presLayoutVars>
      </dgm:prSet>
      <dgm:spPr/>
    </dgm:pt>
  </dgm:ptLst>
  <dgm:cxnLst>
    <dgm:cxn modelId="{2FA1220F-FD24-4E68-9ED8-340C0F195239}" srcId="{BFC169A2-C154-4163-87B1-A3CC3A1335CE}" destId="{F42B48C6-BF98-4B0C-9240-BC2646422E2B}" srcOrd="3" destOrd="0" parTransId="{0FBE6F89-B7C4-415F-9416-AA109CD3C41F}" sibTransId="{CFC289FE-3A31-48EE-A109-AAC98FD79260}"/>
    <dgm:cxn modelId="{CDFE4E11-1DFE-428E-8EC8-1AC362BEB924}" type="presOf" srcId="{F42B48C6-BF98-4B0C-9240-BC2646422E2B}" destId="{7595E2F6-7DF8-4E1E-8F40-70F2DBDFBFF2}" srcOrd="0" destOrd="0" presId="urn:microsoft.com/office/officeart/2018/2/layout/IconCircleList"/>
    <dgm:cxn modelId="{5093791D-94F5-44EE-BC5D-7B7F24939F3F}" srcId="{BFC169A2-C154-4163-87B1-A3CC3A1335CE}" destId="{73394521-74EC-4D54-B194-C216B96D281E}" srcOrd="4" destOrd="0" parTransId="{A8D4849D-FC54-453F-80BD-A79B3841BBA4}" sibTransId="{02A863AF-22DA-42E0-9F43-6F3528521102}"/>
    <dgm:cxn modelId="{C3D61B2A-CFC3-4B11-BEF8-83A59401461E}" type="presOf" srcId="{38725302-D658-4248-BC58-D9F539C1EEFF}" destId="{518DBC41-767B-4310-BA44-413151899BD7}" srcOrd="0" destOrd="0" presId="urn:microsoft.com/office/officeart/2018/2/layout/IconCircleList"/>
    <dgm:cxn modelId="{908BB72D-5D11-4DB9-B63D-B60201F29527}" type="presOf" srcId="{02A863AF-22DA-42E0-9F43-6F3528521102}" destId="{738DF3E2-7D09-4C58-92A3-13C5CFCE0E3D}" srcOrd="0" destOrd="0" presId="urn:microsoft.com/office/officeart/2018/2/layout/IconCircleList"/>
    <dgm:cxn modelId="{4C282640-9C18-497B-8ADF-FC0FD32E2D70}" type="presOf" srcId="{657D5A6E-BBD9-4845-B0AC-1FD7B3B19DD7}" destId="{0E0AF6D0-69E3-4A98-8342-6F0E0168FFED}" srcOrd="0" destOrd="0" presId="urn:microsoft.com/office/officeart/2018/2/layout/IconCircleList"/>
    <dgm:cxn modelId="{05442461-E52E-41EC-A6C7-EB21E8A3AD0C}" srcId="{BFC169A2-C154-4163-87B1-A3CC3A1335CE}" destId="{A10D6A05-0258-4B26-BEFF-44B87CCFF427}" srcOrd="0" destOrd="0" parTransId="{FF249A52-3605-433B-AA6E-441FCD8D3A1D}" sibTransId="{657D5A6E-BBD9-4845-B0AC-1FD7B3B19DD7}"/>
    <dgm:cxn modelId="{C6365862-4A63-49D4-B878-C16BD1EC3D7D}" srcId="{BFC169A2-C154-4163-87B1-A3CC3A1335CE}" destId="{BAF73B35-6F84-4F50-BC4F-0D69F6013EC7}" srcOrd="7" destOrd="0" parTransId="{39638EC9-9BE6-4477-B53E-8E117F8E3C92}" sibTransId="{5171419A-397F-4F3B-BF50-8F31007BC922}"/>
    <dgm:cxn modelId="{D1B9A968-47B8-4F54-BE33-C3BB67D4E2A1}" srcId="{BFC169A2-C154-4163-87B1-A3CC3A1335CE}" destId="{38725302-D658-4248-BC58-D9F539C1EEFF}" srcOrd="5" destOrd="0" parTransId="{D556421A-1B57-4F47-9B82-5C404602CF37}" sibTransId="{B6D7016D-76A5-410E-A0EF-915AA3EC76CA}"/>
    <dgm:cxn modelId="{F3B3154C-961D-4B0B-8339-3DE1487D686F}" srcId="{BFC169A2-C154-4163-87B1-A3CC3A1335CE}" destId="{2FD0A2DA-5475-44AE-9AF6-39FF783BD72F}" srcOrd="1" destOrd="0" parTransId="{F38CC209-E607-4179-8EBF-E8D2E6575DBD}" sibTransId="{2F51A37E-B167-410E-8DB3-ADA04A4FF614}"/>
    <dgm:cxn modelId="{FD84C44D-6869-4527-A857-B9524A1F03D9}" type="presOf" srcId="{BAF73B35-6F84-4F50-BC4F-0D69F6013EC7}" destId="{E81A0194-C701-48E3-9666-8F475BE1E33E}" srcOrd="0" destOrd="0" presId="urn:microsoft.com/office/officeart/2018/2/layout/IconCircleList"/>
    <dgm:cxn modelId="{7198EC6F-79E5-440E-849C-0BA34B579E49}" type="presOf" srcId="{B3CD73C9-179C-4B05-AEB5-464136442D57}" destId="{49DF4877-65A3-4D92-8345-47ACD20F6D37}" srcOrd="0" destOrd="0" presId="urn:microsoft.com/office/officeart/2018/2/layout/IconCircleList"/>
    <dgm:cxn modelId="{5570FA52-15B8-40D4-9799-6EA450C3777A}" type="presOf" srcId="{E1575BB6-31AA-4031-A7B5-954C80692918}" destId="{607A6540-9B91-4A13-886D-C3C9E2690090}" srcOrd="0" destOrd="0" presId="urn:microsoft.com/office/officeart/2018/2/layout/IconCircleList"/>
    <dgm:cxn modelId="{DC244774-9BF3-4B35-A896-F43253D142E3}" type="presOf" srcId="{2F51A37E-B167-410E-8DB3-ADA04A4FF614}" destId="{56EAA953-50E6-4A14-B3C8-5D49A0BF36EF}" srcOrd="0" destOrd="0" presId="urn:microsoft.com/office/officeart/2018/2/layout/IconCircleList"/>
    <dgm:cxn modelId="{42EA2B75-15F2-4202-A830-597CF0A0370D}" type="presOf" srcId="{A98A9F5B-7725-49B4-9981-632318D23892}" destId="{1FF192AD-8F38-48A6-B564-485702C31BD2}" srcOrd="0" destOrd="0" presId="urn:microsoft.com/office/officeart/2018/2/layout/IconCircleList"/>
    <dgm:cxn modelId="{574B0059-6173-4804-BCD5-93AA1CA4487B}" type="presOf" srcId="{73394521-74EC-4D54-B194-C216B96D281E}" destId="{79F2AEED-2F7A-4853-B341-D5C0CEAA0CF1}" srcOrd="0" destOrd="0" presId="urn:microsoft.com/office/officeart/2018/2/layout/IconCircleList"/>
    <dgm:cxn modelId="{94157090-B46C-4EB4-A6B8-D0C1DD30B1F2}" type="presOf" srcId="{CFC289FE-3A31-48EE-A109-AAC98FD79260}" destId="{8862606A-2404-466F-BBCE-D78EEF2E9F68}" srcOrd="0" destOrd="0" presId="urn:microsoft.com/office/officeart/2018/2/layout/IconCircleList"/>
    <dgm:cxn modelId="{149D4B98-254E-4993-AF57-CADF13211AED}" type="presOf" srcId="{1DC35A9C-3D52-49A1-83AD-9D1BAA6AF246}" destId="{7DFA8379-E7ED-44A9-ABBE-F7A2A15B7B1D}" srcOrd="0" destOrd="0" presId="urn:microsoft.com/office/officeart/2018/2/layout/IconCircleList"/>
    <dgm:cxn modelId="{5506FBA4-9615-40E3-90C1-9F46787533C6}" type="presOf" srcId="{A10D6A05-0258-4B26-BEFF-44B87CCFF427}" destId="{CEC2F36C-B441-47D8-B23E-ABD7BE323E78}" srcOrd="0" destOrd="0" presId="urn:microsoft.com/office/officeart/2018/2/layout/IconCircleList"/>
    <dgm:cxn modelId="{18834ACF-A10D-4420-BA3A-8E3698727588}" type="presOf" srcId="{2FD0A2DA-5475-44AE-9AF6-39FF783BD72F}" destId="{513FD5C4-7563-4710-AEE2-3A4D5DC5A5AA}" srcOrd="0" destOrd="0" presId="urn:microsoft.com/office/officeart/2018/2/layout/IconCircleList"/>
    <dgm:cxn modelId="{B16927D1-A9E6-40EC-9AFC-2330F6F23B72}" srcId="{BFC169A2-C154-4163-87B1-A3CC3A1335CE}" destId="{E1575BB6-31AA-4031-A7B5-954C80692918}" srcOrd="6" destOrd="0" parTransId="{76CD26B5-B0CF-4087-B9BD-0FC56EF1EFF1}" sibTransId="{B3CD73C9-179C-4B05-AEB5-464136442D57}"/>
    <dgm:cxn modelId="{25AFB5D5-510E-4D10-A8AD-5DC2A085061E}" type="presOf" srcId="{B6D7016D-76A5-410E-A0EF-915AA3EC76CA}" destId="{6BD691C1-4B60-4BE7-9AB4-8AAAE4D47C31}" srcOrd="0" destOrd="0" presId="urn:microsoft.com/office/officeart/2018/2/layout/IconCircleList"/>
    <dgm:cxn modelId="{B43E65DC-AABC-45DE-BA64-EDCD5A045126}" type="presOf" srcId="{BFC169A2-C154-4163-87B1-A3CC3A1335CE}" destId="{3A06F2FD-99D8-4793-91A2-F1B0A2A38372}" srcOrd="0" destOrd="0" presId="urn:microsoft.com/office/officeart/2018/2/layout/IconCircleList"/>
    <dgm:cxn modelId="{7F9175F5-0D47-4D71-9AA6-49650C3B14D0}" srcId="{BFC169A2-C154-4163-87B1-A3CC3A1335CE}" destId="{1DC35A9C-3D52-49A1-83AD-9D1BAA6AF246}" srcOrd="2" destOrd="0" parTransId="{49F7BF59-6497-4D86-9C05-53F4FB5B4CEF}" sibTransId="{A98A9F5B-7725-49B4-9981-632318D23892}"/>
    <dgm:cxn modelId="{E2FB72A2-8330-413C-BBC0-1E6C6A7BA9E6}" type="presParOf" srcId="{3A06F2FD-99D8-4793-91A2-F1B0A2A38372}" destId="{03F4AE8C-6FF4-4BBC-9DD4-161F05F5EC09}" srcOrd="0" destOrd="0" presId="urn:microsoft.com/office/officeart/2018/2/layout/IconCircleList"/>
    <dgm:cxn modelId="{45E192DA-D965-4FF0-B2C7-E9BCFA63EB1E}" type="presParOf" srcId="{03F4AE8C-6FF4-4BBC-9DD4-161F05F5EC09}" destId="{B2169375-D4EE-4CC8-A2E8-46F81469A028}" srcOrd="0" destOrd="0" presId="urn:microsoft.com/office/officeart/2018/2/layout/IconCircleList"/>
    <dgm:cxn modelId="{CE44722D-2333-40D9-83D9-9BCE5A14AF46}" type="presParOf" srcId="{B2169375-D4EE-4CC8-A2E8-46F81469A028}" destId="{1E108C45-01DE-4B35-AD58-ACBF8238B7A1}" srcOrd="0" destOrd="0" presId="urn:microsoft.com/office/officeart/2018/2/layout/IconCircleList"/>
    <dgm:cxn modelId="{78F906AE-8343-498A-9A5C-4293803CBF6C}" type="presParOf" srcId="{B2169375-D4EE-4CC8-A2E8-46F81469A028}" destId="{1E8C8172-6F92-4FF7-B2A0-FA4DF8EB4F9A}" srcOrd="1" destOrd="0" presId="urn:microsoft.com/office/officeart/2018/2/layout/IconCircleList"/>
    <dgm:cxn modelId="{A5DDD9AE-7FCC-4ED9-90FD-FFD447DA365F}" type="presParOf" srcId="{B2169375-D4EE-4CC8-A2E8-46F81469A028}" destId="{33298324-6CB0-4BF2-B611-020EC244B715}" srcOrd="2" destOrd="0" presId="urn:microsoft.com/office/officeart/2018/2/layout/IconCircleList"/>
    <dgm:cxn modelId="{A9B30799-B76E-4026-8DAF-F5D302205CA5}" type="presParOf" srcId="{B2169375-D4EE-4CC8-A2E8-46F81469A028}" destId="{CEC2F36C-B441-47D8-B23E-ABD7BE323E78}" srcOrd="3" destOrd="0" presId="urn:microsoft.com/office/officeart/2018/2/layout/IconCircleList"/>
    <dgm:cxn modelId="{34A774D8-AE5E-4FF8-9806-E181B128F113}" type="presParOf" srcId="{03F4AE8C-6FF4-4BBC-9DD4-161F05F5EC09}" destId="{0E0AF6D0-69E3-4A98-8342-6F0E0168FFED}" srcOrd="1" destOrd="0" presId="urn:microsoft.com/office/officeart/2018/2/layout/IconCircleList"/>
    <dgm:cxn modelId="{D4E03EC5-AB93-4C4F-911C-797D78CC89CD}" type="presParOf" srcId="{03F4AE8C-6FF4-4BBC-9DD4-161F05F5EC09}" destId="{53216544-AE52-42F4-9AFC-6128306D79D3}" srcOrd="2" destOrd="0" presId="urn:microsoft.com/office/officeart/2018/2/layout/IconCircleList"/>
    <dgm:cxn modelId="{B43EC382-023B-4687-9F2B-9F915463F5F7}" type="presParOf" srcId="{53216544-AE52-42F4-9AFC-6128306D79D3}" destId="{55C84674-C2C5-41DF-8CCF-4BAFB31703E7}" srcOrd="0" destOrd="0" presId="urn:microsoft.com/office/officeart/2018/2/layout/IconCircleList"/>
    <dgm:cxn modelId="{873E3E1A-1475-43DE-85DF-1844E944EFCD}" type="presParOf" srcId="{53216544-AE52-42F4-9AFC-6128306D79D3}" destId="{33A0C0C3-5115-49EA-9BFD-390509503260}" srcOrd="1" destOrd="0" presId="urn:microsoft.com/office/officeart/2018/2/layout/IconCircleList"/>
    <dgm:cxn modelId="{815B840D-1C08-44E3-B641-C36A68731827}" type="presParOf" srcId="{53216544-AE52-42F4-9AFC-6128306D79D3}" destId="{B02380C4-6AE8-498C-B801-25C54BD2B618}" srcOrd="2" destOrd="0" presId="urn:microsoft.com/office/officeart/2018/2/layout/IconCircleList"/>
    <dgm:cxn modelId="{EDDFBD38-F0D5-4315-8DBC-15185AA8BEE8}" type="presParOf" srcId="{53216544-AE52-42F4-9AFC-6128306D79D3}" destId="{513FD5C4-7563-4710-AEE2-3A4D5DC5A5AA}" srcOrd="3" destOrd="0" presId="urn:microsoft.com/office/officeart/2018/2/layout/IconCircleList"/>
    <dgm:cxn modelId="{071E3BF6-2420-45E8-B4BB-91BD81478AAD}" type="presParOf" srcId="{03F4AE8C-6FF4-4BBC-9DD4-161F05F5EC09}" destId="{56EAA953-50E6-4A14-B3C8-5D49A0BF36EF}" srcOrd="3" destOrd="0" presId="urn:microsoft.com/office/officeart/2018/2/layout/IconCircleList"/>
    <dgm:cxn modelId="{6AEA36FF-72B2-4885-9DD1-DD654B4AF5EB}" type="presParOf" srcId="{03F4AE8C-6FF4-4BBC-9DD4-161F05F5EC09}" destId="{6AF1656C-8951-456D-B9D4-1FBBCEBE5A08}" srcOrd="4" destOrd="0" presId="urn:microsoft.com/office/officeart/2018/2/layout/IconCircleList"/>
    <dgm:cxn modelId="{137BE0C3-E595-41E6-B281-C79AC3CE5713}" type="presParOf" srcId="{6AF1656C-8951-456D-B9D4-1FBBCEBE5A08}" destId="{7D00D78F-ED12-48BF-9466-21CF12F77723}" srcOrd="0" destOrd="0" presId="urn:microsoft.com/office/officeart/2018/2/layout/IconCircleList"/>
    <dgm:cxn modelId="{61CCC773-595F-4187-8DE5-E8E24240222D}" type="presParOf" srcId="{6AF1656C-8951-456D-B9D4-1FBBCEBE5A08}" destId="{88D13597-D690-4575-8633-49CCC8FA7249}" srcOrd="1" destOrd="0" presId="urn:microsoft.com/office/officeart/2018/2/layout/IconCircleList"/>
    <dgm:cxn modelId="{1028FD8E-B62B-434A-9E6F-59138DA29869}" type="presParOf" srcId="{6AF1656C-8951-456D-B9D4-1FBBCEBE5A08}" destId="{310F47D7-4040-4D62-BE61-C6F18B2FBCFC}" srcOrd="2" destOrd="0" presId="urn:microsoft.com/office/officeart/2018/2/layout/IconCircleList"/>
    <dgm:cxn modelId="{8548D88B-5D04-4D23-91C2-1F26F88C5917}" type="presParOf" srcId="{6AF1656C-8951-456D-B9D4-1FBBCEBE5A08}" destId="{7DFA8379-E7ED-44A9-ABBE-F7A2A15B7B1D}" srcOrd="3" destOrd="0" presId="urn:microsoft.com/office/officeart/2018/2/layout/IconCircleList"/>
    <dgm:cxn modelId="{626FF008-4271-49B6-854F-50AAA83A498D}" type="presParOf" srcId="{03F4AE8C-6FF4-4BBC-9DD4-161F05F5EC09}" destId="{1FF192AD-8F38-48A6-B564-485702C31BD2}" srcOrd="5" destOrd="0" presId="urn:microsoft.com/office/officeart/2018/2/layout/IconCircleList"/>
    <dgm:cxn modelId="{F07EA13F-917E-4B21-A201-C3725901B817}" type="presParOf" srcId="{03F4AE8C-6FF4-4BBC-9DD4-161F05F5EC09}" destId="{37183D7F-910D-4986-A76C-973CE895C9B3}" srcOrd="6" destOrd="0" presId="urn:microsoft.com/office/officeart/2018/2/layout/IconCircleList"/>
    <dgm:cxn modelId="{F72F622E-D68B-4CD1-AC58-9B7BDA293AEC}" type="presParOf" srcId="{37183D7F-910D-4986-A76C-973CE895C9B3}" destId="{61A92E33-A567-43E7-8731-3A91602A3B5C}" srcOrd="0" destOrd="0" presId="urn:microsoft.com/office/officeart/2018/2/layout/IconCircleList"/>
    <dgm:cxn modelId="{07027202-7D87-4CC9-9737-95E160FD2D3C}" type="presParOf" srcId="{37183D7F-910D-4986-A76C-973CE895C9B3}" destId="{A7F38805-1653-4472-A4CA-EAE5B7AD354C}" srcOrd="1" destOrd="0" presId="urn:microsoft.com/office/officeart/2018/2/layout/IconCircleList"/>
    <dgm:cxn modelId="{CFF903E7-445E-44A4-A14E-CE5C1BA19957}" type="presParOf" srcId="{37183D7F-910D-4986-A76C-973CE895C9B3}" destId="{35AFF327-B91D-431C-9F0A-75E8792C9FB3}" srcOrd="2" destOrd="0" presId="urn:microsoft.com/office/officeart/2018/2/layout/IconCircleList"/>
    <dgm:cxn modelId="{48D0B801-ED63-46A7-9CA9-9B031FCE91E5}" type="presParOf" srcId="{37183D7F-910D-4986-A76C-973CE895C9B3}" destId="{7595E2F6-7DF8-4E1E-8F40-70F2DBDFBFF2}" srcOrd="3" destOrd="0" presId="urn:microsoft.com/office/officeart/2018/2/layout/IconCircleList"/>
    <dgm:cxn modelId="{F950A724-6244-401C-B718-8224F751F879}" type="presParOf" srcId="{03F4AE8C-6FF4-4BBC-9DD4-161F05F5EC09}" destId="{8862606A-2404-466F-BBCE-D78EEF2E9F68}" srcOrd="7" destOrd="0" presId="urn:microsoft.com/office/officeart/2018/2/layout/IconCircleList"/>
    <dgm:cxn modelId="{3FA5EC14-C55B-4D09-87D2-4677C2B2692A}" type="presParOf" srcId="{03F4AE8C-6FF4-4BBC-9DD4-161F05F5EC09}" destId="{918B6984-F94B-47FD-8D39-A13F4CEEECC2}" srcOrd="8" destOrd="0" presId="urn:microsoft.com/office/officeart/2018/2/layout/IconCircleList"/>
    <dgm:cxn modelId="{86308E29-5788-4410-89B7-0F158ACCDD36}" type="presParOf" srcId="{918B6984-F94B-47FD-8D39-A13F4CEEECC2}" destId="{ACB8EE9C-8D9C-448F-BDAA-9FE0A544F618}" srcOrd="0" destOrd="0" presId="urn:microsoft.com/office/officeart/2018/2/layout/IconCircleList"/>
    <dgm:cxn modelId="{7900A536-ADC8-4FE4-AF4B-93446D8A6416}" type="presParOf" srcId="{918B6984-F94B-47FD-8D39-A13F4CEEECC2}" destId="{2302127A-DFDC-4BEA-B688-F6BD6799A576}" srcOrd="1" destOrd="0" presId="urn:microsoft.com/office/officeart/2018/2/layout/IconCircleList"/>
    <dgm:cxn modelId="{C6378593-9255-4AF7-B509-2D434C60DC1D}" type="presParOf" srcId="{918B6984-F94B-47FD-8D39-A13F4CEEECC2}" destId="{24670339-E8C9-4A51-8E7F-FD0CB3F6F245}" srcOrd="2" destOrd="0" presId="urn:microsoft.com/office/officeart/2018/2/layout/IconCircleList"/>
    <dgm:cxn modelId="{2716DA1A-778F-4AE0-9A03-9F814D0C5DE8}" type="presParOf" srcId="{918B6984-F94B-47FD-8D39-A13F4CEEECC2}" destId="{79F2AEED-2F7A-4853-B341-D5C0CEAA0CF1}" srcOrd="3" destOrd="0" presId="urn:microsoft.com/office/officeart/2018/2/layout/IconCircleList"/>
    <dgm:cxn modelId="{3164E22F-71F5-404A-A85E-9FCF9E3A519D}" type="presParOf" srcId="{03F4AE8C-6FF4-4BBC-9DD4-161F05F5EC09}" destId="{738DF3E2-7D09-4C58-92A3-13C5CFCE0E3D}" srcOrd="9" destOrd="0" presId="urn:microsoft.com/office/officeart/2018/2/layout/IconCircleList"/>
    <dgm:cxn modelId="{1F0F8AF0-4476-472A-AA3A-03DCCA5871F8}" type="presParOf" srcId="{03F4AE8C-6FF4-4BBC-9DD4-161F05F5EC09}" destId="{C6156B44-F0E3-4656-BDE4-392D0285713F}" srcOrd="10" destOrd="0" presId="urn:microsoft.com/office/officeart/2018/2/layout/IconCircleList"/>
    <dgm:cxn modelId="{1B010A1B-3E43-44E2-B083-5D88F532C957}" type="presParOf" srcId="{C6156B44-F0E3-4656-BDE4-392D0285713F}" destId="{B85CFEAF-5DFB-4FF2-9C56-E32A5130E71B}" srcOrd="0" destOrd="0" presId="urn:microsoft.com/office/officeart/2018/2/layout/IconCircleList"/>
    <dgm:cxn modelId="{787C35B2-722E-41D2-8E4B-1C433FFBBD20}" type="presParOf" srcId="{C6156B44-F0E3-4656-BDE4-392D0285713F}" destId="{DFE20F83-098D-480B-A841-22194C7AD560}" srcOrd="1" destOrd="0" presId="urn:microsoft.com/office/officeart/2018/2/layout/IconCircleList"/>
    <dgm:cxn modelId="{55D1F682-1807-4CEF-B230-2CC8F2E277DE}" type="presParOf" srcId="{C6156B44-F0E3-4656-BDE4-392D0285713F}" destId="{A7AA70A0-ADDA-49F9-81AF-D6003CF4382A}" srcOrd="2" destOrd="0" presId="urn:microsoft.com/office/officeart/2018/2/layout/IconCircleList"/>
    <dgm:cxn modelId="{9002B630-205F-47C1-9F22-8C269186F3BE}" type="presParOf" srcId="{C6156B44-F0E3-4656-BDE4-392D0285713F}" destId="{518DBC41-767B-4310-BA44-413151899BD7}" srcOrd="3" destOrd="0" presId="urn:microsoft.com/office/officeart/2018/2/layout/IconCircleList"/>
    <dgm:cxn modelId="{7375B2CC-4CB6-44E4-8961-FDEC49E49F2B}" type="presParOf" srcId="{03F4AE8C-6FF4-4BBC-9DD4-161F05F5EC09}" destId="{6BD691C1-4B60-4BE7-9AB4-8AAAE4D47C31}" srcOrd="11" destOrd="0" presId="urn:microsoft.com/office/officeart/2018/2/layout/IconCircleList"/>
    <dgm:cxn modelId="{EC664EDD-286E-4AC3-9C7F-85FAB52029D2}" type="presParOf" srcId="{03F4AE8C-6FF4-4BBC-9DD4-161F05F5EC09}" destId="{D588F437-D5CB-4841-ABF6-4154F4A8681A}" srcOrd="12" destOrd="0" presId="urn:microsoft.com/office/officeart/2018/2/layout/IconCircleList"/>
    <dgm:cxn modelId="{3AB61780-CC80-4BEE-8A1F-11FDFBCFB140}" type="presParOf" srcId="{D588F437-D5CB-4841-ABF6-4154F4A8681A}" destId="{9D4AF5CB-1F76-4BA8-83F9-EBA0ED67DE7C}" srcOrd="0" destOrd="0" presId="urn:microsoft.com/office/officeart/2018/2/layout/IconCircleList"/>
    <dgm:cxn modelId="{F14B44E5-CF48-40CF-868A-DC566E8C3D91}" type="presParOf" srcId="{D588F437-D5CB-4841-ABF6-4154F4A8681A}" destId="{A0B74852-9D5E-46B6-AFC4-5EA8CDAA48A8}" srcOrd="1" destOrd="0" presId="urn:microsoft.com/office/officeart/2018/2/layout/IconCircleList"/>
    <dgm:cxn modelId="{310E2F5D-7A99-4465-BB2F-85BC2C8D53C5}" type="presParOf" srcId="{D588F437-D5CB-4841-ABF6-4154F4A8681A}" destId="{050A73F4-C298-4507-9F9B-147A769A509C}" srcOrd="2" destOrd="0" presId="urn:microsoft.com/office/officeart/2018/2/layout/IconCircleList"/>
    <dgm:cxn modelId="{D6CDF398-5D5C-4137-AD36-342AE6D69701}" type="presParOf" srcId="{D588F437-D5CB-4841-ABF6-4154F4A8681A}" destId="{607A6540-9B91-4A13-886D-C3C9E2690090}" srcOrd="3" destOrd="0" presId="urn:microsoft.com/office/officeart/2018/2/layout/IconCircleList"/>
    <dgm:cxn modelId="{0F47CE01-233F-4E0E-98BA-5DEC7C5B5058}" type="presParOf" srcId="{03F4AE8C-6FF4-4BBC-9DD4-161F05F5EC09}" destId="{49DF4877-65A3-4D92-8345-47ACD20F6D37}" srcOrd="13" destOrd="0" presId="urn:microsoft.com/office/officeart/2018/2/layout/IconCircleList"/>
    <dgm:cxn modelId="{C8DBC703-98EE-4AB5-B090-45E5089624A4}" type="presParOf" srcId="{03F4AE8C-6FF4-4BBC-9DD4-161F05F5EC09}" destId="{D1C0A526-8A45-4208-B460-438B477E44D6}" srcOrd="14" destOrd="0" presId="urn:microsoft.com/office/officeart/2018/2/layout/IconCircleList"/>
    <dgm:cxn modelId="{312457A0-DFAD-4686-86A3-EF8DB28837E2}" type="presParOf" srcId="{D1C0A526-8A45-4208-B460-438B477E44D6}" destId="{6640AC2A-D200-4D25-B9D1-E4C66FCFE96E}" srcOrd="0" destOrd="0" presId="urn:microsoft.com/office/officeart/2018/2/layout/IconCircleList"/>
    <dgm:cxn modelId="{0C72AD16-EEC7-4F77-B3D5-4FF710508595}" type="presParOf" srcId="{D1C0A526-8A45-4208-B460-438B477E44D6}" destId="{440799B7-CC58-4500-9FA9-B18AB84F1815}" srcOrd="1" destOrd="0" presId="urn:microsoft.com/office/officeart/2018/2/layout/IconCircleList"/>
    <dgm:cxn modelId="{BFBEC38B-9559-42B5-836E-EE5E34507F05}" type="presParOf" srcId="{D1C0A526-8A45-4208-B460-438B477E44D6}" destId="{02C580CA-F17B-4734-A1EA-866016FECFF9}" srcOrd="2" destOrd="0" presId="urn:microsoft.com/office/officeart/2018/2/layout/IconCircleList"/>
    <dgm:cxn modelId="{654E4578-6A7E-4507-B572-9672517E169D}" type="presParOf" srcId="{D1C0A526-8A45-4208-B460-438B477E44D6}" destId="{E81A0194-C701-48E3-9666-8F475BE1E33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A6B389-D100-41DF-9EBB-EB4BE2922FE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CA"/>
        </a:p>
      </dgm:t>
    </dgm:pt>
    <dgm:pt modelId="{814860F4-CD1E-4DA7-BEE3-656304994608}">
      <dgm:prSet/>
      <dgm:spPr/>
      <dgm:t>
        <a:bodyPr/>
        <a:lstStyle/>
        <a:p>
          <a:r>
            <a:rPr lang="fr-CA" b="1"/>
            <a:t>S – Situation</a:t>
          </a:r>
          <a:endParaRPr lang="en-CA"/>
        </a:p>
      </dgm:t>
    </dgm:pt>
    <dgm:pt modelId="{BB4C19C3-080A-4542-96EE-5808711884DF}" type="parTrans" cxnId="{3615E2A9-33A4-4591-A3AC-8AAC2AE5C1B6}">
      <dgm:prSet/>
      <dgm:spPr/>
      <dgm:t>
        <a:bodyPr/>
        <a:lstStyle/>
        <a:p>
          <a:endParaRPr lang="en-CA"/>
        </a:p>
      </dgm:t>
    </dgm:pt>
    <dgm:pt modelId="{99E1A4FF-9C6F-44B5-B023-8B4BE7608D0F}" type="sibTrans" cxnId="{3615E2A9-33A4-4591-A3AC-8AAC2AE5C1B6}">
      <dgm:prSet/>
      <dgm:spPr/>
      <dgm:t>
        <a:bodyPr/>
        <a:lstStyle/>
        <a:p>
          <a:endParaRPr lang="en-CA"/>
        </a:p>
      </dgm:t>
    </dgm:pt>
    <dgm:pt modelId="{F8DE1516-91E3-4E50-B8EA-C5E2B8B15620}">
      <dgm:prSet/>
      <dgm:spPr/>
      <dgm:t>
        <a:bodyPr/>
        <a:lstStyle/>
        <a:p>
          <a:r>
            <a:rPr lang="fr-CA"/>
            <a:t>Lors d’un stage d’été dans un ministère fédéral, je faisais partie d’une petite équipe chargée de rédiger un rapport de recherche destiné à la haute direction. Un de mes collègues et moi étions en profond désaccord sur l’orientation que devaient prendre les recommandations finales, ce qui commençait à retarder l’avancement du projet.</a:t>
          </a:r>
          <a:endParaRPr lang="en-CA"/>
        </a:p>
      </dgm:t>
    </dgm:pt>
    <dgm:pt modelId="{57DBC2F6-557B-4FD8-9AA5-D3CF4FDCE256}" type="parTrans" cxnId="{ED35958B-69D4-4B2D-AB26-C157A98076F2}">
      <dgm:prSet/>
      <dgm:spPr/>
      <dgm:t>
        <a:bodyPr/>
        <a:lstStyle/>
        <a:p>
          <a:endParaRPr lang="en-CA"/>
        </a:p>
      </dgm:t>
    </dgm:pt>
    <dgm:pt modelId="{BFBCEE4B-F453-46CC-9A15-A6F939DC43F9}" type="sibTrans" cxnId="{ED35958B-69D4-4B2D-AB26-C157A98076F2}">
      <dgm:prSet/>
      <dgm:spPr/>
      <dgm:t>
        <a:bodyPr/>
        <a:lstStyle/>
        <a:p>
          <a:endParaRPr lang="en-CA"/>
        </a:p>
      </dgm:t>
    </dgm:pt>
    <dgm:pt modelId="{53D0E4CE-389B-42F8-80E3-5F0EF6400BBD}">
      <dgm:prSet/>
      <dgm:spPr/>
      <dgm:t>
        <a:bodyPr/>
        <a:lstStyle/>
        <a:p>
          <a:r>
            <a:rPr lang="fr-CA" b="1"/>
            <a:t>T – Tâche</a:t>
          </a:r>
          <a:endParaRPr lang="en-CA"/>
        </a:p>
      </dgm:t>
    </dgm:pt>
    <dgm:pt modelId="{5890F47B-BBAC-4780-A7E2-30B0EFC5DAA2}" type="parTrans" cxnId="{F7529212-449A-4885-904B-AED276B16285}">
      <dgm:prSet/>
      <dgm:spPr/>
      <dgm:t>
        <a:bodyPr/>
        <a:lstStyle/>
        <a:p>
          <a:endParaRPr lang="en-CA"/>
        </a:p>
      </dgm:t>
    </dgm:pt>
    <dgm:pt modelId="{81283F0E-F6A6-457D-9550-BA73FA03AC11}" type="sibTrans" cxnId="{F7529212-449A-4885-904B-AED276B16285}">
      <dgm:prSet/>
      <dgm:spPr/>
      <dgm:t>
        <a:bodyPr/>
        <a:lstStyle/>
        <a:p>
          <a:endParaRPr lang="en-CA"/>
        </a:p>
      </dgm:t>
    </dgm:pt>
    <dgm:pt modelId="{DF7E29AE-27C3-4B17-865B-29FA95E8FBD6}">
      <dgm:prSet/>
      <dgm:spPr/>
      <dgm:t>
        <a:bodyPr/>
        <a:lstStyle/>
        <a:p>
          <a:r>
            <a:rPr lang="fr-CA"/>
            <a:t>Comme la date limite du rapport approchait, je savais qu’il fallait régler la situation rapidement. Ma tâche consistait à faire en sorte que nous respections les délais tout en maintenant une relation de travail respectueuse et collaborative avec mon collègue.</a:t>
          </a:r>
          <a:endParaRPr lang="en-CA"/>
        </a:p>
      </dgm:t>
    </dgm:pt>
    <dgm:pt modelId="{78694068-0B59-4A67-9705-83B690D6EE24}" type="parTrans" cxnId="{E86CF206-51AD-458D-B486-EEDB76172A58}">
      <dgm:prSet/>
      <dgm:spPr/>
      <dgm:t>
        <a:bodyPr/>
        <a:lstStyle/>
        <a:p>
          <a:endParaRPr lang="en-CA"/>
        </a:p>
      </dgm:t>
    </dgm:pt>
    <dgm:pt modelId="{8CD0D6DB-CE73-4734-A68C-8B672E3401E5}" type="sibTrans" cxnId="{E86CF206-51AD-458D-B486-EEDB76172A58}">
      <dgm:prSet/>
      <dgm:spPr/>
      <dgm:t>
        <a:bodyPr/>
        <a:lstStyle/>
        <a:p>
          <a:endParaRPr lang="en-CA"/>
        </a:p>
      </dgm:t>
    </dgm:pt>
    <dgm:pt modelId="{163F4B17-2C08-4618-8003-89066212FB80}">
      <dgm:prSet/>
      <dgm:spPr/>
      <dgm:t>
        <a:bodyPr/>
        <a:lstStyle/>
        <a:p>
          <a:r>
            <a:rPr lang="fr-CA" b="1"/>
            <a:t>A – Action</a:t>
          </a:r>
          <a:endParaRPr lang="en-CA"/>
        </a:p>
      </dgm:t>
    </dgm:pt>
    <dgm:pt modelId="{DBB52525-0A78-42BF-AD35-F1923B5D1CCD}" type="parTrans" cxnId="{8E3131F2-9775-40E9-ABA3-678A456AC6AD}">
      <dgm:prSet/>
      <dgm:spPr/>
      <dgm:t>
        <a:bodyPr/>
        <a:lstStyle/>
        <a:p>
          <a:endParaRPr lang="en-CA"/>
        </a:p>
      </dgm:t>
    </dgm:pt>
    <dgm:pt modelId="{4A3C00A3-1A00-4B20-A8F9-5BA4A806CE52}" type="sibTrans" cxnId="{8E3131F2-9775-40E9-ABA3-678A456AC6AD}">
      <dgm:prSet/>
      <dgm:spPr/>
      <dgm:t>
        <a:bodyPr/>
        <a:lstStyle/>
        <a:p>
          <a:endParaRPr lang="en-CA"/>
        </a:p>
      </dgm:t>
    </dgm:pt>
    <dgm:pt modelId="{83440302-5680-4E14-A444-AE626620D340}">
      <dgm:prSet/>
      <dgm:spPr/>
      <dgm:t>
        <a:bodyPr/>
        <a:lstStyle/>
        <a:p>
          <a:r>
            <a:rPr lang="fr-CA"/>
            <a:t>J’ai pris l’initiative d’avoir une conversation en tête-à-tête avec mon collègue, à l’écart du groupe, pour mieux comprendre son point de vue. Je l’ai écouté activement, j’ai validé ses préoccupations, puis j’ai partagé calmement ma propre perspective. J’ai proposé que nous présentions nos deux approches et que nous les évaluions en fonction des objectifs du rapport. Nous avons aussi demandé à notre superviseur laquelle des deux approches était la mieux alignée avec les priorités du ministère.</a:t>
          </a:r>
          <a:endParaRPr lang="en-CA"/>
        </a:p>
      </dgm:t>
    </dgm:pt>
    <dgm:pt modelId="{F6D9F505-E731-4610-B2BA-6CC8D7FFC524}" type="parTrans" cxnId="{AE4CDD8B-896B-4C37-BB88-4ACED911A346}">
      <dgm:prSet/>
      <dgm:spPr/>
      <dgm:t>
        <a:bodyPr/>
        <a:lstStyle/>
        <a:p>
          <a:endParaRPr lang="en-CA"/>
        </a:p>
      </dgm:t>
    </dgm:pt>
    <dgm:pt modelId="{19DC5EA0-4333-474F-AF1D-037F04BE5DA6}" type="sibTrans" cxnId="{AE4CDD8B-896B-4C37-BB88-4ACED911A346}">
      <dgm:prSet/>
      <dgm:spPr/>
      <dgm:t>
        <a:bodyPr/>
        <a:lstStyle/>
        <a:p>
          <a:endParaRPr lang="en-CA"/>
        </a:p>
      </dgm:t>
    </dgm:pt>
    <dgm:pt modelId="{A89F88F6-78C3-4CFD-B4A0-BF00649B5569}">
      <dgm:prSet/>
      <dgm:spPr/>
      <dgm:t>
        <a:bodyPr/>
        <a:lstStyle/>
        <a:p>
          <a:r>
            <a:rPr lang="fr-CA" b="1"/>
            <a:t>R – Résultat</a:t>
          </a:r>
          <a:endParaRPr lang="en-CA"/>
        </a:p>
      </dgm:t>
    </dgm:pt>
    <dgm:pt modelId="{E89EC6A1-A02E-48C5-9BD4-A83F7FD2FF8A}" type="parTrans" cxnId="{43451AD2-F8CF-4F39-A4D1-B60139B2A432}">
      <dgm:prSet/>
      <dgm:spPr/>
      <dgm:t>
        <a:bodyPr/>
        <a:lstStyle/>
        <a:p>
          <a:endParaRPr lang="en-CA"/>
        </a:p>
      </dgm:t>
    </dgm:pt>
    <dgm:pt modelId="{48568B61-D150-4FD2-A655-E853239B473B}" type="sibTrans" cxnId="{43451AD2-F8CF-4F39-A4D1-B60139B2A432}">
      <dgm:prSet/>
      <dgm:spPr/>
      <dgm:t>
        <a:bodyPr/>
        <a:lstStyle/>
        <a:p>
          <a:endParaRPr lang="en-CA"/>
        </a:p>
      </dgm:t>
    </dgm:pt>
    <dgm:pt modelId="{B328C080-8771-484B-9937-5E9C4525A261}">
      <dgm:prSet/>
      <dgm:spPr/>
      <dgm:t>
        <a:bodyPr/>
        <a:lstStyle/>
        <a:p>
          <a:r>
            <a:rPr lang="fr-CA"/>
            <a:t>Grâce à une communication ouverte et à des compromis, nous avons pu combiner des éléments de nos deux idées. Le rapport final a été bien accueilli par la direction, et mon collègue et moi avons renforcé notre relation de travail. J’ai appris que gérer un conflit de façon directe, avec empathie et ouverture, peut mener à de meilleurs résultats et à une meilleure collaboration</a:t>
          </a:r>
          <a:endParaRPr lang="en-CA"/>
        </a:p>
      </dgm:t>
    </dgm:pt>
    <dgm:pt modelId="{46559668-3AE5-45DE-B3DF-84A599A407BC}" type="parTrans" cxnId="{981F59DD-6373-46F8-9553-3BB53A9680EE}">
      <dgm:prSet/>
      <dgm:spPr/>
      <dgm:t>
        <a:bodyPr/>
        <a:lstStyle/>
        <a:p>
          <a:endParaRPr lang="en-CA"/>
        </a:p>
      </dgm:t>
    </dgm:pt>
    <dgm:pt modelId="{73E6771A-C144-410B-B2F0-33C4B7AF908E}" type="sibTrans" cxnId="{981F59DD-6373-46F8-9553-3BB53A9680EE}">
      <dgm:prSet/>
      <dgm:spPr/>
      <dgm:t>
        <a:bodyPr/>
        <a:lstStyle/>
        <a:p>
          <a:endParaRPr lang="en-CA"/>
        </a:p>
      </dgm:t>
    </dgm:pt>
    <dgm:pt modelId="{CFDD2A5D-1ED4-4B1B-AA09-F358B66D4E78}" type="pres">
      <dgm:prSet presAssocID="{DEA6B389-D100-41DF-9EBB-EB4BE2922FE0}" presName="linear" presStyleCnt="0">
        <dgm:presLayoutVars>
          <dgm:animLvl val="lvl"/>
          <dgm:resizeHandles val="exact"/>
        </dgm:presLayoutVars>
      </dgm:prSet>
      <dgm:spPr/>
    </dgm:pt>
    <dgm:pt modelId="{EF440A1F-4516-42C5-9EF4-1869C29A4130}" type="pres">
      <dgm:prSet presAssocID="{814860F4-CD1E-4DA7-BEE3-656304994608}" presName="parentText" presStyleLbl="node1" presStyleIdx="0" presStyleCnt="4">
        <dgm:presLayoutVars>
          <dgm:chMax val="0"/>
          <dgm:bulletEnabled val="1"/>
        </dgm:presLayoutVars>
      </dgm:prSet>
      <dgm:spPr/>
    </dgm:pt>
    <dgm:pt modelId="{C9A6E0C0-3326-4039-A3F1-C3EBC1C82D9C}" type="pres">
      <dgm:prSet presAssocID="{814860F4-CD1E-4DA7-BEE3-656304994608}" presName="childText" presStyleLbl="revTx" presStyleIdx="0" presStyleCnt="4">
        <dgm:presLayoutVars>
          <dgm:bulletEnabled val="1"/>
        </dgm:presLayoutVars>
      </dgm:prSet>
      <dgm:spPr/>
    </dgm:pt>
    <dgm:pt modelId="{B93EB08C-890F-43D5-A950-B4D758A44820}" type="pres">
      <dgm:prSet presAssocID="{53D0E4CE-389B-42F8-80E3-5F0EF6400BBD}" presName="parentText" presStyleLbl="node1" presStyleIdx="1" presStyleCnt="4">
        <dgm:presLayoutVars>
          <dgm:chMax val="0"/>
          <dgm:bulletEnabled val="1"/>
        </dgm:presLayoutVars>
      </dgm:prSet>
      <dgm:spPr/>
    </dgm:pt>
    <dgm:pt modelId="{723F54DB-DD0C-4ACF-BD70-C968C026ADDC}" type="pres">
      <dgm:prSet presAssocID="{53D0E4CE-389B-42F8-80E3-5F0EF6400BBD}" presName="childText" presStyleLbl="revTx" presStyleIdx="1" presStyleCnt="4">
        <dgm:presLayoutVars>
          <dgm:bulletEnabled val="1"/>
        </dgm:presLayoutVars>
      </dgm:prSet>
      <dgm:spPr/>
    </dgm:pt>
    <dgm:pt modelId="{9949BC1A-B60C-44FA-AA98-937FBB800594}" type="pres">
      <dgm:prSet presAssocID="{163F4B17-2C08-4618-8003-89066212FB80}" presName="parentText" presStyleLbl="node1" presStyleIdx="2" presStyleCnt="4">
        <dgm:presLayoutVars>
          <dgm:chMax val="0"/>
          <dgm:bulletEnabled val="1"/>
        </dgm:presLayoutVars>
      </dgm:prSet>
      <dgm:spPr/>
    </dgm:pt>
    <dgm:pt modelId="{F9C70912-D109-4E18-AF2B-CCBF6E20E8B0}" type="pres">
      <dgm:prSet presAssocID="{163F4B17-2C08-4618-8003-89066212FB80}" presName="childText" presStyleLbl="revTx" presStyleIdx="2" presStyleCnt="4">
        <dgm:presLayoutVars>
          <dgm:bulletEnabled val="1"/>
        </dgm:presLayoutVars>
      </dgm:prSet>
      <dgm:spPr/>
    </dgm:pt>
    <dgm:pt modelId="{7ECF8262-688A-43D6-A4F2-54F651551AFE}" type="pres">
      <dgm:prSet presAssocID="{A89F88F6-78C3-4CFD-B4A0-BF00649B5569}" presName="parentText" presStyleLbl="node1" presStyleIdx="3" presStyleCnt="4">
        <dgm:presLayoutVars>
          <dgm:chMax val="0"/>
          <dgm:bulletEnabled val="1"/>
        </dgm:presLayoutVars>
      </dgm:prSet>
      <dgm:spPr/>
    </dgm:pt>
    <dgm:pt modelId="{680F59C6-D56A-46A8-86E5-BCBD20A12C9A}" type="pres">
      <dgm:prSet presAssocID="{A89F88F6-78C3-4CFD-B4A0-BF00649B5569}" presName="childText" presStyleLbl="revTx" presStyleIdx="3" presStyleCnt="4">
        <dgm:presLayoutVars>
          <dgm:bulletEnabled val="1"/>
        </dgm:presLayoutVars>
      </dgm:prSet>
      <dgm:spPr/>
    </dgm:pt>
  </dgm:ptLst>
  <dgm:cxnLst>
    <dgm:cxn modelId="{419D4C06-DD66-408C-85D2-25FD2AD997E4}" type="presOf" srcId="{DEA6B389-D100-41DF-9EBB-EB4BE2922FE0}" destId="{CFDD2A5D-1ED4-4B1B-AA09-F358B66D4E78}" srcOrd="0" destOrd="0" presId="urn:microsoft.com/office/officeart/2005/8/layout/vList2"/>
    <dgm:cxn modelId="{E86CF206-51AD-458D-B486-EEDB76172A58}" srcId="{53D0E4CE-389B-42F8-80E3-5F0EF6400BBD}" destId="{DF7E29AE-27C3-4B17-865B-29FA95E8FBD6}" srcOrd="0" destOrd="0" parTransId="{78694068-0B59-4A67-9705-83B690D6EE24}" sibTransId="{8CD0D6DB-CE73-4734-A68C-8B672E3401E5}"/>
    <dgm:cxn modelId="{F7529212-449A-4885-904B-AED276B16285}" srcId="{DEA6B389-D100-41DF-9EBB-EB4BE2922FE0}" destId="{53D0E4CE-389B-42F8-80E3-5F0EF6400BBD}" srcOrd="1" destOrd="0" parTransId="{5890F47B-BBAC-4780-A7E2-30B0EFC5DAA2}" sibTransId="{81283F0E-F6A6-457D-9550-BA73FA03AC11}"/>
    <dgm:cxn modelId="{CB970836-C84F-40F8-A84C-B51B3B88D865}" type="presOf" srcId="{A89F88F6-78C3-4CFD-B4A0-BF00649B5569}" destId="{7ECF8262-688A-43D6-A4F2-54F651551AFE}" srcOrd="0" destOrd="0" presId="urn:microsoft.com/office/officeart/2005/8/layout/vList2"/>
    <dgm:cxn modelId="{88C1BC7F-4BB6-4968-AE83-4C7593434C91}" type="presOf" srcId="{B328C080-8771-484B-9937-5E9C4525A261}" destId="{680F59C6-D56A-46A8-86E5-BCBD20A12C9A}" srcOrd="0" destOrd="0" presId="urn:microsoft.com/office/officeart/2005/8/layout/vList2"/>
    <dgm:cxn modelId="{19444F88-4052-4394-B78D-AF3AEF31FFF4}" type="presOf" srcId="{83440302-5680-4E14-A444-AE626620D340}" destId="{F9C70912-D109-4E18-AF2B-CCBF6E20E8B0}" srcOrd="0" destOrd="0" presId="urn:microsoft.com/office/officeart/2005/8/layout/vList2"/>
    <dgm:cxn modelId="{ED35958B-69D4-4B2D-AB26-C157A98076F2}" srcId="{814860F4-CD1E-4DA7-BEE3-656304994608}" destId="{F8DE1516-91E3-4E50-B8EA-C5E2B8B15620}" srcOrd="0" destOrd="0" parTransId="{57DBC2F6-557B-4FD8-9AA5-D3CF4FDCE256}" sibTransId="{BFBCEE4B-F453-46CC-9A15-A6F939DC43F9}"/>
    <dgm:cxn modelId="{AE4CDD8B-896B-4C37-BB88-4ACED911A346}" srcId="{163F4B17-2C08-4618-8003-89066212FB80}" destId="{83440302-5680-4E14-A444-AE626620D340}" srcOrd="0" destOrd="0" parTransId="{F6D9F505-E731-4610-B2BA-6CC8D7FFC524}" sibTransId="{19DC5EA0-4333-474F-AF1D-037F04BE5DA6}"/>
    <dgm:cxn modelId="{C0569091-A05C-45E7-AE74-420BB33E23BC}" type="presOf" srcId="{DF7E29AE-27C3-4B17-865B-29FA95E8FBD6}" destId="{723F54DB-DD0C-4ACF-BD70-C968C026ADDC}" srcOrd="0" destOrd="0" presId="urn:microsoft.com/office/officeart/2005/8/layout/vList2"/>
    <dgm:cxn modelId="{27875B98-37C9-4DEA-94F1-910E6DFA87F8}" type="presOf" srcId="{163F4B17-2C08-4618-8003-89066212FB80}" destId="{9949BC1A-B60C-44FA-AA98-937FBB800594}" srcOrd="0" destOrd="0" presId="urn:microsoft.com/office/officeart/2005/8/layout/vList2"/>
    <dgm:cxn modelId="{3615E2A9-33A4-4591-A3AC-8AAC2AE5C1B6}" srcId="{DEA6B389-D100-41DF-9EBB-EB4BE2922FE0}" destId="{814860F4-CD1E-4DA7-BEE3-656304994608}" srcOrd="0" destOrd="0" parTransId="{BB4C19C3-080A-4542-96EE-5808711884DF}" sibTransId="{99E1A4FF-9C6F-44B5-B023-8B4BE7608D0F}"/>
    <dgm:cxn modelId="{43451AD2-F8CF-4F39-A4D1-B60139B2A432}" srcId="{DEA6B389-D100-41DF-9EBB-EB4BE2922FE0}" destId="{A89F88F6-78C3-4CFD-B4A0-BF00649B5569}" srcOrd="3" destOrd="0" parTransId="{E89EC6A1-A02E-48C5-9BD4-A83F7FD2FF8A}" sibTransId="{48568B61-D150-4FD2-A655-E853239B473B}"/>
    <dgm:cxn modelId="{4F487FD9-FF9E-452F-BA37-EA1A59B37567}" type="presOf" srcId="{814860F4-CD1E-4DA7-BEE3-656304994608}" destId="{EF440A1F-4516-42C5-9EF4-1869C29A4130}" srcOrd="0" destOrd="0" presId="urn:microsoft.com/office/officeart/2005/8/layout/vList2"/>
    <dgm:cxn modelId="{981F59DD-6373-46F8-9553-3BB53A9680EE}" srcId="{A89F88F6-78C3-4CFD-B4A0-BF00649B5569}" destId="{B328C080-8771-484B-9937-5E9C4525A261}" srcOrd="0" destOrd="0" parTransId="{46559668-3AE5-45DE-B3DF-84A599A407BC}" sibTransId="{73E6771A-C144-410B-B2F0-33C4B7AF908E}"/>
    <dgm:cxn modelId="{7A0B20E2-8FBB-4EDB-993C-DED86415C209}" type="presOf" srcId="{F8DE1516-91E3-4E50-B8EA-C5E2B8B15620}" destId="{C9A6E0C0-3326-4039-A3F1-C3EBC1C82D9C}" srcOrd="0" destOrd="0" presId="urn:microsoft.com/office/officeart/2005/8/layout/vList2"/>
    <dgm:cxn modelId="{8E3131F2-9775-40E9-ABA3-678A456AC6AD}" srcId="{DEA6B389-D100-41DF-9EBB-EB4BE2922FE0}" destId="{163F4B17-2C08-4618-8003-89066212FB80}" srcOrd="2" destOrd="0" parTransId="{DBB52525-0A78-42BF-AD35-F1923B5D1CCD}" sibTransId="{4A3C00A3-1A00-4B20-A8F9-5BA4A806CE52}"/>
    <dgm:cxn modelId="{611556FC-B764-40E8-AD9A-4C09D47B3F32}" type="presOf" srcId="{53D0E4CE-389B-42F8-80E3-5F0EF6400BBD}" destId="{B93EB08C-890F-43D5-A950-B4D758A44820}" srcOrd="0" destOrd="0" presId="urn:microsoft.com/office/officeart/2005/8/layout/vList2"/>
    <dgm:cxn modelId="{133F408B-D0F7-490B-8A83-EE34F26A0D9D}" type="presParOf" srcId="{CFDD2A5D-1ED4-4B1B-AA09-F358B66D4E78}" destId="{EF440A1F-4516-42C5-9EF4-1869C29A4130}" srcOrd="0" destOrd="0" presId="urn:microsoft.com/office/officeart/2005/8/layout/vList2"/>
    <dgm:cxn modelId="{5812CB15-0BC6-403C-88AF-5B5535826B65}" type="presParOf" srcId="{CFDD2A5D-1ED4-4B1B-AA09-F358B66D4E78}" destId="{C9A6E0C0-3326-4039-A3F1-C3EBC1C82D9C}" srcOrd="1" destOrd="0" presId="urn:microsoft.com/office/officeart/2005/8/layout/vList2"/>
    <dgm:cxn modelId="{F769B5F0-F423-4F5C-9E7C-108BE604112E}" type="presParOf" srcId="{CFDD2A5D-1ED4-4B1B-AA09-F358B66D4E78}" destId="{B93EB08C-890F-43D5-A950-B4D758A44820}" srcOrd="2" destOrd="0" presId="urn:microsoft.com/office/officeart/2005/8/layout/vList2"/>
    <dgm:cxn modelId="{86BA3A77-95B4-4B39-ADE8-A16812D73544}" type="presParOf" srcId="{CFDD2A5D-1ED4-4B1B-AA09-F358B66D4E78}" destId="{723F54DB-DD0C-4ACF-BD70-C968C026ADDC}" srcOrd="3" destOrd="0" presId="urn:microsoft.com/office/officeart/2005/8/layout/vList2"/>
    <dgm:cxn modelId="{6C9F9C81-DB06-42D6-94C4-EF9C7D57AC4F}" type="presParOf" srcId="{CFDD2A5D-1ED4-4B1B-AA09-F358B66D4E78}" destId="{9949BC1A-B60C-44FA-AA98-937FBB800594}" srcOrd="4" destOrd="0" presId="urn:microsoft.com/office/officeart/2005/8/layout/vList2"/>
    <dgm:cxn modelId="{84911C9F-C456-49F2-92B8-9A8B0D2E8196}" type="presParOf" srcId="{CFDD2A5D-1ED4-4B1B-AA09-F358B66D4E78}" destId="{F9C70912-D109-4E18-AF2B-CCBF6E20E8B0}" srcOrd="5" destOrd="0" presId="urn:microsoft.com/office/officeart/2005/8/layout/vList2"/>
    <dgm:cxn modelId="{1A26CC89-BECB-4316-A5F0-37C6FF41DD96}" type="presParOf" srcId="{CFDD2A5D-1ED4-4B1B-AA09-F358B66D4E78}" destId="{7ECF8262-688A-43D6-A4F2-54F651551AFE}" srcOrd="6" destOrd="0" presId="urn:microsoft.com/office/officeart/2005/8/layout/vList2"/>
    <dgm:cxn modelId="{08025519-98F8-4B0E-8DE6-F650031A1D10}" type="presParOf" srcId="{CFDD2A5D-1ED4-4B1B-AA09-F358B66D4E78}" destId="{680F59C6-D56A-46A8-86E5-BCBD20A12C9A}"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94ED47-8186-4239-9810-D3DAB096EA10}" type="doc">
      <dgm:prSet loTypeId="urn:microsoft.com/office/officeart/2018/2/layout/IconLabelList" loCatId="icon" qsTypeId="urn:microsoft.com/office/officeart/2005/8/quickstyle/simple5" qsCatId="simple" csTypeId="urn:microsoft.com/office/officeart/2005/8/colors/accent2_2" csCatId="accent2" phldr="1"/>
      <dgm:spPr/>
      <dgm:t>
        <a:bodyPr/>
        <a:lstStyle/>
        <a:p>
          <a:endParaRPr lang="en-US"/>
        </a:p>
      </dgm:t>
    </dgm:pt>
    <dgm:pt modelId="{D879641C-43A4-48D3-A210-8E15BF406E19}">
      <dgm:prSet custT="1"/>
      <dgm:spPr/>
      <dgm:t>
        <a:bodyPr/>
        <a:lstStyle/>
        <a:p>
          <a:pPr>
            <a:lnSpc>
              <a:spcPct val="100000"/>
            </a:lnSpc>
          </a:pPr>
          <a:r>
            <a:rPr lang="fr-CA" sz="1600" kern="1200" noProof="1">
              <a:latin typeface="Segoe UI" panose="020B0502040204020203" pitchFamily="34" charset="0"/>
              <a:cs typeface="Segoe UI" panose="020B0502040204020203" pitchFamily="34" charset="0"/>
            </a:rPr>
            <a:t>Ekosani / Hei Hei / Kukwstsétsemc / Mahseecho / Marci Cho / Meegwetch / Miigwech / Mutna / ᓇᑯᕐᒦᒃ (Nakurmik) / Niá:wen / Quanaqqutit / Qujanaq / Qujannamiik / ᖁᐊᓇᖅᑯᑎᑦ / </a:t>
          </a:r>
          <a:br>
            <a:rPr lang="fr-CA" sz="1600" kern="1200" noProof="1">
              <a:latin typeface="Segoe UI" panose="020B0502040204020203" pitchFamily="34" charset="0"/>
              <a:cs typeface="Segoe UI" panose="020B0502040204020203" pitchFamily="34" charset="0"/>
            </a:rPr>
          </a:br>
          <a:r>
            <a:rPr lang="fr-CA" sz="1600" kern="1200" noProof="1">
              <a:latin typeface="Segoe UI" panose="020B0502040204020203" pitchFamily="34" charset="0"/>
              <a:cs typeface="Segoe UI" panose="020B0502040204020203" pitchFamily="34" charset="0"/>
            </a:rPr>
            <a:t>Wela'lin / Woliwon </a:t>
          </a:r>
          <a:endParaRPr lang="fr-CA" sz="1600" b="1" i="0" kern="1200" cap="all" baseline="0" noProof="1">
            <a:latin typeface="Segoe UI" panose="020B0502040204020203" pitchFamily="34" charset="0"/>
            <a:ea typeface="+mn-ea"/>
            <a:cs typeface="Segoe UI" panose="020B0502040204020203" pitchFamily="34" charset="0"/>
          </a:endParaRPr>
        </a:p>
      </dgm:t>
    </dgm:pt>
    <dgm:pt modelId="{2171B8A1-40D3-4EB3-A90B-AA77440E412B}" type="parTrans" cxnId="{7F524ABE-8937-469D-8BC5-668F779F76DD}">
      <dgm:prSet/>
      <dgm:spPr/>
      <dgm:t>
        <a:bodyPr/>
        <a:lstStyle/>
        <a:p>
          <a:pPr algn="ctr"/>
          <a:endParaRPr lang="fr-CA" noProof="1"/>
        </a:p>
      </dgm:t>
    </dgm:pt>
    <dgm:pt modelId="{0A7DEDDC-1324-4A69-83F5-4EE30BA07530}" type="sibTrans" cxnId="{7F524ABE-8937-469D-8BC5-668F779F76DD}">
      <dgm:prSet/>
      <dgm:spPr/>
      <dgm:t>
        <a:bodyPr/>
        <a:lstStyle/>
        <a:p>
          <a:endParaRPr lang="fr-CA" noProof="1"/>
        </a:p>
      </dgm:t>
    </dgm:pt>
    <dgm:pt modelId="{DC81F1F3-2346-4A33-B13D-434201082D60}">
      <dgm:prSet custT="1"/>
      <dgm:spPr/>
      <dgm:t>
        <a:bodyPr/>
        <a:lstStyle/>
        <a:p>
          <a:pPr>
            <a:lnSpc>
              <a:spcPct val="100000"/>
            </a:lnSpc>
          </a:pPr>
          <a:r>
            <a:rPr lang="fr-CA" sz="1800" b="0" i="0" baseline="0" noProof="1">
              <a:latin typeface="Segoe UI" panose="020B0502040204020203" pitchFamily="34" charset="0"/>
              <a:cs typeface="Segoe UI" panose="020B0502040204020203" pitchFamily="34" charset="0"/>
            </a:rPr>
            <a:t>Des questions?</a:t>
          </a:r>
          <a:endParaRPr lang="fr-CA" sz="1800" b="0" noProof="1">
            <a:latin typeface="Segoe UI" panose="020B0502040204020203" pitchFamily="34" charset="0"/>
            <a:cs typeface="Segoe UI" panose="020B0502040204020203" pitchFamily="34" charset="0"/>
          </a:endParaRPr>
        </a:p>
      </dgm:t>
    </dgm:pt>
    <dgm:pt modelId="{10DBFCA5-9924-4AF8-B2BD-FE8FBD341BAA}" type="parTrans" cxnId="{ECC85207-DE47-4151-9BBD-1DE3BD7F7144}">
      <dgm:prSet/>
      <dgm:spPr/>
      <dgm:t>
        <a:bodyPr/>
        <a:lstStyle/>
        <a:p>
          <a:pPr algn="ctr"/>
          <a:endParaRPr lang="fr-CA" noProof="1"/>
        </a:p>
      </dgm:t>
    </dgm:pt>
    <dgm:pt modelId="{F7321071-3861-45A6-AAA9-0F0C60733348}" type="sibTrans" cxnId="{ECC85207-DE47-4151-9BBD-1DE3BD7F7144}">
      <dgm:prSet/>
      <dgm:spPr/>
      <dgm:t>
        <a:bodyPr/>
        <a:lstStyle/>
        <a:p>
          <a:endParaRPr lang="fr-CA" noProof="1"/>
        </a:p>
      </dgm:t>
    </dgm:pt>
    <dgm:pt modelId="{9DA29985-073F-4BD9-B574-D072F17D0E2D}">
      <dgm:prSet custT="1"/>
      <dgm:spPr/>
      <dgm:t>
        <a:bodyPr/>
        <a:lstStyle/>
        <a:p>
          <a:pPr>
            <a:lnSpc>
              <a:spcPct val="100000"/>
            </a:lnSpc>
          </a:pPr>
          <a:r>
            <a:rPr lang="fr-CA" sz="1800" b="0" noProof="1">
              <a:latin typeface="Segoe UI" panose="020B0502040204020203" pitchFamily="34" charset="0"/>
              <a:cs typeface="Segoe UI" panose="020B0502040204020203" pitchFamily="34" charset="0"/>
            </a:rPr>
            <a:t>Contactez le centre d'expertise autochtone: </a:t>
          </a:r>
          <a:r>
            <a:rPr lang="fr-CA" sz="1800" b="0" noProof="1">
              <a:latin typeface="Segoe UI" panose="020B0502040204020203" pitchFamily="34" charset="0"/>
              <a:cs typeface="Segoe UI" panose="020B0502040204020203" pitchFamily="34" charset="0"/>
              <a:hlinkClick xmlns:r="http://schemas.openxmlformats.org/officeDocument/2006/relationships" r:id="rId1"/>
            </a:rPr>
            <a:t>cfp.cea-icoe.psc@cfp-psc.gc.ca</a:t>
          </a:r>
          <a:r>
            <a:rPr lang="fr-CA" sz="1800" b="0" noProof="1">
              <a:latin typeface="Segoe UI" panose="020B0502040204020203" pitchFamily="34" charset="0"/>
              <a:cs typeface="Segoe UI" panose="020B0502040204020203" pitchFamily="34" charset="0"/>
            </a:rPr>
            <a:t>   </a:t>
          </a:r>
        </a:p>
        <a:p>
          <a:pPr>
            <a:defRPr cap="all"/>
          </a:pPr>
          <a:endParaRPr lang="fr-CA" sz="1100" b="0" noProof="1">
            <a:latin typeface="Abadi" panose="020B0604020104020204" pitchFamily="34" charset="0"/>
          </a:endParaRPr>
        </a:p>
      </dgm:t>
    </dgm:pt>
    <dgm:pt modelId="{6BA96853-C89C-4908-B5F4-4BC13455CCA8}" type="parTrans" cxnId="{87ADC06B-2CAA-4D08-9CAA-921C25E421CC}">
      <dgm:prSet/>
      <dgm:spPr/>
      <dgm:t>
        <a:bodyPr/>
        <a:lstStyle/>
        <a:p>
          <a:pPr algn="ctr"/>
          <a:endParaRPr lang="fr-CA" noProof="1"/>
        </a:p>
      </dgm:t>
    </dgm:pt>
    <dgm:pt modelId="{470F759D-AB5A-4128-B4EE-D662993A84B0}" type="sibTrans" cxnId="{87ADC06B-2CAA-4D08-9CAA-921C25E421CC}">
      <dgm:prSet/>
      <dgm:spPr/>
      <dgm:t>
        <a:bodyPr/>
        <a:lstStyle/>
        <a:p>
          <a:endParaRPr lang="fr-CA" noProof="1"/>
        </a:p>
      </dgm:t>
    </dgm:pt>
    <dgm:pt modelId="{569A5F5B-469C-4FBC-8596-C850A4E505DC}" type="pres">
      <dgm:prSet presAssocID="{FA94ED47-8186-4239-9810-D3DAB096EA10}" presName="root" presStyleCnt="0">
        <dgm:presLayoutVars>
          <dgm:dir/>
          <dgm:resizeHandles val="exact"/>
        </dgm:presLayoutVars>
      </dgm:prSet>
      <dgm:spPr/>
    </dgm:pt>
    <dgm:pt modelId="{8872D531-BB94-4FDD-BAC4-63117B87A48F}" type="pres">
      <dgm:prSet presAssocID="{D879641C-43A4-48D3-A210-8E15BF406E19}" presName="compNode" presStyleCnt="0"/>
      <dgm:spPr/>
    </dgm:pt>
    <dgm:pt modelId="{19B9AD93-D09E-49E0-875F-551B2A4C98B7}" type="pres">
      <dgm:prSet presAssocID="{D879641C-43A4-48D3-A210-8E15BF406E19}"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ers"/>
        </a:ext>
      </dgm:extLst>
    </dgm:pt>
    <dgm:pt modelId="{7CDFA736-9759-4702-8F85-E0CEA8734013}" type="pres">
      <dgm:prSet presAssocID="{D879641C-43A4-48D3-A210-8E15BF406E19}" presName="spaceRect" presStyleCnt="0"/>
      <dgm:spPr/>
    </dgm:pt>
    <dgm:pt modelId="{1E68E575-A4F0-4BC7-AB82-BB545E6E058B}" type="pres">
      <dgm:prSet presAssocID="{D879641C-43A4-48D3-A210-8E15BF406E19}" presName="textRect" presStyleLbl="revTx" presStyleIdx="0" presStyleCnt="3">
        <dgm:presLayoutVars>
          <dgm:chMax val="1"/>
          <dgm:chPref val="1"/>
        </dgm:presLayoutVars>
      </dgm:prSet>
      <dgm:spPr/>
    </dgm:pt>
    <dgm:pt modelId="{F214B313-EF5D-403D-AC80-B79AE45BC42F}" type="pres">
      <dgm:prSet presAssocID="{0A7DEDDC-1324-4A69-83F5-4EE30BA07530}" presName="sibTrans" presStyleCnt="0"/>
      <dgm:spPr/>
    </dgm:pt>
    <dgm:pt modelId="{7DA62AC8-63AD-4D23-A0E2-023E089C2032}" type="pres">
      <dgm:prSet presAssocID="{DC81F1F3-2346-4A33-B13D-434201082D60}" presName="compNode" presStyleCnt="0"/>
      <dgm:spPr/>
    </dgm:pt>
    <dgm:pt modelId="{FA334765-ECD8-4118-86E5-66A332F6946F}" type="pres">
      <dgm:prSet presAssocID="{DC81F1F3-2346-4A33-B13D-434201082D60}"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Questions"/>
        </a:ext>
      </dgm:extLst>
    </dgm:pt>
    <dgm:pt modelId="{69926447-0395-4029-A092-090AB603C1EA}" type="pres">
      <dgm:prSet presAssocID="{DC81F1F3-2346-4A33-B13D-434201082D60}" presName="spaceRect" presStyleCnt="0"/>
      <dgm:spPr/>
    </dgm:pt>
    <dgm:pt modelId="{DC7394C6-E9A0-4906-A54E-91ADE6E6DA57}" type="pres">
      <dgm:prSet presAssocID="{DC81F1F3-2346-4A33-B13D-434201082D60}" presName="textRect" presStyleLbl="revTx" presStyleIdx="1" presStyleCnt="3">
        <dgm:presLayoutVars>
          <dgm:chMax val="1"/>
          <dgm:chPref val="1"/>
        </dgm:presLayoutVars>
      </dgm:prSet>
      <dgm:spPr/>
    </dgm:pt>
    <dgm:pt modelId="{594A1A75-EB68-439E-963D-75A57748A5A9}" type="pres">
      <dgm:prSet presAssocID="{F7321071-3861-45A6-AAA9-0F0C60733348}" presName="sibTrans" presStyleCnt="0"/>
      <dgm:spPr/>
    </dgm:pt>
    <dgm:pt modelId="{A9C13B45-43DA-494C-B2FE-08F8F4164B75}" type="pres">
      <dgm:prSet presAssocID="{9DA29985-073F-4BD9-B574-D072F17D0E2D}" presName="compNode" presStyleCnt="0"/>
      <dgm:spPr/>
    </dgm:pt>
    <dgm:pt modelId="{BA479329-6A50-4C1C-8836-FBDEFC147EBF}" type="pres">
      <dgm:prSet presAssocID="{9DA29985-073F-4BD9-B574-D072F17D0E2D}"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Email"/>
        </a:ext>
      </dgm:extLst>
    </dgm:pt>
    <dgm:pt modelId="{D75AE0D4-8C64-43BC-A9F6-F735BF7EC72E}" type="pres">
      <dgm:prSet presAssocID="{9DA29985-073F-4BD9-B574-D072F17D0E2D}" presName="spaceRect" presStyleCnt="0"/>
      <dgm:spPr/>
    </dgm:pt>
    <dgm:pt modelId="{FE30F596-A721-4934-B9D8-657498EA3346}" type="pres">
      <dgm:prSet presAssocID="{9DA29985-073F-4BD9-B574-D072F17D0E2D}" presName="textRect" presStyleLbl="revTx" presStyleIdx="2" presStyleCnt="3">
        <dgm:presLayoutVars>
          <dgm:chMax val="1"/>
          <dgm:chPref val="1"/>
        </dgm:presLayoutVars>
      </dgm:prSet>
      <dgm:spPr/>
    </dgm:pt>
  </dgm:ptLst>
  <dgm:cxnLst>
    <dgm:cxn modelId="{ECC85207-DE47-4151-9BBD-1DE3BD7F7144}" srcId="{FA94ED47-8186-4239-9810-D3DAB096EA10}" destId="{DC81F1F3-2346-4A33-B13D-434201082D60}" srcOrd="1" destOrd="0" parTransId="{10DBFCA5-9924-4AF8-B2BD-FE8FBD341BAA}" sibTransId="{F7321071-3861-45A6-AAA9-0F0C60733348}"/>
    <dgm:cxn modelId="{5BBCC03D-E79D-4A08-8933-8D6585D56C09}" type="presOf" srcId="{DC81F1F3-2346-4A33-B13D-434201082D60}" destId="{DC7394C6-E9A0-4906-A54E-91ADE6E6DA57}" srcOrd="0" destOrd="0" presId="urn:microsoft.com/office/officeart/2018/2/layout/IconLabelList"/>
    <dgm:cxn modelId="{215DC940-106F-471E-8AFE-0D24B8188ED4}" type="presOf" srcId="{FA94ED47-8186-4239-9810-D3DAB096EA10}" destId="{569A5F5B-469C-4FBC-8596-C850A4E505DC}" srcOrd="0" destOrd="0" presId="urn:microsoft.com/office/officeart/2018/2/layout/IconLabelList"/>
    <dgm:cxn modelId="{87ADC06B-2CAA-4D08-9CAA-921C25E421CC}" srcId="{FA94ED47-8186-4239-9810-D3DAB096EA10}" destId="{9DA29985-073F-4BD9-B574-D072F17D0E2D}" srcOrd="2" destOrd="0" parTransId="{6BA96853-C89C-4908-B5F4-4BC13455CCA8}" sibTransId="{470F759D-AB5A-4128-B4EE-D662993A84B0}"/>
    <dgm:cxn modelId="{2F72BA6D-D19C-4F03-A213-2DFADD114794}" type="presOf" srcId="{D879641C-43A4-48D3-A210-8E15BF406E19}" destId="{1E68E575-A4F0-4BC7-AB82-BB545E6E058B}" srcOrd="0" destOrd="0" presId="urn:microsoft.com/office/officeart/2018/2/layout/IconLabelList"/>
    <dgm:cxn modelId="{7F524ABE-8937-469D-8BC5-668F779F76DD}" srcId="{FA94ED47-8186-4239-9810-D3DAB096EA10}" destId="{D879641C-43A4-48D3-A210-8E15BF406E19}" srcOrd="0" destOrd="0" parTransId="{2171B8A1-40D3-4EB3-A90B-AA77440E412B}" sibTransId="{0A7DEDDC-1324-4A69-83F5-4EE30BA07530}"/>
    <dgm:cxn modelId="{B4CFFCC4-F146-4165-80B8-F2D7A893DFF8}" type="presOf" srcId="{9DA29985-073F-4BD9-B574-D072F17D0E2D}" destId="{FE30F596-A721-4934-B9D8-657498EA3346}" srcOrd="0" destOrd="0" presId="urn:microsoft.com/office/officeart/2018/2/layout/IconLabelList"/>
    <dgm:cxn modelId="{1B5D7AF4-6D02-4FF5-A9BE-A37AB8FECA50}" type="presParOf" srcId="{569A5F5B-469C-4FBC-8596-C850A4E505DC}" destId="{8872D531-BB94-4FDD-BAC4-63117B87A48F}" srcOrd="0" destOrd="0" presId="urn:microsoft.com/office/officeart/2018/2/layout/IconLabelList"/>
    <dgm:cxn modelId="{EA91929E-BBAE-48C5-B0A2-5465C671294B}" type="presParOf" srcId="{8872D531-BB94-4FDD-BAC4-63117B87A48F}" destId="{19B9AD93-D09E-49E0-875F-551B2A4C98B7}" srcOrd="0" destOrd="0" presId="urn:microsoft.com/office/officeart/2018/2/layout/IconLabelList"/>
    <dgm:cxn modelId="{00B851AC-C6A7-4BDE-BC24-A079B0CE9E69}" type="presParOf" srcId="{8872D531-BB94-4FDD-BAC4-63117B87A48F}" destId="{7CDFA736-9759-4702-8F85-E0CEA8734013}" srcOrd="1" destOrd="0" presId="urn:microsoft.com/office/officeart/2018/2/layout/IconLabelList"/>
    <dgm:cxn modelId="{B71D8EDF-0228-4CBC-8FD6-B4E77E9729C3}" type="presParOf" srcId="{8872D531-BB94-4FDD-BAC4-63117B87A48F}" destId="{1E68E575-A4F0-4BC7-AB82-BB545E6E058B}" srcOrd="2" destOrd="0" presId="urn:microsoft.com/office/officeart/2018/2/layout/IconLabelList"/>
    <dgm:cxn modelId="{D9AC56D2-8B1E-46F7-B1A2-57910C726400}" type="presParOf" srcId="{569A5F5B-469C-4FBC-8596-C850A4E505DC}" destId="{F214B313-EF5D-403D-AC80-B79AE45BC42F}" srcOrd="1" destOrd="0" presId="urn:microsoft.com/office/officeart/2018/2/layout/IconLabelList"/>
    <dgm:cxn modelId="{22D71C91-F022-4B2F-96B2-27DE8C9CBB1D}" type="presParOf" srcId="{569A5F5B-469C-4FBC-8596-C850A4E505DC}" destId="{7DA62AC8-63AD-4D23-A0E2-023E089C2032}" srcOrd="2" destOrd="0" presId="urn:microsoft.com/office/officeart/2018/2/layout/IconLabelList"/>
    <dgm:cxn modelId="{36557792-5967-485A-AB0B-95C147A14FE7}" type="presParOf" srcId="{7DA62AC8-63AD-4D23-A0E2-023E089C2032}" destId="{FA334765-ECD8-4118-86E5-66A332F6946F}" srcOrd="0" destOrd="0" presId="urn:microsoft.com/office/officeart/2018/2/layout/IconLabelList"/>
    <dgm:cxn modelId="{47182E1A-4695-4667-A864-0CA9D97D325F}" type="presParOf" srcId="{7DA62AC8-63AD-4D23-A0E2-023E089C2032}" destId="{69926447-0395-4029-A092-090AB603C1EA}" srcOrd="1" destOrd="0" presId="urn:microsoft.com/office/officeart/2018/2/layout/IconLabelList"/>
    <dgm:cxn modelId="{01BBF901-CBA9-4C5C-A1EE-4428F79AB497}" type="presParOf" srcId="{7DA62AC8-63AD-4D23-A0E2-023E089C2032}" destId="{DC7394C6-E9A0-4906-A54E-91ADE6E6DA57}" srcOrd="2" destOrd="0" presId="urn:microsoft.com/office/officeart/2018/2/layout/IconLabelList"/>
    <dgm:cxn modelId="{B60411AF-119B-4D20-9066-AA05493712E3}" type="presParOf" srcId="{569A5F5B-469C-4FBC-8596-C850A4E505DC}" destId="{594A1A75-EB68-439E-963D-75A57748A5A9}" srcOrd="3" destOrd="0" presId="urn:microsoft.com/office/officeart/2018/2/layout/IconLabelList"/>
    <dgm:cxn modelId="{7556EC59-B7FB-457D-86AF-9A606E9264C1}" type="presParOf" srcId="{569A5F5B-469C-4FBC-8596-C850A4E505DC}" destId="{A9C13B45-43DA-494C-B2FE-08F8F4164B75}" srcOrd="4" destOrd="0" presId="urn:microsoft.com/office/officeart/2018/2/layout/IconLabelList"/>
    <dgm:cxn modelId="{B9CF14ED-E8BF-4366-A8F2-C836F3F13D16}" type="presParOf" srcId="{A9C13B45-43DA-494C-B2FE-08F8F4164B75}" destId="{BA479329-6A50-4C1C-8836-FBDEFC147EBF}" srcOrd="0" destOrd="0" presId="urn:microsoft.com/office/officeart/2018/2/layout/IconLabelList"/>
    <dgm:cxn modelId="{4099E239-37E6-45B0-BAFC-297BBEE63CB5}" type="presParOf" srcId="{A9C13B45-43DA-494C-B2FE-08F8F4164B75}" destId="{D75AE0D4-8C64-43BC-A9F6-F735BF7EC72E}" srcOrd="1" destOrd="0" presId="urn:microsoft.com/office/officeart/2018/2/layout/IconLabelList"/>
    <dgm:cxn modelId="{8C2EB39A-0B78-4EB1-B6B5-4070CAB266CD}" type="presParOf" srcId="{A9C13B45-43DA-494C-B2FE-08F8F4164B75}" destId="{FE30F596-A721-4934-B9D8-657498EA3346}"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F0A9C-46C1-405F-A035-CAD61ECD851E}">
      <dsp:nvSpPr>
        <dsp:cNvPr id="0" name=""/>
        <dsp:cNvSpPr/>
      </dsp:nvSpPr>
      <dsp:spPr>
        <a:xfrm>
          <a:off x="9659" y="677680"/>
          <a:ext cx="1460824" cy="146082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5AD57C-DFDD-4D10-BAA2-74648ADD5A69}">
      <dsp:nvSpPr>
        <dsp:cNvPr id="0" name=""/>
        <dsp:cNvSpPr/>
      </dsp:nvSpPr>
      <dsp:spPr>
        <a:xfrm>
          <a:off x="316432" y="984453"/>
          <a:ext cx="847278" cy="847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53E90B-DD10-4255-A1B2-7E0478776DD0}">
      <dsp:nvSpPr>
        <dsp:cNvPr id="0" name=""/>
        <dsp:cNvSpPr/>
      </dsp:nvSpPr>
      <dsp:spPr>
        <a:xfrm>
          <a:off x="1783517" y="677680"/>
          <a:ext cx="3443372" cy="146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fr-CA" sz="2400" kern="1200" noProof="0" dirty="0">
              <a:latin typeface="Segoe UI" panose="020B0502040204020203" pitchFamily="34" charset="0"/>
              <a:cs typeface="Segoe UI" panose="020B0502040204020203" pitchFamily="34" charset="0"/>
            </a:rPr>
            <a:t>Options pour trouver un emploi au sein du gouvernement fédéral</a:t>
          </a:r>
        </a:p>
      </dsp:txBody>
      <dsp:txXfrm>
        <a:off x="1783517" y="677680"/>
        <a:ext cx="3443372" cy="1460824"/>
      </dsp:txXfrm>
    </dsp:sp>
    <dsp:sp modelId="{30A241BB-7C5B-4292-AD2E-6A60CE646464}">
      <dsp:nvSpPr>
        <dsp:cNvPr id="0" name=""/>
        <dsp:cNvSpPr/>
      </dsp:nvSpPr>
      <dsp:spPr>
        <a:xfrm>
          <a:off x="5826871" y="677680"/>
          <a:ext cx="1460824" cy="146082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FB9630-42DD-43BB-BE4F-5B497D1342F5}">
      <dsp:nvSpPr>
        <dsp:cNvPr id="0" name=""/>
        <dsp:cNvSpPr/>
      </dsp:nvSpPr>
      <dsp:spPr>
        <a:xfrm>
          <a:off x="6133644" y="984453"/>
          <a:ext cx="847278" cy="847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32353E-CB98-42BC-A4CD-1B7948CB481D}">
      <dsp:nvSpPr>
        <dsp:cNvPr id="0" name=""/>
        <dsp:cNvSpPr/>
      </dsp:nvSpPr>
      <dsp:spPr>
        <a:xfrm>
          <a:off x="7600730" y="677680"/>
          <a:ext cx="3443372" cy="146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fr-CA" sz="2400" kern="1200" noProof="0" dirty="0">
              <a:latin typeface="Segoe UI" panose="020B0502040204020203" pitchFamily="34" charset="0"/>
              <a:cs typeface="Segoe UI" panose="020B0502040204020203" pitchFamily="34" charset="0"/>
            </a:rPr>
            <a:t>Où trouver des offres d’emploi</a:t>
          </a:r>
        </a:p>
      </dsp:txBody>
      <dsp:txXfrm>
        <a:off x="7600730" y="677680"/>
        <a:ext cx="3443372" cy="1460824"/>
      </dsp:txXfrm>
    </dsp:sp>
    <dsp:sp modelId="{62B02742-7BF0-46AF-920F-9BD10DEAA870}">
      <dsp:nvSpPr>
        <dsp:cNvPr id="0" name=""/>
        <dsp:cNvSpPr/>
      </dsp:nvSpPr>
      <dsp:spPr>
        <a:xfrm>
          <a:off x="9659" y="3014519"/>
          <a:ext cx="1460824" cy="146082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BF08E-4A7D-4215-B635-6DF9CFAE47C6}">
      <dsp:nvSpPr>
        <dsp:cNvPr id="0" name=""/>
        <dsp:cNvSpPr/>
      </dsp:nvSpPr>
      <dsp:spPr>
        <a:xfrm>
          <a:off x="316432" y="3321292"/>
          <a:ext cx="847278" cy="84727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28C958-F319-4E17-BB4A-21A9FE782EAB}">
      <dsp:nvSpPr>
        <dsp:cNvPr id="0" name=""/>
        <dsp:cNvSpPr/>
      </dsp:nvSpPr>
      <dsp:spPr>
        <a:xfrm>
          <a:off x="1783517" y="3014519"/>
          <a:ext cx="3443372" cy="146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fr-CA" sz="2400" kern="1200" noProof="0" dirty="0">
              <a:latin typeface="Segoe UI" panose="020B0502040204020203" pitchFamily="34" charset="0"/>
              <a:cs typeface="Segoe UI" panose="020B0502040204020203" pitchFamily="34" charset="0"/>
            </a:rPr>
            <a:t>Demandes d'emploi GC</a:t>
          </a:r>
        </a:p>
      </dsp:txBody>
      <dsp:txXfrm>
        <a:off x="1783517" y="3014519"/>
        <a:ext cx="3443372" cy="1460824"/>
      </dsp:txXfrm>
    </dsp:sp>
    <dsp:sp modelId="{CFEDAD09-F41B-4094-A8A0-7B0BB9CBF7F6}">
      <dsp:nvSpPr>
        <dsp:cNvPr id="0" name=""/>
        <dsp:cNvSpPr/>
      </dsp:nvSpPr>
      <dsp:spPr>
        <a:xfrm>
          <a:off x="5826871" y="3014519"/>
          <a:ext cx="1460824" cy="146082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58E603-7580-4A1F-91C5-641B783BA16E}">
      <dsp:nvSpPr>
        <dsp:cNvPr id="0" name=""/>
        <dsp:cNvSpPr/>
      </dsp:nvSpPr>
      <dsp:spPr>
        <a:xfrm>
          <a:off x="6133644" y="3321292"/>
          <a:ext cx="847278" cy="8472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2D7153-A68E-4922-8AC1-0CAEA20274FB}">
      <dsp:nvSpPr>
        <dsp:cNvPr id="0" name=""/>
        <dsp:cNvSpPr/>
      </dsp:nvSpPr>
      <dsp:spPr>
        <a:xfrm>
          <a:off x="7600730" y="3014519"/>
          <a:ext cx="3443372" cy="146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fr-CA" sz="2400" kern="1200" noProof="0" dirty="0">
              <a:latin typeface="Segoe UI" panose="020B0502040204020203" pitchFamily="34" charset="0"/>
              <a:cs typeface="Segoe UI" panose="020B0502040204020203" pitchFamily="34" charset="0"/>
            </a:rPr>
            <a:t>Comment briller lors d'une évaluation</a:t>
          </a:r>
        </a:p>
      </dsp:txBody>
      <dsp:txXfrm>
        <a:off x="7600730" y="3014519"/>
        <a:ext cx="3443372" cy="1460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B0E94-44E9-4B8A-B630-7AC2610865AF}">
      <dsp:nvSpPr>
        <dsp:cNvPr id="0" name=""/>
        <dsp:cNvSpPr/>
      </dsp:nvSpPr>
      <dsp:spPr>
        <a:xfrm>
          <a:off x="0" y="588"/>
          <a:ext cx="10686317" cy="137649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C88DC6C-C73D-446F-9548-17183E2D6485}">
      <dsp:nvSpPr>
        <dsp:cNvPr id="0" name=""/>
        <dsp:cNvSpPr/>
      </dsp:nvSpPr>
      <dsp:spPr>
        <a:xfrm>
          <a:off x="416390" y="310300"/>
          <a:ext cx="757073" cy="7570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B948685-2965-4407-8992-BE43A49B9942}">
      <dsp:nvSpPr>
        <dsp:cNvPr id="0" name=""/>
        <dsp:cNvSpPr/>
      </dsp:nvSpPr>
      <dsp:spPr>
        <a:xfrm>
          <a:off x="1589854" y="588"/>
          <a:ext cx="9096462" cy="137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679" tIns="145679" rIns="145679" bIns="145679" numCol="1" spcCol="1270" anchor="ctr" anchorCtr="0">
          <a:noAutofit/>
        </a:bodyPr>
        <a:lstStyle/>
        <a:p>
          <a:pPr marL="0" lvl="0" indent="0" algn="l" defTabSz="1111250">
            <a:lnSpc>
              <a:spcPct val="100000"/>
            </a:lnSpc>
            <a:spcBef>
              <a:spcPct val="0"/>
            </a:spcBef>
            <a:spcAft>
              <a:spcPct val="35000"/>
            </a:spcAft>
            <a:buNone/>
          </a:pPr>
          <a:r>
            <a:rPr lang="fr-CA" sz="2500" kern="1200" noProof="0" dirty="0">
              <a:latin typeface="Segoe UI" panose="020B0502040204020203" pitchFamily="34" charset="0"/>
              <a:cs typeface="Segoe UI" panose="020B0502040204020203" pitchFamily="34" charset="0"/>
            </a:rPr>
            <a:t>Rechercher une opportunité d’intégration pour étudiants</a:t>
          </a:r>
        </a:p>
      </dsp:txBody>
      <dsp:txXfrm>
        <a:off x="1589854" y="588"/>
        <a:ext cx="9096462" cy="1376497"/>
      </dsp:txXfrm>
    </dsp:sp>
    <dsp:sp modelId="{FDD20AEA-303C-49E5-8295-4AB7DB352D28}">
      <dsp:nvSpPr>
        <dsp:cNvPr id="0" name=""/>
        <dsp:cNvSpPr/>
      </dsp:nvSpPr>
      <dsp:spPr>
        <a:xfrm>
          <a:off x="0" y="1721209"/>
          <a:ext cx="10686317" cy="137649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88E37B3-A3E7-4D8B-A0A1-BDCA87FAF40F}">
      <dsp:nvSpPr>
        <dsp:cNvPr id="0" name=""/>
        <dsp:cNvSpPr/>
      </dsp:nvSpPr>
      <dsp:spPr>
        <a:xfrm>
          <a:off x="416390" y="2030921"/>
          <a:ext cx="757073" cy="7570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8A6EF1C-91E1-4CA0-8ECA-456C1C90FFDC}">
      <dsp:nvSpPr>
        <dsp:cNvPr id="0" name=""/>
        <dsp:cNvSpPr/>
      </dsp:nvSpPr>
      <dsp:spPr>
        <a:xfrm>
          <a:off x="1589854" y="1721209"/>
          <a:ext cx="9096462" cy="137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679" tIns="145679" rIns="145679" bIns="145679" numCol="1" spcCol="1270" anchor="ctr" anchorCtr="0">
          <a:noAutofit/>
        </a:bodyPr>
        <a:lstStyle/>
        <a:p>
          <a:pPr marL="0" lvl="0" indent="0" algn="l" defTabSz="1111250">
            <a:lnSpc>
              <a:spcPct val="100000"/>
            </a:lnSpc>
            <a:spcBef>
              <a:spcPct val="0"/>
            </a:spcBef>
            <a:spcAft>
              <a:spcPct val="35000"/>
            </a:spcAft>
            <a:buNone/>
          </a:pPr>
          <a:r>
            <a:rPr lang="fr-CA" sz="2500" kern="1200" noProof="0" dirty="0">
              <a:latin typeface="Segoe UI" panose="020B0502040204020203" pitchFamily="34" charset="0"/>
              <a:cs typeface="Segoe UI" panose="020B0502040204020203" pitchFamily="34" charset="0"/>
            </a:rPr>
            <a:t>Postuler des offres d'emploi spécifiques sur Emplois GC</a:t>
          </a:r>
        </a:p>
      </dsp:txBody>
      <dsp:txXfrm>
        <a:off x="1589854" y="1721209"/>
        <a:ext cx="9096462" cy="1376497"/>
      </dsp:txXfrm>
    </dsp:sp>
    <dsp:sp modelId="{5C5EBF9C-320B-4DDC-9CF0-86526A92744A}">
      <dsp:nvSpPr>
        <dsp:cNvPr id="0" name=""/>
        <dsp:cNvSpPr/>
      </dsp:nvSpPr>
      <dsp:spPr>
        <a:xfrm>
          <a:off x="0" y="3441831"/>
          <a:ext cx="10686317" cy="137649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18ACC93-88DF-4C54-8E88-4637A706353E}">
      <dsp:nvSpPr>
        <dsp:cNvPr id="0" name=""/>
        <dsp:cNvSpPr/>
      </dsp:nvSpPr>
      <dsp:spPr>
        <a:xfrm>
          <a:off x="416390" y="3751543"/>
          <a:ext cx="757073" cy="7570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1F7DBC3-EDA2-4C33-985A-423F428AA2AB}">
      <dsp:nvSpPr>
        <dsp:cNvPr id="0" name=""/>
        <dsp:cNvSpPr/>
      </dsp:nvSpPr>
      <dsp:spPr>
        <a:xfrm>
          <a:off x="1589854" y="3441831"/>
          <a:ext cx="9096462" cy="137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679" tIns="145679" rIns="145679" bIns="145679" numCol="1" spcCol="1270" anchor="ctr" anchorCtr="0">
          <a:noAutofit/>
        </a:bodyPr>
        <a:lstStyle/>
        <a:p>
          <a:pPr marL="0" lvl="0" indent="0" algn="l" defTabSz="1111250">
            <a:lnSpc>
              <a:spcPct val="100000"/>
            </a:lnSpc>
            <a:spcBef>
              <a:spcPct val="0"/>
            </a:spcBef>
            <a:spcAft>
              <a:spcPct val="35000"/>
            </a:spcAft>
            <a:buNone/>
          </a:pPr>
          <a:r>
            <a:rPr lang="fr-CA" sz="2500" kern="1200" noProof="0" dirty="0">
              <a:latin typeface="Segoe UI" panose="020B0502040204020203" pitchFamily="34" charset="0"/>
              <a:cs typeface="Segoe UI" panose="020B0502040204020203" pitchFamily="34" charset="0"/>
            </a:rPr>
            <a:t>Réseautage pour plus d'opportunités!</a:t>
          </a:r>
        </a:p>
      </dsp:txBody>
      <dsp:txXfrm>
        <a:off x="1589854" y="3441831"/>
        <a:ext cx="9096462" cy="13764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F806C-801F-4BBE-99EB-DEDF5A898090}">
      <dsp:nvSpPr>
        <dsp:cNvPr id="0" name=""/>
        <dsp:cNvSpPr/>
      </dsp:nvSpPr>
      <dsp:spPr>
        <a:xfrm>
          <a:off x="0" y="0"/>
          <a:ext cx="3372457" cy="36878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930" tIns="330200" rIns="262930" bIns="330200" numCol="1" spcCol="1270" anchor="t" anchorCtr="0">
          <a:noAutofit/>
        </a:bodyPr>
        <a:lstStyle/>
        <a:p>
          <a:pPr marL="0" lvl="0" indent="0" algn="l" defTabSz="1155700">
            <a:lnSpc>
              <a:spcPct val="90000"/>
            </a:lnSpc>
            <a:spcBef>
              <a:spcPct val="0"/>
            </a:spcBef>
            <a:spcAft>
              <a:spcPct val="35000"/>
            </a:spcAft>
            <a:buNone/>
          </a:pPr>
          <a:r>
            <a:rPr lang="fr-CA" sz="2600" kern="1200" noProof="0" dirty="0">
              <a:latin typeface="Segoe UI" panose="020B0502040204020203" pitchFamily="34" charset="0"/>
              <a:cs typeface="Segoe UI" panose="020B0502040204020203" pitchFamily="34" charset="0"/>
            </a:rPr>
            <a:t>Aller sur </a:t>
          </a:r>
          <a:r>
            <a:rPr lang="fr-CA" sz="2600" u="sng" kern="1200" noProof="0" dirty="0">
              <a:latin typeface="Segoe UI" panose="020B0502040204020203" pitchFamily="34" charset="0"/>
              <a:cs typeface="Segoe UI" panose="020B0502040204020203" pitchFamily="34" charset="0"/>
              <a:hlinkClick xmlns:r="http://schemas.openxmlformats.org/officeDocument/2006/relationships" r:id="rId1"/>
            </a:rPr>
            <a:t>Emplois GC</a:t>
          </a:r>
          <a:endParaRPr lang="fr-CA" sz="2600" kern="1200" noProof="0" dirty="0">
            <a:latin typeface="Segoe UI" panose="020B0502040204020203" pitchFamily="34" charset="0"/>
            <a:cs typeface="Segoe UI" panose="020B0502040204020203" pitchFamily="34" charset="0"/>
          </a:endParaRPr>
        </a:p>
      </dsp:txBody>
      <dsp:txXfrm>
        <a:off x="0" y="1401368"/>
        <a:ext cx="3372457" cy="2212687"/>
      </dsp:txXfrm>
    </dsp:sp>
    <dsp:sp modelId="{E0CF6A4D-4D38-4464-A719-BBB9BA27BB3D}">
      <dsp:nvSpPr>
        <dsp:cNvPr id="0" name=""/>
        <dsp:cNvSpPr/>
      </dsp:nvSpPr>
      <dsp:spPr>
        <a:xfrm>
          <a:off x="1133056" y="368781"/>
          <a:ext cx="1106343" cy="1106343"/>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86255" tIns="12700" rIns="86255" bIns="12700" numCol="1" spcCol="1270" anchor="ctr" anchorCtr="0">
          <a:noAutofit/>
        </a:bodyPr>
        <a:lstStyle/>
        <a:p>
          <a:pPr marL="0" lvl="0" indent="0" algn="ctr" defTabSz="2133600">
            <a:lnSpc>
              <a:spcPct val="90000"/>
            </a:lnSpc>
            <a:spcBef>
              <a:spcPct val="0"/>
            </a:spcBef>
            <a:spcAft>
              <a:spcPct val="35000"/>
            </a:spcAft>
            <a:buNone/>
          </a:pPr>
          <a:r>
            <a:rPr lang="fr-CA" sz="4800" kern="1200" noProof="0" dirty="0">
              <a:latin typeface="Segoe UI" panose="020B0502040204020203" pitchFamily="34" charset="0"/>
              <a:cs typeface="Segoe UI" panose="020B0502040204020203" pitchFamily="34" charset="0"/>
            </a:rPr>
            <a:t>1</a:t>
          </a:r>
        </a:p>
      </dsp:txBody>
      <dsp:txXfrm>
        <a:off x="1295076" y="530801"/>
        <a:ext cx="782303" cy="782303"/>
      </dsp:txXfrm>
    </dsp:sp>
    <dsp:sp modelId="{88E3669D-8487-474F-B8DB-C2B62420A591}">
      <dsp:nvSpPr>
        <dsp:cNvPr id="0" name=""/>
        <dsp:cNvSpPr/>
      </dsp:nvSpPr>
      <dsp:spPr>
        <a:xfrm>
          <a:off x="0" y="3687741"/>
          <a:ext cx="337245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AD12B-D385-441A-805C-050A7FA8A62A}">
      <dsp:nvSpPr>
        <dsp:cNvPr id="0" name=""/>
        <dsp:cNvSpPr/>
      </dsp:nvSpPr>
      <dsp:spPr>
        <a:xfrm>
          <a:off x="3709703" y="0"/>
          <a:ext cx="3372457" cy="36878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930" tIns="330200" rIns="262930" bIns="330200" numCol="1" spcCol="1270" anchor="t" anchorCtr="0">
          <a:noAutofit/>
        </a:bodyPr>
        <a:lstStyle/>
        <a:p>
          <a:pPr marL="0" lvl="0" indent="0" algn="l" defTabSz="1155700">
            <a:lnSpc>
              <a:spcPct val="90000"/>
            </a:lnSpc>
            <a:spcBef>
              <a:spcPct val="0"/>
            </a:spcBef>
            <a:spcAft>
              <a:spcPct val="35000"/>
            </a:spcAft>
            <a:buNone/>
          </a:pPr>
          <a:r>
            <a:rPr lang="fr-CA" sz="2600" kern="1200" noProof="0" dirty="0">
              <a:latin typeface="Segoe UI" panose="020B0502040204020203" pitchFamily="34" charset="0"/>
              <a:cs typeface="Segoe UI" panose="020B0502040204020203" pitchFamily="34" charset="0"/>
            </a:rPr>
            <a:t>Cliquez sur "Comment postuler"</a:t>
          </a:r>
        </a:p>
      </dsp:txBody>
      <dsp:txXfrm>
        <a:off x="3709703" y="1401368"/>
        <a:ext cx="3372457" cy="2212687"/>
      </dsp:txXfrm>
    </dsp:sp>
    <dsp:sp modelId="{889881A1-580F-47F3-BB17-D937D42CE2E1}">
      <dsp:nvSpPr>
        <dsp:cNvPr id="0" name=""/>
        <dsp:cNvSpPr/>
      </dsp:nvSpPr>
      <dsp:spPr>
        <a:xfrm>
          <a:off x="4842760" y="368781"/>
          <a:ext cx="1106343" cy="1106343"/>
        </a:xfrm>
        <a:prstGeom prst="ellipse">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86255" tIns="12700" rIns="86255" bIns="12700" numCol="1" spcCol="1270" anchor="ctr" anchorCtr="0">
          <a:noAutofit/>
        </a:bodyPr>
        <a:lstStyle/>
        <a:p>
          <a:pPr marL="0" lvl="0" indent="0" algn="ctr" defTabSz="2133600">
            <a:lnSpc>
              <a:spcPct val="90000"/>
            </a:lnSpc>
            <a:spcBef>
              <a:spcPct val="0"/>
            </a:spcBef>
            <a:spcAft>
              <a:spcPct val="35000"/>
            </a:spcAft>
            <a:buNone/>
          </a:pPr>
          <a:r>
            <a:rPr lang="fr-CA" sz="4800" kern="1200" noProof="0" dirty="0">
              <a:latin typeface="Segoe UI" panose="020B0502040204020203" pitchFamily="34" charset="0"/>
              <a:cs typeface="Segoe UI" panose="020B0502040204020203" pitchFamily="34" charset="0"/>
            </a:rPr>
            <a:t>2</a:t>
          </a:r>
        </a:p>
      </dsp:txBody>
      <dsp:txXfrm>
        <a:off x="5004780" y="530801"/>
        <a:ext cx="782303" cy="782303"/>
      </dsp:txXfrm>
    </dsp:sp>
    <dsp:sp modelId="{3A541B22-6E66-4D82-AD29-576414C4BAF1}">
      <dsp:nvSpPr>
        <dsp:cNvPr id="0" name=""/>
        <dsp:cNvSpPr/>
      </dsp:nvSpPr>
      <dsp:spPr>
        <a:xfrm>
          <a:off x="3709703" y="3687741"/>
          <a:ext cx="337245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7C1623-AFCB-46C0-80D7-A59A4B43AB6C}">
      <dsp:nvSpPr>
        <dsp:cNvPr id="0" name=""/>
        <dsp:cNvSpPr/>
      </dsp:nvSpPr>
      <dsp:spPr>
        <a:xfrm>
          <a:off x="7419406" y="0"/>
          <a:ext cx="3372457" cy="36878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930" tIns="330200" rIns="262930" bIns="330200" numCol="1" spcCol="1270" anchor="t" anchorCtr="0">
          <a:noAutofit/>
        </a:bodyPr>
        <a:lstStyle/>
        <a:p>
          <a:pPr marL="0" lvl="0" indent="0" algn="l" defTabSz="1155700">
            <a:lnSpc>
              <a:spcPct val="90000"/>
            </a:lnSpc>
            <a:spcBef>
              <a:spcPct val="0"/>
            </a:spcBef>
            <a:spcAft>
              <a:spcPct val="35000"/>
            </a:spcAft>
            <a:buNone/>
          </a:pPr>
          <a:r>
            <a:rPr lang="fr-CA" sz="2600" kern="1200" noProof="0" dirty="0">
              <a:latin typeface="Segoe UI" panose="020B0502040204020203" pitchFamily="34" charset="0"/>
              <a:cs typeface="Segoe UI" panose="020B0502040204020203" pitchFamily="34" charset="0"/>
            </a:rPr>
            <a:t>S'inscrire aux alertes emploi</a:t>
          </a:r>
        </a:p>
      </dsp:txBody>
      <dsp:txXfrm>
        <a:off x="7419406" y="1401368"/>
        <a:ext cx="3372457" cy="2212687"/>
      </dsp:txXfrm>
    </dsp:sp>
    <dsp:sp modelId="{105D49F0-E5DF-4C97-B5C0-1E835DC8CC37}">
      <dsp:nvSpPr>
        <dsp:cNvPr id="0" name=""/>
        <dsp:cNvSpPr/>
      </dsp:nvSpPr>
      <dsp:spPr>
        <a:xfrm>
          <a:off x="8552463" y="368781"/>
          <a:ext cx="1106343" cy="1106343"/>
        </a:xfrm>
        <a:prstGeom prst="ellipse">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6255" tIns="12700" rIns="86255" bIns="12700" numCol="1" spcCol="1270" anchor="ctr" anchorCtr="0">
          <a:noAutofit/>
        </a:bodyPr>
        <a:lstStyle/>
        <a:p>
          <a:pPr marL="0" lvl="0" indent="0" algn="ctr" defTabSz="2133600">
            <a:lnSpc>
              <a:spcPct val="90000"/>
            </a:lnSpc>
            <a:spcBef>
              <a:spcPct val="0"/>
            </a:spcBef>
            <a:spcAft>
              <a:spcPct val="35000"/>
            </a:spcAft>
            <a:buNone/>
          </a:pPr>
          <a:r>
            <a:rPr lang="fr-CA" sz="4800" kern="1200" noProof="0" dirty="0">
              <a:latin typeface="Segoe UI" panose="020B0502040204020203" pitchFamily="34" charset="0"/>
              <a:cs typeface="Segoe UI" panose="020B0502040204020203" pitchFamily="34" charset="0"/>
            </a:rPr>
            <a:t>3</a:t>
          </a:r>
        </a:p>
      </dsp:txBody>
      <dsp:txXfrm>
        <a:off x="8714483" y="530801"/>
        <a:ext cx="782303" cy="782303"/>
      </dsp:txXfrm>
    </dsp:sp>
    <dsp:sp modelId="{32B7D8C6-0BA6-4FFB-ABEB-3407B4E1DF35}">
      <dsp:nvSpPr>
        <dsp:cNvPr id="0" name=""/>
        <dsp:cNvSpPr/>
      </dsp:nvSpPr>
      <dsp:spPr>
        <a:xfrm>
          <a:off x="7419406" y="3687741"/>
          <a:ext cx="337245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40FCF-5518-471D-A2C2-498A871EF49E}">
      <dsp:nvSpPr>
        <dsp:cNvPr id="0" name=""/>
        <dsp:cNvSpPr/>
      </dsp:nvSpPr>
      <dsp:spPr>
        <a:xfrm>
          <a:off x="1349" y="457019"/>
          <a:ext cx="4736144" cy="3007451"/>
        </a:xfrm>
        <a:prstGeom prst="roundRect">
          <a:avLst>
            <a:gd name="adj" fmla="val 10000"/>
          </a:avLst>
        </a:prstGeom>
        <a:solidFill>
          <a:schemeClr val="accent2"/>
        </a:solidFill>
        <a:ln w="12700" cap="flat" cmpd="sng" algn="ctr">
          <a:solidFill>
            <a:schemeClr val="accent2">
              <a:shade val="15000"/>
            </a:schemeClr>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sp>
    <dsp:sp modelId="{903FABAF-26CE-425F-9FAD-31A5681B4000}">
      <dsp:nvSpPr>
        <dsp:cNvPr id="0" name=""/>
        <dsp:cNvSpPr/>
      </dsp:nvSpPr>
      <dsp:spPr>
        <a:xfrm>
          <a:off x="527587" y="956946"/>
          <a:ext cx="4736144" cy="30074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noProof="0" dirty="0">
              <a:latin typeface="Segoe UI" panose="020B0502040204020203" pitchFamily="34" charset="0"/>
              <a:cs typeface="Segoe UI" panose="020B0502040204020203" pitchFamily="34" charset="0"/>
            </a:rPr>
            <a:t>Les mesures d'adaptation en matière d'évaluation éliminent les obstacles du processus de sélection afin que vous puissiez démontrer pleinement vos capacités.</a:t>
          </a:r>
        </a:p>
      </dsp:txBody>
      <dsp:txXfrm>
        <a:off x="615672" y="1045031"/>
        <a:ext cx="4559974" cy="2831281"/>
      </dsp:txXfrm>
    </dsp:sp>
    <dsp:sp modelId="{164D8A99-CE31-492F-AC63-D835C6649A86}">
      <dsp:nvSpPr>
        <dsp:cNvPr id="0" name=""/>
        <dsp:cNvSpPr/>
      </dsp:nvSpPr>
      <dsp:spPr>
        <a:xfrm>
          <a:off x="5789970" y="457019"/>
          <a:ext cx="4736144" cy="3007451"/>
        </a:xfrm>
        <a:prstGeom prst="roundRect">
          <a:avLst>
            <a:gd name="adj" fmla="val 10000"/>
          </a:avLst>
        </a:prstGeom>
        <a:solidFill>
          <a:schemeClr val="accent2"/>
        </a:solidFill>
        <a:ln w="12700" cap="flat" cmpd="sng" algn="ctr">
          <a:solidFill>
            <a:schemeClr val="accent2">
              <a:shade val="15000"/>
            </a:schemeClr>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sp>
    <dsp:sp modelId="{0597FA2B-CC21-4F16-82A6-960F595A8A9E}">
      <dsp:nvSpPr>
        <dsp:cNvPr id="0" name=""/>
        <dsp:cNvSpPr/>
      </dsp:nvSpPr>
      <dsp:spPr>
        <a:xfrm>
          <a:off x="6316208" y="956946"/>
          <a:ext cx="4736144" cy="30074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noProof="0" dirty="0">
              <a:latin typeface="Segoe UI" panose="020B0502040204020203" pitchFamily="34" charset="0"/>
              <a:cs typeface="Segoe UI" panose="020B0502040204020203" pitchFamily="34" charset="0"/>
            </a:rPr>
            <a:t>Si on vous contacte pour un test ou une entrevue et que vous avez besoin d'ajustements dans la manière dont vous êtes évalué(e), vous devez en informer l'organisme d'embauche.</a:t>
          </a:r>
        </a:p>
      </dsp:txBody>
      <dsp:txXfrm>
        <a:off x="6404293" y="1045031"/>
        <a:ext cx="4559974" cy="28312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58B65-14A5-4141-8A89-1B8E58DBB76C}">
      <dsp:nvSpPr>
        <dsp:cNvPr id="0" name=""/>
        <dsp:cNvSpPr/>
      </dsp:nvSpPr>
      <dsp:spPr>
        <a:xfrm>
          <a:off x="707308" y="1545733"/>
          <a:ext cx="1221572" cy="125852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571B472-B7DD-4C9E-AF7C-E2705626406F}">
      <dsp:nvSpPr>
        <dsp:cNvPr id="0" name=""/>
        <dsp:cNvSpPr/>
      </dsp:nvSpPr>
      <dsp:spPr>
        <a:xfrm>
          <a:off x="1002945" y="1810879"/>
          <a:ext cx="699156" cy="6909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D9D446D-565E-4336-8B7C-97A59FBF8879}">
      <dsp:nvSpPr>
        <dsp:cNvPr id="0" name=""/>
        <dsp:cNvSpPr/>
      </dsp:nvSpPr>
      <dsp:spPr>
        <a:xfrm>
          <a:off x="566817" y="2758483"/>
          <a:ext cx="1528046" cy="102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noProof="0" dirty="0"/>
            <a:t>Faire preuve de conscience de soi</a:t>
          </a:r>
        </a:p>
      </dsp:txBody>
      <dsp:txXfrm>
        <a:off x="566817" y="2758483"/>
        <a:ext cx="1528046" cy="1028664"/>
      </dsp:txXfrm>
    </dsp:sp>
    <dsp:sp modelId="{131C04AA-DD6A-4BFA-AF10-AA30E1E06387}">
      <dsp:nvSpPr>
        <dsp:cNvPr id="0" name=""/>
        <dsp:cNvSpPr/>
      </dsp:nvSpPr>
      <dsp:spPr>
        <a:xfrm>
          <a:off x="2889456" y="1552266"/>
          <a:ext cx="1378588" cy="12926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B0466B6-4239-4FBD-B133-CCB102F05385}">
      <dsp:nvSpPr>
        <dsp:cNvPr id="0" name=""/>
        <dsp:cNvSpPr/>
      </dsp:nvSpPr>
      <dsp:spPr>
        <a:xfrm>
          <a:off x="3071489" y="1788388"/>
          <a:ext cx="1033432" cy="9001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610182-F0F1-4963-BD03-53AAB2A399D3}">
      <dsp:nvSpPr>
        <dsp:cNvPr id="0" name=""/>
        <dsp:cNvSpPr/>
      </dsp:nvSpPr>
      <dsp:spPr>
        <a:xfrm>
          <a:off x="2893571" y="2553171"/>
          <a:ext cx="1532695" cy="1383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noProof="0" dirty="0"/>
            <a:t>Construire une bibliothèque d'expériences</a:t>
          </a:r>
        </a:p>
      </dsp:txBody>
      <dsp:txXfrm>
        <a:off x="2893571" y="2553171"/>
        <a:ext cx="1532695" cy="1383295"/>
      </dsp:txXfrm>
    </dsp:sp>
    <dsp:sp modelId="{E717CC11-0EAF-4443-9704-83BD726B8E12}">
      <dsp:nvSpPr>
        <dsp:cNvPr id="0" name=""/>
        <dsp:cNvSpPr/>
      </dsp:nvSpPr>
      <dsp:spPr>
        <a:xfrm>
          <a:off x="5197094" y="1536483"/>
          <a:ext cx="1294443" cy="130836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AE9A446-A35A-4730-BA3F-39E375052E20}">
      <dsp:nvSpPr>
        <dsp:cNvPr id="0" name=""/>
        <dsp:cNvSpPr/>
      </dsp:nvSpPr>
      <dsp:spPr>
        <a:xfrm>
          <a:off x="5372191" y="1743937"/>
          <a:ext cx="1012427" cy="10236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0E3D798-3E76-4D55-9DBF-83233BCBD858}">
      <dsp:nvSpPr>
        <dsp:cNvPr id="0" name=""/>
        <dsp:cNvSpPr/>
      </dsp:nvSpPr>
      <dsp:spPr>
        <a:xfrm>
          <a:off x="5272513" y="2864194"/>
          <a:ext cx="1213987" cy="515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noProof="0" dirty="0"/>
            <a:t>Surmonter les obstacles</a:t>
          </a:r>
        </a:p>
      </dsp:txBody>
      <dsp:txXfrm>
        <a:off x="5272513" y="2864194"/>
        <a:ext cx="1213987" cy="5150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63DA7-7994-4882-8D74-73D09629BCD8}">
      <dsp:nvSpPr>
        <dsp:cNvPr id="0" name=""/>
        <dsp:cNvSpPr/>
      </dsp:nvSpPr>
      <dsp:spPr>
        <a:xfrm>
          <a:off x="0" y="785"/>
          <a:ext cx="6141046" cy="1837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87836C9-F42E-497D-93B4-FF87E1ECB11A}">
      <dsp:nvSpPr>
        <dsp:cNvPr id="0" name=""/>
        <dsp:cNvSpPr/>
      </dsp:nvSpPr>
      <dsp:spPr>
        <a:xfrm>
          <a:off x="555786" y="414180"/>
          <a:ext cx="1010520" cy="10105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C8F96AA-3F12-4F3B-9147-7BAE381148A0}">
      <dsp:nvSpPr>
        <dsp:cNvPr id="0" name=""/>
        <dsp:cNvSpPr/>
      </dsp:nvSpPr>
      <dsp:spPr>
        <a:xfrm>
          <a:off x="2122093" y="785"/>
          <a:ext cx="4018952" cy="183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449" tIns="194449" rIns="194449" bIns="194449" numCol="1" spcCol="1270" anchor="ctr" anchorCtr="0">
          <a:noAutofit/>
        </a:bodyPr>
        <a:lstStyle/>
        <a:p>
          <a:pPr marL="0" lvl="0" indent="0" algn="l" defTabSz="800100">
            <a:lnSpc>
              <a:spcPct val="100000"/>
            </a:lnSpc>
            <a:spcBef>
              <a:spcPct val="0"/>
            </a:spcBef>
            <a:spcAft>
              <a:spcPct val="35000"/>
            </a:spcAft>
            <a:buNone/>
          </a:pPr>
          <a:r>
            <a:rPr lang="fr-CA" sz="1800" kern="1200" noProof="0" dirty="0"/>
            <a:t>Réfléchissez à ce que vous considérez comme vos points forts et aux domaines que vous aimeriez développer.</a:t>
          </a:r>
        </a:p>
      </dsp:txBody>
      <dsp:txXfrm>
        <a:off x="2122093" y="785"/>
        <a:ext cx="4018952" cy="1837310"/>
      </dsp:txXfrm>
    </dsp:sp>
    <dsp:sp modelId="{49B330A6-89DC-4547-9DAE-DE11CC2D9FD4}">
      <dsp:nvSpPr>
        <dsp:cNvPr id="0" name=""/>
        <dsp:cNvSpPr/>
      </dsp:nvSpPr>
      <dsp:spPr>
        <a:xfrm>
          <a:off x="0" y="2297423"/>
          <a:ext cx="6141046" cy="1837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2CFC6A0-F6C6-425A-BEA8-07AC6C792670}">
      <dsp:nvSpPr>
        <dsp:cNvPr id="0" name=""/>
        <dsp:cNvSpPr/>
      </dsp:nvSpPr>
      <dsp:spPr>
        <a:xfrm>
          <a:off x="555786" y="2710818"/>
          <a:ext cx="1010520" cy="10105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D1F3A07-7C4B-4D66-9952-6DC3C5B0A439}">
      <dsp:nvSpPr>
        <dsp:cNvPr id="0" name=""/>
        <dsp:cNvSpPr/>
      </dsp:nvSpPr>
      <dsp:spPr>
        <a:xfrm>
          <a:off x="2122093" y="2297423"/>
          <a:ext cx="4018952" cy="183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449" tIns="194449" rIns="194449" bIns="194449" numCol="1" spcCol="1270" anchor="ctr" anchorCtr="0">
          <a:noAutofit/>
        </a:bodyPr>
        <a:lstStyle/>
        <a:p>
          <a:pPr marL="0" lvl="0" indent="0" algn="l" defTabSz="800100">
            <a:lnSpc>
              <a:spcPct val="100000"/>
            </a:lnSpc>
            <a:spcBef>
              <a:spcPct val="0"/>
            </a:spcBef>
            <a:spcAft>
              <a:spcPct val="35000"/>
            </a:spcAft>
            <a:buNone/>
          </a:pPr>
          <a:r>
            <a:rPr lang="fr-CA" sz="1800" kern="1200" noProof="0" dirty="0"/>
            <a:t>Pensez à des situations qui vous ont mis au défi. Qu'avez-vous fait? Qu'avez-vous appris sur vous-même? Que feriez-vous différemment à la suite de cette expérience? </a:t>
          </a:r>
        </a:p>
      </dsp:txBody>
      <dsp:txXfrm>
        <a:off x="2122093" y="2297423"/>
        <a:ext cx="4018952" cy="1837310"/>
      </dsp:txXfrm>
    </dsp:sp>
    <dsp:sp modelId="{BE508A4D-0AF4-4891-B8C9-6E79D9278879}">
      <dsp:nvSpPr>
        <dsp:cNvPr id="0" name=""/>
        <dsp:cNvSpPr/>
      </dsp:nvSpPr>
      <dsp:spPr>
        <a:xfrm>
          <a:off x="0" y="4594061"/>
          <a:ext cx="6141046" cy="1837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D345DE0-D574-4992-B709-D260D9BE7334}">
      <dsp:nvSpPr>
        <dsp:cNvPr id="0" name=""/>
        <dsp:cNvSpPr/>
      </dsp:nvSpPr>
      <dsp:spPr>
        <a:xfrm>
          <a:off x="555786" y="5007456"/>
          <a:ext cx="1010520" cy="10105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DC19F10-ED4E-43C4-9BB5-41B73564266E}">
      <dsp:nvSpPr>
        <dsp:cNvPr id="0" name=""/>
        <dsp:cNvSpPr/>
      </dsp:nvSpPr>
      <dsp:spPr>
        <a:xfrm>
          <a:off x="2122093" y="4594061"/>
          <a:ext cx="4018952" cy="183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449" tIns="194449" rIns="194449" bIns="194449" numCol="1" spcCol="1270" anchor="ctr" anchorCtr="0">
          <a:noAutofit/>
        </a:bodyPr>
        <a:lstStyle/>
        <a:p>
          <a:pPr marL="0" lvl="0" indent="0" algn="l" defTabSz="800100">
            <a:lnSpc>
              <a:spcPct val="100000"/>
            </a:lnSpc>
            <a:spcBef>
              <a:spcPct val="0"/>
            </a:spcBef>
            <a:spcAft>
              <a:spcPct val="35000"/>
            </a:spcAft>
            <a:buNone/>
          </a:pPr>
          <a:r>
            <a:rPr lang="fr-CA" sz="1800" kern="1200" noProof="0" dirty="0"/>
            <a:t>Ne vous contentez pas de répéter les compétences, racontez une histoire</a:t>
          </a:r>
        </a:p>
      </dsp:txBody>
      <dsp:txXfrm>
        <a:off x="2122093" y="4594061"/>
        <a:ext cx="4018952" cy="1837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08C45-01DE-4B35-AD58-ACBF8238B7A1}">
      <dsp:nvSpPr>
        <dsp:cNvPr id="0" name=""/>
        <dsp:cNvSpPr/>
      </dsp:nvSpPr>
      <dsp:spPr>
        <a:xfrm>
          <a:off x="243052" y="326375"/>
          <a:ext cx="916081" cy="9160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E8C8172-6F92-4FF7-B2A0-FA4DF8EB4F9A}">
      <dsp:nvSpPr>
        <dsp:cNvPr id="0" name=""/>
        <dsp:cNvSpPr/>
      </dsp:nvSpPr>
      <dsp:spPr>
        <a:xfrm>
          <a:off x="435429" y="518752"/>
          <a:ext cx="531327" cy="5313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EC2F36C-B441-47D8-B23E-ABD7BE323E78}">
      <dsp:nvSpPr>
        <dsp:cNvPr id="0" name=""/>
        <dsp:cNvSpPr/>
      </dsp:nvSpPr>
      <dsp:spPr>
        <a:xfrm>
          <a:off x="1355437" y="326375"/>
          <a:ext cx="2159335" cy="91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33425">
            <a:lnSpc>
              <a:spcPct val="100000"/>
            </a:lnSpc>
            <a:spcBef>
              <a:spcPct val="0"/>
            </a:spcBef>
            <a:spcAft>
              <a:spcPct val="35000"/>
            </a:spcAft>
            <a:buNone/>
          </a:pPr>
          <a:r>
            <a:rPr lang="fr-CA" sz="1650" b="1" kern="1200" noProof="0" dirty="0"/>
            <a:t>Communication</a:t>
          </a:r>
          <a:r>
            <a:rPr lang="fr-CA" sz="1650" kern="1200" noProof="0" dirty="0"/>
            <a:t>: parler, écouter, écrire.</a:t>
          </a:r>
        </a:p>
      </dsp:txBody>
      <dsp:txXfrm>
        <a:off x="1355437" y="326375"/>
        <a:ext cx="2159335" cy="916081"/>
      </dsp:txXfrm>
    </dsp:sp>
    <dsp:sp modelId="{55C84674-C2C5-41DF-8CCF-4BAFB31703E7}">
      <dsp:nvSpPr>
        <dsp:cNvPr id="0" name=""/>
        <dsp:cNvSpPr/>
      </dsp:nvSpPr>
      <dsp:spPr>
        <a:xfrm>
          <a:off x="3891020" y="326375"/>
          <a:ext cx="916081" cy="9160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3A0C0C3-5115-49EA-9BFD-390509503260}">
      <dsp:nvSpPr>
        <dsp:cNvPr id="0" name=""/>
        <dsp:cNvSpPr/>
      </dsp:nvSpPr>
      <dsp:spPr>
        <a:xfrm>
          <a:off x="4083398" y="518752"/>
          <a:ext cx="531327" cy="5313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3FD5C4-7563-4710-AEE2-3A4D5DC5A5AA}">
      <dsp:nvSpPr>
        <dsp:cNvPr id="0" name=""/>
        <dsp:cNvSpPr/>
      </dsp:nvSpPr>
      <dsp:spPr>
        <a:xfrm>
          <a:off x="5003405" y="326375"/>
          <a:ext cx="2159335" cy="91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33425">
            <a:lnSpc>
              <a:spcPct val="100000"/>
            </a:lnSpc>
            <a:spcBef>
              <a:spcPct val="0"/>
            </a:spcBef>
            <a:spcAft>
              <a:spcPct val="35000"/>
            </a:spcAft>
            <a:buNone/>
          </a:pPr>
          <a:r>
            <a:rPr lang="fr-CA" sz="1650" b="1" kern="1200" noProof="0" dirty="0"/>
            <a:t>Interpersonnel</a:t>
          </a:r>
          <a:r>
            <a:rPr lang="fr-CA" sz="1650" kern="1200" noProof="0" dirty="0"/>
            <a:t>: recherche de consensus, travail en réseau, négociation, esprit d'équipe.</a:t>
          </a:r>
        </a:p>
      </dsp:txBody>
      <dsp:txXfrm>
        <a:off x="5003405" y="326375"/>
        <a:ext cx="2159335" cy="916081"/>
      </dsp:txXfrm>
    </dsp:sp>
    <dsp:sp modelId="{7D00D78F-ED12-48BF-9466-21CF12F77723}">
      <dsp:nvSpPr>
        <dsp:cNvPr id="0" name=""/>
        <dsp:cNvSpPr/>
      </dsp:nvSpPr>
      <dsp:spPr>
        <a:xfrm>
          <a:off x="7538988" y="326375"/>
          <a:ext cx="916081" cy="9160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8D13597-D690-4575-8633-49CCC8FA7249}">
      <dsp:nvSpPr>
        <dsp:cNvPr id="0" name=""/>
        <dsp:cNvSpPr/>
      </dsp:nvSpPr>
      <dsp:spPr>
        <a:xfrm>
          <a:off x="7731366" y="518752"/>
          <a:ext cx="531327" cy="5313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DFA8379-E7ED-44A9-ABBE-F7A2A15B7B1D}">
      <dsp:nvSpPr>
        <dsp:cNvPr id="0" name=""/>
        <dsp:cNvSpPr/>
      </dsp:nvSpPr>
      <dsp:spPr>
        <a:xfrm>
          <a:off x="8651373" y="326375"/>
          <a:ext cx="2159335" cy="91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33425">
            <a:lnSpc>
              <a:spcPct val="100000"/>
            </a:lnSpc>
            <a:spcBef>
              <a:spcPct val="0"/>
            </a:spcBef>
            <a:spcAft>
              <a:spcPct val="35000"/>
            </a:spcAft>
            <a:buNone/>
          </a:pPr>
          <a:r>
            <a:rPr lang="fr-CA" sz="1650" b="1" kern="1200" noProof="0" dirty="0"/>
            <a:t>Réflexion</a:t>
          </a:r>
          <a:r>
            <a:rPr lang="fr-CA" sz="1650" kern="1200" noProof="0" dirty="0"/>
            <a:t>: stratégique, analytique, créative. </a:t>
          </a:r>
        </a:p>
      </dsp:txBody>
      <dsp:txXfrm>
        <a:off x="8651373" y="326375"/>
        <a:ext cx="2159335" cy="916081"/>
      </dsp:txXfrm>
    </dsp:sp>
    <dsp:sp modelId="{61A92E33-A567-43E7-8731-3A91602A3B5C}">
      <dsp:nvSpPr>
        <dsp:cNvPr id="0" name=""/>
        <dsp:cNvSpPr/>
      </dsp:nvSpPr>
      <dsp:spPr>
        <a:xfrm>
          <a:off x="243052" y="2118471"/>
          <a:ext cx="916081" cy="9160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7F38805-1653-4472-A4CA-EAE5B7AD354C}">
      <dsp:nvSpPr>
        <dsp:cNvPr id="0" name=""/>
        <dsp:cNvSpPr/>
      </dsp:nvSpPr>
      <dsp:spPr>
        <a:xfrm>
          <a:off x="435429" y="2310848"/>
          <a:ext cx="531327" cy="5313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595E2F6-7DF8-4E1E-8F40-70F2DBDFBFF2}">
      <dsp:nvSpPr>
        <dsp:cNvPr id="0" name=""/>
        <dsp:cNvSpPr/>
      </dsp:nvSpPr>
      <dsp:spPr>
        <a:xfrm>
          <a:off x="1355437" y="2118471"/>
          <a:ext cx="2159335" cy="91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33425">
            <a:lnSpc>
              <a:spcPct val="100000"/>
            </a:lnSpc>
            <a:spcBef>
              <a:spcPct val="0"/>
            </a:spcBef>
            <a:spcAft>
              <a:spcPct val="35000"/>
            </a:spcAft>
            <a:buNone/>
          </a:pPr>
          <a:r>
            <a:rPr lang="fr-CA" sz="1650" b="1" kern="1200" noProof="0" dirty="0"/>
            <a:t>Organisation</a:t>
          </a:r>
          <a:r>
            <a:rPr lang="fr-CA" sz="1650" kern="1200" noProof="0" dirty="0"/>
            <a:t>: planifier le travail, organiser les ressources, réaliser le travail, mesurer les progrès, gérer les crises, prendre des risques calculés.</a:t>
          </a:r>
        </a:p>
      </dsp:txBody>
      <dsp:txXfrm>
        <a:off x="1355437" y="2118471"/>
        <a:ext cx="2159335" cy="916081"/>
      </dsp:txXfrm>
    </dsp:sp>
    <dsp:sp modelId="{ACB8EE9C-8D9C-448F-BDAA-9FE0A544F618}">
      <dsp:nvSpPr>
        <dsp:cNvPr id="0" name=""/>
        <dsp:cNvSpPr/>
      </dsp:nvSpPr>
      <dsp:spPr>
        <a:xfrm>
          <a:off x="3891020" y="2118471"/>
          <a:ext cx="916081" cy="9160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302127A-DFDC-4BEA-B688-F6BD6799A576}">
      <dsp:nvSpPr>
        <dsp:cNvPr id="0" name=""/>
        <dsp:cNvSpPr/>
      </dsp:nvSpPr>
      <dsp:spPr>
        <a:xfrm>
          <a:off x="4083398" y="2310848"/>
          <a:ext cx="531327" cy="5313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9F2AEED-2F7A-4853-B341-D5C0CEAA0CF1}">
      <dsp:nvSpPr>
        <dsp:cNvPr id="0" name=""/>
        <dsp:cNvSpPr/>
      </dsp:nvSpPr>
      <dsp:spPr>
        <a:xfrm>
          <a:off x="5003405" y="2118471"/>
          <a:ext cx="2159335" cy="91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33425">
            <a:lnSpc>
              <a:spcPct val="100000"/>
            </a:lnSpc>
            <a:spcBef>
              <a:spcPct val="0"/>
            </a:spcBef>
            <a:spcAft>
              <a:spcPct val="35000"/>
            </a:spcAft>
            <a:buNone/>
          </a:pPr>
          <a:r>
            <a:rPr lang="fr-CA" sz="1650" b="1" kern="1200" noProof="0" dirty="0"/>
            <a:t>Leadership</a:t>
          </a:r>
          <a:r>
            <a:rPr lang="fr-CA" sz="1650" kern="1200" noProof="0" dirty="0"/>
            <a:t>: Compétences clés en matière de leadership (par exemple, créer une vision et une stratégie)</a:t>
          </a:r>
        </a:p>
      </dsp:txBody>
      <dsp:txXfrm>
        <a:off x="5003405" y="2118471"/>
        <a:ext cx="2159335" cy="916081"/>
      </dsp:txXfrm>
    </dsp:sp>
    <dsp:sp modelId="{B85CFEAF-5DFB-4FF2-9C56-E32A5130E71B}">
      <dsp:nvSpPr>
        <dsp:cNvPr id="0" name=""/>
        <dsp:cNvSpPr/>
      </dsp:nvSpPr>
      <dsp:spPr>
        <a:xfrm>
          <a:off x="7538988" y="2118471"/>
          <a:ext cx="916081" cy="9160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FE20F83-098D-480B-A841-22194C7AD560}">
      <dsp:nvSpPr>
        <dsp:cNvPr id="0" name=""/>
        <dsp:cNvSpPr/>
      </dsp:nvSpPr>
      <dsp:spPr>
        <a:xfrm>
          <a:off x="7731366" y="2310848"/>
          <a:ext cx="531327" cy="53132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8DBC41-767B-4310-BA44-413151899BD7}">
      <dsp:nvSpPr>
        <dsp:cNvPr id="0" name=""/>
        <dsp:cNvSpPr/>
      </dsp:nvSpPr>
      <dsp:spPr>
        <a:xfrm>
          <a:off x="8651373" y="2118471"/>
          <a:ext cx="2159335" cy="91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33425">
            <a:lnSpc>
              <a:spcPct val="100000"/>
            </a:lnSpc>
            <a:spcBef>
              <a:spcPct val="0"/>
            </a:spcBef>
            <a:spcAft>
              <a:spcPct val="35000"/>
            </a:spcAft>
            <a:buNone/>
          </a:pPr>
          <a:r>
            <a:rPr lang="fr-CA" sz="1650" b="1" kern="1200" noProof="0" dirty="0"/>
            <a:t>Service à la clientèle</a:t>
          </a:r>
          <a:r>
            <a:rPr lang="fr-CA" sz="1650" kern="1200" noProof="0" dirty="0"/>
            <a:t>: orientation vers le service, établissement de partenariats, gestion des attentes, engagement en faveur de la qualité.</a:t>
          </a:r>
        </a:p>
      </dsp:txBody>
      <dsp:txXfrm>
        <a:off x="8651373" y="2118471"/>
        <a:ext cx="2159335" cy="916081"/>
      </dsp:txXfrm>
    </dsp:sp>
    <dsp:sp modelId="{9D4AF5CB-1F76-4BA8-83F9-EBA0ED67DE7C}">
      <dsp:nvSpPr>
        <dsp:cNvPr id="0" name=""/>
        <dsp:cNvSpPr/>
      </dsp:nvSpPr>
      <dsp:spPr>
        <a:xfrm>
          <a:off x="243052" y="3910567"/>
          <a:ext cx="916081" cy="9160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0B74852-9D5E-46B6-AFC4-5EA8CDAA48A8}">
      <dsp:nvSpPr>
        <dsp:cNvPr id="0" name=""/>
        <dsp:cNvSpPr/>
      </dsp:nvSpPr>
      <dsp:spPr>
        <a:xfrm>
          <a:off x="435429" y="4102944"/>
          <a:ext cx="531327" cy="531327"/>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07A6540-9B91-4A13-886D-C3C9E2690090}">
      <dsp:nvSpPr>
        <dsp:cNvPr id="0" name=""/>
        <dsp:cNvSpPr/>
      </dsp:nvSpPr>
      <dsp:spPr>
        <a:xfrm>
          <a:off x="1355437" y="3910567"/>
          <a:ext cx="2159335" cy="91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33425">
            <a:lnSpc>
              <a:spcPct val="100000"/>
            </a:lnSpc>
            <a:spcBef>
              <a:spcPct val="0"/>
            </a:spcBef>
            <a:spcAft>
              <a:spcPct val="35000"/>
            </a:spcAft>
            <a:buNone/>
          </a:pPr>
          <a:r>
            <a:rPr lang="fr-CA" sz="1650" b="1" kern="1200" noProof="0" dirty="0"/>
            <a:t>Affaires</a:t>
          </a:r>
          <a:r>
            <a:rPr lang="fr-CA" sz="1650" kern="1200" noProof="0" dirty="0"/>
            <a:t>: finance, prise de décision, responsabilité.</a:t>
          </a:r>
        </a:p>
      </dsp:txBody>
      <dsp:txXfrm>
        <a:off x="1355437" y="3910567"/>
        <a:ext cx="2159335" cy="916081"/>
      </dsp:txXfrm>
    </dsp:sp>
    <dsp:sp modelId="{6640AC2A-D200-4D25-B9D1-E4C66FCFE96E}">
      <dsp:nvSpPr>
        <dsp:cNvPr id="0" name=""/>
        <dsp:cNvSpPr/>
      </dsp:nvSpPr>
      <dsp:spPr>
        <a:xfrm>
          <a:off x="3891020" y="3910567"/>
          <a:ext cx="916081" cy="9160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40799B7-CC58-4500-9FA9-B18AB84F1815}">
      <dsp:nvSpPr>
        <dsp:cNvPr id="0" name=""/>
        <dsp:cNvSpPr/>
      </dsp:nvSpPr>
      <dsp:spPr>
        <a:xfrm>
          <a:off x="4083398" y="4102944"/>
          <a:ext cx="531327" cy="53132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81A0194-C701-48E3-9666-8F475BE1E33E}">
      <dsp:nvSpPr>
        <dsp:cNvPr id="0" name=""/>
        <dsp:cNvSpPr/>
      </dsp:nvSpPr>
      <dsp:spPr>
        <a:xfrm>
          <a:off x="5003405" y="3910567"/>
          <a:ext cx="2159335" cy="91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33425">
            <a:lnSpc>
              <a:spcPct val="100000"/>
            </a:lnSpc>
            <a:spcBef>
              <a:spcPct val="0"/>
            </a:spcBef>
            <a:spcAft>
              <a:spcPct val="35000"/>
            </a:spcAft>
            <a:buNone/>
          </a:pPr>
          <a:r>
            <a:rPr lang="fr-CA" sz="1650" b="1" kern="1200" noProof="0" dirty="0"/>
            <a:t>Technique</a:t>
          </a:r>
          <a:r>
            <a:rPr lang="fr-CA" sz="1650" kern="1200" noProof="0" dirty="0"/>
            <a:t>: travailler avec la technologie informatique, utiliser l'équipement, travailler avec des données, faire preuve d'expertise professionnelle.</a:t>
          </a:r>
        </a:p>
      </dsp:txBody>
      <dsp:txXfrm>
        <a:off x="5003405" y="3910567"/>
        <a:ext cx="2159335" cy="9160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40A1F-4516-42C5-9EF4-1869C29A4130}">
      <dsp:nvSpPr>
        <dsp:cNvPr id="0" name=""/>
        <dsp:cNvSpPr/>
      </dsp:nvSpPr>
      <dsp:spPr>
        <a:xfrm>
          <a:off x="0" y="92958"/>
          <a:ext cx="11053703"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b="1" kern="1200"/>
            <a:t>S – Situation</a:t>
          </a:r>
          <a:endParaRPr lang="en-CA" sz="2100" kern="1200"/>
        </a:p>
      </dsp:txBody>
      <dsp:txXfrm>
        <a:off x="24588" y="117546"/>
        <a:ext cx="11004527" cy="454509"/>
      </dsp:txXfrm>
    </dsp:sp>
    <dsp:sp modelId="{C9A6E0C0-3326-4039-A3F1-C3EBC1C82D9C}">
      <dsp:nvSpPr>
        <dsp:cNvPr id="0" name=""/>
        <dsp:cNvSpPr/>
      </dsp:nvSpPr>
      <dsp:spPr>
        <a:xfrm>
          <a:off x="0" y="596643"/>
          <a:ext cx="11053703"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95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fr-CA" sz="1600" kern="1200"/>
            <a:t>Lors d’un stage d’été dans un ministère fédéral, je faisais partie d’une petite équipe chargée de rédiger un rapport de recherche destiné à la haute direction. Un de mes collègues et moi étions en profond désaccord sur l’orientation que devaient prendre les recommandations finales, ce qui commençait à retarder l’avancement du projet.</a:t>
          </a:r>
          <a:endParaRPr lang="en-CA" sz="1600" kern="1200"/>
        </a:p>
      </dsp:txBody>
      <dsp:txXfrm>
        <a:off x="0" y="596643"/>
        <a:ext cx="11053703" cy="738990"/>
      </dsp:txXfrm>
    </dsp:sp>
    <dsp:sp modelId="{B93EB08C-890F-43D5-A950-B4D758A44820}">
      <dsp:nvSpPr>
        <dsp:cNvPr id="0" name=""/>
        <dsp:cNvSpPr/>
      </dsp:nvSpPr>
      <dsp:spPr>
        <a:xfrm>
          <a:off x="0" y="1335633"/>
          <a:ext cx="11053703" cy="503685"/>
        </a:xfrm>
        <a:prstGeom prst="roundRect">
          <a:avLst/>
        </a:prstGeom>
        <a:solidFill>
          <a:schemeClr val="accent2">
            <a:hueOff val="-867378"/>
            <a:satOff val="11762"/>
            <a:lumOff val="-11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b="1" kern="1200"/>
            <a:t>T – Tâche</a:t>
          </a:r>
          <a:endParaRPr lang="en-CA" sz="2100" kern="1200"/>
        </a:p>
      </dsp:txBody>
      <dsp:txXfrm>
        <a:off x="24588" y="1360221"/>
        <a:ext cx="11004527" cy="454509"/>
      </dsp:txXfrm>
    </dsp:sp>
    <dsp:sp modelId="{723F54DB-DD0C-4ACF-BD70-C968C026ADDC}">
      <dsp:nvSpPr>
        <dsp:cNvPr id="0" name=""/>
        <dsp:cNvSpPr/>
      </dsp:nvSpPr>
      <dsp:spPr>
        <a:xfrm>
          <a:off x="0" y="1839318"/>
          <a:ext cx="11053703"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95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fr-CA" sz="1600" kern="1200"/>
            <a:t>Comme la date limite du rapport approchait, je savais qu’il fallait régler la situation rapidement. Ma tâche consistait à faire en sorte que nous respections les délais tout en maintenant une relation de travail respectueuse et collaborative avec mon collègue.</a:t>
          </a:r>
          <a:endParaRPr lang="en-CA" sz="1600" kern="1200"/>
        </a:p>
      </dsp:txBody>
      <dsp:txXfrm>
        <a:off x="0" y="1839318"/>
        <a:ext cx="11053703" cy="738990"/>
      </dsp:txXfrm>
    </dsp:sp>
    <dsp:sp modelId="{9949BC1A-B60C-44FA-AA98-937FBB800594}">
      <dsp:nvSpPr>
        <dsp:cNvPr id="0" name=""/>
        <dsp:cNvSpPr/>
      </dsp:nvSpPr>
      <dsp:spPr>
        <a:xfrm>
          <a:off x="0" y="2578308"/>
          <a:ext cx="11053703" cy="503685"/>
        </a:xfrm>
        <a:prstGeom prst="roundRect">
          <a:avLst/>
        </a:prstGeom>
        <a:solidFill>
          <a:schemeClr val="accent2">
            <a:hueOff val="-1734755"/>
            <a:satOff val="23523"/>
            <a:lumOff val="-22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b="1" kern="1200"/>
            <a:t>A – Action</a:t>
          </a:r>
          <a:endParaRPr lang="en-CA" sz="2100" kern="1200"/>
        </a:p>
      </dsp:txBody>
      <dsp:txXfrm>
        <a:off x="24588" y="2602896"/>
        <a:ext cx="11004527" cy="454509"/>
      </dsp:txXfrm>
    </dsp:sp>
    <dsp:sp modelId="{F9C70912-D109-4E18-AF2B-CCBF6E20E8B0}">
      <dsp:nvSpPr>
        <dsp:cNvPr id="0" name=""/>
        <dsp:cNvSpPr/>
      </dsp:nvSpPr>
      <dsp:spPr>
        <a:xfrm>
          <a:off x="0" y="3081993"/>
          <a:ext cx="11053703"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95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fr-CA" sz="1600" kern="1200"/>
            <a:t>J’ai pris l’initiative d’avoir une conversation en tête-à-tête avec mon collègue, à l’écart du groupe, pour mieux comprendre son point de vue. Je l’ai écouté activement, j’ai validé ses préoccupations, puis j’ai partagé calmement ma propre perspective. J’ai proposé que nous présentions nos deux approches et que nous les évaluions en fonction des objectifs du rapport. Nous avons aussi demandé à notre superviseur laquelle des deux approches était la mieux alignée avec les priorités du ministère.</a:t>
          </a:r>
          <a:endParaRPr lang="en-CA" sz="1600" kern="1200"/>
        </a:p>
      </dsp:txBody>
      <dsp:txXfrm>
        <a:off x="0" y="3081993"/>
        <a:ext cx="11053703" cy="956340"/>
      </dsp:txXfrm>
    </dsp:sp>
    <dsp:sp modelId="{7ECF8262-688A-43D6-A4F2-54F651551AFE}">
      <dsp:nvSpPr>
        <dsp:cNvPr id="0" name=""/>
        <dsp:cNvSpPr/>
      </dsp:nvSpPr>
      <dsp:spPr>
        <a:xfrm>
          <a:off x="0" y="4038333"/>
          <a:ext cx="11053703" cy="503685"/>
        </a:xfrm>
        <a:prstGeom prst="roundRect">
          <a:avLst/>
        </a:prstGeom>
        <a:solidFill>
          <a:schemeClr val="accent2">
            <a:hueOff val="-2602133"/>
            <a:satOff val="35285"/>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b="1" kern="1200"/>
            <a:t>R – Résultat</a:t>
          </a:r>
          <a:endParaRPr lang="en-CA" sz="2100" kern="1200"/>
        </a:p>
      </dsp:txBody>
      <dsp:txXfrm>
        <a:off x="24588" y="4062921"/>
        <a:ext cx="11004527" cy="454509"/>
      </dsp:txXfrm>
    </dsp:sp>
    <dsp:sp modelId="{680F59C6-D56A-46A8-86E5-BCBD20A12C9A}">
      <dsp:nvSpPr>
        <dsp:cNvPr id="0" name=""/>
        <dsp:cNvSpPr/>
      </dsp:nvSpPr>
      <dsp:spPr>
        <a:xfrm>
          <a:off x="0" y="4542018"/>
          <a:ext cx="11053703"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95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fr-CA" sz="1600" kern="1200"/>
            <a:t>Grâce à une communication ouverte et à des compromis, nous avons pu combiner des éléments de nos deux idées. Le rapport final a été bien accueilli par la direction, et mon collègue et moi avons renforcé notre relation de travail. J’ai appris que gérer un conflit de façon directe, avec empathie et ouverture, peut mener à de meilleurs résultats et à une meilleure collaboration</a:t>
          </a:r>
          <a:endParaRPr lang="en-CA" sz="1600" kern="1200"/>
        </a:p>
      </dsp:txBody>
      <dsp:txXfrm>
        <a:off x="0" y="4542018"/>
        <a:ext cx="11053703" cy="9563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9AD93-D09E-49E0-875F-551B2A4C98B7}">
      <dsp:nvSpPr>
        <dsp:cNvPr id="0" name=""/>
        <dsp:cNvSpPr/>
      </dsp:nvSpPr>
      <dsp:spPr>
        <a:xfrm>
          <a:off x="982620" y="584842"/>
          <a:ext cx="1460655" cy="14606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E68E575-A4F0-4BC7-AB82-BB545E6E058B}">
      <dsp:nvSpPr>
        <dsp:cNvPr id="0" name=""/>
        <dsp:cNvSpPr/>
      </dsp:nvSpPr>
      <dsp:spPr>
        <a:xfrm>
          <a:off x="89997" y="2643026"/>
          <a:ext cx="3245900" cy="192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CA" sz="1600" kern="1200" noProof="1">
              <a:latin typeface="Segoe UI" panose="020B0502040204020203" pitchFamily="34" charset="0"/>
              <a:cs typeface="Segoe UI" panose="020B0502040204020203" pitchFamily="34" charset="0"/>
            </a:rPr>
            <a:t>Ekosani / Hei Hei / Kukwstsétsemc / Mahseecho / Marci Cho / Meegwetch / Miigwech / Mutna / ᓇᑯᕐᒦᒃ (Nakurmik) / Niá:wen / Quanaqqutit / Qujanaq / Qujannamiik / ᖁᐊᓇᖅᑯᑎᑦ / </a:t>
          </a:r>
          <a:br>
            <a:rPr lang="fr-CA" sz="1600" kern="1200" noProof="1">
              <a:latin typeface="Segoe UI" panose="020B0502040204020203" pitchFamily="34" charset="0"/>
              <a:cs typeface="Segoe UI" panose="020B0502040204020203" pitchFamily="34" charset="0"/>
            </a:rPr>
          </a:br>
          <a:r>
            <a:rPr lang="fr-CA" sz="1600" kern="1200" noProof="1">
              <a:latin typeface="Segoe UI" panose="020B0502040204020203" pitchFamily="34" charset="0"/>
              <a:cs typeface="Segoe UI" panose="020B0502040204020203" pitchFamily="34" charset="0"/>
            </a:rPr>
            <a:t>Wela'lin / Woliwon </a:t>
          </a:r>
          <a:endParaRPr lang="fr-CA" sz="1600" b="1" i="0" kern="1200" cap="all" baseline="0" noProof="1">
            <a:latin typeface="Segoe UI" panose="020B0502040204020203" pitchFamily="34" charset="0"/>
            <a:ea typeface="+mn-ea"/>
            <a:cs typeface="Segoe UI" panose="020B0502040204020203" pitchFamily="34" charset="0"/>
          </a:endParaRPr>
        </a:p>
      </dsp:txBody>
      <dsp:txXfrm>
        <a:off x="89997" y="2643026"/>
        <a:ext cx="3245900" cy="1925156"/>
      </dsp:txXfrm>
    </dsp:sp>
    <dsp:sp modelId="{FA334765-ECD8-4118-86E5-66A332F6946F}">
      <dsp:nvSpPr>
        <dsp:cNvPr id="0" name=""/>
        <dsp:cNvSpPr/>
      </dsp:nvSpPr>
      <dsp:spPr>
        <a:xfrm>
          <a:off x="4796553" y="584842"/>
          <a:ext cx="1460655" cy="14606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7394C6-E9A0-4906-A54E-91ADE6E6DA57}">
      <dsp:nvSpPr>
        <dsp:cNvPr id="0" name=""/>
        <dsp:cNvSpPr/>
      </dsp:nvSpPr>
      <dsp:spPr>
        <a:xfrm>
          <a:off x="3903930" y="2643026"/>
          <a:ext cx="3245900" cy="192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fr-CA" sz="1800" b="0" i="0" kern="1200" baseline="0" noProof="1">
              <a:latin typeface="Segoe UI" panose="020B0502040204020203" pitchFamily="34" charset="0"/>
              <a:cs typeface="Segoe UI" panose="020B0502040204020203" pitchFamily="34" charset="0"/>
            </a:rPr>
            <a:t>Des questions?</a:t>
          </a:r>
          <a:endParaRPr lang="fr-CA" sz="1800" b="0" kern="1200" noProof="1">
            <a:latin typeface="Segoe UI" panose="020B0502040204020203" pitchFamily="34" charset="0"/>
            <a:cs typeface="Segoe UI" panose="020B0502040204020203" pitchFamily="34" charset="0"/>
          </a:endParaRPr>
        </a:p>
      </dsp:txBody>
      <dsp:txXfrm>
        <a:off x="3903930" y="2643026"/>
        <a:ext cx="3245900" cy="1925156"/>
      </dsp:txXfrm>
    </dsp:sp>
    <dsp:sp modelId="{BA479329-6A50-4C1C-8836-FBDEFC147EBF}">
      <dsp:nvSpPr>
        <dsp:cNvPr id="0" name=""/>
        <dsp:cNvSpPr/>
      </dsp:nvSpPr>
      <dsp:spPr>
        <a:xfrm>
          <a:off x="8610486" y="584842"/>
          <a:ext cx="1460655" cy="14606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30F596-A721-4934-B9D8-657498EA3346}">
      <dsp:nvSpPr>
        <dsp:cNvPr id="0" name=""/>
        <dsp:cNvSpPr/>
      </dsp:nvSpPr>
      <dsp:spPr>
        <a:xfrm>
          <a:off x="7717863" y="2643026"/>
          <a:ext cx="3245900" cy="192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fr-CA" sz="1800" b="0" kern="1200" noProof="1">
              <a:latin typeface="Segoe UI" panose="020B0502040204020203" pitchFamily="34" charset="0"/>
              <a:cs typeface="Segoe UI" panose="020B0502040204020203" pitchFamily="34" charset="0"/>
            </a:rPr>
            <a:t>Contactez le centre d'expertise autochtone: </a:t>
          </a:r>
          <a:r>
            <a:rPr lang="fr-CA" sz="1800" b="0" kern="1200" noProof="1">
              <a:latin typeface="Segoe UI" panose="020B0502040204020203" pitchFamily="34" charset="0"/>
              <a:cs typeface="Segoe UI" panose="020B0502040204020203" pitchFamily="34" charset="0"/>
              <a:hlinkClick xmlns:r="http://schemas.openxmlformats.org/officeDocument/2006/relationships" r:id="rId7"/>
            </a:rPr>
            <a:t>cfp.cea-icoe.psc@cfp-psc.gc.ca</a:t>
          </a:r>
          <a:r>
            <a:rPr lang="fr-CA" sz="1800" b="0" kern="1200" noProof="1">
              <a:latin typeface="Segoe UI" panose="020B0502040204020203" pitchFamily="34" charset="0"/>
              <a:cs typeface="Segoe UI" panose="020B0502040204020203" pitchFamily="34" charset="0"/>
            </a:rPr>
            <a:t>   </a:t>
          </a:r>
        </a:p>
        <a:p>
          <a:pPr marL="0" lvl="0" indent="0" algn="ctr" defTabSz="800100">
            <a:spcBef>
              <a:spcPct val="0"/>
            </a:spcBef>
            <a:spcAft>
              <a:spcPct val="35000"/>
            </a:spcAft>
            <a:buNone/>
            <a:defRPr cap="all"/>
          </a:pPr>
          <a:endParaRPr lang="fr-CA" sz="1100" b="0" kern="1200" noProof="1">
            <a:latin typeface="Abadi" panose="020B0604020104020204" pitchFamily="34" charset="0"/>
          </a:endParaRPr>
        </a:p>
      </dsp:txBody>
      <dsp:txXfrm>
        <a:off x="7717863" y="2643026"/>
        <a:ext cx="3245900" cy="192515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618CF2F-5C80-481D-8C9F-329BEC0231E2}" type="datetimeFigureOut">
              <a:rPr lang="en-CA" smtClean="0"/>
              <a:t>2025/07/07</a:t>
            </a:fld>
            <a:endParaRPr lang="en-CA" dirty="0"/>
          </a:p>
        </p:txBody>
      </p:sp>
      <p:sp>
        <p:nvSpPr>
          <p:cNvPr id="4" name="Slide Image Placeholder 3"/>
          <p:cNvSpPr>
            <a:spLocks noGrp="1" noRot="1" noChangeAspect="1"/>
          </p:cNvSpPr>
          <p:nvPr>
            <p:ph type="sldImg" idx="2"/>
          </p:nvPr>
        </p:nvSpPr>
        <p:spPr>
          <a:xfrm>
            <a:off x="1030288" y="1162050"/>
            <a:ext cx="4949825" cy="3136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136A7C-1E6B-4596-BF6D-4E7A076C8740}" type="slidenum">
              <a:rPr lang="en-CA" smtClean="0"/>
              <a:t>‹#›</a:t>
            </a:fld>
            <a:endParaRPr lang="en-CA" dirty="0"/>
          </a:p>
        </p:txBody>
      </p:sp>
    </p:spTree>
    <p:extLst>
      <p:ext uri="{BB962C8B-B14F-4D97-AF65-F5344CB8AC3E}">
        <p14:creationId xmlns:p14="http://schemas.microsoft.com/office/powerpoint/2010/main" val="3820945238"/>
      </p:ext>
    </p:extLst>
  </p:cSld>
  <p:clrMap bg1="lt1" tx1="dk1" bg2="lt2" tx2="dk2" accent1="accent1" accent2="accent2" accent3="accent3" accent4="accent4" accent5="accent5" accent6="accent6" hlink="hlink" folHlink="folHlink"/>
  <p:notesStyle>
    <a:lvl1pPr marL="0" algn="l" defTabSz="975665" rtl="0" eaLnBrk="1" latinLnBrk="0" hangingPunct="1">
      <a:defRPr sz="1280" kern="1200">
        <a:solidFill>
          <a:schemeClr val="tx1"/>
        </a:solidFill>
        <a:latin typeface="+mn-lt"/>
        <a:ea typeface="+mn-ea"/>
        <a:cs typeface="+mn-cs"/>
      </a:defRPr>
    </a:lvl1pPr>
    <a:lvl2pPr marL="487832" algn="l" defTabSz="975665" rtl="0" eaLnBrk="1" latinLnBrk="0" hangingPunct="1">
      <a:defRPr sz="1280" kern="1200">
        <a:solidFill>
          <a:schemeClr val="tx1"/>
        </a:solidFill>
        <a:latin typeface="+mn-lt"/>
        <a:ea typeface="+mn-ea"/>
        <a:cs typeface="+mn-cs"/>
      </a:defRPr>
    </a:lvl2pPr>
    <a:lvl3pPr marL="975665" algn="l" defTabSz="975665" rtl="0" eaLnBrk="1" latinLnBrk="0" hangingPunct="1">
      <a:defRPr sz="1280" kern="1200">
        <a:solidFill>
          <a:schemeClr val="tx1"/>
        </a:solidFill>
        <a:latin typeface="+mn-lt"/>
        <a:ea typeface="+mn-ea"/>
        <a:cs typeface="+mn-cs"/>
      </a:defRPr>
    </a:lvl3pPr>
    <a:lvl4pPr marL="1463497" algn="l" defTabSz="975665" rtl="0" eaLnBrk="1" latinLnBrk="0" hangingPunct="1">
      <a:defRPr sz="1280" kern="1200">
        <a:solidFill>
          <a:schemeClr val="tx1"/>
        </a:solidFill>
        <a:latin typeface="+mn-lt"/>
        <a:ea typeface="+mn-ea"/>
        <a:cs typeface="+mn-cs"/>
      </a:defRPr>
    </a:lvl4pPr>
    <a:lvl5pPr marL="1951330" algn="l" defTabSz="975665" rtl="0" eaLnBrk="1" latinLnBrk="0" hangingPunct="1">
      <a:defRPr sz="1280" kern="1200">
        <a:solidFill>
          <a:schemeClr val="tx1"/>
        </a:solidFill>
        <a:latin typeface="+mn-lt"/>
        <a:ea typeface="+mn-ea"/>
        <a:cs typeface="+mn-cs"/>
      </a:defRPr>
    </a:lvl5pPr>
    <a:lvl6pPr marL="2439162" algn="l" defTabSz="975665" rtl="0" eaLnBrk="1" latinLnBrk="0" hangingPunct="1">
      <a:defRPr sz="1280" kern="1200">
        <a:solidFill>
          <a:schemeClr val="tx1"/>
        </a:solidFill>
        <a:latin typeface="+mn-lt"/>
        <a:ea typeface="+mn-ea"/>
        <a:cs typeface="+mn-cs"/>
      </a:defRPr>
    </a:lvl6pPr>
    <a:lvl7pPr marL="2926994" algn="l" defTabSz="975665" rtl="0" eaLnBrk="1" latinLnBrk="0" hangingPunct="1">
      <a:defRPr sz="1280" kern="1200">
        <a:solidFill>
          <a:schemeClr val="tx1"/>
        </a:solidFill>
        <a:latin typeface="+mn-lt"/>
        <a:ea typeface="+mn-ea"/>
        <a:cs typeface="+mn-cs"/>
      </a:defRPr>
    </a:lvl7pPr>
    <a:lvl8pPr marL="3414827" algn="l" defTabSz="975665" rtl="0" eaLnBrk="1" latinLnBrk="0" hangingPunct="1">
      <a:defRPr sz="1280" kern="1200">
        <a:solidFill>
          <a:schemeClr val="tx1"/>
        </a:solidFill>
        <a:latin typeface="+mn-lt"/>
        <a:ea typeface="+mn-ea"/>
        <a:cs typeface="+mn-cs"/>
      </a:defRPr>
    </a:lvl8pPr>
    <a:lvl9pPr marL="3902659" algn="l" defTabSz="975665" rtl="0" eaLnBrk="1" latinLnBrk="0" hangingPunct="1">
      <a:defRPr sz="12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anada.ca/en/public-service-commission/services/second-language-testing-public-service.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1143000"/>
            <a:ext cx="487045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NOTES D'ALLOCUTION :</a:t>
            </a:r>
          </a:p>
          <a:p>
            <a:endParaRPr lang="en-US" noProof="0" dirty="0"/>
          </a:p>
          <a:p>
            <a:r>
              <a:rPr lang="en-US" noProof="0" dirty="0"/>
              <a:t>Bienvenue à tous, merci d'avoir pris le temps d'assister à notre séance d'information d'aujourd'hui sur les possibilités d'emploi du gouvernement du Canada pour les étudiants. Nous allons attendre un moment que tout le monde ait pu entrer.</a:t>
            </a:r>
          </a:p>
          <a:p>
            <a:endParaRPr lang="en-US" noProof="0" dirty="0"/>
          </a:p>
          <a:p>
            <a:r>
              <a:rPr lang="en-US" noProof="0" dirty="0"/>
              <a:t>"Mon nom est XX - et mes pronoms sont XX. Pour toute personne susceptible de bénéficier d'une description visuelle....(décrivez-vous selon votre niveau de confort)".</a:t>
            </a:r>
          </a:p>
          <a:p>
            <a:endParaRPr lang="en-US" noProof="0" dirty="0"/>
          </a:p>
          <a:p>
            <a:r>
              <a:rPr lang="en-US" noProof="0" dirty="0"/>
              <a:t>J'aimerais tout d'abord saluer le territoire d'où je me joins à vous ainsi que les territoires traditionnels des nations </a:t>
            </a:r>
            <a:r>
              <a:rPr lang="en-US" noProof="0" dirty="0" err="1"/>
              <a:t>Anishinaabek</a:t>
            </a:r>
            <a:r>
              <a:rPr lang="en-US" noProof="0" dirty="0"/>
              <a:t> (Ah-</a:t>
            </a:r>
            <a:r>
              <a:rPr lang="en-US" noProof="0" dirty="0" err="1"/>
              <a:t>nish</a:t>
            </a:r>
            <a:r>
              <a:rPr lang="en-US" noProof="0" dirty="0"/>
              <a:t>-in-a-</a:t>
            </a:r>
            <a:r>
              <a:rPr lang="en-US" noProof="0" dirty="0" err="1"/>
              <a:t>bek</a:t>
            </a:r>
            <a:r>
              <a:rPr lang="en-US" noProof="0" dirty="0"/>
              <a:t>), Haudenosaunee (Ho-den-no-show-nee), </a:t>
            </a:r>
            <a:r>
              <a:rPr lang="en-US" noProof="0" dirty="0" err="1"/>
              <a:t>Lūnaapéewak</a:t>
            </a:r>
            <a:r>
              <a:rPr lang="en-US" noProof="0" dirty="0"/>
              <a:t> (Len-</a:t>
            </a:r>
            <a:r>
              <a:rPr lang="en-US" noProof="0" dirty="0" err="1"/>
              <a:t>ahpay</a:t>
            </a:r>
            <a:r>
              <a:rPr lang="en-US" noProof="0" dirty="0"/>
              <a:t>- </a:t>
            </a:r>
            <a:r>
              <a:rPr lang="en-US" noProof="0" dirty="0" err="1"/>
              <a:t>wuk</a:t>
            </a:r>
            <a:r>
              <a:rPr lang="en-US" noProof="0" dirty="0"/>
              <a:t>) et </a:t>
            </a:r>
            <a:r>
              <a:rPr lang="en-US" noProof="0" dirty="0" err="1"/>
              <a:t>Chonnonton</a:t>
            </a:r>
            <a:r>
              <a:rPr lang="en-US" noProof="0" dirty="0"/>
              <a:t> (Chun-</a:t>
            </a:r>
            <a:r>
              <a:rPr lang="en-US" noProof="0" dirty="0" err="1"/>
              <a:t>ongk</a:t>
            </a:r>
            <a:r>
              <a:rPr lang="en-US" noProof="0" dirty="0"/>
              <a:t>-ton). Cette terre continue d'abriter divers peuples autochtones (Premières nations, Métis et Inuits) que nous reconnaissons comme des gardiens contemporains de la terre et des contributeurs essentiels à notre société. Comme il s'agit d'un événement virtuel, beaucoup d'entre vous viennent de différentes régions du Canada et je vous encourage à prendre un moment pour réfléchir à la terre d'où vous nous rejoignez. (https://indigenous.uwo.ca/initiatives/land-acknowledgement.html)</a:t>
            </a:r>
          </a:p>
          <a:p>
            <a:endParaRPr lang="en-US" noProof="0" dirty="0"/>
          </a:p>
          <a:p>
            <a:r>
              <a:rPr lang="en-US" noProof="0" dirty="0"/>
              <a:t>*Présenter le deuxième intervenant - je m'appelle XX - ajouter les pronoms et la description visuelle</a:t>
            </a:r>
          </a:p>
          <a:p>
            <a:pPr marL="0" marR="0" lvl="0" indent="0">
              <a:spcBef>
                <a:spcPts val="0"/>
              </a:spcBef>
              <a:spcAft>
                <a:spcPts val="0"/>
              </a:spcAft>
              <a:buFont typeface="Symbol" panose="05050102010706020507" pitchFamily="18" charset="2"/>
              <a:buNone/>
            </a:pPr>
            <a:endParaRPr lang="en-US" sz="1200" noProof="0" dirty="0">
              <a:solidFill>
                <a:schemeClr val="tx1"/>
              </a:solidFill>
              <a:effectLst/>
              <a:latin typeface="+mn-lt"/>
              <a:ea typeface="+mn-ea"/>
              <a:cs typeface="+mn-cs"/>
            </a:endParaRPr>
          </a:p>
          <a:p>
            <a:pPr marL="0" marR="0" lvl="0" indent="0">
              <a:spcBef>
                <a:spcPts val="0"/>
              </a:spcBef>
              <a:spcAft>
                <a:spcPts val="0"/>
              </a:spcAft>
              <a:buFont typeface="Symbol" panose="05050102010706020507" pitchFamily="18" charset="2"/>
              <a:buNone/>
            </a:pPr>
            <a:r>
              <a:rPr lang="en-US" sz="1800" noProof="0" dirty="0">
                <a:solidFill>
                  <a:srgbClr val="70AD47"/>
                </a:solidFill>
                <a:effectLst/>
                <a:latin typeface="Arial" panose="020B0604020202020204" pitchFamily="34" charset="0"/>
                <a:ea typeface="Times New Roman" panose="02020603050405020304" pitchFamily="18" charset="0"/>
                <a:cs typeface="Times New Roman" panose="02020603050405020304" pitchFamily="18" charset="0"/>
              </a:rPr>
              <a:t>**Par exemple, le bureau de Vancouver est situé sur les territoires traditionnels non cédés des nations Musqueam, Squamish et Tsleil-Waututh et abrite de nombreux membres de la nation métisse***.</a:t>
            </a:r>
          </a:p>
          <a:p>
            <a:pPr marL="0" marR="0" lvl="0" indent="0">
              <a:spcBef>
                <a:spcPts val="0"/>
              </a:spcBef>
              <a:spcAft>
                <a:spcPts val="0"/>
              </a:spcAft>
              <a:buFont typeface="Symbol" panose="05050102010706020507" pitchFamily="18" charset="2"/>
              <a:buNone/>
            </a:pPr>
            <a:endParaRPr lang="en-US" sz="1800" noProof="0" dirty="0">
              <a:solidFill>
                <a:srgbClr val="70AD47"/>
              </a:solidFill>
              <a:effectLst/>
              <a:latin typeface="Arial" panose="020B060402020202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800" noProof="0" dirty="0">
                <a:solidFill>
                  <a:srgbClr val="70AD47"/>
                </a:solidFill>
                <a:effectLst/>
                <a:latin typeface="Arial" panose="020B0604020202020204" pitchFamily="34" charset="0"/>
                <a:cs typeface="Times New Roman" panose="02020603050405020304" pitchFamily="18" charset="0"/>
              </a:rPr>
              <a:t>Encourager le public à réfléchir sur le pays à partir duquel il se connecte.</a:t>
            </a:r>
          </a:p>
          <a:p>
            <a:pPr marL="0" marR="0" lvl="0" indent="0">
              <a:spcBef>
                <a:spcPts val="0"/>
              </a:spcBef>
              <a:spcAft>
                <a:spcPts val="0"/>
              </a:spcAft>
              <a:buFont typeface="Symbol" panose="05050102010706020507" pitchFamily="18" charset="2"/>
              <a:buNone/>
            </a:pPr>
            <a:endParaRPr lang="en-US" noProof="0" dirty="0"/>
          </a:p>
          <a:p>
            <a:r>
              <a:rPr lang="en-US" noProof="0" dirty="0"/>
              <a:t>Pour commencer, j'aborderai quelques questions d'ordre administratif afin de garantir le bon déroulement de l'événement.</a:t>
            </a:r>
          </a:p>
          <a:p>
            <a:r>
              <a:rPr lang="en-US" noProof="0" dirty="0"/>
              <a:t>Les caméras, les micros et le chat ont été désactivés et ne seront pas accessibles pendant la session, compte tenu du nombre de participants. Cela permettra de s'assurer que la réunion n'est pas surchargée et que la technologie/plateforme fonctionne au mieux.</a:t>
            </a:r>
          </a:p>
          <a:p>
            <a:endParaRPr lang="en-US" noProof="0" dirty="0"/>
          </a:p>
          <a:p>
            <a:r>
              <a:rPr lang="en-US" b="1" noProof="0" dirty="0">
                <a:solidFill>
                  <a:srgbClr val="FF0000"/>
                </a:solidFill>
              </a:rPr>
              <a:t>Cette session est sous-titrée en direct. Vous pouvez activer les sous-titres en cliquant sur les trois points en haut de votre écran et en choisissant l'option "sous-titres en direct".</a:t>
            </a:r>
          </a:p>
          <a:p>
            <a:r>
              <a:rPr lang="en-US" noProof="0" dirty="0"/>
              <a:t>Si vous souhaitez bénéficier d'une interprétation en ASL, vous pouvez "épingler" la fenêtre de notre interprète ASL et vous pourrez ainsi la voir à tout moment pendant notre présentation.  </a:t>
            </a:r>
          </a:p>
          <a:p>
            <a:r>
              <a:rPr lang="en-US" noProof="0" dirty="0"/>
              <a:t>Pour votre information, la session d'aujourd'hui ne sera pas enregistrée. </a:t>
            </a:r>
          </a:p>
          <a:p>
            <a:endParaRPr lang="en-US" noProof="0" dirty="0"/>
          </a:p>
          <a:p>
            <a:r>
              <a:rPr lang="en-US" noProof="0" dirty="0"/>
              <a:t>Pour l'interaction avec le public, nous utiliserons </a:t>
            </a:r>
            <a:r>
              <a:rPr lang="en-US" noProof="0" dirty="0" err="1"/>
              <a:t>Slido </a:t>
            </a:r>
            <a:r>
              <a:rPr lang="en-US" noProof="0" dirty="0"/>
              <a:t>tout au long de la session. Il est également possible d'utiliser des emojis. Nous allons commencer par un brise-glace</a:t>
            </a:r>
          </a:p>
          <a:p>
            <a:endParaRPr lang="en-CA" dirty="0"/>
          </a:p>
        </p:txBody>
      </p:sp>
      <p:sp>
        <p:nvSpPr>
          <p:cNvPr id="4" name="Slide Number Placeholder 3"/>
          <p:cNvSpPr>
            <a:spLocks noGrp="1"/>
          </p:cNvSpPr>
          <p:nvPr>
            <p:ph type="sldNum" sz="quarter" idx="5"/>
          </p:nvPr>
        </p:nvSpPr>
        <p:spPr/>
        <p:txBody>
          <a:bodyPr/>
          <a:lstStyle/>
          <a:p>
            <a:fld id="{D54BA3AA-3433-42F7-82F8-68D10241E68D}" type="slidenum">
              <a:rPr lang="en-CA" smtClean="0"/>
              <a:t>1</a:t>
            </a:fld>
            <a:endParaRPr lang="en-CA"/>
          </a:p>
        </p:txBody>
      </p:sp>
    </p:spTree>
    <p:extLst>
      <p:ext uri="{BB962C8B-B14F-4D97-AF65-F5344CB8AC3E}">
        <p14:creationId xmlns:p14="http://schemas.microsoft.com/office/powerpoint/2010/main" val="391521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anose="05050102010706020507" pitchFamily="18" charset="2"/>
              <a:buChar char=""/>
            </a:pPr>
            <a:r>
              <a:rPr lang="en-CA" sz="12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Durée d'emploi : période d'emploi. Par exemple, période déterminée avec des dates de début et de fin spécifiques ou période indéterminée sans date de fin définie, intérim, etc.</a:t>
            </a:r>
          </a:p>
          <a:p>
            <a:pPr marL="342900" lvl="0" indent="-342900">
              <a:spcAft>
                <a:spcPts val="0"/>
              </a:spcAft>
              <a:buFont typeface="Symbol" panose="05050102010706020507" pitchFamily="18" charset="2"/>
              <a:buChar char=""/>
            </a:pPr>
            <a:r>
              <a:rPr lang="en-CA" sz="12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Objectif du processus de sélection : objectif de l'initiative d'embauche. Par exemple, créer un vivier de candidats qualifiés.</a:t>
            </a:r>
          </a:p>
          <a:p>
            <a:pPr marL="342900" lvl="0" indent="-342900">
              <a:spcAft>
                <a:spcPts val="0"/>
              </a:spcAft>
              <a:buFont typeface="Symbol" panose="05050102010706020507" pitchFamily="18" charset="2"/>
              <a:buChar char=""/>
            </a:pPr>
            <a:r>
              <a:rPr lang="en-CA" sz="12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Essentiel pour l'emploi : les qualifications ou critères minimaux nécessaires pour le poste. </a:t>
            </a:r>
          </a:p>
          <a:p>
            <a:pPr marL="342900" lvl="0" indent="-342900">
              <a:spcAft>
                <a:spcPts val="0"/>
              </a:spcAft>
              <a:buFont typeface="Symbol" panose="05050102010706020507" pitchFamily="18" charset="2"/>
              <a:buChar char=""/>
            </a:pPr>
            <a:r>
              <a:rPr lang="en-CA" sz="12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Peut être nécessaire : les qualifications ou les critères qui peuvent être requis pour le poste.</a:t>
            </a:r>
          </a:p>
          <a:p>
            <a:pPr marL="342900" lvl="0" indent="-342900">
              <a:spcAft>
                <a:spcPts val="0"/>
              </a:spcAft>
              <a:buFont typeface="Symbol" panose="05050102010706020507" pitchFamily="18" charset="2"/>
              <a:buChar char=""/>
            </a:pPr>
            <a:r>
              <a:rPr lang="en-CA" sz="12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Impératif de bilinguisme : signifie que les exigences linguistiques du poste doivent être satisfaites au moment de la nomination.</a:t>
            </a:r>
            <a:endParaRPr lang="en-CA" sz="12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endParaRPr lang="en-CA" dirty="0">
              <a:solidFill>
                <a:schemeClr val="tx1"/>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10</a:t>
            </a:fld>
            <a:endParaRPr lang="en-CA"/>
          </a:p>
        </p:txBody>
      </p:sp>
    </p:spTree>
    <p:extLst>
      <p:ext uri="{BB962C8B-B14F-4D97-AF65-F5344CB8AC3E}">
        <p14:creationId xmlns:p14="http://schemas.microsoft.com/office/powerpoint/2010/main" val="451833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latin typeface="Segoe UI" panose="020B0502040204020203" pitchFamily="34" charset="0"/>
                <a:cs typeface="Segoe UI" panose="020B0502040204020203" pitchFamily="34" charset="0"/>
              </a:rPr>
              <a:t>Une fois que vous aurez cliqué sur </a:t>
            </a:r>
            <a:r>
              <a:rPr lang="en-CA" altLang="en-US" u="sng" dirty="0">
                <a:latin typeface="Segoe UI" panose="020B0502040204020203" pitchFamily="34" charset="0"/>
                <a:cs typeface="Segoe UI" panose="020B0502040204020203" pitchFamily="34" charset="0"/>
              </a:rPr>
              <a:t>Apply </a:t>
            </a:r>
            <a:r>
              <a:rPr lang="en-CA" altLang="en-US" u="sng" baseline="0" dirty="0">
                <a:latin typeface="Segoe UI" panose="020B0502040204020203" pitchFamily="34" charset="0"/>
                <a:cs typeface="Segoe UI" panose="020B0502040204020203" pitchFamily="34" charset="0"/>
              </a:rPr>
              <a:t>Now</a:t>
            </a:r>
            <a:r>
              <a:rPr lang="en-CA" altLang="en-US" baseline="0" dirty="0">
                <a:latin typeface="Segoe UI" panose="020B0502040204020203" pitchFamily="34" charset="0"/>
                <a:cs typeface="Segoe UI" panose="020B0502040204020203" pitchFamily="34" charset="0"/>
              </a:rPr>
              <a:t>, </a:t>
            </a:r>
            <a:r>
              <a:rPr lang="en-CA" altLang="en-US" dirty="0">
                <a:latin typeface="Segoe UI" panose="020B0502040204020203" pitchFamily="34" charset="0"/>
                <a:cs typeface="Segoe UI" panose="020B0502040204020203" pitchFamily="34" charset="0"/>
              </a:rPr>
              <a:t>vous </a:t>
            </a:r>
            <a:r>
              <a:rPr lang="en-CA" altLang="en-US" baseline="0" dirty="0">
                <a:latin typeface="Segoe UI" panose="020B0502040204020203" pitchFamily="34" charset="0"/>
                <a:cs typeface="Segoe UI" panose="020B0502040204020203" pitchFamily="34" charset="0"/>
              </a:rPr>
              <a:t>serez redirigé vers cet écran qui vous </a:t>
            </a:r>
            <a:r>
              <a:rPr lang="en-CA" altLang="en-US" dirty="0">
                <a:latin typeface="Segoe UI" panose="020B0502040204020203" pitchFamily="34" charset="0"/>
                <a:cs typeface="Segoe UI" panose="020B0502040204020203" pitchFamily="34" charset="0"/>
              </a:rPr>
              <a:t>permettra de vous assurer que vous avez bien rempli toutes les sections. Dans </a:t>
            </a:r>
            <a:r>
              <a:rPr lang="en-CA" altLang="en-US" baseline="0" dirty="0">
                <a:latin typeface="Segoe UI" panose="020B0502040204020203" pitchFamily="34" charset="0"/>
                <a:cs typeface="Segoe UI" panose="020B0502040204020203" pitchFamily="34" charset="0"/>
              </a:rPr>
              <a:t>la plupart des cas, </a:t>
            </a:r>
            <a:r>
              <a:rPr lang="en-CA" altLang="en-US" dirty="0">
                <a:latin typeface="Segoe UI" panose="020B0502040204020203" pitchFamily="34" charset="0"/>
                <a:cs typeface="Segoe UI" panose="020B0502040204020203" pitchFamily="34" charset="0"/>
              </a:rPr>
              <a:t>vous </a:t>
            </a:r>
            <a:r>
              <a:rPr lang="en-CA" altLang="en-US" baseline="0" dirty="0">
                <a:latin typeface="Segoe UI" panose="020B0502040204020203" pitchFamily="34" charset="0"/>
                <a:cs typeface="Segoe UI" panose="020B0502040204020203" pitchFamily="34" charset="0"/>
              </a:rPr>
              <a:t>n'aurez pas besoin d'une lettre de motivation pour soumettre votre candidature. En revanche, il vous sera demandé de répondre à des questions de présélection qui aideront les employeurs à sélectionner le bon candidat.</a:t>
            </a:r>
            <a:endParaRPr lang="en-CA" altLang="en-US"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11</a:t>
            </a:fld>
            <a:endParaRPr lang="en-CA"/>
          </a:p>
        </p:txBody>
      </p:sp>
    </p:spTree>
    <p:extLst>
      <p:ext uri="{BB962C8B-B14F-4D97-AF65-F5344CB8AC3E}">
        <p14:creationId xmlns:p14="http://schemas.microsoft.com/office/powerpoint/2010/main" val="2069220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 past tense and action verbs. Give clear examples Highlights of qualifications (e.g. X years of experience, computer skills, languages spoken, linguistic profile)</a:t>
            </a:r>
            <a:endParaRPr lang="fr-CA" dirty="0"/>
          </a:p>
        </p:txBody>
      </p:sp>
      <p:sp>
        <p:nvSpPr>
          <p:cNvPr id="4" name="Slide Number Placeholder 3"/>
          <p:cNvSpPr>
            <a:spLocks noGrp="1"/>
          </p:cNvSpPr>
          <p:nvPr>
            <p:ph type="sldNum" sz="quarter" idx="5"/>
          </p:nvPr>
        </p:nvSpPr>
        <p:spPr/>
        <p:txBody>
          <a:bodyPr/>
          <a:lstStyle/>
          <a:p>
            <a:fld id="{90E15087-A1B5-4233-A11B-964A1DC53ECD}" type="slidenum">
              <a:rPr lang="en-CA" smtClean="0"/>
              <a:t>12</a:t>
            </a:fld>
            <a:endParaRPr lang="en-CA"/>
          </a:p>
        </p:txBody>
      </p:sp>
    </p:spTree>
    <p:extLst>
      <p:ext uri="{BB962C8B-B14F-4D97-AF65-F5344CB8AC3E}">
        <p14:creationId xmlns:p14="http://schemas.microsoft.com/office/powerpoint/2010/main" val="3863697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B141D-3931-17A1-E06E-9EBB4ED14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EBBD1-5A66-4DF6-8DC7-5CA617E90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B2193-1560-E9BD-2B45-57395718C6E6}"/>
              </a:ext>
            </a:extLst>
          </p:cNvPr>
          <p:cNvSpPr>
            <a:spLocks noGrp="1"/>
          </p:cNvSpPr>
          <p:nvPr>
            <p:ph type="body" idx="1"/>
          </p:nvPr>
        </p:nvSpPr>
        <p:spPr/>
        <p:txBody>
          <a:bodyPr/>
          <a:lstStyle/>
          <a:p>
            <a:r>
              <a:rPr lang="en-CA" dirty="0"/>
              <a:t>Utilisez le passé et les verbes d'action. Donnez des exemples clairs Mettez en évidence les qualifications (par exemple, X années d'expérience, compétences informatiques, langues parlées, profil linguistique).</a:t>
            </a:r>
            <a:endParaRPr lang="fr-CA" dirty="0"/>
          </a:p>
        </p:txBody>
      </p:sp>
      <p:sp>
        <p:nvSpPr>
          <p:cNvPr id="4" name="Slide Number Placeholder 3">
            <a:extLst>
              <a:ext uri="{FF2B5EF4-FFF2-40B4-BE49-F238E27FC236}">
                <a16:creationId xmlns:a16="http://schemas.microsoft.com/office/drawing/2014/main" id="{504AC451-A29E-3843-ECC2-5FB1EB0BFCC8}"/>
              </a:ext>
            </a:extLst>
          </p:cNvPr>
          <p:cNvSpPr>
            <a:spLocks noGrp="1"/>
          </p:cNvSpPr>
          <p:nvPr>
            <p:ph type="sldNum" sz="quarter" idx="5"/>
          </p:nvPr>
        </p:nvSpPr>
        <p:spPr/>
        <p:txBody>
          <a:bodyPr/>
          <a:lstStyle/>
          <a:p>
            <a:fld id="{90E15087-A1B5-4233-A11B-964A1DC53ECD}" type="slidenum">
              <a:rPr lang="en-CA" smtClean="0"/>
              <a:t>13</a:t>
            </a:fld>
            <a:endParaRPr lang="en-CA"/>
          </a:p>
        </p:txBody>
      </p:sp>
    </p:spTree>
    <p:extLst>
      <p:ext uri="{BB962C8B-B14F-4D97-AF65-F5344CB8AC3E}">
        <p14:creationId xmlns:p14="http://schemas.microsoft.com/office/powerpoint/2010/main" val="123419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b="0" i="0" dirty="0">
                <a:solidFill>
                  <a:srgbClr val="000000"/>
                </a:solidFill>
                <a:effectLst/>
                <a:latin typeface="Segoe UI" panose="020B0502040204020203" pitchFamily="34" charset="0"/>
                <a:cs typeface="Segoe UI" panose="020B0502040204020203" pitchFamily="34" charset="0"/>
              </a:rPr>
              <a:t>Pour augmenter la probabilité d'être sélectionné, utilisez des exemples précis et concrets de votre expérience de travail.</a:t>
            </a:r>
          </a:p>
          <a:p>
            <a:pPr marL="171450" indent="-171450">
              <a:buFontTx/>
              <a:buChar char="-"/>
            </a:pPr>
            <a:r>
              <a:rPr lang="fr-FR" b="0" i="0" dirty="0">
                <a:solidFill>
                  <a:srgbClr val="000000"/>
                </a:solidFill>
                <a:effectLst/>
                <a:latin typeface="Segoe UI" panose="020B0502040204020203" pitchFamily="34" charset="0"/>
                <a:cs typeface="Segoe UI" panose="020B0502040204020203" pitchFamily="34" charset="0"/>
              </a:rPr>
              <a:t>Assurez-vous de préciser quand et où vous avez acquis l'expérience. Il est également important de se concentrer sur ce que vous avez accompli et sur les résultats que vous avez obtenus.</a:t>
            </a:r>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AD07DDC6-83A1-4318-912C-B00E2F036139}" type="slidenum">
              <a:rPr lang="en-CA" smtClean="0"/>
              <a:t>14</a:t>
            </a:fld>
            <a:endParaRPr lang="en-CA"/>
          </a:p>
        </p:txBody>
      </p:sp>
    </p:spTree>
    <p:extLst>
      <p:ext uri="{BB962C8B-B14F-4D97-AF65-F5344CB8AC3E}">
        <p14:creationId xmlns:p14="http://schemas.microsoft.com/office/powerpoint/2010/main" val="412130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CA" altLang="en-US" dirty="0" err="1">
                <a:latin typeface="Segoe UI" panose="020B0502040204020203" pitchFamily="34" charset="0"/>
                <a:cs typeface="Segoe UI" panose="020B0502040204020203" pitchFamily="34" charset="0"/>
              </a:rPr>
              <a:t>Lisez l'</a:t>
            </a:r>
            <a:r>
              <a:rPr lang="en-CA" altLang="en-US" b="1" u="sng" dirty="0">
                <a:latin typeface="Segoe UI" panose="020B0502040204020203" pitchFamily="34" charset="0"/>
                <a:cs typeface="Segoe UI" panose="020B0502040204020203" pitchFamily="34" charset="0"/>
              </a:rPr>
              <a:t>intégralité de l'</a:t>
            </a:r>
            <a:r>
              <a:rPr lang="en-CA" altLang="en-US" dirty="0">
                <a:latin typeface="Segoe UI" panose="020B0502040204020203" pitchFamily="34" charset="0"/>
                <a:cs typeface="Segoe UI" panose="020B0502040204020203" pitchFamily="34" charset="0"/>
              </a:rPr>
              <a:t>offre d'emploi, y compris les notes. Veillez à ce que votre candidature soit envoyée avant la date limite ! N'attendez pas la dernière minute pour commencer le processus de candidature - certains </a:t>
            </a:r>
            <a:r>
              <a:rPr lang="en-CA" altLang="en-US" dirty="0" err="1">
                <a:latin typeface="Segoe UI" panose="020B0502040204020203" pitchFamily="34" charset="0"/>
                <a:cs typeface="Segoe UI" panose="020B0502040204020203" pitchFamily="34" charset="0"/>
              </a:rPr>
              <a:t>emplois</a:t>
            </a:r>
            <a:r>
              <a:rPr lang="en-CA" altLang="en-US" dirty="0">
                <a:latin typeface="Segoe UI" panose="020B0502040204020203" pitchFamily="34" charset="0"/>
                <a:cs typeface="Segoe UI" panose="020B0502040204020203" pitchFamily="34" charset="0"/>
              </a:rPr>
              <a:t> vous demanderont de répondre à des questions spécifiques avec des exemples concrets dans le cadre du processus de candidature - prévoyez suffisamment de temps pour répondre à toutes les questions.</a:t>
            </a:r>
          </a:p>
          <a:p>
            <a:pPr eaLnBrk="1" hangingPunct="1">
              <a:spcBef>
                <a:spcPct val="0"/>
              </a:spcBef>
            </a:pPr>
            <a:endParaRPr lang="en-CA" altLang="en-US" b="1" dirty="0">
              <a:latin typeface="Segoe UI" panose="020B0502040204020203" pitchFamily="34" charset="0"/>
              <a:cs typeface="Segoe UI" panose="020B0502040204020203" pitchFamily="34" charset="0"/>
            </a:endParaRPr>
          </a:p>
          <a:p>
            <a:pPr eaLnBrk="1" hangingPunct="1">
              <a:spcBef>
                <a:spcPct val="0"/>
              </a:spcBef>
            </a:pPr>
            <a:r>
              <a:rPr lang="en-CA" altLang="en-US" b="1" dirty="0">
                <a:latin typeface="Segoe UI" panose="020B0502040204020203" pitchFamily="34" charset="0"/>
                <a:cs typeface="Segoe UI" panose="020B0502040204020203" pitchFamily="34" charset="0"/>
              </a:rPr>
              <a:t>Les mots clés ne suffisent pas.  </a:t>
            </a:r>
            <a:r>
              <a:rPr lang="en-CA" altLang="en-US" dirty="0">
                <a:latin typeface="Segoe UI" panose="020B0502040204020203" pitchFamily="34" charset="0"/>
                <a:cs typeface="Segoe UI" panose="020B0502040204020203" pitchFamily="34" charset="0"/>
              </a:rPr>
              <a:t>Vous devez fournir des exemples précis dans votre candidature pour </a:t>
            </a:r>
            <a:r>
              <a:rPr lang="en-CA" altLang="en-US" b="1" u="sng" dirty="0">
                <a:latin typeface="Segoe UI" panose="020B0502040204020203" pitchFamily="34" charset="0"/>
                <a:cs typeface="Segoe UI" panose="020B0502040204020203" pitchFamily="34" charset="0"/>
              </a:rPr>
              <a:t>démontrer que </a:t>
            </a:r>
            <a:r>
              <a:rPr lang="en-CA" altLang="en-US" dirty="0">
                <a:latin typeface="Segoe UI" panose="020B0502040204020203" pitchFamily="34" charset="0"/>
                <a:cs typeface="Segoe UI" panose="020B0502040204020203" pitchFamily="34" charset="0"/>
              </a:rPr>
              <a:t>vous répondez aux qualifications essentielles énumérées.</a:t>
            </a:r>
            <a:endParaRPr lang="en-US" altLang="en-US" dirty="0">
              <a:latin typeface="Segoe UI" panose="020B0502040204020203" pitchFamily="34" charset="0"/>
              <a:cs typeface="Segoe UI" panose="020B0502040204020203" pitchFamily="34" charset="0"/>
            </a:endParaRPr>
          </a:p>
          <a:p>
            <a:pPr marL="171450" indent="-171450" eaLnBrk="1" fontAlgn="t" hangingPunct="1">
              <a:spcBef>
                <a:spcPct val="0"/>
              </a:spcBef>
              <a:buFont typeface="Arial" panose="020B0604020202020204" pitchFamily="34" charset="0"/>
              <a:buChar char="•"/>
            </a:pPr>
            <a:r>
              <a:rPr lang="en-CA" altLang="en-US" dirty="0">
                <a:latin typeface="Segoe UI" panose="020B0502040204020203" pitchFamily="34" charset="0"/>
                <a:cs typeface="Segoe UI" panose="020B0502040204020203" pitchFamily="34" charset="0"/>
              </a:rPr>
              <a:t>Utilisez des exemples </a:t>
            </a:r>
            <a:r>
              <a:rPr lang="en-CA" altLang="en-US" b="1" u="sng" dirty="0">
                <a:latin typeface="Segoe UI" panose="020B0502040204020203" pitchFamily="34" charset="0"/>
                <a:cs typeface="Segoe UI" panose="020B0502040204020203" pitchFamily="34" charset="0"/>
              </a:rPr>
              <a:t>précis </a:t>
            </a:r>
            <a:r>
              <a:rPr lang="en-CA" altLang="en-US" dirty="0">
                <a:latin typeface="Segoe UI" panose="020B0502040204020203" pitchFamily="34" charset="0"/>
                <a:cs typeface="Segoe UI" panose="020B0502040204020203" pitchFamily="34" charset="0"/>
              </a:rPr>
              <a:t>et </a:t>
            </a:r>
            <a:r>
              <a:rPr lang="en-CA" altLang="en-US" b="1" u="sng" dirty="0">
                <a:latin typeface="Segoe UI" panose="020B0502040204020203" pitchFamily="34" charset="0"/>
                <a:cs typeface="Segoe UI" panose="020B0502040204020203" pitchFamily="34" charset="0"/>
              </a:rPr>
              <a:t>concrets </a:t>
            </a:r>
            <a:r>
              <a:rPr lang="en-CA" altLang="en-US" dirty="0">
                <a:latin typeface="Segoe UI" panose="020B0502040204020203" pitchFamily="34" charset="0"/>
                <a:cs typeface="Segoe UI" panose="020B0502040204020203" pitchFamily="34" charset="0"/>
              </a:rPr>
              <a:t>de votre expérience professionnelle.  </a:t>
            </a:r>
          </a:p>
          <a:p>
            <a:pPr marL="171450" indent="-171450" eaLnBrk="1" fontAlgn="t" hangingPunct="1">
              <a:spcBef>
                <a:spcPct val="0"/>
              </a:spcBef>
              <a:buFont typeface="Arial" panose="020B0604020202020204" pitchFamily="34" charset="0"/>
              <a:buChar char="•"/>
            </a:pPr>
            <a:r>
              <a:rPr lang="en-CA" altLang="en-US" dirty="0">
                <a:latin typeface="Segoe UI" panose="020B0502040204020203" pitchFamily="34" charset="0"/>
                <a:cs typeface="Segoe UI" panose="020B0502040204020203" pitchFamily="34" charset="0"/>
              </a:rPr>
              <a:t>Les dates et le lieu où l'expérience a été acquise sont également importants. Par exemple : "Dans mon rôle de __ chez l'employeur X, j'ai rédigé des rapports relatifs au système __ : "Dans mon rôle de __ chez l'employeur X, j'ai rédigé des rapports relatifs au système _. Par exemple, en janvier 2012, j'ai rédigé un rapport sur les avantages d'une amélioration du système. Pour ce faire, j'ai dû effectuer des recherches dans plusieurs revues universitaires afin de déterminer que..."</a:t>
            </a:r>
          </a:p>
          <a:p>
            <a:pPr marL="171450" indent="-171450" eaLnBrk="1" fontAlgn="t" hangingPunct="1">
              <a:spcBef>
                <a:spcPct val="0"/>
              </a:spcBef>
              <a:buFont typeface="Arial" panose="020B0604020202020204" pitchFamily="34" charset="0"/>
              <a:buChar char="•"/>
            </a:pPr>
            <a:r>
              <a:rPr lang="en-CA" altLang="en-US" dirty="0">
                <a:latin typeface="Segoe UI" panose="020B0502040204020203" pitchFamily="34" charset="0"/>
                <a:cs typeface="Segoe UI" panose="020B0502040204020203" pitchFamily="34" charset="0"/>
              </a:rPr>
              <a:t>Concentrez-vous sur ce que VOUS avez fait et sur les résultats que VOUS avez obtenus.</a:t>
            </a:r>
          </a:p>
          <a:p>
            <a:pPr eaLnBrk="1" hangingPunct="1">
              <a:spcBef>
                <a:spcPct val="0"/>
              </a:spcBef>
            </a:pPr>
            <a:endParaRPr lang="en-US" altLang="en-US" dirty="0">
              <a:latin typeface="Segoe UI" panose="020B0502040204020203" pitchFamily="34" charset="0"/>
              <a:cs typeface="Segoe UI" panose="020B0502040204020203" pitchFamily="34" charset="0"/>
            </a:endParaRPr>
          </a:p>
          <a:p>
            <a:pPr eaLnBrk="1" hangingPunct="1">
              <a:spcBef>
                <a:spcPct val="0"/>
              </a:spcBef>
            </a:pPr>
            <a:r>
              <a:rPr lang="en-US" altLang="en-US" dirty="0">
                <a:latin typeface="Segoe UI" panose="020B0502040204020203" pitchFamily="34" charset="0"/>
                <a:cs typeface="Segoe UI" panose="020B0502040204020203" pitchFamily="34" charset="0"/>
              </a:rPr>
              <a:t>Ne soumettre que ce qui a été demandé (par exemple, une lettre de motivation n'est parfois pas nécessaire).</a:t>
            </a:r>
            <a:endParaRPr lang="en-CA" altLang="en-US" dirty="0">
              <a:latin typeface="Segoe UI" panose="020B0502040204020203" pitchFamily="34" charset="0"/>
              <a:cs typeface="Segoe UI" panose="020B0502040204020203" pitchFamily="34" charset="0"/>
            </a:endParaRPr>
          </a:p>
          <a:p>
            <a:pPr eaLnBrk="1" hangingPunct="1">
              <a:spcBef>
                <a:spcPct val="0"/>
              </a:spcBef>
            </a:pPr>
            <a:endParaRPr lang="en-US" altLang="en-US" dirty="0">
              <a:latin typeface="Segoe UI" panose="020B0502040204020203" pitchFamily="34" charset="0"/>
              <a:cs typeface="Segoe UI" panose="020B0502040204020203" pitchFamily="34" charset="0"/>
            </a:endParaRPr>
          </a:p>
          <a:p>
            <a:pPr eaLnBrk="1" hangingPunct="1">
              <a:spcBef>
                <a:spcPct val="0"/>
              </a:spcBef>
            </a:pPr>
            <a:r>
              <a:rPr lang="en-US" altLang="en-US" dirty="0">
                <a:latin typeface="Segoe UI" panose="020B0502040204020203" pitchFamily="34" charset="0"/>
                <a:cs typeface="Segoe UI" panose="020B0502040204020203" pitchFamily="34" charset="0"/>
              </a:rPr>
              <a:t>Veillez à ce que les informations figurant dans votre lettre de motivation et votre curriculum vitae correspondent</a:t>
            </a:r>
          </a:p>
          <a:p>
            <a:pPr eaLnBrk="1" hangingPunct="1">
              <a:spcBef>
                <a:spcPct val="0"/>
              </a:spcBef>
            </a:pPr>
            <a:endParaRPr lang="en-US" altLang="en-US" dirty="0">
              <a:latin typeface="Segoe UI" panose="020B0502040204020203" pitchFamily="34" charset="0"/>
              <a:cs typeface="Segoe UI" panose="020B0502040204020203" pitchFamily="34" charset="0"/>
            </a:endParaRPr>
          </a:p>
          <a:p>
            <a:pPr eaLnBrk="1" hangingPunct="1">
              <a:spcBef>
                <a:spcPct val="0"/>
              </a:spcBef>
            </a:pPr>
            <a:r>
              <a:rPr lang="en-US" altLang="en-US" dirty="0">
                <a:latin typeface="Segoe UI" panose="020B0502040204020203" pitchFamily="34" charset="0"/>
                <a:cs typeface="Segoe UI" panose="020B0502040204020203" pitchFamily="34" charset="0"/>
              </a:rPr>
              <a:t>Soyez succinct, mais il n'est pas interdit de dépasser la norme industrielle d'un CV de deux pages et d'une lettre de motivation d'une page.</a:t>
            </a: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16</a:t>
            </a:fld>
            <a:endParaRPr lang="en-CA"/>
          </a:p>
        </p:txBody>
      </p:sp>
    </p:spTree>
    <p:extLst>
      <p:ext uri="{BB962C8B-B14F-4D97-AF65-F5344CB8AC3E}">
        <p14:creationId xmlns:p14="http://schemas.microsoft.com/office/powerpoint/2010/main" val="1459816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Segoe UI" panose="020B0502040204020203" pitchFamily="34" charset="0"/>
                <a:cs typeface="Segoe UI" panose="020B0502040204020203" pitchFamily="34" charset="0"/>
              </a:rPr>
              <a:t>En tant que candidat, vous pouvez choisir d'être évalué ou d'être contacté en anglais ou en français à tout moment du processus de sélection (les évaluations peuvent se faire par le biais d'un examen ou d'un entretien).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latin typeface="Segoe UI" panose="020B0502040204020203" pitchFamily="34" charset="0"/>
              <a:cs typeface="Segoe UI" panose="020B0502040204020203" pitchFamily="34" charset="0"/>
            </a:endParaRPr>
          </a:p>
          <a:p>
            <a:pPr lvl="0"/>
            <a:r>
              <a:rPr lang="en-CA" dirty="0">
                <a:latin typeface="Segoe UI" panose="020B0502040204020203" pitchFamily="34" charset="0"/>
                <a:cs typeface="Segoe UI" panose="020B0502040204020203" pitchFamily="34" charset="0"/>
              </a:rPr>
              <a:t>L'entretien d'embauche, les tests que vous devez passer, les échanges de courriels ou les conversations téléphoniques avec les ressources humaines ou le responsable du recrutement peuvent se dérouler en français ou en anglais.  </a:t>
            </a:r>
          </a:p>
          <a:p>
            <a:pPr lvl="0"/>
            <a:r>
              <a:rPr lang="en-CA" dirty="0">
                <a:latin typeface="Segoe UI" panose="020B0502040204020203" pitchFamily="34" charset="0"/>
                <a:cs typeface="Segoe UI" panose="020B0502040204020203" pitchFamily="34" charset="0"/>
              </a:rPr>
              <a:t>L'exception, bien sûr, ce sont les </a:t>
            </a:r>
            <a:r>
              <a:rPr lang="en-CA" baseline="0" dirty="0">
                <a:latin typeface="Segoe UI" panose="020B0502040204020203" pitchFamily="34" charset="0"/>
                <a:cs typeface="Segoe UI" panose="020B0502040204020203" pitchFamily="34" charset="0"/>
              </a:rPr>
              <a:t>examens d'</a:t>
            </a:r>
            <a:r>
              <a:rPr lang="en-CA" dirty="0">
                <a:latin typeface="Segoe UI" panose="020B0502040204020203" pitchFamily="34" charset="0"/>
                <a:cs typeface="Segoe UI" panose="020B0502040204020203" pitchFamily="34" charset="0"/>
              </a:rPr>
              <a:t>évaluation de la deuxième langue </a:t>
            </a:r>
            <a:r>
              <a:rPr lang="en-CA" baseline="0" dirty="0">
                <a:latin typeface="Segoe UI" panose="020B0502040204020203" pitchFamily="34" charset="0"/>
                <a:cs typeface="Segoe UI" panose="020B0502040204020203" pitchFamily="34" charset="0"/>
              </a:rPr>
              <a:t>(ELS) </a:t>
            </a:r>
            <a:r>
              <a:rPr lang="en-CA" dirty="0">
                <a:latin typeface="Segoe UI" panose="020B0502040204020203" pitchFamily="34"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L'évaluation de la langue seconde dans la fonction publique - Canada.ca</a:t>
            </a:r>
            <a:endParaRPr lang="en-CA"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17</a:t>
            </a:fld>
            <a:endParaRPr lang="en-CA"/>
          </a:p>
        </p:txBody>
      </p:sp>
    </p:spTree>
    <p:extLst>
      <p:ext uri="{BB962C8B-B14F-4D97-AF65-F5344CB8AC3E}">
        <p14:creationId xmlns:p14="http://schemas.microsoft.com/office/powerpoint/2010/main" val="66144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18</a:t>
            </a:fld>
            <a:endParaRPr lang="en-CA" dirty="0"/>
          </a:p>
        </p:txBody>
      </p:sp>
    </p:spTree>
    <p:extLst>
      <p:ext uri="{BB962C8B-B14F-4D97-AF65-F5344CB8AC3E}">
        <p14:creationId xmlns:p14="http://schemas.microsoft.com/office/powerpoint/2010/main" val="3861917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Segoe UI" panose="020B0502040204020203" pitchFamily="34" charset="0"/>
                <a:cs typeface="Segoe UI" panose="020B0502040204020203" pitchFamily="34" charset="0"/>
              </a:rPr>
              <a:t>NOTES D'ALLOCUTION :</a:t>
            </a:r>
          </a:p>
          <a:p>
            <a:endParaRPr lang="en-CA" b="1" dirty="0">
              <a:latin typeface="Segoe UI" panose="020B0502040204020203" pitchFamily="34" charset="0"/>
              <a:cs typeface="Segoe UI" panose="020B0502040204020203" pitchFamily="34" charset="0"/>
            </a:endParaRPr>
          </a:p>
          <a:p>
            <a:r>
              <a:rPr lang="en-CA" b="1" dirty="0">
                <a:latin typeface="Segoe UI" panose="020B0502040204020203" pitchFamily="34" charset="0"/>
                <a:cs typeface="Segoe UI" panose="020B0502040204020203" pitchFamily="34" charset="0"/>
              </a:rPr>
              <a:t>Que se passe-t-il après l'introduction de la demande ?</a:t>
            </a:r>
          </a:p>
          <a:p>
            <a:r>
              <a:rPr lang="en-CA" dirty="0">
                <a:latin typeface="Segoe UI" panose="020B0502040204020203" pitchFamily="34" charset="0"/>
                <a:cs typeface="Segoe UI" panose="020B0502040204020203" pitchFamily="34" charset="0"/>
              </a:rPr>
              <a:t>Votre candidature sera placée dans l'inventaire des étudiants auquel vous avez postulé.</a:t>
            </a:r>
          </a:p>
          <a:p>
            <a:r>
              <a:rPr lang="en-CA" dirty="0">
                <a:latin typeface="Segoe UI" panose="020B0502040204020203" pitchFamily="34" charset="0"/>
                <a:cs typeface="Segoe UI" panose="020B0502040204020203" pitchFamily="34" charset="0"/>
              </a:rPr>
              <a:t>Lorsqu'il y a des postes à pourvoir, les gestionnaires utilisent l'inventaire pour combler leurs postes.</a:t>
            </a:r>
          </a:p>
          <a:p>
            <a:r>
              <a:rPr lang="en-CA" dirty="0">
                <a:latin typeface="Segoe UI" panose="020B0502040204020203" pitchFamily="34" charset="0"/>
                <a:cs typeface="Segoe UI" panose="020B0502040204020203" pitchFamily="34" charset="0"/>
              </a:rPr>
              <a:t>Vous serez informé par courrier électronique si une offre d'emploi vous est proposée ou si l'état de votre candidature change.</a:t>
            </a:r>
          </a:p>
          <a:p>
            <a:r>
              <a:rPr lang="en-CA" dirty="0">
                <a:latin typeface="Segoe UI" panose="020B0502040204020203" pitchFamily="34" charset="0"/>
                <a:cs typeface="Segoe UI" panose="020B0502040204020203" pitchFamily="34" charset="0"/>
              </a:rPr>
              <a:t>Si votre candidature est retenue, vous serez contacté par un responsable pour les étapes suivantes, telles qu'un test ou un entretien.</a:t>
            </a:r>
          </a:p>
          <a:p>
            <a:endParaRPr lang="en-CA" dirty="0">
              <a:latin typeface="Segoe UI" panose="020B0502040204020203" pitchFamily="34" charset="0"/>
              <a:cs typeface="Segoe UI" panose="020B0502040204020203" pitchFamily="34" charset="0"/>
            </a:endParaRPr>
          </a:p>
          <a:p>
            <a:r>
              <a:rPr lang="en-CA" dirty="0">
                <a:latin typeface="Segoe UI" panose="020B0502040204020203" pitchFamily="34" charset="0"/>
                <a:cs typeface="Segoe UI" panose="020B0502040204020203" pitchFamily="34" charset="0"/>
              </a:rPr>
              <a:t>*Veuillez tenir votre profil professionnel à jour afin d'en garantir l'exactitude. En tant qu'étudiant, les choses changent tout le temps. Par exemple, certains programmes sur lesquels travaillent les étudiants sont d'un niveau plus élevé et les directeurs souhaiteraient avoir quelqu'un en 3</a:t>
            </a:r>
            <a:r>
              <a:rPr lang="en-CA" baseline="30000" dirty="0">
                <a:latin typeface="Segoe UI" panose="020B0502040204020203" pitchFamily="34" charset="0"/>
                <a:cs typeface="Segoe UI" panose="020B0502040204020203" pitchFamily="34" charset="0"/>
              </a:rPr>
              <a:t>rd</a:t>
            </a:r>
            <a:r>
              <a:rPr lang="en-CA" dirty="0">
                <a:latin typeface="Segoe UI" panose="020B0502040204020203" pitchFamily="34" charset="0"/>
                <a:cs typeface="Segoe UI" panose="020B0502040204020203" pitchFamily="34" charset="0"/>
              </a:rPr>
              <a:t> ou 4</a:t>
            </a:r>
            <a:r>
              <a:rPr lang="en-CA" baseline="30000" dirty="0">
                <a:latin typeface="Segoe UI" panose="020B0502040204020203" pitchFamily="34" charset="0"/>
                <a:cs typeface="Segoe UI" panose="020B0502040204020203" pitchFamily="34" charset="0"/>
              </a:rPr>
              <a:t>th</a:t>
            </a:r>
            <a:r>
              <a:rPr lang="en-CA" dirty="0">
                <a:latin typeface="Segoe UI" panose="020B0502040204020203" pitchFamily="34" charset="0"/>
                <a:cs typeface="Segoe UI" panose="020B0502040204020203" pitchFamily="34" charset="0"/>
              </a:rPr>
              <a:t> année.</a:t>
            </a: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D54BA3AA-3433-42F7-82F8-68D10241E68D}" type="slidenum">
              <a:rPr lang="en-CA" smtClean="0"/>
              <a:t>19</a:t>
            </a:fld>
            <a:endParaRPr lang="en-CA"/>
          </a:p>
        </p:txBody>
      </p:sp>
    </p:spTree>
    <p:extLst>
      <p:ext uri="{BB962C8B-B14F-4D97-AF65-F5344CB8AC3E}">
        <p14:creationId xmlns:p14="http://schemas.microsoft.com/office/powerpoint/2010/main" val="2225115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1143000"/>
            <a:ext cx="487045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solidFill>
                <a:latin typeface="Segoe UI" panose="020B0502040204020203" pitchFamily="34" charset="0"/>
                <a:cs typeface="Segoe UI" panose="020B0502040204020203" pitchFamily="34" charset="0"/>
              </a:rPr>
              <a:t>En tant que candidat, vous pouvez demander des aménagements si vous avez une limitation temporaire ou permanente (visible ou invisible) qui peut avoir une incidence sur vos performances lors d'une évaluation, telle qu'un examen ou un entretien.  Les aménagements sont disponibles pour les personnes qui en ont besoin, depuis le moment où vous déposez votre candidature jusqu'au moment où vous êtes en poste. </a:t>
            </a:r>
          </a:p>
          <a:p>
            <a:endParaRPr lang="en-CA" sz="1200" dirty="0">
              <a:solidFill>
                <a:schemeClr val="tx1"/>
              </a:solidFill>
              <a:latin typeface="Segoe UI" panose="020B0502040204020203" pitchFamily="34" charset="0"/>
              <a:cs typeface="Segoe UI" panose="020B0502040204020203" pitchFamily="34" charset="0"/>
            </a:endParaRPr>
          </a:p>
          <a:p>
            <a:r>
              <a:rPr lang="en-CA" sz="1200" dirty="0">
                <a:solidFill>
                  <a:schemeClr val="tx1"/>
                </a:solidFill>
                <a:latin typeface="Segoe UI" panose="020B0502040204020203" pitchFamily="34" charset="0"/>
                <a:cs typeface="Segoe UI" panose="020B0502040204020203" pitchFamily="34" charset="0"/>
              </a:rPr>
              <a:t>L'adaptation est une modification ou un changement apporté à une procédure, à un format ou à un contenu. Ils ne modifient pas la qualification évaluée ni le niveau de compétence requis, mais plutôt la manière dont la qualification est évaluée ou le cadre (par exemple, dans une salle fermée plutôt que dans une salle commune). Elles sont conçues pour éliminer les obstacles à une évaluation équitable et permettre aux candidats de démontrer pleinement leurs capacités. </a:t>
            </a:r>
          </a:p>
          <a:p>
            <a:endParaRPr lang="en-CA" sz="1200" dirty="0">
              <a:solidFill>
                <a:schemeClr val="tx1"/>
              </a:solidFill>
              <a:latin typeface="Segoe UI" panose="020B0502040204020203" pitchFamily="34" charset="0"/>
              <a:cs typeface="Segoe UI" panose="020B0502040204020203" pitchFamily="34" charset="0"/>
            </a:endParaRPr>
          </a:p>
          <a:p>
            <a:endParaRPr lang="en-CA" b="1" dirty="0">
              <a:latin typeface="Segoe UI" panose="020B0502040204020203" pitchFamily="34" charset="0"/>
              <a:cs typeface="Segoe UI" panose="020B0502040204020203" pitchFamily="34" charset="0"/>
            </a:endParaRPr>
          </a:p>
          <a:p>
            <a:endParaRPr lang="en-CA" b="1" dirty="0">
              <a:latin typeface="Segoe UI" panose="020B0502040204020203" pitchFamily="34" charset="0"/>
              <a:cs typeface="Segoe UI" panose="020B0502040204020203" pitchFamily="34" charset="0"/>
            </a:endParaRPr>
          </a:p>
          <a:p>
            <a:r>
              <a:rPr lang="en-CA" b="1" dirty="0">
                <a:latin typeface="Segoe UI" panose="020B0502040204020203" pitchFamily="34" charset="0"/>
                <a:cs typeface="Segoe UI" panose="020B0502040204020203" pitchFamily="34" charset="0"/>
              </a:rPr>
              <a:t>Paramètres </a:t>
            </a:r>
            <a:r>
              <a:rPr lang="en-CA" dirty="0">
                <a:latin typeface="Segoe UI" panose="020B0502040204020203" pitchFamily="34" charset="0"/>
                <a:cs typeface="Segoe UI" panose="020B0502040204020203" pitchFamily="34" charset="0"/>
              </a:rPr>
              <a:t>: Modifier le cadre de l'évaluation. Par exemple, changer l'emplacement du test s'il n'est pas accessible en fauteuil roulant, fournir une table et une chaise qui offrent un meilleur soutien physique ou modifier les conditions d'éclairage de la salle d'évaluation.</a:t>
            </a:r>
          </a:p>
          <a:p>
            <a:endParaRPr lang="en-CA" dirty="0">
              <a:latin typeface="Segoe UI" panose="020B0502040204020203" pitchFamily="34" charset="0"/>
              <a:cs typeface="Segoe UI" panose="020B0502040204020203" pitchFamily="34" charset="0"/>
            </a:endParaRPr>
          </a:p>
          <a:p>
            <a:pPr defTabSz="931774">
              <a:defRPr/>
            </a:pPr>
            <a:r>
              <a:rPr lang="en-CA" b="1" dirty="0">
                <a:latin typeface="Segoe UI" panose="020B0502040204020203" pitchFamily="34" charset="0"/>
                <a:cs typeface="Segoe UI" panose="020B0502040204020203" pitchFamily="34" charset="0"/>
              </a:rPr>
              <a:t>Format de réponse </a:t>
            </a:r>
            <a:r>
              <a:rPr lang="en-CA" dirty="0">
                <a:latin typeface="Segoe UI" panose="020B0502040204020203" pitchFamily="34" charset="0"/>
                <a:cs typeface="Segoe UI" panose="020B0502040204020203" pitchFamily="34" charset="0"/>
              </a:rPr>
              <a:t>: Permettre aux personnes handicapées de répondre en utilisant la modalité de communication qu'elles préfèrent. Par exemple, le répondant peut utiliser un magnétophone, un ordinateur, une machine à écrire en braille ou son propre équipement adapté pour répondre aux questions. </a:t>
            </a:r>
          </a:p>
          <a:p>
            <a:pPr defTabSz="931774">
              <a:defRPr/>
            </a:pPr>
            <a:endParaRPr lang="en-CA" dirty="0">
              <a:latin typeface="Segoe UI" panose="020B0502040204020203" pitchFamily="34" charset="0"/>
              <a:cs typeface="Segoe UI" panose="020B0502040204020203" pitchFamily="34" charset="0"/>
            </a:endParaRPr>
          </a:p>
          <a:p>
            <a:pPr defTabSz="931774">
              <a:defRPr/>
            </a:pPr>
            <a:r>
              <a:rPr lang="en-CA" b="1" dirty="0">
                <a:latin typeface="Segoe UI" panose="020B0502040204020203" pitchFamily="34" charset="0"/>
                <a:cs typeface="Segoe UI" panose="020B0502040204020203" pitchFamily="34" charset="0"/>
              </a:rPr>
              <a:t>Calendrier et durée </a:t>
            </a:r>
            <a:r>
              <a:rPr lang="en-CA" dirty="0">
                <a:latin typeface="Segoe UI" panose="020B0502040204020203" pitchFamily="34" charset="0"/>
                <a:cs typeface="Segoe UI" panose="020B0502040204020203" pitchFamily="34" charset="0"/>
              </a:rPr>
              <a:t>: Une autre stratégie d'adaptation consiste à modifier le calendrier de l'évaluation, par exemple en allongeant le temps imparti pour passer un test ou un entretien et/ou en prévoyant davantage de pauses au cours d'une période d'évaluation plus longue. Il peut également s'agir de programmer une session d'évaluation au moment de la journée le plus approprié pour une personne.</a:t>
            </a:r>
          </a:p>
          <a:p>
            <a:pPr defTabSz="931774">
              <a:defRPr/>
            </a:pPr>
            <a:endParaRPr lang="en-CA" dirty="0">
              <a:latin typeface="Segoe UI" panose="020B0502040204020203" pitchFamily="34" charset="0"/>
              <a:cs typeface="Segoe UI" panose="020B0502040204020203" pitchFamily="34" charset="0"/>
            </a:endParaRPr>
          </a:p>
          <a:p>
            <a:pPr defTabSz="931774">
              <a:defRPr/>
            </a:pPr>
            <a:r>
              <a:rPr lang="en-CA" b="1" dirty="0">
                <a:latin typeface="Segoe UI" panose="020B0502040204020203" pitchFamily="34" charset="0"/>
                <a:cs typeface="Segoe UI" panose="020B0502040204020203" pitchFamily="34" charset="0"/>
              </a:rPr>
              <a:t>Format de présentation </a:t>
            </a:r>
            <a:r>
              <a:rPr lang="en-CA" dirty="0">
                <a:latin typeface="Segoe UI" panose="020B0502040204020203" pitchFamily="34" charset="0"/>
                <a:cs typeface="Segoe UI" panose="020B0502040204020203" pitchFamily="34" charset="0"/>
              </a:rPr>
              <a:t>: Modifier le support utilisé pour présenter les instructions ou les questions à la personne. Par exemple, un livret de test peut être produit en braille, en gros caractères ou en format audio. Un lecteur pourrait également être approprié pour les personnes aveugles. Un autre exemple serait de fournir des instructions en langage des signes ou par écrit.</a:t>
            </a:r>
          </a:p>
          <a:p>
            <a:pPr defTabSz="931774">
              <a:defRPr/>
            </a:pPr>
            <a:endParaRPr lang="fr-CA" dirty="0">
              <a:latin typeface="Segoe UI" panose="020B0502040204020203" pitchFamily="34" charset="0"/>
              <a:cs typeface="Segoe UI" panose="020B0502040204020203" pitchFamily="34" charset="0"/>
            </a:endParaRPr>
          </a:p>
          <a:p>
            <a:r>
              <a:rPr lang="en-CA" dirty="0">
                <a:latin typeface="Segoe UI" panose="020B0502040204020203" pitchFamily="34" charset="0"/>
                <a:cs typeface="Segoe UI" panose="020B0502040204020203" pitchFamily="34" charset="0"/>
              </a:rPr>
              <a:t>Elle ne se limite pas aux handicaps - des aménagements peuvent également être prévus :</a:t>
            </a:r>
          </a:p>
          <a:p>
            <a:pPr marL="949478" lvl="1" indent="-474739">
              <a:buFont typeface="Arial" panose="020B0604020202020204" pitchFamily="34" charset="0"/>
              <a:buChar char="•"/>
            </a:pPr>
            <a:r>
              <a:rPr lang="en-CA" dirty="0">
                <a:latin typeface="Segoe UI" panose="020B0502040204020203" pitchFamily="34" charset="0"/>
                <a:cs typeface="Segoe UI" panose="020B0502040204020203" pitchFamily="34" charset="0"/>
              </a:rPr>
              <a:t>Raisons religieuses</a:t>
            </a:r>
          </a:p>
          <a:p>
            <a:pPr marL="949478" lvl="1" indent="-474739">
              <a:buFont typeface="Arial" panose="020B0604020202020204" pitchFamily="34" charset="0"/>
              <a:buChar char="•"/>
            </a:pPr>
            <a:r>
              <a:rPr lang="en-CA" dirty="0">
                <a:latin typeface="Segoe UI" panose="020B0502040204020203" pitchFamily="34" charset="0"/>
                <a:cs typeface="Segoe UI" panose="020B0502040204020203" pitchFamily="34" charset="0"/>
              </a:rPr>
              <a:t>Besoins personnels - par exemple, je sais qu'une collègue a passé un test alors qu'elle était enceinte et elle a demandé à pouvoir manger dans la salle. </a:t>
            </a:r>
          </a:p>
          <a:p>
            <a:endParaRPr lang="en-CA" sz="1200" dirty="0">
              <a:solidFill>
                <a:schemeClr val="tx1"/>
              </a:solidFill>
              <a:latin typeface="Segoe UI" panose="020B0502040204020203" pitchFamily="34" charset="0"/>
              <a:cs typeface="Segoe UI" panose="020B0502040204020203" pitchFamily="34" charset="0"/>
            </a:endParaRPr>
          </a:p>
          <a:p>
            <a:endParaRPr lang="en-CA" sz="1200" dirty="0">
              <a:solidFill>
                <a:schemeClr val="tx1"/>
              </a:solidFill>
              <a:latin typeface="Segoe UI" panose="020B0502040204020203" pitchFamily="34" charset="0"/>
              <a:cs typeface="Segoe UI" panose="020B0502040204020203" pitchFamily="34" charset="0"/>
            </a:endParaRPr>
          </a:p>
          <a:p>
            <a:pPr marL="0" marR="0">
              <a:spcBef>
                <a:spcPts val="600"/>
              </a:spcBef>
              <a:spcAft>
                <a:spcPts val="600"/>
              </a:spcAft>
            </a:pPr>
            <a:endParaRPr lang="en-CA" sz="12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endParaRPr lang="en-CA" sz="1200" dirty="0">
              <a:solidFill>
                <a:schemeClr val="tx1"/>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BA3AA-3433-42F7-82F8-68D10241E68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648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2</a:t>
            </a:fld>
            <a:endParaRPr lang="en-CA" dirty="0"/>
          </a:p>
        </p:txBody>
      </p:sp>
    </p:spTree>
    <p:extLst>
      <p:ext uri="{BB962C8B-B14F-4D97-AF65-F5344CB8AC3E}">
        <p14:creationId xmlns:p14="http://schemas.microsoft.com/office/powerpoint/2010/main" val="914363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21</a:t>
            </a:fld>
            <a:endParaRPr lang="en-CA" dirty="0"/>
          </a:p>
        </p:txBody>
      </p:sp>
    </p:spTree>
    <p:extLst>
      <p:ext uri="{BB962C8B-B14F-4D97-AF65-F5344CB8AC3E}">
        <p14:creationId xmlns:p14="http://schemas.microsoft.com/office/powerpoint/2010/main" val="1627325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22</a:t>
            </a:fld>
            <a:endParaRPr lang="en-CA" dirty="0"/>
          </a:p>
        </p:txBody>
      </p:sp>
    </p:spTree>
    <p:extLst>
      <p:ext uri="{BB962C8B-B14F-4D97-AF65-F5344CB8AC3E}">
        <p14:creationId xmlns:p14="http://schemas.microsoft.com/office/powerpoint/2010/main" val="2539954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23</a:t>
            </a:fld>
            <a:endParaRPr lang="en-CA" dirty="0"/>
          </a:p>
        </p:txBody>
      </p:sp>
    </p:spTree>
    <p:extLst>
      <p:ext uri="{BB962C8B-B14F-4D97-AF65-F5344CB8AC3E}">
        <p14:creationId xmlns:p14="http://schemas.microsoft.com/office/powerpoint/2010/main" val="3733806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24</a:t>
            </a:fld>
            <a:endParaRPr lang="en-CA" dirty="0"/>
          </a:p>
        </p:txBody>
      </p:sp>
    </p:spTree>
    <p:extLst>
      <p:ext uri="{BB962C8B-B14F-4D97-AF65-F5344CB8AC3E}">
        <p14:creationId xmlns:p14="http://schemas.microsoft.com/office/powerpoint/2010/main" val="2118365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EE136A7C-1E6B-4596-BF6D-4E7A076C8740}" type="slidenum">
              <a:rPr lang="en-CA" smtClean="0"/>
              <a:t>25</a:t>
            </a:fld>
            <a:endParaRPr lang="en-CA" dirty="0"/>
          </a:p>
        </p:txBody>
      </p:sp>
    </p:spTree>
    <p:extLst>
      <p:ext uri="{BB962C8B-B14F-4D97-AF65-F5344CB8AC3E}">
        <p14:creationId xmlns:p14="http://schemas.microsoft.com/office/powerpoint/2010/main" val="4018180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nSpc>
                <a:spcPct val="107000"/>
              </a:lnSpc>
              <a:spcBef>
                <a:spcPts val="0"/>
              </a:spcBef>
              <a:spcAft>
                <a:spcPts val="600"/>
              </a:spcAft>
              <a:buFont typeface="Arial" panose="020B0604020202020204" pitchFamily="34" charset="0"/>
              <a:buNone/>
            </a:pPr>
            <a:r>
              <a:rPr lang="fr-CA" sz="800" b="1" u="sng" dirty="0"/>
              <a:t>Exemple de </a:t>
            </a:r>
            <a:r>
              <a:rPr lang="fr-CA" sz="800" b="1" u="sng" dirty="0" err="1"/>
              <a:t>réponse </a:t>
            </a:r>
            <a:r>
              <a:rPr lang="fr-CA" sz="800" b="1" u="sng" dirty="0"/>
              <a:t>inefficace</a:t>
            </a:r>
          </a:p>
          <a:p>
            <a:pPr marL="342900" indent="-342900">
              <a:lnSpc>
                <a:spcPct val="107000"/>
              </a:lnSpc>
              <a:spcBef>
                <a:spcPts val="0"/>
              </a:spcBef>
              <a:spcAft>
                <a:spcPts val="600"/>
              </a:spcAft>
              <a:buFont typeface="Arial" panose="020B0604020202020204" pitchFamily="34" charset="0"/>
              <a:buChar char="•"/>
            </a:pPr>
            <a:r>
              <a:rPr lang="en-CA" sz="800" dirty="0">
                <a:solidFill>
                  <a:srgbClr val="000000"/>
                </a:solidFill>
                <a:effectLst/>
                <a:ea typeface="Calibri" panose="020F0502020204030204" pitchFamily="34" charset="0"/>
                <a:cs typeface="Times New Roman" panose="02020603050405020304" pitchFamily="18" charset="0"/>
              </a:rPr>
              <a:t>J'étais responsable de la communication d'un groupe d'étudiants. </a:t>
            </a:r>
            <a:r>
              <a:rPr lang="en-CA" sz="800" dirty="0">
                <a:solidFill>
                  <a:srgbClr val="000000"/>
                </a:solidFill>
                <a:ea typeface="Calibri" panose="020F0502020204030204" pitchFamily="34" charset="0"/>
                <a:cs typeface="Times New Roman" panose="02020603050405020304" pitchFamily="18" charset="0"/>
              </a:rPr>
              <a:t>Le groupe était en train de réorienter sa vision pour refléter certains changements. </a:t>
            </a:r>
            <a:r>
              <a:rPr lang="en-CA" sz="800" dirty="0">
                <a:solidFill>
                  <a:srgbClr val="000000"/>
                </a:solidFill>
                <a:effectLst/>
                <a:ea typeface="Calibri" panose="020F0502020204030204" pitchFamily="34" charset="0"/>
                <a:cs typeface="Times New Roman" panose="02020603050405020304" pitchFamily="18" charset="0"/>
              </a:rPr>
              <a:t>Je fais </a:t>
            </a:r>
            <a:r>
              <a:rPr lang="en-CA" sz="800" dirty="0">
                <a:solidFill>
                  <a:srgbClr val="000000"/>
                </a:solidFill>
                <a:ea typeface="Calibri" panose="020F0502020204030204" pitchFamily="34" charset="0"/>
                <a:cs typeface="Times New Roman" panose="02020603050405020304" pitchFamily="18" charset="0"/>
              </a:rPr>
              <a:t>partie du </a:t>
            </a:r>
            <a:r>
              <a:rPr lang="en-CA" sz="800" dirty="0">
                <a:solidFill>
                  <a:srgbClr val="000000"/>
                </a:solidFill>
                <a:effectLst/>
                <a:ea typeface="Calibri" panose="020F0502020204030204" pitchFamily="34" charset="0"/>
                <a:cs typeface="Times New Roman" panose="02020603050405020304" pitchFamily="18" charset="0"/>
              </a:rPr>
              <a:t>groupe de travail chargé d</a:t>
            </a:r>
            <a:r>
              <a:rPr lang="en-CA" sz="800" dirty="0">
                <a:solidFill>
                  <a:srgbClr val="000000"/>
                </a:solidFill>
                <a:ea typeface="Calibri" panose="020F0502020204030204" pitchFamily="34" charset="0"/>
                <a:cs typeface="Times New Roman" panose="02020603050405020304" pitchFamily="18" charset="0"/>
              </a:rPr>
              <a:t>'aider à mener les consultations. Nous travaillons généralement dans des délais très courts.</a:t>
            </a:r>
          </a:p>
          <a:p>
            <a:pPr marL="342900" indent="-342900">
              <a:lnSpc>
                <a:spcPct val="107000"/>
              </a:lnSpc>
              <a:spcBef>
                <a:spcPts val="0"/>
              </a:spcBef>
              <a:spcAft>
                <a:spcPts val="600"/>
              </a:spcAft>
              <a:buFont typeface="Arial" panose="020B0604020202020204" pitchFamily="34" charset="0"/>
              <a:buChar char="•"/>
            </a:pPr>
            <a:r>
              <a:rPr lang="en-CA" sz="800" dirty="0">
                <a:solidFill>
                  <a:srgbClr val="000000"/>
                </a:solidFill>
                <a:ea typeface="Calibri" panose="020F0502020204030204" pitchFamily="34" charset="0"/>
                <a:cs typeface="Times New Roman" panose="02020603050405020304" pitchFamily="18" charset="0"/>
              </a:rPr>
              <a:t>Nous avons rédigé un document de communication et suggéré des moyens novateurs de présenter la nouvelle vision. Les décideurs soutiennent généralement nos initiatives, comme ce fut le cas cette fois-ci. De cette manière, nous avons apporté notre expertise et nos connaissances au développement des stratégies organisationnelles.</a:t>
            </a:r>
            <a:endParaRPr lang="fr-CA" sz="800" dirty="0"/>
          </a:p>
          <a:p>
            <a:pPr marL="0" indent="0">
              <a:lnSpc>
                <a:spcPct val="107000"/>
              </a:lnSpc>
              <a:spcBef>
                <a:spcPts val="1200"/>
              </a:spcBef>
              <a:spcAft>
                <a:spcPts val="1200"/>
              </a:spcAft>
              <a:buFont typeface="Arial" panose="020B0604020202020204" pitchFamily="34" charset="0"/>
              <a:buNone/>
            </a:pPr>
            <a:endParaRPr lang="en-CA" sz="600" b="1" dirty="0"/>
          </a:p>
          <a:p>
            <a:pPr marL="0" indent="0">
              <a:lnSpc>
                <a:spcPct val="107000"/>
              </a:lnSpc>
              <a:spcBef>
                <a:spcPts val="1200"/>
              </a:spcBef>
              <a:spcAft>
                <a:spcPts val="1200"/>
              </a:spcAft>
              <a:buFont typeface="Arial" panose="020B0604020202020204" pitchFamily="34" charset="0"/>
              <a:buNone/>
            </a:pPr>
            <a:r>
              <a:rPr lang="en-CA" sz="600" b="1" u="sng" dirty="0"/>
              <a:t>Exemple de réponse efficace</a:t>
            </a:r>
          </a:p>
          <a:p>
            <a:pPr marL="0" indent="0">
              <a:lnSpc>
                <a:spcPct val="107000"/>
              </a:lnSpc>
              <a:spcBef>
                <a:spcPts val="1200"/>
              </a:spcBef>
              <a:spcAft>
                <a:spcPts val="1200"/>
              </a:spcAft>
              <a:buFont typeface="Arial" panose="020B0604020202020204" pitchFamily="34" charset="0"/>
              <a:buNone/>
            </a:pPr>
            <a:r>
              <a:rPr lang="en-CA" sz="600" b="1" dirty="0"/>
              <a:t>Contexte :</a:t>
            </a:r>
            <a:r>
              <a:rPr lang="en-CA" sz="600" dirty="0"/>
              <a:t> Cela s'est passé de septembre à novembre 2022. J'étais responsable de la communication d'un groupe d'intérêt bénévole étudiant. Le groupe était en train de renouveler sa déclaration de vision et ses principes directeurs pour refléter les changements sociétaux. </a:t>
            </a:r>
          </a:p>
          <a:p>
            <a:pPr marL="0" indent="0">
              <a:lnSpc>
                <a:spcPct val="107000"/>
              </a:lnSpc>
              <a:spcBef>
                <a:spcPts val="1200"/>
              </a:spcBef>
              <a:spcAft>
                <a:spcPts val="1200"/>
              </a:spcAft>
              <a:buFont typeface="Arial" panose="020B0604020202020204" pitchFamily="34" charset="0"/>
              <a:buNone/>
            </a:pPr>
            <a:r>
              <a:rPr lang="en-CA" sz="600" b="1" dirty="0"/>
              <a:t>Complexité : </a:t>
            </a:r>
            <a:r>
              <a:rPr lang="en-CA" sz="600" dirty="0"/>
              <a:t>J'ai participé à un groupe de travail chargé d'élaborer une stratégie de consultation. Le groupe était composé de représentants de différentes disciplines universitaires, de milieux socio-économiques variés et d'intérêts différents, parfois contradictoires (expliquer). Les délais étaient serrés.</a:t>
            </a:r>
          </a:p>
          <a:p>
            <a:pPr marL="0" indent="0">
              <a:lnSpc>
                <a:spcPct val="107000"/>
              </a:lnSpc>
              <a:spcBef>
                <a:spcPts val="0"/>
              </a:spcBef>
              <a:spcAft>
                <a:spcPts val="600"/>
              </a:spcAft>
              <a:buFont typeface="Arial" panose="020B0604020202020204" pitchFamily="34" charset="0"/>
              <a:buNone/>
            </a:pPr>
            <a:r>
              <a:rPr lang="en-CA" b="1" dirty="0">
                <a:solidFill>
                  <a:srgbClr val="000000"/>
                </a:solidFill>
                <a:effectLst/>
                <a:ea typeface="Calibri" panose="020F0502020204030204" pitchFamily="34" charset="0"/>
                <a:cs typeface="Times New Roman" panose="02020603050405020304" pitchFamily="18" charset="0"/>
              </a:rPr>
              <a:t>Difficulté : </a:t>
            </a:r>
            <a:r>
              <a:rPr lang="en-CA" dirty="0">
                <a:solidFill>
                  <a:srgbClr val="000000"/>
                </a:solidFill>
                <a:effectLst/>
                <a:ea typeface="Calibri" panose="020F0502020204030204" pitchFamily="34" charset="0"/>
                <a:cs typeface="Times New Roman" panose="02020603050405020304" pitchFamily="18" charset="0"/>
              </a:rPr>
              <a:t>Comme c'était la première fois que je faisais cela, j'étais à la fois excitée et anxieuse :</a:t>
            </a:r>
          </a:p>
          <a:p>
            <a:pPr marL="889000" marR="71755" lvl="2" indent="-457200">
              <a:spcBef>
                <a:spcPts val="600"/>
              </a:spcBef>
              <a:spcAft>
                <a:spcPts val="600"/>
              </a:spcAft>
              <a:buFont typeface="Courier New" panose="02070309020205020404" pitchFamily="49" charset="0"/>
              <a:buChar char="o"/>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CA" sz="2800" dirty="0">
                <a:solidFill>
                  <a:srgbClr val="000000"/>
                </a:solidFill>
                <a:effectLst/>
                <a:ea typeface="Calibri" panose="020F0502020204030204" pitchFamily="34" charset="0"/>
                <a:cs typeface="Times New Roman" panose="02020603050405020304" pitchFamily="18" charset="0"/>
              </a:rPr>
              <a:t>le processus et le résultat</a:t>
            </a:r>
          </a:p>
          <a:p>
            <a:pPr marL="889000" marR="71755" lvl="2" indent="-457200">
              <a:spcBef>
                <a:spcPts val="600"/>
              </a:spcBef>
              <a:spcAft>
                <a:spcPts val="600"/>
              </a:spcAft>
              <a:buFont typeface="Courier New" panose="02070309020205020404" pitchFamily="49" charset="0"/>
              <a:buChar char="o"/>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CA" sz="2800" dirty="0">
                <a:solidFill>
                  <a:srgbClr val="000000"/>
                </a:solidFill>
                <a:ea typeface="Calibri" panose="020F0502020204030204" pitchFamily="34" charset="0"/>
                <a:cs typeface="Times New Roman" panose="02020603050405020304" pitchFamily="18" charset="0"/>
              </a:rPr>
              <a:t>traiter avec des collègues et des responsables universitaires peu familiers (c'est-à-dire des cadres supérieurs)</a:t>
            </a:r>
          </a:p>
          <a:p>
            <a:pPr marL="889000" marR="71755" lvl="2" indent="-457200">
              <a:spcBef>
                <a:spcPts val="600"/>
              </a:spcBef>
              <a:spcAft>
                <a:spcPts val="600"/>
              </a:spcAft>
              <a:buFont typeface="Courier New" panose="02070309020205020404" pitchFamily="49" charset="0"/>
              <a:buChar char="o"/>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CA" sz="2800" dirty="0">
                <a:solidFill>
                  <a:srgbClr val="000000"/>
                </a:solidFill>
                <a:ea typeface="Calibri" panose="020F0502020204030204" pitchFamily="34" charset="0"/>
                <a:cs typeface="Times New Roman" panose="02020603050405020304" pitchFamily="18" charset="0"/>
              </a:rPr>
              <a:t>la discussion des changements (organisationnels) qui pourraient m'affecter personnellement</a:t>
            </a:r>
            <a:endParaRPr lang="en-CA" sz="2800" dirty="0">
              <a:effectLst/>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n-CA" sz="2000" b="1" dirty="0"/>
              <a:t>Ce que j'ai fait (étendue et profondeur) :</a:t>
            </a:r>
          </a:p>
          <a:p>
            <a:pPr marL="0" indent="0">
              <a:lnSpc>
                <a:spcPct val="107000"/>
              </a:lnSpc>
              <a:spcBef>
                <a:spcPts val="0"/>
              </a:spcBef>
              <a:spcAft>
                <a:spcPts val="600"/>
              </a:spcAft>
              <a:buFont typeface="Arial" panose="020B0604020202020204" pitchFamily="34" charset="0"/>
              <a:buNone/>
            </a:pPr>
            <a:r>
              <a:rPr lang="en-CA" sz="2000" dirty="0"/>
              <a:t>J'ai immédiatement effectué des recherches sur les changements sociétaux à l'origine de cette nouvelle vision. Après avoir sollicité les idées du groupe de travail, j'ai rédigé, à l'intention des responsables universitaires, une présentation concise de nos principes directeurs et de la manière dont ils s'alignent sur l'organisation, afin de promouvoir l'engagement et l'adhésion.</a:t>
            </a:r>
          </a:p>
          <a:p>
            <a:pPr marL="0" indent="0">
              <a:lnSpc>
                <a:spcPct val="107000"/>
              </a:lnSpc>
              <a:spcBef>
                <a:spcPts val="0"/>
              </a:spcBef>
              <a:spcAft>
                <a:spcPts val="600"/>
              </a:spcAft>
              <a:buFont typeface="Arial" panose="020B0604020202020204" pitchFamily="34" charset="0"/>
              <a:buNone/>
            </a:pPr>
            <a:r>
              <a:rPr lang="en-CA" sz="2000" dirty="0"/>
              <a:t>La présentation comprenait </a:t>
            </a:r>
          </a:p>
          <a:p>
            <a:pPr marL="285750" indent="-285750">
              <a:lnSpc>
                <a:spcPct val="107000"/>
              </a:lnSpc>
              <a:spcBef>
                <a:spcPts val="0"/>
              </a:spcBef>
              <a:spcAft>
                <a:spcPts val="600"/>
              </a:spcAft>
              <a:buFont typeface="Arial" panose="020B0604020202020204" pitchFamily="34" charset="0"/>
              <a:buChar char="•"/>
            </a:pPr>
            <a:r>
              <a:rPr lang="en-CA" sz="1800" dirty="0"/>
              <a:t>Une justification des changements, le processus de mise en œuvre et les opportunités qu'ils présentent.</a:t>
            </a:r>
          </a:p>
          <a:p>
            <a:pPr marL="285750" indent="-285750">
              <a:lnSpc>
                <a:spcPct val="107000"/>
              </a:lnSpc>
              <a:spcBef>
                <a:spcPts val="0"/>
              </a:spcBef>
              <a:spcAft>
                <a:spcPts val="600"/>
              </a:spcAft>
              <a:buFont typeface="Arial" panose="020B0604020202020204" pitchFamily="34" charset="0"/>
              <a:buChar char="•"/>
            </a:pPr>
            <a:r>
              <a:rPr lang="en-CA" sz="1800" dirty="0"/>
              <a:t>Une définition de la "vision organisationnelle" et de la meilleure façon d'exprimer cette vision. </a:t>
            </a:r>
          </a:p>
          <a:p>
            <a:pPr marL="285750" indent="-285750">
              <a:lnSpc>
                <a:spcPct val="107000"/>
              </a:lnSpc>
              <a:spcBef>
                <a:spcPts val="0"/>
              </a:spcBef>
              <a:spcAft>
                <a:spcPts val="600"/>
              </a:spcAft>
              <a:buFont typeface="Arial" panose="020B0604020202020204" pitchFamily="34" charset="0"/>
              <a:buChar char="•"/>
            </a:pPr>
            <a:r>
              <a:rPr lang="en-CA" sz="1800" dirty="0"/>
              <a:t>Les résultats des consultations = réflexions sur les déclarations de vision, les défis perçus et les moyens de les surmonter.</a:t>
            </a:r>
          </a:p>
          <a:p>
            <a:pPr marL="285750" indent="-285750">
              <a:lnSpc>
                <a:spcPct val="107000"/>
              </a:lnSpc>
              <a:spcBef>
                <a:spcPts val="0"/>
              </a:spcBef>
              <a:spcAft>
                <a:spcPts val="600"/>
              </a:spcAft>
              <a:buFont typeface="Arial" panose="020B0604020202020204" pitchFamily="34" charset="0"/>
              <a:buChar char="•"/>
            </a:pPr>
            <a:r>
              <a:rPr lang="en-CA" sz="2000" dirty="0"/>
              <a:t>J'ai également suggéré d'utiliser une voix off ou de convertir le contenu en vidéo pour améliorer l'accessibilité et l'engagement.</a:t>
            </a:r>
          </a:p>
          <a:p>
            <a:pPr>
              <a:lnSpc>
                <a:spcPct val="107000"/>
              </a:lnSpc>
              <a:spcBef>
                <a:spcPts val="0"/>
              </a:spcBef>
              <a:spcAft>
                <a:spcPts val="600"/>
              </a:spcAft>
            </a:pPr>
            <a:r>
              <a:rPr lang="en-CA" sz="4000" b="1" dirty="0"/>
              <a:t>Le résultat</a:t>
            </a:r>
          </a:p>
          <a:p>
            <a:pPr marL="0" indent="0">
              <a:lnSpc>
                <a:spcPct val="107000"/>
              </a:lnSpc>
              <a:spcBef>
                <a:spcPts val="1200"/>
              </a:spcBef>
              <a:spcAft>
                <a:spcPts val="1200"/>
              </a:spcAft>
              <a:buFont typeface="Arial" panose="020B0604020202020204" pitchFamily="34" charset="0"/>
              <a:buNone/>
            </a:pPr>
            <a:r>
              <a:rPr lang="en-CA" sz="4000" dirty="0">
                <a:solidFill>
                  <a:srgbClr val="000000"/>
                </a:solidFill>
                <a:ea typeface="Calibri" panose="020F0502020204030204" pitchFamily="34" charset="0"/>
                <a:cs typeface="Times New Roman" panose="02020603050405020304" pitchFamily="18" charset="0"/>
              </a:rPr>
              <a:t>Les responsables académiques (cadres supérieurs) </a:t>
            </a:r>
            <a:r>
              <a:rPr lang="en-CA" sz="4000" dirty="0">
                <a:solidFill>
                  <a:srgbClr val="000000"/>
                </a:solidFill>
                <a:effectLst/>
                <a:ea typeface="Calibri" panose="020F0502020204030204" pitchFamily="34" charset="0"/>
                <a:cs typeface="Times New Roman" panose="02020603050405020304" pitchFamily="18" charset="0"/>
              </a:rPr>
              <a:t>ont approuvé la présentation et les différentes méthodes de diffusion. </a:t>
            </a:r>
            <a:r>
              <a:rPr lang="en-CA" sz="4000" dirty="0">
                <a:solidFill>
                  <a:srgbClr val="000000"/>
                </a:solidFill>
                <a:ea typeface="Calibri" panose="020F0502020204030204" pitchFamily="34" charset="0"/>
                <a:cs typeface="Times New Roman" panose="02020603050405020304" pitchFamily="18" charset="0"/>
              </a:rPr>
              <a:t>Ils ont fourni les ressources nécessaires pour publier les informations sur le site web dans un délai de trois semaines. </a:t>
            </a:r>
            <a:r>
              <a:rPr lang="en-CA" sz="4000" dirty="0">
                <a:solidFill>
                  <a:srgbClr val="000000"/>
                </a:solidFill>
                <a:effectLst/>
                <a:ea typeface="Calibri" panose="020F0502020204030204" pitchFamily="34" charset="0"/>
                <a:cs typeface="Times New Roman" panose="02020603050405020304" pitchFamily="18" charset="0"/>
              </a:rPr>
              <a:t>De nombreux étudiants ont donné leur avis et un retour d'information utile.</a:t>
            </a:r>
            <a:endParaRPr lang="en-CA"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n-CA" sz="4000" b="1" dirty="0"/>
              <a:t>Ce que j'ai appris : </a:t>
            </a:r>
            <a:r>
              <a:rPr lang="en-CA" sz="2000" dirty="0"/>
              <a:t>Je peux réussir dans un domaine inconnu ; en tendant la main à des collègues que je ne connais pas, j'ai noué des relations qui pourraient m'aider à l'avenir.</a:t>
            </a:r>
          </a:p>
          <a:p>
            <a:pPr>
              <a:lnSpc>
                <a:spcPct val="107000"/>
              </a:lnSpc>
              <a:spcBef>
                <a:spcPts val="1200"/>
              </a:spcBef>
              <a:spcAft>
                <a:spcPts val="600"/>
              </a:spcAft>
            </a:pPr>
            <a:r>
              <a:rPr lang="en-CA" sz="4000" b="1" dirty="0"/>
              <a:t>Ce que j'aurais pu faire différemment : </a:t>
            </a:r>
            <a:r>
              <a:rPr lang="en-CA" sz="2000" dirty="0"/>
              <a:t>Dans mes communications, établir un lien plus clair avec la manière dont nos nouvelles priorités amélioreront les résultats pour l'expérience des étudiants. Au lieu d'être anxieux, avoir confiance en notre capacité à gérer efficacement le changement.</a:t>
            </a:r>
            <a:endParaRPr lang="en-CA" sz="2000" dirty="0">
              <a:effectLs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EE136A7C-1E6B-4596-BF6D-4E7A076C8740}" type="slidenum">
              <a:rPr lang="en-CA" smtClean="0"/>
              <a:t>26</a:t>
            </a:fld>
            <a:endParaRPr lang="en-CA" dirty="0"/>
          </a:p>
        </p:txBody>
      </p:sp>
    </p:spTree>
    <p:extLst>
      <p:ext uri="{BB962C8B-B14F-4D97-AF65-F5344CB8AC3E}">
        <p14:creationId xmlns:p14="http://schemas.microsoft.com/office/powerpoint/2010/main" val="66996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43693-904C-235A-7741-2056DDC050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0EE05-492B-A25C-025E-48B1551081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725832-0FC7-3407-6BC1-967C8D82EAC5}"/>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4980D650-3371-E6C4-58A5-BF9784AEC05C}"/>
              </a:ext>
            </a:extLst>
          </p:cNvPr>
          <p:cNvSpPr>
            <a:spLocks noGrp="1"/>
          </p:cNvSpPr>
          <p:nvPr>
            <p:ph type="sldNum" sz="quarter" idx="5"/>
          </p:nvPr>
        </p:nvSpPr>
        <p:spPr/>
        <p:txBody>
          <a:bodyPr/>
          <a:lstStyle/>
          <a:p>
            <a:fld id="{EE136A7C-1E6B-4596-BF6D-4E7A076C8740}" type="slidenum">
              <a:rPr lang="en-CA" smtClean="0"/>
              <a:t>27</a:t>
            </a:fld>
            <a:endParaRPr lang="en-CA" dirty="0"/>
          </a:p>
        </p:txBody>
      </p:sp>
    </p:spTree>
    <p:extLst>
      <p:ext uri="{BB962C8B-B14F-4D97-AF65-F5344CB8AC3E}">
        <p14:creationId xmlns:p14="http://schemas.microsoft.com/office/powerpoint/2010/main" val="1435321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E227E-D6BE-2293-3876-EB7023948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32A9C-5D96-D083-8606-B38B3132E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C44FF8-C531-2CD8-7EC2-30A061894975}"/>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D68B58B-7183-7337-59F7-2FFE5B0A760E}"/>
              </a:ext>
            </a:extLst>
          </p:cNvPr>
          <p:cNvSpPr>
            <a:spLocks noGrp="1"/>
          </p:cNvSpPr>
          <p:nvPr>
            <p:ph type="sldNum" sz="quarter" idx="5"/>
          </p:nvPr>
        </p:nvSpPr>
        <p:spPr/>
        <p:txBody>
          <a:bodyPr/>
          <a:lstStyle/>
          <a:p>
            <a:fld id="{EE136A7C-1E6B-4596-BF6D-4E7A076C8740}" type="slidenum">
              <a:rPr lang="en-CA" smtClean="0"/>
              <a:t>28</a:t>
            </a:fld>
            <a:endParaRPr lang="en-CA" dirty="0"/>
          </a:p>
        </p:txBody>
      </p:sp>
    </p:spTree>
    <p:extLst>
      <p:ext uri="{BB962C8B-B14F-4D97-AF65-F5344CB8AC3E}">
        <p14:creationId xmlns:p14="http://schemas.microsoft.com/office/powerpoint/2010/main" val="154397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987A6-DBC0-3FF4-9E5C-0DE9459EC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96B94-1B4F-AA19-DB8B-C0BD63332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1BC70A-187F-84B1-55C9-01D059347280}"/>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15552864-3B4D-B15E-ECAA-E3A7F273F557}"/>
              </a:ext>
            </a:extLst>
          </p:cNvPr>
          <p:cNvSpPr>
            <a:spLocks noGrp="1"/>
          </p:cNvSpPr>
          <p:nvPr>
            <p:ph type="sldNum" sz="quarter" idx="5"/>
          </p:nvPr>
        </p:nvSpPr>
        <p:spPr/>
        <p:txBody>
          <a:bodyPr/>
          <a:lstStyle/>
          <a:p>
            <a:fld id="{EE136A7C-1E6B-4596-BF6D-4E7A076C8740}" type="slidenum">
              <a:rPr lang="en-CA" smtClean="0"/>
              <a:t>29</a:t>
            </a:fld>
            <a:endParaRPr lang="en-CA" dirty="0"/>
          </a:p>
        </p:txBody>
      </p:sp>
    </p:spTree>
    <p:extLst>
      <p:ext uri="{BB962C8B-B14F-4D97-AF65-F5344CB8AC3E}">
        <p14:creationId xmlns:p14="http://schemas.microsoft.com/office/powerpoint/2010/main" val="2433890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30</a:t>
            </a:fld>
            <a:endParaRPr lang="en-CA" dirty="0"/>
          </a:p>
        </p:txBody>
      </p:sp>
    </p:spTree>
    <p:extLst>
      <p:ext uri="{BB962C8B-B14F-4D97-AF65-F5344CB8AC3E}">
        <p14:creationId xmlns:p14="http://schemas.microsoft.com/office/powerpoint/2010/main" val="280737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3</a:t>
            </a:fld>
            <a:endParaRPr lang="en-CA" dirty="0"/>
          </a:p>
        </p:txBody>
      </p:sp>
    </p:spTree>
    <p:extLst>
      <p:ext uri="{BB962C8B-B14F-4D97-AF65-F5344CB8AC3E}">
        <p14:creationId xmlns:p14="http://schemas.microsoft.com/office/powerpoint/2010/main" val="1764828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3E278-6B64-6936-B42F-4A898A9A29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F4E5A8B-144F-A7A7-4B4F-97CA80B81D56}"/>
              </a:ext>
            </a:extLst>
          </p:cNvPr>
          <p:cNvSpPr>
            <a:spLocks noGrp="1" noRot="1" noChangeAspect="1"/>
          </p:cNvSpPr>
          <p:nvPr>
            <p:ph type="sldImg"/>
          </p:nvPr>
        </p:nvSpPr>
        <p:spPr>
          <a:xfrm>
            <a:off x="993775" y="1143000"/>
            <a:ext cx="4870450" cy="3086100"/>
          </a:xfrm>
        </p:spPr>
      </p:sp>
      <p:sp>
        <p:nvSpPr>
          <p:cNvPr id="3" name="Espace réservé des notes 2">
            <a:extLst>
              <a:ext uri="{FF2B5EF4-FFF2-40B4-BE49-F238E27FC236}">
                <a16:creationId xmlns:a16="http://schemas.microsoft.com/office/drawing/2014/main" id="{B94FF014-0E39-41E9-9ABE-1D777B87708D}"/>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990B9A89-71ED-DA4D-FDBD-3CF2F501C5D7}"/>
              </a:ext>
            </a:extLst>
          </p:cNvPr>
          <p:cNvSpPr>
            <a:spLocks noGrp="1"/>
          </p:cNvSpPr>
          <p:nvPr>
            <p:ph type="sldNum" sz="quarter" idx="5"/>
          </p:nvPr>
        </p:nvSpPr>
        <p:spPr/>
        <p:txBody>
          <a:bodyPr/>
          <a:lstStyle/>
          <a:p>
            <a:fld id="{85F0E14F-83BC-4483-B3DF-7E25C0577599}" type="slidenum">
              <a:rPr lang="en-CA" smtClean="0"/>
              <a:t>31</a:t>
            </a:fld>
            <a:endParaRPr lang="en-CA"/>
          </a:p>
        </p:txBody>
      </p:sp>
    </p:spTree>
    <p:extLst>
      <p:ext uri="{BB962C8B-B14F-4D97-AF65-F5344CB8AC3E}">
        <p14:creationId xmlns:p14="http://schemas.microsoft.com/office/powerpoint/2010/main" val="3648961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3775" y="1143000"/>
            <a:ext cx="4870450" cy="3086100"/>
          </a:xfrm>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0E14F-83BC-4483-B3DF-7E25C0577599}"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t>32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73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95655-BAB1-DFA0-D8B8-81E1D16C2C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21643-EB57-E115-48E1-4CCDB03B9D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7A11A-FD3C-DF0D-3E42-26758FCD892E}"/>
              </a:ext>
            </a:extLst>
          </p:cNvPr>
          <p:cNvSpPr>
            <a:spLocks noGrp="1"/>
          </p:cNvSpPr>
          <p:nvPr>
            <p:ph type="body" idx="1"/>
          </p:nvPr>
        </p:nvSpPr>
        <p:spPr/>
        <p:txBody>
          <a:bodyPr/>
          <a:lstStyle/>
          <a:p>
            <a:pPr marL="171450" indent="-171450">
              <a:buFontTx/>
              <a:buChar char="-"/>
            </a:pPr>
            <a:r>
              <a:rPr lang="fr-FR" b="0" i="0" dirty="0">
                <a:solidFill>
                  <a:srgbClr val="000000"/>
                </a:solidFill>
                <a:effectLst/>
                <a:latin typeface="Segoe UI" panose="020B0502040204020203" pitchFamily="34" charset="0"/>
                <a:cs typeface="Segoe UI" panose="020B0502040204020203" pitchFamily="34" charset="0"/>
              </a:rPr>
              <a:t>Pour augmenter la probabilité d'être sélectionné, utilisez des exemples précis et concrets de votre expérience de travail.</a:t>
            </a:r>
          </a:p>
          <a:p>
            <a:pPr marL="171450" indent="-171450">
              <a:buFontTx/>
              <a:buChar char="-"/>
            </a:pPr>
            <a:r>
              <a:rPr lang="fr-FR" b="0" i="0" dirty="0">
                <a:solidFill>
                  <a:srgbClr val="000000"/>
                </a:solidFill>
                <a:effectLst/>
                <a:latin typeface="Segoe UI" panose="020B0502040204020203" pitchFamily="34" charset="0"/>
                <a:cs typeface="Segoe UI" panose="020B0502040204020203" pitchFamily="34" charset="0"/>
              </a:rPr>
              <a:t>Assurez-vous de préciser quand et où vous avez acquis l'expérience. Il est également important de se concentrer sur ce que vous avez accompli et sur les résultats que vous avez obtenus.</a:t>
            </a:r>
            <a:endParaRPr lang="en-CA"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65919813-7581-8A67-8B51-80AA2B36D1FD}"/>
              </a:ext>
            </a:extLst>
          </p:cNvPr>
          <p:cNvSpPr>
            <a:spLocks noGrp="1"/>
          </p:cNvSpPr>
          <p:nvPr>
            <p:ph type="sldNum" sz="quarter" idx="5"/>
          </p:nvPr>
        </p:nvSpPr>
        <p:spPr/>
        <p:txBody>
          <a:bodyPr/>
          <a:lstStyle/>
          <a:p>
            <a:fld id="{AD07DDC6-83A1-4318-912C-B00E2F036139}" type="slidenum">
              <a:rPr lang="en-CA" smtClean="0"/>
              <a:t>4</a:t>
            </a:fld>
            <a:endParaRPr lang="en-CA"/>
          </a:p>
        </p:txBody>
      </p:sp>
    </p:spTree>
    <p:extLst>
      <p:ext uri="{BB962C8B-B14F-4D97-AF65-F5344CB8AC3E}">
        <p14:creationId xmlns:p14="http://schemas.microsoft.com/office/powerpoint/2010/main" val="17968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CEA64-D222-72A9-7EDC-61183AA4D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90AE81-B0B8-AC66-E82B-7C30C8195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C57DAB-140B-9E16-A483-DEACF48483E7}"/>
              </a:ext>
            </a:extLst>
          </p:cNvPr>
          <p:cNvSpPr>
            <a:spLocks noGrp="1"/>
          </p:cNvSpPr>
          <p:nvPr>
            <p:ph type="body" idx="1"/>
          </p:nvPr>
        </p:nvSpPr>
        <p:spPr/>
        <p:txBody>
          <a:bodyPr/>
          <a:lstStyle/>
          <a:p>
            <a:pPr marL="171450" indent="-171450">
              <a:buFontTx/>
              <a:buChar char="-"/>
            </a:pPr>
            <a:r>
              <a:rPr lang="fr-FR" b="0" i="0" dirty="0">
                <a:solidFill>
                  <a:srgbClr val="000000"/>
                </a:solidFill>
                <a:effectLst/>
                <a:latin typeface="Segoe UI" panose="020B0502040204020203" pitchFamily="34" charset="0"/>
                <a:cs typeface="Segoe UI" panose="020B0502040204020203" pitchFamily="34" charset="0"/>
              </a:rPr>
              <a:t>Pour augmenter la probabilité d'être sélectionné, utilisez des exemples précis et concrets de votre expérience de travail.</a:t>
            </a:r>
          </a:p>
          <a:p>
            <a:pPr marL="171450" indent="-171450">
              <a:buFontTx/>
              <a:buChar char="-"/>
            </a:pPr>
            <a:r>
              <a:rPr lang="fr-FR" b="0" i="0" dirty="0">
                <a:solidFill>
                  <a:srgbClr val="000000"/>
                </a:solidFill>
                <a:effectLst/>
                <a:latin typeface="Segoe UI" panose="020B0502040204020203" pitchFamily="34" charset="0"/>
                <a:cs typeface="Segoe UI" panose="020B0502040204020203" pitchFamily="34" charset="0"/>
              </a:rPr>
              <a:t>Assurez-vous de préciser quand et où vous avez acquis l'expérience. Il est également important de se concentrer sur ce que vous avez accompli et sur les résultats que vous avez obtenus.</a:t>
            </a:r>
            <a:endParaRPr lang="en-CA"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90BCD33-D8F2-2D6C-5482-1C542ECF690B}"/>
              </a:ext>
            </a:extLst>
          </p:cNvPr>
          <p:cNvSpPr>
            <a:spLocks noGrp="1"/>
          </p:cNvSpPr>
          <p:nvPr>
            <p:ph type="sldNum" sz="quarter" idx="5"/>
          </p:nvPr>
        </p:nvSpPr>
        <p:spPr/>
        <p:txBody>
          <a:bodyPr/>
          <a:lstStyle/>
          <a:p>
            <a:fld id="{AD07DDC6-83A1-4318-912C-B00E2F036139}" type="slidenum">
              <a:rPr lang="en-CA" smtClean="0"/>
              <a:t>5</a:t>
            </a:fld>
            <a:endParaRPr lang="en-CA"/>
          </a:p>
        </p:txBody>
      </p:sp>
    </p:spTree>
    <p:extLst>
      <p:ext uri="{BB962C8B-B14F-4D97-AF65-F5344CB8AC3E}">
        <p14:creationId xmlns:p14="http://schemas.microsoft.com/office/powerpoint/2010/main" val="1544670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latin typeface="Segoe UI" panose="020B0502040204020203" pitchFamily="34" charset="0"/>
                <a:cs typeface="Segoe UI" panose="020B0502040204020203" pitchFamily="34" charset="0"/>
              </a:rPr>
              <a:t>Vous devez </a:t>
            </a:r>
            <a:r>
              <a:rPr lang="fr-CA" dirty="0" err="1">
                <a:latin typeface="Segoe UI" panose="020B0502040204020203" pitchFamily="34" charset="0"/>
                <a:cs typeface="Segoe UI" panose="020B0502040204020203" pitchFamily="34" charset="0"/>
              </a:rPr>
              <a:t>créer un compte </a:t>
            </a:r>
            <a:r>
              <a:rPr lang="fr-CA" dirty="0">
                <a:latin typeface="Segoe UI" panose="020B0502040204020203" pitchFamily="34" charset="0"/>
                <a:cs typeface="Segoe UI" panose="020B0502040204020203" pitchFamily="34" charset="0"/>
              </a:rPr>
              <a:t>GC jobs </a:t>
            </a:r>
            <a:r>
              <a:rPr lang="fr-CA" baseline="0" dirty="0">
                <a:latin typeface="Segoe UI" panose="020B0502040204020203" pitchFamily="34" charset="0"/>
                <a:cs typeface="Segoe UI" panose="020B0502040204020203" pitchFamily="34" charset="0"/>
              </a:rPr>
              <a:t>pour commencer votre recherche d'emploi.</a:t>
            </a:r>
            <a:endParaRPr lang="en-CA"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6</a:t>
            </a:fld>
            <a:endParaRPr lang="en-CA"/>
          </a:p>
        </p:txBody>
      </p:sp>
    </p:spTree>
    <p:extLst>
      <p:ext uri="{BB962C8B-B14F-4D97-AF65-F5344CB8AC3E}">
        <p14:creationId xmlns:p14="http://schemas.microsoft.com/office/powerpoint/2010/main" val="1239534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latin typeface="Segoe UI" panose="020B0502040204020203" pitchFamily="34" charset="0"/>
                <a:cs typeface="Segoe UI" panose="020B0502040204020203" pitchFamily="34" charset="0"/>
              </a:rPr>
              <a:t>Le site </a:t>
            </a:r>
            <a:r>
              <a:rPr lang="en-CA" altLang="en-US" dirty="0" err="1">
                <a:latin typeface="Segoe UI" panose="020B0502040204020203" pitchFamily="34" charset="0"/>
                <a:cs typeface="Segoe UI" panose="020B0502040204020203" pitchFamily="34" charset="0"/>
              </a:rPr>
              <a:t>GCJobs </a:t>
            </a:r>
            <a:r>
              <a:rPr lang="en-CA" altLang="en-US" dirty="0">
                <a:latin typeface="Segoe UI" panose="020B0502040204020203" pitchFamily="34" charset="0"/>
                <a:cs typeface="Segoe UI" panose="020B0502040204020203" pitchFamily="34" charset="0"/>
              </a:rPr>
              <a:t>vous donne accès aux différentes opportunités d'emploi au sein du noyau dur de la fonction publique fédérale.</a:t>
            </a:r>
          </a:p>
          <a:p>
            <a:pPr eaLnBrk="1" hangingPunct="1">
              <a:spcBef>
                <a:spcPct val="0"/>
              </a:spcBef>
            </a:pPr>
            <a:endParaRPr lang="en-CA" altLang="en-US" dirty="0">
              <a:latin typeface="Segoe UI" panose="020B0502040204020203" pitchFamily="34" charset="0"/>
              <a:cs typeface="Segoe UI" panose="020B0502040204020203" pitchFamily="34" charset="0"/>
            </a:endParaRPr>
          </a:p>
          <a:p>
            <a:pPr eaLnBrk="1" hangingPunct="1">
              <a:spcBef>
                <a:spcPct val="0"/>
              </a:spcBef>
            </a:pPr>
            <a:r>
              <a:rPr lang="en-CA" altLang="en-US" dirty="0">
                <a:latin typeface="Segoe UI" panose="020B0502040204020203" pitchFamily="34" charset="0"/>
                <a:cs typeface="Segoe UI" panose="020B0502040204020203" pitchFamily="34" charset="0"/>
              </a:rPr>
              <a:t>Certaines organisations gouvernementales ne sont pas tenues de publier leurs offres d'emploi sur le site web </a:t>
            </a:r>
            <a:r>
              <a:rPr lang="en-CA" altLang="en-US" baseline="0" dirty="0">
                <a:latin typeface="Segoe UI" panose="020B0502040204020203" pitchFamily="34" charset="0"/>
                <a:cs typeface="Segoe UI" panose="020B0502040204020203" pitchFamily="34" charset="0"/>
              </a:rPr>
              <a:t>GC Jobs.</a:t>
            </a:r>
            <a:r>
              <a:rPr lang="en-CA" altLang="en-US" dirty="0">
                <a:latin typeface="Segoe UI" panose="020B0502040204020203" pitchFamily="34" charset="0"/>
                <a:cs typeface="Segoe UI" panose="020B0502040204020203" pitchFamily="34" charset="0"/>
              </a:rPr>
              <a:t> Certaines le font, mais beaucoup ne le font pas. Vous pouvez consulter les sites web de ces organisations</a:t>
            </a:r>
          </a:p>
          <a:p>
            <a:pPr eaLnBrk="1" hangingPunct="1">
              <a:spcBef>
                <a:spcPct val="0"/>
              </a:spcBef>
            </a:pPr>
            <a:endParaRPr lang="en-CA" altLang="en-US" dirty="0">
              <a:latin typeface="Segoe UI" panose="020B0502040204020203" pitchFamily="34" charset="0"/>
              <a:cs typeface="Segoe UI" panose="020B0502040204020203" pitchFamily="34" charset="0"/>
            </a:endParaRPr>
          </a:p>
          <a:p>
            <a:pPr eaLnBrk="1" hangingPunct="1">
              <a:spcBef>
                <a:spcPct val="0"/>
              </a:spcBef>
            </a:pPr>
            <a:r>
              <a:rPr lang="en-CA" altLang="en-US" dirty="0">
                <a:latin typeface="Segoe UI" panose="020B0502040204020203" pitchFamily="34" charset="0"/>
                <a:cs typeface="Segoe UI" panose="020B0502040204020203" pitchFamily="34" charset="0"/>
              </a:rPr>
              <a:t>GC Connex et GC Collab sont accessibles aux employés (et aux étudiants, occasionnels) pour des opportunités temporaires ou des </a:t>
            </a:r>
            <a:r>
              <a:rPr lang="en-CA" altLang="en-US" baseline="0" dirty="0">
                <a:latin typeface="Segoe UI" panose="020B0502040204020203" pitchFamily="34" charset="0"/>
                <a:cs typeface="Segoe UI" panose="020B0502040204020203" pitchFamily="34" charset="0"/>
              </a:rPr>
              <a:t>mouvements </a:t>
            </a:r>
            <a:r>
              <a:rPr lang="en-CA" altLang="en-US" dirty="0">
                <a:latin typeface="Segoe UI" panose="020B0502040204020203" pitchFamily="34" charset="0"/>
                <a:cs typeface="Segoe UI" panose="020B0502040204020203" pitchFamily="34" charset="0"/>
              </a:rPr>
              <a:t>latéraux.</a:t>
            </a:r>
          </a:p>
          <a:p>
            <a:pPr eaLnBrk="1" hangingPunct="1">
              <a:spcBef>
                <a:spcPct val="0"/>
              </a:spcBef>
            </a:pPr>
            <a:endParaRPr lang="en-CA" altLang="en-US" dirty="0">
              <a:latin typeface="Segoe UI" panose="020B0502040204020203" pitchFamily="34" charset="0"/>
              <a:cs typeface="Segoe UI" panose="020B0502040204020203" pitchFamily="34" charset="0"/>
            </a:endParaRPr>
          </a:p>
          <a:p>
            <a:pPr eaLnBrk="1" hangingPunct="1">
              <a:spcBef>
                <a:spcPct val="0"/>
              </a:spcBef>
            </a:pPr>
            <a:r>
              <a:rPr lang="en-CA" altLang="en-US" dirty="0">
                <a:latin typeface="Segoe UI" panose="020B0502040204020203" pitchFamily="34" charset="0"/>
                <a:cs typeface="Segoe UI" panose="020B0502040204020203" pitchFamily="34" charset="0"/>
              </a:rPr>
              <a:t>Prendre des contacts, se constituer un réseau par le biais d'événements et d'associations, ou de groupes sur les différentes plateformes de GC </a:t>
            </a:r>
            <a:r>
              <a:rPr lang="en-CA" altLang="en-US" baseline="0" dirty="0">
                <a:latin typeface="Segoe UI" panose="020B0502040204020203" pitchFamily="34" charset="0"/>
                <a:cs typeface="Segoe UI" panose="020B0502040204020203" pitchFamily="34" charset="0"/>
              </a:rPr>
              <a:t>(</a:t>
            </a:r>
            <a:r>
              <a:rPr lang="en-CA" altLang="en-US" baseline="0" dirty="0" err="1">
                <a:latin typeface="Segoe UI" panose="020B0502040204020203" pitchFamily="34" charset="0"/>
                <a:cs typeface="Segoe UI" panose="020B0502040204020203" pitchFamily="34" charset="0"/>
              </a:rPr>
              <a:t>Gcconnex</a:t>
            </a:r>
            <a:r>
              <a:rPr lang="en-CA" altLang="en-US" baseline="0" dirty="0">
                <a:latin typeface="Segoe UI" panose="020B0502040204020203" pitchFamily="34" charset="0"/>
                <a:cs typeface="Segoe UI" panose="020B0502040204020203" pitchFamily="34" charset="0"/>
              </a:rPr>
              <a:t>, </a:t>
            </a:r>
            <a:r>
              <a:rPr lang="en-CA" altLang="en-US" baseline="0" dirty="0" err="1">
                <a:latin typeface="Segoe UI" panose="020B0502040204020203" pitchFamily="34" charset="0"/>
                <a:cs typeface="Segoe UI" panose="020B0502040204020203" pitchFamily="34" charset="0"/>
              </a:rPr>
              <a:t>GCCollab</a:t>
            </a:r>
            <a:r>
              <a:rPr lang="en-CA" altLang="en-US" baseline="0" dirty="0">
                <a:latin typeface="Segoe UI" panose="020B0502040204020203" pitchFamily="34" charset="0"/>
                <a:cs typeface="Segoe UI" panose="020B0502040204020203" pitchFamily="34" charset="0"/>
              </a:rPr>
              <a:t>).</a:t>
            </a:r>
            <a:endParaRPr lang="en-CA" alt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chemeClr val="tx1"/>
                </a:solidFill>
                <a:latin typeface="Segoe UI" panose="020B0502040204020203" pitchFamily="34" charset="0"/>
                <a:cs typeface="Segoe UI" panose="020B0502040204020203" pitchFamily="34" charset="0"/>
              </a:rPr>
              <a:t>Vous pouvez </a:t>
            </a:r>
            <a:r>
              <a:rPr lang="fr-CA" dirty="0" err="1">
                <a:solidFill>
                  <a:schemeClr val="tx1"/>
                </a:solidFill>
                <a:latin typeface="Segoe UI" panose="020B0502040204020203" pitchFamily="34" charset="0"/>
                <a:cs typeface="Segoe UI" panose="020B0502040204020203" pitchFamily="34" charset="0"/>
              </a:rPr>
              <a:t>également postuler </a:t>
            </a:r>
            <a:r>
              <a:rPr lang="fr-CA" dirty="0">
                <a:solidFill>
                  <a:schemeClr val="tx1"/>
                </a:solidFill>
                <a:latin typeface="Segoe UI" panose="020B0502040204020203" pitchFamily="34" charset="0"/>
                <a:cs typeface="Segoe UI" panose="020B0502040204020203" pitchFamily="34" charset="0"/>
              </a:rPr>
              <a:t>à des </a:t>
            </a:r>
            <a:r>
              <a:rPr lang="fr-CA" dirty="0" err="1">
                <a:solidFill>
                  <a:schemeClr val="tx1"/>
                </a:solidFill>
                <a:latin typeface="Segoe UI" panose="020B0502040204020203" pitchFamily="34" charset="0"/>
                <a:cs typeface="Segoe UI" panose="020B0502040204020203" pitchFamily="34" charset="0"/>
              </a:rPr>
              <a:t>offres d'</a:t>
            </a:r>
            <a:r>
              <a:rPr lang="fr-CA" dirty="0">
                <a:solidFill>
                  <a:schemeClr val="tx1"/>
                </a:solidFill>
                <a:latin typeface="Segoe UI" panose="020B0502040204020203" pitchFamily="34" charset="0"/>
                <a:cs typeface="Segoe UI" panose="020B0502040204020203" pitchFamily="34" charset="0"/>
              </a:rPr>
              <a:t>emploi </a:t>
            </a:r>
            <a:r>
              <a:rPr lang="fr-CA" dirty="0" err="1">
                <a:solidFill>
                  <a:schemeClr val="tx1"/>
                </a:solidFill>
                <a:latin typeface="Segoe UI" panose="020B0502040204020203" pitchFamily="34" charset="0"/>
                <a:cs typeface="Segoe UI" panose="020B0502040204020203" pitchFamily="34" charset="0"/>
              </a:rPr>
              <a:t>spécifiques via le </a:t>
            </a:r>
            <a:r>
              <a:rPr lang="fr-CA" dirty="0">
                <a:solidFill>
                  <a:schemeClr val="tx1"/>
                </a:solidFill>
                <a:latin typeface="Segoe UI" panose="020B0502040204020203" pitchFamily="34" charset="0"/>
                <a:cs typeface="Segoe UI" panose="020B0502040204020203" pitchFamily="34" charset="0"/>
              </a:rPr>
              <a:t>portail GC Jobs. </a:t>
            </a:r>
            <a:r>
              <a:rPr lang="fr-CA" baseline="0" dirty="0" err="1">
                <a:solidFill>
                  <a:schemeClr val="tx1"/>
                </a:solidFill>
                <a:latin typeface="Segoe UI" panose="020B0502040204020203" pitchFamily="34" charset="0"/>
                <a:cs typeface="Segoe UI" panose="020B0502040204020203" pitchFamily="34" charset="0"/>
              </a:rPr>
              <a:t>Bien qu'</a:t>
            </a:r>
            <a:r>
              <a:rPr lang="fr-CA" dirty="0" err="1">
                <a:solidFill>
                  <a:schemeClr val="tx1"/>
                </a:solidFill>
                <a:latin typeface="Segoe UI" panose="020B0502040204020203" pitchFamily="34" charset="0"/>
                <a:cs typeface="Segoe UI" panose="020B0502040204020203" pitchFamily="34" charset="0"/>
              </a:rPr>
              <a:t>il ne </a:t>
            </a:r>
            <a:r>
              <a:rPr lang="fr-CA" dirty="0">
                <a:solidFill>
                  <a:schemeClr val="tx1"/>
                </a:solidFill>
                <a:latin typeface="Segoe UI" panose="020B0502040204020203" pitchFamily="34" charset="0"/>
                <a:cs typeface="Segoe UI" panose="020B0502040204020203" pitchFamily="34" charset="0"/>
              </a:rPr>
              <a:t>soit </a:t>
            </a:r>
            <a:r>
              <a:rPr lang="fr-CA" dirty="0" err="1">
                <a:solidFill>
                  <a:schemeClr val="tx1"/>
                </a:solidFill>
                <a:latin typeface="Segoe UI" panose="020B0502040204020203" pitchFamily="34" charset="0"/>
                <a:cs typeface="Segoe UI" panose="020B0502040204020203" pitchFamily="34" charset="0"/>
              </a:rPr>
              <a:t>pas nécessaire </a:t>
            </a:r>
            <a:r>
              <a:rPr lang="fr-CA" dirty="0">
                <a:solidFill>
                  <a:schemeClr val="tx1"/>
                </a:solidFill>
                <a:latin typeface="Segoe UI" panose="020B0502040204020203" pitchFamily="34" charset="0"/>
                <a:cs typeface="Segoe UI" panose="020B0502040204020203" pitchFamily="34" charset="0"/>
              </a:rPr>
              <a:t>de </a:t>
            </a:r>
            <a:r>
              <a:rPr lang="fr-CA" baseline="0" dirty="0" err="1">
                <a:solidFill>
                  <a:schemeClr val="tx1"/>
                </a:solidFill>
                <a:latin typeface="Segoe UI" panose="020B0502040204020203" pitchFamily="34" charset="0"/>
                <a:cs typeface="Segoe UI" panose="020B0502040204020203" pitchFamily="34" charset="0"/>
              </a:rPr>
              <a:t>créer </a:t>
            </a:r>
            <a:r>
              <a:rPr lang="fr-CA" baseline="0" dirty="0">
                <a:solidFill>
                  <a:schemeClr val="tx1"/>
                </a:solidFill>
                <a:latin typeface="Segoe UI" panose="020B0502040204020203" pitchFamily="34" charset="0"/>
                <a:cs typeface="Segoe UI" panose="020B0502040204020203" pitchFamily="34" charset="0"/>
              </a:rPr>
              <a:t>un </a:t>
            </a:r>
            <a:r>
              <a:rPr lang="fr-CA" baseline="0" dirty="0" err="1">
                <a:solidFill>
                  <a:schemeClr val="tx1"/>
                </a:solidFill>
                <a:latin typeface="Segoe UI" panose="020B0502040204020203" pitchFamily="34" charset="0"/>
                <a:cs typeface="Segoe UI" panose="020B0502040204020203" pitchFamily="34" charset="0"/>
              </a:rPr>
              <a:t>compte </a:t>
            </a:r>
            <a:r>
              <a:rPr lang="fr-CA" baseline="0" dirty="0">
                <a:solidFill>
                  <a:schemeClr val="tx1"/>
                </a:solidFill>
                <a:latin typeface="Segoe UI" panose="020B0502040204020203" pitchFamily="34" charset="0"/>
                <a:cs typeface="Segoe UI" panose="020B0502040204020203" pitchFamily="34" charset="0"/>
              </a:rPr>
              <a:t>pour effectuer une recherche, </a:t>
            </a:r>
            <a:r>
              <a:rPr lang="fr-CA" baseline="0" dirty="0" err="1">
                <a:solidFill>
                  <a:schemeClr val="tx1"/>
                </a:solidFill>
                <a:latin typeface="Segoe UI" panose="020B0502040204020203" pitchFamily="34" charset="0"/>
                <a:cs typeface="Segoe UI" panose="020B0502040204020203" pitchFamily="34" charset="0"/>
              </a:rPr>
              <a:t>vous </a:t>
            </a:r>
            <a:r>
              <a:rPr lang="fr-CA" baseline="0" dirty="0">
                <a:solidFill>
                  <a:schemeClr val="tx1"/>
                </a:solidFill>
                <a:latin typeface="Segoe UI" panose="020B0502040204020203" pitchFamily="34" charset="0"/>
                <a:cs typeface="Segoe UI" panose="020B0502040204020203" pitchFamily="34" charset="0"/>
              </a:rPr>
              <a:t>pouvez le faire </a:t>
            </a:r>
            <a:r>
              <a:rPr lang="fr-CA" baseline="0" dirty="0" err="1">
                <a:solidFill>
                  <a:schemeClr val="tx1"/>
                </a:solidFill>
                <a:latin typeface="Segoe UI" panose="020B0502040204020203" pitchFamily="34" charset="0"/>
                <a:cs typeface="Segoe UI" panose="020B0502040204020203" pitchFamily="34" charset="0"/>
              </a:rPr>
              <a:t>à tout </a:t>
            </a:r>
            <a:r>
              <a:rPr lang="fr-CA" baseline="0" dirty="0">
                <a:solidFill>
                  <a:schemeClr val="tx1"/>
                </a:solidFill>
                <a:latin typeface="Segoe UI" panose="020B0502040204020203" pitchFamily="34" charset="0"/>
                <a:cs typeface="Segoe UI" panose="020B0502040204020203" pitchFamily="34" charset="0"/>
              </a:rPr>
              <a:t>moment, mais </a:t>
            </a:r>
            <a:r>
              <a:rPr lang="fr-CA" baseline="0" dirty="0" err="1">
                <a:solidFill>
                  <a:schemeClr val="tx1"/>
                </a:solidFill>
                <a:latin typeface="Segoe UI" panose="020B0502040204020203" pitchFamily="34" charset="0"/>
                <a:cs typeface="Segoe UI" panose="020B0502040204020203" pitchFamily="34" charset="0"/>
              </a:rPr>
              <a:t>vous </a:t>
            </a:r>
            <a:r>
              <a:rPr lang="fr-CA" baseline="0" dirty="0">
                <a:solidFill>
                  <a:schemeClr val="tx1"/>
                </a:solidFill>
                <a:latin typeface="Segoe UI" panose="020B0502040204020203" pitchFamily="34" charset="0"/>
                <a:cs typeface="Segoe UI" panose="020B0502040204020203" pitchFamily="34" charset="0"/>
              </a:rPr>
              <a:t>devez </a:t>
            </a:r>
            <a:r>
              <a:rPr lang="fr-CA" baseline="0" dirty="0" err="1">
                <a:solidFill>
                  <a:schemeClr val="tx1"/>
                </a:solidFill>
                <a:latin typeface="Segoe UI" panose="020B0502040204020203" pitchFamily="34" charset="0"/>
                <a:cs typeface="Segoe UI" panose="020B0502040204020203" pitchFamily="34" charset="0"/>
              </a:rPr>
              <a:t>créer </a:t>
            </a:r>
            <a:r>
              <a:rPr lang="fr-CA" baseline="0" dirty="0">
                <a:solidFill>
                  <a:schemeClr val="tx1"/>
                </a:solidFill>
                <a:latin typeface="Segoe UI" panose="020B0502040204020203" pitchFamily="34" charset="0"/>
                <a:cs typeface="Segoe UI" panose="020B0502040204020203" pitchFamily="34" charset="0"/>
              </a:rPr>
              <a:t>un </a:t>
            </a:r>
            <a:r>
              <a:rPr lang="fr-CA" baseline="0" dirty="0" err="1">
                <a:solidFill>
                  <a:schemeClr val="tx1"/>
                </a:solidFill>
                <a:latin typeface="Segoe UI" panose="020B0502040204020203" pitchFamily="34" charset="0"/>
                <a:cs typeface="Segoe UI" panose="020B0502040204020203" pitchFamily="34" charset="0"/>
              </a:rPr>
              <a:t>compte </a:t>
            </a:r>
            <a:r>
              <a:rPr lang="fr-CA" baseline="0" dirty="0">
                <a:solidFill>
                  <a:schemeClr val="tx1"/>
                </a:solidFill>
                <a:latin typeface="Segoe UI" panose="020B0502040204020203" pitchFamily="34" charset="0"/>
                <a:cs typeface="Segoe UI" panose="020B0502040204020203" pitchFamily="34" charset="0"/>
              </a:rPr>
              <a:t>pour </a:t>
            </a:r>
            <a:r>
              <a:rPr lang="fr-CA" baseline="0" dirty="0" err="1">
                <a:solidFill>
                  <a:schemeClr val="tx1"/>
                </a:solidFill>
                <a:latin typeface="Segoe UI" panose="020B0502040204020203" pitchFamily="34" charset="0"/>
                <a:cs typeface="Segoe UI" panose="020B0502040204020203" pitchFamily="34" charset="0"/>
              </a:rPr>
              <a:t>postuler</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Il peut </a:t>
            </a:r>
            <a:r>
              <a:rPr lang="fr-CA" baseline="0" dirty="0">
                <a:solidFill>
                  <a:schemeClr val="tx1"/>
                </a:solidFill>
                <a:latin typeface="Segoe UI" panose="020B0502040204020203" pitchFamily="34" charset="0"/>
                <a:cs typeface="Segoe UI" panose="020B0502040204020203" pitchFamily="34" charset="0"/>
              </a:rPr>
              <a:t>donc </a:t>
            </a:r>
            <a:r>
              <a:rPr lang="fr-CA" baseline="0" dirty="0" err="1">
                <a:solidFill>
                  <a:schemeClr val="tx1"/>
                </a:solidFill>
                <a:latin typeface="Segoe UI" panose="020B0502040204020203" pitchFamily="34" charset="0"/>
                <a:cs typeface="Segoe UI" panose="020B0502040204020203" pitchFamily="34" charset="0"/>
              </a:rPr>
              <a:t>être utile d'en créer </a:t>
            </a:r>
            <a:r>
              <a:rPr lang="fr-CA" baseline="0" dirty="0">
                <a:solidFill>
                  <a:schemeClr val="tx1"/>
                </a:solidFill>
                <a:latin typeface="Segoe UI" panose="020B0502040204020203" pitchFamily="34" charset="0"/>
                <a:cs typeface="Segoe UI" panose="020B0502040204020203" pitchFamily="34" charset="0"/>
              </a:rPr>
              <a:t>un </a:t>
            </a:r>
            <a:r>
              <a:rPr lang="fr-CA" baseline="0" dirty="0" err="1">
                <a:solidFill>
                  <a:schemeClr val="tx1"/>
                </a:solidFill>
                <a:latin typeface="Segoe UI" panose="020B0502040204020203" pitchFamily="34" charset="0"/>
                <a:cs typeface="Segoe UI" panose="020B0502040204020203" pitchFamily="34" charset="0"/>
              </a:rPr>
              <a:t>avant de </a:t>
            </a:r>
            <a:r>
              <a:rPr lang="fr-CA" baseline="0" dirty="0">
                <a:solidFill>
                  <a:schemeClr val="tx1"/>
                </a:solidFill>
                <a:latin typeface="Segoe UI" panose="020B0502040204020203" pitchFamily="34" charset="0"/>
                <a:cs typeface="Segoe UI" panose="020B0502040204020203" pitchFamily="34" charset="0"/>
              </a:rPr>
              <a:t>commencer à </a:t>
            </a:r>
            <a:r>
              <a:rPr lang="fr-CA" baseline="0" dirty="0" err="1">
                <a:solidFill>
                  <a:schemeClr val="tx1"/>
                </a:solidFill>
                <a:latin typeface="Segoe UI" panose="020B0502040204020203" pitchFamily="34" charset="0"/>
                <a:cs typeface="Segoe UI" panose="020B0502040204020203" pitchFamily="34" charset="0"/>
              </a:rPr>
              <a:t>chercher</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Vous </a:t>
            </a:r>
            <a:r>
              <a:rPr lang="fr-CA" baseline="0" dirty="0">
                <a:solidFill>
                  <a:schemeClr val="tx1"/>
                </a:solidFill>
                <a:latin typeface="Segoe UI" panose="020B0502040204020203" pitchFamily="34" charset="0"/>
                <a:cs typeface="Segoe UI" panose="020B0502040204020203" pitchFamily="34" charset="0"/>
              </a:rPr>
              <a:t>pourrez </a:t>
            </a:r>
            <a:r>
              <a:rPr lang="fr-CA" baseline="0" dirty="0" err="1">
                <a:solidFill>
                  <a:schemeClr val="tx1"/>
                </a:solidFill>
                <a:latin typeface="Segoe UI" panose="020B0502040204020203" pitchFamily="34" charset="0"/>
                <a:cs typeface="Segoe UI" panose="020B0502040204020203" pitchFamily="34" charset="0"/>
              </a:rPr>
              <a:t>ainsi postuler dès </a:t>
            </a:r>
            <a:r>
              <a:rPr lang="fr-CA" baseline="0" dirty="0">
                <a:solidFill>
                  <a:schemeClr val="tx1"/>
                </a:solidFill>
                <a:latin typeface="Segoe UI" panose="020B0502040204020203" pitchFamily="34" charset="0"/>
                <a:cs typeface="Segoe UI" panose="020B0502040204020203" pitchFamily="34" charset="0"/>
              </a:rPr>
              <a:t>que </a:t>
            </a:r>
            <a:r>
              <a:rPr lang="fr-CA" baseline="0" dirty="0" err="1">
                <a:solidFill>
                  <a:schemeClr val="tx1"/>
                </a:solidFill>
                <a:latin typeface="Segoe UI" panose="020B0502040204020203" pitchFamily="34" charset="0"/>
                <a:cs typeface="Segoe UI" panose="020B0502040204020203" pitchFamily="34" charset="0"/>
              </a:rPr>
              <a:t>vous trouverez </a:t>
            </a:r>
            <a:r>
              <a:rPr lang="fr-CA" baseline="0" dirty="0">
                <a:solidFill>
                  <a:schemeClr val="tx1"/>
                </a:solidFill>
                <a:latin typeface="Segoe UI" panose="020B0502040204020203" pitchFamily="34" charset="0"/>
                <a:cs typeface="Segoe UI" panose="020B0502040204020203" pitchFamily="34" charset="0"/>
              </a:rPr>
              <a:t>une </a:t>
            </a:r>
            <a:r>
              <a:rPr lang="fr-CA" baseline="0" dirty="0" err="1">
                <a:solidFill>
                  <a:schemeClr val="tx1"/>
                </a:solidFill>
                <a:latin typeface="Segoe UI" panose="020B0502040204020203" pitchFamily="34" charset="0"/>
                <a:cs typeface="Segoe UI" panose="020B0502040204020203" pitchFamily="34" charset="0"/>
              </a:rPr>
              <a:t>opportunité intéressante</a:t>
            </a:r>
            <a:r>
              <a:rPr lang="fr-CA" baseline="0" dirty="0">
                <a:solidFill>
                  <a:schemeClr val="tx1"/>
                </a:solidFill>
                <a:latin typeface="Segoe UI" panose="020B0502040204020203" pitchFamily="34" charset="0"/>
                <a:cs typeface="Segoe UI" panose="020B0502040204020203" pitchFamily="34" charset="0"/>
              </a:rPr>
              <a:t>.</a:t>
            </a:r>
          </a:p>
          <a:p>
            <a:endParaRPr lang="en-CA" dirty="0"/>
          </a:p>
        </p:txBody>
      </p:sp>
      <p:sp>
        <p:nvSpPr>
          <p:cNvPr id="4" name="Slide Number Placeholder 3"/>
          <p:cNvSpPr>
            <a:spLocks noGrp="1"/>
          </p:cNvSpPr>
          <p:nvPr>
            <p:ph type="sldNum" sz="quarter" idx="5"/>
          </p:nvPr>
        </p:nvSpPr>
        <p:spPr/>
        <p:txBody>
          <a:bodyPr/>
          <a:lstStyle/>
          <a:p>
            <a:fld id="{90E15087-A1B5-4233-A11B-964A1DC53ECD}" type="slidenum">
              <a:rPr lang="en-CA" smtClean="0"/>
              <a:t>7</a:t>
            </a:fld>
            <a:endParaRPr lang="en-CA"/>
          </a:p>
        </p:txBody>
      </p:sp>
    </p:spTree>
    <p:extLst>
      <p:ext uri="{BB962C8B-B14F-4D97-AF65-F5344CB8AC3E}">
        <p14:creationId xmlns:p14="http://schemas.microsoft.com/office/powerpoint/2010/main" val="260871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0" noProof="0" dirty="0">
                <a:latin typeface="Segoe UI" panose="020B0502040204020203" pitchFamily="34" charset="0"/>
                <a:cs typeface="Segoe UI" panose="020B0502040204020203" pitchFamily="34" charset="0"/>
              </a:rPr>
              <a:t>Vous y trouverez tous les </a:t>
            </a:r>
            <a:r>
              <a:rPr lang="en-CA" i="0" noProof="0" dirty="0" err="1">
                <a:latin typeface="Segoe UI" panose="020B0502040204020203" pitchFamily="34" charset="0"/>
                <a:cs typeface="Segoe UI" panose="020B0502040204020203" pitchFamily="34" charset="0"/>
              </a:rPr>
              <a:t>emplois</a:t>
            </a:r>
            <a:r>
              <a:rPr lang="en-CA" i="0" noProof="0" dirty="0">
                <a:latin typeface="Segoe UI" panose="020B0502040204020203" pitchFamily="34" charset="0"/>
                <a:cs typeface="Segoe UI" panose="020B0502040204020203" pitchFamily="34" charset="0"/>
              </a:rPr>
              <a:t> disponibles pour le public dans l'ensemble du </a:t>
            </a:r>
            <a:r>
              <a:rPr lang="en-CA" i="0" baseline="0" noProof="0" dirty="0">
                <a:latin typeface="Segoe UI" panose="020B0502040204020203" pitchFamily="34" charset="0"/>
                <a:cs typeface="Segoe UI" panose="020B0502040204020203" pitchFamily="34" charset="0"/>
              </a:rPr>
              <a:t>pays. </a:t>
            </a:r>
          </a:p>
          <a:p>
            <a:pPr defTabSz="931774">
              <a:defRPr/>
            </a:pPr>
            <a:r>
              <a:rPr lang="en-CA" i="0" dirty="0">
                <a:latin typeface="Segoe UI" panose="020B0502040204020203" pitchFamily="34" charset="0"/>
                <a:cs typeface="Segoe UI" panose="020B0502040204020203" pitchFamily="34" charset="0"/>
              </a:rPr>
              <a:t>Vous pouvez désormais parcourir les </a:t>
            </a:r>
            <a:r>
              <a:rPr lang="en-CA" i="0" baseline="0" dirty="0">
                <a:latin typeface="Segoe UI" panose="020B0502040204020203" pitchFamily="34" charset="0"/>
                <a:cs typeface="Segoe UI" panose="020B0502040204020203" pitchFamily="34" charset="0"/>
              </a:rPr>
              <a:t>offres d'</a:t>
            </a:r>
            <a:r>
              <a:rPr lang="en-CA" i="0" dirty="0">
                <a:latin typeface="Segoe UI" panose="020B0502040204020203" pitchFamily="34" charset="0"/>
                <a:cs typeface="Segoe UI" panose="020B0502040204020203" pitchFamily="34" charset="0"/>
              </a:rPr>
              <a:t>emploi et utiliser des filtres pour affiner votre recherche. </a:t>
            </a:r>
          </a:p>
          <a:p>
            <a:r>
              <a:rPr lang="en-CA" i="0" baseline="0" noProof="0" dirty="0">
                <a:latin typeface="Segoe UI" panose="020B0502040204020203" pitchFamily="34" charset="0"/>
                <a:cs typeface="Segoe UI" panose="020B0502040204020203" pitchFamily="34" charset="0"/>
              </a:rPr>
              <a:t>Pour ce faire, </a:t>
            </a:r>
            <a:r>
              <a:rPr lang="en-CA" i="0" noProof="0" dirty="0">
                <a:latin typeface="Segoe UI" panose="020B0502040204020203" pitchFamily="34" charset="0"/>
                <a:cs typeface="Segoe UI" panose="020B0502040204020203" pitchFamily="34" charset="0"/>
              </a:rPr>
              <a:t>vous pouvez </a:t>
            </a:r>
            <a:r>
              <a:rPr lang="en-CA" i="0" baseline="0" noProof="0" dirty="0">
                <a:latin typeface="Segoe UI" panose="020B0502040204020203" pitchFamily="34" charset="0"/>
                <a:cs typeface="Segoe UI" panose="020B0502040204020203" pitchFamily="34" charset="0"/>
              </a:rPr>
              <a:t>filtrer par lieu (1) ou par type d'emploi (2).</a:t>
            </a:r>
          </a:p>
          <a:p>
            <a:endParaRPr lang="en-CA" i="0" baseline="0" noProof="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Segoe UI" panose="020B0502040204020203" pitchFamily="34" charset="0"/>
                <a:cs typeface="Segoe UI" panose="020B0502040204020203" pitchFamily="34" charset="0"/>
              </a:rPr>
              <a:t>Chaque offre d'emploi a des critères d'éligibilité différents, veillez à consulter la section "Qui peut postuler".</a:t>
            </a:r>
          </a:p>
          <a:p>
            <a:endParaRPr lang="en-CA" i="0" noProof="0"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8</a:t>
            </a:fld>
            <a:endParaRPr lang="en-CA"/>
          </a:p>
        </p:txBody>
      </p:sp>
    </p:spTree>
    <p:extLst>
      <p:ext uri="{BB962C8B-B14F-4D97-AF65-F5344CB8AC3E}">
        <p14:creationId xmlns:p14="http://schemas.microsoft.com/office/powerpoint/2010/main" val="2699911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latin typeface="Segoe UI" panose="020B0502040204020203" pitchFamily="34" charset="0"/>
                <a:cs typeface="Segoe UI" panose="020B0502040204020203" pitchFamily="34" charset="0"/>
              </a:rPr>
              <a:t>En cliquant sur l'</a:t>
            </a:r>
            <a:r>
              <a:rPr lang="en-CA" baseline="0" noProof="0" dirty="0">
                <a:latin typeface="Segoe UI" panose="020B0502040204020203" pitchFamily="34" charset="0"/>
                <a:cs typeface="Segoe UI" panose="020B0502040204020203" pitchFamily="34" charset="0"/>
              </a:rPr>
              <a:t>offre d'emploi, vous obtiendrez des informations relatives à :</a:t>
            </a:r>
          </a:p>
          <a:p>
            <a:pPr marL="174708" indent="-174708">
              <a:buFont typeface="Arial" panose="020B0604020202020204" pitchFamily="34" charset="0"/>
              <a:buChar char="•"/>
            </a:pPr>
            <a:r>
              <a:rPr lang="en-CA" baseline="0" noProof="0" dirty="0">
                <a:latin typeface="Segoe UI" panose="020B0502040204020203" pitchFamily="34" charset="0"/>
                <a:cs typeface="Segoe UI" panose="020B0502040204020203" pitchFamily="34" charset="0"/>
              </a:rPr>
              <a:t>L'organisme d'embauche</a:t>
            </a:r>
          </a:p>
          <a:p>
            <a:pPr marL="174708" indent="-174708">
              <a:buFont typeface="Arial" panose="020B0604020202020204" pitchFamily="34" charset="0"/>
              <a:buChar char="•"/>
            </a:pPr>
            <a:r>
              <a:rPr lang="en-CA" baseline="0" noProof="0" dirty="0">
                <a:latin typeface="Segoe UI" panose="020B0502040204020203" pitchFamily="34" charset="0"/>
                <a:cs typeface="Segoe UI" panose="020B0502040204020203" pitchFamily="34" charset="0"/>
              </a:rPr>
              <a:t>L'emplacement du poste</a:t>
            </a:r>
          </a:p>
          <a:p>
            <a:pPr marL="174708" indent="-174708">
              <a:buFont typeface="Arial" panose="020B0604020202020204" pitchFamily="34" charset="0"/>
              <a:buChar char="•"/>
            </a:pPr>
            <a:r>
              <a:rPr lang="en-CA" baseline="0" noProof="0" dirty="0">
                <a:latin typeface="Segoe UI" panose="020B0502040204020203" pitchFamily="34" charset="0"/>
                <a:cs typeface="Segoe UI" panose="020B0502040204020203" pitchFamily="34" charset="0"/>
              </a:rPr>
              <a:t>La catégorie professionnelle du poste</a:t>
            </a:r>
          </a:p>
          <a:p>
            <a:pPr marL="174708" indent="-174708">
              <a:buFont typeface="Arial" panose="020B0604020202020204" pitchFamily="34" charset="0"/>
              <a:buChar char="•"/>
            </a:pPr>
            <a:r>
              <a:rPr lang="en-CA" baseline="0" noProof="0" dirty="0">
                <a:latin typeface="Segoe UI" panose="020B0502040204020203" pitchFamily="34" charset="0"/>
                <a:cs typeface="Segoe UI" panose="020B0502040204020203" pitchFamily="34" charset="0"/>
              </a:rPr>
              <a:t>Le salaire du poste</a:t>
            </a:r>
          </a:p>
          <a:p>
            <a:pPr marL="174708" indent="-174708">
              <a:buFont typeface="Arial" panose="020B0604020202020204" pitchFamily="34" charset="0"/>
              <a:buChar char="•"/>
            </a:pPr>
            <a:r>
              <a:rPr lang="en-CA" baseline="0" noProof="0" dirty="0">
                <a:latin typeface="Segoe UI" panose="020B0502040204020203" pitchFamily="34" charset="0"/>
                <a:cs typeface="Segoe UI" panose="020B0502040204020203" pitchFamily="34" charset="0"/>
              </a:rPr>
              <a:t>La date de clôture : il est très important de postuler avant cette date.</a:t>
            </a:r>
          </a:p>
          <a:p>
            <a:pPr marL="174708" indent="-174708">
              <a:buFont typeface="Arial" panose="020B0604020202020204" pitchFamily="34" charset="0"/>
              <a:buChar char="•"/>
            </a:pPr>
            <a:r>
              <a:rPr lang="en-CA" baseline="0" noProof="0" dirty="0">
                <a:latin typeface="Segoe UI" panose="020B0502040204020203" pitchFamily="34" charset="0"/>
                <a:cs typeface="Segoe UI" panose="020B0502040204020203" pitchFamily="34" charset="0"/>
              </a:rPr>
              <a:t>Et qui peut postuler : Il </a:t>
            </a:r>
            <a:r>
              <a:rPr lang="en-CA" altLang="en-US" dirty="0">
                <a:latin typeface="Segoe UI" panose="020B0502040204020203" pitchFamily="34" charset="0"/>
                <a:cs typeface="Segoe UI" panose="020B0502040204020203" pitchFamily="34" charset="0"/>
              </a:rPr>
              <a:t>peut être interne à la fonction publique ou ouvert au public. Il peut également être limité à un ou plusieurs départements ou à une zone géographique. Si vous n'êtes pas sûr, vous pouvez demander plus d'informations en envoyant un courriel au </a:t>
            </a:r>
            <a:r>
              <a:rPr lang="en-CA" altLang="en-US" baseline="0" dirty="0">
                <a:latin typeface="Segoe UI" panose="020B0502040204020203" pitchFamily="34" charset="0"/>
                <a:cs typeface="Segoe UI" panose="020B0502040204020203" pitchFamily="34" charset="0"/>
              </a:rPr>
              <a:t>contact indiqué au bas de la page.</a:t>
            </a:r>
            <a:endParaRPr lang="en-CA" baseline="0" noProof="0" dirty="0">
              <a:latin typeface="Segoe UI" panose="020B0502040204020203" pitchFamily="34" charset="0"/>
              <a:cs typeface="Segoe UI" panose="020B0502040204020203" pitchFamily="34" charset="0"/>
            </a:endParaRPr>
          </a:p>
          <a:p>
            <a:endParaRPr lang="en-CA" baseline="0" noProof="0" dirty="0">
              <a:latin typeface="Segoe UI" panose="020B0502040204020203" pitchFamily="34" charset="0"/>
              <a:cs typeface="Segoe UI" panose="020B0502040204020203" pitchFamily="34" charset="0"/>
            </a:endParaRPr>
          </a:p>
          <a:p>
            <a:r>
              <a:rPr lang="en-CA" baseline="0" noProof="0" dirty="0">
                <a:latin typeface="Segoe UI" panose="020B0502040204020203" pitchFamily="34" charset="0"/>
                <a:cs typeface="Segoe UI" panose="020B0502040204020203" pitchFamily="34" charset="0"/>
              </a:rPr>
              <a:t>Vous êtes maintenant prêt à déposer votre candidature ! </a:t>
            </a: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9</a:t>
            </a:fld>
            <a:endParaRPr lang="en-CA"/>
          </a:p>
        </p:txBody>
      </p:sp>
    </p:spTree>
    <p:extLst>
      <p:ext uri="{BB962C8B-B14F-4D97-AF65-F5344CB8AC3E}">
        <p14:creationId xmlns:p14="http://schemas.microsoft.com/office/powerpoint/2010/main" val="178751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8690-7D4E-1335-188B-AD240608BE32}"/>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19B4E345-1E98-1302-7BBD-A65DF6BB50D7}"/>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8906A0E5-03D6-3FB3-5772-D56C153392CD}"/>
              </a:ext>
            </a:extLst>
          </p:cNvPr>
          <p:cNvSpPr>
            <a:spLocks noGrp="1"/>
          </p:cNvSpPr>
          <p:nvPr>
            <p:ph type="dt" sz="half" idx="10"/>
          </p:nvPr>
        </p:nvSpPr>
        <p:spPr/>
        <p:txBody>
          <a:bodyPr/>
          <a:lstStyle/>
          <a:p>
            <a:fld id="{4BC980C8-A7A6-44A7-9113-CCB46CC122D7}" type="datetimeFigureOut">
              <a:rPr lang="fr-CA" smtClean="0"/>
              <a:t>2025-07-07</a:t>
            </a:fld>
            <a:endParaRPr lang="fr-CA"/>
          </a:p>
        </p:txBody>
      </p:sp>
      <p:sp>
        <p:nvSpPr>
          <p:cNvPr id="5" name="Footer Placeholder 4">
            <a:extLst>
              <a:ext uri="{FF2B5EF4-FFF2-40B4-BE49-F238E27FC236}">
                <a16:creationId xmlns:a16="http://schemas.microsoft.com/office/drawing/2014/main" id="{18356DB3-DBB5-EB48-4FC9-5BF0DAA962FD}"/>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22828E5C-77C3-3E80-F6FC-D963DEAC0F2C}"/>
              </a:ext>
            </a:extLst>
          </p:cNvPr>
          <p:cNvSpPr>
            <a:spLocks noGrp="1"/>
          </p:cNvSpPr>
          <p:nvPr>
            <p:ph type="sldNum" sz="quarter" idx="12"/>
          </p:nvPr>
        </p:nvSpPr>
        <p:spPr/>
        <p:txBody>
          <a:bodyPr/>
          <a:lstStyle/>
          <a:p>
            <a:fld id="{A6B7788E-FFF9-48AE-A4E8-FC910F13E7EB}" type="slidenum">
              <a:rPr lang="fr-CA" smtClean="0"/>
              <a:t>‹#›</a:t>
            </a:fld>
            <a:endParaRPr lang="fr-CA"/>
          </a:p>
        </p:txBody>
      </p:sp>
    </p:spTree>
    <p:extLst>
      <p:ext uri="{BB962C8B-B14F-4D97-AF65-F5344CB8AC3E}">
        <p14:creationId xmlns:p14="http://schemas.microsoft.com/office/powerpoint/2010/main" val="45268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F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D3F38-C465-59FD-C7BA-63AC7BD437AB}"/>
              </a:ext>
            </a:extLst>
          </p:cNvPr>
          <p:cNvSpPr>
            <a:spLocks noGrp="1"/>
          </p:cNvSpPr>
          <p:nvPr>
            <p:ph type="ctrTitle"/>
          </p:nvPr>
        </p:nvSpPr>
        <p:spPr>
          <a:xfrm>
            <a:off x="510020" y="1329169"/>
            <a:ext cx="5897924" cy="2827537"/>
          </a:xfrm>
        </p:spPr>
        <p:txBody>
          <a:bodyPr anchor="b"/>
          <a:lstStyle>
            <a:lvl1pPr algn="l">
              <a:defRPr sz="6307" baseline="0">
                <a:latin typeface="Arial" panose="020B0604020202020204" pitchFamily="34" charset="0"/>
                <a:cs typeface="Arial" panose="020B0604020202020204" pitchFamily="34" charset="0"/>
              </a:defRPr>
            </a:lvl1pPr>
          </a:lstStyle>
          <a:p>
            <a:r>
              <a:rPr lang="en-US"/>
              <a:t>Click to edit Master title style</a:t>
            </a:r>
            <a:endParaRPr lang="fr-CA"/>
          </a:p>
        </p:txBody>
      </p:sp>
      <p:sp>
        <p:nvSpPr>
          <p:cNvPr id="3" name="Subtitle 2">
            <a:extLst>
              <a:ext uri="{FF2B5EF4-FFF2-40B4-BE49-F238E27FC236}">
                <a16:creationId xmlns:a16="http://schemas.microsoft.com/office/drawing/2014/main" id="{D59E57AD-BEE3-68F7-DE5C-6E5EE65F1783}"/>
              </a:ext>
            </a:extLst>
          </p:cNvPr>
          <p:cNvSpPr>
            <a:spLocks noGrp="1"/>
          </p:cNvSpPr>
          <p:nvPr>
            <p:ph type="subTitle" idx="1"/>
          </p:nvPr>
        </p:nvSpPr>
        <p:spPr>
          <a:xfrm>
            <a:off x="510020" y="4265747"/>
            <a:ext cx="5897924" cy="1960851"/>
          </a:xfrm>
        </p:spPr>
        <p:txBody>
          <a:bodyPr/>
          <a:lstStyle>
            <a:lvl1pPr marL="0" indent="0" algn="l">
              <a:buNone/>
              <a:defRPr sz="2523">
                <a:latin typeface="Arial" panose="020B0604020202020204" pitchFamily="34" charset="0"/>
                <a:cs typeface="Arial" panose="020B0604020202020204" pitchFamily="34" charset="0"/>
              </a:defRPr>
            </a:lvl1pPr>
            <a:lvl2pPr marL="480609" indent="0" algn="ctr">
              <a:buNone/>
              <a:defRPr sz="2102"/>
            </a:lvl2pPr>
            <a:lvl3pPr marL="961217" indent="0" algn="ctr">
              <a:buNone/>
              <a:defRPr sz="1892"/>
            </a:lvl3pPr>
            <a:lvl4pPr marL="1441826" indent="0" algn="ctr">
              <a:buNone/>
              <a:defRPr sz="1682"/>
            </a:lvl4pPr>
            <a:lvl5pPr marL="1922435" indent="0" algn="ctr">
              <a:buNone/>
              <a:defRPr sz="1682"/>
            </a:lvl5pPr>
            <a:lvl6pPr marL="2403043" indent="0" algn="ctr">
              <a:buNone/>
              <a:defRPr sz="1682"/>
            </a:lvl6pPr>
            <a:lvl7pPr marL="2883652" indent="0" algn="ctr">
              <a:buNone/>
              <a:defRPr sz="1682"/>
            </a:lvl7pPr>
            <a:lvl8pPr marL="3364260" indent="0" algn="ctr">
              <a:buNone/>
              <a:defRPr sz="1682"/>
            </a:lvl8pPr>
            <a:lvl9pPr marL="3844869" indent="0" algn="ctr">
              <a:buNone/>
              <a:defRPr sz="1682"/>
            </a:lvl9pPr>
          </a:lstStyle>
          <a:p>
            <a:r>
              <a:rPr lang="en-US"/>
              <a:t>Click to edit Master subtitle style</a:t>
            </a:r>
            <a:endParaRPr lang="fr-CA"/>
          </a:p>
        </p:txBody>
      </p:sp>
    </p:spTree>
    <p:extLst>
      <p:ext uri="{BB962C8B-B14F-4D97-AF65-F5344CB8AC3E}">
        <p14:creationId xmlns:p14="http://schemas.microsoft.com/office/powerpoint/2010/main" val="142966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6768-0350-DEC1-8811-4DB2961F681C}"/>
              </a:ext>
            </a:extLst>
          </p:cNvPr>
          <p:cNvSpPr>
            <a:spLocks noGrp="1"/>
          </p:cNvSpPr>
          <p:nvPr>
            <p:ph type="title"/>
          </p:nvPr>
        </p:nvSpPr>
        <p:spPr>
          <a:xfrm>
            <a:off x="882762" y="541443"/>
            <a:ext cx="4133457" cy="1895052"/>
          </a:xfrm>
        </p:spPr>
        <p:txBody>
          <a:bodyPr anchor="b"/>
          <a:lstStyle>
            <a:lvl1pPr>
              <a:defRPr sz="3364"/>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2338E7AF-FBA8-C2B3-6737-5027040BB63E}"/>
              </a:ext>
            </a:extLst>
          </p:cNvPr>
          <p:cNvSpPr>
            <a:spLocks noGrp="1"/>
          </p:cNvSpPr>
          <p:nvPr>
            <p:ph idx="1"/>
          </p:nvPr>
        </p:nvSpPr>
        <p:spPr>
          <a:xfrm>
            <a:off x="5448422" y="1169368"/>
            <a:ext cx="6488043" cy="5771636"/>
          </a:xfrm>
        </p:spPr>
        <p:txBody>
          <a:bodyPr/>
          <a:lstStyle>
            <a:lvl1pPr>
              <a:defRPr sz="3364"/>
            </a:lvl1pPr>
            <a:lvl2pPr>
              <a:defRPr sz="2943"/>
            </a:lvl2pPr>
            <a:lvl3pPr>
              <a:defRPr sz="2523"/>
            </a:lvl3pPr>
            <a:lvl4pPr>
              <a:defRPr sz="2102"/>
            </a:lvl4pPr>
            <a:lvl5pPr>
              <a:defRPr sz="2102"/>
            </a:lvl5pPr>
            <a:lvl6pPr>
              <a:defRPr sz="2102"/>
            </a:lvl6pPr>
            <a:lvl7pPr>
              <a:defRPr sz="2102"/>
            </a:lvl7pPr>
            <a:lvl8pPr>
              <a:defRPr sz="2102"/>
            </a:lvl8pPr>
            <a:lvl9pPr>
              <a:defRPr sz="21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a:extLst>
              <a:ext uri="{FF2B5EF4-FFF2-40B4-BE49-F238E27FC236}">
                <a16:creationId xmlns:a16="http://schemas.microsoft.com/office/drawing/2014/main" id="{038B882A-EE4F-3C2A-C3A5-5EBBA911C95B}"/>
              </a:ext>
            </a:extLst>
          </p:cNvPr>
          <p:cNvSpPr>
            <a:spLocks noGrp="1"/>
          </p:cNvSpPr>
          <p:nvPr>
            <p:ph type="body" sz="half" idx="2"/>
          </p:nvPr>
        </p:nvSpPr>
        <p:spPr>
          <a:xfrm>
            <a:off x="882762" y="2436495"/>
            <a:ext cx="4133457" cy="4513908"/>
          </a:xfrm>
        </p:spPr>
        <p:txBody>
          <a:bodyPr/>
          <a:lstStyle>
            <a:lvl1pPr marL="0" indent="0">
              <a:buNone/>
              <a:defRPr sz="1682"/>
            </a:lvl1pPr>
            <a:lvl2pPr marL="480609" indent="0">
              <a:buNone/>
              <a:defRPr sz="1472"/>
            </a:lvl2pPr>
            <a:lvl3pPr marL="961217" indent="0">
              <a:buNone/>
              <a:defRPr sz="1261"/>
            </a:lvl3pPr>
            <a:lvl4pPr marL="1441826" indent="0">
              <a:buNone/>
              <a:defRPr sz="1051"/>
            </a:lvl4pPr>
            <a:lvl5pPr marL="1922435" indent="0">
              <a:buNone/>
              <a:defRPr sz="1051"/>
            </a:lvl5pPr>
            <a:lvl6pPr marL="2403043" indent="0">
              <a:buNone/>
              <a:defRPr sz="1051"/>
            </a:lvl6pPr>
            <a:lvl7pPr marL="2883652" indent="0">
              <a:buNone/>
              <a:defRPr sz="1051"/>
            </a:lvl7pPr>
            <a:lvl8pPr marL="3364260" indent="0">
              <a:buNone/>
              <a:defRPr sz="1051"/>
            </a:lvl8pPr>
            <a:lvl9pPr marL="3844869" indent="0">
              <a:buNone/>
              <a:defRPr sz="1051"/>
            </a:lvl9pPr>
          </a:lstStyle>
          <a:p>
            <a:pPr lvl="0"/>
            <a:r>
              <a:rPr lang="en-US"/>
              <a:t>Click to edit Master text styles</a:t>
            </a:r>
          </a:p>
        </p:txBody>
      </p:sp>
      <p:sp>
        <p:nvSpPr>
          <p:cNvPr id="5" name="Date Placeholder 4">
            <a:extLst>
              <a:ext uri="{FF2B5EF4-FFF2-40B4-BE49-F238E27FC236}">
                <a16:creationId xmlns:a16="http://schemas.microsoft.com/office/drawing/2014/main" id="{CC8601CB-EC94-22AB-3833-7FEB104045FE}"/>
              </a:ext>
            </a:extLst>
          </p:cNvPr>
          <p:cNvSpPr>
            <a:spLocks noGrp="1"/>
          </p:cNvSpPr>
          <p:nvPr>
            <p:ph type="dt" sz="half" idx="10"/>
          </p:nvPr>
        </p:nvSpPr>
        <p:spPr/>
        <p:txBody>
          <a:bodyPr/>
          <a:lstStyle/>
          <a:p>
            <a:fld id="{4BC980C8-A7A6-44A7-9113-CCB46CC122D7}" type="datetimeFigureOut">
              <a:rPr lang="fr-CA" smtClean="0"/>
              <a:t>2025-07-07</a:t>
            </a:fld>
            <a:endParaRPr lang="fr-CA"/>
          </a:p>
        </p:txBody>
      </p:sp>
      <p:sp>
        <p:nvSpPr>
          <p:cNvPr id="6" name="Footer Placeholder 5">
            <a:extLst>
              <a:ext uri="{FF2B5EF4-FFF2-40B4-BE49-F238E27FC236}">
                <a16:creationId xmlns:a16="http://schemas.microsoft.com/office/drawing/2014/main" id="{FE2F5763-A939-5562-BB2B-7963BAD9619B}"/>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88EA2B74-C4CD-702F-F799-B97FBF5A77D1}"/>
              </a:ext>
            </a:extLst>
          </p:cNvPr>
          <p:cNvSpPr>
            <a:spLocks noGrp="1"/>
          </p:cNvSpPr>
          <p:nvPr>
            <p:ph type="sldNum" sz="quarter" idx="12"/>
          </p:nvPr>
        </p:nvSpPr>
        <p:spPr/>
        <p:txBody>
          <a:bodyPr/>
          <a:lstStyle/>
          <a:p>
            <a:fld id="{A6B7788E-FFF9-48AE-A4E8-FC910F13E7EB}" type="slidenum">
              <a:rPr lang="fr-CA" smtClean="0"/>
              <a:t>‹#›</a:t>
            </a:fld>
            <a:endParaRPr lang="fr-CA"/>
          </a:p>
        </p:txBody>
      </p:sp>
    </p:spTree>
    <p:extLst>
      <p:ext uri="{BB962C8B-B14F-4D97-AF65-F5344CB8AC3E}">
        <p14:creationId xmlns:p14="http://schemas.microsoft.com/office/powerpoint/2010/main" val="298553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94190-1E32-E99C-D0B8-9C850DEEF051}"/>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1A0E5E23-737A-7A8D-CAED-936D7CF2DCDF}"/>
              </a:ext>
            </a:extLst>
          </p:cNvPr>
          <p:cNvSpPr>
            <a:spLocks noGrp="1"/>
          </p:cNvSpPr>
          <p:nvPr>
            <p:ph sz="half" idx="1"/>
          </p:nvPr>
        </p:nvSpPr>
        <p:spPr>
          <a:xfrm>
            <a:off x="881093" y="2162013"/>
            <a:ext cx="5446752" cy="51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a:extLst>
              <a:ext uri="{FF2B5EF4-FFF2-40B4-BE49-F238E27FC236}">
                <a16:creationId xmlns:a16="http://schemas.microsoft.com/office/drawing/2014/main" id="{275ADF06-53BF-FFDE-6E79-3DE9E9A498A8}"/>
              </a:ext>
            </a:extLst>
          </p:cNvPr>
          <p:cNvSpPr>
            <a:spLocks noGrp="1"/>
          </p:cNvSpPr>
          <p:nvPr>
            <p:ph sz="half" idx="2"/>
          </p:nvPr>
        </p:nvSpPr>
        <p:spPr>
          <a:xfrm>
            <a:off x="6488044" y="2162013"/>
            <a:ext cx="5446752" cy="51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a:extLst>
              <a:ext uri="{FF2B5EF4-FFF2-40B4-BE49-F238E27FC236}">
                <a16:creationId xmlns:a16="http://schemas.microsoft.com/office/drawing/2014/main" id="{95326FB0-A9F5-20C3-F2F5-59B6238EAF28}"/>
              </a:ext>
            </a:extLst>
          </p:cNvPr>
          <p:cNvSpPr>
            <a:spLocks noGrp="1"/>
          </p:cNvSpPr>
          <p:nvPr>
            <p:ph type="dt" sz="half" idx="10"/>
          </p:nvPr>
        </p:nvSpPr>
        <p:spPr/>
        <p:txBody>
          <a:bodyPr/>
          <a:lstStyle/>
          <a:p>
            <a:fld id="{4BC980C8-A7A6-44A7-9113-CCB46CC122D7}" type="datetimeFigureOut">
              <a:rPr lang="fr-CA" smtClean="0"/>
              <a:t>2025-07-07</a:t>
            </a:fld>
            <a:endParaRPr lang="fr-CA"/>
          </a:p>
        </p:txBody>
      </p:sp>
      <p:sp>
        <p:nvSpPr>
          <p:cNvPr id="6" name="Footer Placeholder 5">
            <a:extLst>
              <a:ext uri="{FF2B5EF4-FFF2-40B4-BE49-F238E27FC236}">
                <a16:creationId xmlns:a16="http://schemas.microsoft.com/office/drawing/2014/main" id="{6F9C1308-24E5-5E89-8431-189C12C3D7D0}"/>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9BEB34F0-C472-D0EE-4BDC-4C8441E1B090}"/>
              </a:ext>
            </a:extLst>
          </p:cNvPr>
          <p:cNvSpPr>
            <a:spLocks noGrp="1"/>
          </p:cNvSpPr>
          <p:nvPr>
            <p:ph type="sldNum" sz="quarter" idx="12"/>
          </p:nvPr>
        </p:nvSpPr>
        <p:spPr/>
        <p:txBody>
          <a:bodyPr/>
          <a:lstStyle/>
          <a:p>
            <a:fld id="{A6B7788E-FFF9-48AE-A4E8-FC910F13E7EB}" type="slidenum">
              <a:rPr lang="fr-CA" smtClean="0"/>
              <a:t>‹#›</a:t>
            </a:fld>
            <a:endParaRPr lang="fr-CA"/>
          </a:p>
        </p:txBody>
      </p:sp>
    </p:spTree>
    <p:extLst>
      <p:ext uri="{BB962C8B-B14F-4D97-AF65-F5344CB8AC3E}">
        <p14:creationId xmlns:p14="http://schemas.microsoft.com/office/powerpoint/2010/main" val="265747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8690-7D4E-1335-188B-AD240608BE32}"/>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19B4E345-1E98-1302-7BBD-A65DF6BB50D7}"/>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8906A0E5-03D6-3FB3-5772-D56C153392CD}"/>
              </a:ext>
            </a:extLst>
          </p:cNvPr>
          <p:cNvSpPr>
            <a:spLocks noGrp="1"/>
          </p:cNvSpPr>
          <p:nvPr>
            <p:ph type="dt" sz="half" idx="10"/>
          </p:nvPr>
        </p:nvSpPr>
        <p:spPr/>
        <p:txBody>
          <a:bodyPr/>
          <a:lstStyle/>
          <a:p>
            <a:fld id="{4BC980C8-A7A6-44A7-9113-CCB46CC122D7}" type="datetimeFigureOut">
              <a:rPr lang="fr-CA" smtClean="0"/>
              <a:t>2025-07-07</a:t>
            </a:fld>
            <a:endParaRPr lang="fr-CA"/>
          </a:p>
        </p:txBody>
      </p:sp>
      <p:sp>
        <p:nvSpPr>
          <p:cNvPr id="5" name="Footer Placeholder 4">
            <a:extLst>
              <a:ext uri="{FF2B5EF4-FFF2-40B4-BE49-F238E27FC236}">
                <a16:creationId xmlns:a16="http://schemas.microsoft.com/office/drawing/2014/main" id="{18356DB3-DBB5-EB48-4FC9-5BF0DAA962FD}"/>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22828E5C-77C3-3E80-F6FC-D963DEAC0F2C}"/>
              </a:ext>
            </a:extLst>
          </p:cNvPr>
          <p:cNvSpPr>
            <a:spLocks noGrp="1"/>
          </p:cNvSpPr>
          <p:nvPr>
            <p:ph type="sldNum" sz="quarter" idx="12"/>
          </p:nvPr>
        </p:nvSpPr>
        <p:spPr/>
        <p:txBody>
          <a:bodyPr/>
          <a:lstStyle/>
          <a:p>
            <a:fld id="{A6B7788E-FFF9-48AE-A4E8-FC910F13E7EB}" type="slidenum">
              <a:rPr lang="fr-CA" smtClean="0"/>
              <a:t>‹#›</a:t>
            </a:fld>
            <a:endParaRPr lang="fr-CA"/>
          </a:p>
        </p:txBody>
      </p:sp>
    </p:spTree>
    <p:extLst>
      <p:ext uri="{BB962C8B-B14F-4D97-AF65-F5344CB8AC3E}">
        <p14:creationId xmlns:p14="http://schemas.microsoft.com/office/powerpoint/2010/main" val="2652806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3E3BC6-7302-92CB-1734-9CB74849B2F3}"/>
              </a:ext>
            </a:extLst>
          </p:cNvPr>
          <p:cNvSpPr>
            <a:spLocks noGrp="1"/>
          </p:cNvSpPr>
          <p:nvPr>
            <p:ph type="title"/>
          </p:nvPr>
        </p:nvSpPr>
        <p:spPr>
          <a:xfrm>
            <a:off x="881093" y="432403"/>
            <a:ext cx="11053703" cy="1569810"/>
          </a:xfrm>
          <a:prstGeom prst="rect">
            <a:avLst/>
          </a:prstGeom>
        </p:spPr>
        <p:txBody>
          <a:bodyPr vert="horz" lIns="91440" tIns="45720" rIns="91440" bIns="45720" rtlCol="0" anchor="ctr">
            <a:normAutofit/>
          </a:bodyPr>
          <a:lstStyle/>
          <a:p>
            <a:r>
              <a:rPr lang="en-US"/>
              <a:t>Cliquez pour modifier le style du titre principal</a:t>
            </a:r>
            <a:endParaRPr lang="fr-CA"/>
          </a:p>
        </p:txBody>
      </p:sp>
      <p:sp>
        <p:nvSpPr>
          <p:cNvPr id="3" name="Text Placeholder 2">
            <a:extLst>
              <a:ext uri="{FF2B5EF4-FFF2-40B4-BE49-F238E27FC236}">
                <a16:creationId xmlns:a16="http://schemas.microsoft.com/office/drawing/2014/main" id="{4AC30889-1A4A-BC2C-69F8-7A35DE5CB384}"/>
              </a:ext>
            </a:extLst>
          </p:cNvPr>
          <p:cNvSpPr>
            <a:spLocks noGrp="1"/>
          </p:cNvSpPr>
          <p:nvPr>
            <p:ph type="body" idx="1"/>
          </p:nvPr>
        </p:nvSpPr>
        <p:spPr>
          <a:xfrm>
            <a:off x="881093" y="2162013"/>
            <a:ext cx="11053703" cy="5153112"/>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fr-CA"/>
          </a:p>
        </p:txBody>
      </p:sp>
      <p:sp>
        <p:nvSpPr>
          <p:cNvPr id="4" name="Date Placeholder 3">
            <a:extLst>
              <a:ext uri="{FF2B5EF4-FFF2-40B4-BE49-F238E27FC236}">
                <a16:creationId xmlns:a16="http://schemas.microsoft.com/office/drawing/2014/main" id="{26D1B3B3-C040-286E-2876-0D7174E48D43}"/>
              </a:ext>
            </a:extLst>
          </p:cNvPr>
          <p:cNvSpPr>
            <a:spLocks noGrp="1"/>
          </p:cNvSpPr>
          <p:nvPr>
            <p:ph type="dt" sz="half" idx="2"/>
          </p:nvPr>
        </p:nvSpPr>
        <p:spPr>
          <a:xfrm>
            <a:off x="881092" y="7693322"/>
            <a:ext cx="2883575" cy="432403"/>
          </a:xfrm>
          <a:prstGeom prst="rect">
            <a:avLst/>
          </a:prstGeom>
        </p:spPr>
        <p:txBody>
          <a:bodyPr vert="horz" lIns="91440" tIns="45720" rIns="91440" bIns="45720" rtlCol="0" anchor="ctr"/>
          <a:lstStyle>
            <a:lvl1pPr algn="l">
              <a:defRPr sz="1051">
                <a:solidFill>
                  <a:schemeClr val="tx1">
                    <a:tint val="75000"/>
                  </a:schemeClr>
                </a:solidFill>
                <a:latin typeface="Arial" panose="020B0604020202020204" pitchFamily="34" charset="0"/>
                <a:cs typeface="Arial" panose="020B0604020202020204" pitchFamily="34" charset="0"/>
              </a:defRPr>
            </a:lvl1pPr>
          </a:lstStyle>
          <a:p>
            <a:fld id="{4BC980C8-A7A6-44A7-9113-CCB46CC122D7}" type="datetimeFigureOut">
              <a:rPr lang="fr-CA" smtClean="0"/>
              <a:t>2025-07-07</a:t>
            </a:fld>
            <a:endParaRPr lang="fr-CA"/>
          </a:p>
        </p:txBody>
      </p:sp>
      <p:sp>
        <p:nvSpPr>
          <p:cNvPr id="5" name="Footer Placeholder 4">
            <a:extLst>
              <a:ext uri="{FF2B5EF4-FFF2-40B4-BE49-F238E27FC236}">
                <a16:creationId xmlns:a16="http://schemas.microsoft.com/office/drawing/2014/main" id="{96A63035-BA1D-C88F-3ADE-EA814438D7EE}"/>
              </a:ext>
            </a:extLst>
          </p:cNvPr>
          <p:cNvSpPr>
            <a:spLocks noGrp="1"/>
          </p:cNvSpPr>
          <p:nvPr>
            <p:ph type="ftr" sz="quarter" idx="3"/>
          </p:nvPr>
        </p:nvSpPr>
        <p:spPr>
          <a:xfrm>
            <a:off x="4245263" y="7693322"/>
            <a:ext cx="4325362" cy="432403"/>
          </a:xfrm>
          <a:prstGeom prst="rect">
            <a:avLst/>
          </a:prstGeom>
        </p:spPr>
        <p:txBody>
          <a:bodyPr vert="horz" lIns="91440" tIns="45720" rIns="91440" bIns="45720" rtlCol="0" anchor="ctr"/>
          <a:lstStyle>
            <a:lvl1pPr algn="ctr">
              <a:defRPr sz="1051">
                <a:solidFill>
                  <a:schemeClr val="tx1">
                    <a:tint val="75000"/>
                  </a:schemeClr>
                </a:solidFill>
                <a:latin typeface="Arial" panose="020B0604020202020204" pitchFamily="34" charset="0"/>
                <a:cs typeface="Arial" panose="020B0604020202020204" pitchFamily="34" charset="0"/>
              </a:defRPr>
            </a:lvl1pPr>
          </a:lstStyle>
          <a:p>
            <a:endParaRPr lang="fr-CA"/>
          </a:p>
        </p:txBody>
      </p:sp>
      <p:sp>
        <p:nvSpPr>
          <p:cNvPr id="6" name="Slide Number Placeholder 5">
            <a:extLst>
              <a:ext uri="{FF2B5EF4-FFF2-40B4-BE49-F238E27FC236}">
                <a16:creationId xmlns:a16="http://schemas.microsoft.com/office/drawing/2014/main" id="{6F9F5FEE-AE0A-26F2-1A9B-75037703F914}"/>
              </a:ext>
            </a:extLst>
          </p:cNvPr>
          <p:cNvSpPr>
            <a:spLocks noGrp="1"/>
          </p:cNvSpPr>
          <p:nvPr>
            <p:ph type="sldNum" sz="quarter" idx="4"/>
          </p:nvPr>
        </p:nvSpPr>
        <p:spPr>
          <a:xfrm>
            <a:off x="9051221" y="7693322"/>
            <a:ext cx="2883575" cy="432403"/>
          </a:xfrm>
          <a:prstGeom prst="rect">
            <a:avLst/>
          </a:prstGeom>
        </p:spPr>
        <p:txBody>
          <a:bodyPr vert="horz" lIns="91440" tIns="45720" rIns="91440" bIns="45720" rtlCol="0" anchor="ctr"/>
          <a:lstStyle>
            <a:lvl1pPr algn="r">
              <a:defRPr sz="1051">
                <a:solidFill>
                  <a:schemeClr val="tx1">
                    <a:tint val="75000"/>
                  </a:schemeClr>
                </a:solidFill>
                <a:latin typeface="Arial" panose="020B0604020202020204" pitchFamily="34" charset="0"/>
                <a:cs typeface="Arial" panose="020B0604020202020204" pitchFamily="34" charset="0"/>
              </a:defRPr>
            </a:lvl1pPr>
          </a:lstStyle>
          <a:p>
            <a:fld id="{A6B7788E-FFF9-48AE-A4E8-FC910F13E7EB}" type="slidenum">
              <a:rPr lang="fr-CA" smtClean="0"/>
              <a:t>‹#›</a:t>
            </a:fld>
            <a:endParaRPr lang="fr-CA"/>
          </a:p>
        </p:txBody>
      </p:sp>
      <p:sp>
        <p:nvSpPr>
          <p:cNvPr id="8" name="ZoneTexte 7">
            <a:extLst>
              <a:ext uri="{FF2B5EF4-FFF2-40B4-BE49-F238E27FC236}">
                <a16:creationId xmlns:a16="http://schemas.microsoft.com/office/drawing/2014/main" id="{76532A52-EF32-3DCC-D5F7-3F39667C3929}"/>
              </a:ext>
            </a:extLst>
          </p:cNvPr>
          <p:cNvSpPr txBox="1"/>
          <p:nvPr userDrawn="1">
            <p:extLst>
              <p:ext uri="{1162E1C5-73C7-4A58-AE30-91384D911F3F}">
                <p184:classification xmlns:p184="http://schemas.microsoft.com/office/powerpoint/2018/4/main" val="hdr"/>
              </p:ext>
            </p:extLst>
          </p:nvPr>
        </p:nvSpPr>
        <p:spPr>
          <a:xfrm>
            <a:off x="10812463" y="63500"/>
            <a:ext cx="1974850" cy="182880"/>
          </a:xfrm>
          <a:prstGeom prst="rect">
            <a:avLst/>
          </a:prstGeom>
        </p:spPr>
        <p:txBody>
          <a:bodyPr horzOverflow="overflow" lIns="0" tIns="0" rIns="0" bIns="0">
            <a:spAutoFit/>
          </a:bodyPr>
          <a:lstStyle/>
          <a:p>
            <a:pPr algn="l"/>
            <a:r>
              <a:rPr lang="en-CA" sz="1200">
                <a:solidFill>
                  <a:srgbClr val="000000">
                    <a:alpha val="50000"/>
                  </a:srgbClr>
                </a:solidFill>
                <a:latin typeface="Calibri" panose="020F0502020204030204" pitchFamily="34" charset="0"/>
                <a:cs typeface="Calibri" panose="020F0502020204030204" pitchFamily="34" charset="0"/>
              </a:rPr>
              <a:t>NON CLASSIFIÉ / UNCLASSIFIED</a:t>
            </a:r>
          </a:p>
        </p:txBody>
      </p:sp>
    </p:spTree>
    <p:extLst>
      <p:ext uri="{BB962C8B-B14F-4D97-AF65-F5344CB8AC3E}">
        <p14:creationId xmlns:p14="http://schemas.microsoft.com/office/powerpoint/2010/main" val="3673029892"/>
      </p:ext>
    </p:extLst>
  </p:cSld>
  <p:clrMap bg1="lt1" tx1="dk1" bg2="lt2" tx2="dk2" accent1="accent1" accent2="accent2" accent3="accent3" accent4="accent4" accent5="accent5" accent6="accent6" hlink="hlink" folHlink="folHlink"/>
  <p:sldLayoutIdLst>
    <p:sldLayoutId id="2147483650" r:id="rId1"/>
    <p:sldLayoutId id="2147483685" r:id="rId2"/>
    <p:sldLayoutId id="2147483683" r:id="rId3"/>
    <p:sldLayoutId id="2147483684" r:id="rId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3E3BC6-7302-92CB-1734-9CB74849B2F3}"/>
              </a:ext>
            </a:extLst>
          </p:cNvPr>
          <p:cNvSpPr>
            <a:spLocks noGrp="1"/>
          </p:cNvSpPr>
          <p:nvPr>
            <p:ph type="title"/>
          </p:nvPr>
        </p:nvSpPr>
        <p:spPr>
          <a:xfrm>
            <a:off x="881093" y="432403"/>
            <a:ext cx="11053703" cy="1569810"/>
          </a:xfrm>
          <a:prstGeom prst="rect">
            <a:avLst/>
          </a:prstGeom>
        </p:spPr>
        <p:txBody>
          <a:bodyPr vert="horz" lIns="91440" tIns="45720" rIns="91440" bIns="45720" rtlCol="0" anchor="ctr">
            <a:normAutofit/>
          </a:bodyPr>
          <a:lstStyle/>
          <a:p>
            <a:r>
              <a:rPr lang="en-US"/>
              <a:t>Cliquez pour modifier le style du titre principal</a:t>
            </a:r>
            <a:endParaRPr lang="fr-CA"/>
          </a:p>
        </p:txBody>
      </p:sp>
      <p:sp>
        <p:nvSpPr>
          <p:cNvPr id="3" name="Text Placeholder 2">
            <a:extLst>
              <a:ext uri="{FF2B5EF4-FFF2-40B4-BE49-F238E27FC236}">
                <a16:creationId xmlns:a16="http://schemas.microsoft.com/office/drawing/2014/main" id="{4AC30889-1A4A-BC2C-69F8-7A35DE5CB384}"/>
              </a:ext>
            </a:extLst>
          </p:cNvPr>
          <p:cNvSpPr>
            <a:spLocks noGrp="1"/>
          </p:cNvSpPr>
          <p:nvPr>
            <p:ph type="body" idx="1"/>
          </p:nvPr>
        </p:nvSpPr>
        <p:spPr>
          <a:xfrm>
            <a:off x="881093" y="2162013"/>
            <a:ext cx="11053703" cy="5153112"/>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fr-CA"/>
          </a:p>
        </p:txBody>
      </p:sp>
      <p:sp>
        <p:nvSpPr>
          <p:cNvPr id="4" name="Date Placeholder 3">
            <a:extLst>
              <a:ext uri="{FF2B5EF4-FFF2-40B4-BE49-F238E27FC236}">
                <a16:creationId xmlns:a16="http://schemas.microsoft.com/office/drawing/2014/main" id="{26D1B3B3-C040-286E-2876-0D7174E48D43}"/>
              </a:ext>
            </a:extLst>
          </p:cNvPr>
          <p:cNvSpPr>
            <a:spLocks noGrp="1"/>
          </p:cNvSpPr>
          <p:nvPr>
            <p:ph type="dt" sz="half" idx="2"/>
          </p:nvPr>
        </p:nvSpPr>
        <p:spPr>
          <a:xfrm>
            <a:off x="881092" y="7693322"/>
            <a:ext cx="2883575" cy="432403"/>
          </a:xfrm>
          <a:prstGeom prst="rect">
            <a:avLst/>
          </a:prstGeom>
        </p:spPr>
        <p:txBody>
          <a:bodyPr vert="horz" lIns="91440" tIns="45720" rIns="91440" bIns="45720" rtlCol="0" anchor="ctr"/>
          <a:lstStyle>
            <a:lvl1pPr algn="l">
              <a:defRPr sz="1051">
                <a:solidFill>
                  <a:schemeClr val="tx1">
                    <a:tint val="75000"/>
                  </a:schemeClr>
                </a:solidFill>
                <a:latin typeface="Arial" panose="020B0604020202020204" pitchFamily="34" charset="0"/>
                <a:cs typeface="Arial" panose="020B0604020202020204" pitchFamily="34" charset="0"/>
              </a:defRPr>
            </a:lvl1pPr>
          </a:lstStyle>
          <a:p>
            <a:fld id="{4BC980C8-A7A6-44A7-9113-CCB46CC122D7}" type="datetimeFigureOut">
              <a:rPr lang="fr-CA" smtClean="0"/>
              <a:t>2025-07-07</a:t>
            </a:fld>
            <a:endParaRPr lang="fr-CA"/>
          </a:p>
        </p:txBody>
      </p:sp>
      <p:sp>
        <p:nvSpPr>
          <p:cNvPr id="5" name="Footer Placeholder 4">
            <a:extLst>
              <a:ext uri="{FF2B5EF4-FFF2-40B4-BE49-F238E27FC236}">
                <a16:creationId xmlns:a16="http://schemas.microsoft.com/office/drawing/2014/main" id="{96A63035-BA1D-C88F-3ADE-EA814438D7EE}"/>
              </a:ext>
            </a:extLst>
          </p:cNvPr>
          <p:cNvSpPr>
            <a:spLocks noGrp="1"/>
          </p:cNvSpPr>
          <p:nvPr>
            <p:ph type="ftr" sz="quarter" idx="3"/>
          </p:nvPr>
        </p:nvSpPr>
        <p:spPr>
          <a:xfrm>
            <a:off x="4245263" y="7693322"/>
            <a:ext cx="4325362" cy="432403"/>
          </a:xfrm>
          <a:prstGeom prst="rect">
            <a:avLst/>
          </a:prstGeom>
        </p:spPr>
        <p:txBody>
          <a:bodyPr vert="horz" lIns="91440" tIns="45720" rIns="91440" bIns="45720" rtlCol="0" anchor="ctr"/>
          <a:lstStyle>
            <a:lvl1pPr algn="ctr">
              <a:defRPr sz="1051">
                <a:solidFill>
                  <a:schemeClr val="tx1">
                    <a:tint val="75000"/>
                  </a:schemeClr>
                </a:solidFill>
                <a:latin typeface="Arial" panose="020B0604020202020204" pitchFamily="34" charset="0"/>
                <a:cs typeface="Arial" panose="020B0604020202020204" pitchFamily="34" charset="0"/>
              </a:defRPr>
            </a:lvl1pPr>
          </a:lstStyle>
          <a:p>
            <a:endParaRPr lang="fr-CA"/>
          </a:p>
        </p:txBody>
      </p:sp>
      <p:sp>
        <p:nvSpPr>
          <p:cNvPr id="6" name="Slide Number Placeholder 5">
            <a:extLst>
              <a:ext uri="{FF2B5EF4-FFF2-40B4-BE49-F238E27FC236}">
                <a16:creationId xmlns:a16="http://schemas.microsoft.com/office/drawing/2014/main" id="{6F9F5FEE-AE0A-26F2-1A9B-75037703F914}"/>
              </a:ext>
            </a:extLst>
          </p:cNvPr>
          <p:cNvSpPr>
            <a:spLocks noGrp="1"/>
          </p:cNvSpPr>
          <p:nvPr>
            <p:ph type="sldNum" sz="quarter" idx="4"/>
          </p:nvPr>
        </p:nvSpPr>
        <p:spPr>
          <a:xfrm>
            <a:off x="9051221" y="7693322"/>
            <a:ext cx="2883575" cy="432403"/>
          </a:xfrm>
          <a:prstGeom prst="rect">
            <a:avLst/>
          </a:prstGeom>
        </p:spPr>
        <p:txBody>
          <a:bodyPr vert="horz" lIns="91440" tIns="45720" rIns="91440" bIns="45720" rtlCol="0" anchor="ctr"/>
          <a:lstStyle>
            <a:lvl1pPr algn="r">
              <a:defRPr sz="1051">
                <a:solidFill>
                  <a:schemeClr val="tx1">
                    <a:tint val="75000"/>
                  </a:schemeClr>
                </a:solidFill>
                <a:latin typeface="Arial" panose="020B0604020202020204" pitchFamily="34" charset="0"/>
                <a:cs typeface="Arial" panose="020B0604020202020204" pitchFamily="34" charset="0"/>
              </a:defRPr>
            </a:lvl1pPr>
          </a:lstStyle>
          <a:p>
            <a:fld id="{A6B7788E-FFF9-48AE-A4E8-FC910F13E7EB}" type="slidenum">
              <a:rPr lang="fr-CA" smtClean="0"/>
              <a:t>‹#›</a:t>
            </a:fld>
            <a:endParaRPr lang="fr-CA"/>
          </a:p>
        </p:txBody>
      </p:sp>
      <p:sp>
        <p:nvSpPr>
          <p:cNvPr id="8" name="ZoneTexte 7">
            <a:extLst>
              <a:ext uri="{FF2B5EF4-FFF2-40B4-BE49-F238E27FC236}">
                <a16:creationId xmlns:a16="http://schemas.microsoft.com/office/drawing/2014/main" id="{8D1AE7A6-E830-43AB-A74E-44B66690117C}"/>
              </a:ext>
            </a:extLst>
          </p:cNvPr>
          <p:cNvSpPr txBox="1"/>
          <p:nvPr userDrawn="1">
            <p:extLst>
              <p:ext uri="{1162E1C5-73C7-4A58-AE30-91384D911F3F}">
                <p184:classification xmlns:p184="http://schemas.microsoft.com/office/powerpoint/2018/4/main" val="hdr"/>
              </p:ext>
            </p:extLst>
          </p:nvPr>
        </p:nvSpPr>
        <p:spPr>
          <a:xfrm>
            <a:off x="10812463" y="63500"/>
            <a:ext cx="1974850" cy="182880"/>
          </a:xfrm>
          <a:prstGeom prst="rect">
            <a:avLst/>
          </a:prstGeom>
        </p:spPr>
        <p:txBody>
          <a:bodyPr horzOverflow="overflow" lIns="0" tIns="0" rIns="0" bIns="0">
            <a:spAutoFit/>
          </a:bodyPr>
          <a:lstStyle/>
          <a:p>
            <a:pPr algn="l"/>
            <a:r>
              <a:rPr lang="en-CA" sz="1200">
                <a:solidFill>
                  <a:srgbClr val="000000">
                    <a:alpha val="50000"/>
                  </a:srgbClr>
                </a:solidFill>
                <a:latin typeface="Calibri" panose="020F0502020204030204" pitchFamily="34" charset="0"/>
                <a:cs typeface="Calibri" panose="020F0502020204030204" pitchFamily="34" charset="0"/>
              </a:rPr>
              <a:t>NON CLASSIFIÉ / UNCLASSIFIED</a:t>
            </a:r>
          </a:p>
        </p:txBody>
      </p:sp>
    </p:spTree>
    <p:extLst>
      <p:ext uri="{BB962C8B-B14F-4D97-AF65-F5344CB8AC3E}">
        <p14:creationId xmlns:p14="http://schemas.microsoft.com/office/powerpoint/2010/main" val="2479415216"/>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eterans.gc.ca/fr/etudes-et-emploi/trouvez-un-nouvel-emploi/les-carrieres-dans-la-fonction-publique-federale/comment-lire-une-offre-demploi"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24.png"/><Relationship Id="rId4" Type="http://schemas.openxmlformats.org/officeDocument/2006/relationships/hyperlink" Target="https://www.canada.ca/fr/commission-fonction-publique/emplois/services/emplois-gc/postuler-emploi-gouvernement-canada-quoi-vous-attendre.htm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hyperlink" Target="https://wiki.gccollab.ca/File:Action_VerbsVerbes_Daction.pdf" TargetMode="External"/><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guichetemplois.gc.ca/trouverunemploi/concepteur-cv" TargetMode="External"/><Relationship Id="rId5" Type="http://schemas.openxmlformats.org/officeDocument/2006/relationships/hyperlink" Target="https://www.guichetemplois.gc.ca/planification-carriere/transition-etudes-travail" TargetMode="External"/><Relationship Id="rId10" Type="http://schemas.openxmlformats.org/officeDocument/2006/relationships/image" Target="../media/image28.svg"/><Relationship Id="rId4" Type="http://schemas.openxmlformats.org/officeDocument/2006/relationships/hyperlink" Target="https://www.hec.ca/en/students/support-resources/career-management/career-development-path/showcase-yourself/highlight-your-achievements/highlight-your-achievements.html" TargetMode="External"/><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hyperlink" Target="https://kes.bc.ca/how-to-write-your-professional-bio/"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31.em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32.png"/><Relationship Id="rId4" Type="http://schemas.openxmlformats.org/officeDocument/2006/relationships/hyperlink" Target="https://gcdocs.gc.ca/psc-cfpdav/nodes/21076404/%20What%20to%20expect%20-%20Canada.c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anada.ca/fr/commission-fonction-publique/emplois/services/emplois-gc/equite-matiere-emploi.htm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6.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5.jp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34.svg"/><Relationship Id="rId5" Type="http://schemas.openxmlformats.org/officeDocument/2006/relationships/tags" Target="../tags/tag18.xml"/><Relationship Id="rId10" Type="http://schemas.openxmlformats.org/officeDocument/2006/relationships/image" Target="../media/image33.png"/><Relationship Id="rId4" Type="http://schemas.openxmlformats.org/officeDocument/2006/relationships/tags" Target="../tags/tag17.xml"/><Relationship Id="rId9" Type="http://schemas.openxmlformats.org/officeDocument/2006/relationships/notesSlide" Target="../notesSlides/notesSlide18.xml"/><Relationship Id="rId14"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5.xml"/><Relationship Id="rId13" Type="http://schemas.openxmlformats.org/officeDocument/2006/relationships/diagramColors" Target="../diagrams/colors4.xml"/><Relationship Id="rId18" Type="http://schemas.openxmlformats.org/officeDocument/2006/relationships/image" Target="../media/image41.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diagramQuickStyle" Target="../diagrams/quickStyle4.xml"/><Relationship Id="rId17" Type="http://schemas.openxmlformats.org/officeDocument/2006/relationships/image" Target="../media/image40.png"/><Relationship Id="rId2" Type="http://schemas.openxmlformats.org/officeDocument/2006/relationships/tags" Target="../tags/tag22.xml"/><Relationship Id="rId16" Type="http://schemas.openxmlformats.org/officeDocument/2006/relationships/image" Target="../media/image39.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diagramLayout" Target="../diagrams/layout4.xml"/><Relationship Id="rId5" Type="http://schemas.openxmlformats.org/officeDocument/2006/relationships/tags" Target="../tags/tag25.xml"/><Relationship Id="rId15" Type="http://schemas.openxmlformats.org/officeDocument/2006/relationships/image" Target="../media/image38.png"/><Relationship Id="rId10" Type="http://schemas.openxmlformats.org/officeDocument/2006/relationships/diagramData" Target="../diagrams/data4.xml"/><Relationship Id="rId19" Type="http://schemas.openxmlformats.org/officeDocument/2006/relationships/image" Target="../media/image42.png"/><Relationship Id="rId4" Type="http://schemas.openxmlformats.org/officeDocument/2006/relationships/tags" Target="../tags/tag24.xml"/><Relationship Id="rId9" Type="http://schemas.openxmlformats.org/officeDocument/2006/relationships/notesSlide" Target="../notesSlides/notesSlide19.xml"/><Relationship Id="rId14" Type="http://schemas.microsoft.com/office/2007/relationships/diagramDrawing" Target="../diagrams/drawing4.xml"/></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3.jpg"/><Relationship Id="rId7" Type="http://schemas.openxmlformats.org/officeDocument/2006/relationships/diagramColors" Target="../diagrams/colors5.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facebook.com/groups/679661102981092/"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XlCbe_NobbY" TargetMode="External"/><Relationship Id="rId3" Type="http://schemas.openxmlformats.org/officeDocument/2006/relationships/hyperlink" Target="https://mauril.ca/fr/" TargetMode="External"/><Relationship Id="rId7" Type="http://schemas.openxmlformats.org/officeDocument/2006/relationships/hyperlink" Target="https://apolitical.co/solution-articles/en/how-to-ace-an-interview-in-the-canadian-public-service"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apolitical.co/microcourses/en/career-development-for-canadian-public-servants/" TargetMode="External"/><Relationship Id="rId5" Type="http://schemas.openxmlformats.org/officeDocument/2006/relationships/hyperlink" Target="https://www.csps-efpc.gc.ca/lt/index-eng.aspx" TargetMode="External"/><Relationship Id="rId4" Type="http://schemas.openxmlformats.org/officeDocument/2006/relationships/hyperlink" Target="https://www.noslangues-ourlanguages.gc.ca/fr/index" TargetMode="External"/><Relationship Id="rId9" Type="http://schemas.openxmlformats.org/officeDocument/2006/relationships/hyperlink" Target="https://www.youtube.com/watch?v=r669Ba0PnO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questionnaire.simplesurvey.com/f/s.aspx?s=3b70edee-7007-4e87-b9ba-ecdc96ab0506&amp;ds=U2ryQD09pm"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31.xml"/><Relationship Id="rId7" Type="http://schemas.openxmlformats.org/officeDocument/2006/relationships/diagramColors" Target="../diagrams/colors9.xml"/><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xml.rels><?xml version="1.0" encoding="UTF-8" standalone="yes"?>
<Relationships xmlns="http://schemas.openxmlformats.org/package/2006/relationships"><Relationship Id="rId3" Type="http://schemas.openxmlformats.org/officeDocument/2006/relationships/hyperlink" Target="https://www.gcpedia.gc.ca/wiki/Le_Parcours_de_carri%C3%A8re_pour_Autochtones_-_Liste_de_talents_Autochtones_disponibl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facebook.com/groups/408500278144754/?ref=share" TargetMode="External"/><Relationship Id="rId3" Type="http://schemas.openxmlformats.org/officeDocument/2006/relationships/slideLayout" Target="../slideLayouts/slideLayout1.xml"/><Relationship Id="rId7" Type="http://schemas.openxmlformats.org/officeDocument/2006/relationships/hyperlink" Target="https://x.com/emplois_gc" TargetMode="External"/><Relationship Id="rId12" Type="http://schemas.openxmlformats.org/officeDocument/2006/relationships/image" Target="../media/image19.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hyperlink" Target="https://www.instagram.com/emplois_gc/" TargetMode="External"/><Relationship Id="rId11" Type="http://schemas.openxmlformats.org/officeDocument/2006/relationships/image" Target="../media/image18.png"/><Relationship Id="rId5" Type="http://schemas.openxmlformats.org/officeDocument/2006/relationships/hyperlink" Target="https://www.facebook.com/EmploisGC" TargetMode="External"/><Relationship Id="rId10" Type="http://schemas.openxmlformats.org/officeDocument/2006/relationships/image" Target="../media/image17.png"/><Relationship Id="rId4" Type="http://schemas.openxmlformats.org/officeDocument/2006/relationships/notesSlide" Target="../notesSlides/notesSlide5.xml"/><Relationship Id="rId9" Type="http://schemas.openxmlformats.org/officeDocument/2006/relationships/hyperlink" Target="https://www.facebook.com/groups/679661102981092/"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6.xml"/><Relationship Id="rId7" Type="http://schemas.openxmlformats.org/officeDocument/2006/relationships/diagramColors" Target="../diagrams/colors3.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hyperlink" Target="https://www.canada.ca/fr/services/emplois/opportunites/gouvernement.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8BCC68-2A74-B737-4A2C-045FE92AFCB8}"/>
              </a:ext>
            </a:extLst>
          </p:cNvPr>
          <p:cNvSpPr>
            <a:spLocks noGrp="1"/>
          </p:cNvSpPr>
          <p:nvPr>
            <p:ph type="ctrTitle"/>
            <p:custDataLst>
              <p:tags r:id="rId1"/>
            </p:custDataLst>
          </p:nvPr>
        </p:nvSpPr>
        <p:spPr/>
        <p:txBody>
          <a:bodyPr>
            <a:normAutofit fontScale="90000"/>
          </a:bodyPr>
          <a:lstStyle>
            <a:defPPr>
              <a:defRPr lang="fr-FR"/>
            </a:defPPr>
            <a:lvl1pPr marL="0" algn="l" defTabSz="1004926" rtl="0" eaLnBrk="1" latinLnBrk="0" hangingPunct="1">
              <a:defRPr sz="1978" kern="1200">
                <a:solidFill>
                  <a:schemeClr val="tx1"/>
                </a:solidFill>
                <a:latin typeface="+mn-lt"/>
                <a:ea typeface="+mn-ea"/>
                <a:cs typeface="+mn-cs"/>
              </a:defRPr>
            </a:lvl1pPr>
            <a:lvl2pPr marL="502463" algn="l" defTabSz="1004926" rtl="0" eaLnBrk="1" latinLnBrk="0" hangingPunct="1">
              <a:defRPr sz="1978" kern="1200">
                <a:solidFill>
                  <a:schemeClr val="tx1"/>
                </a:solidFill>
                <a:latin typeface="+mn-lt"/>
                <a:ea typeface="+mn-ea"/>
                <a:cs typeface="+mn-cs"/>
              </a:defRPr>
            </a:lvl2pPr>
            <a:lvl3pPr marL="1004926" algn="l" defTabSz="1004926" rtl="0" eaLnBrk="1" latinLnBrk="0" hangingPunct="1">
              <a:defRPr sz="1978" kern="1200">
                <a:solidFill>
                  <a:schemeClr val="tx1"/>
                </a:solidFill>
                <a:latin typeface="+mn-lt"/>
                <a:ea typeface="+mn-ea"/>
                <a:cs typeface="+mn-cs"/>
              </a:defRPr>
            </a:lvl3pPr>
            <a:lvl4pPr marL="1507388" algn="l" defTabSz="1004926" rtl="0" eaLnBrk="1" latinLnBrk="0" hangingPunct="1">
              <a:defRPr sz="1978" kern="1200">
                <a:solidFill>
                  <a:schemeClr val="tx1"/>
                </a:solidFill>
                <a:latin typeface="+mn-lt"/>
                <a:ea typeface="+mn-ea"/>
                <a:cs typeface="+mn-cs"/>
              </a:defRPr>
            </a:lvl4pPr>
            <a:lvl5pPr marL="2009851" algn="l" defTabSz="1004926" rtl="0" eaLnBrk="1" latinLnBrk="0" hangingPunct="1">
              <a:defRPr sz="1978" kern="1200">
                <a:solidFill>
                  <a:schemeClr val="tx1"/>
                </a:solidFill>
                <a:latin typeface="+mn-lt"/>
                <a:ea typeface="+mn-ea"/>
                <a:cs typeface="+mn-cs"/>
              </a:defRPr>
            </a:lvl5pPr>
            <a:lvl6pPr marL="2512314" algn="l" defTabSz="1004926" rtl="0" eaLnBrk="1" latinLnBrk="0" hangingPunct="1">
              <a:defRPr sz="1978" kern="1200">
                <a:solidFill>
                  <a:schemeClr val="tx1"/>
                </a:solidFill>
                <a:latin typeface="+mn-lt"/>
                <a:ea typeface="+mn-ea"/>
                <a:cs typeface="+mn-cs"/>
              </a:defRPr>
            </a:lvl6pPr>
            <a:lvl7pPr marL="3014777" algn="l" defTabSz="1004926" rtl="0" eaLnBrk="1" latinLnBrk="0" hangingPunct="1">
              <a:defRPr sz="1978" kern="1200">
                <a:solidFill>
                  <a:schemeClr val="tx1"/>
                </a:solidFill>
                <a:latin typeface="+mn-lt"/>
                <a:ea typeface="+mn-ea"/>
                <a:cs typeface="+mn-cs"/>
              </a:defRPr>
            </a:lvl7pPr>
            <a:lvl8pPr marL="3517240" algn="l" defTabSz="1004926" rtl="0" eaLnBrk="1" latinLnBrk="0" hangingPunct="1">
              <a:defRPr sz="1978" kern="1200">
                <a:solidFill>
                  <a:schemeClr val="tx1"/>
                </a:solidFill>
                <a:latin typeface="+mn-lt"/>
                <a:ea typeface="+mn-ea"/>
                <a:cs typeface="+mn-cs"/>
              </a:defRPr>
            </a:lvl8pPr>
            <a:lvl9pPr marL="4019702" algn="l" defTabSz="1004926" rtl="0" eaLnBrk="1" latinLnBrk="0" hangingPunct="1">
              <a:defRPr sz="1978" kern="1200">
                <a:solidFill>
                  <a:schemeClr val="tx1"/>
                </a:solidFill>
                <a:latin typeface="+mn-lt"/>
                <a:ea typeface="+mn-ea"/>
                <a:cs typeface="+mn-cs"/>
              </a:defRPr>
            </a:lvl9pPr>
          </a:lstStyle>
          <a:p>
            <a:r>
              <a:rPr lang="fr-FR" sz="6000" b="1" dirty="0">
                <a:latin typeface="Segoe UI" panose="020B0502040204020203" pitchFamily="34" charset="0"/>
                <a:cs typeface="Segoe UI" panose="020B0502040204020203" pitchFamily="34" charset="0"/>
              </a:rPr>
              <a:t>Possibilités d'emploi après l'obtention du diplôme</a:t>
            </a:r>
            <a:endParaRPr lang="en-CA" sz="6000" b="1" dirty="0">
              <a:latin typeface="Segoe UI" panose="020B0502040204020203" pitchFamily="34" charset="0"/>
              <a:cs typeface="Segoe UI" panose="020B0502040204020203" pitchFamily="34" charset="0"/>
            </a:endParaRPr>
          </a:p>
        </p:txBody>
      </p:sp>
      <p:sp>
        <p:nvSpPr>
          <p:cNvPr id="7" name="Subtitle 6">
            <a:extLst>
              <a:ext uri="{FF2B5EF4-FFF2-40B4-BE49-F238E27FC236}">
                <a16:creationId xmlns:a16="http://schemas.microsoft.com/office/drawing/2014/main" id="{8F6D85B2-BB1D-4503-20AE-33BD185A9FA2}"/>
              </a:ext>
            </a:extLst>
          </p:cNvPr>
          <p:cNvSpPr>
            <a:spLocks noGrp="1"/>
          </p:cNvSpPr>
          <p:nvPr>
            <p:ph type="subTitle" idx="1"/>
            <p:custDataLst>
              <p:tags r:id="rId2"/>
            </p:custDataLst>
          </p:nvPr>
        </p:nvSpPr>
        <p:spPr/>
        <p:txBody>
          <a:bodyPr/>
          <a:lstStyle>
            <a:defPPr>
              <a:defRPr lang="fr-FR"/>
            </a:defPPr>
            <a:lvl1pPr marL="0" algn="l" defTabSz="1004926" rtl="0" eaLnBrk="1" latinLnBrk="0" hangingPunct="1">
              <a:defRPr sz="1978" kern="1200">
                <a:solidFill>
                  <a:schemeClr val="tx1"/>
                </a:solidFill>
                <a:latin typeface="+mn-lt"/>
                <a:ea typeface="+mn-ea"/>
                <a:cs typeface="+mn-cs"/>
              </a:defRPr>
            </a:lvl1pPr>
            <a:lvl2pPr marL="502463" algn="l" defTabSz="1004926" rtl="0" eaLnBrk="1" latinLnBrk="0" hangingPunct="1">
              <a:defRPr sz="1978" kern="1200">
                <a:solidFill>
                  <a:schemeClr val="tx1"/>
                </a:solidFill>
                <a:latin typeface="+mn-lt"/>
                <a:ea typeface="+mn-ea"/>
                <a:cs typeface="+mn-cs"/>
              </a:defRPr>
            </a:lvl2pPr>
            <a:lvl3pPr marL="1004926" algn="l" defTabSz="1004926" rtl="0" eaLnBrk="1" latinLnBrk="0" hangingPunct="1">
              <a:defRPr sz="1978" kern="1200">
                <a:solidFill>
                  <a:schemeClr val="tx1"/>
                </a:solidFill>
                <a:latin typeface="+mn-lt"/>
                <a:ea typeface="+mn-ea"/>
                <a:cs typeface="+mn-cs"/>
              </a:defRPr>
            </a:lvl3pPr>
            <a:lvl4pPr marL="1507388" algn="l" defTabSz="1004926" rtl="0" eaLnBrk="1" latinLnBrk="0" hangingPunct="1">
              <a:defRPr sz="1978" kern="1200">
                <a:solidFill>
                  <a:schemeClr val="tx1"/>
                </a:solidFill>
                <a:latin typeface="+mn-lt"/>
                <a:ea typeface="+mn-ea"/>
                <a:cs typeface="+mn-cs"/>
              </a:defRPr>
            </a:lvl4pPr>
            <a:lvl5pPr marL="2009851" algn="l" defTabSz="1004926" rtl="0" eaLnBrk="1" latinLnBrk="0" hangingPunct="1">
              <a:defRPr sz="1978" kern="1200">
                <a:solidFill>
                  <a:schemeClr val="tx1"/>
                </a:solidFill>
                <a:latin typeface="+mn-lt"/>
                <a:ea typeface="+mn-ea"/>
                <a:cs typeface="+mn-cs"/>
              </a:defRPr>
            </a:lvl5pPr>
            <a:lvl6pPr marL="2512314" algn="l" defTabSz="1004926" rtl="0" eaLnBrk="1" latinLnBrk="0" hangingPunct="1">
              <a:defRPr sz="1978" kern="1200">
                <a:solidFill>
                  <a:schemeClr val="tx1"/>
                </a:solidFill>
                <a:latin typeface="+mn-lt"/>
                <a:ea typeface="+mn-ea"/>
                <a:cs typeface="+mn-cs"/>
              </a:defRPr>
            </a:lvl6pPr>
            <a:lvl7pPr marL="3014777" algn="l" defTabSz="1004926" rtl="0" eaLnBrk="1" latinLnBrk="0" hangingPunct="1">
              <a:defRPr sz="1978" kern="1200">
                <a:solidFill>
                  <a:schemeClr val="tx1"/>
                </a:solidFill>
                <a:latin typeface="+mn-lt"/>
                <a:ea typeface="+mn-ea"/>
                <a:cs typeface="+mn-cs"/>
              </a:defRPr>
            </a:lvl7pPr>
            <a:lvl8pPr marL="3517240" algn="l" defTabSz="1004926" rtl="0" eaLnBrk="1" latinLnBrk="0" hangingPunct="1">
              <a:defRPr sz="1978" kern="1200">
                <a:solidFill>
                  <a:schemeClr val="tx1"/>
                </a:solidFill>
                <a:latin typeface="+mn-lt"/>
                <a:ea typeface="+mn-ea"/>
                <a:cs typeface="+mn-cs"/>
              </a:defRPr>
            </a:lvl8pPr>
            <a:lvl9pPr marL="4019702" algn="l" defTabSz="1004926" rtl="0" eaLnBrk="1" latinLnBrk="0" hangingPunct="1">
              <a:defRPr sz="1978" kern="1200">
                <a:solidFill>
                  <a:schemeClr val="tx1"/>
                </a:solidFill>
                <a:latin typeface="+mn-lt"/>
                <a:ea typeface="+mn-ea"/>
                <a:cs typeface="+mn-cs"/>
              </a:defRPr>
            </a:lvl9pPr>
          </a:lstStyle>
          <a:p>
            <a:r>
              <a:rPr lang="fr-CA" i="0" dirty="0">
                <a:latin typeface="Helvetica" panose="020B0604020202020204" pitchFamily="34" charset="0"/>
                <a:cs typeface="Helvetica" panose="020B0604020202020204" pitchFamily="34" charset="0"/>
              </a:rPr>
              <a:t>Une présentation du Centre d'expertise autochtone et pour l’Occasion d'emploi des étudiants autochtones</a:t>
            </a:r>
          </a:p>
          <a:p>
            <a:endParaRPr lang="fr-CA" dirty="0">
              <a:latin typeface="Helvetica" panose="020B0604020202020204" pitchFamily="34" charset="0"/>
              <a:cs typeface="Helvetica" panose="020B0604020202020204" pitchFamily="34" charset="0"/>
            </a:endParaRPr>
          </a:p>
          <a:p>
            <a:r>
              <a:rPr lang="fr-CA" i="0" dirty="0">
                <a:latin typeface="Helvetica" panose="020B0604020202020204" pitchFamily="34" charset="0"/>
                <a:cs typeface="Helvetica" panose="020B0604020202020204" pitchFamily="34" charset="0"/>
              </a:rPr>
              <a:t>Août 2025</a:t>
            </a:r>
          </a:p>
        </p:txBody>
      </p:sp>
    </p:spTree>
    <p:extLst>
      <p:ext uri="{BB962C8B-B14F-4D97-AF65-F5344CB8AC3E}">
        <p14:creationId xmlns:p14="http://schemas.microsoft.com/office/powerpoint/2010/main" val="3729181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E1CD33-31E3-E778-3CE4-A9BE90E26B31}"/>
              </a:ext>
            </a:extLst>
          </p:cNvPr>
          <p:cNvSpPr>
            <a:spLocks noGrp="1"/>
          </p:cNvSpPr>
          <p:nvPr>
            <p:ph type="title"/>
          </p:nvPr>
        </p:nvSpPr>
        <p:spPr>
          <a:xfrm>
            <a:off x="800785" y="414722"/>
            <a:ext cx="4884695" cy="1923853"/>
          </a:xfrm>
        </p:spPr>
        <p:txBody>
          <a:bodyPr vert="horz" lIns="91440" tIns="45720" rIns="91440" bIns="45720" rtlCol="0" anchor="ctr">
            <a:normAutofit/>
          </a:bodyPr>
          <a:lstStyle/>
          <a:p>
            <a:pPr>
              <a:defRPr/>
            </a:pPr>
            <a:r>
              <a:rPr lang="fr-CA">
                <a:latin typeface="Segoe UI" panose="020B0502040204020203" pitchFamily="34" charset="0"/>
                <a:cs typeface="Segoe UI" panose="020B0502040204020203" pitchFamily="34" charset="0"/>
              </a:rPr>
              <a:t>Terminologie de l’annonce d'emploi </a:t>
            </a:r>
          </a:p>
        </p:txBody>
      </p:sp>
      <p:sp>
        <p:nvSpPr>
          <p:cNvPr id="2" name="Content Placeholder 1">
            <a:extLst>
              <a:ext uri="{FF2B5EF4-FFF2-40B4-BE49-F238E27FC236}">
                <a16:creationId xmlns:a16="http://schemas.microsoft.com/office/drawing/2014/main" id="{BBAB6804-03DE-471C-8E2E-B887A0A29ABA}"/>
              </a:ext>
              <a:ext uri="{C183D7F6-B498-43B3-948B-1728B52AA6E4}">
                <adec:decorative xmlns:adec="http://schemas.microsoft.com/office/drawing/2017/decorative" val="0"/>
              </a:ext>
            </a:extLst>
          </p:cNvPr>
          <p:cNvSpPr>
            <a:spLocks noGrp="1"/>
          </p:cNvSpPr>
          <p:nvPr>
            <p:ph sz="half" idx="1"/>
          </p:nvPr>
        </p:nvSpPr>
        <p:spPr>
          <a:xfrm>
            <a:off x="800784" y="2213812"/>
            <a:ext cx="4884696" cy="5313754"/>
          </a:xfrm>
        </p:spPr>
        <p:txBody>
          <a:bodyPr vert="horz" lIns="91440" tIns="45720" rIns="91440" bIns="45720" rtlCol="0" anchor="ctr">
            <a:normAutofit/>
          </a:bodyPr>
          <a:lstStyle/>
          <a:p>
            <a:pPr marL="527839">
              <a:defRPr/>
            </a:pPr>
            <a:r>
              <a:rPr lang="fr-CA">
                <a:latin typeface="Segoe UI" panose="020B0502040204020203" pitchFamily="34" charset="0"/>
                <a:cs typeface="Segoe UI" panose="020B0502040204020203" pitchFamily="34" charset="0"/>
              </a:rPr>
              <a:t>Durée d’emploi</a:t>
            </a:r>
          </a:p>
          <a:p>
            <a:pPr marL="527839">
              <a:defRPr/>
            </a:pPr>
            <a:r>
              <a:rPr lang="fr-CA" dirty="0">
                <a:latin typeface="Segoe UI" panose="020B0502040204020203" pitchFamily="34" charset="0"/>
                <a:cs typeface="Segoe UI" panose="020B0502040204020203" pitchFamily="34" charset="0"/>
              </a:rPr>
              <a:t>Intention du processus</a:t>
            </a:r>
          </a:p>
          <a:p>
            <a:pPr marL="527839">
              <a:defRPr/>
            </a:pPr>
            <a:r>
              <a:rPr lang="fr-CA" dirty="0">
                <a:latin typeface="Segoe UI" panose="020B0502040204020203" pitchFamily="34" charset="0"/>
                <a:cs typeface="Segoe UI" panose="020B0502040204020203" pitchFamily="34" charset="0"/>
              </a:rPr>
              <a:t>Essentiel pour l'emploi</a:t>
            </a:r>
          </a:p>
          <a:p>
            <a:pPr marL="527839">
              <a:defRPr/>
            </a:pPr>
            <a:r>
              <a:rPr lang="fr-CA" dirty="0">
                <a:latin typeface="Segoe UI" panose="020B0502040204020203" pitchFamily="34" charset="0"/>
                <a:cs typeface="Segoe UI" panose="020B0502040204020203" pitchFamily="34" charset="0"/>
              </a:rPr>
              <a:t>Peut être nécessaire pour l'emploi (atouts)</a:t>
            </a:r>
          </a:p>
          <a:p>
            <a:pPr marL="527839">
              <a:defRPr/>
            </a:pPr>
            <a:r>
              <a:rPr lang="fr-CA" dirty="0">
                <a:latin typeface="Segoe UI" panose="020B0502040204020203" pitchFamily="34" charset="0"/>
                <a:cs typeface="Segoe UI" panose="020B0502040204020203" pitchFamily="34" charset="0"/>
              </a:rPr>
              <a:t>Anglais essentiel ou bilingue impératif (par exemple: BBB/BBB)</a:t>
            </a:r>
          </a:p>
          <a:p>
            <a:pPr marL="527839">
              <a:defRPr/>
            </a:pPr>
            <a:r>
              <a:rPr lang="fr-CA" dirty="0">
                <a:latin typeface="Segoe UI" panose="020B0502040204020203" pitchFamily="34" charset="0"/>
                <a:cs typeface="Segoe UI" panose="020B0502040204020203" pitchFamily="34" charset="0"/>
                <a:hlinkClick r:id="rId3"/>
              </a:rPr>
              <a:t>Comment lire une offre d'emploi</a:t>
            </a:r>
            <a:endParaRPr lang="fr-CA" dirty="0">
              <a:latin typeface="Segoe UI" panose="020B0502040204020203" pitchFamily="34" charset="0"/>
              <a:cs typeface="Segoe UI" panose="020B0502040204020203" pitchFamily="34" charset="0"/>
            </a:endParaRPr>
          </a:p>
        </p:txBody>
      </p:sp>
      <p:pic>
        <p:nvPicPr>
          <p:cNvPr id="5" name="Content Placeholder 4" descr="Une personne portant des écouteurs qui sourit en regardant son écran d'ordinateur">
            <a:extLst>
              <a:ext uri="{FF2B5EF4-FFF2-40B4-BE49-F238E27FC236}">
                <a16:creationId xmlns:a16="http://schemas.microsoft.com/office/drawing/2014/main" id="{897240EE-F979-EAEE-D69A-175ADBE8720D}"/>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l="24154" r="23121" b="-1"/>
          <a:stretch/>
        </p:blipFill>
        <p:spPr>
          <a:xfrm>
            <a:off x="7044941" y="1"/>
            <a:ext cx="5778120" cy="7315199"/>
          </a:xfrm>
          <a:prstGeom prst="rect">
            <a:avLst/>
          </a:prstGeom>
        </p:spPr>
      </p:pic>
    </p:spTree>
    <p:extLst>
      <p:ext uri="{BB962C8B-B14F-4D97-AF65-F5344CB8AC3E}">
        <p14:creationId xmlns:p14="http://schemas.microsoft.com/office/powerpoint/2010/main" val="24544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0DEE20-1F3B-D5CD-A6E3-62AD31EDD5E9}"/>
              </a:ext>
            </a:extLst>
          </p:cNvPr>
          <p:cNvSpPr>
            <a:spLocks noGrp="1"/>
          </p:cNvSpPr>
          <p:nvPr>
            <p:ph type="title"/>
            <p:custDataLst>
              <p:tags r:id="rId1"/>
            </p:custDataLst>
          </p:nvPr>
        </p:nvSpPr>
        <p:spPr/>
        <p:txBody>
          <a:bodyPr>
            <a:normAutofit/>
          </a:bodyPr>
          <a:lstStyle/>
          <a:p>
            <a:r>
              <a:rPr lang="en-CA" dirty="0"/>
              <a:t>Remplir une demande d'emploi</a:t>
            </a:r>
          </a:p>
        </p:txBody>
      </p:sp>
      <p:sp>
        <p:nvSpPr>
          <p:cNvPr id="2" name="TextBox 1">
            <a:extLst>
              <a:ext uri="{FF2B5EF4-FFF2-40B4-BE49-F238E27FC236}">
                <a16:creationId xmlns:a16="http://schemas.microsoft.com/office/drawing/2014/main" id="{C27290C3-1D06-8B1C-23F4-CDE6AA30BB1E}"/>
              </a:ext>
            </a:extLst>
          </p:cNvPr>
          <p:cNvSpPr txBox="1"/>
          <p:nvPr/>
        </p:nvSpPr>
        <p:spPr>
          <a:xfrm>
            <a:off x="1213338" y="6611810"/>
            <a:ext cx="8563707" cy="683520"/>
          </a:xfrm>
          <a:prstGeom prst="rect">
            <a:avLst/>
          </a:prstGeom>
          <a:noFill/>
        </p:spPr>
        <p:txBody>
          <a:bodyPr wrap="square" rtlCol="0">
            <a:spAutoFit/>
          </a:bodyPr>
          <a:lstStyle/>
          <a:p>
            <a:r>
              <a:rPr lang="fr-CA" dirty="0">
                <a:hlinkClick r:id="rId4"/>
              </a:rPr>
              <a:t>Postuler un emploi au gouvernement du Canada : À quoi s'attendre</a:t>
            </a:r>
            <a:endParaRPr lang="fr-CA" dirty="0"/>
          </a:p>
          <a:p>
            <a:endParaRPr lang="en-CA" dirty="0"/>
          </a:p>
        </p:txBody>
      </p:sp>
      <p:pic>
        <p:nvPicPr>
          <p:cNvPr id="7" name="Picture 2" descr="Image du tableau qui apparaît lorsque vous cliquez sur le bouton « Postuler en ligne » d'une offre d'emploi.  Cliquez sur la description de l'image de la page d'atterrissage pour obtenir une transcription complète. ">
            <a:extLst>
              <a:ext uri="{FF2B5EF4-FFF2-40B4-BE49-F238E27FC236}">
                <a16:creationId xmlns:a16="http://schemas.microsoft.com/office/drawing/2014/main" id="{D4E13E22-7FE5-8044-0184-D756B3251E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67450" y="1719898"/>
            <a:ext cx="10467345" cy="489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77456FA7-C374-E75B-98E1-26C404873DE0}"/>
              </a:ext>
              <a:ext uri="{C183D7F6-B498-43B3-948B-1728B52AA6E4}">
                <adec:decorative xmlns:adec="http://schemas.microsoft.com/office/drawing/2017/decorative" val="1"/>
              </a:ext>
            </a:extLst>
          </p:cNvPr>
          <p:cNvSpPr/>
          <p:nvPr/>
        </p:nvSpPr>
        <p:spPr>
          <a:xfrm>
            <a:off x="7842739" y="2002213"/>
            <a:ext cx="2757488" cy="4906107"/>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30080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20DB-7B5D-3C20-4463-0F09B0A60E52}"/>
              </a:ext>
            </a:extLst>
          </p:cNvPr>
          <p:cNvSpPr>
            <a:spLocks noGrp="1"/>
          </p:cNvSpPr>
          <p:nvPr>
            <p:ph type="title"/>
          </p:nvPr>
        </p:nvSpPr>
        <p:spPr>
          <a:xfrm>
            <a:off x="881093" y="432403"/>
            <a:ext cx="11053703" cy="1569810"/>
          </a:xfrm>
        </p:spPr>
        <p:txBody>
          <a:bodyPr>
            <a:normAutofit/>
          </a:bodyPr>
          <a:lstStyle/>
          <a:p>
            <a:r>
              <a:rPr lang="fr-CA" noProof="0" dirty="0">
                <a:latin typeface="Segoe UI" panose="020B0502040204020203" pitchFamily="34" charset="0"/>
                <a:cs typeface="Segoe UI" panose="020B0502040204020203" pitchFamily="34" charset="0"/>
              </a:rPr>
              <a:t>Votre curriculum vitae</a:t>
            </a:r>
          </a:p>
        </p:txBody>
      </p:sp>
      <p:sp>
        <p:nvSpPr>
          <p:cNvPr id="3" name="Content Placeholder 2">
            <a:extLst>
              <a:ext uri="{FF2B5EF4-FFF2-40B4-BE49-F238E27FC236}">
                <a16:creationId xmlns:a16="http://schemas.microsoft.com/office/drawing/2014/main" id="{3582943C-FF30-437E-7A4D-122DCFDCAB88}"/>
              </a:ext>
            </a:extLst>
          </p:cNvPr>
          <p:cNvSpPr>
            <a:spLocks noGrp="1"/>
          </p:cNvSpPr>
          <p:nvPr>
            <p:ph sz="half" idx="1"/>
          </p:nvPr>
        </p:nvSpPr>
        <p:spPr>
          <a:xfrm>
            <a:off x="881093" y="2162013"/>
            <a:ext cx="5446752" cy="5153112"/>
          </a:xfrm>
        </p:spPr>
        <p:txBody>
          <a:bodyPr>
            <a:normAutofit lnSpcReduction="10000"/>
          </a:bodyPr>
          <a:lstStyle/>
          <a:p>
            <a:r>
              <a:rPr lang="fr-CA" sz="2800" b="0" noProof="0" dirty="0">
                <a:latin typeface="Segoe UI  "/>
              </a:rPr>
              <a:t>Fournissez des </a:t>
            </a:r>
            <a:r>
              <a:rPr lang="fr-CA" sz="2800" b="1" noProof="0" dirty="0">
                <a:latin typeface="Segoe UI  "/>
              </a:rPr>
              <a:t>informations suffisamment détaillées </a:t>
            </a:r>
            <a:r>
              <a:rPr lang="fr-CA" sz="2800" b="0" noProof="0" dirty="0">
                <a:latin typeface="Segoe UI  "/>
              </a:rPr>
              <a:t>pour que les gestionnaires d’embauche puissent déterminer si vous répondez aux exigences du poste.</a:t>
            </a:r>
          </a:p>
          <a:p>
            <a:r>
              <a:rPr lang="fr-CA" dirty="0">
                <a:latin typeface="Segoe UI" panose="020B0502040204020203" pitchFamily="34" charset="0"/>
                <a:cs typeface="Segoe UI" panose="020B0502040204020203" pitchFamily="34" charset="0"/>
              </a:rPr>
              <a:t>Ressources utiles pour la </a:t>
            </a:r>
            <a:r>
              <a:rPr lang="fr-CA" dirty="0" err="1">
                <a:latin typeface="Segoe UI" panose="020B0502040204020203" pitchFamily="34" charset="0"/>
                <a:cs typeface="Segoe UI" panose="020B0502040204020203" pitchFamily="34" charset="0"/>
              </a:rPr>
              <a:t>redaction</a:t>
            </a:r>
            <a:r>
              <a:rPr lang="fr-CA" dirty="0">
                <a:latin typeface="Segoe UI" panose="020B0502040204020203" pitchFamily="34" charset="0"/>
                <a:cs typeface="Segoe UI" panose="020B0502040204020203" pitchFamily="34" charset="0"/>
              </a:rPr>
              <a:t> de votre CV:</a:t>
            </a:r>
          </a:p>
          <a:p>
            <a:pPr lvl="1"/>
            <a:r>
              <a:rPr lang="fr-CA" dirty="0">
                <a:latin typeface="Segoe UI" panose="020B0502040204020203" pitchFamily="34" charset="0"/>
                <a:cs typeface="Segoe UI" panose="020B0502040204020203" pitchFamily="34" charset="0"/>
                <a:hlinkClick r:id="rId3" tooltip="File:Action VerbsVerbes Daction.pdf"/>
              </a:rPr>
              <a:t>Verbes d'action</a:t>
            </a:r>
            <a:endParaRPr lang="fr-CA" dirty="0">
              <a:latin typeface="Segoe UI" panose="020B0502040204020203" pitchFamily="34" charset="0"/>
              <a:cs typeface="Segoe UI" panose="020B0502040204020203" pitchFamily="34" charset="0"/>
            </a:endParaRPr>
          </a:p>
          <a:p>
            <a:pPr lvl="1"/>
            <a:r>
              <a:rPr lang="fr-CA" dirty="0">
                <a:latin typeface="Segoe UI" panose="020B0502040204020203" pitchFamily="34" charset="0"/>
                <a:cs typeface="Segoe UI" panose="020B0502040204020203" pitchFamily="34" charset="0"/>
                <a:hlinkClick r:id="rId4"/>
              </a:rPr>
              <a:t>Mettez en valeur vos réalisations</a:t>
            </a:r>
            <a:endParaRPr lang="fr-CA" dirty="0">
              <a:latin typeface="Segoe UI" panose="020B0502040204020203" pitchFamily="34" charset="0"/>
              <a:cs typeface="Segoe UI" panose="020B0502040204020203" pitchFamily="34" charset="0"/>
            </a:endParaRPr>
          </a:p>
          <a:p>
            <a:pPr lvl="1"/>
            <a:r>
              <a:rPr lang="fr-CA" dirty="0">
                <a:latin typeface="Segoe UI" panose="020B0502040204020203" pitchFamily="34" charset="0"/>
                <a:cs typeface="Segoe UI" panose="020B0502040204020203" pitchFamily="34" charset="0"/>
                <a:hlinkClick r:id="rId5"/>
              </a:rPr>
              <a:t>Outil de transition des études au travail</a:t>
            </a:r>
            <a:endParaRPr lang="fr-CA" dirty="0">
              <a:latin typeface="Segoe UI" panose="020B0502040204020203" pitchFamily="34" charset="0"/>
              <a:cs typeface="Segoe UI" panose="020B0502040204020203" pitchFamily="34" charset="0"/>
            </a:endParaRPr>
          </a:p>
          <a:p>
            <a:pPr lvl="1"/>
            <a:r>
              <a:rPr lang="fr-CA" dirty="0">
                <a:latin typeface="Segoe UI" panose="020B0502040204020203" pitchFamily="34" charset="0"/>
                <a:cs typeface="Segoe UI" panose="020B0502040204020203" pitchFamily="34" charset="0"/>
                <a:hlinkClick r:id="rId6"/>
              </a:rPr>
              <a:t>Concepteur de CV</a:t>
            </a:r>
            <a:endParaRPr lang="fr-CA" dirty="0">
              <a:latin typeface="Segoe UI" panose="020B0502040204020203" pitchFamily="34" charset="0"/>
              <a:cs typeface="Segoe UI" panose="020B0502040204020203" pitchFamily="34" charset="0"/>
            </a:endParaRPr>
          </a:p>
          <a:p>
            <a:endParaRPr lang="fr-CA" dirty="0"/>
          </a:p>
          <a:p>
            <a:pPr lvl="1"/>
            <a:endParaRPr lang="en-CA" dirty="0"/>
          </a:p>
        </p:txBody>
      </p:sp>
      <p:sp>
        <p:nvSpPr>
          <p:cNvPr id="6" name="Content Placeholder 5">
            <a:extLst>
              <a:ext uri="{FF2B5EF4-FFF2-40B4-BE49-F238E27FC236}">
                <a16:creationId xmlns:a16="http://schemas.microsoft.com/office/drawing/2014/main" id="{666890E2-1D22-1020-250F-35C1BDD6207C}"/>
              </a:ext>
            </a:extLst>
          </p:cNvPr>
          <p:cNvSpPr>
            <a:spLocks noGrp="1"/>
          </p:cNvSpPr>
          <p:nvPr>
            <p:ph sz="half" idx="2"/>
          </p:nvPr>
        </p:nvSpPr>
        <p:spPr>
          <a:xfrm>
            <a:off x="6488044" y="2162013"/>
            <a:ext cx="5446752" cy="5153112"/>
          </a:xfrm>
        </p:spPr>
        <p:txBody>
          <a:bodyPr>
            <a:normAutofit lnSpcReduction="10000"/>
          </a:bodyPr>
          <a:lstStyle/>
          <a:p>
            <a:pPr lvl="0"/>
            <a:r>
              <a:rPr lang="fr-CA" noProof="0" dirty="0">
                <a:latin typeface="Segoe UI" panose="020B0502040204020203" pitchFamily="34" charset="0"/>
                <a:cs typeface="Segoe UI" panose="020B0502040204020203" pitchFamily="34" charset="0"/>
              </a:rPr>
              <a:t>Veillez à inclure:</a:t>
            </a:r>
          </a:p>
          <a:p>
            <a:pPr lvl="1">
              <a:spcBef>
                <a:spcPts val="600"/>
              </a:spcBef>
            </a:pPr>
            <a:r>
              <a:rPr lang="fr-CA" noProof="0" dirty="0">
                <a:latin typeface="Segoe UI" panose="020B0502040204020203" pitchFamily="34" charset="0"/>
                <a:cs typeface="Segoe UI" panose="020B0502040204020203" pitchFamily="34" charset="0"/>
              </a:rPr>
              <a:t>Nom et coordonnées</a:t>
            </a:r>
          </a:p>
          <a:p>
            <a:pPr lvl="1">
              <a:spcBef>
                <a:spcPts val="600"/>
              </a:spcBef>
            </a:pPr>
            <a:r>
              <a:rPr lang="fr-CA" noProof="0" dirty="0">
                <a:latin typeface="Segoe UI" panose="020B0502040204020203" pitchFamily="34" charset="0"/>
                <a:cs typeface="Segoe UI" panose="020B0502040204020203" pitchFamily="34" charset="0"/>
              </a:rPr>
              <a:t>Faits saillants des qualifications / Résumé des compétences</a:t>
            </a:r>
          </a:p>
          <a:p>
            <a:pPr lvl="1">
              <a:spcBef>
                <a:spcPts val="600"/>
              </a:spcBef>
            </a:pPr>
            <a:r>
              <a:rPr lang="fr-CA" noProof="0" dirty="0">
                <a:latin typeface="Segoe UI" panose="020B0502040204020203" pitchFamily="34" charset="0"/>
                <a:cs typeface="Segoe UI" panose="020B0502040204020203" pitchFamily="34" charset="0"/>
              </a:rPr>
              <a:t>Études</a:t>
            </a:r>
          </a:p>
          <a:p>
            <a:pPr lvl="1">
              <a:spcBef>
                <a:spcPts val="600"/>
              </a:spcBef>
            </a:pPr>
            <a:r>
              <a:rPr lang="fr-CA" noProof="0" dirty="0">
                <a:latin typeface="Segoe UI" panose="020B0502040204020203" pitchFamily="34" charset="0"/>
                <a:cs typeface="Segoe UI" panose="020B0502040204020203" pitchFamily="34" charset="0"/>
              </a:rPr>
              <a:t>Expérience de travail</a:t>
            </a:r>
          </a:p>
          <a:p>
            <a:pPr lvl="1">
              <a:spcBef>
                <a:spcPts val="600"/>
              </a:spcBef>
            </a:pPr>
            <a:r>
              <a:rPr lang="fr-CA" noProof="0" dirty="0">
                <a:latin typeface="Segoe UI" panose="020B0502040204020203" pitchFamily="34" charset="0"/>
                <a:cs typeface="Segoe UI" panose="020B0502040204020203" pitchFamily="34" charset="0"/>
              </a:rPr>
              <a:t>Certifications</a:t>
            </a:r>
          </a:p>
          <a:p>
            <a:pPr lvl="1">
              <a:spcBef>
                <a:spcPts val="600"/>
              </a:spcBef>
            </a:pPr>
            <a:r>
              <a:rPr lang="fr-CA" noProof="0" dirty="0">
                <a:latin typeface="Segoe UI" panose="020B0502040204020203" pitchFamily="34" charset="0"/>
                <a:cs typeface="Segoe UI" panose="020B0502040204020203" pitchFamily="34" charset="0"/>
              </a:rPr>
              <a:t>Prix, bourses reçus</a:t>
            </a:r>
          </a:p>
          <a:p>
            <a:pPr lvl="1">
              <a:spcBef>
                <a:spcPts val="600"/>
              </a:spcBef>
            </a:pPr>
            <a:r>
              <a:rPr lang="fr-CA" noProof="0" dirty="0">
                <a:latin typeface="Segoe UI" panose="020B0502040204020203" pitchFamily="34" charset="0"/>
                <a:cs typeface="Segoe UI" panose="020B0502040204020203" pitchFamily="34" charset="0"/>
              </a:rPr>
              <a:t>Expérience de bénévolat</a:t>
            </a:r>
            <a:endParaRPr lang="fr-CA" noProof="0" dirty="0"/>
          </a:p>
        </p:txBody>
      </p:sp>
      <p:sp>
        <p:nvSpPr>
          <p:cNvPr id="4" name="Rectangle 3">
            <a:extLst>
              <a:ext uri="{FF2B5EF4-FFF2-40B4-BE49-F238E27FC236}">
                <a16:creationId xmlns:a16="http://schemas.microsoft.com/office/drawing/2014/main" id="{478635E8-962C-5B3D-0D80-722FCFF796C0}"/>
              </a:ext>
            </a:extLst>
          </p:cNvPr>
          <p:cNvSpPr/>
          <p:nvPr/>
        </p:nvSpPr>
        <p:spPr>
          <a:xfrm>
            <a:off x="5665356" y="5882941"/>
            <a:ext cx="1324838" cy="127985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CA" dirty="0"/>
          </a:p>
        </p:txBody>
      </p:sp>
      <p:sp>
        <p:nvSpPr>
          <p:cNvPr id="5" name="Rectangle 4" descr="Diploma">
            <a:extLst>
              <a:ext uri="{FF2B5EF4-FFF2-40B4-BE49-F238E27FC236}">
                <a16:creationId xmlns:a16="http://schemas.microsoft.com/office/drawing/2014/main" id="{5D3481BA-050D-489C-3B67-92F85D3835C2}"/>
              </a:ext>
            </a:extLst>
          </p:cNvPr>
          <p:cNvSpPr/>
          <p:nvPr/>
        </p:nvSpPr>
        <p:spPr>
          <a:xfrm>
            <a:off x="10609987" y="5795367"/>
            <a:ext cx="1324838" cy="145500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CA"/>
          </a:p>
        </p:txBody>
      </p:sp>
    </p:spTree>
    <p:extLst>
      <p:ext uri="{BB962C8B-B14F-4D97-AF65-F5344CB8AC3E}">
        <p14:creationId xmlns:p14="http://schemas.microsoft.com/office/powerpoint/2010/main" val="403464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C6125-5E56-10F9-C719-D16432871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C5988A-7346-0A51-F96E-E98C7C62AF52}"/>
              </a:ext>
            </a:extLst>
          </p:cNvPr>
          <p:cNvSpPr>
            <a:spLocks noGrp="1"/>
          </p:cNvSpPr>
          <p:nvPr>
            <p:ph type="title"/>
          </p:nvPr>
        </p:nvSpPr>
        <p:spPr>
          <a:xfrm>
            <a:off x="912993" y="273876"/>
            <a:ext cx="11293183" cy="1393395"/>
          </a:xfrm>
        </p:spPr>
        <p:txBody>
          <a:bodyPr>
            <a:normAutofit/>
          </a:bodyPr>
          <a:lstStyle/>
          <a:p>
            <a:pPr>
              <a:defRPr/>
            </a:pPr>
            <a:r>
              <a:rPr lang="fr-CA" sz="4000" noProof="0" dirty="0">
                <a:latin typeface="Segoe UI  "/>
              </a:rPr>
              <a:t>Rédiger une bonne biographie ou une introduction à votre lettre de motivation</a:t>
            </a:r>
            <a:endParaRPr lang="fr-CA" sz="4000" noProof="0" dirty="0">
              <a:latin typeface="Segoe UI  "/>
              <a:cs typeface="Segoe UI" panose="020B0502040204020203" pitchFamily="34" charset="0"/>
            </a:endParaRPr>
          </a:p>
        </p:txBody>
      </p:sp>
      <p:sp>
        <p:nvSpPr>
          <p:cNvPr id="4" name="Espace réservé du contenu 3">
            <a:extLst>
              <a:ext uri="{FF2B5EF4-FFF2-40B4-BE49-F238E27FC236}">
                <a16:creationId xmlns:a16="http://schemas.microsoft.com/office/drawing/2014/main" id="{D4F8C9D0-B4C4-0BE4-8594-7D41D75674E0}"/>
              </a:ext>
            </a:extLst>
          </p:cNvPr>
          <p:cNvSpPr>
            <a:spLocks noGrp="1"/>
          </p:cNvSpPr>
          <p:nvPr>
            <p:ph idx="1"/>
          </p:nvPr>
        </p:nvSpPr>
        <p:spPr>
          <a:xfrm>
            <a:off x="1032732" y="1962734"/>
            <a:ext cx="11417994" cy="5153112"/>
          </a:xfrm>
        </p:spPr>
        <p:txBody>
          <a:bodyPr>
            <a:normAutofit fontScale="85000" lnSpcReduction="10000"/>
          </a:bodyPr>
          <a:lstStyle/>
          <a:p>
            <a:r>
              <a:rPr lang="fr-CA" noProof="0" dirty="0">
                <a:latin typeface="Segoe UI  "/>
              </a:rPr>
              <a:t>Une bonne biographie ou introduction de lettre de motivation devrait:</a:t>
            </a:r>
          </a:p>
          <a:p>
            <a:pPr lvl="1"/>
            <a:r>
              <a:rPr lang="fr-CA" noProof="0" dirty="0">
                <a:latin typeface="Segoe UI  "/>
              </a:rPr>
              <a:t>Mettre en valeur qui vous êtes (votre parcours, domaine d’études, intérêts)</a:t>
            </a:r>
          </a:p>
          <a:p>
            <a:pPr lvl="1"/>
            <a:r>
              <a:rPr lang="fr-CA" noProof="0" dirty="0">
                <a:latin typeface="Segoe UI  "/>
              </a:rPr>
              <a:t>Partager ce qui vous motive (valeurs, passions, objectifs de carrière)</a:t>
            </a:r>
          </a:p>
          <a:p>
            <a:pPr lvl="1">
              <a:spcAft>
                <a:spcPts val="600"/>
              </a:spcAft>
            </a:pPr>
            <a:r>
              <a:rPr lang="fr-CA" noProof="0" dirty="0">
                <a:latin typeface="Segoe UI  "/>
              </a:rPr>
              <a:t>Montrer votre valeur ajoutée (ce que vous apportez à une équipe ou une organisation)</a:t>
            </a:r>
          </a:p>
          <a:p>
            <a:r>
              <a:rPr lang="fr-CA" noProof="0" dirty="0">
                <a:latin typeface="Segoe UI  "/>
              </a:rPr>
              <a:t>Structure suggérée (3 à 5 phrases) :</a:t>
            </a:r>
          </a:p>
          <a:p>
            <a:pPr lvl="1"/>
            <a:r>
              <a:rPr lang="fr-CA" b="1" noProof="0" dirty="0">
                <a:latin typeface="Segoe UI  "/>
              </a:rPr>
              <a:t>Qui vous êtes </a:t>
            </a:r>
            <a:r>
              <a:rPr lang="fr-CA" noProof="0" dirty="0">
                <a:latin typeface="Segoe UI  "/>
              </a:rPr>
              <a:t>– « </a:t>
            </a:r>
            <a:r>
              <a:rPr lang="fr-CA" i="1" noProof="0" dirty="0">
                <a:latin typeface="Segoe UI  "/>
              </a:rPr>
              <a:t>Je suis diplômé(e) récent(e) de [programme/école] et je m’intéresse particulièrement à</a:t>
            </a:r>
            <a:r>
              <a:rPr lang="fr-CA" noProof="0" dirty="0">
                <a:latin typeface="Segoe UI  "/>
              </a:rPr>
              <a:t>… »</a:t>
            </a:r>
          </a:p>
          <a:p>
            <a:pPr lvl="1"/>
            <a:r>
              <a:rPr lang="fr-CA" b="1" noProof="0" dirty="0">
                <a:latin typeface="Segoe UI  "/>
              </a:rPr>
              <a:t>Ce qui vous motive </a:t>
            </a:r>
            <a:r>
              <a:rPr lang="fr-CA" noProof="0" dirty="0">
                <a:latin typeface="Segoe UI  "/>
              </a:rPr>
              <a:t>– « </a:t>
            </a:r>
            <a:r>
              <a:rPr lang="fr-CA" i="1" noProof="0" dirty="0">
                <a:latin typeface="Segoe UI  "/>
              </a:rPr>
              <a:t>Je suis passionné(e) par… et je m’engage à… </a:t>
            </a:r>
            <a:r>
              <a:rPr lang="fr-CA" noProof="0" dirty="0">
                <a:latin typeface="Segoe UI  "/>
              </a:rPr>
              <a:t>»</a:t>
            </a:r>
          </a:p>
          <a:p>
            <a:pPr lvl="1">
              <a:spcAft>
                <a:spcPts val="600"/>
              </a:spcAft>
            </a:pPr>
            <a:r>
              <a:rPr lang="fr-CA" b="1" noProof="0" dirty="0">
                <a:latin typeface="Segoe UI  "/>
              </a:rPr>
              <a:t>Ce que vous offrez </a:t>
            </a:r>
            <a:r>
              <a:rPr lang="fr-CA" noProof="0" dirty="0">
                <a:latin typeface="Segoe UI  "/>
              </a:rPr>
              <a:t>– « </a:t>
            </a:r>
            <a:r>
              <a:rPr lang="fr-CA" i="1" noProof="0" dirty="0">
                <a:latin typeface="Segoe UI  "/>
              </a:rPr>
              <a:t>Grâce à [expérience], j’ai développé des compétences en… et je suis enthousiaste à l’idée de contribuer… </a:t>
            </a:r>
            <a:r>
              <a:rPr lang="fr-CA" noProof="0" dirty="0">
                <a:latin typeface="Segoe UI  "/>
              </a:rPr>
              <a:t>»</a:t>
            </a:r>
          </a:p>
          <a:p>
            <a:pPr>
              <a:spcAft>
                <a:spcPts val="600"/>
              </a:spcAft>
              <a:buFont typeface="Arial" panose="020B0604020202020204" pitchFamily="34" charset="0"/>
              <a:buChar char="•"/>
            </a:pPr>
            <a:r>
              <a:rPr lang="fr-CA" noProof="0" dirty="0">
                <a:latin typeface="Segoe UI  "/>
              </a:rPr>
              <a:t>Optionnel: Mentionnez votre appartenance à un groupe d’équité en matière d’emploi si vous êtes à l’aise (ex. : « </a:t>
            </a:r>
            <a:r>
              <a:rPr lang="fr-CA" i="1" noProof="0" dirty="0">
                <a:latin typeface="Segoe UI  "/>
              </a:rPr>
              <a:t>En tant que diplômé(e) autochtone, j’accorde de l’importance aux occasions qui favorisent la réconciliation et la représentation</a:t>
            </a:r>
            <a:r>
              <a:rPr lang="fr-CA" noProof="0" dirty="0">
                <a:latin typeface="Segoe UI  "/>
              </a:rPr>
              <a:t>. »)</a:t>
            </a:r>
          </a:p>
          <a:p>
            <a:r>
              <a:rPr lang="fr-CA" sz="3100" noProof="0" dirty="0">
                <a:latin typeface="Segoe UI  "/>
              </a:rPr>
              <a:t>Une bonne ressource pour vous appuyer: </a:t>
            </a:r>
            <a:r>
              <a:rPr lang="fr-CA" sz="3100" noProof="0" dirty="0">
                <a:latin typeface="Segoe UI" panose="020B0502040204020203" pitchFamily="34" charset="0"/>
                <a:cs typeface="Segoe UI" panose="020B0502040204020203" pitchFamily="34" charset="0"/>
                <a:hlinkClick r:id="rId3"/>
              </a:rPr>
              <a:t>Comment rédiger votre biographie professionnelle</a:t>
            </a:r>
            <a:r>
              <a:rPr lang="fr-CA" sz="3100" noProof="0" dirty="0">
                <a:latin typeface="Segoe UI" panose="020B0502040204020203" pitchFamily="34" charset="0"/>
                <a:cs typeface="Segoe UI" panose="020B0502040204020203" pitchFamily="34" charset="0"/>
              </a:rPr>
              <a:t> (Anglais seulement)</a:t>
            </a:r>
            <a:endParaRPr lang="fr-CA" sz="3100" noProof="0" dirty="0"/>
          </a:p>
        </p:txBody>
      </p:sp>
    </p:spTree>
    <p:extLst>
      <p:ext uri="{BB962C8B-B14F-4D97-AF65-F5344CB8AC3E}">
        <p14:creationId xmlns:p14="http://schemas.microsoft.com/office/powerpoint/2010/main" val="2113037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1492C97-D773-111C-7C69-BE7643D544A6}"/>
              </a:ext>
            </a:extLst>
          </p:cNvPr>
          <p:cNvSpPr txBox="1">
            <a:spLocks noGrp="1"/>
          </p:cNvSpPr>
          <p:nvPr>
            <p:ph type="title" idx="4294967295"/>
          </p:nvPr>
        </p:nvSpPr>
        <p:spPr>
          <a:xfrm>
            <a:off x="950848" y="313987"/>
            <a:ext cx="11235747" cy="1210651"/>
          </a:xfrm>
          <a:prstGeom prst="rect">
            <a:avLst/>
          </a:prstGeom>
          <a:noFill/>
          <a:ln>
            <a:noFill/>
            <a:prstDash/>
          </a:ln>
          <a:effectLst/>
        </p:spPr>
        <p:txBody>
          <a:bodyPr rot="0" spcFirstLastPara="0" vertOverflow="overflow" horzOverflow="overflow" vert="horz" wrap="square" lIns="96119" tIns="48060" rIns="96119" bIns="4806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6062AC"/>
                </a:solidFill>
                <a:latin typeface="Arial Narrow" panose="020B0606020202030204" pitchFamily="34" charset="0"/>
                <a:ea typeface="+mj-ea"/>
                <a:cs typeface="+mj-cs"/>
              </a:defRPr>
            </a:lvl1pPr>
          </a:lstStyle>
          <a:p>
            <a:pPr defTabSz="961217">
              <a:defRPr/>
            </a:pPr>
            <a:r>
              <a:rPr lang="fr-CA" sz="4205" dirty="0">
                <a:solidFill>
                  <a:schemeClr val="tx1"/>
                </a:solidFill>
                <a:latin typeface="Segoe UI  "/>
                <a:cs typeface="Arial" panose="020B0604020202020204" pitchFamily="34" charset="0"/>
              </a:rPr>
              <a:t>Répondre aux questions de présélection</a:t>
            </a:r>
          </a:p>
        </p:txBody>
      </p:sp>
      <p:pic>
        <p:nvPicPr>
          <p:cNvPr id="3" name="Picture 2" descr="Image du site web Emplois GC montrant des exemples de questions de présélection.&#10;&#10;On peut y voir la question: Possédez-vous un diplôme d'études secondaires (Ou un agencement acceptable d'études, de formation et/ou d'expérience)? Si oui, veuillez démontrer comment vous répondez à ce critère en fournissant des exemples concrets)">
            <a:extLst>
              <a:ext uri="{FF2B5EF4-FFF2-40B4-BE49-F238E27FC236}">
                <a16:creationId xmlns:a16="http://schemas.microsoft.com/office/drawing/2014/main" id="{EFF54B54-BB93-F5A0-2CF6-02A106B3E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754" y="1365696"/>
            <a:ext cx="11119794" cy="5832183"/>
          </a:xfrm>
          <a:prstGeom prst="rect">
            <a:avLst/>
          </a:prstGeom>
        </p:spPr>
      </p:pic>
    </p:spTree>
    <p:extLst>
      <p:ext uri="{BB962C8B-B14F-4D97-AF65-F5344CB8AC3E}">
        <p14:creationId xmlns:p14="http://schemas.microsoft.com/office/powerpoint/2010/main" val="4045688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43D18-E0CA-49C1-1366-65B35A19EFD8}"/>
              </a:ext>
            </a:extLst>
          </p:cNvPr>
          <p:cNvSpPr>
            <a:spLocks noGrp="1"/>
          </p:cNvSpPr>
          <p:nvPr>
            <p:ph type="title"/>
          </p:nvPr>
        </p:nvSpPr>
        <p:spPr>
          <a:xfrm>
            <a:off x="881092" y="109752"/>
            <a:ext cx="11053703" cy="1393395"/>
          </a:xfrm>
        </p:spPr>
        <p:txBody>
          <a:bodyPr>
            <a:normAutofit/>
          </a:bodyPr>
          <a:lstStyle/>
          <a:p>
            <a:r>
              <a:rPr lang="fr-CA" sz="4205" dirty="0">
                <a:latin typeface="Segoe UI  "/>
              </a:rPr>
              <a:t>Répondre aux questions de présélection (2)</a:t>
            </a:r>
            <a:endParaRPr lang="fr-CA" sz="4205" dirty="0"/>
          </a:p>
        </p:txBody>
      </p:sp>
      <p:pic>
        <p:nvPicPr>
          <p:cNvPr id="5" name="Content Placeholder 4" descr="Image du site web Emplois GC montrant des exemples de questions de présélection.&#10;&#10;On peut y voir la question: Avez-vous de l'expérience dans le service à la clientèle? Si oui, veuillez démontrer dans quelle mesure vous possédez ce critère d'expérience essentiel. ">
            <a:extLst>
              <a:ext uri="{FF2B5EF4-FFF2-40B4-BE49-F238E27FC236}">
                <a16:creationId xmlns:a16="http://schemas.microsoft.com/office/drawing/2014/main" id="{B800BDEB-0660-AAE4-B52F-7D8A915B87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0847" y="1148317"/>
            <a:ext cx="10873160" cy="6015762"/>
          </a:xfrm>
        </p:spPr>
      </p:pic>
    </p:spTree>
    <p:extLst>
      <p:ext uri="{BB962C8B-B14F-4D97-AF65-F5344CB8AC3E}">
        <p14:creationId xmlns:p14="http://schemas.microsoft.com/office/powerpoint/2010/main" val="56692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A4ACC8-C1B9-2D61-8A3D-91D0244E4D6A}"/>
              </a:ext>
            </a:extLst>
          </p:cNvPr>
          <p:cNvSpPr>
            <a:spLocks noGrp="1"/>
          </p:cNvSpPr>
          <p:nvPr>
            <p:ph type="title"/>
            <p:custDataLst>
              <p:tags r:id="rId1"/>
            </p:custDataLst>
          </p:nvPr>
        </p:nvSpPr>
        <p:spPr>
          <a:xfrm>
            <a:off x="837273" y="483820"/>
            <a:ext cx="8136605" cy="871064"/>
          </a:xfrm>
        </p:spPr>
        <p:txBody>
          <a:bodyPr>
            <a:normAutofit fontScale="90000"/>
          </a:bodyPr>
          <a:lstStyle/>
          <a:p>
            <a:pPr>
              <a:defRPr/>
            </a:pPr>
            <a:r>
              <a:rPr lang="fr-CA" noProof="0" dirty="0">
                <a:latin typeface="Segoe UI" panose="020B0502040204020203" pitchFamily="34" charset="0"/>
                <a:cs typeface="Segoe UI" panose="020B0502040204020203" pitchFamily="34" charset="0"/>
              </a:rPr>
              <a:t>Soumettre une demande d’emploi</a:t>
            </a:r>
          </a:p>
        </p:txBody>
      </p:sp>
      <p:sp>
        <p:nvSpPr>
          <p:cNvPr id="6" name="Content Placeholder 2">
            <a:extLst>
              <a:ext uri="{FF2B5EF4-FFF2-40B4-BE49-F238E27FC236}">
                <a16:creationId xmlns:a16="http://schemas.microsoft.com/office/drawing/2014/main" id="{07E72690-0EBF-CDE7-E99F-57387F85115A}"/>
              </a:ext>
            </a:extLst>
          </p:cNvPr>
          <p:cNvSpPr>
            <a:spLocks noGrp="1"/>
          </p:cNvSpPr>
          <p:nvPr>
            <p:ph idx="1"/>
            <p:custDataLst>
              <p:tags r:id="rId2"/>
            </p:custDataLst>
          </p:nvPr>
        </p:nvSpPr>
        <p:spPr>
          <a:xfrm>
            <a:off x="1001282" y="1476080"/>
            <a:ext cx="6987018" cy="4716527"/>
          </a:xfrm>
          <a:ln>
            <a:noFill/>
          </a:ln>
        </p:spPr>
        <p:txBody>
          <a:bodyPr>
            <a:noAutofit/>
          </a:bodyPr>
          <a:lstStyle/>
          <a:p>
            <a:pPr>
              <a:lnSpc>
                <a:spcPct val="100000"/>
              </a:lnSpc>
              <a:spcAft>
                <a:spcPts val="600"/>
              </a:spcAft>
            </a:pPr>
            <a:r>
              <a:rPr lang="fr-CA" noProof="0" dirty="0">
                <a:latin typeface="Segoe UI" panose="020B0502040204020203" pitchFamily="34" charset="0"/>
                <a:cs typeface="Segoe UI" panose="020B0502040204020203" pitchFamily="34" charset="0"/>
              </a:rPr>
              <a:t>Lire attentivement et….</a:t>
            </a:r>
          </a:p>
          <a:p>
            <a:pPr lvl="1">
              <a:lnSpc>
                <a:spcPct val="100000"/>
              </a:lnSpc>
              <a:spcAft>
                <a:spcPts val="600"/>
              </a:spcAft>
              <a:buFont typeface="Wingdings" panose="05000000000000000000" pitchFamily="2" charset="2"/>
              <a:buChar char="ü"/>
            </a:pPr>
            <a:r>
              <a:rPr lang="fr-CA" noProof="0" dirty="0">
                <a:latin typeface="Segoe UI" panose="020B0502040204020203" pitchFamily="34" charset="0"/>
                <a:cs typeface="Segoe UI" panose="020B0502040204020203" pitchFamily="34" charset="0"/>
              </a:rPr>
              <a:t> Suivez les instructions de l'annonce</a:t>
            </a:r>
          </a:p>
          <a:p>
            <a:pPr lvl="1">
              <a:lnSpc>
                <a:spcPct val="100000"/>
              </a:lnSpc>
              <a:spcAft>
                <a:spcPts val="600"/>
              </a:spcAft>
              <a:buFont typeface="Wingdings" panose="05000000000000000000" pitchFamily="2" charset="2"/>
              <a:buChar char="ü"/>
            </a:pPr>
            <a:r>
              <a:rPr lang="fr-CA" noProof="0" dirty="0">
                <a:latin typeface="Segoe UI" panose="020B0502040204020203" pitchFamily="34" charset="0"/>
                <a:cs typeface="Segoe UI" panose="020B0502040204020203" pitchFamily="34" charset="0"/>
              </a:rPr>
              <a:t> Postulez avant la date limite</a:t>
            </a:r>
          </a:p>
          <a:p>
            <a:pPr lvl="1">
              <a:lnSpc>
                <a:spcPct val="100000"/>
              </a:lnSpc>
              <a:spcAft>
                <a:spcPts val="600"/>
              </a:spcAft>
              <a:buFont typeface="Wingdings" panose="05000000000000000000" pitchFamily="2" charset="2"/>
              <a:buChar char="ü"/>
            </a:pPr>
            <a:r>
              <a:rPr lang="fr-CA" noProof="0" dirty="0">
                <a:latin typeface="Segoe UI" panose="020B0502040204020203" pitchFamily="34" charset="0"/>
                <a:cs typeface="Segoe UI" panose="020B0502040204020203" pitchFamily="34" charset="0"/>
              </a:rPr>
              <a:t> Soumettez que ce qui est nécessaire</a:t>
            </a:r>
          </a:p>
          <a:p>
            <a:pPr lvl="1">
              <a:lnSpc>
                <a:spcPct val="100000"/>
              </a:lnSpc>
              <a:spcAft>
                <a:spcPts val="600"/>
              </a:spcAft>
              <a:buFont typeface="Wingdings" panose="05000000000000000000" pitchFamily="2" charset="2"/>
              <a:buChar char="ü"/>
            </a:pPr>
            <a:r>
              <a:rPr lang="fr-CA" noProof="0" dirty="0">
                <a:latin typeface="Segoe UI" panose="020B0502040204020203" pitchFamily="34" charset="0"/>
                <a:cs typeface="Segoe UI" panose="020B0502040204020203" pitchFamily="34" charset="0"/>
              </a:rPr>
              <a:t> Veillez à ce que les informations contenues dans votre lettre de motivation correspondent à celles de votre curriculum vitae</a:t>
            </a:r>
          </a:p>
          <a:p>
            <a:pPr lvl="1">
              <a:lnSpc>
                <a:spcPct val="100000"/>
              </a:lnSpc>
              <a:spcAft>
                <a:spcPts val="600"/>
              </a:spcAft>
              <a:buFont typeface="Wingdings" panose="05000000000000000000" pitchFamily="2" charset="2"/>
              <a:buChar char="ü"/>
            </a:pPr>
            <a:r>
              <a:rPr lang="fr-CA" noProof="0" dirty="0">
                <a:latin typeface="Segoe UI" panose="020B0502040204020203" pitchFamily="34" charset="0"/>
                <a:cs typeface="Segoe UI" panose="020B0502040204020203" pitchFamily="34" charset="0"/>
              </a:rPr>
              <a:t>Soyez clair et précis</a:t>
            </a:r>
          </a:p>
          <a:p>
            <a:pPr lvl="1">
              <a:lnSpc>
                <a:spcPct val="100000"/>
              </a:lnSpc>
              <a:spcAft>
                <a:spcPts val="600"/>
              </a:spcAft>
              <a:buFont typeface="Wingdings" panose="05000000000000000000" pitchFamily="2" charset="2"/>
              <a:buChar char="ü"/>
            </a:pPr>
            <a:r>
              <a:rPr lang="fr-CA" noProof="0" dirty="0">
                <a:latin typeface="Segoe UI" panose="020B0502040204020203" pitchFamily="34" charset="0"/>
                <a:cs typeface="Segoe UI" panose="020B0502040204020203" pitchFamily="34" charset="0"/>
              </a:rPr>
              <a:t> N'oubliez pas que les mesures d’adaptation sont là pour vous aider</a:t>
            </a:r>
            <a:endParaRPr lang="fr-CA" sz="2523" noProof="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CB184BB4-80F8-FD54-F167-AC1C82D02ACE}"/>
              </a:ext>
            </a:extLst>
          </p:cNvPr>
          <p:cNvSpPr txBox="1"/>
          <p:nvPr>
            <p:custDataLst>
              <p:tags r:id="rId3"/>
            </p:custDataLst>
          </p:nvPr>
        </p:nvSpPr>
        <p:spPr>
          <a:xfrm>
            <a:off x="8407399" y="5326299"/>
            <a:ext cx="3937001" cy="987504"/>
          </a:xfrm>
          <a:prstGeom prst="round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fr-CA" sz="2500" dirty="0">
                <a:solidFill>
                  <a:schemeClr val="tx1"/>
                </a:solidFill>
                <a:latin typeface="Segoe UI  "/>
                <a:cs typeface="Arial" panose="020B0604020202020204" pitchFamily="34" charset="0"/>
              </a:rPr>
              <a:t>Les mots clés ne suffisent pas! Ni écrire « Voir CV ».</a:t>
            </a:r>
          </a:p>
        </p:txBody>
      </p:sp>
      <p:pic>
        <p:nvPicPr>
          <p:cNvPr id="4" name="Image 5" descr="Image showing a 2D character dressed in a black shirt with a comic bubble showing that they are speaking about their CV.">
            <a:extLst>
              <a:ext uri="{FF2B5EF4-FFF2-40B4-BE49-F238E27FC236}">
                <a16:creationId xmlns:a16="http://schemas.microsoft.com/office/drawing/2014/main" id="{8FB2EDE0-0BA3-AE70-53F3-7094B3581F9E}"/>
              </a:ext>
              <a:ext uri="{C183D7F6-B498-43B3-948B-1728B52AA6E4}">
                <adec:decorative xmlns:adec="http://schemas.microsoft.com/office/drawing/2017/decorative" val="0"/>
              </a:ext>
            </a:extLst>
          </p:cNvPr>
          <p:cNvPicPr>
            <a:picLocks noChangeAspect="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8508397" y="1701800"/>
            <a:ext cx="3680193" cy="337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874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1B3325-B52C-768F-425A-ACD71AD8144A}"/>
              </a:ext>
            </a:extLst>
          </p:cNvPr>
          <p:cNvSpPr>
            <a:spLocks noGrp="1"/>
          </p:cNvSpPr>
          <p:nvPr>
            <p:ph type="title"/>
            <p:custDataLst>
              <p:tags r:id="rId1"/>
            </p:custDataLst>
          </p:nvPr>
        </p:nvSpPr>
        <p:spPr>
          <a:xfrm>
            <a:off x="1197917" y="336233"/>
            <a:ext cx="8697451" cy="1440596"/>
          </a:xfrm>
        </p:spPr>
        <p:txBody>
          <a:bodyPr vert="horz" lIns="91440" tIns="45720" rIns="91440" bIns="45720" rtlCol="0" anchor="ctr">
            <a:normAutofit/>
          </a:bodyPr>
          <a:lstStyle/>
          <a:p>
            <a:pPr>
              <a:defRPr/>
            </a:pPr>
            <a:r>
              <a:rPr lang="en-US" dirty="0">
                <a:latin typeface="Segoe UI" panose="020B0502040204020203" pitchFamily="34" charset="0"/>
                <a:cs typeface="Segoe UI" panose="020B0502040204020203" pitchFamily="34" charset="0"/>
              </a:rPr>
              <a:t>Langues officielles</a:t>
            </a:r>
          </a:p>
        </p:txBody>
      </p:sp>
      <p:sp>
        <p:nvSpPr>
          <p:cNvPr id="3" name="Content Placeholder 2">
            <a:extLst>
              <a:ext uri="{FF2B5EF4-FFF2-40B4-BE49-F238E27FC236}">
                <a16:creationId xmlns:a16="http://schemas.microsoft.com/office/drawing/2014/main" id="{42B50E38-A625-55E6-418B-12A05F6826CE}"/>
              </a:ext>
            </a:extLst>
          </p:cNvPr>
          <p:cNvSpPr>
            <a:spLocks noGrp="1"/>
          </p:cNvSpPr>
          <p:nvPr>
            <p:ph idx="1"/>
          </p:nvPr>
        </p:nvSpPr>
        <p:spPr>
          <a:xfrm>
            <a:off x="1013932" y="1904351"/>
            <a:ext cx="7482368" cy="5216769"/>
          </a:xfrm>
        </p:spPr>
        <p:txBody>
          <a:bodyPr vert="horz" lIns="91440" tIns="45720" rIns="91440" bIns="45720" rtlCol="0">
            <a:normAutofit fontScale="92500" lnSpcReduction="10000"/>
          </a:bodyPr>
          <a:lstStyle/>
          <a:p>
            <a:r>
              <a:rPr lang="fr-CA" sz="2400" dirty="0">
                <a:latin typeface="Segoe UI" panose="020B0502040204020203" pitchFamily="34" charset="0"/>
                <a:cs typeface="Segoe UI" panose="020B0502040204020203" pitchFamily="34" charset="0"/>
              </a:rPr>
              <a:t>Vous pouvez utiliser le français ou l'anglais à n'importe quelle étape du processus d'embauche, où que vous soyez au Canada.</a:t>
            </a:r>
          </a:p>
          <a:p>
            <a:r>
              <a:rPr lang="fr-CA" sz="2400" b="0" i="0" dirty="0">
                <a:effectLst/>
                <a:highlight>
                  <a:srgbClr val="FFFFFF"/>
                </a:highlight>
                <a:latin typeface="Segoe UI" panose="020B0502040204020203" pitchFamily="34" charset="0"/>
                <a:cs typeface="Segoe UI" panose="020B0502040204020203" pitchFamily="34" charset="0"/>
              </a:rPr>
              <a:t>Dans la fonction publique du Canada, tous les postes sont identifiés comme étant soit </a:t>
            </a:r>
            <a:r>
              <a:rPr lang="fr-CA" sz="2400" b="1" i="0" dirty="0">
                <a:effectLst/>
                <a:highlight>
                  <a:srgbClr val="FFFFFF"/>
                </a:highlight>
                <a:latin typeface="Segoe UI" panose="020B0502040204020203" pitchFamily="34" charset="0"/>
                <a:cs typeface="Segoe UI" panose="020B0502040204020203" pitchFamily="34" charset="0"/>
              </a:rPr>
              <a:t>unilingues</a:t>
            </a:r>
            <a:r>
              <a:rPr lang="fr-CA" sz="2400" b="0" i="0" dirty="0">
                <a:effectLst/>
                <a:highlight>
                  <a:srgbClr val="FFFFFF"/>
                </a:highlight>
                <a:latin typeface="Segoe UI" panose="020B0502040204020203" pitchFamily="34" charset="0"/>
                <a:cs typeface="Segoe UI" panose="020B0502040204020203" pitchFamily="34" charset="0"/>
              </a:rPr>
              <a:t>, soit </a:t>
            </a:r>
            <a:r>
              <a:rPr lang="fr-CA" sz="2400" b="1" i="0" dirty="0">
                <a:effectLst/>
                <a:highlight>
                  <a:srgbClr val="FFFFFF"/>
                </a:highlight>
                <a:latin typeface="Segoe UI" panose="020B0502040204020203" pitchFamily="34" charset="0"/>
                <a:cs typeface="Segoe UI" panose="020B0502040204020203" pitchFamily="34" charset="0"/>
              </a:rPr>
              <a:t>bilingues</a:t>
            </a:r>
            <a:r>
              <a:rPr lang="fr-CA" sz="2400" b="0" i="0" dirty="0">
                <a:effectLst/>
                <a:highlight>
                  <a:srgbClr val="FFFFFF"/>
                </a:highlight>
                <a:latin typeface="Segoe UI" panose="020B0502040204020203" pitchFamily="34" charset="0"/>
                <a:cs typeface="Segoe UI" panose="020B0502040204020203" pitchFamily="34" charset="0"/>
              </a:rPr>
              <a:t>.</a:t>
            </a:r>
          </a:p>
          <a:p>
            <a:r>
              <a:rPr lang="fr-FR" sz="2400" b="0" i="0" dirty="0">
                <a:effectLst/>
                <a:highlight>
                  <a:srgbClr val="FFFFFF"/>
                </a:highlight>
                <a:latin typeface="Segoe UI" panose="020B0502040204020203" pitchFamily="34" charset="0"/>
                <a:cs typeface="Segoe UI" panose="020B0502040204020203" pitchFamily="34" charset="0"/>
              </a:rPr>
              <a:t>Les postes unilingues sont désignés « français essentiel », « anglais essentiel » ou « français ou anglais essentiel ». </a:t>
            </a:r>
          </a:p>
          <a:p>
            <a:r>
              <a:rPr lang="fr-FR" sz="2400" b="0" i="0" dirty="0">
                <a:effectLst/>
                <a:highlight>
                  <a:srgbClr val="FFFFFF"/>
                </a:highlight>
                <a:latin typeface="Segoe UI" panose="020B0502040204020203" pitchFamily="34" charset="0"/>
                <a:cs typeface="Segoe UI" panose="020B0502040204020203" pitchFamily="34" charset="0"/>
              </a:rPr>
              <a:t>Les postes bilingues exigent l'usage du français et de l'anglais.</a:t>
            </a:r>
          </a:p>
          <a:p>
            <a:r>
              <a:rPr lang="fr-FR" sz="2400" b="0" i="0" dirty="0">
                <a:effectLst/>
                <a:highlight>
                  <a:srgbClr val="FFFFFF"/>
                </a:highlight>
                <a:latin typeface="Segoe UI" panose="020B0502040204020203" pitchFamily="34" charset="0"/>
                <a:cs typeface="Segoe UI" panose="020B0502040204020203" pitchFamily="34" charset="0"/>
              </a:rPr>
              <a:t>Dans le cas des postes bilingues, il existe trois sortes de compétences générales en langue seconde: la compréhension de l'écrit, l'expression écrite et l'interaction orale.</a:t>
            </a:r>
          </a:p>
          <a:p>
            <a:r>
              <a:rPr lang="fr-CA" sz="2400" dirty="0">
                <a:latin typeface="Segoe UI" panose="020B0502040204020203" pitchFamily="34" charset="0"/>
                <a:cs typeface="Segoe UI" panose="020B0502040204020203" pitchFamily="34" charset="0"/>
                <a:hlinkClick r:id="rId4"/>
              </a:rPr>
              <a:t>Postes bilingues dans la fonction publique: FAQ</a:t>
            </a:r>
            <a:endParaRPr lang="fr-CA" sz="2400" dirty="0">
              <a:latin typeface="Segoe UI" panose="020B0502040204020203" pitchFamily="34" charset="0"/>
              <a:cs typeface="Segoe UI" panose="020B0502040204020203" pitchFamily="34" charset="0"/>
            </a:endParaRPr>
          </a:p>
          <a:p>
            <a:endParaRPr lang="fr-CA" sz="2000" dirty="0">
              <a:latin typeface="+mn-lt"/>
              <a:cs typeface="+mn-cs"/>
            </a:endParaRPr>
          </a:p>
        </p:txBody>
      </p:sp>
      <p:pic>
        <p:nvPicPr>
          <p:cNvPr id="6" name="Content Placeholder 5" descr="Une signalisation représentant une personne, sur fond bleu et avec la mention Français English">
            <a:extLst>
              <a:ext uri="{FF2B5EF4-FFF2-40B4-BE49-F238E27FC236}">
                <a16:creationId xmlns:a16="http://schemas.microsoft.com/office/drawing/2014/main" id="{BB6286C6-F647-3EB2-2744-7C43574ADAF4}"/>
              </a:ext>
            </a:extLst>
          </p:cNvPr>
          <p:cNvPicPr>
            <a:picLocks noGrp="1" noChangeAspect="1"/>
          </p:cNvPicPr>
          <p:nvPr>
            <p:ph sz="half" idx="4294967295"/>
          </p:nvPr>
        </p:nvPicPr>
        <p:blipFill>
          <a:blip r:embed="rId5">
            <a:extLst>
              <a:ext uri="{28A0092B-C50C-407E-A947-70E740481C1C}">
                <a14:useLocalDpi xmlns:a14="http://schemas.microsoft.com/office/drawing/2010/main" val="0"/>
              </a:ext>
            </a:extLst>
          </a:blip>
          <a:stretch>
            <a:fillRect/>
          </a:stretch>
        </p:blipFill>
        <p:spPr>
          <a:xfrm>
            <a:off x="8639695" y="2202786"/>
            <a:ext cx="3716078" cy="3716078"/>
          </a:xfrm>
          <a:prstGeom prst="rect">
            <a:avLst/>
          </a:prstGeom>
        </p:spPr>
      </p:pic>
    </p:spTree>
    <p:extLst>
      <p:ext uri="{BB962C8B-B14F-4D97-AF65-F5344CB8AC3E}">
        <p14:creationId xmlns:p14="http://schemas.microsoft.com/office/powerpoint/2010/main" val="165328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EBB9-A4F1-00D4-FE3A-45D21147F98E}"/>
              </a:ext>
            </a:extLst>
          </p:cNvPr>
          <p:cNvSpPr>
            <a:spLocks noGrp="1"/>
          </p:cNvSpPr>
          <p:nvPr>
            <p:ph type="title"/>
          </p:nvPr>
        </p:nvSpPr>
        <p:spPr/>
        <p:txBody>
          <a:bodyPr vert="horz" lIns="91440" tIns="45720" rIns="91440" bIns="45720" rtlCol="0" anchor="ctr">
            <a:normAutofit/>
          </a:bodyPr>
          <a:lstStyle/>
          <a:p>
            <a:r>
              <a:rPr lang="fr-CA" dirty="0">
                <a:latin typeface="Segoe UI" panose="020B0502040204020203" pitchFamily="34" charset="0"/>
                <a:cs typeface="Segoe UI" panose="020B0502040204020203" pitchFamily="34" charset="0"/>
              </a:rPr>
              <a:t>L'</a:t>
            </a:r>
            <a:r>
              <a:rPr lang="fr-CA" dirty="0" err="1">
                <a:latin typeface="Segoe UI" panose="020B0502040204020203" pitchFamily="34" charset="0"/>
                <a:cs typeface="Segoe UI" panose="020B0502040204020203" pitchFamily="34" charset="0"/>
              </a:rPr>
              <a:t>auto-déclaration</a:t>
            </a:r>
            <a:endParaRPr lang="fr-CA"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82E80733-E46B-17E9-C5BE-B294A02672D8}"/>
              </a:ext>
            </a:extLst>
          </p:cNvPr>
          <p:cNvSpPr>
            <a:spLocks noGrp="1"/>
          </p:cNvSpPr>
          <p:nvPr>
            <p:ph idx="1"/>
          </p:nvPr>
        </p:nvSpPr>
        <p:spPr>
          <a:xfrm>
            <a:off x="881093" y="2162013"/>
            <a:ext cx="8631207" cy="5115087"/>
          </a:xfrm>
        </p:spPr>
        <p:txBody>
          <a:bodyPr vert="horz" lIns="91440" tIns="45720" rIns="91440" bIns="45720" rtlCol="0">
            <a:normAutofit fontScale="85000" lnSpcReduction="20000"/>
          </a:bodyPr>
          <a:lstStyle/>
          <a:p>
            <a:pPr lvl="0">
              <a:spcAft>
                <a:spcPts val="600"/>
              </a:spcAft>
            </a:pPr>
            <a:r>
              <a:rPr lang="fr-CA" dirty="0">
                <a:latin typeface="Segoe UI" panose="020B0502040204020203" pitchFamily="34" charset="0"/>
                <a:cs typeface="Segoe UI" panose="020B0502040204020203" pitchFamily="34" charset="0"/>
              </a:rPr>
              <a:t>Lorsque vous postulez un emploi au sein du gouvernement du Canada, on vous demandera de remplir un formulaire d'</a:t>
            </a:r>
            <a:r>
              <a:rPr lang="fr-CA" dirty="0" err="1">
                <a:latin typeface="Segoe UI" panose="020B0502040204020203" pitchFamily="34" charset="0"/>
                <a:cs typeface="Segoe UI" panose="020B0502040204020203" pitchFamily="34" charset="0"/>
              </a:rPr>
              <a:t>auto-déclaration</a:t>
            </a:r>
            <a:r>
              <a:rPr lang="fr-CA" dirty="0">
                <a:latin typeface="Segoe UI" panose="020B0502040204020203" pitchFamily="34" charset="0"/>
                <a:cs typeface="Segoe UI" panose="020B0502040204020203" pitchFamily="34" charset="0"/>
              </a:rPr>
              <a:t> pour vous identifier en tant que membre d'un groupe </a:t>
            </a:r>
            <a:r>
              <a:rPr lang="fr-CA" dirty="0">
                <a:latin typeface="Segoe UI" panose="020B0502040204020203" pitchFamily="34" charset="0"/>
                <a:cs typeface="Segoe UI" panose="020B0502040204020203" pitchFamily="34" charset="0"/>
                <a:hlinkClick r:id="rId3"/>
              </a:rPr>
              <a:t>visé par l'équité en matière d'emploi. </a:t>
            </a:r>
            <a:endParaRPr lang="fr-CA" dirty="0">
              <a:latin typeface="Segoe UI" panose="020B0502040204020203" pitchFamily="34" charset="0"/>
              <a:cs typeface="Segoe UI" panose="020B0502040204020203" pitchFamily="34" charset="0"/>
            </a:endParaRPr>
          </a:p>
          <a:p>
            <a:r>
              <a:rPr lang="fr-CA" dirty="0">
                <a:latin typeface="Segoe UI" panose="020B0502040204020203" pitchFamily="34" charset="0"/>
                <a:cs typeface="Segoe UI" panose="020B0502040204020203" pitchFamily="34" charset="0"/>
              </a:rPr>
              <a:t>Ce qu'il faut savoir sur l'</a:t>
            </a:r>
            <a:r>
              <a:rPr lang="fr-CA" dirty="0" err="1">
                <a:latin typeface="Segoe UI" panose="020B0502040204020203" pitchFamily="34" charset="0"/>
                <a:cs typeface="Segoe UI" panose="020B0502040204020203" pitchFamily="34" charset="0"/>
              </a:rPr>
              <a:t>auto-déclaration</a:t>
            </a:r>
            <a:r>
              <a:rPr lang="fr-CA" dirty="0">
                <a:latin typeface="Segoe UI" panose="020B0502040204020203" pitchFamily="34" charset="0"/>
                <a:cs typeface="Segoe UI" panose="020B0502040204020203" pitchFamily="34" charset="0"/>
              </a:rPr>
              <a:t>: </a:t>
            </a:r>
          </a:p>
          <a:p>
            <a:pPr lvl="1"/>
            <a:r>
              <a:rPr lang="fr-CA" dirty="0">
                <a:latin typeface="Segoe UI" panose="020B0502040204020203" pitchFamily="34" charset="0"/>
                <a:cs typeface="Segoe UI" panose="020B0502040204020203" pitchFamily="34" charset="0"/>
              </a:rPr>
              <a:t>C’est volontaire</a:t>
            </a:r>
          </a:p>
          <a:p>
            <a:pPr lvl="1"/>
            <a:r>
              <a:rPr lang="fr-CA" dirty="0">
                <a:latin typeface="Segoe UI" panose="020B0502040204020203" pitchFamily="34" charset="0"/>
                <a:cs typeface="Segoe UI" panose="020B0502040204020203" pitchFamily="34" charset="0"/>
              </a:rPr>
              <a:t>C’est fortement encouragé</a:t>
            </a:r>
          </a:p>
          <a:p>
            <a:pPr lvl="1"/>
            <a:r>
              <a:rPr lang="fr-CA" dirty="0">
                <a:latin typeface="Segoe UI" panose="020B0502040204020203" pitchFamily="34" charset="0"/>
                <a:cs typeface="Segoe UI" panose="020B0502040204020203" pitchFamily="34" charset="0"/>
              </a:rPr>
              <a:t>C'est un moyen de démontrer pleinement ses compétences et ses capacités</a:t>
            </a:r>
          </a:p>
          <a:p>
            <a:pPr lvl="1">
              <a:spcAft>
                <a:spcPts val="600"/>
              </a:spcAft>
            </a:pPr>
            <a:r>
              <a:rPr lang="fr-CA" dirty="0">
                <a:latin typeface="Segoe UI" panose="020B0502040204020203" pitchFamily="34" charset="0"/>
                <a:cs typeface="Segoe UI" panose="020B0502040204020203" pitchFamily="34" charset="0"/>
              </a:rPr>
              <a:t>Ça contribue à augmenter la représentation dans la fonction publique fédérale</a:t>
            </a:r>
          </a:p>
          <a:p>
            <a:r>
              <a:rPr lang="fr-CA" dirty="0">
                <a:latin typeface="Segoe UI" panose="020B0502040204020203" pitchFamily="34" charset="0"/>
                <a:cs typeface="Segoe UI" panose="020B0502040204020203" pitchFamily="34" charset="0"/>
              </a:rPr>
              <a:t>Vous pouvez vous auto-identifier si vous vous identifiez comme:</a:t>
            </a:r>
          </a:p>
          <a:p>
            <a:pPr lvl="1"/>
            <a:r>
              <a:rPr lang="fr-CA" dirty="0">
                <a:latin typeface="Segoe UI" panose="020B0502040204020203" pitchFamily="34" charset="0"/>
                <a:cs typeface="Segoe UI" panose="020B0502040204020203" pitchFamily="34" charset="0"/>
              </a:rPr>
              <a:t>Femme</a:t>
            </a:r>
          </a:p>
          <a:p>
            <a:pPr lvl="1"/>
            <a:r>
              <a:rPr lang="fr-CA" dirty="0">
                <a:latin typeface="Segoe UI" panose="020B0502040204020203" pitchFamily="34" charset="0"/>
                <a:cs typeface="Segoe UI" panose="020B0502040204020203" pitchFamily="34" charset="0"/>
              </a:rPr>
              <a:t>Autochtone (Premières Nations, Inuk ou Métis)</a:t>
            </a:r>
          </a:p>
          <a:p>
            <a:pPr lvl="1"/>
            <a:r>
              <a:rPr lang="fr-CA" dirty="0">
                <a:latin typeface="Segoe UI" panose="020B0502040204020203" pitchFamily="34" charset="0"/>
                <a:cs typeface="Segoe UI" panose="020B0502040204020203" pitchFamily="34" charset="0"/>
              </a:rPr>
              <a:t>Personne en situation de handicap</a:t>
            </a:r>
          </a:p>
          <a:p>
            <a:pPr lvl="1"/>
            <a:r>
              <a:rPr lang="fr-CA" dirty="0">
                <a:latin typeface="Segoe UI" panose="020B0502040204020203" pitchFamily="34" charset="0"/>
                <a:cs typeface="Segoe UI" panose="020B0502040204020203" pitchFamily="34" charset="0"/>
              </a:rPr>
              <a:t>Membre d’une minorité visible</a:t>
            </a:r>
          </a:p>
          <a:p>
            <a:endParaRPr lang="fr-CA" dirty="0"/>
          </a:p>
          <a:p>
            <a:endParaRPr lang="fr-CA" dirty="0"/>
          </a:p>
        </p:txBody>
      </p:sp>
      <p:sp>
        <p:nvSpPr>
          <p:cNvPr id="13" name="TextBox 12">
            <a:extLst>
              <a:ext uri="{FF2B5EF4-FFF2-40B4-BE49-F238E27FC236}">
                <a16:creationId xmlns:a16="http://schemas.microsoft.com/office/drawing/2014/main" id="{CF3FBF55-F37D-5F91-5A19-872FB0E9FBA7}"/>
              </a:ext>
            </a:extLst>
          </p:cNvPr>
          <p:cNvSpPr txBox="1"/>
          <p:nvPr/>
        </p:nvSpPr>
        <p:spPr>
          <a:xfrm>
            <a:off x="9067800" y="2162013"/>
            <a:ext cx="3581400" cy="3513832"/>
          </a:xfrm>
          <a:prstGeom prst="cloudCallou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fr-CA" sz="1600" i="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Certains emplois </a:t>
            </a:r>
            <a:r>
              <a:rPr lang="fr-CA" sz="1600" b="1" i="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sont réservés exclusivement aux candidats autochtones </a:t>
            </a:r>
            <a:r>
              <a:rPr lang="fr-CA" sz="1600" i="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 en vous auto-identifiant, vous vous assurez d’être pris(e) en considération pour ces occasions.</a:t>
            </a:r>
          </a:p>
        </p:txBody>
      </p:sp>
    </p:spTree>
    <p:extLst>
      <p:ext uri="{BB962C8B-B14F-4D97-AF65-F5344CB8AC3E}">
        <p14:creationId xmlns:p14="http://schemas.microsoft.com/office/powerpoint/2010/main" val="3581203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D913-F75F-58D0-F60B-5D7447E353F6}"/>
              </a:ext>
            </a:extLst>
          </p:cNvPr>
          <p:cNvSpPr>
            <a:spLocks noGrp="1"/>
          </p:cNvSpPr>
          <p:nvPr>
            <p:ph type="title"/>
            <p:custDataLst>
              <p:tags r:id="rId1"/>
            </p:custDataLst>
          </p:nvPr>
        </p:nvSpPr>
        <p:spPr>
          <a:xfrm>
            <a:off x="849195" y="435290"/>
            <a:ext cx="11739754" cy="1218177"/>
          </a:xfrm>
        </p:spPr>
        <p:txBody>
          <a:bodyPr>
            <a:normAutofit fontScale="90000"/>
          </a:bodyPr>
          <a:lstStyle/>
          <a:p>
            <a:r>
              <a:rPr lang="fr-CA" dirty="0">
                <a:latin typeface="Segoe UI" panose="020B0502040204020203" pitchFamily="34" charset="0"/>
                <a:cs typeface="Segoe UI" panose="020B0502040204020203" pitchFamily="34" charset="0"/>
              </a:rPr>
              <a:t>Vous avez posé votre candidature… et maintenant ?</a:t>
            </a:r>
          </a:p>
        </p:txBody>
      </p:sp>
      <p:sp>
        <p:nvSpPr>
          <p:cNvPr id="7" name="TextBox 6">
            <a:extLst>
              <a:ext uri="{FF2B5EF4-FFF2-40B4-BE49-F238E27FC236}">
                <a16:creationId xmlns:a16="http://schemas.microsoft.com/office/drawing/2014/main" id="{E5FBD9C9-5DE1-7047-ADDF-EB034221CD96}"/>
              </a:ext>
            </a:extLst>
          </p:cNvPr>
          <p:cNvSpPr txBox="1"/>
          <p:nvPr>
            <p:custDataLst>
              <p:tags r:id="rId2"/>
            </p:custDataLst>
          </p:nvPr>
        </p:nvSpPr>
        <p:spPr>
          <a:xfrm>
            <a:off x="1464673" y="4114360"/>
            <a:ext cx="3284071" cy="3139321"/>
          </a:xfrm>
          <a:prstGeom prst="rect">
            <a:avLst/>
          </a:prstGeom>
          <a:noFill/>
        </p:spPr>
        <p:txBody>
          <a:bodyPr wrap="square" rtlCol="0">
            <a:spAutoFit/>
          </a:bodyPr>
          <a:lstStyle/>
          <a:p>
            <a:r>
              <a:rPr lang="fr-CA" sz="2200" b="1" dirty="0">
                <a:latin typeface="Segoe UI" panose="020B0502040204020203" pitchFamily="34" charset="0"/>
                <a:cs typeface="Segoe UI" panose="020B0502040204020203" pitchFamily="34" charset="0"/>
              </a:rPr>
              <a:t>1. </a:t>
            </a:r>
            <a:r>
              <a:rPr lang="fr-CA" sz="2200" dirty="0">
                <a:latin typeface="Segoe UI" panose="020B0502040204020203" pitchFamily="34" charset="0"/>
                <a:cs typeface="Segoe UI" panose="020B0502040204020203" pitchFamily="34" charset="0"/>
              </a:rPr>
              <a:t>Votre candidature est incluse (si vous avez répondu "oui" aux questions de présélection) et sera conservée pour une évaluation plus approfondie par l'organisme d'embauche.</a:t>
            </a:r>
          </a:p>
        </p:txBody>
      </p:sp>
      <p:pic>
        <p:nvPicPr>
          <p:cNvPr id="5" name="Picture 6" descr="Purple Icon of a check list.">
            <a:extLst>
              <a:ext uri="{FF2B5EF4-FFF2-40B4-BE49-F238E27FC236}">
                <a16:creationId xmlns:a16="http://schemas.microsoft.com/office/drawing/2014/main" id="{943CDC61-422C-2BC2-D9BF-57E4A20E0789}"/>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375158" y="2067705"/>
            <a:ext cx="1901383" cy="1901383"/>
          </a:xfrm>
          <a:prstGeom prst="rect">
            <a:avLst/>
          </a:prstGeom>
        </p:spPr>
      </p:pic>
      <p:sp>
        <p:nvSpPr>
          <p:cNvPr id="8" name="TextBox 7">
            <a:extLst>
              <a:ext uri="{FF2B5EF4-FFF2-40B4-BE49-F238E27FC236}">
                <a16:creationId xmlns:a16="http://schemas.microsoft.com/office/drawing/2014/main" id="{7265AD96-332A-0567-54E2-A5D38DC2ECFA}"/>
              </a:ext>
            </a:extLst>
          </p:cNvPr>
          <p:cNvSpPr txBox="1"/>
          <p:nvPr>
            <p:custDataLst>
              <p:tags r:id="rId4"/>
            </p:custDataLst>
          </p:nvPr>
        </p:nvSpPr>
        <p:spPr>
          <a:xfrm>
            <a:off x="5010045" y="4068485"/>
            <a:ext cx="3100986" cy="2173352"/>
          </a:xfrm>
          <a:prstGeom prst="rect">
            <a:avLst/>
          </a:prstGeom>
          <a:noFill/>
        </p:spPr>
        <p:txBody>
          <a:bodyPr wrap="square" rtlCol="0">
            <a:spAutoFit/>
          </a:bodyPr>
          <a:lstStyle/>
          <a:p>
            <a:r>
              <a:rPr lang="fr-CA" sz="2200" b="1" dirty="0">
                <a:latin typeface="Segoe UI" panose="020B0502040204020203" pitchFamily="34" charset="0"/>
                <a:cs typeface="Segoe UI" panose="020B0502040204020203" pitchFamily="34" charset="0"/>
              </a:rPr>
              <a:t>2</a:t>
            </a:r>
            <a:r>
              <a:rPr lang="fr-CA" sz="2200" dirty="0">
                <a:latin typeface="Segoe UI" panose="020B0502040204020203" pitchFamily="34" charset="0"/>
                <a:cs typeface="Segoe UI" panose="020B0502040204020203" pitchFamily="34" charset="0"/>
              </a:rPr>
              <a:t>. L'organisation qui recrute sélectionne et évalue les candidats et vous serez peut-être contacté(e) pour un test ou une entrevue</a:t>
            </a:r>
            <a:r>
              <a:rPr lang="fr-CA" sz="2523" dirty="0">
                <a:latin typeface="Segoe UI" panose="020B0502040204020203" pitchFamily="34" charset="0"/>
                <a:cs typeface="Segoe UI" panose="020B0502040204020203" pitchFamily="34" charset="0"/>
              </a:rPr>
              <a:t>.</a:t>
            </a:r>
          </a:p>
        </p:txBody>
      </p:sp>
      <p:pic>
        <p:nvPicPr>
          <p:cNvPr id="6" name="Picture 5" descr="Purple Icon of a hand picking a figure from a group of three figures..">
            <a:extLst>
              <a:ext uri="{FF2B5EF4-FFF2-40B4-BE49-F238E27FC236}">
                <a16:creationId xmlns:a16="http://schemas.microsoft.com/office/drawing/2014/main" id="{53F42C75-E4CF-1C2F-03D8-56AE24FBC3C1}"/>
              </a:ext>
            </a:extLst>
          </p:cNvPr>
          <p:cNvPicPr>
            <a:picLocks noChangeAspect="1"/>
          </p:cNvPicPr>
          <p:nvPr>
            <p:custDataLst>
              <p:tags r:id="rId5"/>
            </p:custDataLst>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27805" y="2067706"/>
            <a:ext cx="2046654" cy="2046654"/>
          </a:xfrm>
          <a:prstGeom prst="rect">
            <a:avLst/>
          </a:prstGeom>
          <a:solidFill>
            <a:schemeClr val="accent1"/>
          </a:solidFill>
        </p:spPr>
      </p:pic>
      <p:sp>
        <p:nvSpPr>
          <p:cNvPr id="9" name="TextBox 8">
            <a:extLst>
              <a:ext uri="{FF2B5EF4-FFF2-40B4-BE49-F238E27FC236}">
                <a16:creationId xmlns:a16="http://schemas.microsoft.com/office/drawing/2014/main" id="{3FD066EC-99AE-2062-0985-5ECD16F37FCA}"/>
              </a:ext>
            </a:extLst>
          </p:cNvPr>
          <p:cNvSpPr txBox="1"/>
          <p:nvPr>
            <p:custDataLst>
              <p:tags r:id="rId6"/>
            </p:custDataLst>
          </p:nvPr>
        </p:nvSpPr>
        <p:spPr>
          <a:xfrm>
            <a:off x="8570626" y="4114360"/>
            <a:ext cx="3627353" cy="769441"/>
          </a:xfrm>
          <a:prstGeom prst="rect">
            <a:avLst/>
          </a:prstGeom>
          <a:noFill/>
        </p:spPr>
        <p:txBody>
          <a:bodyPr wrap="square" rtlCol="0">
            <a:spAutoFit/>
          </a:bodyPr>
          <a:lstStyle/>
          <a:p>
            <a:r>
              <a:rPr lang="en-CA" sz="2200" b="1" dirty="0">
                <a:solidFill>
                  <a:schemeClr val="accent1"/>
                </a:solidFill>
                <a:latin typeface="Segoe UI" panose="020B0502040204020203" pitchFamily="34" charset="0"/>
                <a:cs typeface="Segoe UI" panose="020B0502040204020203" pitchFamily="34" charset="0"/>
              </a:rPr>
              <a:t>3</a:t>
            </a:r>
            <a:r>
              <a:rPr lang="en-CA" sz="2200" dirty="0">
                <a:solidFill>
                  <a:schemeClr val="tx2"/>
                </a:solidFill>
                <a:latin typeface="Segoe UI" panose="020B0502040204020203" pitchFamily="34" charset="0"/>
                <a:cs typeface="Segoe UI" panose="020B0502040204020203" pitchFamily="34" charset="0"/>
              </a:rPr>
              <a:t>. </a:t>
            </a:r>
            <a:r>
              <a:rPr lang="en-CA" sz="2200" dirty="0">
                <a:latin typeface="Segoe UI" panose="020B0502040204020203" pitchFamily="34" charset="0"/>
                <a:cs typeface="Segoe UI" panose="020B0502040204020203" pitchFamily="34" charset="0"/>
              </a:rPr>
              <a:t>Une offre d'emploi est faite au candidat retenu.</a:t>
            </a:r>
          </a:p>
        </p:txBody>
      </p:sp>
      <p:pic>
        <p:nvPicPr>
          <p:cNvPr id="11" name="Picture 18" descr="Purple icon of an inbox. ">
            <a:extLst>
              <a:ext uri="{FF2B5EF4-FFF2-40B4-BE49-F238E27FC236}">
                <a16:creationId xmlns:a16="http://schemas.microsoft.com/office/drawing/2014/main" id="{760BA40E-673B-51D0-554E-233931EBEE08}"/>
              </a:ext>
            </a:extLst>
          </p:cNvPr>
          <p:cNvPicPr>
            <a:picLocks noGrp="1" noChangeAspect="1"/>
          </p:cNvPicPr>
          <p:nvPr>
            <p:ph idx="1"/>
            <p:custDataLst>
              <p:tags r:id="rId7"/>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t="4913" b="4913"/>
          <a:stretch/>
        </p:blipFill>
        <p:spPr>
          <a:xfrm>
            <a:off x="1770662" y="2159442"/>
            <a:ext cx="1875046" cy="1690804"/>
          </a:xfrm>
          <a:prstGeom prst="rect">
            <a:avLst/>
          </a:prstGeom>
        </p:spPr>
      </p:pic>
    </p:spTree>
    <p:extLst>
      <p:ext uri="{BB962C8B-B14F-4D97-AF65-F5344CB8AC3E}">
        <p14:creationId xmlns:p14="http://schemas.microsoft.com/office/powerpoint/2010/main" val="80425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C539-FCED-0BE7-934C-CB9A9B8E448D}"/>
              </a:ext>
            </a:extLst>
          </p:cNvPr>
          <p:cNvSpPr>
            <a:spLocks noGrp="1"/>
          </p:cNvSpPr>
          <p:nvPr>
            <p:ph type="title"/>
          </p:nvPr>
        </p:nvSpPr>
        <p:spPr/>
        <p:txBody>
          <a:bodyPr anchor="ctr">
            <a:normAutofit/>
          </a:bodyPr>
          <a:lstStyle/>
          <a:p>
            <a:pPr>
              <a:defRPr/>
            </a:pPr>
            <a:r>
              <a:rPr lang="en-CA" dirty="0">
                <a:latin typeface="Segoe UI" panose="020B0502040204020203" pitchFamily="34" charset="0"/>
                <a:cs typeface="Segoe UI" panose="020B0502040204020203" pitchFamily="34" charset="0"/>
              </a:rPr>
              <a:t>Aperçu de la séance </a:t>
            </a:r>
          </a:p>
        </p:txBody>
      </p:sp>
      <p:graphicFrame>
        <p:nvGraphicFramePr>
          <p:cNvPr id="13" name="Content Placeholder 2">
            <a:extLst>
              <a:ext uri="{FF2B5EF4-FFF2-40B4-BE49-F238E27FC236}">
                <a16:creationId xmlns:a16="http://schemas.microsoft.com/office/drawing/2014/main" id="{4A4808BA-C9FD-6CE6-F3F7-99198612F13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039312651"/>
              </p:ext>
            </p:extLst>
          </p:nvPr>
        </p:nvGraphicFramePr>
        <p:xfrm>
          <a:off x="881063" y="2162175"/>
          <a:ext cx="11053762" cy="5153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8578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6DDC-8FD3-4C65-F00D-7C4AE213FF8B}"/>
              </a:ext>
            </a:extLst>
          </p:cNvPr>
          <p:cNvSpPr>
            <a:spLocks noGrp="1"/>
          </p:cNvSpPr>
          <p:nvPr>
            <p:ph type="title"/>
            <p:custDataLst>
              <p:tags r:id="rId1"/>
            </p:custDataLst>
          </p:nvPr>
        </p:nvSpPr>
        <p:spPr>
          <a:xfrm>
            <a:off x="1033003" y="462627"/>
            <a:ext cx="11053703" cy="1080863"/>
          </a:xfrm>
        </p:spPr>
        <p:txBody>
          <a:bodyPr>
            <a:normAutofit/>
          </a:bodyPr>
          <a:lstStyle>
            <a:defPPr>
              <a:defRPr lang="en-US"/>
            </a:defPPr>
            <a:lvl1pPr marL="0" algn="l" defTabSz="1004926" rtl="0" eaLnBrk="1" latinLnBrk="0" hangingPunct="1">
              <a:defRPr sz="1978" kern="1200">
                <a:solidFill>
                  <a:schemeClr val="tx1"/>
                </a:solidFill>
                <a:latin typeface="+mn-lt"/>
                <a:ea typeface="+mn-ea"/>
                <a:cs typeface="+mn-cs"/>
              </a:defRPr>
            </a:lvl1pPr>
            <a:lvl2pPr marL="502463" algn="l" defTabSz="1004926" rtl="0" eaLnBrk="1" latinLnBrk="0" hangingPunct="1">
              <a:defRPr sz="1978" kern="1200">
                <a:solidFill>
                  <a:schemeClr val="tx1"/>
                </a:solidFill>
                <a:latin typeface="+mn-lt"/>
                <a:ea typeface="+mn-ea"/>
                <a:cs typeface="+mn-cs"/>
              </a:defRPr>
            </a:lvl2pPr>
            <a:lvl3pPr marL="1004926" algn="l" defTabSz="1004926" rtl="0" eaLnBrk="1" latinLnBrk="0" hangingPunct="1">
              <a:defRPr sz="1978" kern="1200">
                <a:solidFill>
                  <a:schemeClr val="tx1"/>
                </a:solidFill>
                <a:latin typeface="+mn-lt"/>
                <a:ea typeface="+mn-ea"/>
                <a:cs typeface="+mn-cs"/>
              </a:defRPr>
            </a:lvl3pPr>
            <a:lvl4pPr marL="1507388" algn="l" defTabSz="1004926" rtl="0" eaLnBrk="1" latinLnBrk="0" hangingPunct="1">
              <a:defRPr sz="1978" kern="1200">
                <a:solidFill>
                  <a:schemeClr val="tx1"/>
                </a:solidFill>
                <a:latin typeface="+mn-lt"/>
                <a:ea typeface="+mn-ea"/>
                <a:cs typeface="+mn-cs"/>
              </a:defRPr>
            </a:lvl4pPr>
            <a:lvl5pPr marL="2009851" algn="l" defTabSz="1004926" rtl="0" eaLnBrk="1" latinLnBrk="0" hangingPunct="1">
              <a:defRPr sz="1978" kern="1200">
                <a:solidFill>
                  <a:schemeClr val="tx1"/>
                </a:solidFill>
                <a:latin typeface="+mn-lt"/>
                <a:ea typeface="+mn-ea"/>
                <a:cs typeface="+mn-cs"/>
              </a:defRPr>
            </a:lvl5pPr>
            <a:lvl6pPr marL="2512314" algn="l" defTabSz="1004926" rtl="0" eaLnBrk="1" latinLnBrk="0" hangingPunct="1">
              <a:defRPr sz="1978" kern="1200">
                <a:solidFill>
                  <a:schemeClr val="tx1"/>
                </a:solidFill>
                <a:latin typeface="+mn-lt"/>
                <a:ea typeface="+mn-ea"/>
                <a:cs typeface="+mn-cs"/>
              </a:defRPr>
            </a:lvl6pPr>
            <a:lvl7pPr marL="3014777" algn="l" defTabSz="1004926" rtl="0" eaLnBrk="1" latinLnBrk="0" hangingPunct="1">
              <a:defRPr sz="1978" kern="1200">
                <a:solidFill>
                  <a:schemeClr val="tx1"/>
                </a:solidFill>
                <a:latin typeface="+mn-lt"/>
                <a:ea typeface="+mn-ea"/>
                <a:cs typeface="+mn-cs"/>
              </a:defRPr>
            </a:lvl7pPr>
            <a:lvl8pPr marL="3517240" algn="l" defTabSz="1004926" rtl="0" eaLnBrk="1" latinLnBrk="0" hangingPunct="1">
              <a:defRPr sz="1978" kern="1200">
                <a:solidFill>
                  <a:schemeClr val="tx1"/>
                </a:solidFill>
                <a:latin typeface="+mn-lt"/>
                <a:ea typeface="+mn-ea"/>
                <a:cs typeface="+mn-cs"/>
              </a:defRPr>
            </a:lvl8pPr>
            <a:lvl9pPr marL="4019702" algn="l" defTabSz="1004926" rtl="0" eaLnBrk="1" latinLnBrk="0" hangingPunct="1">
              <a:defRPr sz="1978" kern="1200">
                <a:solidFill>
                  <a:schemeClr val="tx1"/>
                </a:solidFill>
                <a:latin typeface="+mn-lt"/>
                <a:ea typeface="+mn-ea"/>
                <a:cs typeface="+mn-cs"/>
              </a:defRPr>
            </a:lvl9pPr>
          </a:lstStyle>
          <a:p>
            <a:pPr defTabSz="914400"/>
            <a:r>
              <a:rPr lang="en-CA" sz="4400" dirty="0">
                <a:latin typeface="Segoe UI" panose="020B0502040204020203" pitchFamily="34" charset="0"/>
                <a:ea typeface="+mj-ea"/>
                <a:cs typeface="Segoe UI" panose="020B0502040204020203" pitchFamily="34" charset="0"/>
              </a:rPr>
              <a:t>Adaptations de l'évaluation</a:t>
            </a:r>
          </a:p>
        </p:txBody>
      </p:sp>
      <p:graphicFrame>
        <p:nvGraphicFramePr>
          <p:cNvPr id="13" name="Content Placeholder 2" descr="Two bubbles side by side containing the text.">
            <a:extLst>
              <a:ext uri="{FF2B5EF4-FFF2-40B4-BE49-F238E27FC236}">
                <a16:creationId xmlns:a16="http://schemas.microsoft.com/office/drawing/2014/main" id="{CE21D0F6-D6A3-26F7-C380-C99D8FF1201D}"/>
              </a:ext>
            </a:extLst>
          </p:cNvPr>
          <p:cNvGraphicFramePr>
            <a:graphicFrameLocks noGrp="1"/>
          </p:cNvGraphicFramePr>
          <p:nvPr>
            <p:ph idx="1"/>
            <p:custDataLst>
              <p:tags r:id="rId2"/>
            </p:custDataLst>
            <p:extLst>
              <p:ext uri="{D42A27DB-BD31-4B8C-83A1-F6EECF244321}">
                <p14:modId xmlns:p14="http://schemas.microsoft.com/office/powerpoint/2010/main" val="1368074100"/>
              </p:ext>
            </p:extLst>
          </p:nvPr>
        </p:nvGraphicFramePr>
        <p:xfrm>
          <a:off x="1033003" y="1499394"/>
          <a:ext cx="11053703" cy="442141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7" name="Image 4" descr="Image of a person in a wheelchair">
            <a:extLst>
              <a:ext uri="{FF2B5EF4-FFF2-40B4-BE49-F238E27FC236}">
                <a16:creationId xmlns:a16="http://schemas.microsoft.com/office/drawing/2014/main" id="{0AF788B0-E0D6-32AB-4F98-5243C5D0EFF7}"/>
              </a:ext>
            </a:extLst>
          </p:cNvPr>
          <p:cNvPicPr>
            <a:picLocks noChangeAspect="1"/>
          </p:cNvPicPr>
          <p:nvPr>
            <p:custDataLst>
              <p:tags r:id="rId3"/>
            </p:custDataLst>
          </p:nvPr>
        </p:nvPicPr>
        <p:blipFill>
          <a:blip r:embed="rId1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3762" y="5499176"/>
            <a:ext cx="1246055" cy="1246055"/>
          </a:xfrm>
          <a:prstGeom prst="rect">
            <a:avLst/>
          </a:prstGeom>
        </p:spPr>
      </p:pic>
      <p:pic>
        <p:nvPicPr>
          <p:cNvPr id="8" name="Image 5" descr="&#10;Image illustrating hearing limitations">
            <a:extLst>
              <a:ext uri="{FF2B5EF4-FFF2-40B4-BE49-F238E27FC236}">
                <a16:creationId xmlns:a16="http://schemas.microsoft.com/office/drawing/2014/main" id="{C1F2F6AA-469B-0E1E-9849-847A951A3286}"/>
              </a:ext>
            </a:extLst>
          </p:cNvPr>
          <p:cNvPicPr>
            <a:picLocks noChangeAspect="1"/>
          </p:cNvPicPr>
          <p:nvPr>
            <p:custDataLst>
              <p:tags r:id="rId4"/>
            </p:custDataLst>
          </p:nvPr>
        </p:nvPicPr>
        <p:blipFill>
          <a:blip r:embed="rId1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317946" y="5524806"/>
            <a:ext cx="1067985" cy="1053354"/>
          </a:xfrm>
          <a:prstGeom prst="rect">
            <a:avLst/>
          </a:prstGeom>
        </p:spPr>
      </p:pic>
      <p:pic>
        <p:nvPicPr>
          <p:cNvPr id="9" name="Image 6" descr="&#10;Image of person walking with a cane">
            <a:extLst>
              <a:ext uri="{FF2B5EF4-FFF2-40B4-BE49-F238E27FC236}">
                <a16:creationId xmlns:a16="http://schemas.microsoft.com/office/drawing/2014/main" id="{10F3DFB3-755E-F1CE-0F2C-2C3E43DF5E8A}"/>
              </a:ext>
            </a:extLst>
          </p:cNvPr>
          <p:cNvPicPr>
            <a:picLocks noChangeAspect="1"/>
          </p:cNvPicPr>
          <p:nvPr>
            <p:custDataLst>
              <p:tags r:id="rId5"/>
            </p:custDataLst>
          </p:nvPr>
        </p:nvPicPr>
        <p:blipFill>
          <a:blip r:embed="rId1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602325" y="5499178"/>
            <a:ext cx="1246054" cy="1246054"/>
          </a:xfrm>
          <a:prstGeom prst="rect">
            <a:avLst/>
          </a:prstGeom>
        </p:spPr>
      </p:pic>
      <p:pic>
        <p:nvPicPr>
          <p:cNvPr id="10" name="Image 7" descr="&#10;Image of sign language">
            <a:extLst>
              <a:ext uri="{FF2B5EF4-FFF2-40B4-BE49-F238E27FC236}">
                <a16:creationId xmlns:a16="http://schemas.microsoft.com/office/drawing/2014/main" id="{6CD65D51-AA08-C8F4-89BB-3BF08E0D6000}"/>
              </a:ext>
            </a:extLst>
          </p:cNvPr>
          <p:cNvPicPr>
            <a:picLocks noChangeAspect="1"/>
          </p:cNvPicPr>
          <p:nvPr>
            <p:custDataLst>
              <p:tags r:id="rId6"/>
            </p:custDataLst>
          </p:nvPr>
        </p:nvPicPr>
        <p:blipFill>
          <a:blip r:embed="rId18">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766329" y="5429905"/>
            <a:ext cx="1399956" cy="1380779"/>
          </a:xfrm>
          <a:prstGeom prst="rect">
            <a:avLst/>
          </a:prstGeom>
        </p:spPr>
      </p:pic>
      <p:pic>
        <p:nvPicPr>
          <p:cNvPr id="11" name="Image 8" descr="&#10;Image illustrating invisible disabilities">
            <a:extLst>
              <a:ext uri="{FF2B5EF4-FFF2-40B4-BE49-F238E27FC236}">
                <a16:creationId xmlns:a16="http://schemas.microsoft.com/office/drawing/2014/main" id="{F0289C0E-A08D-9C85-ED6C-B835B1ABE642}"/>
              </a:ext>
            </a:extLst>
          </p:cNvPr>
          <p:cNvPicPr>
            <a:picLocks noChangeAspect="1"/>
          </p:cNvPicPr>
          <p:nvPr>
            <p:custDataLst>
              <p:tags r:id="rId7"/>
            </p:custDataLst>
          </p:nvPr>
        </p:nvPicPr>
        <p:blipFill>
          <a:blip r:embed="rId19">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427736" y="5580430"/>
            <a:ext cx="1094726" cy="1079730"/>
          </a:xfrm>
          <a:prstGeom prst="rect">
            <a:avLst/>
          </a:prstGeom>
        </p:spPr>
      </p:pic>
    </p:spTree>
    <p:extLst>
      <p:ext uri="{BB962C8B-B14F-4D97-AF65-F5344CB8AC3E}">
        <p14:creationId xmlns:p14="http://schemas.microsoft.com/office/powerpoint/2010/main" val="1634282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C76DD-FCE2-F1AD-A50D-3B9C63CE0A3D}"/>
              </a:ext>
            </a:extLst>
          </p:cNvPr>
          <p:cNvSpPr>
            <a:spLocks noGrp="1"/>
          </p:cNvSpPr>
          <p:nvPr>
            <p:ph type="title"/>
          </p:nvPr>
        </p:nvSpPr>
        <p:spPr>
          <a:xfrm>
            <a:off x="836236" y="458225"/>
            <a:ext cx="10660774" cy="1540193"/>
          </a:xfrm>
        </p:spPr>
        <p:txBody>
          <a:bodyPr vert="horz" lIns="91440" tIns="45720" rIns="91440" bIns="45720" rtlCol="0" anchor="ctr">
            <a:normAutofit/>
          </a:bodyPr>
          <a:lstStyle/>
          <a:p>
            <a:r>
              <a:rPr lang="en-US" dirty="0">
                <a:latin typeface="Segoe UI" panose="020B0502040204020203" pitchFamily="34" charset="0"/>
                <a:cs typeface="Segoe UI" panose="020B0502040204020203" pitchFamily="34" charset="0"/>
              </a:rPr>
              <a:t>Comment briller lors d'une évaluation</a:t>
            </a:r>
          </a:p>
        </p:txBody>
      </p:sp>
      <p:pic>
        <p:nvPicPr>
          <p:cNvPr id="15" name="Content Placeholder 14" descr="Une personne souriant, assise devant son ordinateur">
            <a:extLst>
              <a:ext uri="{FF2B5EF4-FFF2-40B4-BE49-F238E27FC236}">
                <a16:creationId xmlns:a16="http://schemas.microsoft.com/office/drawing/2014/main" id="{5085A00D-0D40-93DA-8FFF-8C9BFA114D44}"/>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2878" t="15544"/>
          <a:stretch/>
        </p:blipFill>
        <p:spPr>
          <a:xfrm>
            <a:off x="1366388" y="2508657"/>
            <a:ext cx="4016658" cy="4398627"/>
          </a:xfrm>
          <a:prstGeom prst="rect">
            <a:avLst/>
          </a:prstGeom>
        </p:spPr>
      </p:pic>
      <p:graphicFrame>
        <p:nvGraphicFramePr>
          <p:cNvPr id="11" name="Content Placeholder 3">
            <a:extLst>
              <a:ext uri="{FF2B5EF4-FFF2-40B4-BE49-F238E27FC236}">
                <a16:creationId xmlns:a16="http://schemas.microsoft.com/office/drawing/2014/main" id="{0F5E440F-D213-82B3-E72E-2C22CF3CBB9C}"/>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1089899554"/>
              </p:ext>
            </p:extLst>
          </p:nvPr>
        </p:nvGraphicFramePr>
        <p:xfrm>
          <a:off x="5383046" y="1723292"/>
          <a:ext cx="7432842"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6498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0C75-F653-B4D1-8A04-2D165E0D15F9}"/>
              </a:ext>
            </a:extLst>
          </p:cNvPr>
          <p:cNvSpPr>
            <a:spLocks noGrp="1"/>
          </p:cNvSpPr>
          <p:nvPr>
            <p:ph type="title"/>
          </p:nvPr>
        </p:nvSpPr>
        <p:spPr>
          <a:xfrm>
            <a:off x="881092" y="844746"/>
            <a:ext cx="4165163" cy="6432157"/>
          </a:xfrm>
        </p:spPr>
        <p:txBody>
          <a:bodyPr>
            <a:normAutofit/>
          </a:bodyPr>
          <a:lstStyle/>
          <a:p>
            <a:pPr algn="ctr"/>
            <a:r>
              <a:rPr lang="en-CA" dirty="0">
                <a:latin typeface="Segoe UI" panose="020B0502040204020203" pitchFamily="34" charset="0"/>
                <a:cs typeface="Segoe UI" panose="020B0502040204020203" pitchFamily="34" charset="0"/>
              </a:rPr>
              <a:t>Faire preuve de conscience de soi</a:t>
            </a:r>
          </a:p>
        </p:txBody>
      </p:sp>
      <p:graphicFrame>
        <p:nvGraphicFramePr>
          <p:cNvPr id="19" name="Content Placeholder 4">
            <a:extLst>
              <a:ext uri="{FF2B5EF4-FFF2-40B4-BE49-F238E27FC236}">
                <a16:creationId xmlns:a16="http://schemas.microsoft.com/office/drawing/2014/main" id="{918E1A44-8074-4004-3176-D96D619BC2B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103507069"/>
              </p:ext>
            </p:extLst>
          </p:nvPr>
        </p:nvGraphicFramePr>
        <p:xfrm>
          <a:off x="5793748" y="844747"/>
          <a:ext cx="6141046" cy="6432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17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DF04B-071F-B6F2-75D8-E7C9FA90B3B1}"/>
              </a:ext>
            </a:extLst>
          </p:cNvPr>
          <p:cNvSpPr>
            <a:spLocks noGrp="1"/>
          </p:cNvSpPr>
          <p:nvPr>
            <p:ph type="title"/>
          </p:nvPr>
        </p:nvSpPr>
        <p:spPr/>
        <p:txBody>
          <a:bodyPr/>
          <a:lstStyle/>
          <a:p>
            <a:r>
              <a:rPr lang="fr-CA" dirty="0">
                <a:latin typeface="Segoe UI" panose="020B0502040204020203" pitchFamily="34" charset="0"/>
                <a:cs typeface="Segoe UI" panose="020B0502040204020203" pitchFamily="34" charset="0"/>
              </a:rPr>
              <a:t>Que sont les compétences? </a:t>
            </a:r>
          </a:p>
        </p:txBody>
      </p:sp>
      <p:graphicFrame>
        <p:nvGraphicFramePr>
          <p:cNvPr id="4" name="Content Placeholder 2">
            <a:extLst>
              <a:ext uri="{FF2B5EF4-FFF2-40B4-BE49-F238E27FC236}">
                <a16:creationId xmlns:a16="http://schemas.microsoft.com/office/drawing/2014/main" id="{7C670E55-7123-B794-7501-FB3700B1524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84437419"/>
              </p:ext>
            </p:extLst>
          </p:nvPr>
        </p:nvGraphicFramePr>
        <p:xfrm>
          <a:off x="881063" y="1821933"/>
          <a:ext cx="11053762" cy="5153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1135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87DB-EF8D-1137-F097-D0991F35F382}"/>
              </a:ext>
            </a:extLst>
          </p:cNvPr>
          <p:cNvSpPr>
            <a:spLocks noGrp="1"/>
          </p:cNvSpPr>
          <p:nvPr>
            <p:ph type="title"/>
          </p:nvPr>
        </p:nvSpPr>
        <p:spPr>
          <a:xfrm>
            <a:off x="881093" y="432403"/>
            <a:ext cx="11053703" cy="1569810"/>
          </a:xfrm>
        </p:spPr>
        <p:txBody>
          <a:bodyPr>
            <a:normAutofit/>
          </a:bodyPr>
          <a:lstStyle/>
          <a:p>
            <a:r>
              <a:rPr lang="en-CA" dirty="0">
                <a:latin typeface="Segoe UI" panose="020B0502040204020203" pitchFamily="34" charset="0"/>
                <a:cs typeface="Segoe UI" panose="020B0502040204020203" pitchFamily="34" charset="0"/>
              </a:rPr>
              <a:t>Construire une bibliothèque d'expériences</a:t>
            </a:r>
          </a:p>
        </p:txBody>
      </p:sp>
      <p:sp>
        <p:nvSpPr>
          <p:cNvPr id="7" name="Content Placeholder 6">
            <a:extLst>
              <a:ext uri="{FF2B5EF4-FFF2-40B4-BE49-F238E27FC236}">
                <a16:creationId xmlns:a16="http://schemas.microsoft.com/office/drawing/2014/main" id="{D72EEF26-EF99-6A05-AC26-E6C96A12AC88}"/>
              </a:ext>
            </a:extLst>
          </p:cNvPr>
          <p:cNvSpPr>
            <a:spLocks noGrp="1"/>
          </p:cNvSpPr>
          <p:nvPr>
            <p:ph idx="1"/>
          </p:nvPr>
        </p:nvSpPr>
        <p:spPr>
          <a:xfrm>
            <a:off x="881092" y="1810669"/>
            <a:ext cx="7876075" cy="5153025"/>
          </a:xfrm>
        </p:spPr>
        <p:txBody>
          <a:bodyPr>
            <a:normAutofit fontScale="92500" lnSpcReduction="10000"/>
          </a:bodyPr>
          <a:lstStyle/>
          <a:p>
            <a:pPr lvl="0"/>
            <a:r>
              <a:rPr lang="fr-CA" b="1" dirty="0">
                <a:latin typeface="Segoe UI" panose="020B0502040204020203" pitchFamily="34" charset="0"/>
                <a:cs typeface="Segoe UI" panose="020B0502040204020203" pitchFamily="34" charset="0"/>
              </a:rPr>
              <a:t>Pensez à un moment important de votre vie, par exemple lorsque vous avez</a:t>
            </a:r>
          </a:p>
          <a:p>
            <a:pPr lvl="1"/>
            <a:r>
              <a:rPr lang="fr-CA" dirty="0">
                <a:latin typeface="Segoe UI" panose="020B0502040204020203" pitchFamily="34" charset="0"/>
                <a:cs typeface="Segoe UI" panose="020B0502040204020203" pitchFamily="34" charset="0"/>
              </a:rPr>
              <a:t>Résolu un dilemme éthique important</a:t>
            </a:r>
          </a:p>
          <a:p>
            <a:pPr lvl="1"/>
            <a:r>
              <a:rPr lang="fr-CA" dirty="0">
                <a:latin typeface="Segoe UI" panose="020B0502040204020203" pitchFamily="34" charset="0"/>
                <a:cs typeface="Segoe UI" panose="020B0502040204020203" pitchFamily="34" charset="0"/>
              </a:rPr>
              <a:t>Fait preuve de créativité et d'innovation pour faire avancer une initiative</a:t>
            </a:r>
          </a:p>
          <a:p>
            <a:pPr lvl="1">
              <a:spcAft>
                <a:spcPts val="600"/>
              </a:spcAft>
            </a:pPr>
            <a:r>
              <a:rPr lang="fr-CA" dirty="0">
                <a:latin typeface="Segoe UI" panose="020B0502040204020203" pitchFamily="34" charset="0"/>
                <a:cs typeface="Segoe UI" panose="020B0502040204020203" pitchFamily="34" charset="0"/>
              </a:rPr>
              <a:t>Agit en partenariat ou mené une équipe au succès</a:t>
            </a:r>
          </a:p>
          <a:p>
            <a:pPr lvl="0"/>
            <a:r>
              <a:rPr lang="fr-CA" b="1" dirty="0">
                <a:latin typeface="Segoe UI" panose="020B0502040204020203" pitchFamily="34" charset="0"/>
                <a:cs typeface="Segoe UI" panose="020B0502040204020203" pitchFamily="34" charset="0"/>
              </a:rPr>
              <a:t>Rédigez une vignette sur le moment significatif choisi</a:t>
            </a:r>
          </a:p>
          <a:p>
            <a:pPr lvl="1"/>
            <a:r>
              <a:rPr lang="fr-CA" dirty="0">
                <a:latin typeface="Segoe UI" panose="020B0502040204020203" pitchFamily="34" charset="0"/>
                <a:cs typeface="Segoe UI" panose="020B0502040204020203" pitchFamily="34" charset="0"/>
              </a:rPr>
              <a:t>Quelle était la situation? Quels étaient les principaux acteurs impliqués? </a:t>
            </a:r>
          </a:p>
          <a:p>
            <a:pPr lvl="1"/>
            <a:r>
              <a:rPr lang="fr-CA" dirty="0">
                <a:latin typeface="Segoe UI" panose="020B0502040204020203" pitchFamily="34" charset="0"/>
                <a:cs typeface="Segoe UI" panose="020B0502040204020203" pitchFamily="34" charset="0"/>
              </a:rPr>
              <a:t>Qu'avez-vous fait pour résoudre chaque problème? Comment et pourquoi avez-vous procédé de cette manière?</a:t>
            </a:r>
          </a:p>
          <a:p>
            <a:pPr lvl="1"/>
            <a:r>
              <a:rPr lang="fr-CA" dirty="0">
                <a:latin typeface="Segoe UI" panose="020B0502040204020203" pitchFamily="34" charset="0"/>
                <a:cs typeface="Segoe UI" panose="020B0502040204020203" pitchFamily="34" charset="0"/>
              </a:rPr>
              <a:t>Quel a été le résultat? Qu'avez-vous appris? Que feriez-vous différemment?</a:t>
            </a:r>
          </a:p>
        </p:txBody>
      </p:sp>
      <p:pic>
        <p:nvPicPr>
          <p:cNvPr id="6" name="Picture 5" descr="Logo représentant plusieurs livres avec une silhouette dans le milieu">
            <a:extLst>
              <a:ext uri="{FF2B5EF4-FFF2-40B4-BE49-F238E27FC236}">
                <a16:creationId xmlns:a16="http://schemas.microsoft.com/office/drawing/2014/main" id="{A42F37BE-C441-4D46-48B0-4C3ABDFC7A02}"/>
              </a:ext>
            </a:extLst>
          </p:cNvPr>
          <p:cNvPicPr>
            <a:picLocks noChangeAspect="1"/>
          </p:cNvPicPr>
          <p:nvPr/>
        </p:nvPicPr>
        <p:blipFill rotWithShape="1">
          <a:blip r:embed="rId3"/>
          <a:srcRect l="13505" t="22376" r="15013" b="29000"/>
          <a:stretch/>
        </p:blipFill>
        <p:spPr>
          <a:xfrm>
            <a:off x="8607314" y="2222047"/>
            <a:ext cx="3974535" cy="2914917"/>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Tree>
    <p:extLst>
      <p:ext uri="{BB962C8B-B14F-4D97-AF65-F5344CB8AC3E}">
        <p14:creationId xmlns:p14="http://schemas.microsoft.com/office/powerpoint/2010/main" val="3425163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B0B329-88A7-497B-54C3-1D7025B2BA59}"/>
              </a:ext>
            </a:extLst>
          </p:cNvPr>
          <p:cNvSpPr>
            <a:spLocks noGrp="1"/>
          </p:cNvSpPr>
          <p:nvPr>
            <p:ph type="title"/>
          </p:nvPr>
        </p:nvSpPr>
        <p:spPr>
          <a:xfrm>
            <a:off x="881092" y="432402"/>
            <a:ext cx="6803385" cy="1569810"/>
          </a:xfrm>
        </p:spPr>
        <p:txBody>
          <a:bodyPr>
            <a:normAutofit/>
          </a:bodyPr>
          <a:lstStyle/>
          <a:p>
            <a:r>
              <a:rPr lang="fr-CA">
                <a:latin typeface="Segoe UI" panose="020B0502040204020203" pitchFamily="34" charset="0"/>
                <a:cs typeface="Segoe UI" panose="020B0502040204020203" pitchFamily="34" charset="0"/>
              </a:rPr>
              <a:t>Surmonter les obstacles</a:t>
            </a:r>
          </a:p>
        </p:txBody>
      </p:sp>
      <p:sp>
        <p:nvSpPr>
          <p:cNvPr id="3" name="Espace réservé du contenu 2">
            <a:extLst>
              <a:ext uri="{FF2B5EF4-FFF2-40B4-BE49-F238E27FC236}">
                <a16:creationId xmlns:a16="http://schemas.microsoft.com/office/drawing/2014/main" id="{2B9EA2B5-6F65-C225-ED10-828FFE9E1DD6}"/>
              </a:ext>
            </a:extLst>
          </p:cNvPr>
          <p:cNvSpPr>
            <a:spLocks noGrp="1"/>
          </p:cNvSpPr>
          <p:nvPr>
            <p:ph idx="1"/>
          </p:nvPr>
        </p:nvSpPr>
        <p:spPr>
          <a:xfrm>
            <a:off x="881092" y="2162013"/>
            <a:ext cx="7409693" cy="5153112"/>
          </a:xfrm>
        </p:spPr>
        <p:txBody>
          <a:bodyPr>
            <a:normAutofit/>
          </a:bodyPr>
          <a:lstStyle/>
          <a:p>
            <a:pPr marL="285750" indent="-285750">
              <a:spcBef>
                <a:spcPts val="600"/>
              </a:spcBef>
              <a:spcAft>
                <a:spcPts val="1200"/>
              </a:spcAft>
              <a:buFont typeface="Arial" panose="020B0604020202020204" pitchFamily="34" charset="0"/>
              <a:buChar char="•"/>
            </a:pPr>
            <a:r>
              <a:rPr lang="fr-CA" sz="2600" b="0" dirty="0">
                <a:latin typeface="Segoe UI" panose="020B0502040204020203" pitchFamily="34" charset="0"/>
                <a:cs typeface="Segoe UI" panose="020B0502040204020203" pitchFamily="34" charset="0"/>
              </a:rPr>
              <a:t>Le meilleur moyen d'être plus à l'aise et de réduire le doute en soi lors des évaluations est de bien se préparer et de pratiquer!</a:t>
            </a:r>
          </a:p>
          <a:p>
            <a:pPr marL="285750" indent="-285750">
              <a:spcBef>
                <a:spcPts val="600"/>
              </a:spcBef>
              <a:spcAft>
                <a:spcPts val="1200"/>
              </a:spcAft>
              <a:buFont typeface="Arial" panose="020B0604020202020204" pitchFamily="34" charset="0"/>
              <a:buChar char="•"/>
            </a:pPr>
            <a:r>
              <a:rPr lang="fr-CA" sz="2600" b="0" dirty="0">
                <a:latin typeface="Segoe UI" panose="020B0502040204020203" pitchFamily="34" charset="0"/>
                <a:cs typeface="Segoe UI" panose="020B0502040204020203" pitchFamily="34" charset="0"/>
              </a:rPr>
              <a:t>Pour renforcer votre confiance, exercez-vous à communiquer vos réalisations </a:t>
            </a:r>
            <a:r>
              <a:rPr lang="fr-CA" sz="2600" dirty="0">
                <a:latin typeface="Segoe UI" panose="020B0502040204020203" pitchFamily="34" charset="0"/>
                <a:cs typeface="Segoe UI" panose="020B0502040204020203" pitchFamily="34" charset="0"/>
              </a:rPr>
              <a:t>en les reliant </a:t>
            </a:r>
            <a:r>
              <a:rPr lang="fr-CA" sz="2600" b="0" dirty="0">
                <a:latin typeface="Segoe UI" panose="020B0502040204020203" pitchFamily="34" charset="0"/>
                <a:cs typeface="Segoe UI" panose="020B0502040204020203" pitchFamily="34" charset="0"/>
              </a:rPr>
              <a:t>aux compétences évaluées, en utilisant</a:t>
            </a:r>
            <a:r>
              <a:rPr lang="fr-CA" sz="2600" dirty="0">
                <a:latin typeface="Segoe UI" panose="020B0502040204020203" pitchFamily="34" charset="0"/>
                <a:cs typeface="Segoe UI" panose="020B0502040204020203" pitchFamily="34" charset="0"/>
              </a:rPr>
              <a:t> </a:t>
            </a:r>
            <a:r>
              <a:rPr lang="fr-CA" sz="2600" b="0" dirty="0">
                <a:latin typeface="Segoe UI" panose="020B0502040204020203" pitchFamily="34" charset="0"/>
                <a:cs typeface="Segoe UI" panose="020B0502040204020203" pitchFamily="34" charset="0"/>
              </a:rPr>
              <a:t>vos propres mots, pour les rendre vos réponses authentiques.</a:t>
            </a:r>
          </a:p>
          <a:p>
            <a:pPr marL="285750" indent="-285750">
              <a:spcBef>
                <a:spcPts val="600"/>
              </a:spcBef>
              <a:spcAft>
                <a:spcPts val="1200"/>
              </a:spcAft>
              <a:buFont typeface="Arial" panose="020B0604020202020204" pitchFamily="34" charset="0"/>
              <a:buChar char="•"/>
            </a:pPr>
            <a:r>
              <a:rPr lang="fr-CA" sz="2600" b="0" dirty="0">
                <a:latin typeface="Segoe UI" panose="020B0502040204020203" pitchFamily="34" charset="0"/>
                <a:cs typeface="Segoe UI" panose="020B0502040204020203" pitchFamily="34" charset="0"/>
              </a:rPr>
              <a:t>Avant l'évaluation, réfléchissez à votre répertoire d'expériences et à la manière dont il est lié à l'emploi que vous visez.</a:t>
            </a:r>
          </a:p>
        </p:txBody>
      </p:sp>
      <p:pic>
        <p:nvPicPr>
          <p:cNvPr id="6" name="Picture 5" descr="Une personne avec la main sur le front, semblant se poser des questions.&#10;">
            <a:extLst>
              <a:ext uri="{FF2B5EF4-FFF2-40B4-BE49-F238E27FC236}">
                <a16:creationId xmlns:a16="http://schemas.microsoft.com/office/drawing/2014/main" id="{65A24579-B127-1CA1-086C-CDAA8C5B9C26}"/>
              </a:ext>
            </a:extLst>
          </p:cNvPr>
          <p:cNvPicPr>
            <a:picLocks noChangeAspect="1"/>
          </p:cNvPicPr>
          <p:nvPr/>
        </p:nvPicPr>
        <p:blipFill>
          <a:blip r:embed="rId3"/>
          <a:stretch>
            <a:fillRect/>
          </a:stretch>
        </p:blipFill>
        <p:spPr>
          <a:xfrm>
            <a:off x="8290785" y="2213896"/>
            <a:ext cx="3974535" cy="293121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4" name="Espace réservé du numéro de diapositive 3">
            <a:extLst>
              <a:ext uri="{FF2B5EF4-FFF2-40B4-BE49-F238E27FC236}">
                <a16:creationId xmlns:a16="http://schemas.microsoft.com/office/drawing/2014/main" id="{76DD7263-B64C-6AB8-BCD3-01AFB219D1A8}"/>
              </a:ext>
            </a:extLst>
          </p:cNvPr>
          <p:cNvSpPr>
            <a:spLocks noGrp="1"/>
          </p:cNvSpPr>
          <p:nvPr>
            <p:ph type="sldNum" sz="quarter" idx="12"/>
          </p:nvPr>
        </p:nvSpPr>
        <p:spPr>
          <a:xfrm>
            <a:off x="8542870" y="8121650"/>
            <a:ext cx="2883575" cy="346264"/>
          </a:xfrm>
        </p:spPr>
        <p:txBody>
          <a:bodyPr/>
          <a:lstStyle/>
          <a:p>
            <a:pPr>
              <a:spcAft>
                <a:spcPts val="600"/>
              </a:spcAft>
            </a:pPr>
            <a:fld id="{D84A5B15-C6B4-4F19-8A81-2103BFA33481}" type="slidenum">
              <a:rPr lang="en-CA" smtClean="0"/>
              <a:t>25</a:t>
            </a:fld>
            <a:endParaRPr lang="en-CA"/>
          </a:p>
        </p:txBody>
      </p:sp>
    </p:spTree>
    <p:extLst>
      <p:ext uri="{BB962C8B-B14F-4D97-AF65-F5344CB8AC3E}">
        <p14:creationId xmlns:p14="http://schemas.microsoft.com/office/powerpoint/2010/main" val="3860194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B0B329-88A7-497B-54C3-1D7025B2BA59}"/>
              </a:ext>
            </a:extLst>
          </p:cNvPr>
          <p:cNvSpPr>
            <a:spLocks noGrp="1"/>
          </p:cNvSpPr>
          <p:nvPr>
            <p:ph type="title"/>
          </p:nvPr>
        </p:nvSpPr>
        <p:spPr>
          <a:xfrm>
            <a:off x="881092" y="448851"/>
            <a:ext cx="11053703" cy="981348"/>
          </a:xfrm>
        </p:spPr>
        <p:txBody>
          <a:bodyPr>
            <a:normAutofit/>
          </a:bodyPr>
          <a:lstStyle/>
          <a:p>
            <a:r>
              <a:rPr lang="en-CA" dirty="0">
                <a:latin typeface="Segoe UI" panose="020B0502040204020203" pitchFamily="34" charset="0"/>
                <a:cs typeface="Segoe UI" panose="020B0502040204020203" pitchFamily="34" charset="0"/>
              </a:rPr>
              <a:t>Comment structurer vos réponses</a:t>
            </a:r>
          </a:p>
        </p:txBody>
      </p:sp>
      <p:graphicFrame>
        <p:nvGraphicFramePr>
          <p:cNvPr id="6" name="Content Placeholder 5">
            <a:extLst>
              <a:ext uri="{FF2B5EF4-FFF2-40B4-BE49-F238E27FC236}">
                <a16:creationId xmlns:a16="http://schemas.microsoft.com/office/drawing/2014/main" id="{A8EF17AC-3CE2-6393-EF39-FB7DC8AC16A6}"/>
              </a:ext>
            </a:extLst>
          </p:cNvPr>
          <p:cNvGraphicFramePr>
            <a:graphicFrameLocks noGrp="1"/>
          </p:cNvGraphicFramePr>
          <p:nvPr>
            <p:ph idx="1"/>
            <p:extLst>
              <p:ext uri="{D42A27DB-BD31-4B8C-83A1-F6EECF244321}">
                <p14:modId xmlns:p14="http://schemas.microsoft.com/office/powerpoint/2010/main" val="364461096"/>
              </p:ext>
            </p:extLst>
          </p:nvPr>
        </p:nvGraphicFramePr>
        <p:xfrm>
          <a:off x="1092112" y="1965463"/>
          <a:ext cx="11053762" cy="4785507"/>
        </p:xfrm>
        <a:graphic>
          <a:graphicData uri="http://schemas.openxmlformats.org/drawingml/2006/table">
            <a:tbl>
              <a:tblPr firstRow="1" bandRow="1">
                <a:tableStyleId>{21E4AEA4-8DFA-4A89-87EB-49C32662AFE0}</a:tableStyleId>
              </a:tblPr>
              <a:tblGrid>
                <a:gridCol w="5526881">
                  <a:extLst>
                    <a:ext uri="{9D8B030D-6E8A-4147-A177-3AD203B41FA5}">
                      <a16:colId xmlns:a16="http://schemas.microsoft.com/office/drawing/2014/main" val="1650532357"/>
                    </a:ext>
                  </a:extLst>
                </a:gridCol>
                <a:gridCol w="5526881">
                  <a:extLst>
                    <a:ext uri="{9D8B030D-6E8A-4147-A177-3AD203B41FA5}">
                      <a16:colId xmlns:a16="http://schemas.microsoft.com/office/drawing/2014/main" val="2998180689"/>
                    </a:ext>
                  </a:extLst>
                </a:gridCol>
              </a:tblGrid>
              <a:tr h="570059">
                <a:tc>
                  <a:txBody>
                    <a:bodyPr/>
                    <a:lstStyle/>
                    <a:p>
                      <a:pPr algn="l"/>
                      <a:r>
                        <a:rPr lang="fr-CA" sz="3600" noProof="0" dirty="0">
                          <a:latin typeface="Segoe UI" panose="020B0502040204020203" pitchFamily="34" charset="0"/>
                          <a:cs typeface="Segoe UI" panose="020B0502040204020203" pitchFamily="34" charset="0"/>
                        </a:rPr>
                        <a:t>À FAIRE</a:t>
                      </a:r>
                    </a:p>
                  </a:txBody>
                  <a:tcPr anchor="ctr"/>
                </a:tc>
                <a:tc>
                  <a:txBody>
                    <a:bodyPr/>
                    <a:lstStyle/>
                    <a:p>
                      <a:pPr algn="r"/>
                      <a:r>
                        <a:rPr lang="fr-CA" sz="3600" noProof="0" dirty="0">
                          <a:latin typeface="Segoe UI" panose="020B0502040204020203" pitchFamily="34" charset="0"/>
                          <a:cs typeface="Segoe UI" panose="020B0502040204020203" pitchFamily="34" charset="0"/>
                        </a:rPr>
                        <a:t>À NE PAS FAIRE</a:t>
                      </a:r>
                    </a:p>
                  </a:txBody>
                  <a:tcPr anchor="ctr"/>
                </a:tc>
                <a:extLst>
                  <a:ext uri="{0D108BD9-81ED-4DB2-BD59-A6C34878D82A}">
                    <a16:rowId xmlns:a16="http://schemas.microsoft.com/office/drawing/2014/main" val="3190279683"/>
                  </a:ext>
                </a:extLst>
              </a:tr>
              <a:tr h="1036467">
                <a:tc>
                  <a:txBody>
                    <a:bodyPr/>
                    <a:lstStyle/>
                    <a:p>
                      <a:pPr marL="342900" indent="-342900">
                        <a:buFont typeface="Arial" panose="020B0604020202020204" pitchFamily="34" charset="0"/>
                        <a:buChar char="•"/>
                      </a:pPr>
                      <a:r>
                        <a:rPr lang="fr-CA" sz="2400" b="0" kern="1200" noProof="0" dirty="0">
                          <a:solidFill>
                            <a:schemeClr val="dk1"/>
                          </a:solidFill>
                          <a:latin typeface="Segoe UI" panose="020B0502040204020203" pitchFamily="34" charset="0"/>
                          <a:cs typeface="Segoe UI" panose="020B0502040204020203" pitchFamily="34" charset="0"/>
                        </a:rPr>
                        <a:t>Pour chaque situation, expliquez le contexte, ce que </a:t>
                      </a:r>
                      <a:r>
                        <a:rPr lang="fr-CA" sz="2400" b="1" kern="1200" noProof="0" dirty="0">
                          <a:solidFill>
                            <a:schemeClr val="dk1"/>
                          </a:solidFill>
                          <a:latin typeface="Segoe UI" panose="020B0502040204020203" pitchFamily="34" charset="0"/>
                          <a:cs typeface="Segoe UI" panose="020B0502040204020203" pitchFamily="34" charset="0"/>
                        </a:rPr>
                        <a:t>vous avez </a:t>
                      </a:r>
                      <a:r>
                        <a:rPr lang="fr-CA" sz="2400" b="0" kern="1200" noProof="0" dirty="0">
                          <a:solidFill>
                            <a:schemeClr val="dk1"/>
                          </a:solidFill>
                          <a:latin typeface="Segoe UI" panose="020B0502040204020203" pitchFamily="34" charset="0"/>
                          <a:cs typeface="Segoe UI" panose="020B0502040204020203" pitchFamily="34" charset="0"/>
                        </a:rPr>
                        <a:t>fait, qui était impliqué et quel a été le résultat.</a:t>
                      </a:r>
                      <a:endParaRPr lang="fr-CA" sz="2400" b="0" kern="1200" noProof="0" dirty="0">
                        <a:solidFill>
                          <a:schemeClr val="dk1"/>
                        </a:solidFill>
                        <a:latin typeface="Segoe UI" panose="020B0502040204020203" pitchFamily="34" charset="0"/>
                        <a:ea typeface="+mn-ea"/>
                        <a:cs typeface="Segoe UI" panose="020B0502040204020203" pitchFamily="34" charset="0"/>
                      </a:endParaRPr>
                    </a:p>
                  </a:txBody>
                  <a:tcPr anchor="ctr"/>
                </a:tc>
                <a:tc>
                  <a:txBody>
                    <a:bodyPr/>
                    <a:lstStyle/>
                    <a:p>
                      <a:pPr marL="342900" indent="-342900">
                        <a:buFont typeface="Arial" panose="020B0604020202020204" pitchFamily="34" charset="0"/>
                        <a:buChar char="•"/>
                      </a:pPr>
                      <a:r>
                        <a:rPr lang="fr-CA" sz="2400" b="0" kern="1200" noProof="0" dirty="0">
                          <a:solidFill>
                            <a:schemeClr val="dk1"/>
                          </a:solidFill>
                          <a:latin typeface="Segoe UI" panose="020B0502040204020203" pitchFamily="34" charset="0"/>
                          <a:cs typeface="Segoe UI" panose="020B0502040204020203" pitchFamily="34" charset="0"/>
                        </a:rPr>
                        <a:t>Décrire en détail le contexte, la situation, le projet ou la problématique</a:t>
                      </a:r>
                      <a:endParaRPr lang="fr-CA" sz="2400" b="0" kern="1200" noProof="0" dirty="0">
                        <a:solidFill>
                          <a:schemeClr val="dk1"/>
                        </a:solidFill>
                        <a:latin typeface="Segoe UI" panose="020B0502040204020203" pitchFamily="34" charset="0"/>
                        <a:ea typeface="+mn-ea"/>
                        <a:cs typeface="Segoe UI" panose="020B0502040204020203" pitchFamily="34" charset="0"/>
                      </a:endParaRPr>
                    </a:p>
                  </a:txBody>
                  <a:tcPr anchor="ctr"/>
                </a:tc>
                <a:extLst>
                  <a:ext uri="{0D108BD9-81ED-4DB2-BD59-A6C34878D82A}">
                    <a16:rowId xmlns:a16="http://schemas.microsoft.com/office/drawing/2014/main" val="1654586050"/>
                  </a:ext>
                </a:extLst>
              </a:tr>
              <a:tr h="1036467">
                <a:tc>
                  <a:txBody>
                    <a:bodyPr/>
                    <a:lstStyle/>
                    <a:p>
                      <a:pPr marL="342900" indent="-342900">
                        <a:buFont typeface="Arial" panose="020B0604020202020204" pitchFamily="34" charset="0"/>
                        <a:buChar char="•"/>
                      </a:pPr>
                      <a:r>
                        <a:rPr lang="fr-CA" sz="2400" b="0" kern="1200" noProof="0" dirty="0">
                          <a:solidFill>
                            <a:schemeClr val="dk1"/>
                          </a:solidFill>
                          <a:latin typeface="Segoe UI" panose="020B0502040204020203" pitchFamily="34" charset="0"/>
                          <a:cs typeface="Segoe UI" panose="020B0502040204020203" pitchFamily="34" charset="0"/>
                        </a:rPr>
                        <a:t>Utiliser la méthode STAR (Situation, Tâche, Action, Résultat)</a:t>
                      </a:r>
                      <a:endParaRPr lang="fr-CA" sz="2400" b="0" kern="1200" noProof="0" dirty="0">
                        <a:solidFill>
                          <a:schemeClr val="dk1"/>
                        </a:solidFill>
                        <a:latin typeface="Segoe UI" panose="020B0502040204020203" pitchFamily="34" charset="0"/>
                        <a:ea typeface="+mn-ea"/>
                        <a:cs typeface="Segoe UI" panose="020B0502040204020203" pitchFamily="34" charset="0"/>
                      </a:endParaRPr>
                    </a:p>
                  </a:txBody>
                  <a:tcPr anchor="ctr"/>
                </a:tc>
                <a:tc>
                  <a:txBody>
                    <a:bodyPr/>
                    <a:lstStyle/>
                    <a:p>
                      <a:pPr marL="342900" indent="-342900">
                        <a:buFont typeface="Arial" panose="020B0604020202020204" pitchFamily="34" charset="0"/>
                        <a:buChar char="•"/>
                      </a:pPr>
                      <a:r>
                        <a:rPr lang="fr-CA" sz="2400" b="0" kern="1200" noProof="0" dirty="0">
                          <a:solidFill>
                            <a:schemeClr val="dk1"/>
                          </a:solidFill>
                          <a:latin typeface="Segoe UI" panose="020B0502040204020203" pitchFamily="34" charset="0"/>
                          <a:cs typeface="Segoe UI" panose="020B0502040204020203" pitchFamily="34" charset="0"/>
                        </a:rPr>
                        <a:t>Fournir des facteurs trop techniques ou détaillés qui peuvent ne pas refléter l'emploi ou la compétence visés</a:t>
                      </a:r>
                      <a:endParaRPr lang="fr-CA" sz="2400" b="0" kern="1200" noProof="0" dirty="0">
                        <a:solidFill>
                          <a:schemeClr val="dk1"/>
                        </a:solidFill>
                        <a:latin typeface="Segoe UI" panose="020B0502040204020203" pitchFamily="34" charset="0"/>
                        <a:ea typeface="+mn-ea"/>
                        <a:cs typeface="Segoe UI" panose="020B0502040204020203" pitchFamily="34" charset="0"/>
                      </a:endParaRPr>
                    </a:p>
                  </a:txBody>
                  <a:tcPr anchor="ctr"/>
                </a:tc>
                <a:extLst>
                  <a:ext uri="{0D108BD9-81ED-4DB2-BD59-A6C34878D82A}">
                    <a16:rowId xmlns:a16="http://schemas.microsoft.com/office/drawing/2014/main" val="515207788"/>
                  </a:ext>
                </a:extLst>
              </a:tr>
              <a:tr h="1036467">
                <a:tc>
                  <a:txBody>
                    <a:bodyPr/>
                    <a:lstStyle/>
                    <a:p>
                      <a:pPr marL="342900" indent="-342900">
                        <a:buFont typeface="Arial" panose="020B0604020202020204" pitchFamily="34" charset="0"/>
                        <a:buChar char="•"/>
                      </a:pPr>
                      <a:r>
                        <a:rPr lang="fr-CA" sz="2400" b="0" kern="1200" noProof="0" dirty="0">
                          <a:solidFill>
                            <a:schemeClr val="dk1"/>
                          </a:solidFill>
                          <a:latin typeface="Segoe UI" panose="020B0502040204020203" pitchFamily="34" charset="0"/>
                          <a:cs typeface="Segoe UI" panose="020B0502040204020203" pitchFamily="34" charset="0"/>
                        </a:rPr>
                        <a:t>Expliquez ce que vous avez appris et ce que vous auriez fait différemment</a:t>
                      </a:r>
                      <a:endParaRPr lang="fr-CA" sz="2400" b="0" kern="1200" noProof="0" dirty="0">
                        <a:solidFill>
                          <a:schemeClr val="dk1"/>
                        </a:solidFill>
                        <a:latin typeface="Segoe UI" panose="020B0502040204020203" pitchFamily="34" charset="0"/>
                        <a:ea typeface="+mn-ea"/>
                        <a:cs typeface="Segoe UI" panose="020B0502040204020203" pitchFamily="34" charset="0"/>
                      </a:endParaRPr>
                    </a:p>
                  </a:txBody>
                  <a:tcPr anchor="ctr"/>
                </a:tc>
                <a:tc>
                  <a:txBody>
                    <a:bodyPr/>
                    <a:lstStyle/>
                    <a:p>
                      <a:pPr marL="342900" indent="-342900">
                        <a:buFont typeface="Arial" panose="020B0604020202020204" pitchFamily="34" charset="0"/>
                        <a:buChar char="•"/>
                      </a:pPr>
                      <a:r>
                        <a:rPr lang="fr-CA" sz="2400" b="0" kern="1200" noProof="0" dirty="0">
                          <a:solidFill>
                            <a:schemeClr val="dk1"/>
                          </a:solidFill>
                          <a:latin typeface="Segoe UI" panose="020B0502040204020203" pitchFamily="34" charset="0"/>
                          <a:cs typeface="Segoe UI" panose="020B0502040204020203" pitchFamily="34" charset="0"/>
                        </a:rPr>
                        <a:t>Être trop général ou théorique</a:t>
                      </a:r>
                      <a:endParaRPr lang="fr-CA" sz="2400" b="0" kern="1200" noProof="0" dirty="0">
                        <a:solidFill>
                          <a:schemeClr val="dk1"/>
                        </a:solidFill>
                        <a:latin typeface="Segoe UI" panose="020B0502040204020203" pitchFamily="34" charset="0"/>
                        <a:ea typeface="+mn-ea"/>
                        <a:cs typeface="Segoe UI" panose="020B0502040204020203" pitchFamily="34" charset="0"/>
                      </a:endParaRPr>
                    </a:p>
                  </a:txBody>
                  <a:tcPr anchor="ctr"/>
                </a:tc>
                <a:extLst>
                  <a:ext uri="{0D108BD9-81ED-4DB2-BD59-A6C34878D82A}">
                    <a16:rowId xmlns:a16="http://schemas.microsoft.com/office/drawing/2014/main" val="2505305091"/>
                  </a:ext>
                </a:extLst>
              </a:tr>
            </a:tbl>
          </a:graphicData>
        </a:graphic>
      </p:graphicFrame>
      <p:sp>
        <p:nvSpPr>
          <p:cNvPr id="4" name="Espace réservé du numéro de diapositive 3">
            <a:extLst>
              <a:ext uri="{FF2B5EF4-FFF2-40B4-BE49-F238E27FC236}">
                <a16:creationId xmlns:a16="http://schemas.microsoft.com/office/drawing/2014/main" id="{76DD7263-B64C-6AB8-BCD3-01AFB219D1A8}"/>
              </a:ext>
            </a:extLst>
          </p:cNvPr>
          <p:cNvSpPr>
            <a:spLocks noGrp="1"/>
          </p:cNvSpPr>
          <p:nvPr>
            <p:ph type="sldNum" sz="quarter" idx="12"/>
          </p:nvPr>
        </p:nvSpPr>
        <p:spPr>
          <a:xfrm>
            <a:off x="8984830" y="7664450"/>
            <a:ext cx="2883575" cy="346264"/>
          </a:xfrm>
        </p:spPr>
        <p:txBody>
          <a:bodyPr/>
          <a:lstStyle/>
          <a:p>
            <a:fld id="{D84A5B15-C6B4-4F19-8A81-2103BFA33481}" type="slidenum">
              <a:rPr lang="en-CA" smtClean="0"/>
              <a:t>26</a:t>
            </a:fld>
            <a:endParaRPr lang="en-CA" dirty="0"/>
          </a:p>
        </p:txBody>
      </p:sp>
    </p:spTree>
    <p:extLst>
      <p:ext uri="{BB962C8B-B14F-4D97-AF65-F5344CB8AC3E}">
        <p14:creationId xmlns:p14="http://schemas.microsoft.com/office/powerpoint/2010/main" val="997785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06DC6-0553-C250-3D1A-59799732C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4DF07A-B221-E91C-823F-1D0BE69A8ABC}"/>
              </a:ext>
            </a:extLst>
          </p:cNvPr>
          <p:cNvSpPr>
            <a:spLocks noGrp="1"/>
          </p:cNvSpPr>
          <p:nvPr>
            <p:ph type="title"/>
          </p:nvPr>
        </p:nvSpPr>
        <p:spPr>
          <a:xfrm>
            <a:off x="881092" y="177222"/>
            <a:ext cx="11053703" cy="1569810"/>
          </a:xfrm>
        </p:spPr>
        <p:txBody>
          <a:bodyPr/>
          <a:lstStyle/>
          <a:p>
            <a:r>
              <a:rPr lang="fr-CA">
                <a:latin typeface="Segoe UI  "/>
              </a:rPr>
              <a:t>Exemple : </a:t>
            </a:r>
            <a:r>
              <a:rPr lang="fr-CA" b="1">
                <a:latin typeface="Segoe UI  "/>
              </a:rPr>
              <a:t>« Parlez-moi d’une situation où vous avez résolu un conflit. »</a:t>
            </a:r>
            <a:endParaRPr lang="fr-CA" b="1" dirty="0">
              <a:latin typeface="Segoe UI  "/>
              <a:cs typeface="Segoe UI" panose="020B0502040204020203" pitchFamily="34" charset="0"/>
            </a:endParaRPr>
          </a:p>
        </p:txBody>
      </p:sp>
      <p:graphicFrame>
        <p:nvGraphicFramePr>
          <p:cNvPr id="6" name="Content Placeholder 5">
            <a:extLst>
              <a:ext uri="{FF2B5EF4-FFF2-40B4-BE49-F238E27FC236}">
                <a16:creationId xmlns:a16="http://schemas.microsoft.com/office/drawing/2014/main" id="{038ED44C-FACF-6121-AF1D-A174C91AE0D6}"/>
              </a:ext>
            </a:extLst>
          </p:cNvPr>
          <p:cNvGraphicFramePr>
            <a:graphicFrameLocks noGrp="1"/>
          </p:cNvGraphicFramePr>
          <p:nvPr>
            <p:ph idx="1"/>
            <p:extLst>
              <p:ext uri="{D42A27DB-BD31-4B8C-83A1-F6EECF244321}">
                <p14:modId xmlns:p14="http://schemas.microsoft.com/office/powerpoint/2010/main" val="330842830"/>
              </p:ext>
            </p:extLst>
          </p:nvPr>
        </p:nvGraphicFramePr>
        <p:xfrm>
          <a:off x="881093" y="1747031"/>
          <a:ext cx="11053703" cy="5591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055DB3F-FCE5-3E52-6016-C2E70450A595}"/>
              </a:ext>
            </a:extLst>
          </p:cNvPr>
          <p:cNvSpPr>
            <a:spLocks noGrp="1"/>
          </p:cNvSpPr>
          <p:nvPr>
            <p:ph type="sldNum" sz="quarter" idx="12"/>
          </p:nvPr>
        </p:nvSpPr>
        <p:spPr>
          <a:xfrm>
            <a:off x="9051221" y="7693322"/>
            <a:ext cx="2883575" cy="432403"/>
          </a:xfrm>
        </p:spPr>
        <p:txBody>
          <a:bodyPr/>
          <a:lstStyle/>
          <a:p>
            <a:fld id="{D84A5B15-C6B4-4F19-8A81-2103BFA33481}" type="slidenum">
              <a:rPr lang="en-CA" smtClean="0"/>
              <a:t>27</a:t>
            </a:fld>
            <a:endParaRPr lang="en-CA" dirty="0"/>
          </a:p>
        </p:txBody>
      </p:sp>
    </p:spTree>
    <p:extLst>
      <p:ext uri="{BB962C8B-B14F-4D97-AF65-F5344CB8AC3E}">
        <p14:creationId xmlns:p14="http://schemas.microsoft.com/office/powerpoint/2010/main" val="2920317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9B0A9-8918-2E48-AEE7-8A26ECDFC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58CF7E-68D8-AFB8-3EEC-C2C955301809}"/>
              </a:ext>
            </a:extLst>
          </p:cNvPr>
          <p:cNvSpPr>
            <a:spLocks noGrp="1"/>
          </p:cNvSpPr>
          <p:nvPr>
            <p:ph type="title"/>
          </p:nvPr>
        </p:nvSpPr>
        <p:spPr>
          <a:xfrm>
            <a:off x="881092" y="177222"/>
            <a:ext cx="11053703" cy="1569810"/>
          </a:xfrm>
        </p:spPr>
        <p:txBody>
          <a:bodyPr/>
          <a:lstStyle/>
          <a:p>
            <a:r>
              <a:rPr lang="fr-CA" noProof="0" dirty="0">
                <a:latin typeface="Segoe UI" panose="020B0502040204020203" pitchFamily="34" charset="0"/>
                <a:cs typeface="Segoe UI" panose="020B0502040204020203" pitchFamily="34" charset="0"/>
              </a:rPr>
              <a:t>Exemples de questions d’entrevue</a:t>
            </a:r>
            <a:endParaRPr lang="fr-CA" b="1" noProof="0"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E9C4DF62-B7A4-BF74-D29F-6499CD86644B}"/>
              </a:ext>
            </a:extLst>
          </p:cNvPr>
          <p:cNvSpPr>
            <a:spLocks noGrp="1"/>
          </p:cNvSpPr>
          <p:nvPr>
            <p:ph idx="1"/>
          </p:nvPr>
        </p:nvSpPr>
        <p:spPr>
          <a:xfrm>
            <a:off x="881091" y="1491850"/>
            <a:ext cx="11053703" cy="5312912"/>
          </a:xfrm>
        </p:spPr>
        <p:txBody>
          <a:bodyPr>
            <a:noAutofit/>
          </a:bodyPr>
          <a:lstStyle/>
          <a:p>
            <a:r>
              <a:rPr lang="fr-CA" sz="2400" b="1" noProof="0" dirty="0">
                <a:solidFill>
                  <a:schemeClr val="accent2"/>
                </a:solidFill>
                <a:latin typeface="Segoe UI  "/>
              </a:rPr>
              <a:t>Comment gérez-vous la pression ou le stress?</a:t>
            </a:r>
          </a:p>
          <a:p>
            <a:pPr lvl="1">
              <a:lnSpc>
                <a:spcPct val="100000"/>
              </a:lnSpc>
              <a:spcBef>
                <a:spcPts val="0"/>
              </a:spcBef>
            </a:pPr>
            <a:r>
              <a:rPr lang="fr-CA" sz="2200" b="1" noProof="0" dirty="0">
                <a:latin typeface="Segoe UI  "/>
              </a:rPr>
              <a:t>Conseil : </a:t>
            </a:r>
            <a:r>
              <a:rPr lang="fr-CA" sz="2200" noProof="0" dirty="0">
                <a:latin typeface="Segoe UI  "/>
              </a:rPr>
              <a:t>Connaissez les outils ou stratégies que vous utilisez pour rester calme.</a:t>
            </a:r>
          </a:p>
          <a:p>
            <a:pPr lvl="1">
              <a:lnSpc>
                <a:spcPct val="100000"/>
              </a:lnSpc>
              <a:spcBef>
                <a:spcPts val="0"/>
              </a:spcBef>
              <a:spcAft>
                <a:spcPts val="600"/>
              </a:spcAft>
            </a:pPr>
            <a:r>
              <a:rPr lang="fr-CA" sz="2200" b="1" noProof="0" dirty="0">
                <a:latin typeface="Segoe UI  "/>
              </a:rPr>
              <a:t>Réponse</a:t>
            </a:r>
            <a:r>
              <a:rPr lang="fr-CA" sz="2200" noProof="0" dirty="0">
                <a:latin typeface="Segoe UI  "/>
              </a:rPr>
              <a:t> : Racontez une situation particulièrement stressante où vous avez su garder votre sang-froid.</a:t>
            </a:r>
          </a:p>
          <a:p>
            <a:r>
              <a:rPr lang="fr-CA" sz="2400" b="1" dirty="0">
                <a:solidFill>
                  <a:schemeClr val="accent2"/>
                </a:solidFill>
                <a:latin typeface="Segoe UI  "/>
              </a:rPr>
              <a:t>Parlez-moi d’une fois où vous avez travaillé avec quelqu’un dont le style était très différent du vôtre.</a:t>
            </a:r>
          </a:p>
          <a:p>
            <a:pPr lvl="1">
              <a:lnSpc>
                <a:spcPct val="100000"/>
              </a:lnSpc>
              <a:spcBef>
                <a:spcPts val="0"/>
              </a:spcBef>
            </a:pPr>
            <a:r>
              <a:rPr lang="fr-CA" sz="2200" b="1" noProof="0" dirty="0">
                <a:latin typeface="Segoe UI  "/>
              </a:rPr>
              <a:t>Conseil </a:t>
            </a:r>
            <a:r>
              <a:rPr lang="fr-CA" sz="2200" noProof="0" dirty="0">
                <a:latin typeface="Segoe UI  "/>
              </a:rPr>
              <a:t>: Montrez que vous êtes capable de collaborer malgré les différences.</a:t>
            </a:r>
          </a:p>
          <a:p>
            <a:pPr lvl="1">
              <a:lnSpc>
                <a:spcPct val="100000"/>
              </a:lnSpc>
              <a:spcBef>
                <a:spcPts val="0"/>
              </a:spcBef>
              <a:spcAft>
                <a:spcPts val="600"/>
              </a:spcAft>
            </a:pPr>
            <a:r>
              <a:rPr lang="fr-CA" sz="2200" b="1" noProof="0" dirty="0">
                <a:latin typeface="Segoe UI  "/>
              </a:rPr>
              <a:t>Réponse </a:t>
            </a:r>
            <a:r>
              <a:rPr lang="fr-CA" sz="2200" noProof="0" dirty="0">
                <a:latin typeface="Segoe UI  "/>
              </a:rPr>
              <a:t>: Donnez un exemple où, malgré vos différences, vous avez livré un excellent résultat ensemble.</a:t>
            </a:r>
          </a:p>
          <a:p>
            <a:r>
              <a:rPr lang="fr-CA" sz="2400" b="1" dirty="0">
                <a:solidFill>
                  <a:schemeClr val="accent2"/>
                </a:solidFill>
                <a:latin typeface="Segoe UI  "/>
              </a:rPr>
              <a:t>Décrivez une situation où vous avez reçu une critique sévère.</a:t>
            </a:r>
          </a:p>
          <a:p>
            <a:pPr lvl="1">
              <a:lnSpc>
                <a:spcPct val="100000"/>
              </a:lnSpc>
              <a:spcBef>
                <a:spcPts val="0"/>
              </a:spcBef>
            </a:pPr>
            <a:r>
              <a:rPr lang="fr-CA" sz="2200" b="1" noProof="0" dirty="0">
                <a:latin typeface="Segoe UI  "/>
              </a:rPr>
              <a:t>Conseil : </a:t>
            </a:r>
            <a:r>
              <a:rPr lang="fr-CA" sz="2200" noProof="0" dirty="0">
                <a:latin typeface="Segoe UI  "/>
              </a:rPr>
              <a:t>Montrez que vous avez l’humilité et la capacité de prendre du recul, d’apprendre de vos erreurs et d’agir en conséquence.</a:t>
            </a:r>
          </a:p>
          <a:p>
            <a:pPr lvl="1">
              <a:lnSpc>
                <a:spcPct val="100000"/>
              </a:lnSpc>
              <a:spcBef>
                <a:spcPts val="0"/>
              </a:spcBef>
            </a:pPr>
            <a:r>
              <a:rPr lang="fr-CA" sz="2200" b="1" noProof="0" dirty="0">
                <a:latin typeface="Segoe UI  "/>
              </a:rPr>
              <a:t>Réponse : </a:t>
            </a:r>
            <a:r>
              <a:rPr lang="fr-CA" sz="2200" noProof="0" dirty="0">
                <a:latin typeface="Segoe UI  "/>
              </a:rPr>
              <a:t>Décrivez une fois où vous avez appliqué la rétroaction rapidement et efficacement.</a:t>
            </a:r>
          </a:p>
        </p:txBody>
      </p:sp>
      <p:sp>
        <p:nvSpPr>
          <p:cNvPr id="4" name="Slide Number Placeholder 3">
            <a:extLst>
              <a:ext uri="{FF2B5EF4-FFF2-40B4-BE49-F238E27FC236}">
                <a16:creationId xmlns:a16="http://schemas.microsoft.com/office/drawing/2014/main" id="{9EB4AE23-008D-D216-B0E8-E95CA0FA62CF}"/>
              </a:ext>
            </a:extLst>
          </p:cNvPr>
          <p:cNvSpPr>
            <a:spLocks noGrp="1"/>
          </p:cNvSpPr>
          <p:nvPr>
            <p:ph type="sldNum" sz="quarter" idx="12"/>
          </p:nvPr>
        </p:nvSpPr>
        <p:spPr>
          <a:xfrm>
            <a:off x="9051221" y="7693322"/>
            <a:ext cx="2883575" cy="432403"/>
          </a:xfrm>
        </p:spPr>
        <p:txBody>
          <a:bodyPr/>
          <a:lstStyle/>
          <a:p>
            <a:fld id="{D84A5B15-C6B4-4F19-8A81-2103BFA33481}" type="slidenum">
              <a:rPr lang="en-CA" smtClean="0"/>
              <a:t>28</a:t>
            </a:fld>
            <a:endParaRPr lang="en-CA" dirty="0"/>
          </a:p>
        </p:txBody>
      </p:sp>
    </p:spTree>
    <p:extLst>
      <p:ext uri="{BB962C8B-B14F-4D97-AF65-F5344CB8AC3E}">
        <p14:creationId xmlns:p14="http://schemas.microsoft.com/office/powerpoint/2010/main" val="810227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958BCC-6F47-22BF-0CE3-3200F4B1A28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812683" cy="812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women sitting on a couch&#10;&#10;">
            <a:extLst>
              <a:ext uri="{FF2B5EF4-FFF2-40B4-BE49-F238E27FC236}">
                <a16:creationId xmlns:a16="http://schemas.microsoft.com/office/drawing/2014/main" id="{92F1E997-C9E4-3361-3EFD-50DEF7549AE3}"/>
              </a:ext>
            </a:extLst>
          </p:cNvPr>
          <p:cNvPicPr>
            <a:picLocks noChangeAspect="1"/>
          </p:cNvPicPr>
          <p:nvPr/>
        </p:nvPicPr>
        <p:blipFill>
          <a:blip r:embed="rId3">
            <a:extLst>
              <a:ext uri="{28A0092B-C50C-407E-A947-70E740481C1C}">
                <a14:useLocalDpi xmlns:a14="http://schemas.microsoft.com/office/drawing/2010/main" val="0"/>
              </a:ext>
            </a:extLst>
          </a:blip>
          <a:srcRect l="9147" r="25147" b="-1"/>
          <a:stretch>
            <a:fillRect/>
          </a:stretch>
        </p:blipFill>
        <p:spPr>
          <a:xfrm>
            <a:off x="1" y="10"/>
            <a:ext cx="10164455" cy="812164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87275" y="0"/>
            <a:ext cx="7428609" cy="81216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B50759-A74D-0DE0-EB7D-D1B6F90E3796}"/>
              </a:ext>
            </a:extLst>
          </p:cNvPr>
          <p:cNvSpPr>
            <a:spLocks noGrp="1"/>
          </p:cNvSpPr>
          <p:nvPr>
            <p:ph type="title"/>
          </p:nvPr>
        </p:nvSpPr>
        <p:spPr>
          <a:xfrm>
            <a:off x="7917016" y="432402"/>
            <a:ext cx="4017778" cy="1141755"/>
          </a:xfrm>
        </p:spPr>
        <p:txBody>
          <a:bodyPr>
            <a:normAutofit/>
          </a:bodyPr>
          <a:lstStyle/>
          <a:p>
            <a:r>
              <a:rPr lang="fr-CA" dirty="0">
                <a:latin typeface="Segoe UI" panose="020B0502040204020203" pitchFamily="34" charset="0"/>
                <a:cs typeface="Segoe UI" panose="020B0502040204020203" pitchFamily="34" charset="0"/>
              </a:rPr>
              <a:t>Réseautez!</a:t>
            </a:r>
            <a:endParaRPr lang="en-CA"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4653DEFD-26B2-A854-0FD0-10370BC90A66}"/>
              </a:ext>
            </a:extLst>
          </p:cNvPr>
          <p:cNvSpPr>
            <a:spLocks noGrp="1"/>
          </p:cNvSpPr>
          <p:nvPr>
            <p:ph idx="1"/>
          </p:nvPr>
        </p:nvSpPr>
        <p:spPr>
          <a:xfrm>
            <a:off x="8044405" y="1574157"/>
            <a:ext cx="4490977" cy="5740968"/>
          </a:xfrm>
        </p:spPr>
        <p:txBody>
          <a:bodyPr>
            <a:normAutofit lnSpcReduction="10000"/>
          </a:bodyPr>
          <a:lstStyle/>
          <a:p>
            <a:pPr>
              <a:spcAft>
                <a:spcPts val="600"/>
              </a:spcAft>
            </a:pPr>
            <a:r>
              <a:rPr lang="fr-CA" sz="1800" dirty="0">
                <a:latin typeface="Segoe UI" panose="020B0502040204020203" pitchFamily="34" charset="0"/>
                <a:cs typeface="Segoe UI" panose="020B0502040204020203" pitchFamily="34" charset="0"/>
              </a:rPr>
              <a:t>Soyez fier de parler de votre talent et de votre expérience dès que vous en avez l'occasion.</a:t>
            </a:r>
          </a:p>
          <a:p>
            <a:pPr>
              <a:spcAft>
                <a:spcPts val="600"/>
              </a:spcAft>
            </a:pPr>
            <a:r>
              <a:rPr lang="fr-CA" sz="1800" dirty="0">
                <a:latin typeface="Segoe UI" panose="020B0502040204020203" pitchFamily="34" charset="0"/>
                <a:cs typeface="Segoe UI" panose="020B0502040204020203" pitchFamily="34" charset="0"/>
              </a:rPr>
              <a:t>Contactez les personnes que vous avez rencontrées et demandez-leur si vous pouvez leur envoyer votre curriculum vitae pour d'éventuelles opportunités ou recommandations.</a:t>
            </a:r>
          </a:p>
          <a:p>
            <a:pPr>
              <a:spcAft>
                <a:spcPts val="600"/>
              </a:spcAft>
            </a:pPr>
            <a:r>
              <a:rPr lang="fr-CA" sz="1800" dirty="0">
                <a:latin typeface="Segoe UI" panose="020B0502040204020203" pitchFamily="34" charset="0"/>
                <a:cs typeface="Segoe UI" panose="020B0502040204020203" pitchFamily="34" charset="0"/>
              </a:rPr>
              <a:t>Devenez membre du groupe Facebook informel </a:t>
            </a:r>
            <a:r>
              <a:rPr lang="fr-CA" sz="1800" dirty="0">
                <a:latin typeface="Segoe UI" panose="020B0502040204020203" pitchFamily="34" charset="0"/>
                <a:cs typeface="Segoe UI" panose="020B0502040204020203" pitchFamily="34" charset="0"/>
                <a:hlinkClick r:id="rId4"/>
              </a:rPr>
              <a:t>GOC Informal </a:t>
            </a:r>
            <a:r>
              <a:rPr lang="fr-CA" sz="1800" dirty="0" err="1">
                <a:latin typeface="Segoe UI" panose="020B0502040204020203" pitchFamily="34" charset="0"/>
                <a:cs typeface="Segoe UI" panose="020B0502040204020203" pitchFamily="34" charset="0"/>
                <a:hlinkClick r:id="rId4"/>
              </a:rPr>
              <a:t>Retention</a:t>
            </a:r>
            <a:r>
              <a:rPr lang="fr-CA" sz="1800" dirty="0">
                <a:latin typeface="Segoe UI" panose="020B0502040204020203" pitchFamily="34" charset="0"/>
                <a:cs typeface="Segoe UI" panose="020B0502040204020203" pitchFamily="34" charset="0"/>
                <a:hlinkClick r:id="rId4"/>
              </a:rPr>
              <a:t> of Indigenous Employees</a:t>
            </a:r>
            <a:r>
              <a:rPr lang="fr-CA" sz="1800" dirty="0">
                <a:latin typeface="Segoe UI" panose="020B0502040204020203" pitchFamily="34" charset="0"/>
                <a:cs typeface="Segoe UI" panose="020B0502040204020203" pitchFamily="34" charset="0"/>
              </a:rPr>
              <a:t>. De nombreuses opportunités y sont affichées et il s'agit d'un endroit idéal pour établir un réseau.</a:t>
            </a:r>
          </a:p>
          <a:p>
            <a:pPr>
              <a:spcAft>
                <a:spcPts val="600"/>
              </a:spcAft>
            </a:pPr>
            <a:r>
              <a:rPr lang="fr-CA" sz="1800" dirty="0">
                <a:latin typeface="Segoe UI" panose="020B0502040204020203" pitchFamily="34" charset="0"/>
                <a:cs typeface="Segoe UI" panose="020B0502040204020203" pitchFamily="34" charset="0"/>
              </a:rPr>
              <a:t>Veillez à contacter le Centre d'expertise autochtone pour que nous puissions vous ajouter au PCA.</a:t>
            </a:r>
          </a:p>
          <a:p>
            <a:pPr>
              <a:spcAft>
                <a:spcPts val="600"/>
              </a:spcAft>
            </a:pPr>
            <a:r>
              <a:rPr lang="fr-FR" sz="1800" dirty="0">
                <a:latin typeface="Segoe UI" panose="020B0502040204020203" pitchFamily="34" charset="0"/>
                <a:cs typeface="Segoe UI" panose="020B0502040204020203" pitchFamily="34" charset="0"/>
              </a:rPr>
              <a:t>Démarquez-vous! Parlez aux dirigeants; participer à des événements; posez des questions; et conduisez-vous de manière professionnelle.</a:t>
            </a:r>
            <a:endParaRPr lang="en-CA" sz="15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0532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C76DD-FCE2-F1AD-A50D-3B9C63CE0A3D}"/>
              </a:ext>
            </a:extLst>
          </p:cNvPr>
          <p:cNvSpPr>
            <a:spLocks noGrp="1"/>
          </p:cNvSpPr>
          <p:nvPr>
            <p:ph type="title"/>
          </p:nvPr>
        </p:nvSpPr>
        <p:spPr>
          <a:xfrm>
            <a:off x="881093" y="432403"/>
            <a:ext cx="11053703" cy="1569810"/>
          </a:xfrm>
        </p:spPr>
        <p:txBody>
          <a:bodyPr/>
          <a:lstStyle/>
          <a:p>
            <a:r>
              <a:rPr lang="en-CA" dirty="0">
                <a:latin typeface="Segoe UI" panose="020B0502040204020203" pitchFamily="34" charset="0"/>
                <a:cs typeface="Segoe UI" panose="020B0502040204020203" pitchFamily="34" charset="0"/>
              </a:rPr>
              <a:t>Les approches pour se faire embaucher</a:t>
            </a:r>
          </a:p>
        </p:txBody>
      </p:sp>
      <p:graphicFrame>
        <p:nvGraphicFramePr>
          <p:cNvPr id="4" name="Espace réservé du contenu 8">
            <a:extLst>
              <a:ext uri="{FF2B5EF4-FFF2-40B4-BE49-F238E27FC236}">
                <a16:creationId xmlns:a16="http://schemas.microsoft.com/office/drawing/2014/main" id="{84171AE8-D1E5-FBAF-B14A-BD56156572A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003075481"/>
              </p:ext>
            </p:extLst>
          </p:nvPr>
        </p:nvGraphicFramePr>
        <p:xfrm>
          <a:off x="1248507" y="2162175"/>
          <a:ext cx="10686317" cy="4818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9209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B29F-43C1-E06C-A5AB-3ADA1B6149F0}"/>
              </a:ext>
            </a:extLst>
          </p:cNvPr>
          <p:cNvSpPr>
            <a:spLocks noGrp="1"/>
          </p:cNvSpPr>
          <p:nvPr>
            <p:ph type="title"/>
          </p:nvPr>
        </p:nvSpPr>
        <p:spPr/>
        <p:txBody>
          <a:bodyPr/>
          <a:lstStyle/>
          <a:p>
            <a:r>
              <a:rPr lang="en-CA" dirty="0">
                <a:latin typeface="Segoe UI" panose="020B0502040204020203" pitchFamily="34" charset="0"/>
                <a:cs typeface="Segoe UI" panose="020B0502040204020203" pitchFamily="34" charset="0"/>
              </a:rPr>
              <a:t>Ressources pour le développement</a:t>
            </a:r>
          </a:p>
        </p:txBody>
      </p:sp>
      <p:sp>
        <p:nvSpPr>
          <p:cNvPr id="3" name="Content Placeholder 2">
            <a:extLst>
              <a:ext uri="{FF2B5EF4-FFF2-40B4-BE49-F238E27FC236}">
                <a16:creationId xmlns:a16="http://schemas.microsoft.com/office/drawing/2014/main" id="{6F058BEB-CE3E-4E44-1476-CA5EB4CAC0E7}"/>
              </a:ext>
            </a:extLst>
          </p:cNvPr>
          <p:cNvSpPr>
            <a:spLocks noGrp="1"/>
          </p:cNvSpPr>
          <p:nvPr>
            <p:ph idx="1"/>
          </p:nvPr>
        </p:nvSpPr>
        <p:spPr>
          <a:xfrm>
            <a:off x="691116" y="2002213"/>
            <a:ext cx="12231097" cy="5153112"/>
          </a:xfrm>
        </p:spPr>
        <p:txBody>
          <a:bodyPr>
            <a:normAutofit/>
          </a:bodyPr>
          <a:lstStyle/>
          <a:p>
            <a:r>
              <a:rPr lang="fr-CA" dirty="0">
                <a:latin typeface="Segoe UI" panose="020B0502040204020203" pitchFamily="34" charset="0"/>
                <a:cs typeface="Segoe UI" panose="020B0502040204020203" pitchFamily="34" charset="0"/>
              </a:rPr>
              <a:t>Apprendre le français ou l'anglais:</a:t>
            </a:r>
          </a:p>
          <a:p>
            <a:pPr lvl="1"/>
            <a:r>
              <a:rPr lang="fr-CA" dirty="0">
                <a:latin typeface="Segoe UI" panose="020B0502040204020203" pitchFamily="34" charset="0"/>
                <a:cs typeface="Segoe UI" panose="020B0502040204020203" pitchFamily="34" charset="0"/>
                <a:hlinkClick r:id="rId3"/>
              </a:rPr>
              <a:t>Mauril App | Apprendre le français et l'anglais gratuitement</a:t>
            </a:r>
            <a:endParaRPr lang="fr-CA" dirty="0">
              <a:latin typeface="Segoe UI" panose="020B0502040204020203" pitchFamily="34" charset="0"/>
              <a:cs typeface="Segoe UI" panose="020B0502040204020203" pitchFamily="34" charset="0"/>
            </a:endParaRPr>
          </a:p>
          <a:p>
            <a:pPr lvl="1"/>
            <a:r>
              <a:rPr lang="fr-CA" dirty="0">
                <a:latin typeface="Segoe UI" panose="020B0502040204020203" pitchFamily="34" charset="0"/>
                <a:cs typeface="Segoe UI" panose="020B0502040204020203" pitchFamily="34" charset="0"/>
                <a:hlinkClick r:id="rId4"/>
              </a:rPr>
              <a:t>Ressources du Portail linguistique du Canada</a:t>
            </a:r>
            <a:endParaRPr lang="fr-CA" dirty="0">
              <a:latin typeface="Segoe UI" panose="020B0502040204020203" pitchFamily="34" charset="0"/>
              <a:cs typeface="Segoe UI" panose="020B0502040204020203" pitchFamily="34" charset="0"/>
            </a:endParaRPr>
          </a:p>
          <a:p>
            <a:pPr lvl="1"/>
            <a:r>
              <a:rPr lang="fr-CA" dirty="0">
                <a:latin typeface="Segoe UI" panose="020B0502040204020203" pitchFamily="34" charset="0"/>
                <a:cs typeface="Segoe UI" panose="020B0502040204020203" pitchFamily="34" charset="0"/>
                <a:hlinkClick r:id="rId5"/>
              </a:rPr>
              <a:t>Outils de maintenance linguistique - CSPS</a:t>
            </a:r>
            <a:endParaRPr lang="fr-CA" dirty="0">
              <a:latin typeface="Segoe UI" panose="020B0502040204020203" pitchFamily="34" charset="0"/>
              <a:cs typeface="Segoe UI" panose="020B0502040204020203" pitchFamily="34" charset="0"/>
            </a:endParaRPr>
          </a:p>
          <a:p>
            <a:pPr>
              <a:spcBef>
                <a:spcPts val="1200"/>
              </a:spcBef>
            </a:pPr>
            <a:r>
              <a:rPr lang="fr-CA" dirty="0">
                <a:latin typeface="Segoe UI" panose="020B0502040204020203" pitchFamily="34" charset="0"/>
                <a:cs typeface="Segoe UI" panose="020B0502040204020203" pitchFamily="34" charset="0"/>
              </a:rPr>
              <a:t>Compétences en entrevue</a:t>
            </a:r>
          </a:p>
          <a:p>
            <a:pPr lvl="1"/>
            <a:r>
              <a:rPr lang="fr-CA" dirty="0">
                <a:latin typeface="Segoe UI" panose="020B0502040204020203" pitchFamily="34" charset="0"/>
                <a:cs typeface="Segoe UI" panose="020B0502040204020203" pitchFamily="34" charset="0"/>
                <a:hlinkClick r:id="rId6"/>
              </a:rPr>
              <a:t>Développement de carrière pour les fonctionnaires canadiens</a:t>
            </a:r>
            <a:r>
              <a:rPr lang="fr-CA" dirty="0">
                <a:latin typeface="Segoe UI" panose="020B0502040204020203" pitchFamily="34" charset="0"/>
                <a:cs typeface="Segoe UI" panose="020B0502040204020203" pitchFamily="34" charset="0"/>
              </a:rPr>
              <a:t> </a:t>
            </a:r>
            <a:r>
              <a:rPr lang="fr-CA" sz="1800" dirty="0">
                <a:latin typeface="Segoe UI" panose="020B0502040204020203" pitchFamily="34" charset="0"/>
                <a:cs typeface="Segoe UI" panose="020B0502040204020203" pitchFamily="34" charset="0"/>
              </a:rPr>
              <a:t>(anglais seulement)</a:t>
            </a:r>
          </a:p>
          <a:p>
            <a:pPr lvl="1"/>
            <a:r>
              <a:rPr lang="fr-CA" dirty="0">
                <a:latin typeface="Segoe UI" panose="020B0502040204020203" pitchFamily="34" charset="0"/>
                <a:cs typeface="Segoe UI" panose="020B0502040204020203" pitchFamily="34" charset="0"/>
                <a:hlinkClick r:id="rId7"/>
              </a:rPr>
              <a:t>Comment réussir une entrevue dans le service public canadien</a:t>
            </a:r>
            <a:r>
              <a:rPr lang="fr-CA" dirty="0">
                <a:latin typeface="Segoe UI" panose="020B0502040204020203" pitchFamily="34" charset="0"/>
                <a:cs typeface="Segoe UI" panose="020B0502040204020203" pitchFamily="34" charset="0"/>
              </a:rPr>
              <a:t> </a:t>
            </a:r>
            <a:r>
              <a:rPr lang="fr-CA" sz="1800" dirty="0">
                <a:latin typeface="Segoe UI" panose="020B0502040204020203" pitchFamily="34" charset="0"/>
                <a:cs typeface="Segoe UI" panose="020B0502040204020203" pitchFamily="34" charset="0"/>
              </a:rPr>
              <a:t>(anglais seulement)</a:t>
            </a:r>
          </a:p>
          <a:p>
            <a:pPr lvl="1"/>
            <a:r>
              <a:rPr lang="fr-CA" dirty="0">
                <a:latin typeface="Segoe UI" panose="020B0502040204020203" pitchFamily="34" charset="0"/>
                <a:cs typeface="Segoe UI" panose="020B0502040204020203" pitchFamily="34" charset="0"/>
                <a:hlinkClick r:id="rId7"/>
              </a:rPr>
              <a:t>Comment réussir une entrevue dans la fonction publique canadienne</a:t>
            </a:r>
            <a:r>
              <a:rPr lang="fr-CA" dirty="0">
                <a:latin typeface="Segoe UI" panose="020B0502040204020203" pitchFamily="34" charset="0"/>
                <a:cs typeface="Segoe UI" panose="020B0502040204020203" pitchFamily="34" charset="0"/>
              </a:rPr>
              <a:t> </a:t>
            </a:r>
            <a:r>
              <a:rPr lang="fr-CA" sz="1800" dirty="0">
                <a:latin typeface="Segoe UI" panose="020B0502040204020203" pitchFamily="34" charset="0"/>
                <a:cs typeface="Segoe UI" panose="020B0502040204020203" pitchFamily="34" charset="0"/>
              </a:rPr>
              <a:t>(anglais seulement)</a:t>
            </a:r>
            <a:endParaRPr lang="fr-CA" dirty="0">
              <a:latin typeface="Segoe UI" panose="020B0502040204020203" pitchFamily="34" charset="0"/>
              <a:cs typeface="Segoe UI" panose="020B0502040204020203" pitchFamily="34" charset="0"/>
              <a:hlinkClick r:id="rId8"/>
            </a:endParaRPr>
          </a:p>
          <a:p>
            <a:pPr lvl="1"/>
            <a:r>
              <a:rPr lang="fr-CA" dirty="0">
                <a:latin typeface="Segoe UI" panose="020B0502040204020203" pitchFamily="34" charset="0"/>
                <a:cs typeface="Segoe UI" panose="020B0502040204020203" pitchFamily="34" charset="0"/>
                <a:hlinkClick r:id="rId8"/>
              </a:rPr>
              <a:t>Postuler un emploi au sein du gouvernement du Canada </a:t>
            </a:r>
            <a:endParaRPr lang="fr-CA" dirty="0">
              <a:latin typeface="Segoe UI" panose="020B0502040204020203" pitchFamily="34" charset="0"/>
              <a:cs typeface="Segoe UI" panose="020B0502040204020203" pitchFamily="34" charset="0"/>
            </a:endParaRPr>
          </a:p>
          <a:p>
            <a:pPr lvl="1"/>
            <a:r>
              <a:rPr lang="fr-CA" dirty="0">
                <a:latin typeface="Segoe UI" panose="020B0502040204020203" pitchFamily="34" charset="0"/>
                <a:cs typeface="Segoe UI" panose="020B0502040204020203" pitchFamily="34" charset="0"/>
                <a:hlinkClick r:id="rId9"/>
              </a:rPr>
              <a:t>Conseils d'Alex sur la manière de postuler un emploi dans la fonction publique </a:t>
            </a:r>
            <a:endParaRPr lang="fr-CA" dirty="0">
              <a:latin typeface="Segoe UI" panose="020B0502040204020203" pitchFamily="34" charset="0"/>
              <a:cs typeface="Segoe UI" panose="020B0502040204020203" pitchFamily="34" charset="0"/>
            </a:endParaRPr>
          </a:p>
          <a:p>
            <a:pPr lvl="1"/>
            <a:endParaRPr lang="fr-CA" dirty="0"/>
          </a:p>
        </p:txBody>
      </p:sp>
    </p:spTree>
    <p:extLst>
      <p:ext uri="{BB962C8B-B14F-4D97-AF65-F5344CB8AC3E}">
        <p14:creationId xmlns:p14="http://schemas.microsoft.com/office/powerpoint/2010/main" val="1599140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0F6C56-8241-EF56-1DE8-308011DF7F45}"/>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12683" cy="812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B946AE0-870E-A8E0-692C-312D252AAC56}"/>
              </a:ext>
            </a:extLst>
          </p:cNvPr>
          <p:cNvSpPr>
            <a:spLocks noGrp="1"/>
          </p:cNvSpPr>
          <p:nvPr>
            <p:ph type="title"/>
          </p:nvPr>
        </p:nvSpPr>
        <p:spPr>
          <a:xfrm>
            <a:off x="672834" y="389839"/>
            <a:ext cx="7247384" cy="2111629"/>
          </a:xfrm>
        </p:spPr>
        <p:txBody>
          <a:bodyPr anchor="b">
            <a:normAutofit/>
          </a:bodyPr>
          <a:lstStyle>
            <a:defPPr>
              <a:defRPr lang="en-US"/>
            </a:defPPr>
            <a:lvl1pPr marL="0" algn="l" defTabSz="1004926" rtl="0" eaLnBrk="1" latinLnBrk="0" hangingPunct="1">
              <a:defRPr sz="1978" kern="1200">
                <a:solidFill>
                  <a:schemeClr val="tx1"/>
                </a:solidFill>
                <a:latin typeface="+mn-lt"/>
                <a:ea typeface="+mn-ea"/>
                <a:cs typeface="+mn-cs"/>
              </a:defRPr>
            </a:lvl1pPr>
            <a:lvl2pPr marL="502463" algn="l" defTabSz="1004926" rtl="0" eaLnBrk="1" latinLnBrk="0" hangingPunct="1">
              <a:defRPr sz="1978" kern="1200">
                <a:solidFill>
                  <a:schemeClr val="tx1"/>
                </a:solidFill>
                <a:latin typeface="+mn-lt"/>
                <a:ea typeface="+mn-ea"/>
                <a:cs typeface="+mn-cs"/>
              </a:defRPr>
            </a:lvl2pPr>
            <a:lvl3pPr marL="1004926" algn="l" defTabSz="1004926" rtl="0" eaLnBrk="1" latinLnBrk="0" hangingPunct="1">
              <a:defRPr sz="1978" kern="1200">
                <a:solidFill>
                  <a:schemeClr val="tx1"/>
                </a:solidFill>
                <a:latin typeface="+mn-lt"/>
                <a:ea typeface="+mn-ea"/>
                <a:cs typeface="+mn-cs"/>
              </a:defRPr>
            </a:lvl3pPr>
            <a:lvl4pPr marL="1507388" algn="l" defTabSz="1004926" rtl="0" eaLnBrk="1" latinLnBrk="0" hangingPunct="1">
              <a:defRPr sz="1978" kern="1200">
                <a:solidFill>
                  <a:schemeClr val="tx1"/>
                </a:solidFill>
                <a:latin typeface="+mn-lt"/>
                <a:ea typeface="+mn-ea"/>
                <a:cs typeface="+mn-cs"/>
              </a:defRPr>
            </a:lvl4pPr>
            <a:lvl5pPr marL="2009851" algn="l" defTabSz="1004926" rtl="0" eaLnBrk="1" latinLnBrk="0" hangingPunct="1">
              <a:defRPr sz="1978" kern="1200">
                <a:solidFill>
                  <a:schemeClr val="tx1"/>
                </a:solidFill>
                <a:latin typeface="+mn-lt"/>
                <a:ea typeface="+mn-ea"/>
                <a:cs typeface="+mn-cs"/>
              </a:defRPr>
            </a:lvl5pPr>
            <a:lvl6pPr marL="2512314" algn="l" defTabSz="1004926" rtl="0" eaLnBrk="1" latinLnBrk="0" hangingPunct="1">
              <a:defRPr sz="1978" kern="1200">
                <a:solidFill>
                  <a:schemeClr val="tx1"/>
                </a:solidFill>
                <a:latin typeface="+mn-lt"/>
                <a:ea typeface="+mn-ea"/>
                <a:cs typeface="+mn-cs"/>
              </a:defRPr>
            </a:lvl6pPr>
            <a:lvl7pPr marL="3014777" algn="l" defTabSz="1004926" rtl="0" eaLnBrk="1" latinLnBrk="0" hangingPunct="1">
              <a:defRPr sz="1978" kern="1200">
                <a:solidFill>
                  <a:schemeClr val="tx1"/>
                </a:solidFill>
                <a:latin typeface="+mn-lt"/>
                <a:ea typeface="+mn-ea"/>
                <a:cs typeface="+mn-cs"/>
              </a:defRPr>
            </a:lvl7pPr>
            <a:lvl8pPr marL="3517240" algn="l" defTabSz="1004926" rtl="0" eaLnBrk="1" latinLnBrk="0" hangingPunct="1">
              <a:defRPr sz="1978" kern="1200">
                <a:solidFill>
                  <a:schemeClr val="tx1"/>
                </a:solidFill>
                <a:latin typeface="+mn-lt"/>
                <a:ea typeface="+mn-ea"/>
                <a:cs typeface="+mn-cs"/>
              </a:defRPr>
            </a:lvl8pPr>
            <a:lvl9pPr marL="4019702" algn="l" defTabSz="1004926" rtl="0" eaLnBrk="1" latinLnBrk="0" hangingPunct="1">
              <a:defRPr sz="1978" kern="1200">
                <a:solidFill>
                  <a:schemeClr val="tx1"/>
                </a:solidFill>
                <a:latin typeface="+mn-lt"/>
                <a:ea typeface="+mn-ea"/>
                <a:cs typeface="+mn-cs"/>
              </a:defRPr>
            </a:lvl9pPr>
          </a:lstStyle>
          <a:p>
            <a:r>
              <a:rPr lang="fr-CA" sz="6000" noProof="0">
                <a:latin typeface="Segoe UI" panose="020B0502040204020203" pitchFamily="34" charset="0"/>
                <a:cs typeface="Segoe UI" panose="020B0502040204020203" pitchFamily="34" charset="0"/>
              </a:rPr>
              <a:t>Votre rétroaction est importante!</a:t>
            </a:r>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88" y="2837163"/>
            <a:ext cx="4460742" cy="21657"/>
          </a:xfrm>
          <a:custGeom>
            <a:avLst/>
            <a:gdLst>
              <a:gd name="connsiteX0" fmla="*/ 0 w 4460742"/>
              <a:gd name="connsiteY0" fmla="*/ 0 h 21657"/>
              <a:gd name="connsiteX1" fmla="*/ 503427 w 4460742"/>
              <a:gd name="connsiteY1" fmla="*/ 0 h 21657"/>
              <a:gd name="connsiteX2" fmla="*/ 1006853 w 4460742"/>
              <a:gd name="connsiteY2" fmla="*/ 0 h 21657"/>
              <a:gd name="connsiteX3" fmla="*/ 1599495 w 4460742"/>
              <a:gd name="connsiteY3" fmla="*/ 0 h 21657"/>
              <a:gd name="connsiteX4" fmla="*/ 2325958 w 4460742"/>
              <a:gd name="connsiteY4" fmla="*/ 0 h 21657"/>
              <a:gd name="connsiteX5" fmla="*/ 2873992 w 4460742"/>
              <a:gd name="connsiteY5" fmla="*/ 0 h 21657"/>
              <a:gd name="connsiteX6" fmla="*/ 3422026 w 4460742"/>
              <a:gd name="connsiteY6" fmla="*/ 0 h 21657"/>
              <a:gd name="connsiteX7" fmla="*/ 4460742 w 4460742"/>
              <a:gd name="connsiteY7" fmla="*/ 0 h 21657"/>
              <a:gd name="connsiteX8" fmla="*/ 4460742 w 4460742"/>
              <a:gd name="connsiteY8" fmla="*/ 21657 h 21657"/>
              <a:gd name="connsiteX9" fmla="*/ 3778886 w 4460742"/>
              <a:gd name="connsiteY9" fmla="*/ 21657 h 21657"/>
              <a:gd name="connsiteX10" fmla="*/ 3230852 w 4460742"/>
              <a:gd name="connsiteY10" fmla="*/ 21657 h 21657"/>
              <a:gd name="connsiteX11" fmla="*/ 2682818 w 4460742"/>
              <a:gd name="connsiteY11" fmla="*/ 21657 h 21657"/>
              <a:gd name="connsiteX12" fmla="*/ 2000961 w 4460742"/>
              <a:gd name="connsiteY12" fmla="*/ 21657 h 21657"/>
              <a:gd name="connsiteX13" fmla="*/ 1274498 w 4460742"/>
              <a:gd name="connsiteY13" fmla="*/ 21657 h 21657"/>
              <a:gd name="connsiteX14" fmla="*/ 771071 w 4460742"/>
              <a:gd name="connsiteY14" fmla="*/ 21657 h 21657"/>
              <a:gd name="connsiteX15" fmla="*/ 0 w 4460742"/>
              <a:gd name="connsiteY15" fmla="*/ 21657 h 21657"/>
              <a:gd name="connsiteX16" fmla="*/ 0 w 4460742"/>
              <a:gd name="connsiteY16" fmla="*/ 0 h 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60742" h="21657" fill="none" extrusionOk="0">
                <a:moveTo>
                  <a:pt x="0" y="0"/>
                </a:moveTo>
                <a:cubicBezTo>
                  <a:pt x="191031" y="1374"/>
                  <a:pt x="371187" y="14970"/>
                  <a:pt x="503427" y="0"/>
                </a:cubicBezTo>
                <a:cubicBezTo>
                  <a:pt x="635667" y="-14970"/>
                  <a:pt x="771973" y="-8638"/>
                  <a:pt x="1006853" y="0"/>
                </a:cubicBezTo>
                <a:cubicBezTo>
                  <a:pt x="1241733" y="8638"/>
                  <a:pt x="1381080" y="-23163"/>
                  <a:pt x="1599495" y="0"/>
                </a:cubicBezTo>
                <a:cubicBezTo>
                  <a:pt x="1817910" y="23163"/>
                  <a:pt x="2107456" y="12658"/>
                  <a:pt x="2325958" y="0"/>
                </a:cubicBezTo>
                <a:cubicBezTo>
                  <a:pt x="2544460" y="-12658"/>
                  <a:pt x="2696370" y="17314"/>
                  <a:pt x="2873992" y="0"/>
                </a:cubicBezTo>
                <a:cubicBezTo>
                  <a:pt x="3051614" y="-17314"/>
                  <a:pt x="3189117" y="-1282"/>
                  <a:pt x="3422026" y="0"/>
                </a:cubicBezTo>
                <a:cubicBezTo>
                  <a:pt x="3654935" y="1282"/>
                  <a:pt x="4113011" y="40090"/>
                  <a:pt x="4460742" y="0"/>
                </a:cubicBezTo>
                <a:cubicBezTo>
                  <a:pt x="4459898" y="5439"/>
                  <a:pt x="4461108" y="14860"/>
                  <a:pt x="4460742" y="21657"/>
                </a:cubicBezTo>
                <a:cubicBezTo>
                  <a:pt x="4195531" y="44080"/>
                  <a:pt x="4012891" y="-6449"/>
                  <a:pt x="3778886" y="21657"/>
                </a:cubicBezTo>
                <a:cubicBezTo>
                  <a:pt x="3544881" y="49763"/>
                  <a:pt x="3389970" y="19968"/>
                  <a:pt x="3230852" y="21657"/>
                </a:cubicBezTo>
                <a:cubicBezTo>
                  <a:pt x="3071734" y="23346"/>
                  <a:pt x="2810455" y="40888"/>
                  <a:pt x="2682818" y="21657"/>
                </a:cubicBezTo>
                <a:cubicBezTo>
                  <a:pt x="2555181" y="2426"/>
                  <a:pt x="2258888" y="51672"/>
                  <a:pt x="2000961" y="21657"/>
                </a:cubicBezTo>
                <a:cubicBezTo>
                  <a:pt x="1743034" y="-8358"/>
                  <a:pt x="1533865" y="-14216"/>
                  <a:pt x="1274498" y="21657"/>
                </a:cubicBezTo>
                <a:cubicBezTo>
                  <a:pt x="1015131" y="57530"/>
                  <a:pt x="1014716" y="44128"/>
                  <a:pt x="771071" y="21657"/>
                </a:cubicBezTo>
                <a:cubicBezTo>
                  <a:pt x="527426" y="-814"/>
                  <a:pt x="357866" y="6060"/>
                  <a:pt x="0" y="21657"/>
                </a:cubicBezTo>
                <a:cubicBezTo>
                  <a:pt x="459" y="11507"/>
                  <a:pt x="777" y="8948"/>
                  <a:pt x="0" y="0"/>
                </a:cubicBezTo>
                <a:close/>
              </a:path>
              <a:path w="4460742" h="21657" stroke="0" extrusionOk="0">
                <a:moveTo>
                  <a:pt x="0" y="0"/>
                </a:moveTo>
                <a:cubicBezTo>
                  <a:pt x="143213" y="-22139"/>
                  <a:pt x="294583" y="-6947"/>
                  <a:pt x="548034" y="0"/>
                </a:cubicBezTo>
                <a:cubicBezTo>
                  <a:pt x="801485" y="6947"/>
                  <a:pt x="834336" y="6106"/>
                  <a:pt x="1051461" y="0"/>
                </a:cubicBezTo>
                <a:cubicBezTo>
                  <a:pt x="1268586" y="-6106"/>
                  <a:pt x="1424630" y="20105"/>
                  <a:pt x="1599495" y="0"/>
                </a:cubicBezTo>
                <a:cubicBezTo>
                  <a:pt x="1774360" y="-20105"/>
                  <a:pt x="2084499" y="-1301"/>
                  <a:pt x="2236743" y="0"/>
                </a:cubicBezTo>
                <a:cubicBezTo>
                  <a:pt x="2388987" y="1301"/>
                  <a:pt x="2652796" y="1770"/>
                  <a:pt x="2918600" y="0"/>
                </a:cubicBezTo>
                <a:cubicBezTo>
                  <a:pt x="3184404" y="-1770"/>
                  <a:pt x="3303018" y="28051"/>
                  <a:pt x="3645063" y="0"/>
                </a:cubicBezTo>
                <a:cubicBezTo>
                  <a:pt x="3987108" y="-28051"/>
                  <a:pt x="4099047" y="15156"/>
                  <a:pt x="4460742" y="0"/>
                </a:cubicBezTo>
                <a:cubicBezTo>
                  <a:pt x="4460383" y="9351"/>
                  <a:pt x="4460941" y="10906"/>
                  <a:pt x="4460742" y="21657"/>
                </a:cubicBezTo>
                <a:cubicBezTo>
                  <a:pt x="4276713" y="7905"/>
                  <a:pt x="4048194" y="-2096"/>
                  <a:pt x="3778886" y="21657"/>
                </a:cubicBezTo>
                <a:cubicBezTo>
                  <a:pt x="3509578" y="45410"/>
                  <a:pt x="3326397" y="-6349"/>
                  <a:pt x="3052422" y="21657"/>
                </a:cubicBezTo>
                <a:cubicBezTo>
                  <a:pt x="2778447" y="49663"/>
                  <a:pt x="2662697" y="54838"/>
                  <a:pt x="2325958" y="21657"/>
                </a:cubicBezTo>
                <a:cubicBezTo>
                  <a:pt x="1989219" y="-11524"/>
                  <a:pt x="2055912" y="27843"/>
                  <a:pt x="1822532" y="21657"/>
                </a:cubicBezTo>
                <a:cubicBezTo>
                  <a:pt x="1589152" y="15471"/>
                  <a:pt x="1278326" y="-9761"/>
                  <a:pt x="1140675" y="21657"/>
                </a:cubicBezTo>
                <a:cubicBezTo>
                  <a:pt x="1003024" y="53075"/>
                  <a:pt x="786933" y="7699"/>
                  <a:pt x="548034" y="21657"/>
                </a:cubicBezTo>
                <a:cubicBezTo>
                  <a:pt x="309135" y="35615"/>
                  <a:pt x="188480" y="42350"/>
                  <a:pt x="0" y="21657"/>
                </a:cubicBezTo>
                <a:cubicBezTo>
                  <a:pt x="1044" y="11656"/>
                  <a:pt x="680" y="836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6089E8CF-EAC9-7F55-1B81-BC59AB34B87B}"/>
              </a:ext>
            </a:extLst>
          </p:cNvPr>
          <p:cNvSpPr>
            <a:spLocks noGrp="1"/>
          </p:cNvSpPr>
          <p:nvPr>
            <p:ph idx="1"/>
          </p:nvPr>
        </p:nvSpPr>
        <p:spPr>
          <a:xfrm>
            <a:off x="672834" y="3205344"/>
            <a:ext cx="7247384" cy="4125798"/>
          </a:xfrm>
        </p:spPr>
        <p:txBody>
          <a:bodyPr>
            <a:normAutofit/>
          </a:bodyPr>
          <a:lstStyle/>
          <a:p>
            <a:pPr>
              <a:spcAft>
                <a:spcPts val="1800"/>
              </a:spcAft>
            </a:pPr>
            <a:r>
              <a:rPr lang="fr-CA" sz="2400" noProof="0">
                <a:latin typeface="Segoe UI" panose="020B0502040204020203" pitchFamily="34" charset="0"/>
                <a:cs typeface="Segoe UI" panose="020B0502040204020203" pitchFamily="34" charset="0"/>
              </a:rPr>
              <a:t>Merci d’avoir participé à cette activité!</a:t>
            </a:r>
          </a:p>
          <a:p>
            <a:r>
              <a:rPr lang="fr-CA" sz="2400" noProof="0">
                <a:latin typeface="Segoe UI" panose="020B0502040204020203" pitchFamily="34" charset="0"/>
                <a:cs typeface="Segoe UI" panose="020B0502040204020203" pitchFamily="34" charset="0"/>
              </a:rPr>
              <a:t>Prenez un moment pour répondre à notre bref </a:t>
            </a:r>
            <a:r>
              <a:rPr lang="fr-CA" sz="2400" noProof="0">
                <a:latin typeface="Segoe UI" panose="020B0502040204020203" pitchFamily="34" charset="0"/>
                <a:cs typeface="Segoe UI" panose="020B0502040204020203" pitchFamily="34" charset="0"/>
                <a:hlinkClick r:id="rId3"/>
              </a:rPr>
              <a:t>questionnaire</a:t>
            </a:r>
            <a:r>
              <a:rPr lang="fr-CA" sz="2400" noProof="0">
                <a:latin typeface="Segoe UI" panose="020B0502040204020203" pitchFamily="34" charset="0"/>
                <a:cs typeface="Segoe UI" panose="020B0502040204020203" pitchFamily="34" charset="0"/>
              </a:rPr>
              <a:t>.</a:t>
            </a:r>
            <a:endParaRPr lang="fr-CA" sz="2400" noProof="0"/>
          </a:p>
        </p:txBody>
      </p:sp>
      <p:pic>
        <p:nvPicPr>
          <p:cNvPr id="6" name="Graphic 5" descr="Clipboard Checked with solid fill">
            <a:extLst>
              <a:ext uri="{FF2B5EF4-FFF2-40B4-BE49-F238E27FC236}">
                <a16:creationId xmlns:a16="http://schemas.microsoft.com/office/drawing/2014/main" id="{80A20662-F05A-31A3-2B05-7E35579D4D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45076" y="389838"/>
            <a:ext cx="4061972" cy="4061972"/>
          </a:xfrm>
          <a:prstGeom prst="rect">
            <a:avLst/>
          </a:prstGeom>
        </p:spPr>
      </p:pic>
      <p:pic>
        <p:nvPicPr>
          <p:cNvPr id="3" name="Image 2">
            <a:extLst>
              <a:ext uri="{FF2B5EF4-FFF2-40B4-BE49-F238E27FC236}">
                <a16:creationId xmlns:a16="http://schemas.microsoft.com/office/drawing/2014/main" id="{C639E8CB-7DBB-EAFB-45EE-3EF4E17D06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5736566" y="4950296"/>
            <a:ext cx="2608510" cy="2577270"/>
          </a:xfrm>
          <a:prstGeom prst="rect">
            <a:avLst/>
          </a:prstGeom>
          <a:noFill/>
        </p:spPr>
      </p:pic>
      <p:sp>
        <p:nvSpPr>
          <p:cNvPr id="4" name="Espace réservé du numéro de diapositive 3">
            <a:extLst>
              <a:ext uri="{FF2B5EF4-FFF2-40B4-BE49-F238E27FC236}">
                <a16:creationId xmlns:a16="http://schemas.microsoft.com/office/drawing/2014/main" id="{2F700B15-8928-2773-DA14-5542541EC294}"/>
              </a:ext>
            </a:extLst>
          </p:cNvPr>
          <p:cNvSpPr>
            <a:spLocks noGrp="1"/>
          </p:cNvSpPr>
          <p:nvPr>
            <p:ph type="sldNum" sz="quarter" idx="12"/>
          </p:nvPr>
        </p:nvSpPr>
        <p:spPr>
          <a:xfrm>
            <a:off x="9051220" y="7527566"/>
            <a:ext cx="2883575" cy="432403"/>
          </a:xfrm>
        </p:spPr>
        <p:txBody>
          <a:bodyPr>
            <a:normAutofit/>
          </a:bodyPr>
          <a:lstStyle>
            <a:defPPr>
              <a:defRPr lang="en-US"/>
            </a:defPPr>
            <a:lvl1pPr marL="0" algn="l" defTabSz="1056378" rtl="0" eaLnBrk="1" latinLnBrk="0" hangingPunct="1">
              <a:defRPr sz="2079" kern="1200">
                <a:solidFill>
                  <a:schemeClr val="tx1"/>
                </a:solidFill>
                <a:latin typeface="+mn-lt"/>
                <a:ea typeface="+mn-ea"/>
                <a:cs typeface="+mn-cs"/>
              </a:defRPr>
            </a:lvl1pPr>
            <a:lvl2pPr marL="528189" algn="l" defTabSz="1056378" rtl="0" eaLnBrk="1" latinLnBrk="0" hangingPunct="1">
              <a:defRPr sz="2079" kern="1200">
                <a:solidFill>
                  <a:schemeClr val="tx1"/>
                </a:solidFill>
                <a:latin typeface="+mn-lt"/>
                <a:ea typeface="+mn-ea"/>
                <a:cs typeface="+mn-cs"/>
              </a:defRPr>
            </a:lvl2pPr>
            <a:lvl3pPr marL="1056378" algn="l" defTabSz="1056378" rtl="0" eaLnBrk="1" latinLnBrk="0" hangingPunct="1">
              <a:defRPr sz="2079" kern="1200">
                <a:solidFill>
                  <a:schemeClr val="tx1"/>
                </a:solidFill>
                <a:latin typeface="+mn-lt"/>
                <a:ea typeface="+mn-ea"/>
                <a:cs typeface="+mn-cs"/>
              </a:defRPr>
            </a:lvl3pPr>
            <a:lvl4pPr marL="1584566" algn="l" defTabSz="1056378" rtl="0" eaLnBrk="1" latinLnBrk="0" hangingPunct="1">
              <a:defRPr sz="2079" kern="1200">
                <a:solidFill>
                  <a:schemeClr val="tx1"/>
                </a:solidFill>
                <a:latin typeface="+mn-lt"/>
                <a:ea typeface="+mn-ea"/>
                <a:cs typeface="+mn-cs"/>
              </a:defRPr>
            </a:lvl4pPr>
            <a:lvl5pPr marL="2112755" algn="l" defTabSz="1056378" rtl="0" eaLnBrk="1" latinLnBrk="0" hangingPunct="1">
              <a:defRPr sz="2079" kern="1200">
                <a:solidFill>
                  <a:schemeClr val="tx1"/>
                </a:solidFill>
                <a:latin typeface="+mn-lt"/>
                <a:ea typeface="+mn-ea"/>
                <a:cs typeface="+mn-cs"/>
              </a:defRPr>
            </a:lvl5pPr>
            <a:lvl6pPr marL="2640944" algn="l" defTabSz="1056378" rtl="0" eaLnBrk="1" latinLnBrk="0" hangingPunct="1">
              <a:defRPr sz="2079" kern="1200">
                <a:solidFill>
                  <a:schemeClr val="tx1"/>
                </a:solidFill>
                <a:latin typeface="+mn-lt"/>
                <a:ea typeface="+mn-ea"/>
                <a:cs typeface="+mn-cs"/>
              </a:defRPr>
            </a:lvl6pPr>
            <a:lvl7pPr marL="3169134" algn="l" defTabSz="1056378" rtl="0" eaLnBrk="1" latinLnBrk="0" hangingPunct="1">
              <a:defRPr sz="2079" kern="1200">
                <a:solidFill>
                  <a:schemeClr val="tx1"/>
                </a:solidFill>
                <a:latin typeface="+mn-lt"/>
                <a:ea typeface="+mn-ea"/>
                <a:cs typeface="+mn-cs"/>
              </a:defRPr>
            </a:lvl7pPr>
            <a:lvl8pPr marL="3697323" algn="l" defTabSz="1056378" rtl="0" eaLnBrk="1" latinLnBrk="0" hangingPunct="1">
              <a:defRPr sz="2079" kern="1200">
                <a:solidFill>
                  <a:schemeClr val="tx1"/>
                </a:solidFill>
                <a:latin typeface="+mn-lt"/>
                <a:ea typeface="+mn-ea"/>
                <a:cs typeface="+mn-cs"/>
              </a:defRPr>
            </a:lvl8pPr>
            <a:lvl9pPr marL="4225511" algn="l" defTabSz="1056378" rtl="0" eaLnBrk="1" latinLnBrk="0" hangingPunct="1">
              <a:defRPr sz="2079" kern="1200">
                <a:solidFill>
                  <a:schemeClr val="tx1"/>
                </a:solidFill>
                <a:latin typeface="+mn-lt"/>
                <a:ea typeface="+mn-ea"/>
                <a:cs typeface="+mn-cs"/>
              </a:defRPr>
            </a:lvl9pPr>
          </a:lstStyle>
          <a:p>
            <a:pPr>
              <a:spcAft>
                <a:spcPts val="600"/>
              </a:spcAft>
            </a:pPr>
            <a:fld id="{C9E7B19F-562E-4687-915F-44F4066EA527}" type="slidenum">
              <a:rPr lang="en-CA" smtClean="0"/>
              <a:pPr>
                <a:spcAft>
                  <a:spcPts val="600"/>
                </a:spcAft>
              </a:pPr>
              <a:t>31</a:t>
            </a:fld>
            <a:endParaRPr lang="en-CA"/>
          </a:p>
        </p:txBody>
      </p:sp>
    </p:spTree>
    <p:extLst>
      <p:ext uri="{BB962C8B-B14F-4D97-AF65-F5344CB8AC3E}">
        <p14:creationId xmlns:p14="http://schemas.microsoft.com/office/powerpoint/2010/main" val="2679887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65AC4FB-50AA-4D7E-CF4A-45986845999B}"/>
              </a:ext>
            </a:extLst>
          </p:cNvPr>
          <p:cNvSpPr>
            <a:spLocks noGrp="1"/>
          </p:cNvSpPr>
          <p:nvPr>
            <p:ph type="title"/>
          </p:nvPr>
        </p:nvSpPr>
        <p:spPr/>
        <p:txBody>
          <a:bodyPr anchor="ctr">
            <a:normAutofit/>
          </a:bodyPr>
          <a:lstStyle>
            <a:defPPr>
              <a:defRPr lang="en-US"/>
            </a:defPPr>
            <a:lvl1pPr marL="0" algn="l" defTabSz="1004926" rtl="0" eaLnBrk="1" latinLnBrk="0" hangingPunct="1">
              <a:defRPr sz="1978" kern="1200">
                <a:solidFill>
                  <a:schemeClr val="tx1"/>
                </a:solidFill>
                <a:latin typeface="+mn-lt"/>
                <a:ea typeface="+mn-ea"/>
                <a:cs typeface="+mn-cs"/>
              </a:defRPr>
            </a:lvl1pPr>
            <a:lvl2pPr marL="502463" algn="l" defTabSz="1004926" rtl="0" eaLnBrk="1" latinLnBrk="0" hangingPunct="1">
              <a:defRPr sz="1978" kern="1200">
                <a:solidFill>
                  <a:schemeClr val="tx1"/>
                </a:solidFill>
                <a:latin typeface="+mn-lt"/>
                <a:ea typeface="+mn-ea"/>
                <a:cs typeface="+mn-cs"/>
              </a:defRPr>
            </a:lvl2pPr>
            <a:lvl3pPr marL="1004926" algn="l" defTabSz="1004926" rtl="0" eaLnBrk="1" latinLnBrk="0" hangingPunct="1">
              <a:defRPr sz="1978" kern="1200">
                <a:solidFill>
                  <a:schemeClr val="tx1"/>
                </a:solidFill>
                <a:latin typeface="+mn-lt"/>
                <a:ea typeface="+mn-ea"/>
                <a:cs typeface="+mn-cs"/>
              </a:defRPr>
            </a:lvl3pPr>
            <a:lvl4pPr marL="1507388" algn="l" defTabSz="1004926" rtl="0" eaLnBrk="1" latinLnBrk="0" hangingPunct="1">
              <a:defRPr sz="1978" kern="1200">
                <a:solidFill>
                  <a:schemeClr val="tx1"/>
                </a:solidFill>
                <a:latin typeface="+mn-lt"/>
                <a:ea typeface="+mn-ea"/>
                <a:cs typeface="+mn-cs"/>
              </a:defRPr>
            </a:lvl4pPr>
            <a:lvl5pPr marL="2009851" algn="l" defTabSz="1004926" rtl="0" eaLnBrk="1" latinLnBrk="0" hangingPunct="1">
              <a:defRPr sz="1978" kern="1200">
                <a:solidFill>
                  <a:schemeClr val="tx1"/>
                </a:solidFill>
                <a:latin typeface="+mn-lt"/>
                <a:ea typeface="+mn-ea"/>
                <a:cs typeface="+mn-cs"/>
              </a:defRPr>
            </a:lvl5pPr>
            <a:lvl6pPr marL="2512314" algn="l" defTabSz="1004926" rtl="0" eaLnBrk="1" latinLnBrk="0" hangingPunct="1">
              <a:defRPr sz="1978" kern="1200">
                <a:solidFill>
                  <a:schemeClr val="tx1"/>
                </a:solidFill>
                <a:latin typeface="+mn-lt"/>
                <a:ea typeface="+mn-ea"/>
                <a:cs typeface="+mn-cs"/>
              </a:defRPr>
            </a:lvl6pPr>
            <a:lvl7pPr marL="3014777" algn="l" defTabSz="1004926" rtl="0" eaLnBrk="1" latinLnBrk="0" hangingPunct="1">
              <a:defRPr sz="1978" kern="1200">
                <a:solidFill>
                  <a:schemeClr val="tx1"/>
                </a:solidFill>
                <a:latin typeface="+mn-lt"/>
                <a:ea typeface="+mn-ea"/>
                <a:cs typeface="+mn-cs"/>
              </a:defRPr>
            </a:lvl7pPr>
            <a:lvl8pPr marL="3517240" algn="l" defTabSz="1004926" rtl="0" eaLnBrk="1" latinLnBrk="0" hangingPunct="1">
              <a:defRPr sz="1978" kern="1200">
                <a:solidFill>
                  <a:schemeClr val="tx1"/>
                </a:solidFill>
                <a:latin typeface="+mn-lt"/>
                <a:ea typeface="+mn-ea"/>
                <a:cs typeface="+mn-cs"/>
              </a:defRPr>
            </a:lvl8pPr>
            <a:lvl9pPr marL="4019702" algn="l" defTabSz="1004926" rtl="0" eaLnBrk="1" latinLnBrk="0" hangingPunct="1">
              <a:defRPr sz="1978" kern="1200">
                <a:solidFill>
                  <a:schemeClr val="tx1"/>
                </a:solidFill>
                <a:latin typeface="+mn-lt"/>
                <a:ea typeface="+mn-ea"/>
                <a:cs typeface="+mn-cs"/>
              </a:defRPr>
            </a:lvl9pPr>
          </a:lstStyle>
          <a:p>
            <a:pPr defTabSz="914400"/>
            <a:r>
              <a:rPr lang="en-CA" sz="4400" dirty="0">
                <a:latin typeface="Segoe UI" panose="020B0502040204020203" pitchFamily="34" charset="0"/>
                <a:ea typeface="+mj-ea"/>
                <a:cs typeface="Segoe UI" panose="020B0502040204020203" pitchFamily="34" charset="0"/>
              </a:rPr>
              <a:t>Fin de la présentation</a:t>
            </a:r>
          </a:p>
        </p:txBody>
      </p:sp>
      <p:graphicFrame>
        <p:nvGraphicFramePr>
          <p:cNvPr id="10" name="Espace réservé du contenu 5">
            <a:extLst>
              <a:ext uri="{FF2B5EF4-FFF2-40B4-BE49-F238E27FC236}">
                <a16:creationId xmlns:a16="http://schemas.microsoft.com/office/drawing/2014/main" id="{28860E7F-3204-0353-94EE-FA0D30911A9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20181315"/>
              </p:ext>
            </p:extLst>
          </p:nvPr>
        </p:nvGraphicFramePr>
        <p:xfrm>
          <a:off x="1072449" y="2002213"/>
          <a:ext cx="11053762" cy="51530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Slide Number Placeholder 3">
            <a:extLst>
              <a:ext uri="{FF2B5EF4-FFF2-40B4-BE49-F238E27FC236}">
                <a16:creationId xmlns:a16="http://schemas.microsoft.com/office/drawing/2014/main" id="{0C7BFBD4-6632-FE48-C0C8-C0D9E04E432F}"/>
              </a:ext>
            </a:extLst>
          </p:cNvPr>
          <p:cNvSpPr>
            <a:spLocks noGrp="1"/>
          </p:cNvSpPr>
          <p:nvPr>
            <p:ph type="sldNum" sz="quarter" idx="12"/>
          </p:nvPr>
        </p:nvSpPr>
        <p:spPr/>
        <p:txBody>
          <a:bodyPr anchor="ctr">
            <a:normAutofit/>
          </a:bodyPr>
          <a:lstStyle>
            <a:defPPr>
              <a:defRPr lang="en-US"/>
            </a:defPPr>
            <a:lvl1pPr marL="0" algn="l" defTabSz="1056378" rtl="0" eaLnBrk="1" latinLnBrk="0" hangingPunct="1">
              <a:defRPr sz="2079" kern="1200">
                <a:solidFill>
                  <a:schemeClr val="tx1"/>
                </a:solidFill>
                <a:latin typeface="+mn-lt"/>
                <a:ea typeface="+mn-ea"/>
                <a:cs typeface="+mn-cs"/>
              </a:defRPr>
            </a:lvl1pPr>
            <a:lvl2pPr marL="528189" algn="l" defTabSz="1056378" rtl="0" eaLnBrk="1" latinLnBrk="0" hangingPunct="1">
              <a:defRPr sz="2079" kern="1200">
                <a:solidFill>
                  <a:schemeClr val="tx1"/>
                </a:solidFill>
                <a:latin typeface="+mn-lt"/>
                <a:ea typeface="+mn-ea"/>
                <a:cs typeface="+mn-cs"/>
              </a:defRPr>
            </a:lvl2pPr>
            <a:lvl3pPr marL="1056378" algn="l" defTabSz="1056378" rtl="0" eaLnBrk="1" latinLnBrk="0" hangingPunct="1">
              <a:defRPr sz="2079" kern="1200">
                <a:solidFill>
                  <a:schemeClr val="tx1"/>
                </a:solidFill>
                <a:latin typeface="+mn-lt"/>
                <a:ea typeface="+mn-ea"/>
                <a:cs typeface="+mn-cs"/>
              </a:defRPr>
            </a:lvl3pPr>
            <a:lvl4pPr marL="1584566" algn="l" defTabSz="1056378" rtl="0" eaLnBrk="1" latinLnBrk="0" hangingPunct="1">
              <a:defRPr sz="2079" kern="1200">
                <a:solidFill>
                  <a:schemeClr val="tx1"/>
                </a:solidFill>
                <a:latin typeface="+mn-lt"/>
                <a:ea typeface="+mn-ea"/>
                <a:cs typeface="+mn-cs"/>
              </a:defRPr>
            </a:lvl4pPr>
            <a:lvl5pPr marL="2112755" algn="l" defTabSz="1056378" rtl="0" eaLnBrk="1" latinLnBrk="0" hangingPunct="1">
              <a:defRPr sz="2079" kern="1200">
                <a:solidFill>
                  <a:schemeClr val="tx1"/>
                </a:solidFill>
                <a:latin typeface="+mn-lt"/>
                <a:ea typeface="+mn-ea"/>
                <a:cs typeface="+mn-cs"/>
              </a:defRPr>
            </a:lvl5pPr>
            <a:lvl6pPr marL="2640944" algn="l" defTabSz="1056378" rtl="0" eaLnBrk="1" latinLnBrk="0" hangingPunct="1">
              <a:defRPr sz="2079" kern="1200">
                <a:solidFill>
                  <a:schemeClr val="tx1"/>
                </a:solidFill>
                <a:latin typeface="+mn-lt"/>
                <a:ea typeface="+mn-ea"/>
                <a:cs typeface="+mn-cs"/>
              </a:defRPr>
            </a:lvl6pPr>
            <a:lvl7pPr marL="3169134" algn="l" defTabSz="1056378" rtl="0" eaLnBrk="1" latinLnBrk="0" hangingPunct="1">
              <a:defRPr sz="2079" kern="1200">
                <a:solidFill>
                  <a:schemeClr val="tx1"/>
                </a:solidFill>
                <a:latin typeface="+mn-lt"/>
                <a:ea typeface="+mn-ea"/>
                <a:cs typeface="+mn-cs"/>
              </a:defRPr>
            </a:lvl7pPr>
            <a:lvl8pPr marL="3697323" algn="l" defTabSz="1056378" rtl="0" eaLnBrk="1" latinLnBrk="0" hangingPunct="1">
              <a:defRPr sz="2079" kern="1200">
                <a:solidFill>
                  <a:schemeClr val="tx1"/>
                </a:solidFill>
                <a:latin typeface="+mn-lt"/>
                <a:ea typeface="+mn-ea"/>
                <a:cs typeface="+mn-cs"/>
              </a:defRPr>
            </a:lvl8pPr>
            <a:lvl9pPr marL="4225511" algn="l" defTabSz="1056378" rtl="0" eaLnBrk="1" latinLnBrk="0" hangingPunct="1">
              <a:defRPr sz="2079" kern="1200">
                <a:solidFill>
                  <a:schemeClr val="tx1"/>
                </a:solidFill>
                <a:latin typeface="+mn-lt"/>
                <a:ea typeface="+mn-ea"/>
                <a:cs typeface="+mn-cs"/>
              </a:defRPr>
            </a:lvl9pPr>
          </a:lstStyle>
          <a:p>
            <a:pPr algn="r">
              <a:spcAft>
                <a:spcPts val="631"/>
              </a:spcAft>
            </a:pPr>
            <a:fld id="{C9E7B19F-562E-4687-915F-44F4066EA527}" type="slidenum">
              <a:rPr lang="en-CA" sz="1101" smtClean="0">
                <a:solidFill>
                  <a:srgbClr val="53565C"/>
                </a:solidFill>
              </a:rPr>
              <a:t>32</a:t>
            </a:fld>
            <a:endParaRPr lang="en-CA" sz="1101">
              <a:solidFill>
                <a:srgbClr val="53565C"/>
              </a:solidFill>
            </a:endParaRPr>
          </a:p>
        </p:txBody>
      </p:sp>
      <p:sp>
        <p:nvSpPr>
          <p:cNvPr id="2" name="Slide Number Placeholder 1" hidden="1"/>
          <p:cNvSpPr>
            <a:spLocks noGrp="1"/>
          </p:cNvSpPr>
          <p:nvPr>
            <p:ph type="sldNum" sz="quarter" idx="4294967295"/>
            <p:custDataLst>
              <p:tags r:id="rId1"/>
            </p:custDataLst>
          </p:nvPr>
        </p:nvSpPr>
        <p:spPr>
          <a:xfrm>
            <a:off x="9932988" y="7693025"/>
            <a:ext cx="2882900" cy="433388"/>
          </a:xfrm>
        </p:spPr>
        <p:txBody>
          <a:bodyPr anchor="ctr">
            <a:normAutofit/>
          </a:bodyPr>
          <a:lstStyle>
            <a:defPPr>
              <a:defRPr lang="en-US"/>
            </a:defPPr>
            <a:lvl1pPr marL="0" algn="l" defTabSz="1056378" rtl="0" eaLnBrk="1" latinLnBrk="0" hangingPunct="1">
              <a:defRPr sz="2079" kern="1200">
                <a:solidFill>
                  <a:schemeClr val="tx1"/>
                </a:solidFill>
                <a:latin typeface="+mn-lt"/>
                <a:ea typeface="+mn-ea"/>
                <a:cs typeface="+mn-cs"/>
              </a:defRPr>
            </a:lvl1pPr>
            <a:lvl2pPr marL="528189" algn="l" defTabSz="1056378" rtl="0" eaLnBrk="1" latinLnBrk="0" hangingPunct="1">
              <a:defRPr sz="2079" kern="1200">
                <a:solidFill>
                  <a:schemeClr val="tx1"/>
                </a:solidFill>
                <a:latin typeface="+mn-lt"/>
                <a:ea typeface="+mn-ea"/>
                <a:cs typeface="+mn-cs"/>
              </a:defRPr>
            </a:lvl2pPr>
            <a:lvl3pPr marL="1056378" algn="l" defTabSz="1056378" rtl="0" eaLnBrk="1" latinLnBrk="0" hangingPunct="1">
              <a:defRPr sz="2079" kern="1200">
                <a:solidFill>
                  <a:schemeClr val="tx1"/>
                </a:solidFill>
                <a:latin typeface="+mn-lt"/>
                <a:ea typeface="+mn-ea"/>
                <a:cs typeface="+mn-cs"/>
              </a:defRPr>
            </a:lvl3pPr>
            <a:lvl4pPr marL="1584566" algn="l" defTabSz="1056378" rtl="0" eaLnBrk="1" latinLnBrk="0" hangingPunct="1">
              <a:defRPr sz="2079" kern="1200">
                <a:solidFill>
                  <a:schemeClr val="tx1"/>
                </a:solidFill>
                <a:latin typeface="+mn-lt"/>
                <a:ea typeface="+mn-ea"/>
                <a:cs typeface="+mn-cs"/>
              </a:defRPr>
            </a:lvl4pPr>
            <a:lvl5pPr marL="2112755" algn="l" defTabSz="1056378" rtl="0" eaLnBrk="1" latinLnBrk="0" hangingPunct="1">
              <a:defRPr sz="2079" kern="1200">
                <a:solidFill>
                  <a:schemeClr val="tx1"/>
                </a:solidFill>
                <a:latin typeface="+mn-lt"/>
                <a:ea typeface="+mn-ea"/>
                <a:cs typeface="+mn-cs"/>
              </a:defRPr>
            </a:lvl5pPr>
            <a:lvl6pPr marL="2640944" algn="l" defTabSz="1056378" rtl="0" eaLnBrk="1" latinLnBrk="0" hangingPunct="1">
              <a:defRPr sz="2079" kern="1200">
                <a:solidFill>
                  <a:schemeClr val="tx1"/>
                </a:solidFill>
                <a:latin typeface="+mn-lt"/>
                <a:ea typeface="+mn-ea"/>
                <a:cs typeface="+mn-cs"/>
              </a:defRPr>
            </a:lvl6pPr>
            <a:lvl7pPr marL="3169134" algn="l" defTabSz="1056378" rtl="0" eaLnBrk="1" latinLnBrk="0" hangingPunct="1">
              <a:defRPr sz="2079" kern="1200">
                <a:solidFill>
                  <a:schemeClr val="tx1"/>
                </a:solidFill>
                <a:latin typeface="+mn-lt"/>
                <a:ea typeface="+mn-ea"/>
                <a:cs typeface="+mn-cs"/>
              </a:defRPr>
            </a:lvl7pPr>
            <a:lvl8pPr marL="3697323" algn="l" defTabSz="1056378" rtl="0" eaLnBrk="1" latinLnBrk="0" hangingPunct="1">
              <a:defRPr sz="2079" kern="1200">
                <a:solidFill>
                  <a:schemeClr val="tx1"/>
                </a:solidFill>
                <a:latin typeface="+mn-lt"/>
                <a:ea typeface="+mn-ea"/>
                <a:cs typeface="+mn-cs"/>
              </a:defRPr>
            </a:lvl8pPr>
            <a:lvl9pPr marL="4225511" algn="l" defTabSz="1056378" rtl="0" eaLnBrk="1" latinLnBrk="0" hangingPunct="1">
              <a:defRPr sz="2079" kern="1200">
                <a:solidFill>
                  <a:schemeClr val="tx1"/>
                </a:solidFill>
                <a:latin typeface="+mn-lt"/>
                <a:ea typeface="+mn-ea"/>
                <a:cs typeface="+mn-cs"/>
              </a:defRPr>
            </a:lvl9pPr>
          </a:lstStyle>
          <a:p>
            <a:pPr marL="0" marR="0" lvl="0" indent="0" defTabSz="961217" rtl="0" eaLnBrk="1" fontAlgn="auto" latinLnBrk="0" hangingPunct="1">
              <a:lnSpc>
                <a:spcPct val="90000"/>
              </a:lnSpc>
              <a:spcBef>
                <a:spcPts val="0"/>
              </a:spcBef>
              <a:spcAft>
                <a:spcPts val="631"/>
              </a:spcAft>
              <a:buClrTx/>
              <a:buSzTx/>
              <a:buFontTx/>
              <a:buNone/>
              <a:tabLst/>
              <a:defRPr/>
            </a:pPr>
            <a:fld id="{C9E7B19F-562E-4687-915F-44F4066EA527}" type="slidenum">
              <a:rPr kumimoji="0" lang="en-CA" sz="1800" b="0" i="0" u="none" strike="noStrike" kern="1200" cap="none" spc="0" normalizeH="0" baseline="0">
                <a:ln>
                  <a:noFill/>
                </a:ln>
                <a:effectLst/>
                <a:uLnTx/>
                <a:uFillTx/>
              </a:rPr>
              <a:t>32</a:t>
            </a:fld>
            <a:endParaRPr kumimoji="0" lang="en-CA" sz="1800"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38117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16580-2AC7-D408-9973-4D77406DB0E2}"/>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9A6F06B6-D3E4-8537-F153-49EB3F807968}"/>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6119" tIns="48060" rIns="96119" bIns="4806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6062AC"/>
                </a:solidFill>
                <a:latin typeface="Arial Narrow" panose="020B0606020202030204" pitchFamily="34" charset="0"/>
                <a:ea typeface="+mj-ea"/>
                <a:cs typeface="+mj-cs"/>
              </a:defRPr>
            </a:lvl1pPr>
          </a:lstStyle>
          <a:p>
            <a:pPr lvl="0"/>
            <a:r>
              <a:rPr lang="fr-CA" noProof="0" dirty="0">
                <a:solidFill>
                  <a:schemeClr val="tx1"/>
                </a:solidFill>
                <a:latin typeface="Segoe UI  "/>
              </a:rPr>
              <a:t>Mécanisme d’intégration pour étudiants</a:t>
            </a:r>
            <a:endParaRPr lang="en-CA" dirty="0">
              <a:solidFill>
                <a:schemeClr val="tx1"/>
              </a:solidFill>
              <a:latin typeface="Segoe UI  "/>
            </a:endParaRPr>
          </a:p>
        </p:txBody>
      </p:sp>
      <p:sp>
        <p:nvSpPr>
          <p:cNvPr id="2" name="Content Placeholder 1">
            <a:extLst>
              <a:ext uri="{FF2B5EF4-FFF2-40B4-BE49-F238E27FC236}">
                <a16:creationId xmlns:a16="http://schemas.microsoft.com/office/drawing/2014/main" id="{4F216D87-C22B-9E35-1FCD-1B61A6B219FE}"/>
              </a:ext>
            </a:extLst>
          </p:cNvPr>
          <p:cNvSpPr>
            <a:spLocks noGrp="1"/>
          </p:cNvSpPr>
          <p:nvPr>
            <p:ph idx="1"/>
          </p:nvPr>
        </p:nvSpPr>
        <p:spPr/>
        <p:txBody>
          <a:bodyPr>
            <a:normAutofit/>
          </a:bodyPr>
          <a:lstStyle/>
          <a:p>
            <a:pPr marL="457200" marR="0" lvl="0" indent="-4572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fr-CA" sz="2600" i="0" u="none" strike="noStrike" cap="none" normalizeH="0" baseline="0" noProof="0" dirty="0">
                <a:ln>
                  <a:noFill/>
                </a:ln>
                <a:solidFill>
                  <a:schemeClr val="tx1"/>
                </a:solidFill>
                <a:effectLst/>
                <a:latin typeface="Segoe UI" panose="020B0502040204020203" pitchFamily="34" charset="0"/>
                <a:cs typeface="Segoe UI" panose="020B0502040204020203" pitchFamily="34" charset="0"/>
              </a:rPr>
              <a:t>Le mécanisme d’intégration des étudiants facilite l’embauche des étudiants dans des postes au sein de la fonction publique fédérale après la fin de leur programme d’études.</a:t>
            </a:r>
          </a:p>
          <a:p>
            <a:pPr marL="457200" marR="0" lvl="0" indent="-4572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fr-CA" sz="2600" i="0" u="none" strike="noStrike" cap="none" normalizeH="0" baseline="0" noProof="0" dirty="0">
                <a:ln>
                  <a:noFill/>
                </a:ln>
                <a:solidFill>
                  <a:schemeClr val="tx1"/>
                </a:solidFill>
                <a:effectLst/>
                <a:latin typeface="Segoe UI" panose="020B0502040204020203" pitchFamily="34" charset="0"/>
                <a:cs typeface="Segoe UI" panose="020B0502040204020203" pitchFamily="34" charset="0"/>
              </a:rPr>
              <a:t>Si vous êtes embauché(e) comme étudiant(e), vous pourriez </a:t>
            </a:r>
            <a:r>
              <a:rPr lang="fr-CA" sz="2600" noProof="0" dirty="0">
                <a:latin typeface="Segoe UI" panose="020B0502040204020203" pitchFamily="34" charset="0"/>
                <a:cs typeface="Segoe UI" panose="020B0502040204020203" pitchFamily="34" charset="0"/>
              </a:rPr>
              <a:t>être nommé(e) dans </a:t>
            </a:r>
            <a:r>
              <a:rPr kumimoji="0" lang="fr-CA" sz="2600" i="0" u="none" strike="noStrike" cap="none" normalizeH="0" baseline="0" noProof="0" dirty="0">
                <a:ln>
                  <a:noFill/>
                </a:ln>
                <a:solidFill>
                  <a:schemeClr val="tx1"/>
                </a:solidFill>
                <a:effectLst/>
                <a:latin typeface="Segoe UI" panose="020B0502040204020203" pitchFamily="34" charset="0"/>
                <a:cs typeface="Segoe UI" panose="020B0502040204020203" pitchFamily="34" charset="0"/>
              </a:rPr>
              <a:t>un poste </a:t>
            </a:r>
            <a:r>
              <a:rPr lang="fr-CA" sz="2600" noProof="0" dirty="0">
                <a:latin typeface="Segoe UI" panose="020B0502040204020203" pitchFamily="34" charset="0"/>
                <a:cs typeface="Segoe UI" panose="020B0502040204020203" pitchFamily="34" charset="0"/>
              </a:rPr>
              <a:t>déterminé (temporaire)</a:t>
            </a:r>
            <a:r>
              <a:rPr kumimoji="0" lang="fr-CA" sz="2600" i="0" u="none" strike="noStrike" cap="none" normalizeH="0" baseline="0" noProof="0" dirty="0">
                <a:ln>
                  <a:noFill/>
                </a:ln>
                <a:solidFill>
                  <a:schemeClr val="tx1"/>
                </a:solidFill>
                <a:effectLst/>
                <a:latin typeface="Segoe UI" panose="020B0502040204020203" pitchFamily="34" charset="0"/>
                <a:cs typeface="Segoe UI" panose="020B0502040204020203" pitchFamily="34" charset="0"/>
              </a:rPr>
              <a:t> ou </a:t>
            </a:r>
            <a:r>
              <a:rPr lang="fr-CA" sz="2600" noProof="0" dirty="0">
                <a:latin typeface="Segoe UI" panose="020B0502040204020203" pitchFamily="34" charset="0"/>
                <a:cs typeface="Segoe UI" panose="020B0502040204020203" pitchFamily="34" charset="0"/>
              </a:rPr>
              <a:t>indéterminé (</a:t>
            </a:r>
            <a:r>
              <a:rPr kumimoji="0" lang="fr-CA" sz="2600" i="0" u="none" strike="noStrike" cap="none" normalizeH="0" baseline="0" noProof="0" dirty="0">
                <a:ln>
                  <a:noFill/>
                </a:ln>
                <a:solidFill>
                  <a:schemeClr val="tx1"/>
                </a:solidFill>
                <a:effectLst/>
                <a:latin typeface="Segoe UI" panose="020B0502040204020203" pitchFamily="34" charset="0"/>
                <a:cs typeface="Segoe UI" panose="020B0502040204020203" pitchFamily="34" charset="0"/>
              </a:rPr>
              <a:t>permanent)!</a:t>
            </a:r>
          </a:p>
          <a:p>
            <a:pPr marL="457200" marR="0" lvl="0" indent="-4572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fr-CA" sz="2600" b="0" i="0" u="none" strike="noStrike" cap="none" normalizeH="0" baseline="0" noProof="0" dirty="0">
                <a:ln>
                  <a:noFill/>
                </a:ln>
                <a:solidFill>
                  <a:schemeClr val="tx1"/>
                </a:solidFill>
                <a:effectLst/>
                <a:latin typeface="Segoe UI" panose="020B0502040204020203" pitchFamily="34" charset="0"/>
                <a:cs typeface="Segoe UI" panose="020B0502040204020203" pitchFamily="34" charset="0"/>
              </a:rPr>
              <a:t>Le </a:t>
            </a:r>
            <a:r>
              <a:rPr kumimoji="0" lang="fr-CA" sz="2600" b="1" i="0" u="none" strike="noStrike" cap="none" normalizeH="0" baseline="0" noProof="0" dirty="0">
                <a:ln>
                  <a:noFill/>
                </a:ln>
                <a:effectLst/>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Parcours de carrière autochtone</a:t>
            </a:r>
            <a:r>
              <a:rPr kumimoji="0" lang="fr-CA" sz="2600" b="0" i="0" u="none" strike="noStrike" cap="none" normalizeH="0" baseline="0" noProof="0" dirty="0">
                <a:ln>
                  <a:noFill/>
                </a:ln>
                <a:effectLst/>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 </a:t>
            </a:r>
            <a:r>
              <a:rPr kumimoji="0" lang="fr-CA" sz="2600" b="0" i="0" u="none" strike="noStrike" cap="none" normalizeH="0" baseline="0" noProof="0" dirty="0">
                <a:ln>
                  <a:noFill/>
                </a:ln>
                <a:solidFill>
                  <a:schemeClr val="tx1"/>
                </a:solidFill>
                <a:effectLst/>
                <a:latin typeface="Segoe UI" panose="020B0502040204020203" pitchFamily="34" charset="0"/>
                <a:cs typeface="Segoe UI" panose="020B0502040204020203" pitchFamily="34" charset="0"/>
              </a:rPr>
              <a:t>est votre porte d’entrée pour faire connaître votre admissibilité au mécanisme d’intégration des étudiants auprès des gestionnaires d’embauche à travers le gouvernement. Si vous êtes en voie d’obtenir votre diplôme, pensez à </a:t>
            </a:r>
            <a:r>
              <a:rPr kumimoji="0" lang="fr-CA" sz="2600" i="0" u="none" strike="noStrike" cap="none" normalizeH="0" baseline="0" noProof="0" dirty="0">
                <a:ln>
                  <a:noFill/>
                </a:ln>
                <a:solidFill>
                  <a:schemeClr val="tx1"/>
                </a:solidFill>
                <a:effectLst/>
                <a:latin typeface="Segoe UI" panose="020B0502040204020203" pitchFamily="34" charset="0"/>
                <a:cs typeface="Segoe UI" panose="020B0502040204020203" pitchFamily="34" charset="0"/>
              </a:rPr>
              <a:t>ajouter </a:t>
            </a:r>
            <a:r>
              <a:rPr lang="fr-CA" sz="2600" u="sng" noProof="0" dirty="0">
                <a:solidFill>
                  <a:schemeClr val="accent2"/>
                </a:solidFill>
                <a:latin typeface="Segoe UI" panose="020B0502040204020203" pitchFamily="34" charset="0"/>
                <a:cs typeface="Segoe UI" panose="020B0502040204020203" pitchFamily="34" charset="0"/>
              </a:rPr>
              <a:t>votre profil </a:t>
            </a:r>
            <a:r>
              <a:rPr lang="fr-CA" sz="2600" noProof="0" dirty="0">
                <a:latin typeface="Segoe UI" panose="020B0502040204020203" pitchFamily="34" charset="0"/>
                <a:cs typeface="Segoe UI" panose="020B0502040204020203" pitchFamily="34" charset="0"/>
              </a:rPr>
              <a:t>à la liste!</a:t>
            </a:r>
            <a:endParaRPr kumimoji="0" lang="fr-CA" sz="2600" i="0" u="none" strike="noStrike" cap="none" normalizeH="0" baseline="0" noProof="0" dirty="0">
              <a:ln>
                <a:noFill/>
              </a:ln>
              <a:solidFill>
                <a:schemeClr val="tx1"/>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491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71F73-2422-FC4E-6B55-827BC028D7A7}"/>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CFEF77E6-6777-8347-5124-5DC66C9C2C5A}"/>
              </a:ext>
            </a:extLst>
          </p:cNvPr>
          <p:cNvSpPr txBox="1">
            <a:spLocks noGrp="1"/>
          </p:cNvSpPr>
          <p:nvPr>
            <p:ph type="title" idx="4294967295"/>
          </p:nvPr>
        </p:nvSpPr>
        <p:spPr>
          <a:xfrm>
            <a:off x="949253" y="664064"/>
            <a:ext cx="11235747" cy="1210651"/>
          </a:xfrm>
          <a:prstGeom prst="rect">
            <a:avLst/>
          </a:prstGeom>
          <a:noFill/>
          <a:ln>
            <a:noFill/>
            <a:prstDash/>
          </a:ln>
          <a:effectLst/>
        </p:spPr>
        <p:txBody>
          <a:bodyPr rot="0" spcFirstLastPara="0" vertOverflow="overflow" horzOverflow="overflow" vert="horz" wrap="square" lIns="96119" tIns="48060" rIns="96119" bIns="4806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6062AC"/>
                </a:solidFill>
                <a:latin typeface="Arial Narrow" panose="020B0606020202030204" pitchFamily="34" charset="0"/>
                <a:ea typeface="+mj-ea"/>
                <a:cs typeface="+mj-cs"/>
              </a:defRPr>
            </a:lvl1pPr>
          </a:lstStyle>
          <a:p>
            <a:r>
              <a:rPr lang="fr-CA" dirty="0">
                <a:solidFill>
                  <a:schemeClr val="tx1"/>
                </a:solidFill>
                <a:latin typeface="Segoe UI  "/>
              </a:rPr>
              <a:t>Où trouver des offres d’emploi</a:t>
            </a:r>
            <a:endParaRPr lang="en-CA" dirty="0">
              <a:solidFill>
                <a:schemeClr val="tx1"/>
              </a:solidFill>
              <a:latin typeface="Segoe UI  "/>
            </a:endParaRPr>
          </a:p>
        </p:txBody>
      </p:sp>
      <p:sp>
        <p:nvSpPr>
          <p:cNvPr id="5" name="Rectangle 2">
            <a:extLst>
              <a:ext uri="{FF2B5EF4-FFF2-40B4-BE49-F238E27FC236}">
                <a16:creationId xmlns:a16="http://schemas.microsoft.com/office/drawing/2014/main" id="{DE91C7EF-7D16-0706-A7FB-D3DAE97F71EB}"/>
              </a:ext>
            </a:extLst>
          </p:cNvPr>
          <p:cNvSpPr>
            <a:spLocks noChangeArrowheads="1"/>
          </p:cNvSpPr>
          <p:nvPr/>
        </p:nvSpPr>
        <p:spPr bwMode="auto">
          <a:xfrm>
            <a:off x="822961" y="2239693"/>
            <a:ext cx="11362040" cy="460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buFont typeface="Arial" panose="020B0604020202020204" pitchFamily="34" charset="0"/>
              <a:buChar char="•"/>
            </a:pPr>
            <a:r>
              <a:rPr lang="fr-CA" sz="2600" noProof="0" dirty="0">
                <a:latin typeface="Segoe UI  "/>
              </a:rPr>
              <a:t>Suivez les comptes de médias sociaux de GC Emplois pour des offres d’emploi, des mises à jour et des alertes:</a:t>
            </a:r>
          </a:p>
          <a:p>
            <a:endParaRPr lang="fr-CA" sz="2600" noProof="0" dirty="0">
              <a:latin typeface="Segoe UI  "/>
            </a:endParaRPr>
          </a:p>
          <a:p>
            <a:pPr lvl="1">
              <a:spcAft>
                <a:spcPts val="1200"/>
              </a:spcAft>
            </a:pPr>
            <a:r>
              <a:rPr lang="fr-CA" sz="2600" noProof="0" dirty="0">
                <a:latin typeface="Segoe UI  "/>
              </a:rPr>
              <a:t>	 	</a:t>
            </a:r>
            <a:r>
              <a:rPr lang="fr-CA" sz="2600" noProof="0" dirty="0">
                <a:latin typeface="Segoe UI" panose="020B0502040204020203" pitchFamily="34" charset="0"/>
                <a:cs typeface="Segoe UI" panose="020B0502040204020203" pitchFamily="34" charset="0"/>
                <a:hlinkClick r:id="rId5"/>
              </a:rPr>
              <a:t>Facebook</a:t>
            </a:r>
            <a:r>
              <a:rPr lang="fr-CA" sz="2600" noProof="0" dirty="0">
                <a:latin typeface="Segoe UI" panose="020B0502040204020203" pitchFamily="34" charset="0"/>
                <a:cs typeface="Segoe UI" panose="020B0502040204020203" pitchFamily="34" charset="0"/>
              </a:rPr>
              <a:t>		</a:t>
            </a:r>
            <a:r>
              <a:rPr lang="fr-CA" sz="2600" noProof="0" dirty="0">
                <a:latin typeface="Segoe UI  "/>
              </a:rPr>
              <a:t> </a:t>
            </a:r>
            <a:r>
              <a:rPr lang="fr-CA" sz="2600" noProof="0" dirty="0">
                <a:latin typeface="Segoe UI" panose="020B0502040204020203" pitchFamily="34" charset="0"/>
                <a:cs typeface="Segoe UI" panose="020B0502040204020203" pitchFamily="34" charset="0"/>
                <a:hlinkClick r:id="rId6"/>
              </a:rPr>
              <a:t>Instagram</a:t>
            </a:r>
            <a:r>
              <a:rPr lang="fr-CA" sz="2600" noProof="0" dirty="0">
                <a:latin typeface="Segoe UI" panose="020B0502040204020203" pitchFamily="34" charset="0"/>
                <a:cs typeface="Segoe UI" panose="020B0502040204020203" pitchFamily="34" charset="0"/>
              </a:rPr>
              <a:t>		</a:t>
            </a:r>
            <a:r>
              <a:rPr lang="fr-CA" sz="2600" noProof="0" dirty="0">
                <a:latin typeface="Segoe UI" panose="020B0502040204020203" pitchFamily="34" charset="0"/>
                <a:cs typeface="Segoe UI" panose="020B0502040204020203" pitchFamily="34" charset="0"/>
                <a:hlinkClick r:id="rId7"/>
              </a:rPr>
              <a:t>X</a:t>
            </a:r>
            <a:r>
              <a:rPr lang="fr-CA" sz="2600" noProof="0" dirty="0">
                <a:latin typeface="Segoe UI" panose="020B0502040204020203" pitchFamily="34" charset="0"/>
                <a:cs typeface="Segoe UI" panose="020B0502040204020203" pitchFamily="34" charset="0"/>
              </a:rPr>
              <a:t> </a:t>
            </a:r>
            <a:r>
              <a:rPr lang="fr-CA" sz="2400" i="1" noProof="0" dirty="0">
                <a:latin typeface="Segoe UI  "/>
              </a:rPr>
              <a:t>(anciennement Twitter)</a:t>
            </a:r>
          </a:p>
          <a:p>
            <a:pPr marL="457200" indent="-457200">
              <a:spcBef>
                <a:spcPts val="1200"/>
              </a:spcBef>
              <a:buFont typeface="Arial" panose="020B0604020202020204" pitchFamily="34" charset="0"/>
              <a:buChar char="•"/>
            </a:pPr>
            <a:r>
              <a:rPr lang="fr-CA" sz="2600" noProof="0" dirty="0">
                <a:latin typeface="Segoe UI  "/>
              </a:rPr>
              <a:t>Devenez membre des groupes Facebook suivants:</a:t>
            </a:r>
            <a:endParaRPr lang="fr-CA" sz="2600" dirty="0">
              <a:latin typeface="Segoe UI  "/>
            </a:endParaRPr>
          </a:p>
          <a:p>
            <a:pPr marL="945032" lvl="1" indent="-457200">
              <a:buFont typeface="Arial" panose="020B0604020202020204" pitchFamily="34" charset="0"/>
              <a:buChar char="•"/>
            </a:pPr>
            <a:r>
              <a:rPr lang="fr-CA" sz="2400" noProof="0" dirty="0">
                <a:latin typeface="Segoe UI  "/>
                <a:hlinkClick r:id="rId8"/>
              </a:rPr>
              <a:t>GC Emplois pour les étudiants et les nouveaux diplômés</a:t>
            </a:r>
            <a:endParaRPr lang="fr-CA" sz="2400" noProof="0" dirty="0">
              <a:latin typeface="Segoe UI  "/>
            </a:endParaRPr>
          </a:p>
          <a:p>
            <a:pPr marL="945032" lvl="1" indent="-457200">
              <a:spcAft>
                <a:spcPts val="1800"/>
              </a:spcAft>
              <a:buFont typeface="Arial" panose="020B0604020202020204" pitchFamily="34" charset="0"/>
              <a:buChar char="•"/>
            </a:pPr>
            <a:r>
              <a:rPr lang="fr-CA" sz="2400" noProof="0" dirty="0">
                <a:latin typeface="Segoe UI  "/>
                <a:hlinkClick r:id="rId9"/>
              </a:rPr>
              <a:t>GC Rétention informelle des employés autochtones</a:t>
            </a:r>
            <a:endParaRPr lang="fr-CA" sz="2400" noProof="0" dirty="0">
              <a:latin typeface="Segoe UI  "/>
            </a:endParaRPr>
          </a:p>
          <a:p>
            <a:pPr marL="457200" indent="-457200">
              <a:spcAft>
                <a:spcPts val="1200"/>
              </a:spcAft>
              <a:buFont typeface="Arial" panose="020B0604020202020204" pitchFamily="34" charset="0"/>
              <a:buChar char="•"/>
            </a:pPr>
            <a:r>
              <a:rPr lang="fr-CA" sz="2600" noProof="0" dirty="0">
                <a:latin typeface="Segoe UI  "/>
              </a:rPr>
              <a:t>Soyez flexible dans votre recherche d’emploi: postulez à tous les domaines de travail qui vous intéressent.</a:t>
            </a:r>
            <a:endParaRPr kumimoji="0" lang="en-US" altLang="en-US" sz="2600" i="0" u="none" strike="noStrike" cap="none" normalizeH="0" baseline="0" dirty="0">
              <a:ln>
                <a:noFill/>
              </a:ln>
              <a:solidFill>
                <a:schemeClr val="tx1"/>
              </a:solidFill>
              <a:effectLst/>
              <a:latin typeface="Segoe UI  "/>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descr="Logo de Facebook">
            <a:extLst>
              <a:ext uri="{FF2B5EF4-FFF2-40B4-BE49-F238E27FC236}">
                <a16:creationId xmlns:a16="http://schemas.microsoft.com/office/drawing/2014/main" id="{71F0D6BB-0661-E23D-9D07-7A7E73EF6CE5}"/>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964344" y="3347825"/>
            <a:ext cx="605178" cy="584283"/>
          </a:xfrm>
          <a:prstGeom prst="rect">
            <a:avLst/>
          </a:prstGeom>
          <a:ln>
            <a:noFill/>
          </a:ln>
          <a:effectLst>
            <a:outerShdw blurRad="50800" dist="38100" dir="5400000" algn="t" rotWithShape="0">
              <a:prstClr val="black">
                <a:alpha val="40000"/>
              </a:prstClr>
            </a:outerShdw>
          </a:effectLst>
        </p:spPr>
      </p:pic>
      <p:pic>
        <p:nvPicPr>
          <p:cNvPr id="4" name="Picture 3" descr="Logo de X (précdemment Twitter)">
            <a:extLst>
              <a:ext uri="{FF2B5EF4-FFF2-40B4-BE49-F238E27FC236}">
                <a16:creationId xmlns:a16="http://schemas.microsoft.com/office/drawing/2014/main" id="{623241DE-1691-E690-1A17-9DF7AD4C85EC}"/>
              </a:ext>
              <a:ext uri="{C183D7F6-B498-43B3-948B-1728B52AA6E4}">
                <adec:decorative xmlns:adec="http://schemas.microsoft.com/office/drawing/2017/decorative" val="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46346" y="3347825"/>
            <a:ext cx="605178" cy="618543"/>
          </a:xfrm>
          <a:prstGeom prst="rect">
            <a:avLst/>
          </a:prstGeom>
        </p:spPr>
      </p:pic>
      <p:pic>
        <p:nvPicPr>
          <p:cNvPr id="6" name="Picture 5" descr="Logo d'Instagram">
            <a:extLst>
              <a:ext uri="{FF2B5EF4-FFF2-40B4-BE49-F238E27FC236}">
                <a16:creationId xmlns:a16="http://schemas.microsoft.com/office/drawing/2014/main" id="{E7DB8415-026B-8693-2967-EFBDD45A228E}"/>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921261" y="3363965"/>
            <a:ext cx="709294" cy="660969"/>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7423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A27B99-3639-7BE1-F53D-B724A3EBFD28}"/>
              </a:ext>
            </a:extLst>
          </p:cNvPr>
          <p:cNvSpPr>
            <a:spLocks noGrp="1"/>
          </p:cNvSpPr>
          <p:nvPr>
            <p:ph type="title"/>
            <p:custDataLst>
              <p:tags r:id="rId1"/>
            </p:custDataLst>
          </p:nvPr>
        </p:nvSpPr>
        <p:spPr>
          <a:xfrm>
            <a:off x="881094" y="685800"/>
            <a:ext cx="11053702" cy="1255132"/>
          </a:xfrm>
        </p:spPr>
        <p:txBody>
          <a:bodyPr>
            <a:normAutofit/>
          </a:bodyPr>
          <a:lstStyle/>
          <a:p>
            <a:pPr>
              <a:defRPr/>
            </a:pPr>
            <a:r>
              <a:rPr lang="en-CA" dirty="0">
                <a:latin typeface="Segoe UI" panose="020B0502040204020203" pitchFamily="34" charset="0"/>
                <a:cs typeface="Segoe UI" panose="020B0502040204020203" pitchFamily="34" charset="0"/>
              </a:rPr>
              <a:t>Comment poser sa candidature? </a:t>
            </a:r>
          </a:p>
        </p:txBody>
      </p:sp>
      <p:graphicFrame>
        <p:nvGraphicFramePr>
          <p:cNvPr id="7" name="Content Placeholder 9">
            <a:extLst>
              <a:ext uri="{FF2B5EF4-FFF2-40B4-BE49-F238E27FC236}">
                <a16:creationId xmlns:a16="http://schemas.microsoft.com/office/drawing/2014/main" id="{B061BF8D-2DDB-2FD9-CBFC-77AA21FCF74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830848375"/>
              </p:ext>
            </p:extLst>
          </p:nvPr>
        </p:nvGraphicFramePr>
        <p:xfrm>
          <a:off x="1400137" y="2236101"/>
          <a:ext cx="10791864" cy="3687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828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A405-0831-7A0E-4F65-1DD543D1DD53}"/>
              </a:ext>
            </a:extLst>
          </p:cNvPr>
          <p:cNvSpPr>
            <a:spLocks noGrp="1"/>
          </p:cNvSpPr>
          <p:nvPr>
            <p:ph type="title"/>
          </p:nvPr>
        </p:nvSpPr>
        <p:spPr>
          <a:xfrm>
            <a:off x="882762" y="936953"/>
            <a:ext cx="4770348" cy="1682085"/>
          </a:xfrm>
        </p:spPr>
        <p:txBody>
          <a:bodyPr>
            <a:normAutofit/>
          </a:bodyPr>
          <a:lstStyle/>
          <a:p>
            <a:pPr>
              <a:defRPr/>
            </a:pPr>
            <a:r>
              <a:rPr lang="fr-CA" sz="4400" dirty="0">
                <a:latin typeface="Segoe UI" panose="020B0502040204020203" pitchFamily="34" charset="0"/>
                <a:cs typeface="Segoe UI" panose="020B0502040204020203" pitchFamily="34" charset="0"/>
              </a:rPr>
              <a:t>Accéder à Emplois GC</a:t>
            </a:r>
            <a:endParaRPr lang="en-CA" sz="4400" dirty="0">
              <a:latin typeface="Segoe UI" panose="020B0502040204020203" pitchFamily="34" charset="0"/>
              <a:cs typeface="Segoe UI" panose="020B0502040204020203" pitchFamily="34" charset="0"/>
            </a:endParaRPr>
          </a:p>
        </p:txBody>
      </p:sp>
      <p:sp>
        <p:nvSpPr>
          <p:cNvPr id="4" name="Text Placeholder 3">
            <a:extLst>
              <a:ext uri="{FF2B5EF4-FFF2-40B4-BE49-F238E27FC236}">
                <a16:creationId xmlns:a16="http://schemas.microsoft.com/office/drawing/2014/main" id="{3CF3487F-9123-6537-6C88-08C060DA91F7}"/>
              </a:ext>
            </a:extLst>
          </p:cNvPr>
          <p:cNvSpPr>
            <a:spLocks noGrp="1"/>
          </p:cNvSpPr>
          <p:nvPr>
            <p:ph type="body" sz="half" idx="2"/>
          </p:nvPr>
        </p:nvSpPr>
        <p:spPr>
          <a:xfrm>
            <a:off x="882762" y="3138326"/>
            <a:ext cx="4568469" cy="2664597"/>
          </a:xfrm>
        </p:spPr>
        <p:txBody>
          <a:bodyPr>
            <a:noAutofit/>
          </a:bodyPr>
          <a:lstStyle/>
          <a:p>
            <a:pPr marL="480609" indent="-480609">
              <a:spcAft>
                <a:spcPts val="1200"/>
              </a:spcAft>
              <a:buFont typeface="+mj-lt"/>
              <a:buAutoNum type="arabicPeriod"/>
            </a:pPr>
            <a:r>
              <a:rPr lang="fr-CA" sz="2733" dirty="0">
                <a:latin typeface="Segoe UI" panose="020B0502040204020203" pitchFamily="34" charset="0"/>
                <a:cs typeface="Segoe UI" panose="020B0502040204020203" pitchFamily="34" charset="0"/>
              </a:rPr>
              <a:t>Visitez le </a:t>
            </a:r>
            <a:r>
              <a:rPr lang="fr-CA" sz="2733" u="sng" dirty="0">
                <a:latin typeface="Segoe UI" panose="020B0502040204020203" pitchFamily="34" charset="0"/>
                <a:cs typeface="Segoe UI" panose="020B0502040204020203" pitchFamily="34" charset="0"/>
                <a:hlinkClick r:id="rId3"/>
              </a:rPr>
              <a:t>site Canada.ca/EmploisGC</a:t>
            </a:r>
            <a:endParaRPr lang="fr-CA" sz="2733" u="sng" dirty="0">
              <a:latin typeface="Segoe UI" panose="020B0502040204020203" pitchFamily="34" charset="0"/>
              <a:cs typeface="Segoe UI" panose="020B0502040204020203" pitchFamily="34" charset="0"/>
            </a:endParaRPr>
          </a:p>
          <a:p>
            <a:pPr marL="480609" indent="-480609">
              <a:spcAft>
                <a:spcPts val="1200"/>
              </a:spcAft>
              <a:buFont typeface="+mj-lt"/>
              <a:buAutoNum type="arabicPeriod"/>
            </a:pPr>
            <a:r>
              <a:rPr lang="fr-CA" sz="2733" dirty="0">
                <a:latin typeface="Segoe UI" panose="020B0502040204020203" pitchFamily="34" charset="0"/>
                <a:cs typeface="Segoe UI" panose="020B0502040204020203" pitchFamily="34" charset="0"/>
              </a:rPr>
              <a:t>Créez un compte</a:t>
            </a:r>
          </a:p>
          <a:p>
            <a:pPr marL="480609" indent="-480609">
              <a:spcAft>
                <a:spcPts val="1200"/>
              </a:spcAft>
              <a:buFont typeface="+mj-lt"/>
              <a:buAutoNum type="arabicPeriod"/>
            </a:pPr>
            <a:r>
              <a:rPr lang="fr-CA" sz="2733" dirty="0">
                <a:latin typeface="Segoe UI" panose="020B0502040204020203" pitchFamily="34" charset="0"/>
                <a:cs typeface="Segoe UI" panose="020B0502040204020203" pitchFamily="34" charset="0"/>
              </a:rPr>
              <a:t>Recherchez des offres d'emploi spécifiques</a:t>
            </a:r>
          </a:p>
        </p:txBody>
      </p:sp>
      <p:pic>
        <p:nvPicPr>
          <p:cNvPr id="7" name="Picture 6" descr="Capture d'écran du menu principal du site web Emplois GC">
            <a:extLst>
              <a:ext uri="{FF2B5EF4-FFF2-40B4-BE49-F238E27FC236}">
                <a16:creationId xmlns:a16="http://schemas.microsoft.com/office/drawing/2014/main" id="{4EE1142C-D0E2-749E-2D40-5E29B95CDCAC}"/>
              </a:ext>
            </a:extLst>
          </p:cNvPr>
          <p:cNvPicPr>
            <a:picLocks noChangeAspect="1"/>
          </p:cNvPicPr>
          <p:nvPr/>
        </p:nvPicPr>
        <p:blipFill>
          <a:blip r:embed="rId4"/>
          <a:stretch>
            <a:fillRect/>
          </a:stretch>
        </p:blipFill>
        <p:spPr>
          <a:xfrm>
            <a:off x="6066691" y="1"/>
            <a:ext cx="6582949" cy="7441594"/>
          </a:xfrm>
          <a:prstGeom prst="rect">
            <a:avLst/>
          </a:prstGeom>
        </p:spPr>
      </p:pic>
    </p:spTree>
    <p:extLst>
      <p:ext uri="{BB962C8B-B14F-4D97-AF65-F5344CB8AC3E}">
        <p14:creationId xmlns:p14="http://schemas.microsoft.com/office/powerpoint/2010/main" val="166086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BA20E-7EB6-D3A5-DCE1-D226F35DF879}"/>
              </a:ext>
            </a:extLst>
          </p:cNvPr>
          <p:cNvSpPr>
            <a:spLocks noGrp="1"/>
          </p:cNvSpPr>
          <p:nvPr>
            <p:ph type="title"/>
            <p:custDataLst>
              <p:tags r:id="rId1"/>
            </p:custDataLst>
          </p:nvPr>
        </p:nvSpPr>
        <p:spPr>
          <a:xfrm>
            <a:off x="881093" y="432403"/>
            <a:ext cx="3187905" cy="1569810"/>
          </a:xfrm>
        </p:spPr>
        <p:txBody>
          <a:bodyPr vert="horz" lIns="96119" tIns="48060" rIns="96119" bIns="48060" rtlCol="0" anchor="b">
            <a:normAutofit/>
          </a:bodyPr>
          <a:lstStyle/>
          <a:p>
            <a:pPr>
              <a:defRPr/>
            </a:pPr>
            <a:r>
              <a:rPr lang="fr-CA">
                <a:latin typeface="Segoe UI" panose="020B0502040204020203" pitchFamily="34" charset="0"/>
                <a:cs typeface="Segoe UI" panose="020B0502040204020203" pitchFamily="34" charset="0"/>
              </a:rPr>
              <a:t>Recherche d'emploi</a:t>
            </a:r>
          </a:p>
        </p:txBody>
      </p:sp>
      <p:sp>
        <p:nvSpPr>
          <p:cNvPr id="3" name="Content Placeholder 2">
            <a:extLst>
              <a:ext uri="{FF2B5EF4-FFF2-40B4-BE49-F238E27FC236}">
                <a16:creationId xmlns:a16="http://schemas.microsoft.com/office/drawing/2014/main" id="{E3EBD305-7A45-E333-B302-963C06FA17E8}"/>
              </a:ext>
            </a:extLst>
          </p:cNvPr>
          <p:cNvSpPr>
            <a:spLocks noGrp="1"/>
          </p:cNvSpPr>
          <p:nvPr>
            <p:ph sz="half" idx="1"/>
          </p:nvPr>
        </p:nvSpPr>
        <p:spPr>
          <a:xfrm>
            <a:off x="750762" y="3288186"/>
            <a:ext cx="2923772" cy="2409229"/>
          </a:xfrm>
        </p:spPr>
        <p:txBody>
          <a:bodyPr>
            <a:normAutofit/>
          </a:bodyPr>
          <a:lstStyle/>
          <a:p>
            <a:pPr marL="0" indent="0">
              <a:buNone/>
            </a:pPr>
            <a:r>
              <a:rPr lang="fr-CA" sz="2733" dirty="0">
                <a:latin typeface="Segoe UI" panose="020B0502040204020203" pitchFamily="34" charset="0"/>
                <a:cs typeface="Segoe UI" panose="020B0502040204020203" pitchFamily="34" charset="0"/>
              </a:rPr>
              <a:t>Utilisez des filtres tels que les lieux de travail ou les types d'emploi pour affiner votre recherche.</a:t>
            </a:r>
          </a:p>
        </p:txBody>
      </p:sp>
      <p:pic>
        <p:nvPicPr>
          <p:cNvPr id="7" name="Picture 6" descr="Capture d'écran des résultats de la recherche sur Emplois GC pour les emplois ouverts au public. Des cercles rouges mettent en évidence les filtres relatifs au lieu de travail et au type d'emploi. ">
            <a:extLst>
              <a:ext uri="{FF2B5EF4-FFF2-40B4-BE49-F238E27FC236}">
                <a16:creationId xmlns:a16="http://schemas.microsoft.com/office/drawing/2014/main" id="{BCAFF15E-3974-BE7F-0629-D783FD7D622E}"/>
              </a:ext>
            </a:extLst>
          </p:cNvPr>
          <p:cNvPicPr>
            <a:picLocks noChangeAspect="1"/>
          </p:cNvPicPr>
          <p:nvPr/>
        </p:nvPicPr>
        <p:blipFill rotWithShape="1">
          <a:blip r:embed="rId4">
            <a:extLst>
              <a:ext uri="{28A0092B-C50C-407E-A947-70E740481C1C}">
                <a14:useLocalDpi xmlns:a14="http://schemas.microsoft.com/office/drawing/2010/main" val="0"/>
              </a:ext>
            </a:extLst>
          </a:blip>
          <a:srcRect r="9952"/>
          <a:stretch/>
        </p:blipFill>
        <p:spPr>
          <a:xfrm>
            <a:off x="3829639" y="285351"/>
            <a:ext cx="9007131" cy="6431972"/>
          </a:xfrm>
          <a:prstGeom prst="rect">
            <a:avLst/>
          </a:prstGeom>
        </p:spPr>
      </p:pic>
    </p:spTree>
    <p:extLst>
      <p:ext uri="{BB962C8B-B14F-4D97-AF65-F5344CB8AC3E}">
        <p14:creationId xmlns:p14="http://schemas.microsoft.com/office/powerpoint/2010/main" val="24971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98E3DE4-EED7-0928-8C93-D06804C7A8B2}"/>
              </a:ext>
            </a:extLst>
          </p:cNvPr>
          <p:cNvSpPr txBox="1">
            <a:spLocks noGrp="1"/>
          </p:cNvSpPr>
          <p:nvPr>
            <p:ph type="title" idx="4294967295"/>
            <p:custDataLst>
              <p:tags r:id="rId1"/>
            </p:custDataLst>
          </p:nvPr>
        </p:nvSpPr>
        <p:spPr>
          <a:xfrm>
            <a:off x="1041969" y="666500"/>
            <a:ext cx="9811485" cy="871064"/>
          </a:xfrm>
          <a:prstGeom prst="rect">
            <a:avLst/>
          </a:prstGeom>
          <a:noFill/>
          <a:ln>
            <a:noFill/>
            <a:prstDash/>
          </a:ln>
          <a:effectLst/>
        </p:spPr>
        <p:txBody>
          <a:bodyPr rot="0" spcFirstLastPara="0" vertOverflow="overflow" horzOverflow="overflow" vert="horz" wrap="square" lIns="96119" tIns="48060" rIns="96119" bIns="48060" numCol="1" spcCol="0" rtlCol="0" fromWordArt="0" anchor="t" anchorCtr="0" forceAA="0" compatLnSpc="1">
            <a:prstTxWarp prst="textNoShape">
              <a:avLst/>
            </a:prstTxWarp>
            <a:noAutofit/>
          </a:bodyPr>
          <a:lstStyle>
            <a:lvl1pPr algn="l" defTabSz="915314" rtl="0" eaLnBrk="1" latinLnBrk="0" hangingPunct="1">
              <a:lnSpc>
                <a:spcPct val="90000"/>
              </a:lnSpc>
              <a:spcBef>
                <a:spcPct val="0"/>
              </a:spcBef>
              <a:buNone/>
              <a:defRPr sz="4404" kern="1200">
                <a:solidFill>
                  <a:srgbClr val="6062AC"/>
                </a:solidFill>
                <a:latin typeface="Arial Narrow" panose="020B0606020202030204" pitchFamily="34" charset="0"/>
                <a:ea typeface="+mj-ea"/>
                <a:cs typeface="+mj-cs"/>
              </a:defRPr>
            </a:lvl1pPr>
          </a:lstStyle>
          <a:p>
            <a:pPr defTabSz="914400">
              <a:defRPr/>
            </a:pPr>
            <a:r>
              <a:rPr lang="fr-CA" sz="4400">
                <a:solidFill>
                  <a:schemeClr val="tx1"/>
                </a:solidFill>
                <a:latin typeface="Segoe UI" panose="020B0502040204020203" pitchFamily="34" charset="0"/>
                <a:cs typeface="Segoe UI" panose="020B0502040204020203" pitchFamily="34" charset="0"/>
              </a:rPr>
              <a:t>Comprendre les annonces d’emploi</a:t>
            </a:r>
          </a:p>
        </p:txBody>
      </p:sp>
      <p:pic>
        <p:nvPicPr>
          <p:cNvPr id="2" name="Picture 1" descr="Capture d'écran d'un exemple d'offre d'emploi sur GC Jobs pour des postes d'assistant administratif à Sécurité publique Canada. La date de clôture est le 18 octobre 2024 à 23h59 et une flèche rouge pointe vers le lien « Postuler en ligne ».">
            <a:extLst>
              <a:ext uri="{FF2B5EF4-FFF2-40B4-BE49-F238E27FC236}">
                <a16:creationId xmlns:a16="http://schemas.microsoft.com/office/drawing/2014/main" id="{1CFF9267-6FBA-2BC5-368E-C8871AF271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8477" y="1537564"/>
            <a:ext cx="9014289" cy="5760962"/>
          </a:xfrm>
          <a:prstGeom prst="rect">
            <a:avLst/>
          </a:prstGeom>
        </p:spPr>
      </p:pic>
    </p:spTree>
    <p:extLst>
      <p:ext uri="{BB962C8B-B14F-4D97-AF65-F5344CB8AC3E}">
        <p14:creationId xmlns:p14="http://schemas.microsoft.com/office/powerpoint/2010/main" val="20620398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GC-Jobs-theme">
      <a:dk1>
        <a:sysClr val="windowText" lastClr="000000"/>
      </a:dk1>
      <a:lt1>
        <a:sysClr val="window" lastClr="FFFFFF"/>
      </a:lt1>
      <a:dk2>
        <a:srgbClr val="474B59"/>
      </a:dk2>
      <a:lt2>
        <a:srgbClr val="ECEDEE"/>
      </a:lt2>
      <a:accent1>
        <a:srgbClr val="474B59"/>
      </a:accent1>
      <a:accent2>
        <a:srgbClr val="5C61B9"/>
      </a:accent2>
      <a:accent3>
        <a:srgbClr val="24B6E0"/>
      </a:accent3>
      <a:accent4>
        <a:srgbClr val="FFE816"/>
      </a:accent4>
      <a:accent5>
        <a:srgbClr val="ECEDEE"/>
      </a:accent5>
      <a:accent6>
        <a:srgbClr val="24B6E0"/>
      </a:accent6>
      <a:hlink>
        <a:srgbClr val="5C61B9"/>
      </a:hlink>
      <a:folHlink>
        <a:srgbClr val="5C61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02-01 FSWEP_ISEO-EOSD Deck Info session (ENG) -new format.potx  -  Read-Only" id="{A1B90216-0F07-454C-B525-A519FFD74D9C}" vid="{578BAD5D-7DD2-42B8-BA08-6CF49740ADB2}"/>
    </a:ext>
  </a:extLst>
</a:theme>
</file>

<file path=ppt/theme/theme2.xml><?xml version="1.0" encoding="utf-8"?>
<a:theme xmlns:a="http://schemas.openxmlformats.org/drawingml/2006/main" name="1_Office Theme">
  <a:themeElements>
    <a:clrScheme name="GC-Jobs-theme">
      <a:dk1>
        <a:sysClr val="windowText" lastClr="000000"/>
      </a:dk1>
      <a:lt1>
        <a:sysClr val="window" lastClr="FFFFFF"/>
      </a:lt1>
      <a:dk2>
        <a:srgbClr val="474B59"/>
      </a:dk2>
      <a:lt2>
        <a:srgbClr val="ECEDEE"/>
      </a:lt2>
      <a:accent1>
        <a:srgbClr val="474B59"/>
      </a:accent1>
      <a:accent2>
        <a:srgbClr val="5C61B9"/>
      </a:accent2>
      <a:accent3>
        <a:srgbClr val="24B6E0"/>
      </a:accent3>
      <a:accent4>
        <a:srgbClr val="FFE816"/>
      </a:accent4>
      <a:accent5>
        <a:srgbClr val="ECEDEE"/>
      </a:accent5>
      <a:accent6>
        <a:srgbClr val="24B6E0"/>
      </a:accent6>
      <a:hlink>
        <a:srgbClr val="5C61B9"/>
      </a:hlink>
      <a:folHlink>
        <a:srgbClr val="5C61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FETE-FSWEP-2023 NEW (003).potx" id="{F4E07CA8-B5BD-42D8-A4C8-2716CD3C461D}" vid="{AFCD7F99-5B40-40C5-B5C5-C78801996C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52977</TotalTime>
  <Words>5052</Words>
  <Application>Microsoft Office PowerPoint</Application>
  <PresentationFormat>Custom</PresentationFormat>
  <Paragraphs>359</Paragraphs>
  <Slides>32</Slides>
  <Notes>31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Abadi</vt:lpstr>
      <vt:lpstr>Arial</vt:lpstr>
      <vt:lpstr>Calibri</vt:lpstr>
      <vt:lpstr>Courier New</vt:lpstr>
      <vt:lpstr>Helvetica</vt:lpstr>
      <vt:lpstr>Segoe UI</vt:lpstr>
      <vt:lpstr>Segoe UI  </vt:lpstr>
      <vt:lpstr>Symbol</vt:lpstr>
      <vt:lpstr>Wingdings</vt:lpstr>
      <vt:lpstr>Office Theme</vt:lpstr>
      <vt:lpstr>1_Office Theme</vt:lpstr>
      <vt:lpstr>Possibilités d'emploi après l'obtention du diplôme</vt:lpstr>
      <vt:lpstr>Aperçu de la séance </vt:lpstr>
      <vt:lpstr>Les approches pour se faire embaucher</vt:lpstr>
      <vt:lpstr>Mécanisme d’intégration pour étudiants</vt:lpstr>
      <vt:lpstr>Où trouver des offres d’emploi</vt:lpstr>
      <vt:lpstr>Comment poser sa candidature? </vt:lpstr>
      <vt:lpstr>Accéder à Emplois GC</vt:lpstr>
      <vt:lpstr>Recherche d'emploi</vt:lpstr>
      <vt:lpstr>Comprendre les annonces d’emploi</vt:lpstr>
      <vt:lpstr>Terminologie de l’annonce d'emploi </vt:lpstr>
      <vt:lpstr>Remplir une demande d'emploi</vt:lpstr>
      <vt:lpstr>Votre curriculum vitae</vt:lpstr>
      <vt:lpstr>Rédiger une bonne biographie ou une introduction à votre lettre de motivation</vt:lpstr>
      <vt:lpstr>Répondre aux questions de présélection</vt:lpstr>
      <vt:lpstr>Répondre aux questions de présélection (2)</vt:lpstr>
      <vt:lpstr>Soumettre une demande d’emploi</vt:lpstr>
      <vt:lpstr>Langues officielles</vt:lpstr>
      <vt:lpstr>L'auto-déclaration</vt:lpstr>
      <vt:lpstr>Vous avez posé votre candidature… et maintenant ?</vt:lpstr>
      <vt:lpstr>Adaptations de l'évaluation</vt:lpstr>
      <vt:lpstr>Comment briller lors d'une évaluation</vt:lpstr>
      <vt:lpstr>Faire preuve de conscience de soi</vt:lpstr>
      <vt:lpstr>Que sont les compétences? </vt:lpstr>
      <vt:lpstr>Construire une bibliothèque d'expériences</vt:lpstr>
      <vt:lpstr>Surmonter les obstacles</vt:lpstr>
      <vt:lpstr>Comment structurer vos réponses</vt:lpstr>
      <vt:lpstr>Exemple : « Parlez-moi d’une situation où vous avez résolu un conflit. »</vt:lpstr>
      <vt:lpstr>Exemples de questions d’entrevue</vt:lpstr>
      <vt:lpstr>Réseautez!</vt:lpstr>
      <vt:lpstr>Ressources pour le développement</vt:lpstr>
      <vt:lpstr>Votre rétroaction est importante!</vt:lpstr>
      <vt:lpstr>Fin de la présentation</vt:lpstr>
    </vt:vector>
  </TitlesOfParts>
  <Company>CFP-PSC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 Jobs</dc:title>
  <dc:creator>Hayley Hills</dc:creator>
  <cp:keywords>, docId:AF475AC46A661E0411A2DBE59B56A07C</cp:keywords>
  <cp:lastModifiedBy>Sylvie Laliberté</cp:lastModifiedBy>
  <cp:revision>339</cp:revision>
  <cp:lastPrinted>2019-03-27T17:45:23Z</cp:lastPrinted>
  <dcterms:created xsi:type="dcterms:W3CDTF">2018-05-08T13:31:29Z</dcterms:created>
  <dcterms:modified xsi:type="dcterms:W3CDTF">2025-07-07T14:44:14Z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ce0569-6254-4927-8a83-745c477111b5_Enabled">
    <vt:lpwstr>true</vt:lpwstr>
  </property>
  <property fmtid="{D5CDD505-2E9C-101B-9397-08002B2CF9AE}" pid="3" name="MSIP_Label_95ce0569-6254-4927-8a83-745c477111b5_SetDate">
    <vt:lpwstr>2025-07-02T14:11:27Z</vt:lpwstr>
  </property>
  <property fmtid="{D5CDD505-2E9C-101B-9397-08002B2CF9AE}" pid="4" name="MSIP_Label_95ce0569-6254-4927-8a83-745c477111b5_Method">
    <vt:lpwstr>Privileged</vt:lpwstr>
  </property>
  <property fmtid="{D5CDD505-2E9C-101B-9397-08002B2CF9AE}" pid="5" name="MSIP_Label_95ce0569-6254-4927-8a83-745c477111b5_Name">
    <vt:lpwstr>Unclassified Document</vt:lpwstr>
  </property>
  <property fmtid="{D5CDD505-2E9C-101B-9397-08002B2CF9AE}" pid="6" name="MSIP_Label_95ce0569-6254-4927-8a83-745c477111b5_SiteId">
    <vt:lpwstr>961b30aa-d439-4bc7-b674-9c4a389b0be3</vt:lpwstr>
  </property>
  <property fmtid="{D5CDD505-2E9C-101B-9397-08002B2CF9AE}" pid="7" name="MSIP_Label_95ce0569-6254-4927-8a83-745c477111b5_ActionId">
    <vt:lpwstr>cd8332d0-946d-4613-9986-d46d63c1f12f</vt:lpwstr>
  </property>
  <property fmtid="{D5CDD505-2E9C-101B-9397-08002B2CF9AE}" pid="8" name="MSIP_Label_95ce0569-6254-4927-8a83-745c477111b5_ContentBits">
    <vt:lpwstr>1</vt:lpwstr>
  </property>
  <property fmtid="{D5CDD505-2E9C-101B-9397-08002B2CF9AE}" pid="9" name="MSIP_Label_95ce0569-6254-4927-8a83-745c477111b5_Tag">
    <vt:lpwstr>10, 0, 1, 1</vt:lpwstr>
  </property>
  <property fmtid="{D5CDD505-2E9C-101B-9397-08002B2CF9AE}" pid="10" name="ClassificationContentMarkingHeaderLocations">
    <vt:lpwstr>Office Theme:8\1_Office Theme:8</vt:lpwstr>
  </property>
  <property fmtid="{D5CDD505-2E9C-101B-9397-08002B2CF9AE}" pid="11" name="ClassificationContentMarkingHeaderText">
    <vt:lpwstr>NON CLASSIFIÉ / UNCLASSIFIED</vt:lpwstr>
  </property>
</Properties>
</file>