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D934-4C87-4BA4-B75E-74EC1FCD700C}" type="datetimeFigureOut">
              <a:rPr lang="en-CA" smtClean="0"/>
              <a:t>2020-02-12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D18A-33EE-488B-B379-4A6E32BEFD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370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D934-4C87-4BA4-B75E-74EC1FCD700C}" type="datetimeFigureOut">
              <a:rPr lang="en-CA" smtClean="0"/>
              <a:t>2020-02-12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D18A-33EE-488B-B379-4A6E32BEFD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321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D934-4C87-4BA4-B75E-74EC1FCD700C}" type="datetimeFigureOut">
              <a:rPr lang="en-CA" smtClean="0"/>
              <a:t>2020-02-12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D18A-33EE-488B-B379-4A6E32BEFD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067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D934-4C87-4BA4-B75E-74EC1FCD700C}" type="datetimeFigureOut">
              <a:rPr lang="en-CA" smtClean="0"/>
              <a:t>2020-02-12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D18A-33EE-488B-B379-4A6E32BEFD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513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D934-4C87-4BA4-B75E-74EC1FCD700C}" type="datetimeFigureOut">
              <a:rPr lang="en-CA" smtClean="0"/>
              <a:t>2020-02-12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D18A-33EE-488B-B379-4A6E32BEFD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734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D934-4C87-4BA4-B75E-74EC1FCD700C}" type="datetimeFigureOut">
              <a:rPr lang="en-CA" smtClean="0"/>
              <a:t>2020-02-12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D18A-33EE-488B-B379-4A6E32BEFD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880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D934-4C87-4BA4-B75E-74EC1FCD700C}" type="datetimeFigureOut">
              <a:rPr lang="en-CA" smtClean="0"/>
              <a:t>2020-02-12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D18A-33EE-488B-B379-4A6E32BEFD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82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D934-4C87-4BA4-B75E-74EC1FCD700C}" type="datetimeFigureOut">
              <a:rPr lang="en-CA" smtClean="0"/>
              <a:t>2020-02-12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D18A-33EE-488B-B379-4A6E32BEFD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851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D934-4C87-4BA4-B75E-74EC1FCD700C}" type="datetimeFigureOut">
              <a:rPr lang="en-CA" smtClean="0"/>
              <a:t>2020-02-12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D18A-33EE-488B-B379-4A6E32BEFD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994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D934-4C87-4BA4-B75E-74EC1FCD700C}" type="datetimeFigureOut">
              <a:rPr lang="en-CA" smtClean="0"/>
              <a:t>2020-02-12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D18A-33EE-488B-B379-4A6E32BEFD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005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D934-4C87-4BA4-B75E-74EC1FCD700C}" type="datetimeFigureOut">
              <a:rPr lang="en-CA" smtClean="0"/>
              <a:t>2020-02-12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D18A-33EE-488B-B379-4A6E32BEFD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590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2D934-4C87-4BA4-B75E-74EC1FCD700C}" type="datetimeFigureOut">
              <a:rPr lang="en-CA" smtClean="0"/>
              <a:t>2020-02-12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5D18A-33EE-488B-B379-4A6E32BEFD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200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695" y="0"/>
            <a:ext cx="3577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Departmental Plan </a:t>
            </a:r>
            <a:r>
              <a:rPr lang="en-CA" dirty="0"/>
              <a:t>A</a:t>
            </a:r>
            <a:r>
              <a:rPr lang="en-CA" dirty="0" smtClean="0"/>
              <a:t>pproval Process</a:t>
            </a:r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30036" y="532015"/>
            <a:ext cx="33251" cy="6043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7447" y="1280160"/>
            <a:ext cx="10997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1900" y="2164081"/>
            <a:ext cx="10997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6499" y="2547861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DG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443112" y="3662143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OBIP</a:t>
            </a:r>
            <a:endParaRPr lang="en-CA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51900" y="3289070"/>
            <a:ext cx="10997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6901" y="1544351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VP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1636842" y="2427168"/>
            <a:ext cx="80633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Approves DP input</a:t>
            </a:r>
            <a:endParaRPr lang="en-CA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673231" y="3417356"/>
            <a:ext cx="9642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Receives DG Approved DP input</a:t>
            </a:r>
            <a:endParaRPr lang="en-CA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307376" y="3518312"/>
            <a:ext cx="80633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Send to VP</a:t>
            </a:r>
            <a:endParaRPr lang="en-CA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106485" y="1354966"/>
            <a:ext cx="12108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Receives and rewrites to VP specs</a:t>
            </a:r>
            <a:endParaRPr lang="en-CA" sz="1200" dirty="0"/>
          </a:p>
        </p:txBody>
      </p:sp>
      <p:cxnSp>
        <p:nvCxnSpPr>
          <p:cNvPr id="20" name="Elbow Connector 19"/>
          <p:cNvCxnSpPr>
            <a:stCxn id="15" idx="2"/>
            <a:endCxn id="16" idx="1"/>
          </p:cNvCxnSpPr>
          <p:nvPr/>
        </p:nvCxnSpPr>
        <p:spPr>
          <a:xfrm rot="16200000" flipH="1">
            <a:off x="1930776" y="2998066"/>
            <a:ext cx="851689" cy="633221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3"/>
            <a:endCxn id="17" idx="1"/>
          </p:cNvCxnSpPr>
          <p:nvPr/>
        </p:nvCxnSpPr>
        <p:spPr>
          <a:xfrm>
            <a:off x="3637508" y="3740522"/>
            <a:ext cx="669868" cy="8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0"/>
            <a:endCxn id="18" idx="2"/>
          </p:cNvCxnSpPr>
          <p:nvPr/>
        </p:nvCxnSpPr>
        <p:spPr>
          <a:xfrm flipV="1">
            <a:off x="4710544" y="2001297"/>
            <a:ext cx="1385" cy="1517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22739" y="1452018"/>
            <a:ext cx="80633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Return to OBIP</a:t>
            </a:r>
            <a:endParaRPr lang="en-CA" sz="1200" dirty="0"/>
          </a:p>
        </p:txBody>
      </p:sp>
      <p:cxnSp>
        <p:nvCxnSpPr>
          <p:cNvPr id="28" name="Straight Arrow Connector 27"/>
          <p:cNvCxnSpPr>
            <a:stCxn id="18" idx="3"/>
            <a:endCxn id="26" idx="1"/>
          </p:cNvCxnSpPr>
          <p:nvPr/>
        </p:nvCxnSpPr>
        <p:spPr>
          <a:xfrm>
            <a:off x="5317373" y="1678132"/>
            <a:ext cx="405366" cy="4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22007" y="3473568"/>
            <a:ext cx="10077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VP input</a:t>
            </a:r>
          </a:p>
          <a:p>
            <a:pPr algn="ctr"/>
            <a:r>
              <a:rPr lang="en-CA" sz="1200" dirty="0" smtClean="0"/>
              <a:t>Incorporated into DP</a:t>
            </a:r>
            <a:endParaRPr lang="en-CA" sz="1200" dirty="0"/>
          </a:p>
        </p:txBody>
      </p:sp>
      <p:cxnSp>
        <p:nvCxnSpPr>
          <p:cNvPr id="33" name="Straight Arrow Connector 32"/>
          <p:cNvCxnSpPr>
            <a:stCxn id="26" idx="2"/>
            <a:endCxn id="31" idx="0"/>
          </p:cNvCxnSpPr>
          <p:nvPr/>
        </p:nvCxnSpPr>
        <p:spPr>
          <a:xfrm flipH="1">
            <a:off x="6125906" y="1913683"/>
            <a:ext cx="1" cy="1559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3280" y="4404982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OSPP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7133703" y="3481500"/>
            <a:ext cx="10077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Sends updated DP to OSPP</a:t>
            </a:r>
            <a:endParaRPr lang="en-CA" sz="1200" dirty="0"/>
          </a:p>
        </p:txBody>
      </p:sp>
      <p:cxnSp>
        <p:nvCxnSpPr>
          <p:cNvPr id="37" name="Straight Arrow Connector 36"/>
          <p:cNvCxnSpPr>
            <a:stCxn id="31" idx="3"/>
            <a:endCxn id="35" idx="1"/>
          </p:cNvCxnSpPr>
          <p:nvPr/>
        </p:nvCxnSpPr>
        <p:spPr>
          <a:xfrm>
            <a:off x="6629804" y="3796734"/>
            <a:ext cx="503899" cy="7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966346" y="4407470"/>
            <a:ext cx="134251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Receives updated DP from OBIP</a:t>
            </a:r>
            <a:endParaRPr lang="en-CA" sz="1200" dirty="0"/>
          </a:p>
        </p:txBody>
      </p:sp>
      <p:cxnSp>
        <p:nvCxnSpPr>
          <p:cNvPr id="41" name="Straight Arrow Connector 40"/>
          <p:cNvCxnSpPr>
            <a:stCxn id="35" idx="2"/>
            <a:endCxn id="39" idx="0"/>
          </p:cNvCxnSpPr>
          <p:nvPr/>
        </p:nvCxnSpPr>
        <p:spPr>
          <a:xfrm flipH="1">
            <a:off x="7637601" y="4127831"/>
            <a:ext cx="1" cy="279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29731" y="4256116"/>
            <a:ext cx="10997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11996" y="5151926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TBS</a:t>
            </a:r>
            <a:endParaRPr lang="en-CA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329731" y="5007032"/>
            <a:ext cx="10997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9731" y="5721927"/>
            <a:ext cx="10997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43767" y="690552"/>
            <a:ext cx="107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President</a:t>
            </a:r>
            <a:endParaRPr lang="en-CA" dirty="0"/>
          </a:p>
        </p:txBody>
      </p:sp>
      <p:sp>
        <p:nvSpPr>
          <p:cNvPr id="47" name="TextBox 46"/>
          <p:cNvSpPr txBox="1"/>
          <p:nvPr/>
        </p:nvSpPr>
        <p:spPr>
          <a:xfrm>
            <a:off x="176918" y="5750301"/>
            <a:ext cx="11978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Departmental Audit Committee</a:t>
            </a:r>
            <a:endParaRPr lang="en-CA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9680739" y="3458432"/>
            <a:ext cx="14323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Receives more input shaping the look of the DP</a:t>
            </a:r>
            <a:endParaRPr lang="en-CA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9792393" y="5838972"/>
            <a:ext cx="141927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Sends DP feedback to OBIP</a:t>
            </a:r>
            <a:endParaRPr lang="en-CA" sz="1200" dirty="0"/>
          </a:p>
        </p:txBody>
      </p:sp>
      <p:cxnSp>
        <p:nvCxnSpPr>
          <p:cNvPr id="63" name="Elbow Connector 62"/>
          <p:cNvCxnSpPr>
            <a:stCxn id="61" idx="3"/>
            <a:endCxn id="60" idx="3"/>
          </p:cNvCxnSpPr>
          <p:nvPr/>
        </p:nvCxnSpPr>
        <p:spPr>
          <a:xfrm flipH="1" flipV="1">
            <a:off x="11113133" y="3781598"/>
            <a:ext cx="98535" cy="2288207"/>
          </a:xfrm>
          <a:prstGeom prst="bentConnector3">
            <a:avLst>
              <a:gd name="adj1" fmla="val -2319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727477" y="5105759"/>
            <a:ext cx="13856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Sends DP feedback to OBIP</a:t>
            </a:r>
            <a:endParaRPr lang="en-CA" sz="1200" dirty="0"/>
          </a:p>
        </p:txBody>
      </p:sp>
      <p:cxnSp>
        <p:nvCxnSpPr>
          <p:cNvPr id="66" name="Straight Arrow Connector 65"/>
          <p:cNvCxnSpPr>
            <a:stCxn id="64" idx="0"/>
            <a:endCxn id="60" idx="2"/>
          </p:cNvCxnSpPr>
          <p:nvPr/>
        </p:nvCxnSpPr>
        <p:spPr>
          <a:xfrm flipH="1" flipV="1">
            <a:off x="10396936" y="4104763"/>
            <a:ext cx="23369" cy="1000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9680739" y="688428"/>
            <a:ext cx="137188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Sends DP feedback to OSPP</a:t>
            </a:r>
            <a:endParaRPr lang="en-CA" sz="1200" dirty="0"/>
          </a:p>
        </p:txBody>
      </p:sp>
      <p:cxnSp>
        <p:nvCxnSpPr>
          <p:cNvPr id="69" name="Straight Arrow Connector 68"/>
          <p:cNvCxnSpPr>
            <a:stCxn id="67" idx="2"/>
            <a:endCxn id="60" idx="0"/>
          </p:cNvCxnSpPr>
          <p:nvPr/>
        </p:nvCxnSpPr>
        <p:spPr>
          <a:xfrm>
            <a:off x="10366681" y="1150093"/>
            <a:ext cx="30255" cy="2308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521154" y="4312447"/>
            <a:ext cx="10077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Sends DP feedback to OSPP</a:t>
            </a:r>
            <a:endParaRPr lang="en-CA" sz="1200" dirty="0"/>
          </a:p>
        </p:txBody>
      </p:sp>
      <p:cxnSp>
        <p:nvCxnSpPr>
          <p:cNvPr id="77" name="Elbow Connector 76"/>
          <p:cNvCxnSpPr>
            <a:stCxn id="70" idx="0"/>
            <a:endCxn id="60" idx="1"/>
          </p:cNvCxnSpPr>
          <p:nvPr/>
        </p:nvCxnSpPr>
        <p:spPr>
          <a:xfrm rot="5400000" flipH="1" flipV="1">
            <a:off x="9087472" y="3719180"/>
            <a:ext cx="530849" cy="6556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115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77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Taylor</dc:creator>
  <cp:lastModifiedBy>William Taylor</cp:lastModifiedBy>
  <cp:revision>5</cp:revision>
  <dcterms:created xsi:type="dcterms:W3CDTF">2020-02-12T18:49:04Z</dcterms:created>
  <dcterms:modified xsi:type="dcterms:W3CDTF">2020-02-12T19:29:32Z</dcterms:modified>
</cp:coreProperties>
</file>