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96"/>
    <a:srgbClr val="B7B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9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" y="1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5955F-B1D5-4EB0-8658-D765FFADAE57}" type="datetimeFigureOut">
              <a:rPr lang="en-CA" smtClean="0"/>
              <a:t>2020-01-29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5382A-5AF8-468C-AB1E-C67E4E2F1E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2620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6CC6A-7912-4DAD-97F6-20956477CF45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050C0-259C-4EF6-AAA8-3CA16D5A5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46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79BB7-26F1-4ED4-94AE-F1895221F3DC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00069-4EB1-4BC5-B8EE-2732C6A68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4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87573-4A75-4538-AC1C-E68ED3116872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ACDB0-91A2-4BD8-A392-FB6C8D1C2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2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804AD-FFC5-46C9-82DD-0B61ECF9A3FE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D432E-A869-4706-B258-494F3B4FA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50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B5CCE-C476-4658-859F-EFB824B22B6E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4A714-0C5C-47E9-8150-227256A60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37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B2356-E0BE-4137-8D6B-B7C7C6A6B596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8D8F1-B937-4521-A46B-184C2021C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9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6C339-BB69-40AE-BB68-D20619D4E32A}" type="datetime1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6693D-3BED-4AA4-A26F-15400BA82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49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211BE-BA0B-4862-819E-57E6003C11D3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F6A31-1BE0-4A0A-85A3-482E27D9C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71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68107-9C8E-485D-8F09-8343D7127995}" type="datetime1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75ADA-1455-40D5-AAE1-962943DE1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4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3B3F6-0E07-43E7-B5B4-CE4AB827588D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F04A2-7868-40F9-8821-375D9D9C7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3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AF3B7-3809-43AC-A054-287CC2F6F9CE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AD1D8-11A1-46B7-8338-9E582C69B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7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05FD13-CE92-4E6C-86B7-392FE4B3B301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353685-60E8-4192-9562-5F59C5A86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DFO.IMTS.DWS-SEN.GIST.MPO@dfo-mpo.gc.c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mailto:firstname.lastname@dfo-mpo.gc.c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16313" y="1815630"/>
            <a:ext cx="8220075" cy="2587625"/>
          </a:xfrm>
        </p:spPr>
        <p:txBody>
          <a:bodyPr rtlCol="0" anchor="ctr">
            <a:normAutofit fontScale="90000"/>
          </a:bodyPr>
          <a:lstStyle/>
          <a:p>
            <a:pPr algn="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505096"/>
                </a:solidFill>
              </a:rPr>
              <a:t>Microsoft Teams Training</a:t>
            </a:r>
            <a:r>
              <a:rPr lang="en-US" dirty="0" smtClean="0">
                <a:solidFill>
                  <a:srgbClr val="505096"/>
                </a:solidFill>
              </a:rPr>
              <a:t/>
            </a:r>
            <a:br>
              <a:rPr lang="en-US" dirty="0" smtClean="0">
                <a:solidFill>
                  <a:srgbClr val="505096"/>
                </a:solidFill>
              </a:rPr>
            </a:br>
            <a:r>
              <a:rPr lang="en-US" dirty="0" smtClean="0">
                <a:solidFill>
                  <a:srgbClr val="505096"/>
                </a:solidFill>
              </a:rPr>
              <a:t>Module 1</a:t>
            </a:r>
            <a:endParaRPr lang="en-US" dirty="0">
              <a:solidFill>
                <a:srgbClr val="505096"/>
              </a:solidFill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6186488" y="4424215"/>
            <a:ext cx="5549900" cy="982663"/>
          </a:xfrm>
        </p:spPr>
        <p:txBody>
          <a:bodyPr anchor="ctr"/>
          <a:lstStyle/>
          <a:p>
            <a:pPr algn="r"/>
            <a:r>
              <a:rPr lang="en-US" altLang="en-US" smtClean="0">
                <a:solidFill>
                  <a:srgbClr val="505096"/>
                </a:solidFill>
              </a:rPr>
              <a:t>ACCESSING MICROSOFT TEAMS</a:t>
            </a:r>
          </a:p>
        </p:txBody>
      </p:sp>
      <p:pic>
        <p:nvPicPr>
          <p:cNvPr id="2052" name="Picture 12" descr="header_cropp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6"/>
          <p:cNvSpPr txBox="1">
            <a:spLocks/>
          </p:cNvSpPr>
          <p:nvPr/>
        </p:nvSpPr>
        <p:spPr bwMode="auto">
          <a:xfrm>
            <a:off x="720908" y="3516650"/>
            <a:ext cx="6489700" cy="298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u="sng" dirty="0"/>
              <a:t>Step 7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Enter your </a:t>
            </a:r>
            <a:r>
              <a:rPr lang="en-US" altLang="en-US" b="1" dirty="0"/>
              <a:t>Sign in code</a:t>
            </a:r>
            <a:r>
              <a:rPr lang="en-US" altLang="en-US" dirty="0"/>
              <a:t> to verify your account and </a:t>
            </a:r>
            <a:r>
              <a:rPr lang="en-US" altLang="en-US" b="1" dirty="0"/>
              <a:t>Sign in</a:t>
            </a:r>
            <a:r>
              <a:rPr lang="en-US" altLang="en-US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8188325" y="3495675"/>
            <a:ext cx="152400" cy="11747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1268" name="Group 15"/>
          <p:cNvGrpSpPr>
            <a:grpSpLocks/>
          </p:cNvGrpSpPr>
          <p:nvPr/>
        </p:nvGrpSpPr>
        <p:grpSpPr bwMode="auto">
          <a:xfrm>
            <a:off x="7240588" y="1271588"/>
            <a:ext cx="3714750" cy="2681287"/>
            <a:chOff x="8154454" y="1030288"/>
            <a:chExt cx="3714750" cy="2680723"/>
          </a:xfrm>
        </p:grpSpPr>
        <p:pic>
          <p:nvPicPr>
            <p:cNvPr id="11275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6665"/>
            <a:stretch>
              <a:fillRect/>
            </a:stretch>
          </p:blipFill>
          <p:spPr bwMode="auto">
            <a:xfrm>
              <a:off x="8154454" y="1030288"/>
              <a:ext cx="3714750" cy="2680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9886416" y="2390489"/>
              <a:ext cx="344488" cy="142845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667341" y="2390489"/>
              <a:ext cx="179388" cy="142845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940266" y="1798476"/>
              <a:ext cx="344488" cy="138083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718016" y="1792128"/>
              <a:ext cx="179388" cy="1444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/>
            </a:p>
          </p:txBody>
        </p:sp>
      </p:grpSp>
      <p:grpSp>
        <p:nvGrpSpPr>
          <p:cNvPr id="11269" name="Group 16"/>
          <p:cNvGrpSpPr>
            <a:grpSpLocks/>
          </p:cNvGrpSpPr>
          <p:nvPr/>
        </p:nvGrpSpPr>
        <p:grpSpPr bwMode="auto">
          <a:xfrm>
            <a:off x="7240588" y="3910013"/>
            <a:ext cx="3714750" cy="2901950"/>
            <a:chOff x="8154455" y="3711011"/>
            <a:chExt cx="3714750" cy="2901924"/>
          </a:xfrm>
        </p:grpSpPr>
        <p:pic>
          <p:nvPicPr>
            <p:cNvPr id="11271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022"/>
            <a:stretch>
              <a:fillRect/>
            </a:stretch>
          </p:blipFill>
          <p:spPr bwMode="auto">
            <a:xfrm>
              <a:off x="8154455" y="3711011"/>
              <a:ext cx="3714750" cy="2901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3"/>
            <p:cNvSpPr/>
            <p:nvPr/>
          </p:nvSpPr>
          <p:spPr>
            <a:xfrm>
              <a:off x="8530692" y="4538091"/>
              <a:ext cx="179388" cy="142874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752942" y="4538091"/>
              <a:ext cx="357188" cy="142874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0765892" y="5147685"/>
              <a:ext cx="96838" cy="12541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1270" name="Picture 12" descr="header_cropp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7D432E-A869-4706-B258-494F3B4FABC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192338" y="1963113"/>
            <a:ext cx="7807325" cy="1325562"/>
          </a:xfrm>
        </p:spPr>
        <p:txBody>
          <a:bodyPr/>
          <a:lstStyle/>
          <a:p>
            <a:pPr algn="ctr"/>
            <a:r>
              <a:rPr lang="en-US" altLang="en-US" b="1" dirty="0" smtClean="0"/>
              <a:t>Congratulations!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381250" y="2794000"/>
            <a:ext cx="7429500" cy="2398713"/>
          </a:xfrm>
        </p:spPr>
        <p:txBody>
          <a:bodyPr anchor="ctr"/>
          <a:lstStyle/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en-US" dirty="0" smtClean="0"/>
              <a:t>You should now have access to Microsoft Teams.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en-US" dirty="0" smtClean="0"/>
              <a:t>Start exploring!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19488" y="4775200"/>
            <a:ext cx="5400675" cy="1614488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000" dirty="0" smtClean="0"/>
              <a:t>Join us in the next learning module </a:t>
            </a:r>
            <a:r>
              <a:rPr lang="en-US" sz="3000" b="1" dirty="0" smtClean="0"/>
              <a:t>Navigating Teams</a:t>
            </a:r>
          </a:p>
          <a:p>
            <a:pPr marL="0" indent="0" algn="ctr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100" dirty="0" smtClean="0"/>
              <a:t>For questions or feedback please contact </a:t>
            </a:r>
            <a:r>
              <a:rPr lang="en-CA" sz="2100" u="sng" dirty="0" smtClean="0">
                <a:hlinkClick r:id="rId2"/>
              </a:rPr>
              <a:t>DFO.IMTS.DWS-SEN.GIST.MPO@dfo-mpo.gc.ca</a:t>
            </a:r>
            <a:endParaRPr lang="en-US" sz="2100" dirty="0" smtClean="0"/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12293" name="Picture 12" descr="header_cropp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7D432E-A869-4706-B258-494F3B4FABC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079875" y="1963686"/>
            <a:ext cx="7808913" cy="1325562"/>
          </a:xfrm>
        </p:spPr>
        <p:txBody>
          <a:bodyPr/>
          <a:lstStyle/>
          <a:p>
            <a:pPr algn="r"/>
            <a:r>
              <a:rPr lang="en-US" altLang="en-US" sz="4000" dirty="0" smtClean="0"/>
              <a:t>In this module you will learn: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415088" y="2890838"/>
            <a:ext cx="5473700" cy="2398712"/>
          </a:xfrm>
        </p:spPr>
        <p:txBody>
          <a:bodyPr anchor="ctr"/>
          <a:lstStyle/>
          <a:p>
            <a:pPr>
              <a:lnSpc>
                <a:spcPct val="200000"/>
              </a:lnSpc>
            </a:pPr>
            <a:r>
              <a:rPr lang="en-US" altLang="en-US" dirty="0" smtClean="0"/>
              <a:t>How to install Microsoft Teams</a:t>
            </a:r>
          </a:p>
          <a:p>
            <a:pPr>
              <a:lnSpc>
                <a:spcPct val="200000"/>
              </a:lnSpc>
            </a:pPr>
            <a:r>
              <a:rPr lang="en-US" altLang="en-US" dirty="0" smtClean="0"/>
              <a:t>How to launch Microsoft Teams</a:t>
            </a:r>
          </a:p>
        </p:txBody>
      </p:sp>
      <p:pic>
        <p:nvPicPr>
          <p:cNvPr id="3076" name="Picture 12" descr="header_cropp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7D432E-A869-4706-B258-494F3B4FABC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90563" y="1303338"/>
            <a:ext cx="10515600" cy="1325563"/>
          </a:xfrm>
        </p:spPr>
        <p:txBody>
          <a:bodyPr/>
          <a:lstStyle/>
          <a:p>
            <a:r>
              <a:rPr lang="en-US" altLang="en-US" b="1" dirty="0" smtClean="0"/>
              <a:t>Installing Microsoft Teams</a:t>
            </a:r>
          </a:p>
        </p:txBody>
      </p:sp>
      <p:pic>
        <p:nvPicPr>
          <p:cNvPr id="4099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487" y="3029744"/>
            <a:ext cx="1171575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ontent Placeholder 6"/>
          <p:cNvSpPr>
            <a:spLocks noGrp="1"/>
          </p:cNvSpPr>
          <p:nvPr>
            <p:ph idx="1"/>
          </p:nvPr>
        </p:nvSpPr>
        <p:spPr>
          <a:xfrm>
            <a:off x="690563" y="2775393"/>
            <a:ext cx="5405437" cy="382111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u="sng" dirty="0" smtClean="0"/>
              <a:t>Step 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 smtClean="0"/>
              <a:t>Open the Software Center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u="sng" dirty="0" smtClean="0"/>
              <a:t>Step 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 smtClean="0"/>
              <a:t>Search for Microsoft Teams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pic>
        <p:nvPicPr>
          <p:cNvPr id="4101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263" y="5094288"/>
            <a:ext cx="2486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2" descr="header_cropp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7D432E-A869-4706-B258-494F3B4FABC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6"/>
          <p:cNvSpPr txBox="1">
            <a:spLocks/>
          </p:cNvSpPr>
          <p:nvPr/>
        </p:nvSpPr>
        <p:spPr bwMode="auto">
          <a:xfrm>
            <a:off x="708026" y="3527425"/>
            <a:ext cx="5011737" cy="300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u="sng" dirty="0"/>
              <a:t>Step 3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Install Microsoft Teams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  <p:pic>
        <p:nvPicPr>
          <p:cNvPr id="5123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141" y="1435101"/>
            <a:ext cx="5692221" cy="488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2" descr="header_cropp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7D432E-A869-4706-B258-494F3B4FABC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/>
          </p:cNvSpPr>
          <p:nvPr/>
        </p:nvSpPr>
        <p:spPr bwMode="auto">
          <a:xfrm>
            <a:off x="838200" y="1030288"/>
            <a:ext cx="105156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4400" b="1">
                <a:latin typeface="Calibri Light" panose="020F0302020204030204" pitchFamily="34" charset="0"/>
              </a:rPr>
              <a:t>To Launch Microsoft Teams</a:t>
            </a:r>
          </a:p>
        </p:txBody>
      </p:sp>
      <p:sp>
        <p:nvSpPr>
          <p:cNvPr id="6147" name="Content Placeholder 6"/>
          <p:cNvSpPr txBox="1">
            <a:spLocks/>
          </p:cNvSpPr>
          <p:nvPr/>
        </p:nvSpPr>
        <p:spPr bwMode="auto">
          <a:xfrm>
            <a:off x="705396" y="3523521"/>
            <a:ext cx="6489700" cy="298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u="sng" dirty="0"/>
              <a:t>Step 1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Open the </a:t>
            </a:r>
            <a:r>
              <a:rPr lang="en-US" altLang="en-US" b="1" dirty="0"/>
              <a:t>Microsoft Teams </a:t>
            </a:r>
            <a:r>
              <a:rPr lang="en-US" altLang="en-US" dirty="0"/>
              <a:t>application</a:t>
            </a:r>
          </a:p>
        </p:txBody>
      </p:sp>
      <p:pic>
        <p:nvPicPr>
          <p:cNvPr id="6148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450" y="3049588"/>
            <a:ext cx="1130300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2" descr="header_cropp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7D432E-A869-4706-B258-494F3B4FABC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6"/>
          <p:cNvSpPr txBox="1">
            <a:spLocks/>
          </p:cNvSpPr>
          <p:nvPr/>
        </p:nvSpPr>
        <p:spPr bwMode="auto">
          <a:xfrm>
            <a:off x="665163" y="1688306"/>
            <a:ext cx="6689725" cy="4682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u="sng" dirty="0"/>
              <a:t>Step 2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You will be prompted to sign in to your account with an automatically populated email address - </a:t>
            </a:r>
            <a:r>
              <a:rPr lang="en-US" altLang="en-US" b="1" dirty="0"/>
              <a:t>THIS MUST BE </a:t>
            </a:r>
            <a:r>
              <a:rPr lang="en-US" altLang="en-US" b="1" dirty="0" smtClean="0"/>
              <a:t>EDITED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u="sng" dirty="0"/>
              <a:t>Step 3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Enter your email address in the format </a:t>
            </a:r>
            <a:r>
              <a:rPr lang="en-US" altLang="en-US" b="1" dirty="0"/>
              <a:t> </a:t>
            </a:r>
            <a:r>
              <a:rPr lang="en-US" altLang="en-US" b="1" dirty="0">
                <a:hlinkClick r:id="rId2"/>
              </a:rPr>
              <a:t>firstname.lastname@dfo-mpo.gc.ca</a:t>
            </a:r>
            <a:r>
              <a:rPr lang="en-US" altLang="en-US" b="1" dirty="0"/>
              <a:t> </a:t>
            </a:r>
            <a:r>
              <a:rPr lang="en-US" altLang="en-US" dirty="0"/>
              <a:t>and </a:t>
            </a:r>
            <a:r>
              <a:rPr lang="en-US" altLang="en-US" b="1" dirty="0"/>
              <a:t>Sign in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  <p:pic>
        <p:nvPicPr>
          <p:cNvPr id="717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496" y="1322389"/>
            <a:ext cx="4347641" cy="504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12" descr="header_cropp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7D432E-A869-4706-B258-494F3B4FABC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6"/>
          <p:cNvSpPr txBox="1">
            <a:spLocks/>
          </p:cNvSpPr>
          <p:nvPr/>
        </p:nvSpPr>
        <p:spPr bwMode="auto">
          <a:xfrm>
            <a:off x="698865" y="3534009"/>
            <a:ext cx="6488113" cy="298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u="sng" dirty="0"/>
              <a:t>Step 4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You will then receive the following Script Error warning. Click </a:t>
            </a:r>
            <a:r>
              <a:rPr lang="en-US" altLang="en-US" b="1" dirty="0"/>
              <a:t>Yes</a:t>
            </a:r>
            <a:r>
              <a:rPr lang="en-US" altLang="en-US" dirty="0"/>
              <a:t> to continue running scripts on this page.</a:t>
            </a:r>
          </a:p>
        </p:txBody>
      </p:sp>
      <p:pic>
        <p:nvPicPr>
          <p:cNvPr id="819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537" y="1397000"/>
            <a:ext cx="4378651" cy="4973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2" descr="header_cropp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7D432E-A869-4706-B258-494F3B4FABC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6"/>
          <p:cNvSpPr txBox="1">
            <a:spLocks/>
          </p:cNvSpPr>
          <p:nvPr/>
        </p:nvSpPr>
        <p:spPr bwMode="auto">
          <a:xfrm>
            <a:off x="798513" y="3518575"/>
            <a:ext cx="6489700" cy="298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u="sng" dirty="0"/>
              <a:t>Step 5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Re-enter your credentials to </a:t>
            </a:r>
            <a:r>
              <a:rPr lang="en-US" altLang="en-US" b="1" dirty="0"/>
              <a:t>Sign in</a:t>
            </a:r>
            <a:r>
              <a:rPr lang="en-US" altLang="en-US" dirty="0"/>
              <a:t> to your DFO account</a:t>
            </a:r>
          </a:p>
        </p:txBody>
      </p:sp>
      <p:sp>
        <p:nvSpPr>
          <p:cNvPr id="3" name="Rectangle 2"/>
          <p:cNvSpPr/>
          <p:nvPr/>
        </p:nvSpPr>
        <p:spPr>
          <a:xfrm>
            <a:off x="7713663" y="3495675"/>
            <a:ext cx="420687" cy="11747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188325" y="3495675"/>
            <a:ext cx="152400" cy="11747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221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617" y="1368425"/>
            <a:ext cx="4394196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2" descr="header_cropp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7D432E-A869-4706-B258-494F3B4FABC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 txBox="1">
            <a:spLocks/>
          </p:cNvSpPr>
          <p:nvPr/>
        </p:nvSpPr>
        <p:spPr>
          <a:xfrm>
            <a:off x="6399213" y="2840038"/>
            <a:ext cx="5630862" cy="29892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u="sng" dirty="0" smtClean="0"/>
              <a:t>Step 6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Select a method to receive your </a:t>
            </a:r>
            <a:r>
              <a:rPr lang="en-US" b="1" dirty="0" smtClean="0"/>
              <a:t>Sign in code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Via Text to your mobile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Via email</a:t>
            </a:r>
          </a:p>
        </p:txBody>
      </p:sp>
      <p:pic>
        <p:nvPicPr>
          <p:cNvPr id="10243" name="Picture 12" descr="header_cropp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7D432E-A869-4706-B258-494F3B4FABC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201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Microsoft Teams Training Module 1</vt:lpstr>
      <vt:lpstr>In this module you will learn:</vt:lpstr>
      <vt:lpstr>Installing Microsoft Teams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Congratulations!</vt:lpstr>
    </vt:vector>
  </TitlesOfParts>
  <Company>DFO-MPO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Lim, Natasha</dc:creator>
  <cp:lastModifiedBy>Lim, Natasha</cp:lastModifiedBy>
  <cp:revision>33</cp:revision>
  <dcterms:created xsi:type="dcterms:W3CDTF">2020-01-14T16:21:08Z</dcterms:created>
  <dcterms:modified xsi:type="dcterms:W3CDTF">2020-01-29T14:29:00Z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bfb733f-faef-464c-9b6d-731b56f94973_Enabled">
    <vt:lpwstr>true</vt:lpwstr>
  </property>
  <property fmtid="{D5CDD505-2E9C-101B-9397-08002B2CF9AE}" pid="3" name="MSIP_Label_1bfb733f-faef-464c-9b6d-731b56f94973_SetDate">
    <vt:lpwstr>2020-01-14T16:33:44Z</vt:lpwstr>
  </property>
  <property fmtid="{D5CDD505-2E9C-101B-9397-08002B2CF9AE}" pid="4" name="MSIP_Label_1bfb733f-faef-464c-9b6d-731b56f94973_Method">
    <vt:lpwstr>Standard</vt:lpwstr>
  </property>
  <property fmtid="{D5CDD505-2E9C-101B-9397-08002B2CF9AE}" pid="5" name="MSIP_Label_1bfb733f-faef-464c-9b6d-731b56f94973_Name">
    <vt:lpwstr>Unclass - Non-Classifié</vt:lpwstr>
  </property>
  <property fmtid="{D5CDD505-2E9C-101B-9397-08002B2CF9AE}" pid="6" name="MSIP_Label_1bfb733f-faef-464c-9b6d-731b56f94973_SiteId">
    <vt:lpwstr>1594fdae-a1d9-4405-915d-011467234338</vt:lpwstr>
  </property>
  <property fmtid="{D5CDD505-2E9C-101B-9397-08002B2CF9AE}" pid="7" name="MSIP_Label_1bfb733f-faef-464c-9b6d-731b56f94973_ActionId">
    <vt:lpwstr>16b07ae4-d42b-42ec-907a-0000637cddcc</vt:lpwstr>
  </property>
</Properties>
</file>