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" initials="PC(" userId="S::Carine.Pare@tpsgc-pwgsc.gc.ca::71f88b2f-db4c-4269-9577-1025f7fc6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82"/>
    <a:srgbClr val="7CB430"/>
    <a:srgbClr val="A8CE75"/>
    <a:srgbClr val="4CB6A0"/>
    <a:srgbClr val="D0FAC0"/>
    <a:srgbClr val="A2F682"/>
    <a:srgbClr val="BA84D7"/>
    <a:srgbClr val="FCEED2"/>
    <a:srgbClr val="000000"/>
    <a:srgbClr val="8B8B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2" autoAdjust="0"/>
  </p:normalViewPr>
  <p:slideViewPr>
    <p:cSldViewPr snapToGrid="0" snapToObjects="1">
      <p:cViewPr varScale="1">
        <p:scale>
          <a:sx n="98" d="100"/>
          <a:sy n="9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504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en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Final report – 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4337978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report on your project and change management journey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25385</TotalTime>
  <Words>15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Final report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581</cp:revision>
  <dcterms:created xsi:type="dcterms:W3CDTF">2018-01-23T15:59:12Z</dcterms:created>
  <dcterms:modified xsi:type="dcterms:W3CDTF">2023-12-20T14:21:42Z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2023-12-20T14:21:26Z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7bea697a-7370-44e2-9a03-fc7339b1fe77</vt:lpwstr>
  </property>
  <property fmtid="{D5CDD505-2E9C-101B-9397-08002B2CF9AE}" pid="8" name="MSIP_Label_834ed4f5-eae4-40c7-82be-b1cdf720a1b9_ContentBits">
    <vt:lpwstr>0</vt:lpwstr>
  </property>
</Properties>
</file>