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71" r:id="rId6"/>
    <p:sldMasterId id="2147483677" r:id="rId7"/>
  </p:sldMasterIdLst>
  <p:notesMasterIdLst>
    <p:notesMasterId r:id="rId19"/>
  </p:notesMasterIdLst>
  <p:sldIdLst>
    <p:sldId id="258" r:id="rId8"/>
    <p:sldId id="373" r:id="rId9"/>
    <p:sldId id="358" r:id="rId10"/>
    <p:sldId id="305" r:id="rId11"/>
    <p:sldId id="360" r:id="rId12"/>
    <p:sldId id="298" r:id="rId13"/>
    <p:sldId id="376" r:id="rId14"/>
    <p:sldId id="374" r:id="rId15"/>
    <p:sldId id="368" r:id="rId16"/>
    <p:sldId id="37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ernan, Colleen C [NC]" initials="T[" lastIdx="1" clrIdx="6">
    <p:extLst>
      <p:ext uri="{19B8F6BF-5375-455C-9EA6-DF929625EA0E}">
        <p15:presenceInfo xmlns:p15="http://schemas.microsoft.com/office/powerpoint/2012/main" userId="S::colleen.tiernan@hrsdc-rhdcc.gc.ca::fb63c34b-f2b0-4e07-bb97-ec99ee331888" providerId="AD"/>
      </p:ext>
    </p:extLst>
  </p:cmAuthor>
  <p:cmAuthor id="1" name="Moore, Kendra" initials="MK" lastIdx="15" clrIdx="0">
    <p:extLst>
      <p:ext uri="{19B8F6BF-5375-455C-9EA6-DF929625EA0E}">
        <p15:presenceInfo xmlns:p15="http://schemas.microsoft.com/office/powerpoint/2012/main" userId="S-1-5-21-823518204-362288127-1606980848-562234" providerId="AD"/>
      </p:ext>
    </p:extLst>
  </p:cmAuthor>
  <p:cmAuthor id="2" name="Meghji, Alida (CA - Toronto)" initials="MA(-T" lastIdx="5" clrIdx="1">
    <p:extLst>
      <p:ext uri="{19B8F6BF-5375-455C-9EA6-DF929625EA0E}">
        <p15:presenceInfo xmlns:p15="http://schemas.microsoft.com/office/powerpoint/2012/main" userId="Meghji, Alida (CA - Toronto)" providerId="None"/>
      </p:ext>
    </p:extLst>
  </p:cmAuthor>
  <p:cmAuthor id="3" name="Ingram, Susan A [NC]" initials="ISA[" lastIdx="13" clrIdx="2">
    <p:extLst>
      <p:ext uri="{19B8F6BF-5375-455C-9EA6-DF929625EA0E}">
        <p15:presenceInfo xmlns:p15="http://schemas.microsoft.com/office/powerpoint/2012/main" userId="S-1-5-21-2836628367-1582996139-4062659285-80484" providerId="AD"/>
      </p:ext>
    </p:extLst>
  </p:cmAuthor>
  <p:cmAuthor id="4" name="Globerman, Jordana J [NC]" initials="GJJ[" lastIdx="25" clrIdx="3">
    <p:extLst>
      <p:ext uri="{19B8F6BF-5375-455C-9EA6-DF929625EA0E}">
        <p15:presenceInfo xmlns:p15="http://schemas.microsoft.com/office/powerpoint/2012/main" userId="S-1-5-21-2836628367-1582996139-4062659285-535304" providerId="AD"/>
      </p:ext>
    </p:extLst>
  </p:cmAuthor>
  <p:cmAuthor id="5" name="Colleen Walsh" initials="CW" lastIdx="4" clrIdx="4">
    <p:extLst>
      <p:ext uri="{19B8F6BF-5375-455C-9EA6-DF929625EA0E}">
        <p15:presenceInfo xmlns:p15="http://schemas.microsoft.com/office/powerpoint/2012/main" userId="b94afedc6c5d016d" providerId="Windows Live"/>
      </p:ext>
    </p:extLst>
  </p:cmAuthor>
  <p:cmAuthor id="6" name="Tessa Leguilloux" initials="TL" lastIdx="31" clrIdx="5">
    <p:extLst>
      <p:ext uri="{19B8F6BF-5375-455C-9EA6-DF929625EA0E}">
        <p15:presenceInfo xmlns:p15="http://schemas.microsoft.com/office/powerpoint/2012/main" userId="S-1-5-21-2836628367-1582996139-4062659285-28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4ED"/>
    <a:srgbClr val="A5D6E3"/>
    <a:srgbClr val="B7DFDA"/>
    <a:srgbClr val="BCE0EA"/>
    <a:srgbClr val="63B9AE"/>
    <a:srgbClr val="67B9CF"/>
    <a:srgbClr val="55AAD5"/>
    <a:srgbClr val="D3E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27FA6-F3AF-4DD8-9155-4955E49E9C48}" v="392" dt="2021-05-17T12:11:15.092"/>
    <p1510:client id="{458011E8-6D77-44AE-9C25-70E7049FD66F}" v="145" dt="2021-05-14T12:53:38.541"/>
    <p1510:client id="{574E669E-15B9-4417-B480-3D80E45355DD}" v="37" dt="2021-05-17T12:39:13.072"/>
    <p1510:client id="{5B49C703-2D10-4C1E-90D7-46B55606A6C5}" v="84" dt="2021-05-14T12:58:30.845"/>
    <p1510:client id="{7E8B9E8E-3657-4908-8ACB-7843C7F87064}" v="494" dt="2021-05-17T12:19:56.999"/>
    <p1510:client id="{82D84BA5-5FE4-48FB-AD4F-30CF9E45A4B4}" v="1296" dt="2021-05-17T14:29:43.939"/>
    <p1510:client id="{912EB5AA-462E-4759-8F49-CA0412A91903}" v="10" dt="2021-05-17T15:42:53.007"/>
    <p1510:client id="{9D830DCE-EB7C-473F-A1C3-D6DBC381B952}" v="93" dt="2020-12-08T17:44:27.532"/>
    <p1510:client id="{A9D76492-8FCE-43FF-8AF9-6B16DE129FED}" v="479" dt="2021-05-14T20:17:50.928"/>
    <p1510:client id="{B5EEBD81-698D-4E3F-AB2A-FE7FFD04B7E2}" v="49" dt="2021-05-14T12:30:24.767"/>
    <p1510:client id="{C0A923AF-7B93-4FEA-A289-09EC1918848D}" v="371" dt="2021-05-17T14:52:39.167"/>
    <p1510:client id="{C1DABED1-625F-4F8B-91D0-0CEF6409A823}" v="955" dt="2021-05-17T13:21:45.051"/>
    <p1510:client id="{E2A284B1-E834-41CB-820E-1722FB3EBCE8}" v="16" dt="2021-05-14T12:34:24.834"/>
    <p1510:client id="{EAC26576-E1C6-4B2D-91DB-34F2413585B3}" v="685" dt="2021-05-17T16:19:30.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0835" autoAdjust="0"/>
  </p:normalViewPr>
  <p:slideViewPr>
    <p:cSldViewPr snapToGrid="0">
      <p:cViewPr varScale="1">
        <p:scale>
          <a:sx n="87" d="100"/>
          <a:sy n="87" d="100"/>
        </p:scale>
        <p:origin x="108" y="216"/>
      </p:cViewPr>
      <p:guideLst>
        <p:guide orient="horz" pos="27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berman, Jordana J [NC]" userId="S::jordana.globerman@hrsdc-rhdcc.gc.ca::fbd26fab-ddad-4142-81f4-3b908b218c93" providerId="AD" clId="Web-{9D830DCE-EB7C-473F-A1C3-D6DBC381B952}"/>
    <pc:docChg chg="delSld modSld">
      <pc:chgData name="Globerman, Jordana J [NC]" userId="S::jordana.globerman@hrsdc-rhdcc.gc.ca::fbd26fab-ddad-4142-81f4-3b908b218c93" providerId="AD" clId="Web-{9D830DCE-EB7C-473F-A1C3-D6DBC381B952}" dt="2020-12-08T17:44:27.532" v="91" actId="20577"/>
      <pc:docMkLst>
        <pc:docMk/>
      </pc:docMkLst>
      <pc:sldChg chg="del">
        <pc:chgData name="Globerman, Jordana J [NC]" userId="S::jordana.globerman@hrsdc-rhdcc.gc.ca::fbd26fab-ddad-4142-81f4-3b908b218c93" providerId="AD" clId="Web-{9D830DCE-EB7C-473F-A1C3-D6DBC381B952}" dt="2020-12-08T17:42:43.672" v="1"/>
        <pc:sldMkLst>
          <pc:docMk/>
          <pc:sldMk cId="421821254" sldId="330"/>
        </pc:sldMkLst>
      </pc:sldChg>
      <pc:sldChg chg="del">
        <pc:chgData name="Globerman, Jordana J [NC]" userId="S::jordana.globerman@hrsdc-rhdcc.gc.ca::fbd26fab-ddad-4142-81f4-3b908b218c93" providerId="AD" clId="Web-{9D830DCE-EB7C-473F-A1C3-D6DBC381B952}" dt="2020-12-08T17:42:45.953" v="2"/>
        <pc:sldMkLst>
          <pc:docMk/>
          <pc:sldMk cId="1471615668" sldId="331"/>
        </pc:sldMkLst>
      </pc:sldChg>
      <pc:sldChg chg="del">
        <pc:chgData name="Globerman, Jordana J [NC]" userId="S::jordana.globerman@hrsdc-rhdcc.gc.ca::fbd26fab-ddad-4142-81f4-3b908b218c93" providerId="AD" clId="Web-{9D830DCE-EB7C-473F-A1C3-D6DBC381B952}" dt="2020-12-08T17:42:48.985" v="3"/>
        <pc:sldMkLst>
          <pc:docMk/>
          <pc:sldMk cId="895264769" sldId="332"/>
        </pc:sldMkLst>
      </pc:sldChg>
      <pc:sldChg chg="addSp modSp">
        <pc:chgData name="Globerman, Jordana J [NC]" userId="S::jordana.globerman@hrsdc-rhdcc.gc.ca::fbd26fab-ddad-4142-81f4-3b908b218c93" providerId="AD" clId="Web-{9D830DCE-EB7C-473F-A1C3-D6DBC381B952}" dt="2020-12-08T17:44:26.391" v="89" actId="20577"/>
        <pc:sldMkLst>
          <pc:docMk/>
          <pc:sldMk cId="3708192096" sldId="337"/>
        </pc:sldMkLst>
        <pc:spChg chg="add mod">
          <ac:chgData name="Globerman, Jordana J [NC]" userId="S::jordana.globerman@hrsdc-rhdcc.gc.ca::fbd26fab-ddad-4142-81f4-3b908b218c93" providerId="AD" clId="Web-{9D830DCE-EB7C-473F-A1C3-D6DBC381B952}" dt="2020-12-08T17:44:26.391" v="89" actId="20577"/>
          <ac:spMkLst>
            <pc:docMk/>
            <pc:sldMk cId="3708192096" sldId="337"/>
            <ac:spMk id="3" creationId="{5B1ACBC3-8C44-41C2-88D8-8E92A580F110}"/>
          </ac:spMkLst>
        </pc:spChg>
      </pc:sldChg>
      <pc:sldChg chg="del">
        <pc:chgData name="Globerman, Jordana J [NC]" userId="S::jordana.globerman@hrsdc-rhdcc.gc.ca::fbd26fab-ddad-4142-81f4-3b908b218c93" providerId="AD" clId="Web-{9D830DCE-EB7C-473F-A1C3-D6DBC381B952}" dt="2020-12-08T17:42:37.235" v="0"/>
        <pc:sldMkLst>
          <pc:docMk/>
          <pc:sldMk cId="1122532956" sldId="339"/>
        </pc:sldMkLst>
      </pc:sldChg>
    </pc:docChg>
  </pc:docChgLst>
  <pc:docChgLst>
    <pc:chgData name="Tiernan, Colleen C [NC]" userId="S::colleen.tiernan@hrsdc-rhdcc.gc.ca::fb63c34b-f2b0-4e07-bb97-ec99ee331888" providerId="AD" clId="Web-{7E8B9E8E-3657-4908-8ACB-7843C7F87064}"/>
    <pc:docChg chg="delSld modSld sldOrd">
      <pc:chgData name="Tiernan, Colleen C [NC]" userId="S::colleen.tiernan@hrsdc-rhdcc.gc.ca::fb63c34b-f2b0-4e07-bb97-ec99ee331888" providerId="AD" clId="Web-{7E8B9E8E-3657-4908-8ACB-7843C7F87064}" dt="2021-05-17T12:19:56.999" v="391"/>
      <pc:docMkLst>
        <pc:docMk/>
      </pc:docMkLst>
      <pc:sldChg chg="addSp delSp modSp">
        <pc:chgData name="Tiernan, Colleen C [NC]" userId="S::colleen.tiernan@hrsdc-rhdcc.gc.ca::fb63c34b-f2b0-4e07-bb97-ec99ee331888" providerId="AD" clId="Web-{7E8B9E8E-3657-4908-8ACB-7843C7F87064}" dt="2021-05-17T12:19:29.515" v="388" actId="20577"/>
        <pc:sldMkLst>
          <pc:docMk/>
          <pc:sldMk cId="663775372" sldId="328"/>
        </pc:sldMkLst>
        <pc:spChg chg="mod">
          <ac:chgData name="Tiernan, Colleen C [NC]" userId="S::colleen.tiernan@hrsdc-rhdcc.gc.ca::fb63c34b-f2b0-4e07-bb97-ec99ee331888" providerId="AD" clId="Web-{7E8B9E8E-3657-4908-8ACB-7843C7F87064}" dt="2021-05-17T12:18:06.655" v="340" actId="1076"/>
          <ac:spMkLst>
            <pc:docMk/>
            <pc:sldMk cId="663775372" sldId="328"/>
            <ac:spMk id="30" creationId="{00000000-0000-0000-0000-000000000000}"/>
          </ac:spMkLst>
        </pc:spChg>
        <pc:spChg chg="del">
          <ac:chgData name="Tiernan, Colleen C [NC]" userId="S::colleen.tiernan@hrsdc-rhdcc.gc.ca::fb63c34b-f2b0-4e07-bb97-ec99ee331888" providerId="AD" clId="Web-{7E8B9E8E-3657-4908-8ACB-7843C7F87064}" dt="2021-05-17T12:15:05.060" v="241"/>
          <ac:spMkLst>
            <pc:docMk/>
            <pc:sldMk cId="663775372" sldId="328"/>
            <ac:spMk id="32" creationId="{00000000-0000-0000-0000-000000000000}"/>
          </ac:spMkLst>
        </pc:spChg>
        <pc:spChg chg="del mod">
          <ac:chgData name="Tiernan, Colleen C [NC]" userId="S::colleen.tiernan@hrsdc-rhdcc.gc.ca::fb63c34b-f2b0-4e07-bb97-ec99ee331888" providerId="AD" clId="Web-{7E8B9E8E-3657-4908-8ACB-7843C7F87064}" dt="2021-05-17T12:15:10.654" v="243"/>
          <ac:spMkLst>
            <pc:docMk/>
            <pc:sldMk cId="663775372" sldId="328"/>
            <ac:spMk id="34" creationId="{00000000-0000-0000-0000-000000000000}"/>
          </ac:spMkLst>
        </pc:spChg>
        <pc:spChg chg="del mod">
          <ac:chgData name="Tiernan, Colleen C [NC]" userId="S::colleen.tiernan@hrsdc-rhdcc.gc.ca::fb63c34b-f2b0-4e07-bb97-ec99ee331888" providerId="AD" clId="Web-{7E8B9E8E-3657-4908-8ACB-7843C7F87064}" dt="2021-05-17T12:19:10.327" v="374"/>
          <ac:spMkLst>
            <pc:docMk/>
            <pc:sldMk cId="663775372" sldId="328"/>
            <ac:spMk id="35" creationId="{00000000-0000-0000-0000-000000000000}"/>
          </ac:spMkLst>
        </pc:spChg>
        <pc:spChg chg="mod">
          <ac:chgData name="Tiernan, Colleen C [NC]" userId="S::colleen.tiernan@hrsdc-rhdcc.gc.ca::fb63c34b-f2b0-4e07-bb97-ec99ee331888" providerId="AD" clId="Web-{7E8B9E8E-3657-4908-8ACB-7843C7F87064}" dt="2021-05-17T12:14:49.373" v="239" actId="1076"/>
          <ac:spMkLst>
            <pc:docMk/>
            <pc:sldMk cId="663775372" sldId="328"/>
            <ac:spMk id="37" creationId="{00000000-0000-0000-0000-000000000000}"/>
          </ac:spMkLst>
        </pc:spChg>
        <pc:spChg chg="mod">
          <ac:chgData name="Tiernan, Colleen C [NC]" userId="S::colleen.tiernan@hrsdc-rhdcc.gc.ca::fb63c34b-f2b0-4e07-bb97-ec99ee331888" providerId="AD" clId="Web-{7E8B9E8E-3657-4908-8ACB-7843C7F87064}" dt="2021-05-17T12:17:47.671" v="313" actId="20577"/>
          <ac:spMkLst>
            <pc:docMk/>
            <pc:sldMk cId="663775372" sldId="328"/>
            <ac:spMk id="38" creationId="{00000000-0000-0000-0000-000000000000}"/>
          </ac:spMkLst>
        </pc:spChg>
        <pc:spChg chg="del mod">
          <ac:chgData name="Tiernan, Colleen C [NC]" userId="S::colleen.tiernan@hrsdc-rhdcc.gc.ca::fb63c34b-f2b0-4e07-bb97-ec99ee331888" providerId="AD" clId="Web-{7E8B9E8E-3657-4908-8ACB-7843C7F87064}" dt="2021-05-17T12:19:14.530" v="377"/>
          <ac:spMkLst>
            <pc:docMk/>
            <pc:sldMk cId="663775372" sldId="328"/>
            <ac:spMk id="40" creationId="{00000000-0000-0000-0000-000000000000}"/>
          </ac:spMkLst>
        </pc:spChg>
        <pc:spChg chg="mod">
          <ac:chgData name="Tiernan, Colleen C [NC]" userId="S::colleen.tiernan@hrsdc-rhdcc.gc.ca::fb63c34b-f2b0-4e07-bb97-ec99ee331888" providerId="AD" clId="Web-{7E8B9E8E-3657-4908-8ACB-7843C7F87064}" dt="2021-05-17T12:17:16.092" v="274" actId="20577"/>
          <ac:spMkLst>
            <pc:docMk/>
            <pc:sldMk cId="663775372" sldId="328"/>
            <ac:spMk id="42" creationId="{43A1C0FF-93A2-644C-B9B1-64035046CF76}"/>
          </ac:spMkLst>
        </pc:spChg>
        <pc:spChg chg="mod">
          <ac:chgData name="Tiernan, Colleen C [NC]" userId="S::colleen.tiernan@hrsdc-rhdcc.gc.ca::fb63c34b-f2b0-4e07-bb97-ec99ee331888" providerId="AD" clId="Web-{7E8B9E8E-3657-4908-8ACB-7843C7F87064}" dt="2021-05-17T12:19:29.515" v="388" actId="20577"/>
          <ac:spMkLst>
            <pc:docMk/>
            <pc:sldMk cId="663775372" sldId="328"/>
            <ac:spMk id="43" creationId="{00000000-0000-0000-0000-000000000000}"/>
          </ac:spMkLst>
        </pc:spChg>
        <pc:spChg chg="add mod">
          <ac:chgData name="Tiernan, Colleen C [NC]" userId="S::colleen.tiernan@hrsdc-rhdcc.gc.ca::fb63c34b-f2b0-4e07-bb97-ec99ee331888" providerId="AD" clId="Web-{7E8B9E8E-3657-4908-8ACB-7843C7F87064}" dt="2021-05-17T12:18:19.858" v="360" actId="1076"/>
          <ac:spMkLst>
            <pc:docMk/>
            <pc:sldMk cId="663775372" sldId="328"/>
            <ac:spMk id="45" creationId="{36AF5993-5DCC-41ED-B7CB-276B3427312E}"/>
          </ac:spMkLst>
        </pc:spChg>
        <pc:spChg chg="del">
          <ac:chgData name="Tiernan, Colleen C [NC]" userId="S::colleen.tiernan@hrsdc-rhdcc.gc.ca::fb63c34b-f2b0-4e07-bb97-ec99ee331888" providerId="AD" clId="Web-{7E8B9E8E-3657-4908-8ACB-7843C7F87064}" dt="2021-05-17T12:16:39.764" v="266"/>
          <ac:spMkLst>
            <pc:docMk/>
            <pc:sldMk cId="663775372" sldId="328"/>
            <ac:spMk id="46" creationId="{97875BC8-620E-FE4C-A0F7-72CC3550EC68}"/>
          </ac:spMkLst>
        </pc:spChg>
        <pc:spChg chg="del">
          <ac:chgData name="Tiernan, Colleen C [NC]" userId="S::colleen.tiernan@hrsdc-rhdcc.gc.ca::fb63c34b-f2b0-4e07-bb97-ec99ee331888" providerId="AD" clId="Web-{7E8B9E8E-3657-4908-8ACB-7843C7F87064}" dt="2021-05-17T12:16:35.701" v="265"/>
          <ac:spMkLst>
            <pc:docMk/>
            <pc:sldMk cId="663775372" sldId="328"/>
            <ac:spMk id="47" creationId="{43A1C0FF-93A2-644C-B9B1-64035046CF76}"/>
          </ac:spMkLst>
        </pc:spChg>
        <pc:spChg chg="add mod">
          <ac:chgData name="Tiernan, Colleen C [NC]" userId="S::colleen.tiernan@hrsdc-rhdcc.gc.ca::fb63c34b-f2b0-4e07-bb97-ec99ee331888" providerId="AD" clId="Web-{7E8B9E8E-3657-4908-8ACB-7843C7F87064}" dt="2021-05-17T12:18:49.343" v="373" actId="1076"/>
          <ac:spMkLst>
            <pc:docMk/>
            <pc:sldMk cId="663775372" sldId="328"/>
            <ac:spMk id="48" creationId="{0E7B7AC2-B026-41F7-B860-0C1020C9498B}"/>
          </ac:spMkLst>
        </pc:spChg>
        <pc:spChg chg="add del mod">
          <ac:chgData name="Tiernan, Colleen C [NC]" userId="S::colleen.tiernan@hrsdc-rhdcc.gc.ca::fb63c34b-f2b0-4e07-bb97-ec99ee331888" providerId="AD" clId="Web-{7E8B9E8E-3657-4908-8ACB-7843C7F87064}" dt="2021-05-17T12:16:17.264" v="264"/>
          <ac:spMkLst>
            <pc:docMk/>
            <pc:sldMk cId="663775372" sldId="328"/>
            <ac:spMk id="49" creationId="{10EF650B-365D-4EBB-8673-EF14C78D2FC6}"/>
          </ac:spMkLst>
        </pc:spChg>
      </pc:sldChg>
      <pc:sldChg chg="ord">
        <pc:chgData name="Tiernan, Colleen C [NC]" userId="S::colleen.tiernan@hrsdc-rhdcc.gc.ca::fb63c34b-f2b0-4e07-bb97-ec99ee331888" providerId="AD" clId="Web-{7E8B9E8E-3657-4908-8ACB-7843C7F87064}" dt="2021-05-17T12:19:56.999" v="391"/>
        <pc:sldMkLst>
          <pc:docMk/>
          <pc:sldMk cId="3708192096" sldId="337"/>
        </pc:sldMkLst>
      </pc:sldChg>
      <pc:sldChg chg="ord">
        <pc:chgData name="Tiernan, Colleen C [NC]" userId="S::colleen.tiernan@hrsdc-rhdcc.gc.ca::fb63c34b-f2b0-4e07-bb97-ec99ee331888" providerId="AD" clId="Web-{7E8B9E8E-3657-4908-8ACB-7843C7F87064}" dt="2021-05-17T12:19:39.437" v="389"/>
        <pc:sldMkLst>
          <pc:docMk/>
          <pc:sldMk cId="2308600185" sldId="348"/>
        </pc:sldMkLst>
      </pc:sldChg>
      <pc:sldChg chg="del">
        <pc:chgData name="Tiernan, Colleen C [NC]" userId="S::colleen.tiernan@hrsdc-rhdcc.gc.ca::fb63c34b-f2b0-4e07-bb97-ec99ee331888" providerId="AD" clId="Web-{7E8B9E8E-3657-4908-8ACB-7843C7F87064}" dt="2021-05-17T12:19:43.296" v="390"/>
        <pc:sldMkLst>
          <pc:docMk/>
          <pc:sldMk cId="1420680271" sldId="376"/>
        </pc:sldMkLst>
      </pc:sldChg>
    </pc:docChg>
  </pc:docChgLst>
  <pc:docChgLst>
    <pc:chgData name="Paulin, Martine M [NC]" userId="S::martine.paulin@hrsdc-rhdcc.gc.ca::31b30444-cdc2-42b1-81b9-b7f7cf547e14" providerId="AD" clId="Web-{B5EEBD81-698D-4E3F-AB2A-FE7FFD04B7E2}"/>
    <pc:docChg chg="modSld">
      <pc:chgData name="Paulin, Martine M [NC]" userId="S::martine.paulin@hrsdc-rhdcc.gc.ca::31b30444-cdc2-42b1-81b9-b7f7cf547e14" providerId="AD" clId="Web-{B5EEBD81-698D-4E3F-AB2A-FE7FFD04B7E2}" dt="2021-05-14T12:30:24.767" v="35" actId="20577"/>
      <pc:docMkLst>
        <pc:docMk/>
      </pc:docMkLst>
      <pc:sldChg chg="modSp">
        <pc:chgData name="Paulin, Martine M [NC]" userId="S::martine.paulin@hrsdc-rhdcc.gc.ca::31b30444-cdc2-42b1-81b9-b7f7cf547e14" providerId="AD" clId="Web-{B5EEBD81-698D-4E3F-AB2A-FE7FFD04B7E2}" dt="2021-05-14T12:29:27.064" v="17" actId="20577"/>
        <pc:sldMkLst>
          <pc:docMk/>
          <pc:sldMk cId="1728722419" sldId="346"/>
        </pc:sldMkLst>
        <pc:spChg chg="mod">
          <ac:chgData name="Paulin, Martine M [NC]" userId="S::martine.paulin@hrsdc-rhdcc.gc.ca::31b30444-cdc2-42b1-81b9-b7f7cf547e14" providerId="AD" clId="Web-{B5EEBD81-698D-4E3F-AB2A-FE7FFD04B7E2}" dt="2021-05-14T12:29:23.845" v="14" actId="20577"/>
          <ac:spMkLst>
            <pc:docMk/>
            <pc:sldMk cId="1728722419" sldId="346"/>
            <ac:spMk id="33" creationId="{00000000-0000-0000-0000-000000000000}"/>
          </ac:spMkLst>
        </pc:spChg>
        <pc:spChg chg="mod">
          <ac:chgData name="Paulin, Martine M [NC]" userId="S::martine.paulin@hrsdc-rhdcc.gc.ca::31b30444-cdc2-42b1-81b9-b7f7cf547e14" providerId="AD" clId="Web-{B5EEBD81-698D-4E3F-AB2A-FE7FFD04B7E2}" dt="2021-05-14T12:29:13.876" v="11" actId="20577"/>
          <ac:spMkLst>
            <pc:docMk/>
            <pc:sldMk cId="1728722419" sldId="346"/>
            <ac:spMk id="35" creationId="{00000000-0000-0000-0000-000000000000}"/>
          </ac:spMkLst>
        </pc:spChg>
        <pc:spChg chg="mod">
          <ac:chgData name="Paulin, Martine M [NC]" userId="S::martine.paulin@hrsdc-rhdcc.gc.ca::31b30444-cdc2-42b1-81b9-b7f7cf547e14" providerId="AD" clId="Web-{B5EEBD81-698D-4E3F-AB2A-FE7FFD04B7E2}" dt="2021-05-14T12:29:00.157" v="9" actId="14100"/>
          <ac:spMkLst>
            <pc:docMk/>
            <pc:sldMk cId="1728722419" sldId="346"/>
            <ac:spMk id="36" creationId="{00000000-0000-0000-0000-000000000000}"/>
          </ac:spMkLst>
        </pc:spChg>
        <pc:spChg chg="mod">
          <ac:chgData name="Paulin, Martine M [NC]" userId="S::martine.paulin@hrsdc-rhdcc.gc.ca::31b30444-cdc2-42b1-81b9-b7f7cf547e14" providerId="AD" clId="Web-{B5EEBD81-698D-4E3F-AB2A-FE7FFD04B7E2}" dt="2021-05-14T12:28:51.532" v="2" actId="20577"/>
          <ac:spMkLst>
            <pc:docMk/>
            <pc:sldMk cId="1728722419" sldId="346"/>
            <ac:spMk id="37" creationId="{00000000-0000-0000-0000-000000000000}"/>
          </ac:spMkLst>
        </pc:spChg>
        <pc:spChg chg="mod">
          <ac:chgData name="Paulin, Martine M [NC]" userId="S::martine.paulin@hrsdc-rhdcc.gc.ca::31b30444-cdc2-42b1-81b9-b7f7cf547e14" providerId="AD" clId="Web-{B5EEBD81-698D-4E3F-AB2A-FE7FFD04B7E2}" dt="2021-05-14T12:29:27.064" v="17" actId="20577"/>
          <ac:spMkLst>
            <pc:docMk/>
            <pc:sldMk cId="1728722419" sldId="346"/>
            <ac:spMk id="38" creationId="{00000000-0000-0000-0000-000000000000}"/>
          </ac:spMkLst>
        </pc:spChg>
      </pc:sldChg>
      <pc:sldChg chg="modSp">
        <pc:chgData name="Paulin, Martine M [NC]" userId="S::martine.paulin@hrsdc-rhdcc.gc.ca::31b30444-cdc2-42b1-81b9-b7f7cf547e14" providerId="AD" clId="Web-{B5EEBD81-698D-4E3F-AB2A-FE7FFD04B7E2}" dt="2021-05-14T12:30:20.439" v="34" actId="20577"/>
        <pc:sldMkLst>
          <pc:docMk/>
          <pc:sldMk cId="3201057498" sldId="347"/>
        </pc:sldMkLst>
        <pc:spChg chg="mod">
          <ac:chgData name="Paulin, Martine M [NC]" userId="S::martine.paulin@hrsdc-rhdcc.gc.ca::31b30444-cdc2-42b1-81b9-b7f7cf547e14" providerId="AD" clId="Web-{B5EEBD81-698D-4E3F-AB2A-FE7FFD04B7E2}" dt="2021-05-14T12:30:10.735" v="31" actId="20577"/>
          <ac:spMkLst>
            <pc:docMk/>
            <pc:sldMk cId="3201057498" sldId="347"/>
            <ac:spMk id="56" creationId="{00000000-0000-0000-0000-000000000000}"/>
          </ac:spMkLst>
        </pc:spChg>
        <pc:spChg chg="mod">
          <ac:chgData name="Paulin, Martine M [NC]" userId="S::martine.paulin@hrsdc-rhdcc.gc.ca::31b30444-cdc2-42b1-81b9-b7f7cf547e14" providerId="AD" clId="Web-{B5EEBD81-698D-4E3F-AB2A-FE7FFD04B7E2}" dt="2021-05-14T12:29:58.048" v="26" actId="20577"/>
          <ac:spMkLst>
            <pc:docMk/>
            <pc:sldMk cId="3201057498" sldId="347"/>
            <ac:spMk id="57" creationId="{00000000-0000-0000-0000-000000000000}"/>
          </ac:spMkLst>
        </pc:spChg>
        <pc:spChg chg="mod">
          <ac:chgData name="Paulin, Martine M [NC]" userId="S::martine.paulin@hrsdc-rhdcc.gc.ca::31b30444-cdc2-42b1-81b9-b7f7cf547e14" providerId="AD" clId="Web-{B5EEBD81-698D-4E3F-AB2A-FE7FFD04B7E2}" dt="2021-05-14T12:29:51.814" v="23" actId="20577"/>
          <ac:spMkLst>
            <pc:docMk/>
            <pc:sldMk cId="3201057498" sldId="347"/>
            <ac:spMk id="58" creationId="{00000000-0000-0000-0000-000000000000}"/>
          </ac:spMkLst>
        </pc:spChg>
        <pc:spChg chg="mod">
          <ac:chgData name="Paulin, Martine M [NC]" userId="S::martine.paulin@hrsdc-rhdcc.gc.ca::31b30444-cdc2-42b1-81b9-b7f7cf547e14" providerId="AD" clId="Web-{B5EEBD81-698D-4E3F-AB2A-FE7FFD04B7E2}" dt="2021-05-14T12:29:45.064" v="20" actId="20577"/>
          <ac:spMkLst>
            <pc:docMk/>
            <pc:sldMk cId="3201057498" sldId="347"/>
            <ac:spMk id="59" creationId="{00000000-0000-0000-0000-000000000000}"/>
          </ac:spMkLst>
        </pc:spChg>
        <pc:spChg chg="mod">
          <ac:chgData name="Paulin, Martine M [NC]" userId="S::martine.paulin@hrsdc-rhdcc.gc.ca::31b30444-cdc2-42b1-81b9-b7f7cf547e14" providerId="AD" clId="Web-{B5EEBD81-698D-4E3F-AB2A-FE7FFD04B7E2}" dt="2021-05-14T12:30:20.439" v="34" actId="20577"/>
          <ac:spMkLst>
            <pc:docMk/>
            <pc:sldMk cId="3201057498" sldId="347"/>
            <ac:spMk id="60" creationId="{00000000-0000-0000-0000-000000000000}"/>
          </ac:spMkLst>
        </pc:spChg>
      </pc:sldChg>
      <pc:sldChg chg="modSp">
        <pc:chgData name="Paulin, Martine M [NC]" userId="S::martine.paulin@hrsdc-rhdcc.gc.ca::31b30444-cdc2-42b1-81b9-b7f7cf547e14" providerId="AD" clId="Web-{B5EEBD81-698D-4E3F-AB2A-FE7FFD04B7E2}" dt="2021-05-14T12:30:24.767" v="35" actId="20577"/>
        <pc:sldMkLst>
          <pc:docMk/>
          <pc:sldMk cId="4093271290" sldId="369"/>
        </pc:sldMkLst>
        <pc:spChg chg="mod">
          <ac:chgData name="Paulin, Martine M [NC]" userId="S::martine.paulin@hrsdc-rhdcc.gc.ca::31b30444-cdc2-42b1-81b9-b7f7cf547e14" providerId="AD" clId="Web-{B5EEBD81-698D-4E3F-AB2A-FE7FFD04B7E2}" dt="2021-05-14T12:30:24.767" v="35" actId="20577"/>
          <ac:spMkLst>
            <pc:docMk/>
            <pc:sldMk cId="4093271290" sldId="369"/>
            <ac:spMk id="34" creationId="{00000000-0000-0000-0000-000000000000}"/>
          </ac:spMkLst>
        </pc:spChg>
      </pc:sldChg>
    </pc:docChg>
  </pc:docChgLst>
  <pc:docChgLst>
    <pc:chgData name="Paulin, Martine M [NC]" userId="S::martine.paulin@hrsdc-rhdcc.gc.ca::31b30444-cdc2-42b1-81b9-b7f7cf547e14" providerId="AD" clId="Web-{E2A284B1-E834-41CB-820E-1722FB3EBCE8}"/>
    <pc:docChg chg="modSld">
      <pc:chgData name="Paulin, Martine M [NC]" userId="S::martine.paulin@hrsdc-rhdcc.gc.ca::31b30444-cdc2-42b1-81b9-b7f7cf547e14" providerId="AD" clId="Web-{E2A284B1-E834-41CB-820E-1722FB3EBCE8}" dt="2021-05-14T12:34:21.772" v="5" actId="1076"/>
      <pc:docMkLst>
        <pc:docMk/>
      </pc:docMkLst>
      <pc:sldChg chg="modSp">
        <pc:chgData name="Paulin, Martine M [NC]" userId="S::martine.paulin@hrsdc-rhdcc.gc.ca::31b30444-cdc2-42b1-81b9-b7f7cf547e14" providerId="AD" clId="Web-{E2A284B1-E834-41CB-820E-1722FB3EBCE8}" dt="2021-05-14T12:34:21.772" v="5" actId="1076"/>
        <pc:sldMkLst>
          <pc:docMk/>
          <pc:sldMk cId="2308600185" sldId="348"/>
        </pc:sldMkLst>
        <pc:spChg chg="mod">
          <ac:chgData name="Paulin, Martine M [NC]" userId="S::martine.paulin@hrsdc-rhdcc.gc.ca::31b30444-cdc2-42b1-81b9-b7f7cf547e14" providerId="AD" clId="Web-{E2A284B1-E834-41CB-820E-1722FB3EBCE8}" dt="2021-05-14T12:34:19.881" v="4" actId="14100"/>
          <ac:spMkLst>
            <pc:docMk/>
            <pc:sldMk cId="2308600185" sldId="348"/>
            <ac:spMk id="3" creationId="{A618E3F7-B59A-4161-9174-271BFD37730C}"/>
          </ac:spMkLst>
        </pc:spChg>
        <pc:picChg chg="mod">
          <ac:chgData name="Paulin, Martine M [NC]" userId="S::martine.paulin@hrsdc-rhdcc.gc.ca::31b30444-cdc2-42b1-81b9-b7f7cf547e14" providerId="AD" clId="Web-{E2A284B1-E834-41CB-820E-1722FB3EBCE8}" dt="2021-05-14T12:34:21.772" v="5" actId="1076"/>
          <ac:picMkLst>
            <pc:docMk/>
            <pc:sldMk cId="2308600185" sldId="348"/>
            <ac:picMk id="5" creationId="{94720034-6DFF-4770-8EC3-C4C34565575F}"/>
          </ac:picMkLst>
        </pc:picChg>
      </pc:sldChg>
    </pc:docChg>
  </pc:docChgLst>
  <pc:docChgLst>
    <pc:chgData name="Tiernan, Colleen C [NC]" userId="S::colleen.tiernan@hrsdc-rhdcc.gc.ca::fb63c34b-f2b0-4e07-bb97-ec99ee331888" providerId="AD" clId="Web-{A9D76492-8FCE-43FF-8AF9-6B16DE129FED}"/>
    <pc:docChg chg="addSld delSld modSld sldOrd">
      <pc:chgData name="Tiernan, Colleen C [NC]" userId="S::colleen.tiernan@hrsdc-rhdcc.gc.ca::fb63c34b-f2b0-4e07-bb97-ec99ee331888" providerId="AD" clId="Web-{A9D76492-8FCE-43FF-8AF9-6B16DE129FED}" dt="2021-05-14T20:17:48.240" v="385" actId="20577"/>
      <pc:docMkLst>
        <pc:docMk/>
      </pc:docMkLst>
      <pc:sldChg chg="delSp modSp">
        <pc:chgData name="Tiernan, Colleen C [NC]" userId="S::colleen.tiernan@hrsdc-rhdcc.gc.ca::fb63c34b-f2b0-4e07-bb97-ec99ee331888" providerId="AD" clId="Web-{A9D76492-8FCE-43FF-8AF9-6B16DE129FED}" dt="2021-05-14T20:05:54.231" v="151" actId="1076"/>
        <pc:sldMkLst>
          <pc:docMk/>
          <pc:sldMk cId="1695184141" sldId="298"/>
        </pc:sldMkLst>
        <pc:spChg chg="mod">
          <ac:chgData name="Tiernan, Colleen C [NC]" userId="S::colleen.tiernan@hrsdc-rhdcc.gc.ca::fb63c34b-f2b0-4e07-bb97-ec99ee331888" providerId="AD" clId="Web-{A9D76492-8FCE-43FF-8AF9-6B16DE129FED}" dt="2021-05-14T20:05:43.183" v="148" actId="1076"/>
          <ac:spMkLst>
            <pc:docMk/>
            <pc:sldMk cId="1695184141" sldId="298"/>
            <ac:spMk id="10" creationId="{CD75C539-2EDB-FD4A-8819-BB257A03FE2D}"/>
          </ac:spMkLst>
        </pc:spChg>
        <pc:spChg chg="del">
          <ac:chgData name="Tiernan, Colleen C [NC]" userId="S::colleen.tiernan@hrsdc-rhdcc.gc.ca::fb63c34b-f2b0-4e07-bb97-ec99ee331888" providerId="AD" clId="Web-{A9D76492-8FCE-43FF-8AF9-6B16DE129FED}" dt="2021-05-14T20:04:25.444" v="138"/>
          <ac:spMkLst>
            <pc:docMk/>
            <pc:sldMk cId="1695184141" sldId="298"/>
            <ac:spMk id="25" creationId="{43A1C0FF-93A2-644C-B9B1-64035046CF76}"/>
          </ac:spMkLst>
        </pc:spChg>
        <pc:spChg chg="del">
          <ac:chgData name="Tiernan, Colleen C [NC]" userId="S::colleen.tiernan@hrsdc-rhdcc.gc.ca::fb63c34b-f2b0-4e07-bb97-ec99ee331888" providerId="AD" clId="Web-{A9D76492-8FCE-43FF-8AF9-6B16DE129FED}" dt="2021-05-14T20:04:26.851" v="139"/>
          <ac:spMkLst>
            <pc:docMk/>
            <pc:sldMk cId="1695184141" sldId="298"/>
            <ac:spMk id="29" creationId="{97875BC8-620E-FE4C-A0F7-72CC3550EC68}"/>
          </ac:spMkLst>
        </pc:spChg>
        <pc:spChg chg="mod">
          <ac:chgData name="Tiernan, Colleen C [NC]" userId="S::colleen.tiernan@hrsdc-rhdcc.gc.ca::fb63c34b-f2b0-4e07-bb97-ec99ee331888" providerId="AD" clId="Web-{A9D76492-8FCE-43FF-8AF9-6B16DE129FED}" dt="2021-05-14T20:05:19.838" v="143" actId="1076"/>
          <ac:spMkLst>
            <pc:docMk/>
            <pc:sldMk cId="1695184141" sldId="298"/>
            <ac:spMk id="34" creationId="{97875BC8-620E-FE4C-A0F7-72CC3550EC68}"/>
          </ac:spMkLst>
        </pc:spChg>
        <pc:spChg chg="mod">
          <ac:chgData name="Tiernan, Colleen C [NC]" userId="S::colleen.tiernan@hrsdc-rhdcc.gc.ca::fb63c34b-f2b0-4e07-bb97-ec99ee331888" providerId="AD" clId="Web-{A9D76492-8FCE-43FF-8AF9-6B16DE129FED}" dt="2021-05-14T20:05:19.854" v="144" actId="1076"/>
          <ac:spMkLst>
            <pc:docMk/>
            <pc:sldMk cId="1695184141" sldId="298"/>
            <ac:spMk id="35" creationId="{43A1C0FF-93A2-644C-B9B1-64035046CF76}"/>
          </ac:spMkLst>
        </pc:spChg>
        <pc:picChg chg="mod">
          <ac:chgData name="Tiernan, Colleen C [NC]" userId="S::colleen.tiernan@hrsdc-rhdcc.gc.ca::fb63c34b-f2b0-4e07-bb97-ec99ee331888" providerId="AD" clId="Web-{A9D76492-8FCE-43FF-8AF9-6B16DE129FED}" dt="2021-05-14T20:05:08.541" v="142" actId="1076"/>
          <ac:picMkLst>
            <pc:docMk/>
            <pc:sldMk cId="1695184141" sldId="298"/>
            <ac:picMk id="37" creationId="{00000000-0000-0000-0000-000000000000}"/>
          </ac:picMkLst>
        </pc:picChg>
        <pc:cxnChg chg="mod">
          <ac:chgData name="Tiernan, Colleen C [NC]" userId="S::colleen.tiernan@hrsdc-rhdcc.gc.ca::fb63c34b-f2b0-4e07-bb97-ec99ee331888" providerId="AD" clId="Web-{A9D76492-8FCE-43FF-8AF9-6B16DE129FED}" dt="2021-05-14T20:05:54.215" v="149" actId="1076"/>
          <ac:cxnSpMkLst>
            <pc:docMk/>
            <pc:sldMk cId="1695184141" sldId="298"/>
            <ac:cxnSpMk id="20" creationId="{A1808E24-CBA8-684E-908B-F6FF9B12EFA2}"/>
          </ac:cxnSpMkLst>
        </pc:cxnChg>
        <pc:cxnChg chg="mod">
          <ac:chgData name="Tiernan, Colleen C [NC]" userId="S::colleen.tiernan@hrsdc-rhdcc.gc.ca::fb63c34b-f2b0-4e07-bb97-ec99ee331888" providerId="AD" clId="Web-{A9D76492-8FCE-43FF-8AF9-6B16DE129FED}" dt="2021-05-14T20:05:54.215" v="150" actId="1076"/>
          <ac:cxnSpMkLst>
            <pc:docMk/>
            <pc:sldMk cId="1695184141" sldId="298"/>
            <ac:cxnSpMk id="21" creationId="{1534B6E5-2832-A54A-A3B7-2873E551D28D}"/>
          </ac:cxnSpMkLst>
        </pc:cxnChg>
        <pc:cxnChg chg="mod">
          <ac:chgData name="Tiernan, Colleen C [NC]" userId="S::colleen.tiernan@hrsdc-rhdcc.gc.ca::fb63c34b-f2b0-4e07-bb97-ec99ee331888" providerId="AD" clId="Web-{A9D76492-8FCE-43FF-8AF9-6B16DE129FED}" dt="2021-05-14T20:05:54.231" v="151" actId="1076"/>
          <ac:cxnSpMkLst>
            <pc:docMk/>
            <pc:sldMk cId="1695184141" sldId="298"/>
            <ac:cxnSpMk id="22" creationId="{AFFBC0B2-98F5-4E41-9C22-9D8447433D13}"/>
          </ac:cxnSpMkLst>
        </pc:cxnChg>
      </pc:sldChg>
      <pc:sldChg chg="addSp delSp modSp">
        <pc:chgData name="Tiernan, Colleen C [NC]" userId="S::colleen.tiernan@hrsdc-rhdcc.gc.ca::fb63c34b-f2b0-4e07-bb97-ec99ee331888" providerId="AD" clId="Web-{A9D76492-8FCE-43FF-8AF9-6B16DE129FED}" dt="2021-05-14T20:06:40.280" v="157" actId="1076"/>
        <pc:sldMkLst>
          <pc:docMk/>
          <pc:sldMk cId="2183932694" sldId="305"/>
        </pc:sldMkLst>
        <pc:spChg chg="add mod">
          <ac:chgData name="Tiernan, Colleen C [NC]" userId="S::colleen.tiernan@hrsdc-rhdcc.gc.ca::fb63c34b-f2b0-4e07-bb97-ec99ee331888" providerId="AD" clId="Web-{A9D76492-8FCE-43FF-8AF9-6B16DE129FED}" dt="2021-05-14T20:04:13.209" v="137" actId="1076"/>
          <ac:spMkLst>
            <pc:docMk/>
            <pc:sldMk cId="2183932694" sldId="305"/>
            <ac:spMk id="4" creationId="{933E9DBD-CF8F-4546-ABCB-102361949A7D}"/>
          </ac:spMkLst>
        </pc:spChg>
        <pc:spChg chg="mod">
          <ac:chgData name="Tiernan, Colleen C [NC]" userId="S::colleen.tiernan@hrsdc-rhdcc.gc.ca::fb63c34b-f2b0-4e07-bb97-ec99ee331888" providerId="AD" clId="Web-{A9D76492-8FCE-43FF-8AF9-6B16DE129FED}" dt="2021-05-14T20:01:30.481" v="113" actId="14100"/>
          <ac:spMkLst>
            <pc:docMk/>
            <pc:sldMk cId="2183932694" sldId="305"/>
            <ac:spMk id="6" creationId="{B82B24D8-3057-DF4A-9C31-3B8C070C3FDC}"/>
          </ac:spMkLst>
        </pc:spChg>
        <pc:spChg chg="mod">
          <ac:chgData name="Tiernan, Colleen C [NC]" userId="S::colleen.tiernan@hrsdc-rhdcc.gc.ca::fb63c34b-f2b0-4e07-bb97-ec99ee331888" providerId="AD" clId="Web-{A9D76492-8FCE-43FF-8AF9-6B16DE129FED}" dt="2021-05-14T20:06:40.280" v="157" actId="1076"/>
          <ac:spMkLst>
            <pc:docMk/>
            <pc:sldMk cId="2183932694" sldId="305"/>
            <ac:spMk id="7" creationId="{00000000-0000-0000-0000-000000000000}"/>
          </ac:spMkLst>
        </pc:spChg>
        <pc:spChg chg="mod">
          <ac:chgData name="Tiernan, Colleen C [NC]" userId="S::colleen.tiernan@hrsdc-rhdcc.gc.ca::fb63c34b-f2b0-4e07-bb97-ec99ee331888" providerId="AD" clId="Web-{A9D76492-8FCE-43FF-8AF9-6B16DE129FED}" dt="2021-05-14T20:06:38.999" v="156" actId="1076"/>
          <ac:spMkLst>
            <pc:docMk/>
            <pc:sldMk cId="2183932694" sldId="305"/>
            <ac:spMk id="8" creationId="{00000000-0000-0000-0000-000000000000}"/>
          </ac:spMkLst>
        </pc:spChg>
        <pc:spChg chg="del mod">
          <ac:chgData name="Tiernan, Colleen C [NC]" userId="S::colleen.tiernan@hrsdc-rhdcc.gc.ca::fb63c34b-f2b0-4e07-bb97-ec99ee331888" providerId="AD" clId="Web-{A9D76492-8FCE-43FF-8AF9-6B16DE129FED}" dt="2021-05-14T20:04:07.381" v="136"/>
          <ac:spMkLst>
            <pc:docMk/>
            <pc:sldMk cId="2183932694" sldId="305"/>
            <ac:spMk id="19" creationId="{97875BC8-620E-FE4C-A0F7-72CC3550EC68}"/>
          </ac:spMkLst>
        </pc:spChg>
        <pc:picChg chg="mod">
          <ac:chgData name="Tiernan, Colleen C [NC]" userId="S::colleen.tiernan@hrsdc-rhdcc.gc.ca::fb63c34b-f2b0-4e07-bb97-ec99ee331888" providerId="AD" clId="Web-{A9D76492-8FCE-43FF-8AF9-6B16DE129FED}" dt="2021-05-14T20:04:42.570" v="141" actId="1076"/>
          <ac:picMkLst>
            <pc:docMk/>
            <pc:sldMk cId="2183932694" sldId="305"/>
            <ac:picMk id="13" creationId="{00000000-0000-0000-0000-000000000000}"/>
          </ac:picMkLst>
        </pc:picChg>
      </pc:sldChg>
      <pc:sldChg chg="modSp">
        <pc:chgData name="Tiernan, Colleen C [NC]" userId="S::colleen.tiernan@hrsdc-rhdcc.gc.ca::fb63c34b-f2b0-4e07-bb97-ec99ee331888" providerId="AD" clId="Web-{A9D76492-8FCE-43FF-8AF9-6B16DE129FED}" dt="2021-05-14T19:44:49.095" v="17" actId="20577"/>
        <pc:sldMkLst>
          <pc:docMk/>
          <pc:sldMk cId="1756855609" sldId="327"/>
        </pc:sldMkLst>
        <pc:spChg chg="mod">
          <ac:chgData name="Tiernan, Colleen C [NC]" userId="S::colleen.tiernan@hrsdc-rhdcc.gc.ca::fb63c34b-f2b0-4e07-bb97-ec99ee331888" providerId="AD" clId="Web-{A9D76492-8FCE-43FF-8AF9-6B16DE129FED}" dt="2021-05-14T19:43:53.264" v="9" actId="20577"/>
          <ac:spMkLst>
            <pc:docMk/>
            <pc:sldMk cId="1756855609" sldId="327"/>
            <ac:spMk id="27" creationId="{00000000-0000-0000-0000-000000000000}"/>
          </ac:spMkLst>
        </pc:spChg>
        <pc:spChg chg="mod">
          <ac:chgData name="Tiernan, Colleen C [NC]" userId="S::colleen.tiernan@hrsdc-rhdcc.gc.ca::fb63c34b-f2b0-4e07-bb97-ec99ee331888" providerId="AD" clId="Web-{A9D76492-8FCE-43FF-8AF9-6B16DE129FED}" dt="2021-05-14T19:44:49.095" v="17" actId="20577"/>
          <ac:spMkLst>
            <pc:docMk/>
            <pc:sldMk cId="1756855609" sldId="327"/>
            <ac:spMk id="82" creationId="{00000000-0000-0000-0000-000000000000}"/>
          </ac:spMkLst>
        </pc:spChg>
      </pc:sldChg>
      <pc:sldChg chg="addCm delCm">
        <pc:chgData name="Tiernan, Colleen C [NC]" userId="S::colleen.tiernan@hrsdc-rhdcc.gc.ca::fb63c34b-f2b0-4e07-bb97-ec99ee331888" providerId="AD" clId="Web-{A9D76492-8FCE-43FF-8AF9-6B16DE129FED}" dt="2021-05-14T19:49:14.939" v="26"/>
        <pc:sldMkLst>
          <pc:docMk/>
          <pc:sldMk cId="663775372" sldId="328"/>
        </pc:sldMkLst>
      </pc:sldChg>
      <pc:sldChg chg="ord">
        <pc:chgData name="Tiernan, Colleen C [NC]" userId="S::colleen.tiernan@hrsdc-rhdcc.gc.ca::fb63c34b-f2b0-4e07-bb97-ec99ee331888" providerId="AD" clId="Web-{A9D76492-8FCE-43FF-8AF9-6B16DE129FED}" dt="2021-05-14T20:13:02.677" v="302"/>
        <pc:sldMkLst>
          <pc:docMk/>
          <pc:sldMk cId="3470417141" sldId="340"/>
        </pc:sldMkLst>
      </pc:sldChg>
      <pc:sldChg chg="ord">
        <pc:chgData name="Tiernan, Colleen C [NC]" userId="S::colleen.tiernan@hrsdc-rhdcc.gc.ca::fb63c34b-f2b0-4e07-bb97-ec99ee331888" providerId="AD" clId="Web-{A9D76492-8FCE-43FF-8AF9-6B16DE129FED}" dt="2021-05-14T20:13:07.927" v="303"/>
        <pc:sldMkLst>
          <pc:docMk/>
          <pc:sldMk cId="2099460228" sldId="345"/>
        </pc:sldMkLst>
      </pc:sldChg>
      <pc:sldChg chg="ord">
        <pc:chgData name="Tiernan, Colleen C [NC]" userId="S::colleen.tiernan@hrsdc-rhdcc.gc.ca::fb63c34b-f2b0-4e07-bb97-ec99ee331888" providerId="AD" clId="Web-{A9D76492-8FCE-43FF-8AF9-6B16DE129FED}" dt="2021-05-14T20:10:52.435" v="254"/>
        <pc:sldMkLst>
          <pc:docMk/>
          <pc:sldMk cId="1728722419" sldId="346"/>
        </pc:sldMkLst>
      </pc:sldChg>
      <pc:sldChg chg="ord">
        <pc:chgData name="Tiernan, Colleen C [NC]" userId="S::colleen.tiernan@hrsdc-rhdcc.gc.ca::fb63c34b-f2b0-4e07-bb97-ec99ee331888" providerId="AD" clId="Web-{A9D76492-8FCE-43FF-8AF9-6B16DE129FED}" dt="2021-05-14T20:10:52.435" v="253"/>
        <pc:sldMkLst>
          <pc:docMk/>
          <pc:sldMk cId="3201057498" sldId="347"/>
        </pc:sldMkLst>
      </pc:sldChg>
      <pc:sldChg chg="del">
        <pc:chgData name="Tiernan, Colleen C [NC]" userId="S::colleen.tiernan@hrsdc-rhdcc.gc.ca::fb63c34b-f2b0-4e07-bb97-ec99ee331888" providerId="AD" clId="Web-{A9D76492-8FCE-43FF-8AF9-6B16DE129FED}" dt="2021-05-14T19:53:54.158" v="27"/>
        <pc:sldMkLst>
          <pc:docMk/>
          <pc:sldMk cId="2882672421" sldId="353"/>
        </pc:sldMkLst>
      </pc:sldChg>
      <pc:sldChg chg="modSp">
        <pc:chgData name="Tiernan, Colleen C [NC]" userId="S::colleen.tiernan@hrsdc-rhdcc.gc.ca::fb63c34b-f2b0-4e07-bb97-ec99ee331888" providerId="AD" clId="Web-{A9D76492-8FCE-43FF-8AF9-6B16DE129FED}" dt="2021-05-14T19:45:19.972" v="21" actId="20577"/>
        <pc:sldMkLst>
          <pc:docMk/>
          <pc:sldMk cId="4164612472" sldId="358"/>
        </pc:sldMkLst>
        <pc:spChg chg="mod">
          <ac:chgData name="Tiernan, Colleen C [NC]" userId="S::colleen.tiernan@hrsdc-rhdcc.gc.ca::fb63c34b-f2b0-4e07-bb97-ec99ee331888" providerId="AD" clId="Web-{A9D76492-8FCE-43FF-8AF9-6B16DE129FED}" dt="2021-05-14T19:45:19.972" v="21" actId="20577"/>
          <ac:spMkLst>
            <pc:docMk/>
            <pc:sldMk cId="4164612472" sldId="358"/>
            <ac:spMk id="9" creationId="{00000000-0000-0000-0000-000000000000}"/>
          </ac:spMkLst>
        </pc:spChg>
      </pc:sldChg>
      <pc:sldChg chg="modSp">
        <pc:chgData name="Tiernan, Colleen C [NC]" userId="S::colleen.tiernan@hrsdc-rhdcc.gc.ca::fb63c34b-f2b0-4e07-bb97-ec99ee331888" providerId="AD" clId="Web-{A9D76492-8FCE-43FF-8AF9-6B16DE129FED}" dt="2021-05-14T19:45:38.848" v="24" actId="1076"/>
        <pc:sldMkLst>
          <pc:docMk/>
          <pc:sldMk cId="1653303342" sldId="359"/>
        </pc:sldMkLst>
        <pc:cxnChg chg="mod">
          <ac:chgData name="Tiernan, Colleen C [NC]" userId="S::colleen.tiernan@hrsdc-rhdcc.gc.ca::fb63c34b-f2b0-4e07-bb97-ec99ee331888" providerId="AD" clId="Web-{A9D76492-8FCE-43FF-8AF9-6B16DE129FED}" dt="2021-05-14T19:45:38.833" v="22" actId="1076"/>
          <ac:cxnSpMkLst>
            <pc:docMk/>
            <pc:sldMk cId="1653303342" sldId="359"/>
            <ac:cxnSpMk id="7" creationId="{00000000-0000-0000-0000-000000000000}"/>
          </ac:cxnSpMkLst>
        </pc:cxnChg>
        <pc:cxnChg chg="mod">
          <ac:chgData name="Tiernan, Colleen C [NC]" userId="S::colleen.tiernan@hrsdc-rhdcc.gc.ca::fb63c34b-f2b0-4e07-bb97-ec99ee331888" providerId="AD" clId="Web-{A9D76492-8FCE-43FF-8AF9-6B16DE129FED}" dt="2021-05-14T19:45:38.833" v="23" actId="1076"/>
          <ac:cxnSpMkLst>
            <pc:docMk/>
            <pc:sldMk cId="1653303342" sldId="359"/>
            <ac:cxnSpMk id="8" creationId="{00000000-0000-0000-0000-000000000000}"/>
          </ac:cxnSpMkLst>
        </pc:cxnChg>
        <pc:cxnChg chg="mod">
          <ac:chgData name="Tiernan, Colleen C [NC]" userId="S::colleen.tiernan@hrsdc-rhdcc.gc.ca::fb63c34b-f2b0-4e07-bb97-ec99ee331888" providerId="AD" clId="Web-{A9D76492-8FCE-43FF-8AF9-6B16DE129FED}" dt="2021-05-14T19:45:38.848" v="24" actId="1076"/>
          <ac:cxnSpMkLst>
            <pc:docMk/>
            <pc:sldMk cId="1653303342" sldId="359"/>
            <ac:cxnSpMk id="9" creationId="{00000000-0000-0000-0000-000000000000}"/>
          </ac:cxnSpMkLst>
        </pc:cxnChg>
      </pc:sldChg>
      <pc:sldChg chg="modSp">
        <pc:chgData name="Tiernan, Colleen C [NC]" userId="S::colleen.tiernan@hrsdc-rhdcc.gc.ca::fb63c34b-f2b0-4e07-bb97-ec99ee331888" providerId="AD" clId="Web-{A9D76492-8FCE-43FF-8AF9-6B16DE129FED}" dt="2021-05-14T20:06:18.310" v="155" actId="1076"/>
        <pc:sldMkLst>
          <pc:docMk/>
          <pc:sldMk cId="2878297452" sldId="360"/>
        </pc:sldMkLst>
        <pc:spChg chg="mod">
          <ac:chgData name="Tiernan, Colleen C [NC]" userId="S::colleen.tiernan@hrsdc-rhdcc.gc.ca::fb63c34b-f2b0-4e07-bb97-ec99ee331888" providerId="AD" clId="Web-{A9D76492-8FCE-43FF-8AF9-6B16DE129FED}" dt="2021-05-14T20:06:18.310" v="155" actId="1076"/>
          <ac:spMkLst>
            <pc:docMk/>
            <pc:sldMk cId="2878297452" sldId="360"/>
            <ac:spMk id="4" creationId="{00000000-0000-0000-0000-000000000000}"/>
          </ac:spMkLst>
        </pc:spChg>
        <pc:spChg chg="mod">
          <ac:chgData name="Tiernan, Colleen C [NC]" userId="S::colleen.tiernan@hrsdc-rhdcc.gc.ca::fb63c34b-f2b0-4e07-bb97-ec99ee331888" providerId="AD" clId="Web-{A9D76492-8FCE-43FF-8AF9-6B16DE129FED}" dt="2021-05-14T20:06:06.216" v="153" actId="1076"/>
          <ac:spMkLst>
            <pc:docMk/>
            <pc:sldMk cId="2878297452" sldId="360"/>
            <ac:spMk id="27" creationId="{00000000-0000-0000-0000-000000000000}"/>
          </ac:spMkLst>
        </pc:spChg>
      </pc:sldChg>
      <pc:sldChg chg="modSp">
        <pc:chgData name="Tiernan, Colleen C [NC]" userId="S::colleen.tiernan@hrsdc-rhdcc.gc.ca::fb63c34b-f2b0-4e07-bb97-ec99ee331888" providerId="AD" clId="Web-{A9D76492-8FCE-43FF-8AF9-6B16DE129FED}" dt="2021-05-14T20:10:32.169" v="252" actId="20577"/>
        <pc:sldMkLst>
          <pc:docMk/>
          <pc:sldMk cId="2584998745" sldId="362"/>
        </pc:sldMkLst>
        <pc:spChg chg="mod">
          <ac:chgData name="Tiernan, Colleen C [NC]" userId="S::colleen.tiernan@hrsdc-rhdcc.gc.ca::fb63c34b-f2b0-4e07-bb97-ec99ee331888" providerId="AD" clId="Web-{A9D76492-8FCE-43FF-8AF9-6B16DE129FED}" dt="2021-05-14T20:10:07.683" v="189" actId="20577"/>
          <ac:spMkLst>
            <pc:docMk/>
            <pc:sldMk cId="2584998745" sldId="362"/>
            <ac:spMk id="6" creationId="{00000000-0000-0000-0000-000000000000}"/>
          </ac:spMkLst>
        </pc:spChg>
        <pc:spChg chg="mod">
          <ac:chgData name="Tiernan, Colleen C [NC]" userId="S::colleen.tiernan@hrsdc-rhdcc.gc.ca::fb63c34b-f2b0-4e07-bb97-ec99ee331888" providerId="AD" clId="Web-{A9D76492-8FCE-43FF-8AF9-6B16DE129FED}" dt="2021-05-14T20:10:32.169" v="252" actId="20577"/>
          <ac:spMkLst>
            <pc:docMk/>
            <pc:sldMk cId="2584998745" sldId="362"/>
            <ac:spMk id="9" creationId="{00000000-0000-0000-0000-000000000000}"/>
          </ac:spMkLst>
        </pc:spChg>
      </pc:sldChg>
      <pc:sldChg chg="modSp">
        <pc:chgData name="Tiernan, Colleen C [NC]" userId="S::colleen.tiernan@hrsdc-rhdcc.gc.ca::fb63c34b-f2b0-4e07-bb97-ec99ee331888" providerId="AD" clId="Web-{A9D76492-8FCE-43FF-8AF9-6B16DE129FED}" dt="2021-05-14T19:54:01.893" v="29" actId="20577"/>
        <pc:sldMkLst>
          <pc:docMk/>
          <pc:sldMk cId="3643658865" sldId="363"/>
        </pc:sldMkLst>
        <pc:spChg chg="mod">
          <ac:chgData name="Tiernan, Colleen C [NC]" userId="S::colleen.tiernan@hrsdc-rhdcc.gc.ca::fb63c34b-f2b0-4e07-bb97-ec99ee331888" providerId="AD" clId="Web-{A9D76492-8FCE-43FF-8AF9-6B16DE129FED}" dt="2021-05-14T19:54:01.893" v="29" actId="20577"/>
          <ac:spMkLst>
            <pc:docMk/>
            <pc:sldMk cId="3643658865" sldId="363"/>
            <ac:spMk id="9" creationId="{00000000-0000-0000-0000-000000000000}"/>
          </ac:spMkLst>
        </pc:spChg>
      </pc:sldChg>
      <pc:sldChg chg="modSp ord">
        <pc:chgData name="Tiernan, Colleen C [NC]" userId="S::colleen.tiernan@hrsdc-rhdcc.gc.ca::fb63c34b-f2b0-4e07-bb97-ec99ee331888" providerId="AD" clId="Web-{A9D76492-8FCE-43FF-8AF9-6B16DE129FED}" dt="2021-05-14T20:16:20.720" v="373" actId="20577"/>
        <pc:sldMkLst>
          <pc:docMk/>
          <pc:sldMk cId="4093271290" sldId="369"/>
        </pc:sldMkLst>
        <pc:spChg chg="mod">
          <ac:chgData name="Tiernan, Colleen C [NC]" userId="S::colleen.tiernan@hrsdc-rhdcc.gc.ca::fb63c34b-f2b0-4e07-bb97-ec99ee331888" providerId="AD" clId="Web-{A9D76492-8FCE-43FF-8AF9-6B16DE129FED}" dt="2021-05-14T20:16:20.720" v="373" actId="20577"/>
          <ac:spMkLst>
            <pc:docMk/>
            <pc:sldMk cId="4093271290" sldId="369"/>
            <ac:spMk id="33" creationId="{00000000-0000-0000-0000-000000000000}"/>
          </ac:spMkLst>
        </pc:spChg>
      </pc:sldChg>
      <pc:sldChg chg="modSp">
        <pc:chgData name="Tiernan, Colleen C [NC]" userId="S::colleen.tiernan@hrsdc-rhdcc.gc.ca::fb63c34b-f2b0-4e07-bb97-ec99ee331888" providerId="AD" clId="Web-{A9D76492-8FCE-43FF-8AF9-6B16DE129FED}" dt="2021-05-14T19:45:13.269" v="19" actId="20577"/>
        <pc:sldMkLst>
          <pc:docMk/>
          <pc:sldMk cId="2592966733" sldId="373"/>
        </pc:sldMkLst>
        <pc:spChg chg="mod">
          <ac:chgData name="Tiernan, Colleen C [NC]" userId="S::colleen.tiernan@hrsdc-rhdcc.gc.ca::fb63c34b-f2b0-4e07-bb97-ec99ee331888" providerId="AD" clId="Web-{A9D76492-8FCE-43FF-8AF9-6B16DE129FED}" dt="2021-05-14T19:45:13.269" v="19" actId="20577"/>
          <ac:spMkLst>
            <pc:docMk/>
            <pc:sldMk cId="2592966733" sldId="373"/>
            <ac:spMk id="23" creationId="{00000000-0000-0000-0000-000000000000}"/>
          </ac:spMkLst>
        </pc:spChg>
      </pc:sldChg>
      <pc:sldChg chg="modSp add replId">
        <pc:chgData name="Tiernan, Colleen C [NC]" userId="S::colleen.tiernan@hrsdc-rhdcc.gc.ca::fb63c34b-f2b0-4e07-bb97-ec99ee331888" providerId="AD" clId="Web-{A9D76492-8FCE-43FF-8AF9-6B16DE129FED}" dt="2021-05-14T20:17:48.240" v="385" actId="20577"/>
        <pc:sldMkLst>
          <pc:docMk/>
          <pc:sldMk cId="933122960" sldId="374"/>
        </pc:sldMkLst>
        <pc:spChg chg="mod">
          <ac:chgData name="Tiernan, Colleen C [NC]" userId="S::colleen.tiernan@hrsdc-rhdcc.gc.ca::fb63c34b-f2b0-4e07-bb97-ec99ee331888" providerId="AD" clId="Web-{A9D76492-8FCE-43FF-8AF9-6B16DE129FED}" dt="2021-05-14T20:17:48.240" v="385" actId="20577"/>
          <ac:spMkLst>
            <pc:docMk/>
            <pc:sldMk cId="933122960" sldId="374"/>
            <ac:spMk id="6" creationId="{00000000-0000-0000-0000-000000000000}"/>
          </ac:spMkLst>
        </pc:spChg>
        <pc:spChg chg="mod">
          <ac:chgData name="Tiernan, Colleen C [NC]" userId="S::colleen.tiernan@hrsdc-rhdcc.gc.ca::fb63c34b-f2b0-4e07-bb97-ec99ee331888" providerId="AD" clId="Web-{A9D76492-8FCE-43FF-8AF9-6B16DE129FED}" dt="2021-05-14T20:14:52.715" v="367" actId="20577"/>
          <ac:spMkLst>
            <pc:docMk/>
            <pc:sldMk cId="933122960" sldId="374"/>
            <ac:spMk id="9" creationId="{00000000-0000-0000-0000-000000000000}"/>
          </ac:spMkLst>
        </pc:spChg>
      </pc:sldChg>
      <pc:sldChg chg="addSp modSp new">
        <pc:chgData name="Tiernan, Colleen C [NC]" userId="S::colleen.tiernan@hrsdc-rhdcc.gc.ca::fb63c34b-f2b0-4e07-bb97-ec99ee331888" providerId="AD" clId="Web-{A9D76492-8FCE-43FF-8AF9-6B16DE129FED}" dt="2021-05-14T20:12:12.315" v="301" actId="20577"/>
        <pc:sldMkLst>
          <pc:docMk/>
          <pc:sldMk cId="1127229949" sldId="375"/>
        </pc:sldMkLst>
        <pc:spChg chg="add mod">
          <ac:chgData name="Tiernan, Colleen C [NC]" userId="S::colleen.tiernan@hrsdc-rhdcc.gc.ca::fb63c34b-f2b0-4e07-bb97-ec99ee331888" providerId="AD" clId="Web-{A9D76492-8FCE-43FF-8AF9-6B16DE129FED}" dt="2021-05-14T20:12:12.315" v="301" actId="20577"/>
          <ac:spMkLst>
            <pc:docMk/>
            <pc:sldMk cId="1127229949" sldId="375"/>
            <ac:spMk id="4" creationId="{7950F0F7-9611-4BB1-B315-EAD3F957C4DA}"/>
          </ac:spMkLst>
        </pc:spChg>
      </pc:sldChg>
      <pc:sldChg chg="addSp modSp new ord">
        <pc:chgData name="Tiernan, Colleen C [NC]" userId="S::colleen.tiernan@hrsdc-rhdcc.gc.ca::fb63c34b-f2b0-4e07-bb97-ec99ee331888" providerId="AD" clId="Web-{A9D76492-8FCE-43FF-8AF9-6B16DE129FED}" dt="2021-05-14T20:14:06.571" v="330" actId="20577"/>
        <pc:sldMkLst>
          <pc:docMk/>
          <pc:sldMk cId="1420680271" sldId="376"/>
        </pc:sldMkLst>
        <pc:spChg chg="add mod">
          <ac:chgData name="Tiernan, Colleen C [NC]" userId="S::colleen.tiernan@hrsdc-rhdcc.gc.ca::fb63c34b-f2b0-4e07-bb97-ec99ee331888" providerId="AD" clId="Web-{A9D76492-8FCE-43FF-8AF9-6B16DE129FED}" dt="2021-05-14T20:14:06.571" v="330" actId="20577"/>
          <ac:spMkLst>
            <pc:docMk/>
            <pc:sldMk cId="1420680271" sldId="376"/>
            <ac:spMk id="4" creationId="{2C822B68-3FB0-4A8D-9607-C1448165DE49}"/>
          </ac:spMkLst>
        </pc:spChg>
      </pc:sldChg>
    </pc:docChg>
  </pc:docChgLst>
  <pc:docChgLst>
    <pc:chgData name="Paulin, Martine M [NC]" userId="S::martine.paulin@hrsdc-rhdcc.gc.ca::31b30444-cdc2-42b1-81b9-b7f7cf547e14" providerId="AD" clId="Web-{5B49C703-2D10-4C1E-90D7-46B55606A6C5}"/>
    <pc:docChg chg="modSld">
      <pc:chgData name="Paulin, Martine M [NC]" userId="S::martine.paulin@hrsdc-rhdcc.gc.ca::31b30444-cdc2-42b1-81b9-b7f7cf547e14" providerId="AD" clId="Web-{5B49C703-2D10-4C1E-90D7-46B55606A6C5}" dt="2021-05-14T12:58:30.845" v="56"/>
      <pc:docMkLst>
        <pc:docMk/>
      </pc:docMkLst>
      <pc:sldChg chg="addSp delSp modSp">
        <pc:chgData name="Paulin, Martine M [NC]" userId="S::martine.paulin@hrsdc-rhdcc.gc.ca::31b30444-cdc2-42b1-81b9-b7f7cf547e14" providerId="AD" clId="Web-{5B49C703-2D10-4C1E-90D7-46B55606A6C5}" dt="2021-05-14T12:58:30.845" v="56"/>
        <pc:sldMkLst>
          <pc:docMk/>
          <pc:sldMk cId="2592966733" sldId="373"/>
        </pc:sldMkLst>
        <pc:spChg chg="add mod">
          <ac:chgData name="Paulin, Martine M [NC]" userId="S::martine.paulin@hrsdc-rhdcc.gc.ca::31b30444-cdc2-42b1-81b9-b7f7cf547e14" providerId="AD" clId="Web-{5B49C703-2D10-4C1E-90D7-46B55606A6C5}" dt="2021-05-14T12:57:15.095" v="38" actId="1076"/>
          <ac:spMkLst>
            <pc:docMk/>
            <pc:sldMk cId="2592966733" sldId="373"/>
            <ac:spMk id="4" creationId="{4D959A4D-84AC-4C8F-9AAA-1DB956899830}"/>
          </ac:spMkLst>
        </pc:spChg>
        <pc:spChg chg="add mod">
          <ac:chgData name="Paulin, Martine M [NC]" userId="S::martine.paulin@hrsdc-rhdcc.gc.ca::31b30444-cdc2-42b1-81b9-b7f7cf547e14" providerId="AD" clId="Web-{5B49C703-2D10-4C1E-90D7-46B55606A6C5}" dt="2021-05-14T12:58:21.236" v="54" actId="20577"/>
          <ac:spMkLst>
            <pc:docMk/>
            <pc:sldMk cId="2592966733" sldId="373"/>
            <ac:spMk id="5" creationId="{A29EB2F0-2BA2-4890-A408-9A52ACB5F9DC}"/>
          </ac:spMkLst>
        </pc:spChg>
        <pc:spChg chg="add del mod">
          <ac:chgData name="Paulin, Martine M [NC]" userId="S::martine.paulin@hrsdc-rhdcc.gc.ca::31b30444-cdc2-42b1-81b9-b7f7cf547e14" providerId="AD" clId="Web-{5B49C703-2D10-4C1E-90D7-46B55606A6C5}" dt="2021-05-14T12:58:30.845" v="56"/>
          <ac:spMkLst>
            <pc:docMk/>
            <pc:sldMk cId="2592966733" sldId="373"/>
            <ac:spMk id="13" creationId="{84038FEB-2F71-44ED-B561-8143EE2289AE}"/>
          </ac:spMkLst>
        </pc:spChg>
        <pc:spChg chg="add mod">
          <ac:chgData name="Paulin, Martine M [NC]" userId="S::martine.paulin@hrsdc-rhdcc.gc.ca::31b30444-cdc2-42b1-81b9-b7f7cf547e14" providerId="AD" clId="Web-{5B49C703-2D10-4C1E-90D7-46B55606A6C5}" dt="2021-05-14T12:57:09.345" v="37" actId="1076"/>
          <ac:spMkLst>
            <pc:docMk/>
            <pc:sldMk cId="2592966733" sldId="373"/>
            <ac:spMk id="14" creationId="{468D856B-F79B-44E4-9975-4B641EA903B2}"/>
          </ac:spMkLst>
        </pc:spChg>
        <pc:spChg chg="add mod">
          <ac:chgData name="Paulin, Martine M [NC]" userId="S::martine.paulin@hrsdc-rhdcc.gc.ca::31b30444-cdc2-42b1-81b9-b7f7cf547e14" providerId="AD" clId="Web-{5B49C703-2D10-4C1E-90D7-46B55606A6C5}" dt="2021-05-14T12:57:03.407" v="36" actId="1076"/>
          <ac:spMkLst>
            <pc:docMk/>
            <pc:sldMk cId="2592966733" sldId="373"/>
            <ac:spMk id="15" creationId="{C7845C26-886A-4F9A-A6C4-D6EFF4A81121}"/>
          </ac:spMkLst>
        </pc:spChg>
        <pc:spChg chg="add mod">
          <ac:chgData name="Paulin, Martine M [NC]" userId="S::martine.paulin@hrsdc-rhdcc.gc.ca::31b30444-cdc2-42b1-81b9-b7f7cf547e14" providerId="AD" clId="Web-{5B49C703-2D10-4C1E-90D7-46B55606A6C5}" dt="2021-05-14T12:56:58.985" v="35" actId="1076"/>
          <ac:spMkLst>
            <pc:docMk/>
            <pc:sldMk cId="2592966733" sldId="373"/>
            <ac:spMk id="16" creationId="{A74999AF-D87A-48C3-A37F-DE73602CE1B1}"/>
          </ac:spMkLst>
        </pc:spChg>
        <pc:spChg chg="add mod">
          <ac:chgData name="Paulin, Martine M [NC]" userId="S::martine.paulin@hrsdc-rhdcc.gc.ca::31b30444-cdc2-42b1-81b9-b7f7cf547e14" providerId="AD" clId="Web-{5B49C703-2D10-4C1E-90D7-46B55606A6C5}" dt="2021-05-14T12:58:16.298" v="53" actId="20577"/>
          <ac:spMkLst>
            <pc:docMk/>
            <pc:sldMk cId="2592966733" sldId="373"/>
            <ac:spMk id="17" creationId="{12C1F4A0-8DFD-4745-B701-53393CF67423}"/>
          </ac:spMkLst>
        </pc:spChg>
        <pc:spChg chg="add mod">
          <ac:chgData name="Paulin, Martine M [NC]" userId="S::martine.paulin@hrsdc-rhdcc.gc.ca::31b30444-cdc2-42b1-81b9-b7f7cf547e14" providerId="AD" clId="Web-{5B49C703-2D10-4C1E-90D7-46B55606A6C5}" dt="2021-05-14T12:58:26.126" v="55" actId="20577"/>
          <ac:spMkLst>
            <pc:docMk/>
            <pc:sldMk cId="2592966733" sldId="373"/>
            <ac:spMk id="18" creationId="{9873761F-2B7A-45C9-AC74-6D6BCA6B3514}"/>
          </ac:spMkLst>
        </pc:spChg>
        <pc:spChg chg="add mod">
          <ac:chgData name="Paulin, Martine M [NC]" userId="S::martine.paulin@hrsdc-rhdcc.gc.ca::31b30444-cdc2-42b1-81b9-b7f7cf547e14" providerId="AD" clId="Web-{5B49C703-2D10-4C1E-90D7-46B55606A6C5}" dt="2021-05-14T12:58:11.314" v="52" actId="20577"/>
          <ac:spMkLst>
            <pc:docMk/>
            <pc:sldMk cId="2592966733" sldId="373"/>
            <ac:spMk id="19" creationId="{DB53C714-0471-44A6-8674-B63F463988BC}"/>
          </ac:spMkLst>
        </pc:spChg>
        <pc:spChg chg="mod">
          <ac:chgData name="Paulin, Martine M [NC]" userId="S::martine.paulin@hrsdc-rhdcc.gc.ca::31b30444-cdc2-42b1-81b9-b7f7cf547e14" providerId="AD" clId="Web-{5B49C703-2D10-4C1E-90D7-46B55606A6C5}" dt="2021-05-14T12:57:19.048" v="40" actId="1076"/>
          <ac:spMkLst>
            <pc:docMk/>
            <pc:sldMk cId="2592966733" sldId="373"/>
            <ac:spMk id="23" creationId="{00000000-0000-0000-0000-000000000000}"/>
          </ac:spMkLst>
        </pc:spChg>
        <pc:spChg chg="mod">
          <ac:chgData name="Paulin, Martine M [NC]" userId="S::martine.paulin@hrsdc-rhdcc.gc.ca::31b30444-cdc2-42b1-81b9-b7f7cf547e14" providerId="AD" clId="Web-{5B49C703-2D10-4C1E-90D7-46B55606A6C5}" dt="2021-05-14T12:54:37.282" v="9" actId="1076"/>
          <ac:spMkLst>
            <pc:docMk/>
            <pc:sldMk cId="2592966733" sldId="373"/>
            <ac:spMk id="28" creationId="{66122027-C468-42F6-AE88-C4682A8F30CF}"/>
          </ac:spMkLst>
        </pc:spChg>
      </pc:sldChg>
    </pc:docChg>
  </pc:docChgLst>
  <pc:docChgLst>
    <pc:chgData name="Paulin, Martine M [NC]" userId="S::martine.paulin@hrsdc-rhdcc.gc.ca::31b30444-cdc2-42b1-81b9-b7f7cf547e14" providerId="AD" clId="Web-{912EB5AA-462E-4759-8F49-CA0412A91903}"/>
    <pc:docChg chg="modSld">
      <pc:chgData name="Paulin, Martine M [NC]" userId="S::martine.paulin@hrsdc-rhdcc.gc.ca::31b30444-cdc2-42b1-81b9-b7f7cf547e14" providerId="AD" clId="Web-{912EB5AA-462E-4759-8F49-CA0412A91903}" dt="2021-05-17T15:42:53.007" v="7" actId="1076"/>
      <pc:docMkLst>
        <pc:docMk/>
      </pc:docMkLst>
      <pc:sldChg chg="addSp modSp">
        <pc:chgData name="Paulin, Martine M [NC]" userId="S::martine.paulin@hrsdc-rhdcc.gc.ca::31b30444-cdc2-42b1-81b9-b7f7cf547e14" providerId="AD" clId="Web-{912EB5AA-462E-4759-8F49-CA0412A91903}" dt="2021-05-17T15:42:53.007" v="7" actId="1076"/>
        <pc:sldMkLst>
          <pc:docMk/>
          <pc:sldMk cId="3708192096" sldId="337"/>
        </pc:sldMkLst>
        <pc:spChg chg="mod">
          <ac:chgData name="Paulin, Martine M [NC]" userId="S::martine.paulin@hrsdc-rhdcc.gc.ca::31b30444-cdc2-42b1-81b9-b7f7cf547e14" providerId="AD" clId="Web-{912EB5AA-462E-4759-8F49-CA0412A91903}" dt="2021-05-17T15:42:36.085" v="3" actId="14100"/>
          <ac:spMkLst>
            <pc:docMk/>
            <pc:sldMk cId="3708192096" sldId="337"/>
            <ac:spMk id="10" creationId="{00000000-0000-0000-0000-000000000000}"/>
          </ac:spMkLst>
        </pc:spChg>
        <pc:picChg chg="add mod">
          <ac:chgData name="Paulin, Martine M [NC]" userId="S::martine.paulin@hrsdc-rhdcc.gc.ca::31b30444-cdc2-42b1-81b9-b7f7cf547e14" providerId="AD" clId="Web-{912EB5AA-462E-4759-8F49-CA0412A91903}" dt="2021-05-17T15:42:40.194" v="5" actId="1076"/>
          <ac:picMkLst>
            <pc:docMk/>
            <pc:sldMk cId="3708192096" sldId="337"/>
            <ac:picMk id="3" creationId="{85EC0A42-E2CE-4697-AEE4-6932E13E3B8C}"/>
          </ac:picMkLst>
        </pc:picChg>
        <pc:picChg chg="add mod">
          <ac:chgData name="Paulin, Martine M [NC]" userId="S::martine.paulin@hrsdc-rhdcc.gc.ca::31b30444-cdc2-42b1-81b9-b7f7cf547e14" providerId="AD" clId="Web-{912EB5AA-462E-4759-8F49-CA0412A91903}" dt="2021-05-17T15:42:53.007" v="7" actId="1076"/>
          <ac:picMkLst>
            <pc:docMk/>
            <pc:sldMk cId="3708192096" sldId="337"/>
            <ac:picMk id="5" creationId="{948967EB-282C-4FAC-9156-A51F9E8E3AA9}"/>
          </ac:picMkLst>
        </pc:picChg>
      </pc:sldChg>
    </pc:docChg>
  </pc:docChgLst>
  <pc:docChgLst>
    <pc:chgData name="Paulin, Martine M [NC]" userId="S::martine.paulin@hrsdc-rhdcc.gc.ca::31b30444-cdc2-42b1-81b9-b7f7cf547e14" providerId="AD" clId="Web-{C0A923AF-7B93-4FEA-A289-09EC1918848D}"/>
    <pc:docChg chg="modSld">
      <pc:chgData name="Paulin, Martine M [NC]" userId="S::martine.paulin@hrsdc-rhdcc.gc.ca::31b30444-cdc2-42b1-81b9-b7f7cf547e14" providerId="AD" clId="Web-{C0A923AF-7B93-4FEA-A289-09EC1918848D}" dt="2021-05-17T14:52:39.167" v="305" actId="1076"/>
      <pc:docMkLst>
        <pc:docMk/>
      </pc:docMkLst>
      <pc:sldChg chg="modSp">
        <pc:chgData name="Paulin, Martine M [NC]" userId="S::martine.paulin@hrsdc-rhdcc.gc.ca::31b30444-cdc2-42b1-81b9-b7f7cf547e14" providerId="AD" clId="Web-{C0A923AF-7B93-4FEA-A289-09EC1918848D}" dt="2021-05-17T14:39:33.564" v="57" actId="20577"/>
        <pc:sldMkLst>
          <pc:docMk/>
          <pc:sldMk cId="663775372" sldId="328"/>
        </pc:sldMkLst>
        <pc:spChg chg="mod">
          <ac:chgData name="Paulin, Martine M [NC]" userId="S::martine.paulin@hrsdc-rhdcc.gc.ca::31b30444-cdc2-42b1-81b9-b7f7cf547e14" providerId="AD" clId="Web-{C0A923AF-7B93-4FEA-A289-09EC1918848D}" dt="2021-05-17T14:39:10.939" v="54" actId="20577"/>
          <ac:spMkLst>
            <pc:docMk/>
            <pc:sldMk cId="663775372" sldId="328"/>
            <ac:spMk id="2" creationId="{057EC5EA-429B-4DF6-85A6-CE1540DF4B49}"/>
          </ac:spMkLst>
        </pc:spChg>
        <pc:spChg chg="mod">
          <ac:chgData name="Paulin, Martine M [NC]" userId="S::martine.paulin@hrsdc-rhdcc.gc.ca::31b30444-cdc2-42b1-81b9-b7f7cf547e14" providerId="AD" clId="Web-{C0A923AF-7B93-4FEA-A289-09EC1918848D}" dt="2021-05-17T14:38:52.298" v="47" actId="20577"/>
          <ac:spMkLst>
            <pc:docMk/>
            <pc:sldMk cId="663775372" sldId="328"/>
            <ac:spMk id="5" creationId="{E59A7197-39A0-49B0-8460-9EC24DA5606E}"/>
          </ac:spMkLst>
        </pc:spChg>
        <pc:spChg chg="mod">
          <ac:chgData name="Paulin, Martine M [NC]" userId="S::martine.paulin@hrsdc-rhdcc.gc.ca::31b30444-cdc2-42b1-81b9-b7f7cf547e14" providerId="AD" clId="Web-{C0A923AF-7B93-4FEA-A289-09EC1918848D}" dt="2021-05-17T14:39:33.564" v="57" actId="20577"/>
          <ac:spMkLst>
            <pc:docMk/>
            <pc:sldMk cId="663775372" sldId="328"/>
            <ac:spMk id="25" creationId="{00000000-0000-0000-0000-000000000000}"/>
          </ac:spMkLst>
        </pc:spChg>
        <pc:spChg chg="mod">
          <ac:chgData name="Paulin, Martine M [NC]" userId="S::martine.paulin@hrsdc-rhdcc.gc.ca::31b30444-cdc2-42b1-81b9-b7f7cf547e14" providerId="AD" clId="Web-{C0A923AF-7B93-4FEA-A289-09EC1918848D}" dt="2021-05-17T14:39:14.955" v="55" actId="14100"/>
          <ac:spMkLst>
            <pc:docMk/>
            <pc:sldMk cId="663775372" sldId="328"/>
            <ac:spMk id="27" creationId="{E22A5015-8B99-48CD-A59B-0753A1C84A73}"/>
          </ac:spMkLst>
        </pc:spChg>
        <pc:spChg chg="mod">
          <ac:chgData name="Paulin, Martine M [NC]" userId="S::martine.paulin@hrsdc-rhdcc.gc.ca::31b30444-cdc2-42b1-81b9-b7f7cf547e14" providerId="AD" clId="Web-{C0A923AF-7B93-4FEA-A289-09EC1918848D}" dt="2021-05-17T14:38:54.454" v="48" actId="1076"/>
          <ac:spMkLst>
            <pc:docMk/>
            <pc:sldMk cId="663775372" sldId="328"/>
            <ac:spMk id="45" creationId="{36AF5993-5DCC-41ED-B7CB-276B3427312E}"/>
          </ac:spMkLst>
        </pc:spChg>
      </pc:sldChg>
      <pc:sldChg chg="modSp">
        <pc:chgData name="Paulin, Martine M [NC]" userId="S::martine.paulin@hrsdc-rhdcc.gc.ca::31b30444-cdc2-42b1-81b9-b7f7cf547e14" providerId="AD" clId="Web-{C0A923AF-7B93-4FEA-A289-09EC1918848D}" dt="2021-05-17T14:49:25.586" v="233" actId="20577"/>
        <pc:sldMkLst>
          <pc:docMk/>
          <pc:sldMk cId="3708192096" sldId="337"/>
        </pc:sldMkLst>
        <pc:spChg chg="mod">
          <ac:chgData name="Paulin, Martine M [NC]" userId="S::martine.paulin@hrsdc-rhdcc.gc.ca::31b30444-cdc2-42b1-81b9-b7f7cf547e14" providerId="AD" clId="Web-{C0A923AF-7B93-4FEA-A289-09EC1918848D}" dt="2021-05-17T14:49:25.586" v="233" actId="20577"/>
          <ac:spMkLst>
            <pc:docMk/>
            <pc:sldMk cId="3708192096" sldId="337"/>
            <ac:spMk id="6" creationId="{00000000-0000-0000-0000-000000000000}"/>
          </ac:spMkLst>
        </pc:spChg>
      </pc:sldChg>
      <pc:sldChg chg="modSp">
        <pc:chgData name="Paulin, Martine M [NC]" userId="S::martine.paulin@hrsdc-rhdcc.gc.ca::31b30444-cdc2-42b1-81b9-b7f7cf547e14" providerId="AD" clId="Web-{C0A923AF-7B93-4FEA-A289-09EC1918848D}" dt="2021-05-17T14:42:25.832" v="95" actId="20577"/>
        <pc:sldMkLst>
          <pc:docMk/>
          <pc:sldMk cId="2584998745" sldId="362"/>
        </pc:sldMkLst>
        <pc:spChg chg="mod">
          <ac:chgData name="Paulin, Martine M [NC]" userId="S::martine.paulin@hrsdc-rhdcc.gc.ca::31b30444-cdc2-42b1-81b9-b7f7cf547e14" providerId="AD" clId="Web-{C0A923AF-7B93-4FEA-A289-09EC1918848D}" dt="2021-05-17T14:42:25.832" v="95" actId="20577"/>
          <ac:spMkLst>
            <pc:docMk/>
            <pc:sldMk cId="2584998745" sldId="362"/>
            <ac:spMk id="9" creationId="{00000000-0000-0000-0000-000000000000}"/>
          </ac:spMkLst>
        </pc:spChg>
      </pc:sldChg>
      <pc:sldChg chg="delSp modSp">
        <pc:chgData name="Paulin, Martine M [NC]" userId="S::martine.paulin@hrsdc-rhdcc.gc.ca::31b30444-cdc2-42b1-81b9-b7f7cf547e14" providerId="AD" clId="Web-{C0A923AF-7B93-4FEA-A289-09EC1918848D}" dt="2021-05-17T14:52:39.167" v="305" actId="1076"/>
        <pc:sldMkLst>
          <pc:docMk/>
          <pc:sldMk cId="2592966733" sldId="373"/>
        </pc:sldMkLst>
        <pc:spChg chg="del">
          <ac:chgData name="Paulin, Martine M [NC]" userId="S::martine.paulin@hrsdc-rhdcc.gc.ca::31b30444-cdc2-42b1-81b9-b7f7cf547e14" providerId="AD" clId="Web-{C0A923AF-7B93-4FEA-A289-09EC1918848D}" dt="2021-05-17T14:49:50.977" v="263"/>
          <ac:spMkLst>
            <pc:docMk/>
            <pc:sldMk cId="2592966733" sldId="373"/>
            <ac:spMk id="4" creationId="{4D959A4D-84AC-4C8F-9AAA-1DB956899830}"/>
          </ac:spMkLst>
        </pc:spChg>
        <pc:spChg chg="del">
          <ac:chgData name="Paulin, Martine M [NC]" userId="S::martine.paulin@hrsdc-rhdcc.gc.ca::31b30444-cdc2-42b1-81b9-b7f7cf547e14" providerId="AD" clId="Web-{C0A923AF-7B93-4FEA-A289-09EC1918848D}" dt="2021-05-17T14:49:50.040" v="262"/>
          <ac:spMkLst>
            <pc:docMk/>
            <pc:sldMk cId="2592966733" sldId="373"/>
            <ac:spMk id="5" creationId="{A29EB2F0-2BA2-4890-A408-9A52ACB5F9DC}"/>
          </ac:spMkLst>
        </pc:spChg>
        <pc:spChg chg="mod">
          <ac:chgData name="Paulin, Martine M [NC]" userId="S::martine.paulin@hrsdc-rhdcc.gc.ca::31b30444-cdc2-42b1-81b9-b7f7cf547e14" providerId="AD" clId="Web-{C0A923AF-7B93-4FEA-A289-09EC1918848D}" dt="2021-05-17T14:52:32.464" v="304" actId="1076"/>
          <ac:spMkLst>
            <pc:docMk/>
            <pc:sldMk cId="2592966733" sldId="373"/>
            <ac:spMk id="14" creationId="{468D856B-F79B-44E4-9975-4B641EA903B2}"/>
          </ac:spMkLst>
        </pc:spChg>
        <pc:spChg chg="mod">
          <ac:chgData name="Paulin, Martine M [NC]" userId="S::martine.paulin@hrsdc-rhdcc.gc.ca::31b30444-cdc2-42b1-81b9-b7f7cf547e14" providerId="AD" clId="Web-{C0A923AF-7B93-4FEA-A289-09EC1918848D}" dt="2021-05-17T14:52:20.479" v="302" actId="1076"/>
          <ac:spMkLst>
            <pc:docMk/>
            <pc:sldMk cId="2592966733" sldId="373"/>
            <ac:spMk id="15" creationId="{C7845C26-886A-4F9A-A6C4-D6EFF4A81121}"/>
          </ac:spMkLst>
        </pc:spChg>
        <pc:spChg chg="mod">
          <ac:chgData name="Paulin, Martine M [NC]" userId="S::martine.paulin@hrsdc-rhdcc.gc.ca::31b30444-cdc2-42b1-81b9-b7f7cf547e14" providerId="AD" clId="Web-{C0A923AF-7B93-4FEA-A289-09EC1918848D}" dt="2021-05-17T14:51:47.588" v="296" actId="1076"/>
          <ac:spMkLst>
            <pc:docMk/>
            <pc:sldMk cId="2592966733" sldId="373"/>
            <ac:spMk id="16" creationId="{A74999AF-D87A-48C3-A37F-DE73602CE1B1}"/>
          </ac:spMkLst>
        </pc:spChg>
        <pc:spChg chg="mod">
          <ac:chgData name="Paulin, Martine M [NC]" userId="S::martine.paulin@hrsdc-rhdcc.gc.ca::31b30444-cdc2-42b1-81b9-b7f7cf547e14" providerId="AD" clId="Web-{C0A923AF-7B93-4FEA-A289-09EC1918848D}" dt="2021-05-17T14:52:39.167" v="305" actId="1076"/>
          <ac:spMkLst>
            <pc:docMk/>
            <pc:sldMk cId="2592966733" sldId="373"/>
            <ac:spMk id="17" creationId="{12C1F4A0-8DFD-4745-B701-53393CF67423}"/>
          </ac:spMkLst>
        </pc:spChg>
        <pc:spChg chg="mod">
          <ac:chgData name="Paulin, Martine M [NC]" userId="S::martine.paulin@hrsdc-rhdcc.gc.ca::31b30444-cdc2-42b1-81b9-b7f7cf547e14" providerId="AD" clId="Web-{C0A923AF-7B93-4FEA-A289-09EC1918848D}" dt="2021-05-17T14:52:14.745" v="301" actId="1076"/>
          <ac:spMkLst>
            <pc:docMk/>
            <pc:sldMk cId="2592966733" sldId="373"/>
            <ac:spMk id="18" creationId="{9873761F-2B7A-45C9-AC74-6D6BCA6B3514}"/>
          </ac:spMkLst>
        </pc:spChg>
        <pc:spChg chg="mod">
          <ac:chgData name="Paulin, Martine M [NC]" userId="S::martine.paulin@hrsdc-rhdcc.gc.ca::31b30444-cdc2-42b1-81b9-b7f7cf547e14" providerId="AD" clId="Web-{C0A923AF-7B93-4FEA-A289-09EC1918848D}" dt="2021-05-17T14:51:52.510" v="297" actId="1076"/>
          <ac:spMkLst>
            <pc:docMk/>
            <pc:sldMk cId="2592966733" sldId="373"/>
            <ac:spMk id="19" creationId="{DB53C714-0471-44A6-8674-B63F463988BC}"/>
          </ac:spMkLst>
        </pc:spChg>
        <pc:spChg chg="mod">
          <ac:chgData name="Paulin, Martine M [NC]" userId="S::martine.paulin@hrsdc-rhdcc.gc.ca::31b30444-cdc2-42b1-81b9-b7f7cf547e14" providerId="AD" clId="Web-{C0A923AF-7B93-4FEA-A289-09EC1918848D}" dt="2021-05-17T14:51:16.510" v="291" actId="1076"/>
          <ac:spMkLst>
            <pc:docMk/>
            <pc:sldMk cId="2592966733" sldId="373"/>
            <ac:spMk id="23" creationId="{00000000-0000-0000-0000-000000000000}"/>
          </ac:spMkLst>
        </pc:spChg>
        <pc:spChg chg="del mod">
          <ac:chgData name="Paulin, Martine M [NC]" userId="S::martine.paulin@hrsdc-rhdcc.gc.ca::31b30444-cdc2-42b1-81b9-b7f7cf547e14" providerId="AD" clId="Web-{C0A923AF-7B93-4FEA-A289-09EC1918848D}" dt="2021-05-17T14:50:58.275" v="287"/>
          <ac:spMkLst>
            <pc:docMk/>
            <pc:sldMk cId="2592966733" sldId="373"/>
            <ac:spMk id="28" creationId="{66122027-C468-42F6-AE88-C4682A8F30CF}"/>
          </ac:spMkLst>
        </pc:spChg>
        <pc:picChg chg="mod">
          <ac:chgData name="Paulin, Martine M [NC]" userId="S::martine.paulin@hrsdc-rhdcc.gc.ca::31b30444-cdc2-42b1-81b9-b7f7cf547e14" providerId="AD" clId="Web-{C0A923AF-7B93-4FEA-A289-09EC1918848D}" dt="2021-05-17T14:51:00.775" v="288" actId="1076"/>
          <ac:picMkLst>
            <pc:docMk/>
            <pc:sldMk cId="2592966733" sldId="373"/>
            <ac:picMk id="3" creationId="{00000000-0000-0000-0000-000000000000}"/>
          </ac:picMkLst>
        </pc:picChg>
      </pc:sldChg>
      <pc:sldChg chg="modSp">
        <pc:chgData name="Paulin, Martine M [NC]" userId="S::martine.paulin@hrsdc-rhdcc.gc.ca::31b30444-cdc2-42b1-81b9-b7f7cf547e14" providerId="AD" clId="Web-{C0A923AF-7B93-4FEA-A289-09EC1918848D}" dt="2021-05-17T14:45:06.412" v="107" actId="20577"/>
        <pc:sldMkLst>
          <pc:docMk/>
          <pc:sldMk cId="933122960" sldId="374"/>
        </pc:sldMkLst>
        <pc:spChg chg="mod">
          <ac:chgData name="Paulin, Martine M [NC]" userId="S::martine.paulin@hrsdc-rhdcc.gc.ca::31b30444-cdc2-42b1-81b9-b7f7cf547e14" providerId="AD" clId="Web-{C0A923AF-7B93-4FEA-A289-09EC1918848D}" dt="2021-05-17T14:45:06.412" v="107" actId="20577"/>
          <ac:spMkLst>
            <pc:docMk/>
            <pc:sldMk cId="933122960" sldId="374"/>
            <ac:spMk id="9" creationId="{00000000-0000-0000-0000-000000000000}"/>
          </ac:spMkLst>
        </pc:spChg>
      </pc:sldChg>
    </pc:docChg>
  </pc:docChgLst>
  <pc:docChgLst>
    <pc:chgData name="Paulin, Martine M [NC]" userId="S::martine.paulin@hrsdc-rhdcc.gc.ca::31b30444-cdc2-42b1-81b9-b7f7cf547e14" providerId="AD" clId="Web-{458011E8-6D77-44AE-9C25-70E7049FD66F}"/>
    <pc:docChg chg="addSld delSld modSld">
      <pc:chgData name="Paulin, Martine M [NC]" userId="S::martine.paulin@hrsdc-rhdcc.gc.ca::31b30444-cdc2-42b1-81b9-b7f7cf547e14" providerId="AD" clId="Web-{458011E8-6D77-44AE-9C25-70E7049FD66F}" dt="2021-05-14T12:53:38.541" v="141"/>
      <pc:docMkLst>
        <pc:docMk/>
      </pc:docMkLst>
      <pc:sldChg chg="new del">
        <pc:chgData name="Paulin, Martine M [NC]" userId="S::martine.paulin@hrsdc-rhdcc.gc.ca::31b30444-cdc2-42b1-81b9-b7f7cf547e14" providerId="AD" clId="Web-{458011E8-6D77-44AE-9C25-70E7049FD66F}" dt="2021-05-14T12:43:25.134" v="2"/>
        <pc:sldMkLst>
          <pc:docMk/>
          <pc:sldMk cId="3792093196" sldId="372"/>
        </pc:sldMkLst>
      </pc:sldChg>
      <pc:sldChg chg="addSp delSp modSp add">
        <pc:chgData name="Paulin, Martine M [NC]" userId="S::martine.paulin@hrsdc-rhdcc.gc.ca::31b30444-cdc2-42b1-81b9-b7f7cf547e14" providerId="AD" clId="Web-{458011E8-6D77-44AE-9C25-70E7049FD66F}" dt="2021-05-14T12:53:38.541" v="141"/>
        <pc:sldMkLst>
          <pc:docMk/>
          <pc:sldMk cId="2592966733" sldId="373"/>
        </pc:sldMkLst>
        <pc:spChg chg="add del mod">
          <ac:chgData name="Paulin, Martine M [NC]" userId="S::martine.paulin@hrsdc-rhdcc.gc.ca::31b30444-cdc2-42b1-81b9-b7f7cf547e14" providerId="AD" clId="Web-{458011E8-6D77-44AE-9C25-70E7049FD66F}" dt="2021-05-14T12:53:38.541" v="141"/>
          <ac:spMkLst>
            <pc:docMk/>
            <pc:sldMk cId="2592966733" sldId="373"/>
            <ac:spMk id="4" creationId="{58C9223E-5F53-45B2-AD93-6DA056C3F980}"/>
          </ac:spMkLst>
        </pc:spChg>
        <pc:spChg chg="mod">
          <ac:chgData name="Paulin, Martine M [NC]" userId="S::martine.paulin@hrsdc-rhdcc.gc.ca::31b30444-cdc2-42b1-81b9-b7f7cf547e14" providerId="AD" clId="Web-{458011E8-6D77-44AE-9C25-70E7049FD66F}" dt="2021-05-14T12:50:49.048" v="117" actId="1076"/>
          <ac:spMkLst>
            <pc:docMk/>
            <pc:sldMk cId="2592966733" sldId="373"/>
            <ac:spMk id="9" creationId="{00000000-0000-0000-0000-000000000000}"/>
          </ac:spMkLst>
        </pc:spChg>
        <pc:spChg chg="mod">
          <ac:chgData name="Paulin, Martine M [NC]" userId="S::martine.paulin@hrsdc-rhdcc.gc.ca::31b30444-cdc2-42b1-81b9-b7f7cf547e14" providerId="AD" clId="Web-{458011E8-6D77-44AE-9C25-70E7049FD66F}" dt="2021-05-14T12:50:24.531" v="113" actId="1076"/>
          <ac:spMkLst>
            <pc:docMk/>
            <pc:sldMk cId="2592966733" sldId="373"/>
            <ac:spMk id="10" creationId="{00000000-0000-0000-0000-000000000000}"/>
          </ac:spMkLst>
        </pc:spChg>
        <pc:spChg chg="mod">
          <ac:chgData name="Paulin, Martine M [NC]" userId="S::martine.paulin@hrsdc-rhdcc.gc.ca::31b30444-cdc2-42b1-81b9-b7f7cf547e14" providerId="AD" clId="Web-{458011E8-6D77-44AE-9C25-70E7049FD66F}" dt="2021-05-14T12:52:37.506" v="131" actId="1076"/>
          <ac:spMkLst>
            <pc:docMk/>
            <pc:sldMk cId="2592966733" sldId="373"/>
            <ac:spMk id="13" creationId="{00000000-0000-0000-0000-000000000000}"/>
          </ac:spMkLst>
        </pc:spChg>
        <pc:spChg chg="mod">
          <ac:chgData name="Paulin, Martine M [NC]" userId="S::martine.paulin@hrsdc-rhdcc.gc.ca::31b30444-cdc2-42b1-81b9-b7f7cf547e14" providerId="AD" clId="Web-{458011E8-6D77-44AE-9C25-70E7049FD66F}" dt="2021-05-14T12:52:02.473" v="128" actId="1076"/>
          <ac:spMkLst>
            <pc:docMk/>
            <pc:sldMk cId="2592966733" sldId="373"/>
            <ac:spMk id="14" creationId="{00000000-0000-0000-0000-000000000000}"/>
          </ac:spMkLst>
        </pc:spChg>
        <pc:spChg chg="mod">
          <ac:chgData name="Paulin, Martine M [NC]" userId="S::martine.paulin@hrsdc-rhdcc.gc.ca::31b30444-cdc2-42b1-81b9-b7f7cf547e14" providerId="AD" clId="Web-{458011E8-6D77-44AE-9C25-70E7049FD66F}" dt="2021-05-14T12:51:56.067" v="127" actId="1076"/>
          <ac:spMkLst>
            <pc:docMk/>
            <pc:sldMk cId="2592966733" sldId="373"/>
            <ac:spMk id="16" creationId="{00000000-0000-0000-0000-000000000000}"/>
          </ac:spMkLst>
        </pc:spChg>
        <pc:spChg chg="mod">
          <ac:chgData name="Paulin, Martine M [NC]" userId="S::martine.paulin@hrsdc-rhdcc.gc.ca::31b30444-cdc2-42b1-81b9-b7f7cf547e14" providerId="AD" clId="Web-{458011E8-6D77-44AE-9C25-70E7049FD66F}" dt="2021-05-14T12:51:51.957" v="126" actId="1076"/>
          <ac:spMkLst>
            <pc:docMk/>
            <pc:sldMk cId="2592966733" sldId="373"/>
            <ac:spMk id="17" creationId="{00000000-0000-0000-0000-000000000000}"/>
          </ac:spMkLst>
        </pc:spChg>
        <pc:spChg chg="mod">
          <ac:chgData name="Paulin, Martine M [NC]" userId="S::martine.paulin@hrsdc-rhdcc.gc.ca::31b30444-cdc2-42b1-81b9-b7f7cf547e14" providerId="AD" clId="Web-{458011E8-6D77-44AE-9C25-70E7049FD66F}" dt="2021-05-14T12:51:21.893" v="119" actId="1076"/>
          <ac:spMkLst>
            <pc:docMk/>
            <pc:sldMk cId="2592966733" sldId="373"/>
            <ac:spMk id="22" creationId="{306AF761-2E33-4504-8DA1-25370E48B608}"/>
          </ac:spMkLst>
        </pc:spChg>
        <pc:spChg chg="mod">
          <ac:chgData name="Paulin, Martine M [NC]" userId="S::martine.paulin@hrsdc-rhdcc.gc.ca::31b30444-cdc2-42b1-81b9-b7f7cf547e14" providerId="AD" clId="Web-{458011E8-6D77-44AE-9C25-70E7049FD66F}" dt="2021-05-14T12:49:00.464" v="75" actId="1076"/>
          <ac:spMkLst>
            <pc:docMk/>
            <pc:sldMk cId="2592966733" sldId="373"/>
            <ac:spMk id="23" creationId="{00000000-0000-0000-0000-000000000000}"/>
          </ac:spMkLst>
        </pc:spChg>
        <pc:spChg chg="mod">
          <ac:chgData name="Paulin, Martine M [NC]" userId="S::martine.paulin@hrsdc-rhdcc.gc.ca::31b30444-cdc2-42b1-81b9-b7f7cf547e14" providerId="AD" clId="Web-{458011E8-6D77-44AE-9C25-70E7049FD66F}" dt="2021-05-14T12:52:51.445" v="133" actId="1076"/>
          <ac:spMkLst>
            <pc:docMk/>
            <pc:sldMk cId="2592966733" sldId="373"/>
            <ac:spMk id="27" creationId="{231E06DF-2EC9-493E-BC5A-42EE848937BF}"/>
          </ac:spMkLst>
        </pc:spChg>
        <pc:spChg chg="add mod">
          <ac:chgData name="Paulin, Martine M [NC]" userId="S::martine.paulin@hrsdc-rhdcc.gc.ca::31b30444-cdc2-42b1-81b9-b7f7cf547e14" providerId="AD" clId="Web-{458011E8-6D77-44AE-9C25-70E7049FD66F}" dt="2021-05-14T12:50:08.077" v="110" actId="1076"/>
          <ac:spMkLst>
            <pc:docMk/>
            <pc:sldMk cId="2592966733" sldId="373"/>
            <ac:spMk id="28" creationId="{66122027-C468-42F6-AE88-C4682A8F30CF}"/>
          </ac:spMkLst>
        </pc:spChg>
        <pc:grpChg chg="del mod">
          <ac:chgData name="Paulin, Martine M [NC]" userId="S::martine.paulin@hrsdc-rhdcc.gc.ca::31b30444-cdc2-42b1-81b9-b7f7cf547e14" providerId="AD" clId="Web-{458011E8-6D77-44AE-9C25-70E7049FD66F}" dt="2021-05-14T12:53:09.321" v="134"/>
          <ac:grpSpMkLst>
            <pc:docMk/>
            <pc:sldMk cId="2592966733" sldId="373"/>
            <ac:grpSpMk id="8" creationId="{00000000-0000-0000-0000-000000000000}"/>
          </ac:grpSpMkLst>
        </pc:grpChg>
        <pc:grpChg chg="del mod">
          <ac:chgData name="Paulin, Martine M [NC]" userId="S::martine.paulin@hrsdc-rhdcc.gc.ca::31b30444-cdc2-42b1-81b9-b7f7cf547e14" providerId="AD" clId="Web-{458011E8-6D77-44AE-9C25-70E7049FD66F}" dt="2021-05-14T12:53:11.102" v="135"/>
          <ac:grpSpMkLst>
            <pc:docMk/>
            <pc:sldMk cId="2592966733" sldId="373"/>
            <ac:grpSpMk id="11" creationId="{00000000-0000-0000-0000-000000000000}"/>
          </ac:grpSpMkLst>
        </pc:grpChg>
        <pc:grpChg chg="del mod">
          <ac:chgData name="Paulin, Martine M [NC]" userId="S::martine.paulin@hrsdc-rhdcc.gc.ca::31b30444-cdc2-42b1-81b9-b7f7cf547e14" providerId="AD" clId="Web-{458011E8-6D77-44AE-9C25-70E7049FD66F}" dt="2021-05-14T12:53:12.133" v="136"/>
          <ac:grpSpMkLst>
            <pc:docMk/>
            <pc:sldMk cId="2592966733" sldId="373"/>
            <ac:grpSpMk id="15" creationId="{00000000-0000-0000-0000-000000000000}"/>
          </ac:grpSpMkLst>
        </pc:grpChg>
        <pc:grpChg chg="del mod">
          <ac:chgData name="Paulin, Martine M [NC]" userId="S::martine.paulin@hrsdc-rhdcc.gc.ca::31b30444-cdc2-42b1-81b9-b7f7cf547e14" providerId="AD" clId="Web-{458011E8-6D77-44AE-9C25-70E7049FD66F}" dt="2021-05-14T12:53:16.634" v="137"/>
          <ac:grpSpMkLst>
            <pc:docMk/>
            <pc:sldMk cId="2592966733" sldId="373"/>
            <ac:grpSpMk id="21" creationId="{D56040F1-979A-4C7D-B331-5CC81B2E01F4}"/>
          </ac:grpSpMkLst>
        </pc:grpChg>
        <pc:picChg chg="mod">
          <ac:chgData name="Paulin, Martine M [NC]" userId="S::martine.paulin@hrsdc-rhdcc.gc.ca::31b30444-cdc2-42b1-81b9-b7f7cf547e14" providerId="AD" clId="Web-{458011E8-6D77-44AE-9C25-70E7049FD66F}" dt="2021-05-14T12:48:27.931" v="70" actId="1076"/>
          <ac:picMkLst>
            <pc:docMk/>
            <pc:sldMk cId="2592966733" sldId="373"/>
            <ac:picMk id="3" creationId="{00000000-0000-0000-0000-000000000000}"/>
          </ac:picMkLst>
        </pc:picChg>
      </pc:sldChg>
      <pc:sldMasterChg chg="addSldLayout">
        <pc:chgData name="Paulin, Martine M [NC]" userId="S::martine.paulin@hrsdc-rhdcc.gc.ca::31b30444-cdc2-42b1-81b9-b7f7cf547e14" providerId="AD" clId="Web-{458011E8-6D77-44AE-9C25-70E7049FD66F}" dt="2021-05-14T12:43:19.290" v="1"/>
        <pc:sldMasterMkLst>
          <pc:docMk/>
          <pc:sldMasterMk cId="3537437115" sldId="2147483660"/>
        </pc:sldMasterMkLst>
        <pc:sldLayoutChg chg="add">
          <pc:chgData name="Paulin, Martine M [NC]" userId="S::martine.paulin@hrsdc-rhdcc.gc.ca::31b30444-cdc2-42b1-81b9-b7f7cf547e14" providerId="AD" clId="Web-{458011E8-6D77-44AE-9C25-70E7049FD66F}" dt="2021-05-14T12:43:19.290" v="1"/>
          <pc:sldLayoutMkLst>
            <pc:docMk/>
            <pc:sldMasterMk cId="3537437115" sldId="2147483660"/>
            <pc:sldLayoutMk cId="2433091790" sldId="2147483668"/>
          </pc:sldLayoutMkLst>
        </pc:sldLayoutChg>
      </pc:sldMasterChg>
    </pc:docChg>
  </pc:docChgLst>
  <pc:docChgLst>
    <pc:chgData name="Tiernan, Colleen C [NC]" userId="S::colleen.tiernan@hrsdc-rhdcc.gc.ca::fb63c34b-f2b0-4e07-bb97-ec99ee331888" providerId="AD" clId="Web-{574E669E-15B9-4417-B480-3D80E45355DD}"/>
    <pc:docChg chg="modSld">
      <pc:chgData name="Tiernan, Colleen C [NC]" userId="S::colleen.tiernan@hrsdc-rhdcc.gc.ca::fb63c34b-f2b0-4e07-bb97-ec99ee331888" providerId="AD" clId="Web-{574E669E-15B9-4417-B480-3D80E45355DD}" dt="2021-05-17T12:38:57.806" v="33" actId="20577"/>
      <pc:docMkLst>
        <pc:docMk/>
      </pc:docMkLst>
      <pc:sldChg chg="delSp modSp">
        <pc:chgData name="Tiernan, Colleen C [NC]" userId="S::colleen.tiernan@hrsdc-rhdcc.gc.ca::fb63c34b-f2b0-4e07-bb97-ec99ee331888" providerId="AD" clId="Web-{574E669E-15B9-4417-B480-3D80E45355DD}" dt="2021-05-17T12:38:57.806" v="33" actId="20577"/>
        <pc:sldMkLst>
          <pc:docMk/>
          <pc:sldMk cId="663775372" sldId="328"/>
        </pc:sldMkLst>
        <pc:spChg chg="mod">
          <ac:chgData name="Tiernan, Colleen C [NC]" userId="S::colleen.tiernan@hrsdc-rhdcc.gc.ca::fb63c34b-f2b0-4e07-bb97-ec99ee331888" providerId="AD" clId="Web-{574E669E-15B9-4417-B480-3D80E45355DD}" dt="2021-05-17T12:36:28.086" v="28" actId="1076"/>
          <ac:spMkLst>
            <pc:docMk/>
            <pc:sldMk cId="663775372" sldId="328"/>
            <ac:spMk id="29" creationId="{00000000-0000-0000-0000-000000000000}"/>
          </ac:spMkLst>
        </pc:spChg>
        <pc:spChg chg="del">
          <ac:chgData name="Tiernan, Colleen C [NC]" userId="S::colleen.tiernan@hrsdc-rhdcc.gc.ca::fb63c34b-f2b0-4e07-bb97-ec99ee331888" providerId="AD" clId="Web-{574E669E-15B9-4417-B480-3D80E45355DD}" dt="2021-05-17T12:36:20.836" v="27"/>
          <ac:spMkLst>
            <pc:docMk/>
            <pc:sldMk cId="663775372" sldId="328"/>
            <ac:spMk id="36" creationId="{00000000-0000-0000-0000-000000000000}"/>
          </ac:spMkLst>
        </pc:spChg>
        <pc:spChg chg="mod">
          <ac:chgData name="Tiernan, Colleen C [NC]" userId="S::colleen.tiernan@hrsdc-rhdcc.gc.ca::fb63c34b-f2b0-4e07-bb97-ec99ee331888" providerId="AD" clId="Web-{574E669E-15B9-4417-B480-3D80E45355DD}" dt="2021-05-17T12:38:57.806" v="33" actId="20577"/>
          <ac:spMkLst>
            <pc:docMk/>
            <pc:sldMk cId="663775372" sldId="328"/>
            <ac:spMk id="38" creationId="{00000000-0000-0000-0000-000000000000}"/>
          </ac:spMkLst>
        </pc:spChg>
        <pc:spChg chg="del">
          <ac:chgData name="Tiernan, Colleen C [NC]" userId="S::colleen.tiernan@hrsdc-rhdcc.gc.ca::fb63c34b-f2b0-4e07-bb97-ec99ee331888" providerId="AD" clId="Web-{574E669E-15B9-4417-B480-3D80E45355DD}" dt="2021-05-17T12:34:29.882" v="2"/>
          <ac:spMkLst>
            <pc:docMk/>
            <pc:sldMk cId="663775372" sldId="328"/>
            <ac:spMk id="39" creationId="{00000000-0000-0000-0000-000000000000}"/>
          </ac:spMkLst>
        </pc:spChg>
        <pc:spChg chg="mod">
          <ac:chgData name="Tiernan, Colleen C [NC]" userId="S::colleen.tiernan@hrsdc-rhdcc.gc.ca::fb63c34b-f2b0-4e07-bb97-ec99ee331888" providerId="AD" clId="Web-{574E669E-15B9-4417-B480-3D80E45355DD}" dt="2021-05-17T12:34:09.553" v="1" actId="14100"/>
          <ac:spMkLst>
            <pc:docMk/>
            <pc:sldMk cId="663775372" sldId="328"/>
            <ac:spMk id="41" creationId="{00000000-0000-0000-0000-000000000000}"/>
          </ac:spMkLst>
        </pc:spChg>
        <pc:spChg chg="mod">
          <ac:chgData name="Tiernan, Colleen C [NC]" userId="S::colleen.tiernan@hrsdc-rhdcc.gc.ca::fb63c34b-f2b0-4e07-bb97-ec99ee331888" providerId="AD" clId="Web-{574E669E-15B9-4417-B480-3D80E45355DD}" dt="2021-05-17T12:36:14.273" v="26" actId="1076"/>
          <ac:spMkLst>
            <pc:docMk/>
            <pc:sldMk cId="663775372" sldId="328"/>
            <ac:spMk id="48" creationId="{0E7B7AC2-B026-41F7-B860-0C1020C9498B}"/>
          </ac:spMkLst>
        </pc:spChg>
      </pc:sldChg>
      <pc:sldChg chg="modSp">
        <pc:chgData name="Tiernan, Colleen C [NC]" userId="S::colleen.tiernan@hrsdc-rhdcc.gc.ca::fb63c34b-f2b0-4e07-bb97-ec99ee331888" providerId="AD" clId="Web-{574E669E-15B9-4417-B480-3D80E45355DD}" dt="2021-05-17T12:32:07.349" v="0" actId="20577"/>
        <pc:sldMkLst>
          <pc:docMk/>
          <pc:sldMk cId="4093271290" sldId="369"/>
        </pc:sldMkLst>
        <pc:spChg chg="mod">
          <ac:chgData name="Tiernan, Colleen C [NC]" userId="S::colleen.tiernan@hrsdc-rhdcc.gc.ca::fb63c34b-f2b0-4e07-bb97-ec99ee331888" providerId="AD" clId="Web-{574E669E-15B9-4417-B480-3D80E45355DD}" dt="2021-05-17T12:32:07.349" v="0" actId="20577"/>
          <ac:spMkLst>
            <pc:docMk/>
            <pc:sldMk cId="4093271290" sldId="369"/>
            <ac:spMk id="33" creationId="{00000000-0000-0000-0000-000000000000}"/>
          </ac:spMkLst>
        </pc:spChg>
      </pc:sldChg>
    </pc:docChg>
  </pc:docChgLst>
  <pc:docChgLst>
    <pc:chgData name="Tiernan, Colleen C [NC]" userId="S::colleen.tiernan@hrsdc-rhdcc.gc.ca::fb63c34b-f2b0-4e07-bb97-ec99ee331888" providerId="AD" clId="Web-{32F27FA6-F3AF-4DD8-9155-4955E49E9C48}"/>
    <pc:docChg chg="modSld">
      <pc:chgData name="Tiernan, Colleen C [NC]" userId="S::colleen.tiernan@hrsdc-rhdcc.gc.ca::fb63c34b-f2b0-4e07-bb97-ec99ee331888" providerId="AD" clId="Web-{32F27FA6-F3AF-4DD8-9155-4955E49E9C48}" dt="2021-05-17T12:11:15.092" v="342" actId="20577"/>
      <pc:docMkLst>
        <pc:docMk/>
      </pc:docMkLst>
      <pc:sldChg chg="modSp">
        <pc:chgData name="Tiernan, Colleen C [NC]" userId="S::colleen.tiernan@hrsdc-rhdcc.gc.ca::fb63c34b-f2b0-4e07-bb97-ec99ee331888" providerId="AD" clId="Web-{32F27FA6-F3AF-4DD8-9155-4955E49E9C48}" dt="2021-05-17T12:04:08.325" v="256" actId="1076"/>
        <pc:sldMkLst>
          <pc:docMk/>
          <pc:sldMk cId="1695184141" sldId="298"/>
        </pc:sldMkLst>
        <pc:spChg chg="mod">
          <ac:chgData name="Tiernan, Colleen C [NC]" userId="S::colleen.tiernan@hrsdc-rhdcc.gc.ca::fb63c34b-f2b0-4e07-bb97-ec99ee331888" providerId="AD" clId="Web-{32F27FA6-F3AF-4DD8-9155-4955E49E9C48}" dt="2021-05-17T12:01:16.356" v="79" actId="14100"/>
          <ac:spMkLst>
            <pc:docMk/>
            <pc:sldMk cId="1695184141" sldId="298"/>
            <ac:spMk id="10" creationId="{CD75C539-2EDB-FD4A-8819-BB257A03FE2D}"/>
          </ac:spMkLst>
        </pc:spChg>
        <pc:spChg chg="mod">
          <ac:chgData name="Tiernan, Colleen C [NC]" userId="S::colleen.tiernan@hrsdc-rhdcc.gc.ca::fb63c34b-f2b0-4e07-bb97-ec99ee331888" providerId="AD" clId="Web-{32F27FA6-F3AF-4DD8-9155-4955E49E9C48}" dt="2021-05-17T12:04:06.544" v="255" actId="1076"/>
          <ac:spMkLst>
            <pc:docMk/>
            <pc:sldMk cId="1695184141" sldId="298"/>
            <ac:spMk id="34" creationId="{97875BC8-620E-FE4C-A0F7-72CC3550EC68}"/>
          </ac:spMkLst>
        </pc:spChg>
        <pc:spChg chg="mod">
          <ac:chgData name="Tiernan, Colleen C [NC]" userId="S::colleen.tiernan@hrsdc-rhdcc.gc.ca::fb63c34b-f2b0-4e07-bb97-ec99ee331888" providerId="AD" clId="Web-{32F27FA6-F3AF-4DD8-9155-4955E49E9C48}" dt="2021-05-17T12:04:06.513" v="254" actId="1076"/>
          <ac:spMkLst>
            <pc:docMk/>
            <pc:sldMk cId="1695184141" sldId="298"/>
            <ac:spMk id="35" creationId="{43A1C0FF-93A2-644C-B9B1-64035046CF76}"/>
          </ac:spMkLst>
        </pc:spChg>
        <pc:picChg chg="mod">
          <ac:chgData name="Tiernan, Colleen C [NC]" userId="S::colleen.tiernan@hrsdc-rhdcc.gc.ca::fb63c34b-f2b0-4e07-bb97-ec99ee331888" providerId="AD" clId="Web-{32F27FA6-F3AF-4DD8-9155-4955E49E9C48}" dt="2021-05-17T12:04:08.325" v="256" actId="1076"/>
          <ac:picMkLst>
            <pc:docMk/>
            <pc:sldMk cId="1695184141" sldId="298"/>
            <ac:picMk id="37" creationId="{00000000-0000-0000-0000-000000000000}"/>
          </ac:picMkLst>
        </pc:picChg>
        <pc:cxnChg chg="mod">
          <ac:chgData name="Tiernan, Colleen C [NC]" userId="S::colleen.tiernan@hrsdc-rhdcc.gc.ca::fb63c34b-f2b0-4e07-bb97-ec99ee331888" providerId="AD" clId="Web-{32F27FA6-F3AF-4DD8-9155-4955E49E9C48}" dt="2021-05-17T12:01:23.716" v="80" actId="1076"/>
          <ac:cxnSpMkLst>
            <pc:docMk/>
            <pc:sldMk cId="1695184141" sldId="298"/>
            <ac:cxnSpMk id="20" creationId="{A1808E24-CBA8-684E-908B-F6FF9B12EFA2}"/>
          </ac:cxnSpMkLst>
        </pc:cxnChg>
        <pc:cxnChg chg="mod">
          <ac:chgData name="Tiernan, Colleen C [NC]" userId="S::colleen.tiernan@hrsdc-rhdcc.gc.ca::fb63c34b-f2b0-4e07-bb97-ec99ee331888" providerId="AD" clId="Web-{32F27FA6-F3AF-4DD8-9155-4955E49E9C48}" dt="2021-05-17T12:01:23.731" v="81" actId="1076"/>
          <ac:cxnSpMkLst>
            <pc:docMk/>
            <pc:sldMk cId="1695184141" sldId="298"/>
            <ac:cxnSpMk id="21" creationId="{1534B6E5-2832-A54A-A3B7-2873E551D28D}"/>
          </ac:cxnSpMkLst>
        </pc:cxnChg>
        <pc:cxnChg chg="mod">
          <ac:chgData name="Tiernan, Colleen C [NC]" userId="S::colleen.tiernan@hrsdc-rhdcc.gc.ca::fb63c34b-f2b0-4e07-bb97-ec99ee331888" providerId="AD" clId="Web-{32F27FA6-F3AF-4DD8-9155-4955E49E9C48}" dt="2021-05-17T12:01:23.747" v="82" actId="1076"/>
          <ac:cxnSpMkLst>
            <pc:docMk/>
            <pc:sldMk cId="1695184141" sldId="298"/>
            <ac:cxnSpMk id="22" creationId="{AFFBC0B2-98F5-4E41-9C22-9D8447433D13}"/>
          </ac:cxnSpMkLst>
        </pc:cxnChg>
      </pc:sldChg>
      <pc:sldChg chg="modSp">
        <pc:chgData name="Tiernan, Colleen C [NC]" userId="S::colleen.tiernan@hrsdc-rhdcc.gc.ca::fb63c34b-f2b0-4e07-bb97-ec99ee331888" providerId="AD" clId="Web-{32F27FA6-F3AF-4DD8-9155-4955E49E9C48}" dt="2021-05-17T12:04:14.029" v="257" actId="1076"/>
        <pc:sldMkLst>
          <pc:docMk/>
          <pc:sldMk cId="2183932694" sldId="305"/>
        </pc:sldMkLst>
        <pc:spChg chg="mod">
          <ac:chgData name="Tiernan, Colleen C [NC]" userId="S::colleen.tiernan@hrsdc-rhdcc.gc.ca::fb63c34b-f2b0-4e07-bb97-ec99ee331888" providerId="AD" clId="Web-{32F27FA6-F3AF-4DD8-9155-4955E49E9C48}" dt="2021-05-17T11:55:40.808" v="11" actId="1076"/>
          <ac:spMkLst>
            <pc:docMk/>
            <pc:sldMk cId="2183932694" sldId="305"/>
            <ac:spMk id="5" creationId="{8D5250C5-B265-9D42-A56B-89F32EEA8488}"/>
          </ac:spMkLst>
        </pc:spChg>
        <pc:spChg chg="mod">
          <ac:chgData name="Tiernan, Colleen C [NC]" userId="S::colleen.tiernan@hrsdc-rhdcc.gc.ca::fb63c34b-f2b0-4e07-bb97-ec99ee331888" providerId="AD" clId="Web-{32F27FA6-F3AF-4DD8-9155-4955E49E9C48}" dt="2021-05-17T11:55:40.839" v="12" actId="1076"/>
          <ac:spMkLst>
            <pc:docMk/>
            <pc:sldMk cId="2183932694" sldId="305"/>
            <ac:spMk id="6" creationId="{B82B24D8-3057-DF4A-9C31-3B8C070C3FDC}"/>
          </ac:spMkLst>
        </pc:spChg>
        <pc:spChg chg="mod">
          <ac:chgData name="Tiernan, Colleen C [NC]" userId="S::colleen.tiernan@hrsdc-rhdcc.gc.ca::fb63c34b-f2b0-4e07-bb97-ec99ee331888" providerId="AD" clId="Web-{32F27FA6-F3AF-4DD8-9155-4955E49E9C48}" dt="2021-05-17T11:55:14.214" v="7" actId="20577"/>
          <ac:spMkLst>
            <pc:docMk/>
            <pc:sldMk cId="2183932694" sldId="305"/>
            <ac:spMk id="8" creationId="{00000000-0000-0000-0000-000000000000}"/>
          </ac:spMkLst>
        </pc:spChg>
        <pc:picChg chg="mod">
          <ac:chgData name="Tiernan, Colleen C [NC]" userId="S::colleen.tiernan@hrsdc-rhdcc.gc.ca::fb63c34b-f2b0-4e07-bb97-ec99ee331888" providerId="AD" clId="Web-{32F27FA6-F3AF-4DD8-9155-4955E49E9C48}" dt="2021-05-17T12:04:14.029" v="257" actId="1076"/>
          <ac:picMkLst>
            <pc:docMk/>
            <pc:sldMk cId="2183932694" sldId="305"/>
            <ac:picMk id="13" creationId="{00000000-0000-0000-0000-000000000000}"/>
          </ac:picMkLst>
        </pc:picChg>
        <pc:cxnChg chg="mod">
          <ac:chgData name="Tiernan, Colleen C [NC]" userId="S::colleen.tiernan@hrsdc-rhdcc.gc.ca::fb63c34b-f2b0-4e07-bb97-ec99ee331888" providerId="AD" clId="Web-{32F27FA6-F3AF-4DD8-9155-4955E49E9C48}" dt="2021-05-17T11:55:28.574" v="8" actId="1076"/>
          <ac:cxnSpMkLst>
            <pc:docMk/>
            <pc:sldMk cId="2183932694" sldId="305"/>
            <ac:cxnSpMk id="9" creationId="{00000000-0000-0000-0000-000000000000}"/>
          </ac:cxnSpMkLst>
        </pc:cxnChg>
        <pc:cxnChg chg="mod">
          <ac:chgData name="Tiernan, Colleen C [NC]" userId="S::colleen.tiernan@hrsdc-rhdcc.gc.ca::fb63c34b-f2b0-4e07-bb97-ec99ee331888" providerId="AD" clId="Web-{32F27FA6-F3AF-4DD8-9155-4955E49E9C48}" dt="2021-05-17T11:55:28.589" v="9" actId="1076"/>
          <ac:cxnSpMkLst>
            <pc:docMk/>
            <pc:sldMk cId="2183932694" sldId="305"/>
            <ac:cxnSpMk id="10" creationId="{00000000-0000-0000-0000-000000000000}"/>
          </ac:cxnSpMkLst>
        </pc:cxnChg>
        <pc:cxnChg chg="mod">
          <ac:chgData name="Tiernan, Colleen C [NC]" userId="S::colleen.tiernan@hrsdc-rhdcc.gc.ca::fb63c34b-f2b0-4e07-bb97-ec99ee331888" providerId="AD" clId="Web-{32F27FA6-F3AF-4DD8-9155-4955E49E9C48}" dt="2021-05-17T11:55:28.605" v="10" actId="1076"/>
          <ac:cxnSpMkLst>
            <pc:docMk/>
            <pc:sldMk cId="2183932694" sldId="305"/>
            <ac:cxnSpMk id="11" creationId="{00000000-0000-0000-0000-000000000000}"/>
          </ac:cxnSpMkLst>
        </pc:cxnChg>
      </pc:sldChg>
      <pc:sldChg chg="modSp">
        <pc:chgData name="Tiernan, Colleen C [NC]" userId="S::colleen.tiernan@hrsdc-rhdcc.gc.ca::fb63c34b-f2b0-4e07-bb97-ec99ee331888" providerId="AD" clId="Web-{32F27FA6-F3AF-4DD8-9155-4955E49E9C48}" dt="2021-05-17T12:11:15.092" v="342" actId="20577"/>
        <pc:sldMkLst>
          <pc:docMk/>
          <pc:sldMk cId="663775372" sldId="328"/>
        </pc:sldMkLst>
        <pc:spChg chg="mod">
          <ac:chgData name="Tiernan, Colleen C [NC]" userId="S::colleen.tiernan@hrsdc-rhdcc.gc.ca::fb63c34b-f2b0-4e07-bb97-ec99ee331888" providerId="AD" clId="Web-{32F27FA6-F3AF-4DD8-9155-4955E49E9C48}" dt="2021-05-17T12:10:41.342" v="330" actId="1076"/>
          <ac:spMkLst>
            <pc:docMk/>
            <pc:sldMk cId="663775372" sldId="328"/>
            <ac:spMk id="24" creationId="{00000000-0000-0000-0000-000000000000}"/>
          </ac:spMkLst>
        </pc:spChg>
        <pc:spChg chg="mod">
          <ac:chgData name="Tiernan, Colleen C [NC]" userId="S::colleen.tiernan@hrsdc-rhdcc.gc.ca::fb63c34b-f2b0-4e07-bb97-ec99ee331888" providerId="AD" clId="Web-{32F27FA6-F3AF-4DD8-9155-4955E49E9C48}" dt="2021-05-17T12:10:38.889" v="329" actId="1076"/>
          <ac:spMkLst>
            <pc:docMk/>
            <pc:sldMk cId="663775372" sldId="328"/>
            <ac:spMk id="25" creationId="{00000000-0000-0000-0000-000000000000}"/>
          </ac:spMkLst>
        </pc:spChg>
        <pc:spChg chg="mod">
          <ac:chgData name="Tiernan, Colleen C [NC]" userId="S::colleen.tiernan@hrsdc-rhdcc.gc.ca::fb63c34b-f2b0-4e07-bb97-ec99ee331888" providerId="AD" clId="Web-{32F27FA6-F3AF-4DD8-9155-4955E49E9C48}" dt="2021-05-17T12:09:51.514" v="319" actId="1076"/>
          <ac:spMkLst>
            <pc:docMk/>
            <pc:sldMk cId="663775372" sldId="328"/>
            <ac:spMk id="30" creationId="{00000000-0000-0000-0000-000000000000}"/>
          </ac:spMkLst>
        </pc:spChg>
        <pc:spChg chg="mod">
          <ac:chgData name="Tiernan, Colleen C [NC]" userId="S::colleen.tiernan@hrsdc-rhdcc.gc.ca::fb63c34b-f2b0-4e07-bb97-ec99ee331888" providerId="AD" clId="Web-{32F27FA6-F3AF-4DD8-9155-4955E49E9C48}" dt="2021-05-17T12:11:15.092" v="342" actId="20577"/>
          <ac:spMkLst>
            <pc:docMk/>
            <pc:sldMk cId="663775372" sldId="328"/>
            <ac:spMk id="37" creationId="{00000000-0000-0000-0000-000000000000}"/>
          </ac:spMkLst>
        </pc:spChg>
      </pc:sldChg>
      <pc:sldChg chg="addSp delSp modSp">
        <pc:chgData name="Tiernan, Colleen C [NC]" userId="S::colleen.tiernan@hrsdc-rhdcc.gc.ca::fb63c34b-f2b0-4e07-bb97-ec99ee331888" providerId="AD" clId="Web-{32F27FA6-F3AF-4DD8-9155-4955E49E9C48}" dt="2021-05-17T12:08:39.748" v="302" actId="1076"/>
        <pc:sldMkLst>
          <pc:docMk/>
          <pc:sldMk cId="4293136773" sldId="350"/>
        </pc:sldMkLst>
        <pc:spChg chg="mod">
          <ac:chgData name="Tiernan, Colleen C [NC]" userId="S::colleen.tiernan@hrsdc-rhdcc.gc.ca::fb63c34b-f2b0-4e07-bb97-ec99ee331888" providerId="AD" clId="Web-{32F27FA6-F3AF-4DD8-9155-4955E49E9C48}" dt="2021-05-17T12:07:59.467" v="299" actId="1076"/>
          <ac:spMkLst>
            <pc:docMk/>
            <pc:sldMk cId="4293136773" sldId="350"/>
            <ac:spMk id="3" creationId="{00000000-0000-0000-0000-000000000000}"/>
          </ac:spMkLst>
        </pc:spChg>
        <pc:spChg chg="mod">
          <ac:chgData name="Tiernan, Colleen C [NC]" userId="S::colleen.tiernan@hrsdc-rhdcc.gc.ca::fb63c34b-f2b0-4e07-bb97-ec99ee331888" providerId="AD" clId="Web-{32F27FA6-F3AF-4DD8-9155-4955E49E9C48}" dt="2021-05-17T12:07:23.545" v="289" actId="20577"/>
          <ac:spMkLst>
            <pc:docMk/>
            <pc:sldMk cId="4293136773" sldId="350"/>
            <ac:spMk id="5" creationId="{00000000-0000-0000-0000-000000000000}"/>
          </ac:spMkLst>
        </pc:spChg>
        <pc:spChg chg="mod">
          <ac:chgData name="Tiernan, Colleen C [NC]" userId="S::colleen.tiernan@hrsdc-rhdcc.gc.ca::fb63c34b-f2b0-4e07-bb97-ec99ee331888" providerId="AD" clId="Web-{32F27FA6-F3AF-4DD8-9155-4955E49E9C48}" dt="2021-05-17T12:07:59.451" v="298" actId="1076"/>
          <ac:spMkLst>
            <pc:docMk/>
            <pc:sldMk cId="4293136773" sldId="350"/>
            <ac:spMk id="19" creationId="{00000000-0000-0000-0000-000000000000}"/>
          </ac:spMkLst>
        </pc:spChg>
        <pc:spChg chg="mod">
          <ac:chgData name="Tiernan, Colleen C [NC]" userId="S::colleen.tiernan@hrsdc-rhdcc.gc.ca::fb63c34b-f2b0-4e07-bb97-ec99ee331888" providerId="AD" clId="Web-{32F27FA6-F3AF-4DD8-9155-4955E49E9C48}" dt="2021-05-17T12:07:40.795" v="290" actId="1076"/>
          <ac:spMkLst>
            <pc:docMk/>
            <pc:sldMk cId="4293136773" sldId="350"/>
            <ac:spMk id="55" creationId="{00000000-0000-0000-0000-000000000000}"/>
          </ac:spMkLst>
        </pc:spChg>
        <pc:spChg chg="mod">
          <ac:chgData name="Tiernan, Colleen C [NC]" userId="S::colleen.tiernan@hrsdc-rhdcc.gc.ca::fb63c34b-f2b0-4e07-bb97-ec99ee331888" providerId="AD" clId="Web-{32F27FA6-F3AF-4DD8-9155-4955E49E9C48}" dt="2021-05-17T12:07:40.811" v="291" actId="1076"/>
          <ac:spMkLst>
            <pc:docMk/>
            <pc:sldMk cId="4293136773" sldId="350"/>
            <ac:spMk id="56" creationId="{00000000-0000-0000-0000-000000000000}"/>
          </ac:spMkLst>
        </pc:spChg>
        <pc:spChg chg="mod">
          <ac:chgData name="Tiernan, Colleen C [NC]" userId="S::colleen.tiernan@hrsdc-rhdcc.gc.ca::fb63c34b-f2b0-4e07-bb97-ec99ee331888" providerId="AD" clId="Web-{32F27FA6-F3AF-4DD8-9155-4955E49E9C48}" dt="2021-05-17T12:07:59.389" v="294" actId="1076"/>
          <ac:spMkLst>
            <pc:docMk/>
            <pc:sldMk cId="4293136773" sldId="350"/>
            <ac:spMk id="57" creationId="{00000000-0000-0000-0000-000000000000}"/>
          </ac:spMkLst>
        </pc:spChg>
        <pc:spChg chg="mod">
          <ac:chgData name="Tiernan, Colleen C [NC]" userId="S::colleen.tiernan@hrsdc-rhdcc.gc.ca::fb63c34b-f2b0-4e07-bb97-ec99ee331888" providerId="AD" clId="Web-{32F27FA6-F3AF-4DD8-9155-4955E49E9C48}" dt="2021-05-17T12:07:59.404" v="295" actId="1076"/>
          <ac:spMkLst>
            <pc:docMk/>
            <pc:sldMk cId="4293136773" sldId="350"/>
            <ac:spMk id="58" creationId="{00000000-0000-0000-0000-000000000000}"/>
          </ac:spMkLst>
        </pc:spChg>
        <pc:spChg chg="mod">
          <ac:chgData name="Tiernan, Colleen C [NC]" userId="S::colleen.tiernan@hrsdc-rhdcc.gc.ca::fb63c34b-f2b0-4e07-bb97-ec99ee331888" providerId="AD" clId="Web-{32F27FA6-F3AF-4DD8-9155-4955E49E9C48}" dt="2021-05-17T12:07:59.420" v="296" actId="1076"/>
          <ac:spMkLst>
            <pc:docMk/>
            <pc:sldMk cId="4293136773" sldId="350"/>
            <ac:spMk id="71" creationId="{00000000-0000-0000-0000-000000000000}"/>
          </ac:spMkLst>
        </pc:spChg>
        <pc:spChg chg="mod">
          <ac:chgData name="Tiernan, Colleen C [NC]" userId="S::colleen.tiernan@hrsdc-rhdcc.gc.ca::fb63c34b-f2b0-4e07-bb97-ec99ee331888" providerId="AD" clId="Web-{32F27FA6-F3AF-4DD8-9155-4955E49E9C48}" dt="2021-05-17T12:07:59.436" v="297" actId="1076"/>
          <ac:spMkLst>
            <pc:docMk/>
            <pc:sldMk cId="4293136773" sldId="350"/>
            <ac:spMk id="72" creationId="{00000000-0000-0000-0000-000000000000}"/>
          </ac:spMkLst>
        </pc:spChg>
        <pc:picChg chg="add mod">
          <ac:chgData name="Tiernan, Colleen C [NC]" userId="S::colleen.tiernan@hrsdc-rhdcc.gc.ca::fb63c34b-f2b0-4e07-bb97-ec99ee331888" providerId="AD" clId="Web-{32F27FA6-F3AF-4DD8-9155-4955E49E9C48}" dt="2021-05-17T12:08:39.748" v="302" actId="1076"/>
          <ac:picMkLst>
            <pc:docMk/>
            <pc:sldMk cId="4293136773" sldId="350"/>
            <ac:picMk id="6" creationId="{0A2675FD-9D65-440D-A296-8F706DDE4B30}"/>
          </ac:picMkLst>
        </pc:picChg>
        <pc:picChg chg="del">
          <ac:chgData name="Tiernan, Colleen C [NC]" userId="S::colleen.tiernan@hrsdc-rhdcc.gc.ca::fb63c34b-f2b0-4e07-bb97-ec99ee331888" providerId="AD" clId="Web-{32F27FA6-F3AF-4DD8-9155-4955E49E9C48}" dt="2021-05-17T12:07:45.436" v="293"/>
          <ac:picMkLst>
            <pc:docMk/>
            <pc:sldMk cId="4293136773" sldId="350"/>
            <ac:picMk id="18" creationId="{00000000-0000-0000-0000-000000000000}"/>
          </ac:picMkLst>
        </pc:picChg>
        <pc:picChg chg="mod">
          <ac:chgData name="Tiernan, Colleen C [NC]" userId="S::colleen.tiernan@hrsdc-rhdcc.gc.ca::fb63c34b-f2b0-4e07-bb97-ec99ee331888" providerId="AD" clId="Web-{32F27FA6-F3AF-4DD8-9155-4955E49E9C48}" dt="2021-05-17T12:07:43.248" v="292" actId="1076"/>
          <ac:picMkLst>
            <pc:docMk/>
            <pc:sldMk cId="4293136773" sldId="350"/>
            <ac:picMk id="70" creationId="{00000000-0000-0000-0000-000000000000}"/>
          </ac:picMkLst>
        </pc:picChg>
      </pc:sldChg>
      <pc:sldChg chg="modSp">
        <pc:chgData name="Tiernan, Colleen C [NC]" userId="S::colleen.tiernan@hrsdc-rhdcc.gc.ca::fb63c34b-f2b0-4e07-bb97-ec99ee331888" providerId="AD" clId="Web-{32F27FA6-F3AF-4DD8-9155-4955E49E9C48}" dt="2021-05-17T12:06:23.841" v="283" actId="20577"/>
        <pc:sldMkLst>
          <pc:docMk/>
          <pc:sldMk cId="1653303342" sldId="359"/>
        </pc:sldMkLst>
        <pc:spChg chg="mod">
          <ac:chgData name="Tiernan, Colleen C [NC]" userId="S::colleen.tiernan@hrsdc-rhdcc.gc.ca::fb63c34b-f2b0-4e07-bb97-ec99ee331888" providerId="AD" clId="Web-{32F27FA6-F3AF-4DD8-9155-4955E49E9C48}" dt="2021-05-17T12:06:23.841" v="283" actId="20577"/>
          <ac:spMkLst>
            <pc:docMk/>
            <pc:sldMk cId="1653303342" sldId="359"/>
            <ac:spMk id="6" creationId="{00000000-0000-0000-0000-000000000000}"/>
          </ac:spMkLst>
        </pc:spChg>
      </pc:sldChg>
    </pc:docChg>
  </pc:docChgLst>
  <pc:docChgLst>
    <pc:chgData name="Paulin, Martine M [NC]" userId="S::martine.paulin@hrsdc-rhdcc.gc.ca::31b30444-cdc2-42b1-81b9-b7f7cf547e14" providerId="AD" clId="Web-{C1DABED1-625F-4F8B-91D0-0CEF6409A823}"/>
    <pc:docChg chg="delSld modSld">
      <pc:chgData name="Paulin, Martine M [NC]" userId="S::martine.paulin@hrsdc-rhdcc.gc.ca::31b30444-cdc2-42b1-81b9-b7f7cf547e14" providerId="AD" clId="Web-{C1DABED1-625F-4F8B-91D0-0CEF6409A823}" dt="2021-05-17T13:21:45.051" v="623" actId="20577"/>
      <pc:docMkLst>
        <pc:docMk/>
      </pc:docMkLst>
      <pc:sldChg chg="addSp delSp modSp">
        <pc:chgData name="Paulin, Martine M [NC]" userId="S::martine.paulin@hrsdc-rhdcc.gc.ca::31b30444-cdc2-42b1-81b9-b7f7cf547e14" providerId="AD" clId="Web-{C1DABED1-625F-4F8B-91D0-0CEF6409A823}" dt="2021-05-17T13:21:45.051" v="623" actId="20577"/>
        <pc:sldMkLst>
          <pc:docMk/>
          <pc:sldMk cId="663775372" sldId="328"/>
        </pc:sldMkLst>
        <pc:spChg chg="add mod">
          <ac:chgData name="Paulin, Martine M [NC]" userId="S::martine.paulin@hrsdc-rhdcc.gc.ca::31b30444-cdc2-42b1-81b9-b7f7cf547e14" providerId="AD" clId="Web-{C1DABED1-625F-4F8B-91D0-0CEF6409A823}" dt="2021-05-17T13:21:45.051" v="623" actId="20577"/>
          <ac:spMkLst>
            <pc:docMk/>
            <pc:sldMk cId="663775372" sldId="328"/>
            <ac:spMk id="2" creationId="{057EC5EA-429B-4DF6-85A6-CE1540DF4B49}"/>
          </ac:spMkLst>
        </pc:spChg>
        <pc:spChg chg="add del mod">
          <ac:chgData name="Paulin, Martine M [NC]" userId="S::martine.paulin@hrsdc-rhdcc.gc.ca::31b30444-cdc2-42b1-81b9-b7f7cf547e14" providerId="AD" clId="Web-{C1DABED1-625F-4F8B-91D0-0CEF6409A823}" dt="2021-05-17T12:53:50.852" v="18"/>
          <ac:spMkLst>
            <pc:docMk/>
            <pc:sldMk cId="663775372" sldId="328"/>
            <ac:spMk id="3" creationId="{635B0DE7-DBC5-4A76-B854-A9467F199820}"/>
          </ac:spMkLst>
        </pc:spChg>
        <pc:spChg chg="add del mod">
          <ac:chgData name="Paulin, Martine M [NC]" userId="S::martine.paulin@hrsdc-rhdcc.gc.ca::31b30444-cdc2-42b1-81b9-b7f7cf547e14" providerId="AD" clId="Web-{C1DABED1-625F-4F8B-91D0-0CEF6409A823}" dt="2021-05-17T13:21:17.083" v="619"/>
          <ac:spMkLst>
            <pc:docMk/>
            <pc:sldMk cId="663775372" sldId="328"/>
            <ac:spMk id="4" creationId="{A8549280-E412-4465-80FE-321F56AC6850}"/>
          </ac:spMkLst>
        </pc:spChg>
        <pc:spChg chg="add mod">
          <ac:chgData name="Paulin, Martine M [NC]" userId="S::martine.paulin@hrsdc-rhdcc.gc.ca::31b30444-cdc2-42b1-81b9-b7f7cf547e14" providerId="AD" clId="Web-{C1DABED1-625F-4F8B-91D0-0CEF6409A823}" dt="2021-05-17T13:20:46.785" v="611" actId="14100"/>
          <ac:spMkLst>
            <pc:docMk/>
            <pc:sldMk cId="663775372" sldId="328"/>
            <ac:spMk id="5" creationId="{E59A7197-39A0-49B0-8460-9EC24DA5606E}"/>
          </ac:spMkLst>
        </pc:spChg>
        <pc:spChg chg="mod">
          <ac:chgData name="Paulin, Martine M [NC]" userId="S::martine.paulin@hrsdc-rhdcc.gc.ca::31b30444-cdc2-42b1-81b9-b7f7cf547e14" providerId="AD" clId="Web-{C1DABED1-625F-4F8B-91D0-0CEF6409A823}" dt="2021-05-17T13:21:12.161" v="616" actId="20577"/>
          <ac:spMkLst>
            <pc:docMk/>
            <pc:sldMk cId="663775372" sldId="328"/>
            <ac:spMk id="10" creationId="{CD75C539-2EDB-FD4A-8819-BB257A03FE2D}"/>
          </ac:spMkLst>
        </pc:spChg>
        <pc:spChg chg="mod">
          <ac:chgData name="Paulin, Martine M [NC]" userId="S::martine.paulin@hrsdc-rhdcc.gc.ca::31b30444-cdc2-42b1-81b9-b7f7cf547e14" providerId="AD" clId="Web-{C1DABED1-625F-4F8B-91D0-0CEF6409A823}" dt="2021-05-17T13:20:31.770" v="609" actId="1076"/>
          <ac:spMkLst>
            <pc:docMk/>
            <pc:sldMk cId="663775372" sldId="328"/>
            <ac:spMk id="15" creationId="{00000000-0000-0000-0000-000000000000}"/>
          </ac:spMkLst>
        </pc:spChg>
        <pc:spChg chg="mod">
          <ac:chgData name="Paulin, Martine M [NC]" userId="S::martine.paulin@hrsdc-rhdcc.gc.ca::31b30444-cdc2-42b1-81b9-b7f7cf547e14" providerId="AD" clId="Web-{C1DABED1-625F-4F8B-91D0-0CEF6409A823}" dt="2021-05-17T13:18:46.081" v="592" actId="1076"/>
          <ac:spMkLst>
            <pc:docMk/>
            <pc:sldMk cId="663775372" sldId="328"/>
            <ac:spMk id="24" creationId="{00000000-0000-0000-0000-000000000000}"/>
          </ac:spMkLst>
        </pc:spChg>
        <pc:spChg chg="mod">
          <ac:chgData name="Paulin, Martine M [NC]" userId="S::martine.paulin@hrsdc-rhdcc.gc.ca::31b30444-cdc2-42b1-81b9-b7f7cf547e14" providerId="AD" clId="Web-{C1DABED1-625F-4F8B-91D0-0CEF6409A823}" dt="2021-05-17T13:18:46.003" v="591" actId="1076"/>
          <ac:spMkLst>
            <pc:docMk/>
            <pc:sldMk cId="663775372" sldId="328"/>
            <ac:spMk id="25" creationId="{00000000-0000-0000-0000-000000000000}"/>
          </ac:spMkLst>
        </pc:spChg>
        <pc:spChg chg="add del mod">
          <ac:chgData name="Paulin, Martine M [NC]" userId="S::martine.paulin@hrsdc-rhdcc.gc.ca::31b30444-cdc2-42b1-81b9-b7f7cf547e14" providerId="AD" clId="Web-{C1DABED1-625F-4F8B-91D0-0CEF6409A823}" dt="2021-05-17T12:54:09.853" v="22"/>
          <ac:spMkLst>
            <pc:docMk/>
            <pc:sldMk cId="663775372" sldId="328"/>
            <ac:spMk id="26" creationId="{C0970895-B89F-4C5A-AC00-6D75C8BE6994}"/>
          </ac:spMkLst>
        </pc:spChg>
        <pc:spChg chg="add mod">
          <ac:chgData name="Paulin, Martine M [NC]" userId="S::martine.paulin@hrsdc-rhdcc.gc.ca::31b30444-cdc2-42b1-81b9-b7f7cf547e14" providerId="AD" clId="Web-{C1DABED1-625F-4F8B-91D0-0CEF6409A823}" dt="2021-05-17T13:21:27.442" v="620" actId="1076"/>
          <ac:spMkLst>
            <pc:docMk/>
            <pc:sldMk cId="663775372" sldId="328"/>
            <ac:spMk id="27" creationId="{E22A5015-8B99-48CD-A59B-0753A1C84A73}"/>
          </ac:spMkLst>
        </pc:spChg>
        <pc:spChg chg="mod">
          <ac:chgData name="Paulin, Martine M [NC]" userId="S::martine.paulin@hrsdc-rhdcc.gc.ca::31b30444-cdc2-42b1-81b9-b7f7cf547e14" providerId="AD" clId="Web-{C1DABED1-625F-4F8B-91D0-0CEF6409A823}" dt="2021-05-17T13:20:39.020" v="610" actId="1076"/>
          <ac:spMkLst>
            <pc:docMk/>
            <pc:sldMk cId="663775372" sldId="328"/>
            <ac:spMk id="29" creationId="{00000000-0000-0000-0000-000000000000}"/>
          </ac:spMkLst>
        </pc:spChg>
        <pc:spChg chg="mod">
          <ac:chgData name="Paulin, Martine M [NC]" userId="S::martine.paulin@hrsdc-rhdcc.gc.ca::31b30444-cdc2-42b1-81b9-b7f7cf547e14" providerId="AD" clId="Web-{C1DABED1-625F-4F8B-91D0-0CEF6409A823}" dt="2021-05-17T13:19:37.691" v="601" actId="20577"/>
          <ac:spMkLst>
            <pc:docMk/>
            <pc:sldMk cId="663775372" sldId="328"/>
            <ac:spMk id="30" creationId="{00000000-0000-0000-0000-000000000000}"/>
          </ac:spMkLst>
        </pc:spChg>
        <pc:spChg chg="mod">
          <ac:chgData name="Paulin, Martine M [NC]" userId="S::martine.paulin@hrsdc-rhdcc.gc.ca::31b30444-cdc2-42b1-81b9-b7f7cf547e14" providerId="AD" clId="Web-{C1DABED1-625F-4F8B-91D0-0CEF6409A823}" dt="2021-05-17T13:19:44.379" v="602" actId="14100"/>
          <ac:spMkLst>
            <pc:docMk/>
            <pc:sldMk cId="663775372" sldId="328"/>
            <ac:spMk id="37" creationId="{00000000-0000-0000-0000-000000000000}"/>
          </ac:spMkLst>
        </pc:spChg>
        <pc:spChg chg="mod">
          <ac:chgData name="Paulin, Martine M [NC]" userId="S::martine.paulin@hrsdc-rhdcc.gc.ca::31b30444-cdc2-42b1-81b9-b7f7cf547e14" providerId="AD" clId="Web-{C1DABED1-625F-4F8B-91D0-0CEF6409A823}" dt="2021-05-17T13:09:06.156" v="432" actId="20577"/>
          <ac:spMkLst>
            <pc:docMk/>
            <pc:sldMk cId="663775372" sldId="328"/>
            <ac:spMk id="38" creationId="{00000000-0000-0000-0000-000000000000}"/>
          </ac:spMkLst>
        </pc:spChg>
        <pc:spChg chg="del">
          <ac:chgData name="Paulin, Martine M [NC]" userId="S::martine.paulin@hrsdc-rhdcc.gc.ca::31b30444-cdc2-42b1-81b9-b7f7cf547e14" providerId="AD" clId="Web-{C1DABED1-625F-4F8B-91D0-0CEF6409A823}" dt="2021-05-17T13:07:20.671" v="416"/>
          <ac:spMkLst>
            <pc:docMk/>
            <pc:sldMk cId="663775372" sldId="328"/>
            <ac:spMk id="41" creationId="{00000000-0000-0000-0000-000000000000}"/>
          </ac:spMkLst>
        </pc:spChg>
        <pc:spChg chg="mod">
          <ac:chgData name="Paulin, Martine M [NC]" userId="S::martine.paulin@hrsdc-rhdcc.gc.ca::31b30444-cdc2-42b1-81b9-b7f7cf547e14" providerId="AD" clId="Web-{C1DABED1-625F-4F8B-91D0-0CEF6409A823}" dt="2021-05-17T13:20:00.363" v="604" actId="1076"/>
          <ac:spMkLst>
            <pc:docMk/>
            <pc:sldMk cId="663775372" sldId="328"/>
            <ac:spMk id="45" creationId="{36AF5993-5DCC-41ED-B7CB-276B3427312E}"/>
          </ac:spMkLst>
        </pc:spChg>
        <pc:spChg chg="mod">
          <ac:chgData name="Paulin, Martine M [NC]" userId="S::martine.paulin@hrsdc-rhdcc.gc.ca::31b30444-cdc2-42b1-81b9-b7f7cf547e14" providerId="AD" clId="Web-{C1DABED1-625F-4F8B-91D0-0CEF6409A823}" dt="2021-05-17T13:07:17.936" v="415" actId="1076"/>
          <ac:spMkLst>
            <pc:docMk/>
            <pc:sldMk cId="663775372" sldId="328"/>
            <ac:spMk id="48" creationId="{0E7B7AC2-B026-41F7-B860-0C1020C9498B}"/>
          </ac:spMkLst>
        </pc:spChg>
        <pc:cxnChg chg="mod">
          <ac:chgData name="Paulin, Martine M [NC]" userId="S::martine.paulin@hrsdc-rhdcc.gc.ca::31b30444-cdc2-42b1-81b9-b7f7cf547e14" providerId="AD" clId="Web-{C1DABED1-625F-4F8B-91D0-0CEF6409A823}" dt="2021-05-17T13:20:27.238" v="608" actId="1076"/>
          <ac:cxnSpMkLst>
            <pc:docMk/>
            <pc:sldMk cId="663775372" sldId="328"/>
            <ac:cxnSpMk id="22" creationId="{00000000-0000-0000-0000-000000000000}"/>
          </ac:cxnSpMkLst>
        </pc:cxnChg>
      </pc:sldChg>
      <pc:sldChg chg="delSp modSp">
        <pc:chgData name="Paulin, Martine M [NC]" userId="S::martine.paulin@hrsdc-rhdcc.gc.ca::31b30444-cdc2-42b1-81b9-b7f7cf547e14" providerId="AD" clId="Web-{C1DABED1-625F-4F8B-91D0-0CEF6409A823}" dt="2021-05-17T13:15:56.549" v="551" actId="20577"/>
        <pc:sldMkLst>
          <pc:docMk/>
          <pc:sldMk cId="3708192096" sldId="337"/>
        </pc:sldMkLst>
        <pc:spChg chg="mod">
          <ac:chgData name="Paulin, Martine M [NC]" userId="S::martine.paulin@hrsdc-rhdcc.gc.ca::31b30444-cdc2-42b1-81b9-b7f7cf547e14" providerId="AD" clId="Web-{C1DABED1-625F-4F8B-91D0-0CEF6409A823}" dt="2021-05-17T13:15:56.549" v="551" actId="20577"/>
          <ac:spMkLst>
            <pc:docMk/>
            <pc:sldMk cId="3708192096" sldId="337"/>
            <ac:spMk id="4" creationId="{00000000-0000-0000-0000-000000000000}"/>
          </ac:spMkLst>
        </pc:spChg>
        <pc:spChg chg="mod">
          <ac:chgData name="Paulin, Martine M [NC]" userId="S::martine.paulin@hrsdc-rhdcc.gc.ca::31b30444-cdc2-42b1-81b9-b7f7cf547e14" providerId="AD" clId="Web-{C1DABED1-625F-4F8B-91D0-0CEF6409A823}" dt="2021-05-17T13:15:43.143" v="549" actId="1076"/>
          <ac:spMkLst>
            <pc:docMk/>
            <pc:sldMk cId="3708192096" sldId="337"/>
            <ac:spMk id="10" creationId="{00000000-0000-0000-0000-000000000000}"/>
          </ac:spMkLst>
        </pc:spChg>
        <pc:spChg chg="del mod">
          <ac:chgData name="Paulin, Martine M [NC]" userId="S::martine.paulin@hrsdc-rhdcc.gc.ca::31b30444-cdc2-42b1-81b9-b7f7cf547e14" providerId="AD" clId="Web-{C1DABED1-625F-4F8B-91D0-0CEF6409A823}" dt="2021-05-17T12:52:44.946" v="1"/>
          <ac:spMkLst>
            <pc:docMk/>
            <pc:sldMk cId="3708192096" sldId="337"/>
            <ac:spMk id="14" creationId="{B0157E8C-AFDF-4DB6-9CDD-B792631372EF}"/>
          </ac:spMkLst>
        </pc:spChg>
      </pc:sldChg>
      <pc:sldChg chg="del">
        <pc:chgData name="Paulin, Martine M [NC]" userId="S::martine.paulin@hrsdc-rhdcc.gc.ca::31b30444-cdc2-42b1-81b9-b7f7cf547e14" providerId="AD" clId="Web-{C1DABED1-625F-4F8B-91D0-0CEF6409A823}" dt="2021-05-17T12:56:04.728" v="74"/>
        <pc:sldMkLst>
          <pc:docMk/>
          <pc:sldMk cId="1654229231" sldId="354"/>
        </pc:sldMkLst>
      </pc:sldChg>
      <pc:sldChg chg="modSp del">
        <pc:chgData name="Paulin, Martine M [NC]" userId="S::martine.paulin@hrsdc-rhdcc.gc.ca::31b30444-cdc2-42b1-81b9-b7f7cf547e14" providerId="AD" clId="Web-{C1DABED1-625F-4F8B-91D0-0CEF6409A823}" dt="2021-05-17T13:04:26.966" v="298"/>
        <pc:sldMkLst>
          <pc:docMk/>
          <pc:sldMk cId="3930039037" sldId="355"/>
        </pc:sldMkLst>
        <pc:spChg chg="mod">
          <ac:chgData name="Paulin, Martine M [NC]" userId="S::martine.paulin@hrsdc-rhdcc.gc.ca::31b30444-cdc2-42b1-81b9-b7f7cf547e14" providerId="AD" clId="Web-{C1DABED1-625F-4F8B-91D0-0CEF6409A823}" dt="2021-05-17T13:04:24.388" v="297" actId="20577"/>
          <ac:spMkLst>
            <pc:docMk/>
            <pc:sldMk cId="3930039037" sldId="355"/>
            <ac:spMk id="21" creationId="{97875BC8-620E-FE4C-A0F7-72CC3550EC68}"/>
          </ac:spMkLst>
        </pc:spChg>
      </pc:sldChg>
      <pc:sldChg chg="del">
        <pc:chgData name="Paulin, Martine M [NC]" userId="S::martine.paulin@hrsdc-rhdcc.gc.ca::31b30444-cdc2-42b1-81b9-b7f7cf547e14" providerId="AD" clId="Web-{C1DABED1-625F-4F8B-91D0-0CEF6409A823}" dt="2021-05-17T13:00:04.730" v="191"/>
        <pc:sldMkLst>
          <pc:docMk/>
          <pc:sldMk cId="3548764544" sldId="356"/>
        </pc:sldMkLst>
      </pc:sldChg>
      <pc:sldChg chg="del">
        <pc:chgData name="Paulin, Martine M [NC]" userId="S::martine.paulin@hrsdc-rhdcc.gc.ca::31b30444-cdc2-42b1-81b9-b7f7cf547e14" providerId="AD" clId="Web-{C1DABED1-625F-4F8B-91D0-0CEF6409A823}" dt="2021-05-17T13:02:41.497" v="260"/>
        <pc:sldMkLst>
          <pc:docMk/>
          <pc:sldMk cId="2273040448" sldId="357"/>
        </pc:sldMkLst>
      </pc:sldChg>
      <pc:sldChg chg="del">
        <pc:chgData name="Paulin, Martine M [NC]" userId="S::martine.paulin@hrsdc-rhdcc.gc.ca::31b30444-cdc2-42b1-81b9-b7f7cf547e14" providerId="AD" clId="Web-{C1DABED1-625F-4F8B-91D0-0CEF6409A823}" dt="2021-05-17T13:17:34.300" v="581"/>
        <pc:sldMkLst>
          <pc:docMk/>
          <pc:sldMk cId="952072694" sldId="366"/>
        </pc:sldMkLst>
      </pc:sldChg>
      <pc:sldChg chg="modSp del">
        <pc:chgData name="Paulin, Martine M [NC]" userId="S::martine.paulin@hrsdc-rhdcc.gc.ca::31b30444-cdc2-42b1-81b9-b7f7cf547e14" providerId="AD" clId="Web-{C1DABED1-625F-4F8B-91D0-0CEF6409A823}" dt="2021-05-17T13:17:29.440" v="580"/>
        <pc:sldMkLst>
          <pc:docMk/>
          <pc:sldMk cId="1408915810" sldId="371"/>
        </pc:sldMkLst>
        <pc:spChg chg="mod">
          <ac:chgData name="Paulin, Martine M [NC]" userId="S::martine.paulin@hrsdc-rhdcc.gc.ca::31b30444-cdc2-42b1-81b9-b7f7cf547e14" providerId="AD" clId="Web-{C1DABED1-625F-4F8B-91D0-0CEF6409A823}" dt="2021-05-17T13:16:51.143" v="558" actId="20577"/>
          <ac:spMkLst>
            <pc:docMk/>
            <pc:sldMk cId="1408915810" sldId="371"/>
            <ac:spMk id="15" creationId="{B0157E8C-AFDF-4DB6-9CDD-B792631372EF}"/>
          </ac:spMkLst>
        </pc:spChg>
        <pc:spChg chg="mod">
          <ac:chgData name="Paulin, Martine M [NC]" userId="S::martine.paulin@hrsdc-rhdcc.gc.ca::31b30444-cdc2-42b1-81b9-b7f7cf547e14" providerId="AD" clId="Web-{C1DABED1-625F-4F8B-91D0-0CEF6409A823}" dt="2021-05-17T13:17:06.268" v="564" actId="20577"/>
          <ac:spMkLst>
            <pc:docMk/>
            <pc:sldMk cId="1408915810" sldId="371"/>
            <ac:spMk id="16" creationId="{B0157E8C-AFDF-4DB6-9CDD-B792631372EF}"/>
          </ac:spMkLst>
        </pc:spChg>
      </pc:sldChg>
    </pc:docChg>
  </pc:docChgLst>
  <pc:docChgLst>
    <pc:chgData name="Paulin, Martine M [NC]" userId="S::martine.paulin@hrsdc-rhdcc.gc.ca::31b30444-cdc2-42b1-81b9-b7f7cf547e14" providerId="AD" clId="Web-{82D84BA5-5FE4-48FB-AD4F-30CF9E45A4B4}"/>
    <pc:docChg chg="modSld">
      <pc:chgData name="Paulin, Martine M [NC]" userId="S::martine.paulin@hrsdc-rhdcc.gc.ca::31b30444-cdc2-42b1-81b9-b7f7cf547e14" providerId="AD" clId="Web-{82D84BA5-5FE4-48FB-AD4F-30CF9E45A4B4}" dt="2021-05-17T14:29:43.939" v="820" actId="20577"/>
      <pc:docMkLst>
        <pc:docMk/>
      </pc:docMkLst>
      <pc:sldChg chg="addSp delSp modSp">
        <pc:chgData name="Paulin, Martine M [NC]" userId="S::martine.paulin@hrsdc-rhdcc.gc.ca::31b30444-cdc2-42b1-81b9-b7f7cf547e14" providerId="AD" clId="Web-{82D84BA5-5FE4-48FB-AD4F-30CF9E45A4B4}" dt="2021-05-17T14:29:43.939" v="820" actId="20577"/>
        <pc:sldMkLst>
          <pc:docMk/>
          <pc:sldMk cId="663775372" sldId="328"/>
        </pc:sldMkLst>
        <pc:spChg chg="mod">
          <ac:chgData name="Paulin, Martine M [NC]" userId="S::martine.paulin@hrsdc-rhdcc.gc.ca::31b30444-cdc2-42b1-81b9-b7f7cf547e14" providerId="AD" clId="Web-{82D84BA5-5FE4-48FB-AD4F-30CF9E45A4B4}" dt="2021-05-17T14:28:27.307" v="771" actId="20577"/>
          <ac:spMkLst>
            <pc:docMk/>
            <pc:sldMk cId="663775372" sldId="328"/>
            <ac:spMk id="2" creationId="{057EC5EA-429B-4DF6-85A6-CE1540DF4B49}"/>
          </ac:spMkLst>
        </pc:spChg>
        <pc:spChg chg="add del mod">
          <ac:chgData name="Paulin, Martine M [NC]" userId="S::martine.paulin@hrsdc-rhdcc.gc.ca::31b30444-cdc2-42b1-81b9-b7f7cf547e14" providerId="AD" clId="Web-{82D84BA5-5FE4-48FB-AD4F-30CF9E45A4B4}" dt="2021-05-17T14:05:55.387" v="141"/>
          <ac:spMkLst>
            <pc:docMk/>
            <pc:sldMk cId="663775372" sldId="328"/>
            <ac:spMk id="3" creationId="{06531C1C-2524-4FCB-8D89-184285743EA9}"/>
          </ac:spMkLst>
        </pc:spChg>
        <pc:spChg chg="add del mod">
          <ac:chgData name="Paulin, Martine M [NC]" userId="S::martine.paulin@hrsdc-rhdcc.gc.ca::31b30444-cdc2-42b1-81b9-b7f7cf547e14" providerId="AD" clId="Web-{82D84BA5-5FE4-48FB-AD4F-30CF9E45A4B4}" dt="2021-05-17T14:20:09.559" v="490"/>
          <ac:spMkLst>
            <pc:docMk/>
            <pc:sldMk cId="663775372" sldId="328"/>
            <ac:spMk id="4" creationId="{A82A4141-5442-46EA-BB54-B9B19C26B057}"/>
          </ac:spMkLst>
        </pc:spChg>
        <pc:spChg chg="mod">
          <ac:chgData name="Paulin, Martine M [NC]" userId="S::martine.paulin@hrsdc-rhdcc.gc.ca::31b30444-cdc2-42b1-81b9-b7f7cf547e14" providerId="AD" clId="Web-{82D84BA5-5FE4-48FB-AD4F-30CF9E45A4B4}" dt="2021-05-17T14:25:47.074" v="687" actId="20577"/>
          <ac:spMkLst>
            <pc:docMk/>
            <pc:sldMk cId="663775372" sldId="328"/>
            <ac:spMk id="5" creationId="{E59A7197-39A0-49B0-8460-9EC24DA5606E}"/>
          </ac:spMkLst>
        </pc:spChg>
        <pc:spChg chg="mod">
          <ac:chgData name="Paulin, Martine M [NC]" userId="S::martine.paulin@hrsdc-rhdcc.gc.ca::31b30444-cdc2-42b1-81b9-b7f7cf547e14" providerId="AD" clId="Web-{82D84BA5-5FE4-48FB-AD4F-30CF9E45A4B4}" dt="2021-05-17T14:12:43.487" v="295" actId="14100"/>
          <ac:spMkLst>
            <pc:docMk/>
            <pc:sldMk cId="663775372" sldId="328"/>
            <ac:spMk id="10" creationId="{CD75C539-2EDB-FD4A-8819-BB257A03FE2D}"/>
          </ac:spMkLst>
        </pc:spChg>
        <pc:spChg chg="add del mod">
          <ac:chgData name="Paulin, Martine M [NC]" userId="S::martine.paulin@hrsdc-rhdcc.gc.ca::31b30444-cdc2-42b1-81b9-b7f7cf547e14" providerId="AD" clId="Web-{82D84BA5-5FE4-48FB-AD4F-30CF9E45A4B4}" dt="2021-05-17T14:20:12.028" v="491"/>
          <ac:spMkLst>
            <pc:docMk/>
            <pc:sldMk cId="663775372" sldId="328"/>
            <ac:spMk id="11" creationId="{D8F73906-F3E3-4E95-887D-C1EDCC803D01}"/>
          </ac:spMkLst>
        </pc:spChg>
        <pc:spChg chg="add del mod">
          <ac:chgData name="Paulin, Martine M [NC]" userId="S::martine.paulin@hrsdc-rhdcc.gc.ca::31b30444-cdc2-42b1-81b9-b7f7cf547e14" providerId="AD" clId="Web-{82D84BA5-5FE4-48FB-AD4F-30CF9E45A4B4}" dt="2021-05-17T14:20:13.778" v="492"/>
          <ac:spMkLst>
            <pc:docMk/>
            <pc:sldMk cId="663775372" sldId="328"/>
            <ac:spMk id="12" creationId="{5A7AE7F7-D1CD-480E-85AE-C6341BFA7B98}"/>
          </ac:spMkLst>
        </pc:spChg>
        <pc:spChg chg="add del mod">
          <ac:chgData name="Paulin, Martine M [NC]" userId="S::martine.paulin@hrsdc-rhdcc.gc.ca::31b30444-cdc2-42b1-81b9-b7f7cf547e14" providerId="AD" clId="Web-{82D84BA5-5FE4-48FB-AD4F-30CF9E45A4B4}" dt="2021-05-17T14:20:15.481" v="493"/>
          <ac:spMkLst>
            <pc:docMk/>
            <pc:sldMk cId="663775372" sldId="328"/>
            <ac:spMk id="13" creationId="{D8A32B39-6243-47F5-A5D6-45D00903CD90}"/>
          </ac:spMkLst>
        </pc:spChg>
        <pc:spChg chg="add del mod">
          <ac:chgData name="Paulin, Martine M [NC]" userId="S::martine.paulin@hrsdc-rhdcc.gc.ca::31b30444-cdc2-42b1-81b9-b7f7cf547e14" providerId="AD" clId="Web-{82D84BA5-5FE4-48FB-AD4F-30CF9E45A4B4}" dt="2021-05-17T14:20:07.887" v="489"/>
          <ac:spMkLst>
            <pc:docMk/>
            <pc:sldMk cId="663775372" sldId="328"/>
            <ac:spMk id="14" creationId="{B55A1E74-636F-4498-80A4-0BE8787FE424}"/>
          </ac:spMkLst>
        </pc:spChg>
        <pc:spChg chg="add del mod">
          <ac:chgData name="Paulin, Martine M [NC]" userId="S::martine.paulin@hrsdc-rhdcc.gc.ca::31b30444-cdc2-42b1-81b9-b7f7cf547e14" providerId="AD" clId="Web-{82D84BA5-5FE4-48FB-AD4F-30CF9E45A4B4}" dt="2021-05-17T14:25:59.075" v="692"/>
          <ac:spMkLst>
            <pc:docMk/>
            <pc:sldMk cId="663775372" sldId="328"/>
            <ac:spMk id="16" creationId="{B7C7042C-CD15-4660-8676-ADF23369250F}"/>
          </ac:spMkLst>
        </pc:spChg>
        <pc:spChg chg="add del mod">
          <ac:chgData name="Paulin, Martine M [NC]" userId="S::martine.paulin@hrsdc-rhdcc.gc.ca::31b30444-cdc2-42b1-81b9-b7f7cf547e14" providerId="AD" clId="Web-{82D84BA5-5FE4-48FB-AD4F-30CF9E45A4B4}" dt="2021-05-17T14:25:55.965" v="690"/>
          <ac:spMkLst>
            <pc:docMk/>
            <pc:sldMk cId="663775372" sldId="328"/>
            <ac:spMk id="17" creationId="{C944F74A-9D7F-44CA-B398-B9F7331A9E2A}"/>
          </ac:spMkLst>
        </pc:spChg>
        <pc:spChg chg="add del mod">
          <ac:chgData name="Paulin, Martine M [NC]" userId="S::martine.paulin@hrsdc-rhdcc.gc.ca::31b30444-cdc2-42b1-81b9-b7f7cf547e14" providerId="AD" clId="Web-{82D84BA5-5FE4-48FB-AD4F-30CF9E45A4B4}" dt="2021-05-17T14:25:54.684" v="689"/>
          <ac:spMkLst>
            <pc:docMk/>
            <pc:sldMk cId="663775372" sldId="328"/>
            <ac:spMk id="18" creationId="{86AFC59D-5C5E-40E4-BEE6-330680BA13D6}"/>
          </ac:spMkLst>
        </pc:spChg>
        <pc:spChg chg="add del mod">
          <ac:chgData name="Paulin, Martine M [NC]" userId="S::martine.paulin@hrsdc-rhdcc.gc.ca::31b30444-cdc2-42b1-81b9-b7f7cf547e14" providerId="AD" clId="Web-{82D84BA5-5FE4-48FB-AD4F-30CF9E45A4B4}" dt="2021-05-17T14:25:53.825" v="688"/>
          <ac:spMkLst>
            <pc:docMk/>
            <pc:sldMk cId="663775372" sldId="328"/>
            <ac:spMk id="19" creationId="{91DDC696-2EA4-4ED2-A190-6EAC52AA5FD9}"/>
          </ac:spMkLst>
        </pc:spChg>
        <pc:spChg chg="add del mod">
          <ac:chgData name="Paulin, Martine M [NC]" userId="S::martine.paulin@hrsdc-rhdcc.gc.ca::31b30444-cdc2-42b1-81b9-b7f7cf547e14" providerId="AD" clId="Web-{82D84BA5-5FE4-48FB-AD4F-30CF9E45A4B4}" dt="2021-05-17T14:26:01.403" v="693"/>
          <ac:spMkLst>
            <pc:docMk/>
            <pc:sldMk cId="663775372" sldId="328"/>
            <ac:spMk id="20" creationId="{AEA8222E-8A03-4825-B8FE-7A9FB99430A7}"/>
          </ac:spMkLst>
        </pc:spChg>
        <pc:spChg chg="add del">
          <ac:chgData name="Paulin, Martine M [NC]" userId="S::martine.paulin@hrsdc-rhdcc.gc.ca::31b30444-cdc2-42b1-81b9-b7f7cf547e14" providerId="AD" clId="Web-{82D84BA5-5FE4-48FB-AD4F-30CF9E45A4B4}" dt="2021-05-17T14:27:37.740" v="750"/>
          <ac:spMkLst>
            <pc:docMk/>
            <pc:sldMk cId="663775372" sldId="328"/>
            <ac:spMk id="21" creationId="{5611A3B7-9616-4842-83FA-7C724C2B60D8}"/>
          </ac:spMkLst>
        </pc:spChg>
        <pc:spChg chg="add del">
          <ac:chgData name="Paulin, Martine M [NC]" userId="S::martine.paulin@hrsdc-rhdcc.gc.ca::31b30444-cdc2-42b1-81b9-b7f7cf547e14" providerId="AD" clId="Web-{82D84BA5-5FE4-48FB-AD4F-30CF9E45A4B4}" dt="2021-05-17T14:27:35.771" v="749"/>
          <ac:spMkLst>
            <pc:docMk/>
            <pc:sldMk cId="663775372" sldId="328"/>
            <ac:spMk id="23" creationId="{928E38F1-D49F-4EC6-9DB3-57AAFC10DD3C}"/>
          </ac:spMkLst>
        </pc:spChg>
        <pc:spChg chg="add del mod">
          <ac:chgData name="Paulin, Martine M [NC]" userId="S::martine.paulin@hrsdc-rhdcc.gc.ca::31b30444-cdc2-42b1-81b9-b7f7cf547e14" providerId="AD" clId="Web-{82D84BA5-5FE4-48FB-AD4F-30CF9E45A4B4}" dt="2021-05-17T14:28:29.339" v="772"/>
          <ac:spMkLst>
            <pc:docMk/>
            <pc:sldMk cId="663775372" sldId="328"/>
            <ac:spMk id="26" creationId="{646A4BF5-BE8E-457D-93A2-61EBEEB2AD3A}"/>
          </ac:spMkLst>
        </pc:spChg>
        <pc:spChg chg="mod">
          <ac:chgData name="Paulin, Martine M [NC]" userId="S::martine.paulin@hrsdc-rhdcc.gc.ca::31b30444-cdc2-42b1-81b9-b7f7cf547e14" providerId="AD" clId="Web-{82D84BA5-5FE4-48FB-AD4F-30CF9E45A4B4}" dt="2021-05-17T14:29:43.939" v="820" actId="20577"/>
          <ac:spMkLst>
            <pc:docMk/>
            <pc:sldMk cId="663775372" sldId="328"/>
            <ac:spMk id="27" creationId="{E22A5015-8B99-48CD-A59B-0753A1C84A73}"/>
          </ac:spMkLst>
        </pc:spChg>
        <pc:spChg chg="mod">
          <ac:chgData name="Paulin, Martine M [NC]" userId="S::martine.paulin@hrsdc-rhdcc.gc.ca::31b30444-cdc2-42b1-81b9-b7f7cf547e14" providerId="AD" clId="Web-{82D84BA5-5FE4-48FB-AD4F-30CF9E45A4B4}" dt="2021-05-17T14:12:24.376" v="290" actId="1076"/>
          <ac:spMkLst>
            <pc:docMk/>
            <pc:sldMk cId="663775372" sldId="328"/>
            <ac:spMk id="29" creationId="{00000000-0000-0000-0000-000000000000}"/>
          </ac:spMkLst>
        </pc:spChg>
        <pc:spChg chg="mod">
          <ac:chgData name="Paulin, Martine M [NC]" userId="S::martine.paulin@hrsdc-rhdcc.gc.ca::31b30444-cdc2-42b1-81b9-b7f7cf547e14" providerId="AD" clId="Web-{82D84BA5-5FE4-48FB-AD4F-30CF9E45A4B4}" dt="2021-05-17T14:20:47.297" v="499" actId="1076"/>
          <ac:spMkLst>
            <pc:docMk/>
            <pc:sldMk cId="663775372" sldId="328"/>
            <ac:spMk id="30" creationId="{00000000-0000-0000-0000-000000000000}"/>
          </ac:spMkLst>
        </pc:spChg>
        <pc:spChg chg="mod">
          <ac:chgData name="Paulin, Martine M [NC]" userId="S::martine.paulin@hrsdc-rhdcc.gc.ca::31b30444-cdc2-42b1-81b9-b7f7cf547e14" providerId="AD" clId="Web-{82D84BA5-5FE4-48FB-AD4F-30CF9E45A4B4}" dt="2021-05-17T14:20:31.748" v="496" actId="1076"/>
          <ac:spMkLst>
            <pc:docMk/>
            <pc:sldMk cId="663775372" sldId="328"/>
            <ac:spMk id="31" creationId="{00000000-0000-0000-0000-000000000000}"/>
          </ac:spMkLst>
        </pc:spChg>
        <pc:spChg chg="mod">
          <ac:chgData name="Paulin, Martine M [NC]" userId="S::martine.paulin@hrsdc-rhdcc.gc.ca::31b30444-cdc2-42b1-81b9-b7f7cf547e14" providerId="AD" clId="Web-{82D84BA5-5FE4-48FB-AD4F-30CF9E45A4B4}" dt="2021-05-17T14:07:10.050" v="159" actId="1076"/>
          <ac:spMkLst>
            <pc:docMk/>
            <pc:sldMk cId="663775372" sldId="328"/>
            <ac:spMk id="33" creationId="{00000000-0000-0000-0000-000000000000}"/>
          </ac:spMkLst>
        </pc:spChg>
        <pc:spChg chg="mod">
          <ac:chgData name="Paulin, Martine M [NC]" userId="S::martine.paulin@hrsdc-rhdcc.gc.ca::31b30444-cdc2-42b1-81b9-b7f7cf547e14" providerId="AD" clId="Web-{82D84BA5-5FE4-48FB-AD4F-30CF9E45A4B4}" dt="2021-05-17T14:27:41.334" v="751" actId="20577"/>
          <ac:spMkLst>
            <pc:docMk/>
            <pc:sldMk cId="663775372" sldId="328"/>
            <ac:spMk id="37" creationId="{00000000-0000-0000-0000-000000000000}"/>
          </ac:spMkLst>
        </pc:spChg>
        <pc:spChg chg="mod">
          <ac:chgData name="Paulin, Martine M [NC]" userId="S::martine.paulin@hrsdc-rhdcc.gc.ca::31b30444-cdc2-42b1-81b9-b7f7cf547e14" providerId="AD" clId="Web-{82D84BA5-5FE4-48FB-AD4F-30CF9E45A4B4}" dt="2021-05-17T14:06:12.186" v="144" actId="1076"/>
          <ac:spMkLst>
            <pc:docMk/>
            <pc:sldMk cId="663775372" sldId="328"/>
            <ac:spMk id="42" creationId="{43A1C0FF-93A2-644C-B9B1-64035046CF76}"/>
          </ac:spMkLst>
        </pc:spChg>
        <pc:spChg chg="mod">
          <ac:chgData name="Paulin, Martine M [NC]" userId="S::martine.paulin@hrsdc-rhdcc.gc.ca::31b30444-cdc2-42b1-81b9-b7f7cf547e14" providerId="AD" clId="Web-{82D84BA5-5FE4-48FB-AD4F-30CF9E45A4B4}" dt="2021-05-17T14:14:17.558" v="324" actId="20577"/>
          <ac:spMkLst>
            <pc:docMk/>
            <pc:sldMk cId="663775372" sldId="328"/>
            <ac:spMk id="43" creationId="{00000000-0000-0000-0000-000000000000}"/>
          </ac:spMkLst>
        </pc:spChg>
        <pc:spChg chg="mod">
          <ac:chgData name="Paulin, Martine M [NC]" userId="S::martine.paulin@hrsdc-rhdcc.gc.ca::31b30444-cdc2-42b1-81b9-b7f7cf547e14" providerId="AD" clId="Web-{82D84BA5-5FE4-48FB-AD4F-30CF9E45A4B4}" dt="2021-05-17T14:14:05.807" v="321"/>
          <ac:spMkLst>
            <pc:docMk/>
            <pc:sldMk cId="663775372" sldId="328"/>
            <ac:spMk id="44" creationId="{00000000-0000-0000-0000-000000000000}"/>
          </ac:spMkLst>
        </pc:spChg>
        <pc:spChg chg="mod">
          <ac:chgData name="Paulin, Martine M [NC]" userId="S::martine.paulin@hrsdc-rhdcc.gc.ca::31b30444-cdc2-42b1-81b9-b7f7cf547e14" providerId="AD" clId="Web-{82D84BA5-5FE4-48FB-AD4F-30CF9E45A4B4}" dt="2021-05-17T14:20:36.655" v="498" actId="1076"/>
          <ac:spMkLst>
            <pc:docMk/>
            <pc:sldMk cId="663775372" sldId="328"/>
            <ac:spMk id="45" creationId="{36AF5993-5DCC-41ED-B7CB-276B3427312E}"/>
          </ac:spMkLst>
        </pc:spChg>
        <pc:spChg chg="mod">
          <ac:chgData name="Paulin, Martine M [NC]" userId="S::martine.paulin@hrsdc-rhdcc.gc.ca::31b30444-cdc2-42b1-81b9-b7f7cf547e14" providerId="AD" clId="Web-{82D84BA5-5FE4-48FB-AD4F-30CF9E45A4B4}" dt="2021-05-17T14:11:52.514" v="282" actId="1076"/>
          <ac:spMkLst>
            <pc:docMk/>
            <pc:sldMk cId="663775372" sldId="328"/>
            <ac:spMk id="48" creationId="{0E7B7AC2-B026-41F7-B860-0C1020C9498B}"/>
          </ac:spMkLst>
        </pc:spChg>
        <pc:spChg chg="add del mod">
          <ac:chgData name="Paulin, Martine M [NC]" userId="S::martine.paulin@hrsdc-rhdcc.gc.ca::31b30444-cdc2-42b1-81b9-b7f7cf547e14" providerId="AD" clId="Web-{82D84BA5-5FE4-48FB-AD4F-30CF9E45A4B4}" dt="2021-05-17T14:29:16.531" v="810"/>
          <ac:spMkLst>
            <pc:docMk/>
            <pc:sldMk cId="663775372" sldId="328"/>
            <ac:spMk id="54" creationId="{FC41E639-9246-45F9-928C-D90731A4D171}"/>
          </ac:spMkLst>
        </pc:spChg>
        <pc:spChg chg="add del mod">
          <ac:chgData name="Paulin, Martine M [NC]" userId="S::martine.paulin@hrsdc-rhdcc.gc.ca::31b30444-cdc2-42b1-81b9-b7f7cf547e14" providerId="AD" clId="Web-{82D84BA5-5FE4-48FB-AD4F-30CF9E45A4B4}" dt="2021-05-17T14:29:15.155" v="809"/>
          <ac:spMkLst>
            <pc:docMk/>
            <pc:sldMk cId="663775372" sldId="328"/>
            <ac:spMk id="56" creationId="{0B1FE290-002E-4816-BAB9-C37663DBA846}"/>
          </ac:spMkLst>
        </pc:spChg>
        <pc:spChg chg="add del mod">
          <ac:chgData name="Paulin, Martine M [NC]" userId="S::martine.paulin@hrsdc-rhdcc.gc.ca::31b30444-cdc2-42b1-81b9-b7f7cf547e14" providerId="AD" clId="Web-{82D84BA5-5FE4-48FB-AD4F-30CF9E45A4B4}" dt="2021-05-17T14:29:13.952" v="808"/>
          <ac:spMkLst>
            <pc:docMk/>
            <pc:sldMk cId="663775372" sldId="328"/>
            <ac:spMk id="58" creationId="{2B5F08A8-9E8B-4FFE-B5F1-9EC6E29F477F}"/>
          </ac:spMkLst>
        </pc:spChg>
        <pc:cxnChg chg="mod">
          <ac:chgData name="Paulin, Martine M [NC]" userId="S::martine.paulin@hrsdc-rhdcc.gc.ca::31b30444-cdc2-42b1-81b9-b7f7cf547e14" providerId="AD" clId="Web-{82D84BA5-5FE4-48FB-AD4F-30CF9E45A4B4}" dt="2021-05-17T14:12:56.394" v="296" actId="1076"/>
          <ac:cxnSpMkLst>
            <pc:docMk/>
            <pc:sldMk cId="663775372" sldId="328"/>
            <ac:cxnSpMk id="7" creationId="{A1808E24-CBA8-684E-908B-F6FF9B12EFA2}"/>
          </ac:cxnSpMkLst>
        </pc:cxnChg>
        <pc:cxnChg chg="mod">
          <ac:chgData name="Paulin, Martine M [NC]" userId="S::martine.paulin@hrsdc-rhdcc.gc.ca::31b30444-cdc2-42b1-81b9-b7f7cf547e14" providerId="AD" clId="Web-{82D84BA5-5FE4-48FB-AD4F-30CF9E45A4B4}" dt="2021-05-17T14:12:56.441" v="297" actId="1076"/>
          <ac:cxnSpMkLst>
            <pc:docMk/>
            <pc:sldMk cId="663775372" sldId="328"/>
            <ac:cxnSpMk id="8" creationId="{1534B6E5-2832-A54A-A3B7-2873E551D28D}"/>
          </ac:cxnSpMkLst>
        </pc:cxnChg>
        <pc:cxnChg chg="mod">
          <ac:chgData name="Paulin, Martine M [NC]" userId="S::martine.paulin@hrsdc-rhdcc.gc.ca::31b30444-cdc2-42b1-81b9-b7f7cf547e14" providerId="AD" clId="Web-{82D84BA5-5FE4-48FB-AD4F-30CF9E45A4B4}" dt="2021-05-17T14:12:56.488" v="298" actId="1076"/>
          <ac:cxnSpMkLst>
            <pc:docMk/>
            <pc:sldMk cId="663775372" sldId="328"/>
            <ac:cxnSpMk id="9" creationId="{AFFBC0B2-98F5-4E41-9C22-9D8447433D13}"/>
          </ac:cxnSpMkLst>
        </pc:cxnChg>
      </pc:sldChg>
    </pc:docChg>
  </pc:docChgLst>
  <pc:docChgLst>
    <pc:chgData name="Tiernan, Colleen C [NC]" userId="S::colleen.tiernan@hrsdc-rhdcc.gc.ca::fb63c34b-f2b0-4e07-bb97-ec99ee331888" providerId="AD" clId="Web-{EAC26576-E1C6-4B2D-91DB-34F2413585B3}"/>
    <pc:docChg chg="modSld">
      <pc:chgData name="Tiernan, Colleen C [NC]" userId="S::colleen.tiernan@hrsdc-rhdcc.gc.ca::fb63c34b-f2b0-4e07-bb97-ec99ee331888" providerId="AD" clId="Web-{EAC26576-E1C6-4B2D-91DB-34F2413585B3}" dt="2021-05-17T16:19:30.197" v="349" actId="20577"/>
      <pc:docMkLst>
        <pc:docMk/>
      </pc:docMkLst>
      <pc:sldChg chg="modSp">
        <pc:chgData name="Tiernan, Colleen C [NC]" userId="S::colleen.tiernan@hrsdc-rhdcc.gc.ca::fb63c34b-f2b0-4e07-bb97-ec99ee331888" providerId="AD" clId="Web-{EAC26576-E1C6-4B2D-91DB-34F2413585B3}" dt="2021-05-17T16:19:30.197" v="349" actId="20577"/>
        <pc:sldMkLst>
          <pc:docMk/>
          <pc:sldMk cId="663775372" sldId="328"/>
        </pc:sldMkLst>
        <pc:spChg chg="mod">
          <ac:chgData name="Tiernan, Colleen C [NC]" userId="S::colleen.tiernan@hrsdc-rhdcc.gc.ca::fb63c34b-f2b0-4e07-bb97-ec99ee331888" providerId="AD" clId="Web-{EAC26576-E1C6-4B2D-91DB-34F2413585B3}" dt="2021-05-17T16:15:38.904" v="277" actId="20577"/>
          <ac:spMkLst>
            <pc:docMk/>
            <pc:sldMk cId="663775372" sldId="328"/>
            <ac:spMk id="2" creationId="{057EC5EA-429B-4DF6-85A6-CE1540DF4B49}"/>
          </ac:spMkLst>
        </pc:spChg>
        <pc:spChg chg="mod">
          <ac:chgData name="Tiernan, Colleen C [NC]" userId="S::colleen.tiernan@hrsdc-rhdcc.gc.ca::fb63c34b-f2b0-4e07-bb97-ec99ee331888" providerId="AD" clId="Web-{EAC26576-E1C6-4B2D-91DB-34F2413585B3}" dt="2021-05-17T16:15:10.778" v="262" actId="20577"/>
          <ac:spMkLst>
            <pc:docMk/>
            <pc:sldMk cId="663775372" sldId="328"/>
            <ac:spMk id="5" creationId="{E59A7197-39A0-49B0-8460-9EC24DA5606E}"/>
          </ac:spMkLst>
        </pc:spChg>
        <pc:spChg chg="mod">
          <ac:chgData name="Tiernan, Colleen C [NC]" userId="S::colleen.tiernan@hrsdc-rhdcc.gc.ca::fb63c34b-f2b0-4e07-bb97-ec99ee331888" providerId="AD" clId="Web-{EAC26576-E1C6-4B2D-91DB-34F2413585B3}" dt="2021-05-17T16:18:55.102" v="338" actId="1076"/>
          <ac:spMkLst>
            <pc:docMk/>
            <pc:sldMk cId="663775372" sldId="328"/>
            <ac:spMk id="24" creationId="{00000000-0000-0000-0000-000000000000}"/>
          </ac:spMkLst>
        </pc:spChg>
        <pc:spChg chg="mod">
          <ac:chgData name="Tiernan, Colleen C [NC]" userId="S::colleen.tiernan@hrsdc-rhdcc.gc.ca::fb63c34b-f2b0-4e07-bb97-ec99ee331888" providerId="AD" clId="Web-{EAC26576-E1C6-4B2D-91DB-34F2413585B3}" dt="2021-05-17T16:19:02.930" v="341" actId="1076"/>
          <ac:spMkLst>
            <pc:docMk/>
            <pc:sldMk cId="663775372" sldId="328"/>
            <ac:spMk id="25" creationId="{00000000-0000-0000-0000-000000000000}"/>
          </ac:spMkLst>
        </pc:spChg>
        <pc:spChg chg="mod">
          <ac:chgData name="Tiernan, Colleen C [NC]" userId="S::colleen.tiernan@hrsdc-rhdcc.gc.ca::fb63c34b-f2b0-4e07-bb97-ec99ee331888" providerId="AD" clId="Web-{EAC26576-E1C6-4B2D-91DB-34F2413585B3}" dt="2021-05-17T16:17:15.018" v="305" actId="1076"/>
          <ac:spMkLst>
            <pc:docMk/>
            <pc:sldMk cId="663775372" sldId="328"/>
            <ac:spMk id="27" creationId="{E22A5015-8B99-48CD-A59B-0753A1C84A73}"/>
          </ac:spMkLst>
        </pc:spChg>
        <pc:spChg chg="mod">
          <ac:chgData name="Tiernan, Colleen C [NC]" userId="S::colleen.tiernan@hrsdc-rhdcc.gc.ca::fb63c34b-f2b0-4e07-bb97-ec99ee331888" providerId="AD" clId="Web-{EAC26576-E1C6-4B2D-91DB-34F2413585B3}" dt="2021-05-17T16:19:20.775" v="346" actId="20577"/>
          <ac:spMkLst>
            <pc:docMk/>
            <pc:sldMk cId="663775372" sldId="328"/>
            <ac:spMk id="30" creationId="{00000000-0000-0000-0000-000000000000}"/>
          </ac:spMkLst>
        </pc:spChg>
        <pc:spChg chg="mod">
          <ac:chgData name="Tiernan, Colleen C [NC]" userId="S::colleen.tiernan@hrsdc-rhdcc.gc.ca::fb63c34b-f2b0-4e07-bb97-ec99ee331888" providerId="AD" clId="Web-{EAC26576-E1C6-4B2D-91DB-34F2413585B3}" dt="2021-05-17T16:12:49.318" v="181" actId="1076"/>
          <ac:spMkLst>
            <pc:docMk/>
            <pc:sldMk cId="663775372" sldId="328"/>
            <ac:spMk id="37" creationId="{00000000-0000-0000-0000-000000000000}"/>
          </ac:spMkLst>
        </pc:spChg>
        <pc:spChg chg="mod">
          <ac:chgData name="Tiernan, Colleen C [NC]" userId="S::colleen.tiernan@hrsdc-rhdcc.gc.ca::fb63c34b-f2b0-4e07-bb97-ec99ee331888" providerId="AD" clId="Web-{EAC26576-E1C6-4B2D-91DB-34F2413585B3}" dt="2021-05-17T16:17:59.255" v="327"/>
          <ac:spMkLst>
            <pc:docMk/>
            <pc:sldMk cId="663775372" sldId="328"/>
            <ac:spMk id="42" creationId="{43A1C0FF-93A2-644C-B9B1-64035046CF76}"/>
          </ac:spMkLst>
        </pc:spChg>
        <pc:spChg chg="mod">
          <ac:chgData name="Tiernan, Colleen C [NC]" userId="S::colleen.tiernan@hrsdc-rhdcc.gc.ca::fb63c34b-f2b0-4e07-bb97-ec99ee331888" providerId="AD" clId="Web-{EAC26576-E1C6-4B2D-91DB-34F2413585B3}" dt="2021-05-17T16:17:18.675" v="306" actId="1076"/>
          <ac:spMkLst>
            <pc:docMk/>
            <pc:sldMk cId="663775372" sldId="328"/>
            <ac:spMk id="43" creationId="{00000000-0000-0000-0000-000000000000}"/>
          </ac:spMkLst>
        </pc:spChg>
        <pc:spChg chg="mod">
          <ac:chgData name="Tiernan, Colleen C [NC]" userId="S::colleen.tiernan@hrsdc-rhdcc.gc.ca::fb63c34b-f2b0-4e07-bb97-ec99ee331888" providerId="AD" clId="Web-{EAC26576-E1C6-4B2D-91DB-34F2413585B3}" dt="2021-05-17T16:19:23.119" v="347" actId="20577"/>
          <ac:spMkLst>
            <pc:docMk/>
            <pc:sldMk cId="663775372" sldId="328"/>
            <ac:spMk id="45" creationId="{36AF5993-5DCC-41ED-B7CB-276B3427312E}"/>
          </ac:spMkLst>
        </pc:spChg>
        <pc:spChg chg="mod">
          <ac:chgData name="Tiernan, Colleen C [NC]" userId="S::colleen.tiernan@hrsdc-rhdcc.gc.ca::fb63c34b-f2b0-4e07-bb97-ec99ee331888" providerId="AD" clId="Web-{EAC26576-E1C6-4B2D-91DB-34F2413585B3}" dt="2021-05-17T16:19:30.197" v="349" actId="20577"/>
          <ac:spMkLst>
            <pc:docMk/>
            <pc:sldMk cId="663775372" sldId="328"/>
            <ac:spMk id="48" creationId="{0E7B7AC2-B026-41F7-B860-0C1020C9498B}"/>
          </ac:spMkLst>
        </pc:spChg>
      </pc:sldChg>
      <pc:sldChg chg="modSp">
        <pc:chgData name="Tiernan, Colleen C [NC]" userId="S::colleen.tiernan@hrsdc-rhdcc.gc.ca::fb63c34b-f2b0-4e07-bb97-ec99ee331888" providerId="AD" clId="Web-{EAC26576-E1C6-4B2D-91DB-34F2413585B3}" dt="2021-05-17T16:10:45.624" v="146" actId="20577"/>
        <pc:sldMkLst>
          <pc:docMk/>
          <pc:sldMk cId="3708192096" sldId="337"/>
        </pc:sldMkLst>
        <pc:spChg chg="mod">
          <ac:chgData name="Tiernan, Colleen C [NC]" userId="S::colleen.tiernan@hrsdc-rhdcc.gc.ca::fb63c34b-f2b0-4e07-bb97-ec99ee331888" providerId="AD" clId="Web-{EAC26576-E1C6-4B2D-91DB-34F2413585B3}" dt="2021-05-17T16:10:45.624" v="146" actId="20577"/>
          <ac:spMkLst>
            <pc:docMk/>
            <pc:sldMk cId="3708192096" sldId="337"/>
            <ac:spMk id="4" creationId="{00000000-0000-0000-0000-000000000000}"/>
          </ac:spMkLst>
        </pc:spChg>
        <pc:spChg chg="mod">
          <ac:chgData name="Tiernan, Colleen C [NC]" userId="S::colleen.tiernan@hrsdc-rhdcc.gc.ca::fb63c34b-f2b0-4e07-bb97-ec99ee331888" providerId="AD" clId="Web-{EAC26576-E1C6-4B2D-91DB-34F2413585B3}" dt="2021-05-17T16:06:21.736" v="7" actId="20577"/>
          <ac:spMkLst>
            <pc:docMk/>
            <pc:sldMk cId="3708192096" sldId="337"/>
            <ac:spMk id="6" creationId="{00000000-0000-0000-0000-000000000000}"/>
          </ac:spMkLst>
        </pc:spChg>
        <pc:spChg chg="mod">
          <ac:chgData name="Tiernan, Colleen C [NC]" userId="S::colleen.tiernan@hrsdc-rhdcc.gc.ca::fb63c34b-f2b0-4e07-bb97-ec99ee331888" providerId="AD" clId="Web-{EAC26576-E1C6-4B2D-91DB-34F2413585B3}" dt="2021-05-17T16:09:38.542" v="121" actId="20577"/>
          <ac:spMkLst>
            <pc:docMk/>
            <pc:sldMk cId="3708192096" sldId="337"/>
            <ac:spMk id="10" creationId="{00000000-0000-0000-0000-000000000000}"/>
          </ac:spMkLst>
        </pc:spChg>
      </pc:sldChg>
      <pc:sldChg chg="modSp">
        <pc:chgData name="Tiernan, Colleen C [NC]" userId="S::colleen.tiernan@hrsdc-rhdcc.gc.ca::fb63c34b-f2b0-4e07-bb97-ec99ee331888" providerId="AD" clId="Web-{EAC26576-E1C6-4B2D-91DB-34F2413585B3}" dt="2021-05-17T16:11:27.438" v="158" actId="20577"/>
        <pc:sldMkLst>
          <pc:docMk/>
          <pc:sldMk cId="2592966733" sldId="373"/>
        </pc:sldMkLst>
        <pc:spChg chg="mod">
          <ac:chgData name="Tiernan, Colleen C [NC]" userId="S::colleen.tiernan@hrsdc-rhdcc.gc.ca::fb63c34b-f2b0-4e07-bb97-ec99ee331888" providerId="AD" clId="Web-{EAC26576-E1C6-4B2D-91DB-34F2413585B3}" dt="2021-05-17T16:11:27.438" v="158" actId="20577"/>
          <ac:spMkLst>
            <pc:docMk/>
            <pc:sldMk cId="2592966733" sldId="373"/>
            <ac:spMk id="23" creationId="{00000000-0000-0000-0000-000000000000}"/>
          </ac:spMkLst>
        </pc:spChg>
      </pc:sldChg>
      <pc:sldChg chg="modSp">
        <pc:chgData name="Tiernan, Colleen C [NC]" userId="S::colleen.tiernan@hrsdc-rhdcc.gc.ca::fb63c34b-f2b0-4e07-bb97-ec99ee331888" providerId="AD" clId="Web-{EAC26576-E1C6-4B2D-91DB-34F2413585B3}" dt="2021-05-17T16:11:17.563" v="152" actId="20577"/>
        <pc:sldMkLst>
          <pc:docMk/>
          <pc:sldMk cId="933122960" sldId="374"/>
        </pc:sldMkLst>
        <pc:spChg chg="mod">
          <ac:chgData name="Tiernan, Colleen C [NC]" userId="S::colleen.tiernan@hrsdc-rhdcc.gc.ca::fb63c34b-f2b0-4e07-bb97-ec99ee331888" providerId="AD" clId="Web-{EAC26576-E1C6-4B2D-91DB-34F2413585B3}" dt="2021-05-17T16:11:17.563" v="152" actId="20577"/>
          <ac:spMkLst>
            <pc:docMk/>
            <pc:sldMk cId="933122960" sldId="374"/>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967AC-F1C1-408F-8386-74F8E31082B4}"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90016-9186-4989-AD2C-681FED56DF0B}" type="slidenum">
              <a:rPr lang="en-US" smtClean="0"/>
              <a:t>‹#›</a:t>
            </a:fld>
            <a:endParaRPr lang="en-US"/>
          </a:p>
        </p:txBody>
      </p:sp>
    </p:spTree>
    <p:extLst>
      <p:ext uri="{BB962C8B-B14F-4D97-AF65-F5344CB8AC3E}">
        <p14:creationId xmlns:p14="http://schemas.microsoft.com/office/powerpoint/2010/main" val="56925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Shape 196"/>
          <p:cNvSpPr txBox="1">
            <a:spLocks noGrp="1"/>
          </p:cNvSpPr>
          <p:nvPr>
            <p:ph type="body" idx="1"/>
          </p:nvPr>
        </p:nvSpPr>
        <p:spPr>
          <a:xfrm>
            <a:off x="701040" y="4473892"/>
            <a:ext cx="5608320" cy="3660458"/>
          </a:xfrm>
          <a:prstGeom prst="rect">
            <a:avLst/>
          </a:prstGeom>
          <a:noFill/>
          <a:ln>
            <a:noFill/>
          </a:ln>
        </p:spPr>
        <p:txBody>
          <a:bodyPr spcFirstLastPara="1" wrap="square" lIns="93168" tIns="46584" rIns="93168" bIns="46584" anchor="t" anchorCtr="0">
            <a:noAutofit/>
          </a:bodyPr>
          <a:lstStyle/>
          <a:p>
            <a:pPr marL="0" indent="0"/>
            <a:endParaRPr/>
          </a:p>
        </p:txBody>
      </p:sp>
      <p:sp>
        <p:nvSpPr>
          <p:cNvPr id="197" name="Shape 197"/>
          <p:cNvSpPr txBox="1">
            <a:spLocks noGrp="1"/>
          </p:cNvSpPr>
          <p:nvPr>
            <p:ph type="sldNum" idx="12"/>
          </p:nvPr>
        </p:nvSpPr>
        <p:spPr>
          <a:xfrm>
            <a:off x="3970939" y="8829971"/>
            <a:ext cx="3037840" cy="466434"/>
          </a:xfrm>
          <a:prstGeom prst="rect">
            <a:avLst/>
          </a:prstGeom>
          <a:noFill/>
          <a:ln>
            <a:noFill/>
          </a:ln>
        </p:spPr>
        <p:txBody>
          <a:bodyPr spcFirstLastPara="1" wrap="square" lIns="93168" tIns="46584" rIns="93168" bIns="46584"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21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040" y="4415790"/>
            <a:ext cx="5608259" cy="4183289"/>
          </a:xfrm>
          <a:prstGeom prst="rect">
            <a:avLst/>
          </a:prstGeom>
          <a:noFill/>
          <a:ln>
            <a:noFill/>
          </a:ln>
        </p:spPr>
        <p:txBody>
          <a:bodyPr spcFirstLastPara="1" wrap="square" lIns="93218" tIns="93218" rIns="93218" bIns="93218" anchor="ctr" anchorCtr="0">
            <a:noAutofit/>
          </a:bodyPr>
          <a:lstStyle/>
          <a:p>
            <a:pPr marL="0" indent="0"/>
            <a:endParaRPr sz="1400"/>
          </a:p>
        </p:txBody>
      </p:sp>
      <p:sp>
        <p:nvSpPr>
          <p:cNvPr id="202" name="Shape 20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308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0418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90016-9186-4989-AD2C-681FED56DF0B}" type="slidenum">
              <a:rPr lang="en-US" smtClean="0"/>
              <a:t>6</a:t>
            </a:fld>
            <a:endParaRPr lang="en-US"/>
          </a:p>
        </p:txBody>
      </p:sp>
    </p:spTree>
    <p:extLst>
      <p:ext uri="{BB962C8B-B14F-4D97-AF65-F5344CB8AC3E}">
        <p14:creationId xmlns:p14="http://schemas.microsoft.com/office/powerpoint/2010/main" val="35733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endParaRPr lang="en-CA" dirty="0"/>
          </a:p>
        </p:txBody>
      </p:sp>
      <p:sp>
        <p:nvSpPr>
          <p:cNvPr id="4" name="Slide Number Placeholder 3"/>
          <p:cNvSpPr>
            <a:spLocks noGrp="1"/>
          </p:cNvSpPr>
          <p:nvPr>
            <p:ph type="sldNum" sz="quarter" idx="10"/>
          </p:nvPr>
        </p:nvSpPr>
        <p:spPr/>
        <p:txBody>
          <a:bodyPr/>
          <a:lstStyle/>
          <a:p>
            <a:fld id="{21790016-9186-4989-AD2C-681FED56DF0B}" type="slidenum">
              <a:rPr lang="en-US" smtClean="0"/>
              <a:t>7</a:t>
            </a:fld>
            <a:endParaRPr lang="en-US"/>
          </a:p>
        </p:txBody>
      </p:sp>
    </p:spTree>
    <p:extLst>
      <p:ext uri="{BB962C8B-B14F-4D97-AF65-F5344CB8AC3E}">
        <p14:creationId xmlns:p14="http://schemas.microsoft.com/office/powerpoint/2010/main" val="244960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48B3DF-F81C-4698-813D-B59C525E89D3}" type="slidenum">
              <a:rPr lang="en-US" smtClean="0"/>
              <a:t>9</a:t>
            </a:fld>
            <a:endParaRPr lang="en-US"/>
          </a:p>
        </p:txBody>
      </p:sp>
    </p:spTree>
    <p:extLst>
      <p:ext uri="{BB962C8B-B14F-4D97-AF65-F5344CB8AC3E}">
        <p14:creationId xmlns:p14="http://schemas.microsoft.com/office/powerpoint/2010/main" val="332927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Elements to consider in your business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Understanding the needs of your users</a:t>
            </a:r>
          </a:p>
          <a:p>
            <a:pPr marL="285750" indent="-285750">
              <a:buFont typeface="Arial" panose="020B0604020202020204" pitchFamily="34" charset="0"/>
              <a:buChar char="•"/>
            </a:pPr>
            <a:r>
              <a:rPr lang="en-CA" dirty="0" smtClean="0"/>
              <a:t>Do your research on RPA</a:t>
            </a:r>
          </a:p>
          <a:p>
            <a:pPr marL="285750" indent="-285750">
              <a:buFont typeface="Arial" panose="020B0604020202020204" pitchFamily="34" charset="0"/>
              <a:buChar char="•"/>
            </a:pPr>
            <a:r>
              <a:rPr lang="en-CA" dirty="0" smtClean="0"/>
              <a:t>Find the common lessons learned</a:t>
            </a:r>
          </a:p>
          <a:p>
            <a:pPr marL="285750" indent="-285750">
              <a:buFont typeface="Arial" panose="020B0604020202020204" pitchFamily="34" charset="0"/>
              <a:buChar char="•"/>
            </a:pPr>
            <a:r>
              <a:rPr lang="en-CA" dirty="0" smtClean="0"/>
              <a:t>Consult with other Departments on their experience </a:t>
            </a:r>
          </a:p>
          <a:p>
            <a:pPr marL="285750" indent="-285750">
              <a:buFont typeface="Arial" panose="020B0604020202020204" pitchFamily="34" charset="0"/>
              <a:buChar char="•"/>
            </a:pPr>
            <a:r>
              <a:rPr lang="en-CA" dirty="0" smtClean="0"/>
              <a:t>Determine a suitable governance structure </a:t>
            </a:r>
          </a:p>
          <a:p>
            <a:pPr marL="285750" indent="-285750">
              <a:buFont typeface="Arial" panose="020B0604020202020204" pitchFamily="34" charset="0"/>
              <a:buChar char="•"/>
            </a:pPr>
            <a:r>
              <a:rPr lang="en-CA" dirty="0" smtClean="0"/>
              <a:t>Define roles and responsibilities </a:t>
            </a:r>
          </a:p>
          <a:p>
            <a:pPr marL="285750" indent="-285750">
              <a:buFont typeface="Arial" panose="020B0604020202020204" pitchFamily="34" charset="0"/>
              <a:buChar char="•"/>
            </a:pPr>
            <a:r>
              <a:rPr lang="en-CA" dirty="0" smtClean="0"/>
              <a:t>Change management communication is an essential function of a successful RPA experience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2944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1790016-9186-4989-AD2C-681FED56DF0B}" type="slidenum">
              <a:rPr lang="en-US" smtClean="0"/>
              <a:t>11</a:t>
            </a:fld>
            <a:endParaRPr lang="en-US"/>
          </a:p>
        </p:txBody>
      </p:sp>
    </p:spTree>
    <p:extLst>
      <p:ext uri="{BB962C8B-B14F-4D97-AF65-F5344CB8AC3E}">
        <p14:creationId xmlns:p14="http://schemas.microsoft.com/office/powerpoint/2010/main" val="788309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309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4" y="651601"/>
            <a:ext cx="11162348" cy="557440"/>
          </a:xfrm>
          <a:prstGeom prst="rect">
            <a:avLst/>
          </a:prstGeom>
        </p:spPr>
        <p:txBody>
          <a:bodyPr lIns="0" tIns="0" rIns="0" bIns="0">
            <a:noAutofit/>
          </a:bodyPr>
          <a:lstStyle>
            <a:lvl1pPr marL="0" indent="0">
              <a:buNone/>
              <a:defRPr sz="1600" b="0">
                <a:solidFill>
                  <a:srgbClr val="575757"/>
                </a:solidFill>
                <a:latin typeface="Calibri" panose="020F0502020204030204" pitchFamily="34" charset="0"/>
                <a:cs typeface="Calibri" panose="020F0502020204030204" pitchFamily="34" charset="0"/>
              </a:defRPr>
            </a:lvl1pPr>
          </a:lstStyle>
          <a:p>
            <a:pPr lvl="0"/>
            <a:r>
              <a:rPr lang="en-CA" noProof="0"/>
              <a:t>Click to add subtitle</a:t>
            </a:r>
          </a:p>
        </p:txBody>
      </p:sp>
      <p:sp>
        <p:nvSpPr>
          <p:cNvPr id="14" name="Title Placeholder 1"/>
          <p:cNvSpPr>
            <a:spLocks noGrp="1"/>
          </p:cNvSpPr>
          <p:nvPr>
            <p:ph type="title"/>
          </p:nvPr>
        </p:nvSpPr>
        <p:spPr>
          <a:xfrm>
            <a:off x="501654" y="317503"/>
            <a:ext cx="11162348" cy="334101"/>
          </a:xfrm>
          <a:prstGeom prst="rect">
            <a:avLst/>
          </a:prstGeom>
        </p:spPr>
        <p:txBody>
          <a:bodyPr vert="horz" lIns="0" tIns="0" rIns="0" bIns="0" rtlCol="0" anchor="t" anchorCtr="0">
            <a:noAutofit/>
          </a:bodyPr>
          <a:lstStyle>
            <a:lvl1pPr>
              <a:defRPr>
                <a:latin typeface="Calibri" panose="020F0502020204030204" pitchFamily="34" charset="0"/>
                <a:cs typeface="Calibri" panose="020F0502020204030204" pitchFamily="34" charset="0"/>
              </a:defRPr>
            </a:lvl1pPr>
          </a:lstStyle>
          <a:p>
            <a:r>
              <a:rPr lang="en-US" noProof="0"/>
              <a:t>Click to edit Master title style</a:t>
            </a:r>
            <a:endParaRPr lang="en-CA" noProof="0"/>
          </a:p>
        </p:txBody>
      </p:sp>
      <p:sp>
        <p:nvSpPr>
          <p:cNvPr id="8" name="Text Placeholder 18"/>
          <p:cNvSpPr>
            <a:spLocks noGrp="1"/>
          </p:cNvSpPr>
          <p:nvPr>
            <p:ph idx="1"/>
          </p:nvPr>
        </p:nvSpPr>
        <p:spPr>
          <a:xfrm>
            <a:off x="501651" y="1209044"/>
            <a:ext cx="11165417" cy="5170159"/>
          </a:xfrm>
          <a:prstGeom prst="rect">
            <a:avLst/>
          </a:prstGeom>
        </p:spPr>
        <p:txBody>
          <a:bodyPr vert="horz" lIns="0" tIns="0" rIns="0" bIns="0" rtlCol="0">
            <a:no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7"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88250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1_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 name="Title 5"/>
          <p:cNvSpPr>
            <a:spLocks noGrp="1"/>
          </p:cNvSpPr>
          <p:nvPr>
            <p:ph type="title"/>
          </p:nvPr>
        </p:nvSpPr>
        <p:spPr>
          <a:xfrm>
            <a:off x="609600" y="402591"/>
            <a:ext cx="10972800" cy="371564"/>
          </a:xfrm>
          <a:prstGeom prst="rect">
            <a:avLst/>
          </a:prstGeom>
        </p:spPr>
        <p:txBody>
          <a:bodyPr/>
          <a:lstStyle>
            <a:lvl1pPr>
              <a:defRPr sz="1800" b="1">
                <a:latin typeface="Segoe UI" panose="020B0502040204020203" pitchFamily="34" charset="0"/>
                <a:cs typeface="Segoe UI" panose="020B0502040204020203" pitchFamily="34" charset="0"/>
              </a:defRPr>
            </a:lvl1pPr>
          </a:lstStyle>
          <a:p>
            <a:r>
              <a:rPr lang="en-US"/>
              <a:t>Click to edit Master title style</a:t>
            </a:r>
          </a:p>
        </p:txBody>
      </p:sp>
      <p:sp>
        <p:nvSpPr>
          <p:cNvPr id="13" name="Text Placeholder 12"/>
          <p:cNvSpPr>
            <a:spLocks noGrp="1"/>
          </p:cNvSpPr>
          <p:nvPr>
            <p:ph type="body" sz="quarter" idx="14"/>
          </p:nvPr>
        </p:nvSpPr>
        <p:spPr>
          <a:xfrm>
            <a:off x="609600" y="774155"/>
            <a:ext cx="10972800" cy="687091"/>
          </a:xfrm>
          <a:prstGeom prst="rect">
            <a:avLst/>
          </a:prstGeom>
        </p:spPr>
        <p:txBody>
          <a:bodyPr/>
          <a:lstStyle>
            <a:lvl1pPr>
              <a:defRPr sz="160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a:t>Edit Master text styles</a:t>
            </a:r>
          </a:p>
        </p:txBody>
      </p:sp>
    </p:spTree>
    <p:extLst>
      <p:ext uri="{BB962C8B-B14F-4D97-AF65-F5344CB8AC3E}">
        <p14:creationId xmlns:p14="http://schemas.microsoft.com/office/powerpoint/2010/main" val="1161118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A82AA"/>
              </a:buClr>
              <a:buSzPts val="2000"/>
              <a:buFont typeface="Arial"/>
              <a:buNone/>
              <a:defRPr sz="2000" b="1" i="0" u="none" strike="noStrike" cap="none">
                <a:solidFill>
                  <a:srgbClr val="7A82AA"/>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7A82AA"/>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7A82AA"/>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7A82AA"/>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7"/>
            <a:ext cx="7315200" cy="8049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280"/>
              </a:spcBef>
              <a:spcAft>
                <a:spcPts val="0"/>
              </a:spcAft>
              <a:buClr>
                <a:srgbClr val="7A82AA"/>
              </a:buClr>
              <a:buSzPts val="1400"/>
              <a:buFont typeface="Arial"/>
              <a:buNone/>
              <a:defRPr sz="1400" b="0" i="0" u="none" strike="noStrike" cap="none">
                <a:solidFill>
                  <a:schemeClr val="dk1"/>
                </a:solidFill>
                <a:latin typeface="Arial"/>
                <a:ea typeface="Arial"/>
                <a:cs typeface="Arial"/>
                <a:sym typeface="Arial"/>
              </a:defRPr>
            </a:lvl1pPr>
            <a:lvl2pPr marL="914377" marR="0" lvl="1" indent="-228594" algn="l" rtl="0">
              <a:lnSpc>
                <a:spcPct val="100000"/>
              </a:lnSpc>
              <a:spcBef>
                <a:spcPts val="240"/>
              </a:spcBef>
              <a:spcAft>
                <a:spcPts val="0"/>
              </a:spcAft>
              <a:buClr>
                <a:srgbClr val="7A82AA"/>
              </a:buClr>
              <a:buSzPts val="1200"/>
              <a:buFont typeface="Arial"/>
              <a:buNone/>
              <a:defRPr sz="1200" b="0" i="0" u="none" strike="noStrike" cap="none">
                <a:solidFill>
                  <a:schemeClr val="dk1"/>
                </a:solidFill>
                <a:latin typeface="Arial"/>
                <a:ea typeface="Arial"/>
                <a:cs typeface="Arial"/>
                <a:sym typeface="Arial"/>
              </a:defRPr>
            </a:lvl2pPr>
            <a:lvl3pPr marL="1371566" marR="0" lvl="2" indent="-228594" algn="l" rtl="0">
              <a:lnSpc>
                <a:spcPct val="100000"/>
              </a:lnSpc>
              <a:spcBef>
                <a:spcPts val="200"/>
              </a:spcBef>
              <a:spcAft>
                <a:spcPts val="0"/>
              </a:spcAft>
              <a:buClr>
                <a:srgbClr val="7A82AA"/>
              </a:buClr>
              <a:buSzPts val="1000"/>
              <a:buFont typeface="Arial"/>
              <a:buNone/>
              <a:defRPr sz="1000" b="0" i="0" u="none" strike="noStrike" cap="none">
                <a:solidFill>
                  <a:schemeClr val="dk1"/>
                </a:solidFill>
                <a:latin typeface="Arial"/>
                <a:ea typeface="Arial"/>
                <a:cs typeface="Arial"/>
                <a:sym typeface="Arial"/>
              </a:defRPr>
            </a:lvl3pPr>
            <a:lvl4pPr marL="1828754" marR="0" lvl="3"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4pPr>
            <a:lvl5pPr marL="2285943" marR="0" lvl="4"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5pPr>
            <a:lvl6pPr marL="2743131" marR="0" lvl="5"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320" marR="0" lvl="6"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509" marR="0" lvl="7"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697" marR="0" lvl="8"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416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4" name="Trapezoid 3"/>
          <p:cNvSpPr/>
          <p:nvPr userDrawn="1"/>
        </p:nvSpPr>
        <p:spPr>
          <a:xfrm rot="2712896">
            <a:off x="11159723" y="119481"/>
            <a:ext cx="1409193" cy="446316"/>
          </a:xfrm>
          <a:prstGeom prst="trapezoid">
            <a:avLst>
              <a:gd name="adj" fmla="val 988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Calibri" charset="0"/>
                <a:cs typeface="Segoe UI" panose="020B0502040204020203" pitchFamily="34" charset="0"/>
                <a:sym typeface="Arial"/>
              </a:rPr>
              <a:t>DRAFT</a:t>
            </a:r>
          </a:p>
        </p:txBody>
      </p:sp>
    </p:spTree>
    <p:extLst>
      <p:ext uri="{BB962C8B-B14F-4D97-AF65-F5344CB8AC3E}">
        <p14:creationId xmlns:p14="http://schemas.microsoft.com/office/powerpoint/2010/main" val="18556878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p:nvPr/>
        </p:nvSpPr>
        <p:spPr>
          <a:xfrm>
            <a:off x="11134383" y="6378766"/>
            <a:ext cx="661012" cy="2754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6196849" y="2391273"/>
            <a:ext cx="5667471" cy="20154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accent5"/>
              </a:solidFill>
              <a:latin typeface="Verdana"/>
              <a:ea typeface="Verdana"/>
              <a:cs typeface="Verdana"/>
              <a:sym typeface="Verdana"/>
            </a:endParaRPr>
          </a:p>
        </p:txBody>
      </p:sp>
      <p:sp>
        <p:nvSpPr>
          <p:cNvPr id="18" name="Shape 18"/>
          <p:cNvSpPr txBox="1">
            <a:spLocks noGrp="1"/>
          </p:cNvSpPr>
          <p:nvPr>
            <p:ph type="body" idx="1"/>
          </p:nvPr>
        </p:nvSpPr>
        <p:spPr>
          <a:xfrm>
            <a:off x="6008629" y="2397952"/>
            <a:ext cx="5331400" cy="1250156"/>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1pPr>
            <a:lvl2pPr marL="914377" marR="0" lvl="1" indent="-228594"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2pPr>
            <a:lvl3pPr marL="1371566" marR="0" lvl="2" indent="-228594"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Verdana"/>
                <a:ea typeface="Verdana"/>
                <a:cs typeface="Verdana"/>
                <a:sym typeface="Verdana"/>
              </a:defRPr>
            </a:lvl3pPr>
            <a:lvl4pPr marL="1828754" marR="0" lvl="3"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4pPr>
            <a:lvl5pPr marL="2285943" marR="0" lvl="4"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6008629" y="4712152"/>
            <a:ext cx="5009360" cy="9144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3"/>
          </p:nvPr>
        </p:nvSpPr>
        <p:spPr>
          <a:xfrm>
            <a:off x="6021341" y="4128571"/>
            <a:ext cx="5318688" cy="358048"/>
          </a:xfrm>
          <a:prstGeom prst="rect">
            <a:avLst/>
          </a:prstGeom>
          <a:noFill/>
          <a:ln>
            <a:noFill/>
          </a:ln>
        </p:spPr>
        <p:txBody>
          <a:bodyPr spcFirstLastPara="1" wrap="square" lIns="91425" tIns="91425" rIns="91425" bIns="91425" anchor="t" anchorCtr="0"/>
          <a:lstStyle>
            <a:lvl1pPr marL="457189" marR="0" lvl="0" indent="-228594" algn="l" rtl="0">
              <a:lnSpc>
                <a:spcPct val="80000"/>
              </a:lnSpc>
              <a:spcBef>
                <a:spcPts val="0"/>
              </a:spcBef>
              <a:spcAft>
                <a:spcPts val="0"/>
              </a:spcAft>
              <a:buClr>
                <a:schemeClr val="accent5"/>
              </a:buClr>
              <a:buSzPts val="2200"/>
              <a:buFont typeface="Arial"/>
              <a:buNone/>
              <a:defRPr sz="2200" b="1" i="0" u="none" strike="noStrike" cap="none">
                <a:solidFill>
                  <a:schemeClr val="accent5"/>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grpSp>
        <p:nvGrpSpPr>
          <p:cNvPr id="8" name="Group 7"/>
          <p:cNvGrpSpPr/>
          <p:nvPr userDrawn="1"/>
        </p:nvGrpSpPr>
        <p:grpSpPr>
          <a:xfrm>
            <a:off x="9654540" y="127871"/>
            <a:ext cx="2004041" cy="919798"/>
            <a:chOff x="9654540" y="127871"/>
            <a:chExt cx="2004041" cy="919798"/>
          </a:xfrm>
        </p:grpSpPr>
        <p:sp>
          <p:nvSpPr>
            <p:cNvPr id="9" name="Rectangle 8"/>
            <p:cNvSpPr/>
            <p:nvPr userDrawn="1"/>
          </p:nvSpPr>
          <p:spPr>
            <a:xfrm>
              <a:off x="9654540" y="127871"/>
              <a:ext cx="2004041" cy="70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service canada logo 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3257" y="131887"/>
              <a:ext cx="1635324" cy="9157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userDrawn="1"/>
        </p:nvGrpSpPr>
        <p:grpSpPr>
          <a:xfrm>
            <a:off x="587850" y="353102"/>
            <a:ext cx="4810991" cy="488804"/>
            <a:chOff x="587850" y="353102"/>
            <a:chExt cx="4810991" cy="488804"/>
          </a:xfrm>
        </p:grpSpPr>
        <p:sp>
          <p:nvSpPr>
            <p:cNvPr id="12" name="Rectangle 11"/>
            <p:cNvSpPr/>
            <p:nvPr userDrawn="1"/>
          </p:nvSpPr>
          <p:spPr>
            <a:xfrm>
              <a:off x="587850" y="353102"/>
              <a:ext cx="4810991" cy="467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Image result for esdc logo &quot;png&quot; employment and socia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7850" y="467647"/>
              <a:ext cx="4102391" cy="3742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23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100" b="0" i="1" u="none" strike="noStrike" kern="1200" cap="none" spc="0" normalizeH="0" baseline="0" noProof="0">
              <a:ln>
                <a:noFill/>
              </a:ln>
              <a:solidFill>
                <a:srgbClr val="888888"/>
              </a:solidFill>
              <a:effectLst/>
              <a:uLnTx/>
              <a:uFillTx/>
              <a:latin typeface="Verdana"/>
              <a:ea typeface="Verdana"/>
              <a:sym typeface="Verdana"/>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9988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98515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1_Title and Conten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609600" y="6356351"/>
            <a:ext cx="2844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100" b="0" i="1"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165600" y="6356351"/>
            <a:ext cx="3860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737600" y="6356351"/>
            <a:ext cx="2844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 name="Title 5"/>
          <p:cNvSpPr>
            <a:spLocks noGrp="1"/>
          </p:cNvSpPr>
          <p:nvPr>
            <p:ph type="title"/>
          </p:nvPr>
        </p:nvSpPr>
        <p:spPr>
          <a:xfrm>
            <a:off x="609600" y="402591"/>
            <a:ext cx="10972800" cy="371564"/>
          </a:xfrm>
          <a:prstGeom prst="rect">
            <a:avLst/>
          </a:prstGeom>
        </p:spPr>
        <p:txBody>
          <a:bodyPr/>
          <a:lstStyle>
            <a:lvl1pPr>
              <a:defRPr sz="1800" b="1">
                <a:latin typeface="Segoe UI" panose="020B0502040204020203" pitchFamily="34" charset="0"/>
                <a:cs typeface="Segoe UI" panose="020B0502040204020203" pitchFamily="34" charset="0"/>
              </a:defRPr>
            </a:lvl1pPr>
          </a:lstStyle>
          <a:p>
            <a:r>
              <a:rPr lang="en-US"/>
              <a:t>Click to edit Master title style</a:t>
            </a:r>
          </a:p>
        </p:txBody>
      </p:sp>
      <p:sp>
        <p:nvSpPr>
          <p:cNvPr id="13" name="Text Placeholder 12"/>
          <p:cNvSpPr>
            <a:spLocks noGrp="1"/>
          </p:cNvSpPr>
          <p:nvPr>
            <p:ph type="body" sz="quarter" idx="14"/>
          </p:nvPr>
        </p:nvSpPr>
        <p:spPr>
          <a:xfrm>
            <a:off x="609600" y="774155"/>
            <a:ext cx="10972800" cy="687091"/>
          </a:xfrm>
          <a:prstGeom prst="rect">
            <a:avLst/>
          </a:prstGeom>
        </p:spPr>
        <p:txBody>
          <a:bodyPr/>
          <a:lstStyle>
            <a:lvl1pPr>
              <a:defRPr sz="1600">
                <a:solidFill>
                  <a:schemeClr val="tx1">
                    <a:lumMod val="65000"/>
                    <a:lumOff val="35000"/>
                  </a:schemeClr>
                </a:solidFill>
                <a:latin typeface="Segoe UI" panose="020B0502040204020203" pitchFamily="34" charset="0"/>
                <a:cs typeface="Segoe UI" panose="020B0502040204020203" pitchFamily="34" charset="0"/>
              </a:defRPr>
            </a:lvl1pPr>
          </a:lstStyle>
          <a:p>
            <a:pPr lvl="0"/>
            <a:r>
              <a:rPr lang="en-US"/>
              <a:t>Edit Master text styles</a:t>
            </a:r>
          </a:p>
        </p:txBody>
      </p:sp>
    </p:spTree>
    <p:extLst>
      <p:ext uri="{BB962C8B-B14F-4D97-AF65-F5344CB8AC3E}">
        <p14:creationId xmlns:p14="http://schemas.microsoft.com/office/powerpoint/2010/main" val="2930249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A82AA"/>
              </a:buClr>
              <a:buSzPts val="2000"/>
              <a:buFont typeface="Arial"/>
              <a:buNone/>
              <a:defRPr sz="2000" b="1" i="0" u="none" strike="noStrike" cap="none">
                <a:solidFill>
                  <a:srgbClr val="7A82AA"/>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7A82AA"/>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7A82AA"/>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7A82AA"/>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7"/>
            <a:ext cx="7315200" cy="8049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280"/>
              </a:spcBef>
              <a:spcAft>
                <a:spcPts val="0"/>
              </a:spcAft>
              <a:buClr>
                <a:srgbClr val="7A82AA"/>
              </a:buClr>
              <a:buSzPts val="1400"/>
              <a:buFont typeface="Arial"/>
              <a:buNone/>
              <a:defRPr sz="1400" b="0" i="0" u="none" strike="noStrike" cap="none">
                <a:solidFill>
                  <a:schemeClr val="dk1"/>
                </a:solidFill>
                <a:latin typeface="Arial"/>
                <a:ea typeface="Arial"/>
                <a:cs typeface="Arial"/>
                <a:sym typeface="Arial"/>
              </a:defRPr>
            </a:lvl1pPr>
            <a:lvl2pPr marL="914377" marR="0" lvl="1" indent="-228594" algn="l" rtl="0">
              <a:lnSpc>
                <a:spcPct val="100000"/>
              </a:lnSpc>
              <a:spcBef>
                <a:spcPts val="240"/>
              </a:spcBef>
              <a:spcAft>
                <a:spcPts val="0"/>
              </a:spcAft>
              <a:buClr>
                <a:srgbClr val="7A82AA"/>
              </a:buClr>
              <a:buSzPts val="1200"/>
              <a:buFont typeface="Arial"/>
              <a:buNone/>
              <a:defRPr sz="1200" b="0" i="0" u="none" strike="noStrike" cap="none">
                <a:solidFill>
                  <a:schemeClr val="dk1"/>
                </a:solidFill>
                <a:latin typeface="Arial"/>
                <a:ea typeface="Arial"/>
                <a:cs typeface="Arial"/>
                <a:sym typeface="Arial"/>
              </a:defRPr>
            </a:lvl2pPr>
            <a:lvl3pPr marL="1371566" marR="0" lvl="2" indent="-228594" algn="l" rtl="0">
              <a:lnSpc>
                <a:spcPct val="100000"/>
              </a:lnSpc>
              <a:spcBef>
                <a:spcPts val="200"/>
              </a:spcBef>
              <a:spcAft>
                <a:spcPts val="0"/>
              </a:spcAft>
              <a:buClr>
                <a:srgbClr val="7A82AA"/>
              </a:buClr>
              <a:buSzPts val="1000"/>
              <a:buFont typeface="Arial"/>
              <a:buNone/>
              <a:defRPr sz="1000" b="0" i="0" u="none" strike="noStrike" cap="none">
                <a:solidFill>
                  <a:schemeClr val="dk1"/>
                </a:solidFill>
                <a:latin typeface="Arial"/>
                <a:ea typeface="Arial"/>
                <a:cs typeface="Arial"/>
                <a:sym typeface="Arial"/>
              </a:defRPr>
            </a:lvl3pPr>
            <a:lvl4pPr marL="1828754" marR="0" lvl="3"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4pPr>
            <a:lvl5pPr marL="2285943" marR="0" lvl="4"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5pPr>
            <a:lvl6pPr marL="2743131" marR="0" lvl="5"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320" marR="0" lvl="6"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509" marR="0" lvl="7"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697" marR="0" lvl="8"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528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Segoe UI" panose="020B0502040204020203" pitchFamily="34" charset="0"/>
                <a:ea typeface="Open Sans" panose="020B0606030504020204" pitchFamily="34" charset="0"/>
                <a:cs typeface="Segoe UI" panose="020B0502040204020203" pitchFamily="34" charset="0"/>
              </a:defRPr>
            </a:lvl1pPr>
          </a:lstStyle>
          <a:p>
            <a:r>
              <a:rPr lang="en-US" noProof="0"/>
              <a:t>Click to edit Master title style</a:t>
            </a:r>
            <a:endParaRPr lang="en-CA" noProof="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47886887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p:nvPr/>
        </p:nvSpPr>
        <p:spPr>
          <a:xfrm>
            <a:off x="11134383" y="6378766"/>
            <a:ext cx="661012" cy="2754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Shape 17"/>
          <p:cNvSpPr txBox="1"/>
          <p:nvPr/>
        </p:nvSpPr>
        <p:spPr>
          <a:xfrm>
            <a:off x="6196849" y="2391273"/>
            <a:ext cx="5667471" cy="20154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libri"/>
              <a:buNone/>
            </a:pPr>
            <a:endParaRPr sz="3200" b="1" i="0" u="none" strike="noStrike" cap="none">
              <a:solidFill>
                <a:schemeClr val="accent5"/>
              </a:solidFill>
              <a:latin typeface="Verdana"/>
              <a:ea typeface="Verdana"/>
              <a:cs typeface="Verdana"/>
              <a:sym typeface="Verdana"/>
            </a:endParaRPr>
          </a:p>
        </p:txBody>
      </p:sp>
      <p:sp>
        <p:nvSpPr>
          <p:cNvPr id="18" name="Shape 18"/>
          <p:cNvSpPr txBox="1">
            <a:spLocks noGrp="1"/>
          </p:cNvSpPr>
          <p:nvPr>
            <p:ph type="body" idx="1"/>
          </p:nvPr>
        </p:nvSpPr>
        <p:spPr>
          <a:xfrm>
            <a:off x="6008629" y="2397952"/>
            <a:ext cx="5331400" cy="1250156"/>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1pPr>
            <a:lvl2pPr marL="914377" marR="0" lvl="1" indent="-228594"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Verdana"/>
                <a:ea typeface="Verdana"/>
                <a:cs typeface="Verdana"/>
                <a:sym typeface="Verdana"/>
              </a:defRPr>
            </a:lvl2pPr>
            <a:lvl3pPr marL="1371566" marR="0" lvl="2" indent="-228594"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Verdana"/>
                <a:ea typeface="Verdana"/>
                <a:cs typeface="Verdana"/>
                <a:sym typeface="Verdana"/>
              </a:defRPr>
            </a:lvl3pPr>
            <a:lvl4pPr marL="1828754" marR="0" lvl="3"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4pPr>
            <a:lvl5pPr marL="2285943" marR="0" lvl="4" indent="-22859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Verdana"/>
                <a:ea typeface="Verdana"/>
                <a:cs typeface="Verdana"/>
                <a:sym typeface="Verdana"/>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6008629" y="4712152"/>
            <a:ext cx="5009360" cy="9144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3"/>
          </p:nvPr>
        </p:nvSpPr>
        <p:spPr>
          <a:xfrm>
            <a:off x="6021341" y="4128571"/>
            <a:ext cx="5318688" cy="358048"/>
          </a:xfrm>
          <a:prstGeom prst="rect">
            <a:avLst/>
          </a:prstGeom>
          <a:noFill/>
          <a:ln>
            <a:noFill/>
          </a:ln>
        </p:spPr>
        <p:txBody>
          <a:bodyPr spcFirstLastPara="1" wrap="square" lIns="91425" tIns="91425" rIns="91425" bIns="91425" anchor="t" anchorCtr="0"/>
          <a:lstStyle>
            <a:lvl1pPr marL="457189" marR="0" lvl="0" indent="-228594" algn="l" rtl="0">
              <a:lnSpc>
                <a:spcPct val="80000"/>
              </a:lnSpc>
              <a:spcBef>
                <a:spcPts val="0"/>
              </a:spcBef>
              <a:spcAft>
                <a:spcPts val="0"/>
              </a:spcAft>
              <a:buClr>
                <a:schemeClr val="accent5"/>
              </a:buClr>
              <a:buSzPts val="2200"/>
              <a:buFont typeface="Arial"/>
              <a:buNone/>
              <a:defRPr sz="2200" b="1" i="0" u="none" strike="noStrike" cap="none">
                <a:solidFill>
                  <a:schemeClr val="accent5"/>
                </a:solidFill>
                <a:latin typeface="Verdana"/>
                <a:ea typeface="Verdana"/>
                <a:cs typeface="Verdana"/>
                <a:sym typeface="Verdana"/>
              </a:defRPr>
            </a:lvl1pPr>
            <a:lvl2pPr marL="914377"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1"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grpSp>
        <p:nvGrpSpPr>
          <p:cNvPr id="8" name="Group 7"/>
          <p:cNvGrpSpPr/>
          <p:nvPr userDrawn="1"/>
        </p:nvGrpSpPr>
        <p:grpSpPr>
          <a:xfrm>
            <a:off x="9654540" y="127871"/>
            <a:ext cx="2004041" cy="919798"/>
            <a:chOff x="9654540" y="127871"/>
            <a:chExt cx="2004041" cy="919798"/>
          </a:xfrm>
        </p:grpSpPr>
        <p:sp>
          <p:nvSpPr>
            <p:cNvPr id="9" name="Rectangle 8"/>
            <p:cNvSpPr/>
            <p:nvPr userDrawn="1"/>
          </p:nvSpPr>
          <p:spPr>
            <a:xfrm>
              <a:off x="9654540" y="127871"/>
              <a:ext cx="2004041" cy="706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Image result for service canada logo 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3257" y="131887"/>
              <a:ext cx="1635324" cy="9157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userDrawn="1"/>
        </p:nvGrpSpPr>
        <p:grpSpPr>
          <a:xfrm>
            <a:off x="587850" y="353102"/>
            <a:ext cx="4810991" cy="488804"/>
            <a:chOff x="587850" y="353102"/>
            <a:chExt cx="4810991" cy="488804"/>
          </a:xfrm>
        </p:grpSpPr>
        <p:sp>
          <p:nvSpPr>
            <p:cNvPr id="12" name="Rectangle 11"/>
            <p:cNvSpPr/>
            <p:nvPr userDrawn="1"/>
          </p:nvSpPr>
          <p:spPr>
            <a:xfrm>
              <a:off x="587850" y="353102"/>
              <a:ext cx="4810991" cy="467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Image result for esdc logo &quot;png&quot; employment and social"/>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7850" y="467647"/>
              <a:ext cx="4102391" cy="3742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677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7A82AA"/>
              </a:buClr>
              <a:buSzPts val="2000"/>
              <a:buFont typeface="Arial"/>
              <a:buNone/>
              <a:defRPr sz="2000" b="1" i="0" u="none" strike="noStrike" cap="none">
                <a:solidFill>
                  <a:srgbClr val="7A82AA"/>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rgbClr val="7A82AA"/>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7A82AA"/>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rgbClr val="7A82AA"/>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rgbClr val="7A82AA"/>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2389717" y="5367337"/>
            <a:ext cx="7315200" cy="804900"/>
          </a:xfrm>
          <a:prstGeom prst="rect">
            <a:avLst/>
          </a:prstGeom>
          <a:noFill/>
          <a:ln>
            <a:noFill/>
          </a:ln>
        </p:spPr>
        <p:txBody>
          <a:bodyPr spcFirstLastPara="1" wrap="square" lIns="91425" tIns="91425" rIns="91425" bIns="91425" anchor="t" anchorCtr="0"/>
          <a:lstStyle>
            <a:lvl1pPr marL="457189" marR="0" lvl="0" indent="-228594" algn="l" rtl="0">
              <a:lnSpc>
                <a:spcPct val="100000"/>
              </a:lnSpc>
              <a:spcBef>
                <a:spcPts val="280"/>
              </a:spcBef>
              <a:spcAft>
                <a:spcPts val="0"/>
              </a:spcAft>
              <a:buClr>
                <a:srgbClr val="7A82AA"/>
              </a:buClr>
              <a:buSzPts val="1400"/>
              <a:buFont typeface="Arial"/>
              <a:buNone/>
              <a:defRPr sz="1400" b="0" i="0" u="none" strike="noStrike" cap="none">
                <a:solidFill>
                  <a:schemeClr val="dk1"/>
                </a:solidFill>
                <a:latin typeface="Arial"/>
                <a:ea typeface="Arial"/>
                <a:cs typeface="Arial"/>
                <a:sym typeface="Arial"/>
              </a:defRPr>
            </a:lvl1pPr>
            <a:lvl2pPr marL="914377" marR="0" lvl="1" indent="-228594" algn="l" rtl="0">
              <a:lnSpc>
                <a:spcPct val="100000"/>
              </a:lnSpc>
              <a:spcBef>
                <a:spcPts val="240"/>
              </a:spcBef>
              <a:spcAft>
                <a:spcPts val="0"/>
              </a:spcAft>
              <a:buClr>
                <a:srgbClr val="7A82AA"/>
              </a:buClr>
              <a:buSzPts val="1200"/>
              <a:buFont typeface="Arial"/>
              <a:buNone/>
              <a:defRPr sz="1200" b="0" i="0" u="none" strike="noStrike" cap="none">
                <a:solidFill>
                  <a:schemeClr val="dk1"/>
                </a:solidFill>
                <a:latin typeface="Arial"/>
                <a:ea typeface="Arial"/>
                <a:cs typeface="Arial"/>
                <a:sym typeface="Arial"/>
              </a:defRPr>
            </a:lvl2pPr>
            <a:lvl3pPr marL="1371566" marR="0" lvl="2" indent="-228594" algn="l" rtl="0">
              <a:lnSpc>
                <a:spcPct val="100000"/>
              </a:lnSpc>
              <a:spcBef>
                <a:spcPts val="200"/>
              </a:spcBef>
              <a:spcAft>
                <a:spcPts val="0"/>
              </a:spcAft>
              <a:buClr>
                <a:srgbClr val="7A82AA"/>
              </a:buClr>
              <a:buSzPts val="1000"/>
              <a:buFont typeface="Arial"/>
              <a:buNone/>
              <a:defRPr sz="1000" b="0" i="0" u="none" strike="noStrike" cap="none">
                <a:solidFill>
                  <a:schemeClr val="dk1"/>
                </a:solidFill>
                <a:latin typeface="Arial"/>
                <a:ea typeface="Arial"/>
                <a:cs typeface="Arial"/>
                <a:sym typeface="Arial"/>
              </a:defRPr>
            </a:lvl3pPr>
            <a:lvl4pPr marL="1828754" marR="0" lvl="3"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4pPr>
            <a:lvl5pPr marL="2285943" marR="0" lvl="4" indent="-228594" algn="l" rtl="0">
              <a:lnSpc>
                <a:spcPct val="100000"/>
              </a:lnSpc>
              <a:spcBef>
                <a:spcPts val="180"/>
              </a:spcBef>
              <a:spcAft>
                <a:spcPts val="0"/>
              </a:spcAft>
              <a:buClr>
                <a:srgbClr val="7A82AA"/>
              </a:buClr>
              <a:buSzPts val="900"/>
              <a:buFont typeface="Arial"/>
              <a:buNone/>
              <a:defRPr sz="900" b="0" i="0" u="none" strike="noStrike" cap="none">
                <a:solidFill>
                  <a:schemeClr val="dk1"/>
                </a:solidFill>
                <a:latin typeface="Arial"/>
                <a:ea typeface="Arial"/>
                <a:cs typeface="Arial"/>
                <a:sym typeface="Arial"/>
              </a:defRPr>
            </a:lvl5pPr>
            <a:lvl6pPr marL="2743131" marR="0" lvl="5"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320" marR="0" lvl="6"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509" marR="0" lvl="7"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697" marR="0" lvl="8" indent="-228594"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8959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7437115"/>
      </p:ext>
    </p:extLst>
  </p:cSld>
  <p:clrMap bg1="lt1" tx1="dk1" bg2="dk2" tx2="lt2" accent1="accent1" accent2="accent2" accent3="accent3" accent4="accent4" accent5="accent5" accent6="accent6" hlink="hlink" folHlink="folHlink"/>
  <p:sldLayoutIdLst>
    <p:sldLayoutId id="2147483668" r:id="rId1"/>
    <p:sldLayoutId id="2147483663" r:id="rId2"/>
    <p:sldLayoutId id="2147483676" r:id="rId3"/>
    <p:sldLayoutId id="2147483681" r:id="rId4"/>
    <p:sldLayoutId id="214748368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3310263"/>
      </p:ext>
    </p:extLst>
  </p:cSld>
  <p:clrMap bg1="lt1" tx1="dk1" bg2="dk2" tx2="lt2" accent1="accent1" accent2="accent2" accent3="accent3" accent4="accent4" accent5="accent5" accent6="accent6" hlink="hlink" folHlink="folHlink"/>
  <p:sldLayoutIdLst>
    <p:sldLayoutId id="2147483667" r:id="rId1"/>
    <p:sldLayoutId id="2147483669" r:id="rId2"/>
    <p:sldLayoutId id="214748367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0178418"/>
      </p:ext>
    </p:extLst>
  </p:cSld>
  <p:clrMap bg1="lt1" tx1="dk1" bg2="dk2" tx2="lt2" accent1="accent1" accent2="accent2" accent3="accent3" accent4="accent4" accent5="accent5" accent6="accent6" hlink="hlink" folHlink="folHlink"/>
  <p:sldLayoutIdLst>
    <p:sldLayoutId id="2147483672" r:id="rId1"/>
    <p:sldLayoutId id="2147483674" r:id="rId2"/>
    <p:sldLayoutId id="2147483675"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1" name="Shape 11"/>
          <p:cNvSpPr/>
          <p:nvPr/>
        </p:nvSpPr>
        <p:spPr>
          <a:xfrm>
            <a:off x="2119" y="1591"/>
            <a:ext cx="2116" cy="1587"/>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400"/>
          </a:p>
        </p:txBody>
      </p:sp>
      <p:sp>
        <p:nvSpPr>
          <p:cNvPr id="12" name="Shape 12"/>
          <p:cNvSpPr txBox="1"/>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a:t>
            </a:fld>
            <a:endParaRPr sz="1200" b="0" i="0" u="none" strike="noStrike" cap="none">
              <a:solidFill>
                <a:srgbClr val="888888"/>
              </a:solidFill>
              <a:latin typeface="Calibri"/>
              <a:ea typeface="Calibri"/>
              <a:cs typeface="Calibri"/>
              <a:sym typeface="Calibri"/>
            </a:endParaRPr>
          </a:p>
        </p:txBody>
      </p:sp>
      <p:sp>
        <p:nvSpPr>
          <p:cNvPr id="13" name="Shape 13"/>
          <p:cNvSpPr txBox="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endParaRPr sz="1200" b="0" i="0" u="none" strike="noStrike" cap="none">
              <a:solidFill>
                <a:srgbClr val="888888"/>
              </a:solidFill>
              <a:latin typeface="Calibri"/>
              <a:ea typeface="Calibri"/>
              <a:cs typeface="Calibri"/>
              <a:sym typeface="Calibri"/>
            </a:endParaRPr>
          </a:p>
        </p:txBody>
      </p:sp>
      <p:sp>
        <p:nvSpPr>
          <p:cNvPr id="14" name="Shape 14"/>
          <p:cNvSpPr txBox="1">
            <a:spLocks noGrp="1"/>
          </p:cNvSpPr>
          <p:nvPr>
            <p:ph type="sldNum" idx="12"/>
          </p:nvPr>
        </p:nvSpPr>
        <p:spPr>
          <a:xfrm>
            <a:off x="11409045" y="6333134"/>
            <a:ext cx="7316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7" name="Trapezoid 6"/>
          <p:cNvSpPr/>
          <p:nvPr userDrawn="1"/>
        </p:nvSpPr>
        <p:spPr>
          <a:xfrm rot="2712896">
            <a:off x="11159723" y="119481"/>
            <a:ext cx="1409193" cy="446316"/>
          </a:xfrm>
          <a:prstGeom prst="trapezoid">
            <a:avLst>
              <a:gd name="adj" fmla="val 988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 typeface="Arial"/>
              <a:buNone/>
              <a:tabLst/>
              <a:defRPr/>
            </a:pPr>
            <a:r>
              <a:rPr kumimoji="0" lang="en-US" sz="1400" b="1" i="0" u="none" strike="noStrike" kern="1200" cap="none" spc="0" normalizeH="0" baseline="0" noProof="0">
                <a:ln>
                  <a:noFill/>
                </a:ln>
                <a:solidFill>
                  <a:prstClr val="white"/>
                </a:solidFill>
                <a:effectLst/>
                <a:uLnTx/>
                <a:uFillTx/>
                <a:latin typeface="Segoe UI" panose="020B0502040204020203" pitchFamily="34" charset="0"/>
                <a:ea typeface="Calibri" charset="0"/>
                <a:cs typeface="Segoe UI" panose="020B0502040204020203" pitchFamily="34" charset="0"/>
                <a:sym typeface="Arial"/>
              </a:rPr>
              <a:t>DRAFT</a:t>
            </a:r>
          </a:p>
        </p:txBody>
      </p:sp>
    </p:spTree>
    <p:extLst>
      <p:ext uri="{BB962C8B-B14F-4D97-AF65-F5344CB8AC3E}">
        <p14:creationId xmlns:p14="http://schemas.microsoft.com/office/powerpoint/2010/main" val="4007244992"/>
      </p:ext>
    </p:extLst>
  </p:cSld>
  <p:clrMap bg1="lt1" tx1="dk1" bg2="dk2" tx2="lt2" accent1="accent1" accent2="accent2" accent3="accent3" accent4="accent4" accent5="accent5" accent6="accent6" hlink="hlink" folHlink="folHlink"/>
  <p:sldLayoutIdLst>
    <p:sldLayoutId id="2147483678" r:id="rId1"/>
    <p:sldLayoutId id="214748368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000336" y="3523211"/>
            <a:ext cx="6146575" cy="2199900"/>
          </a:xfrm>
          <a:prstGeom prst="rect">
            <a:avLst/>
          </a:prstGeom>
          <a:noFill/>
          <a:ln>
            <a:noFill/>
          </a:ln>
        </p:spPr>
        <p:txBody>
          <a:bodyPr spcFirstLastPara="1" wrap="square" lIns="91425" tIns="45700" rIns="91425" bIns="45700" anchor="t" anchorCtr="0">
            <a:noAutofit/>
          </a:bodyPr>
          <a:lstStyle/>
          <a:p>
            <a:pPr marL="0" indent="0">
              <a:spcBef>
                <a:spcPts val="0"/>
              </a:spcBef>
            </a:pPr>
            <a:endParaRPr lang="en-US" sz="2400" dirty="0">
              <a:latin typeface="Segoe UI" panose="020B0502040204020203" pitchFamily="34" charset="0"/>
              <a:ea typeface="Arial"/>
              <a:cs typeface="Segoe UI" panose="020B0502040204020203" pitchFamily="34" charset="0"/>
              <a:sym typeface="Arial"/>
            </a:endParaRPr>
          </a:p>
          <a:p>
            <a:pPr marL="0" indent="0">
              <a:spcBef>
                <a:spcPts val="0"/>
              </a:spcBef>
            </a:pPr>
            <a:r>
              <a:rPr lang="en-US" sz="2400" dirty="0" smtClean="0">
                <a:latin typeface="Segoe UI" panose="020B0502040204020203" pitchFamily="34" charset="0"/>
                <a:ea typeface="Arial"/>
                <a:cs typeface="Segoe UI" panose="020B0502040204020203" pitchFamily="34" charset="0"/>
                <a:sym typeface="Arial"/>
              </a:rPr>
              <a:t>Robotic </a:t>
            </a:r>
            <a:r>
              <a:rPr lang="en-US" sz="2400" dirty="0">
                <a:latin typeface="Segoe UI" panose="020B0502040204020203" pitchFamily="34" charset="0"/>
                <a:ea typeface="Arial"/>
                <a:cs typeface="Segoe UI" panose="020B0502040204020203" pitchFamily="34" charset="0"/>
                <a:sym typeface="Arial"/>
              </a:rPr>
              <a:t>Process Automation (RPA)</a:t>
            </a:r>
          </a:p>
          <a:p>
            <a:pPr marL="0" indent="0">
              <a:spcBef>
                <a:spcPts val="0"/>
              </a:spcBef>
            </a:pPr>
            <a:r>
              <a:rPr lang="en-US" sz="2400" b="0" dirty="0" smtClean="0">
                <a:latin typeface="Segoe UI" panose="020B0502040204020203" pitchFamily="34" charset="0"/>
                <a:ea typeface="Arial"/>
                <a:cs typeface="Segoe UI" panose="020B0502040204020203" pitchFamily="34" charset="0"/>
                <a:sym typeface="Arial"/>
              </a:rPr>
              <a:t>What can RPA do for you</a:t>
            </a:r>
            <a:endParaRPr lang="en-US" sz="2400" b="0" dirty="0">
              <a:latin typeface="Segoe UI" panose="020B0502040204020203" pitchFamily="34" charset="0"/>
              <a:ea typeface="Arial"/>
              <a:cs typeface="Segoe UI" panose="020B0502040204020203" pitchFamily="34" charset="0"/>
              <a:sym typeface="Arial"/>
            </a:endParaRPr>
          </a:p>
          <a:p>
            <a:pPr marL="0" indent="0">
              <a:spcBef>
                <a:spcPts val="0"/>
              </a:spcBef>
            </a:pPr>
            <a:endParaRPr lang="en-US" sz="2400" b="0" dirty="0">
              <a:latin typeface="Segoe UI" panose="020B0502040204020203" pitchFamily="34" charset="0"/>
              <a:ea typeface="Arial"/>
              <a:cs typeface="Segoe UI" panose="020B0502040204020203" pitchFamily="34" charset="0"/>
              <a:sym typeface="Arial"/>
            </a:endParaRPr>
          </a:p>
          <a:p>
            <a:pPr marL="0" indent="0">
              <a:spcBef>
                <a:spcPts val="0"/>
              </a:spcBef>
            </a:pPr>
            <a:r>
              <a:rPr lang="en-US" sz="2400" b="0" dirty="0" smtClean="0">
                <a:latin typeface="Segoe UI" panose="020B0502040204020203" pitchFamily="34" charset="0"/>
                <a:ea typeface="Arial"/>
                <a:cs typeface="Segoe UI" panose="020B0502040204020203" pitchFamily="34" charset="0"/>
                <a:sym typeface="Arial"/>
              </a:rPr>
              <a:t>October </a:t>
            </a:r>
            <a:r>
              <a:rPr lang="en-US" sz="2400" b="0" dirty="0">
                <a:latin typeface="Segoe UI" panose="020B0502040204020203" pitchFamily="34" charset="0"/>
                <a:ea typeface="Arial"/>
                <a:cs typeface="Segoe UI" panose="020B0502040204020203" pitchFamily="34" charset="0"/>
                <a:sym typeface="Arial"/>
              </a:rPr>
              <a:t>2021</a:t>
            </a:r>
          </a:p>
        </p:txBody>
      </p:sp>
    </p:spTree>
    <p:extLst>
      <p:ext uri="{BB962C8B-B14F-4D97-AF65-F5344CB8AC3E}">
        <p14:creationId xmlns:p14="http://schemas.microsoft.com/office/powerpoint/2010/main" val="172878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2"/>
          <p:cNvSpPr txBox="1">
            <a:spLocks/>
          </p:cNvSpPr>
          <p:nvPr/>
        </p:nvSpPr>
        <p:spPr bwMode="gray">
          <a:xfrm>
            <a:off x="359438" y="219059"/>
            <a:ext cx="11287095"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lang="en-CA" sz="1800" b="1" dirty="0" smtClean="0">
                <a:solidFill>
                  <a:srgbClr val="000000"/>
                </a:solidFill>
                <a:latin typeface="Segoe UI" panose="020B0502040204020203" pitchFamily="34" charset="0"/>
                <a:cs typeface="Segoe UI" panose="020B0502040204020203" pitchFamily="34" charset="0"/>
                <a:sym typeface="Arial"/>
              </a:rPr>
              <a:t>Considerations</a:t>
            </a:r>
            <a:endParaRPr kumimoji="0" lang="en-CA" sz="1800" b="1" i="0" u="none" strike="noStrike" kern="1200" cap="none" spc="0" normalizeH="0" baseline="0" noProof="0" dirty="0">
              <a:ln>
                <a:noFill/>
              </a:ln>
              <a:solidFill>
                <a:srgbClr val="000000"/>
              </a:solidFill>
              <a:effectLst/>
              <a:uLnTx/>
              <a:uFillTx/>
              <a:latin typeface="Segoe UI" panose="020B0502040204020203" pitchFamily="34" charset="0"/>
              <a:ea typeface="+mj-ea"/>
              <a:cs typeface="Segoe UI" panose="020B0502040204020203" pitchFamily="34" charset="0"/>
              <a:sym typeface="Arial"/>
            </a:endParaRPr>
          </a:p>
        </p:txBody>
      </p:sp>
      <p:sp>
        <p:nvSpPr>
          <p:cNvPr id="5" name="Subtitle"/>
          <p:cNvSpPr/>
          <p:nvPr/>
        </p:nvSpPr>
        <p:spPr>
          <a:xfrm>
            <a:off x="229294" y="524511"/>
            <a:ext cx="11410358" cy="307777"/>
          </a:xfrm>
          <a:prstGeom prst="rect">
            <a:avLst/>
          </a:prstGeom>
        </p:spPr>
        <p:txBody>
          <a:bodyPr wrap="square">
            <a:spAutoFit/>
          </a:bodyPr>
          <a:lstStyle/>
          <a:p>
            <a:pPr lvl="0">
              <a:defRPr/>
            </a:pPr>
            <a:r>
              <a:rPr lang="en-US" sz="1400" dirty="0" smtClean="0">
                <a:latin typeface="Segoe UI"/>
                <a:cs typeface="Segoe UI"/>
                <a:sym typeface="Arial"/>
              </a:rPr>
              <a:t>As </a:t>
            </a:r>
            <a:r>
              <a:rPr lang="en-US" sz="1400" dirty="0">
                <a:latin typeface="Segoe UI"/>
                <a:cs typeface="Segoe UI"/>
                <a:sym typeface="Arial"/>
              </a:rPr>
              <a:t>you are implementing RPA in your business processes, there are many elements to consider. </a:t>
            </a:r>
            <a:endParaRPr lang="en-US" sz="1400" dirty="0">
              <a:latin typeface="Segoe UI" panose="020B0502040204020203" pitchFamily="34" charset="0"/>
              <a:cs typeface="Segoe UI" panose="020B0502040204020203" pitchFamily="34" charset="0"/>
            </a:endParaRPr>
          </a:p>
        </p:txBody>
      </p:sp>
      <p:cxnSp>
        <p:nvCxnSpPr>
          <p:cNvPr id="56" name="Straight Connector 55"/>
          <p:cNvCxnSpPr/>
          <p:nvPr/>
        </p:nvCxnSpPr>
        <p:spPr>
          <a:xfrm>
            <a:off x="478922" y="1117388"/>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36334" y="1117388"/>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29294" y="1230243"/>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16" name="Curvy arrow, indicated the path to follow" title="Curvy line showing path to follow"/>
          <p:cNvSpPr/>
          <p:nvPr/>
        </p:nvSpPr>
        <p:spPr>
          <a:xfrm>
            <a:off x="1301892" y="2504602"/>
            <a:ext cx="9959422" cy="3601120"/>
          </a:xfrm>
          <a:custGeom>
            <a:avLst/>
            <a:gdLst>
              <a:gd name="connsiteX0" fmla="*/ 870508 w 10788798"/>
              <a:gd name="connsiteY0" fmla="*/ 3723968 h 3723968"/>
              <a:gd name="connsiteX1" fmla="*/ 523921 w 10788798"/>
              <a:gd name="connsiteY1" fmla="*/ 2905433 h 3723968"/>
              <a:gd name="connsiteX2" fmla="*/ 7042708 w 10788798"/>
              <a:gd name="connsiteY2" fmla="*/ 2588342 h 3723968"/>
              <a:gd name="connsiteX3" fmla="*/ 5177037 w 10788798"/>
              <a:gd name="connsiteY3" fmla="*/ 1393723 h 3723968"/>
              <a:gd name="connsiteX4" fmla="*/ 9572056 w 10788798"/>
              <a:gd name="connsiteY4" fmla="*/ 1319981 h 3723968"/>
              <a:gd name="connsiteX5" fmla="*/ 8156211 w 10788798"/>
              <a:gd name="connsiteY5" fmla="*/ 516194 h 3723968"/>
              <a:gd name="connsiteX6" fmla="*/ 10788798 w 10788798"/>
              <a:gd name="connsiteY6" fmla="*/ 0 h 3723968"/>
              <a:gd name="connsiteX7" fmla="*/ 10788798 w 10788798"/>
              <a:gd name="connsiteY7" fmla="*/ 0 h 372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8798" h="3723968">
                <a:moveTo>
                  <a:pt x="870508" y="3723968"/>
                </a:moveTo>
                <a:cubicBezTo>
                  <a:pt x="182864" y="3409336"/>
                  <a:pt x="-504779" y="3094704"/>
                  <a:pt x="523921" y="2905433"/>
                </a:cubicBezTo>
                <a:cubicBezTo>
                  <a:pt x="1552621" y="2716162"/>
                  <a:pt x="6267189" y="2840294"/>
                  <a:pt x="7042708" y="2588342"/>
                </a:cubicBezTo>
                <a:cubicBezTo>
                  <a:pt x="7818227" y="2336390"/>
                  <a:pt x="4755479" y="1605116"/>
                  <a:pt x="5177037" y="1393723"/>
                </a:cubicBezTo>
                <a:cubicBezTo>
                  <a:pt x="5598595" y="1182329"/>
                  <a:pt x="9075527" y="1466236"/>
                  <a:pt x="9572056" y="1319981"/>
                </a:cubicBezTo>
                <a:cubicBezTo>
                  <a:pt x="10068585" y="1173726"/>
                  <a:pt x="7953421" y="736191"/>
                  <a:pt x="8156211" y="516194"/>
                </a:cubicBezTo>
                <a:cubicBezTo>
                  <a:pt x="8359001" y="296197"/>
                  <a:pt x="10788798" y="0"/>
                  <a:pt x="10788798" y="0"/>
                </a:cubicBezTo>
                <a:lnTo>
                  <a:pt x="10788798" y="0"/>
                </a:lnTo>
              </a:path>
            </a:pathLst>
          </a:custGeom>
          <a:noFill/>
          <a:ln w="152400">
            <a:solidFill>
              <a:schemeClr val="bg1">
                <a:lumMod val="85000"/>
                <a:alpha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6" name="1 description"/>
          <p:cNvSpPr/>
          <p:nvPr/>
        </p:nvSpPr>
        <p:spPr>
          <a:xfrm>
            <a:off x="-78425" y="4716656"/>
            <a:ext cx="1615099" cy="261610"/>
          </a:xfrm>
          <a:prstGeom prst="rect">
            <a:avLst/>
          </a:prstGeom>
        </p:spPr>
        <p:txBody>
          <a:bodyPr wrap="square">
            <a:spAutoFit/>
          </a:bodyPr>
          <a:lstStyle/>
          <a:p>
            <a:pPr algn="ctr"/>
            <a:r>
              <a:rPr lang="en-CA" sz="1100" b="1" dirty="0" smtClean="0">
                <a:latin typeface="Segoe UI" panose="020B0502040204020203" pitchFamily="34" charset="0"/>
                <a:cs typeface="Segoe UI" panose="020B0502040204020203" pitchFamily="34" charset="0"/>
              </a:rPr>
              <a:t>RPA Project Begins</a:t>
            </a:r>
            <a:endParaRPr lang="en-CA" sz="1100" b="1" dirty="0">
              <a:latin typeface="Segoe UI" panose="020B0502040204020203" pitchFamily="34" charset="0"/>
              <a:cs typeface="Segoe UI" panose="020B0502040204020203" pitchFamily="34" charset="0"/>
            </a:endParaRPr>
          </a:p>
        </p:txBody>
      </p:sp>
      <p:sp>
        <p:nvSpPr>
          <p:cNvPr id="185" name="1 Oval 184"/>
          <p:cNvSpPr/>
          <p:nvPr/>
        </p:nvSpPr>
        <p:spPr>
          <a:xfrm>
            <a:off x="359438" y="5171831"/>
            <a:ext cx="722852" cy="739669"/>
          </a:xfrm>
          <a:prstGeom prst="ellipse">
            <a:avLst/>
          </a:prstGeom>
          <a:noFill/>
          <a:ln w="53975" cmpd="sng">
            <a:solidFill>
              <a:schemeClr val="accent4"/>
            </a:solidFill>
            <a:prstDash val="sys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2 description"/>
          <p:cNvSpPr/>
          <p:nvPr/>
        </p:nvSpPr>
        <p:spPr>
          <a:xfrm flipH="1">
            <a:off x="1179878" y="4011031"/>
            <a:ext cx="1058738" cy="3693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Determining</a:t>
            </a:r>
          </a:p>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PM Approach </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18" name="2 Straight Connector 117"/>
          <p:cNvCxnSpPr>
            <a:stCxn id="119" idx="4"/>
          </p:cNvCxnSpPr>
          <p:nvPr/>
        </p:nvCxnSpPr>
        <p:spPr>
          <a:xfrm>
            <a:off x="1688691" y="4978266"/>
            <a:ext cx="0" cy="10575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9" name="2 Oval 118"/>
          <p:cNvSpPr/>
          <p:nvPr/>
        </p:nvSpPr>
        <p:spPr>
          <a:xfrm>
            <a:off x="1415019" y="4433521"/>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2 - icon" title="Icon half click half gear whee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522" y="4523670"/>
            <a:ext cx="398680" cy="398680"/>
          </a:xfrm>
          <a:prstGeom prst="rect">
            <a:avLst/>
          </a:prstGeom>
        </p:spPr>
      </p:pic>
      <p:sp>
        <p:nvSpPr>
          <p:cNvPr id="108" name="3 description"/>
          <p:cNvSpPr/>
          <p:nvPr/>
        </p:nvSpPr>
        <p:spPr>
          <a:xfrm flipH="1">
            <a:off x="1887736" y="3472045"/>
            <a:ext cx="1077707" cy="3693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Securing Resources</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78" name="3 Straight Connector 77"/>
          <p:cNvCxnSpPr/>
          <p:nvPr/>
        </p:nvCxnSpPr>
        <p:spPr>
          <a:xfrm>
            <a:off x="2409311" y="4425123"/>
            <a:ext cx="3503" cy="748429"/>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9" name="3 Oval 78"/>
          <p:cNvSpPr/>
          <p:nvPr/>
        </p:nvSpPr>
        <p:spPr>
          <a:xfrm>
            <a:off x="2149294" y="3886137"/>
            <a:ext cx="547344" cy="494226"/>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3"/>
              </a:solidFill>
            </a:endParaRPr>
          </a:p>
        </p:txBody>
      </p:sp>
      <p:pic>
        <p:nvPicPr>
          <p:cNvPr id="3" name="3 icon" title="Icon data and dollar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4139" y="4025106"/>
            <a:ext cx="271182" cy="206439"/>
          </a:xfrm>
          <a:prstGeom prst="rect">
            <a:avLst/>
          </a:prstGeom>
        </p:spPr>
      </p:pic>
      <p:sp>
        <p:nvSpPr>
          <p:cNvPr id="180" name="4 description"/>
          <p:cNvSpPr/>
          <p:nvPr/>
        </p:nvSpPr>
        <p:spPr>
          <a:xfrm flipH="1">
            <a:off x="2903585" y="3827200"/>
            <a:ext cx="816784" cy="3693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Determining ROI</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50" name="4 Straight Connector 149"/>
          <p:cNvCxnSpPr/>
          <p:nvPr/>
        </p:nvCxnSpPr>
        <p:spPr>
          <a:xfrm>
            <a:off x="3295803" y="4815066"/>
            <a:ext cx="1" cy="32192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1" name="4 Oval"/>
          <p:cNvSpPr/>
          <p:nvPr/>
        </p:nvSpPr>
        <p:spPr>
          <a:xfrm>
            <a:off x="3017012" y="4264295"/>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3"/>
              </a:solidFill>
            </a:endParaRPr>
          </a:p>
        </p:txBody>
      </p:sp>
      <p:pic>
        <p:nvPicPr>
          <p:cNvPr id="181" name="4 icon" title="Icon data and dollar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297" y="4402583"/>
            <a:ext cx="271182" cy="227541"/>
          </a:xfrm>
          <a:prstGeom prst="rect">
            <a:avLst/>
          </a:prstGeom>
        </p:spPr>
      </p:pic>
      <p:sp>
        <p:nvSpPr>
          <p:cNvPr id="75" name="5 description"/>
          <p:cNvSpPr/>
          <p:nvPr/>
        </p:nvSpPr>
        <p:spPr>
          <a:xfrm flipH="1">
            <a:off x="3705113" y="3648635"/>
            <a:ext cx="1077707" cy="3693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Engagement &amp; Communications</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09" name="5 Straight Connector 108"/>
          <p:cNvCxnSpPr>
            <a:stCxn id="110" idx="4"/>
          </p:cNvCxnSpPr>
          <p:nvPr/>
        </p:nvCxnSpPr>
        <p:spPr>
          <a:xfrm>
            <a:off x="4270294" y="4623432"/>
            <a:ext cx="0" cy="536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0" name="5 Oval 109"/>
          <p:cNvSpPr/>
          <p:nvPr/>
        </p:nvSpPr>
        <p:spPr>
          <a:xfrm>
            <a:off x="3996622" y="4078687"/>
            <a:ext cx="547344" cy="54474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3"/>
              </a:solidFill>
            </a:endParaRPr>
          </a:p>
        </p:txBody>
      </p:sp>
      <p:pic>
        <p:nvPicPr>
          <p:cNvPr id="9" name="5 icon" title="Icon - 2 silhouette talking"/>
          <p:cNvPicPr>
            <a:picLocks noChangeAspect="1"/>
          </p:cNvPicPr>
          <p:nvPr/>
        </p:nvPicPr>
        <p:blipFill>
          <a:blip r:embed="rId5"/>
          <a:stretch>
            <a:fillRect/>
          </a:stretch>
        </p:blipFill>
        <p:spPr>
          <a:xfrm>
            <a:off x="4116311" y="4177935"/>
            <a:ext cx="322279" cy="365135"/>
          </a:xfrm>
          <a:prstGeom prst="rect">
            <a:avLst/>
          </a:prstGeom>
        </p:spPr>
      </p:pic>
      <p:cxnSp>
        <p:nvCxnSpPr>
          <p:cNvPr id="82" name="6 Straight Connector 81"/>
          <p:cNvCxnSpPr>
            <a:stCxn id="84" idx="4"/>
          </p:cNvCxnSpPr>
          <p:nvPr/>
        </p:nvCxnSpPr>
        <p:spPr>
          <a:xfrm>
            <a:off x="5064210" y="4052571"/>
            <a:ext cx="0" cy="10575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6 Oval"/>
          <p:cNvSpPr/>
          <p:nvPr/>
        </p:nvSpPr>
        <p:spPr>
          <a:xfrm>
            <a:off x="4790538" y="3507826"/>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2" name="6 icon 2" title="Icon - people attending presentation"/>
          <p:cNvPicPr>
            <a:picLocks noChangeAspect="1"/>
          </p:cNvPicPr>
          <p:nvPr/>
        </p:nvPicPr>
        <p:blipFill>
          <a:blip r:embed="rId6"/>
          <a:stretch>
            <a:fillRect/>
          </a:stretch>
        </p:blipFill>
        <p:spPr>
          <a:xfrm>
            <a:off x="4892234" y="3644240"/>
            <a:ext cx="339898" cy="271918"/>
          </a:xfrm>
          <a:prstGeom prst="rect">
            <a:avLst/>
          </a:prstGeom>
        </p:spPr>
      </p:pic>
      <p:sp>
        <p:nvSpPr>
          <p:cNvPr id="187" name="7 description"/>
          <p:cNvSpPr/>
          <p:nvPr/>
        </p:nvSpPr>
        <p:spPr>
          <a:xfrm flipH="1">
            <a:off x="5324093" y="3746803"/>
            <a:ext cx="1077707" cy="2308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Governance</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82" name="7 Straight Connector 181"/>
          <p:cNvCxnSpPr>
            <a:stCxn id="183" idx="4"/>
          </p:cNvCxnSpPr>
          <p:nvPr/>
        </p:nvCxnSpPr>
        <p:spPr>
          <a:xfrm>
            <a:off x="5892845" y="4590036"/>
            <a:ext cx="0" cy="53626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3" name="7 Oval 182"/>
          <p:cNvSpPr/>
          <p:nvPr/>
        </p:nvSpPr>
        <p:spPr>
          <a:xfrm>
            <a:off x="5619173" y="4045291"/>
            <a:ext cx="547344" cy="54474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3"/>
              </a:solidFill>
            </a:endParaRPr>
          </a:p>
        </p:txBody>
      </p:sp>
      <p:pic>
        <p:nvPicPr>
          <p:cNvPr id="184" name="7 icon" title="Icon - 2 silhouette talking"/>
          <p:cNvPicPr>
            <a:picLocks noChangeAspect="1"/>
          </p:cNvPicPr>
          <p:nvPr/>
        </p:nvPicPr>
        <p:blipFill>
          <a:blip r:embed="rId5"/>
          <a:stretch>
            <a:fillRect/>
          </a:stretch>
        </p:blipFill>
        <p:spPr>
          <a:xfrm>
            <a:off x="5738862" y="4144539"/>
            <a:ext cx="322279" cy="365135"/>
          </a:xfrm>
          <a:prstGeom prst="rect">
            <a:avLst/>
          </a:prstGeom>
        </p:spPr>
      </p:pic>
      <p:sp>
        <p:nvSpPr>
          <p:cNvPr id="99" name="8 description"/>
          <p:cNvSpPr/>
          <p:nvPr/>
        </p:nvSpPr>
        <p:spPr>
          <a:xfrm flipH="1">
            <a:off x="5462759" y="2495551"/>
            <a:ext cx="1138167" cy="3693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Change Management</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01" name="8 Straight Connector 100"/>
          <p:cNvCxnSpPr/>
          <p:nvPr/>
        </p:nvCxnSpPr>
        <p:spPr>
          <a:xfrm>
            <a:off x="6017538" y="3447496"/>
            <a:ext cx="1" cy="32192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2" name="8 Oval 101"/>
          <p:cNvSpPr/>
          <p:nvPr/>
        </p:nvSpPr>
        <p:spPr>
          <a:xfrm>
            <a:off x="5734259" y="2889265"/>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3"/>
              </a:solidFill>
            </a:endParaRPr>
          </a:p>
        </p:txBody>
      </p:sp>
      <p:pic>
        <p:nvPicPr>
          <p:cNvPr id="8" name="8 icon" title="Icon - silhouette of 3 people"/>
          <p:cNvPicPr>
            <a:picLocks noChangeAspect="1"/>
          </p:cNvPicPr>
          <p:nvPr/>
        </p:nvPicPr>
        <p:blipFill>
          <a:blip r:embed="rId7"/>
          <a:stretch>
            <a:fillRect/>
          </a:stretch>
        </p:blipFill>
        <p:spPr>
          <a:xfrm>
            <a:off x="5825066" y="2981859"/>
            <a:ext cx="355231" cy="322235"/>
          </a:xfrm>
          <a:prstGeom prst="rect">
            <a:avLst/>
          </a:prstGeom>
        </p:spPr>
      </p:pic>
      <p:sp>
        <p:nvSpPr>
          <p:cNvPr id="114" name="9 description"/>
          <p:cNvSpPr/>
          <p:nvPr/>
        </p:nvSpPr>
        <p:spPr>
          <a:xfrm flipH="1">
            <a:off x="6410201" y="2292850"/>
            <a:ext cx="1113082" cy="3693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Bot development &amp; testing</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15" name="9 Straight Connector 114"/>
          <p:cNvCxnSpPr/>
          <p:nvPr/>
        </p:nvCxnSpPr>
        <p:spPr>
          <a:xfrm flipH="1">
            <a:off x="6939250" y="3314572"/>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6" name="9 Oval 115"/>
          <p:cNvSpPr/>
          <p:nvPr/>
        </p:nvSpPr>
        <p:spPr>
          <a:xfrm>
            <a:off x="6665975" y="2744734"/>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0" name="9 icon" descr="automation Icon 148056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1008" y="2886384"/>
            <a:ext cx="269659" cy="269659"/>
          </a:xfrm>
          <a:prstGeom prst="rect">
            <a:avLst/>
          </a:prstGeom>
          <a:noFill/>
          <a:extLst>
            <a:ext uri="{909E8E84-426E-40DD-AFC4-6F175D3DCCD1}">
              <a14:hiddenFill xmlns:a14="http://schemas.microsoft.com/office/drawing/2010/main">
                <a:solidFill>
                  <a:srgbClr val="FFFFFF"/>
                </a:solidFill>
              </a14:hiddenFill>
            </a:ext>
          </a:extLst>
        </p:spPr>
      </p:pic>
      <p:pic>
        <p:nvPicPr>
          <p:cNvPr id="10" name="10 icon"/>
          <p:cNvPicPr>
            <a:picLocks noChangeAspect="1"/>
          </p:cNvPicPr>
          <p:nvPr/>
        </p:nvPicPr>
        <p:blipFill>
          <a:blip r:embed="rId6"/>
          <a:stretch>
            <a:fillRect/>
          </a:stretch>
        </p:blipFill>
        <p:spPr>
          <a:xfrm>
            <a:off x="7877607" y="2403496"/>
            <a:ext cx="339898" cy="271918"/>
          </a:xfrm>
          <a:prstGeom prst="rect">
            <a:avLst/>
          </a:prstGeom>
        </p:spPr>
      </p:pic>
      <p:cxnSp>
        <p:nvCxnSpPr>
          <p:cNvPr id="127" name="10 Straight Connector 126"/>
          <p:cNvCxnSpPr/>
          <p:nvPr/>
        </p:nvCxnSpPr>
        <p:spPr>
          <a:xfrm>
            <a:off x="8051415" y="2793840"/>
            <a:ext cx="0" cy="105758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10 Oval 127"/>
          <p:cNvSpPr/>
          <p:nvPr/>
        </p:nvSpPr>
        <p:spPr>
          <a:xfrm>
            <a:off x="7769807" y="2269313"/>
            <a:ext cx="547344" cy="54474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10 description"/>
          <p:cNvSpPr/>
          <p:nvPr/>
        </p:nvSpPr>
        <p:spPr>
          <a:xfrm flipH="1">
            <a:off x="7643023" y="1874622"/>
            <a:ext cx="816784" cy="3693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Bot pilots and training </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92" name="11 description"/>
          <p:cNvSpPr/>
          <p:nvPr/>
        </p:nvSpPr>
        <p:spPr>
          <a:xfrm flipH="1">
            <a:off x="8238959" y="2597590"/>
            <a:ext cx="1113082" cy="2308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Enhancements</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93" name="11 Straight Connector 192"/>
          <p:cNvCxnSpPr/>
          <p:nvPr/>
        </p:nvCxnSpPr>
        <p:spPr>
          <a:xfrm flipH="1">
            <a:off x="8817602" y="3482622"/>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4" name="11 Oval 193"/>
          <p:cNvSpPr/>
          <p:nvPr/>
        </p:nvSpPr>
        <p:spPr>
          <a:xfrm>
            <a:off x="8548098" y="2970740"/>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5" name="11 icon" descr="automation Icon 148056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7896" y="3122936"/>
            <a:ext cx="269659" cy="269659"/>
          </a:xfrm>
          <a:prstGeom prst="rect">
            <a:avLst/>
          </a:prstGeom>
          <a:noFill/>
          <a:extLst>
            <a:ext uri="{909E8E84-426E-40DD-AFC4-6F175D3DCCD1}">
              <a14:hiddenFill xmlns:a14="http://schemas.microsoft.com/office/drawing/2010/main">
                <a:solidFill>
                  <a:srgbClr val="FFFFFF"/>
                </a:solidFill>
              </a14:hiddenFill>
            </a:ext>
          </a:extLst>
        </p:spPr>
      </p:pic>
      <p:sp>
        <p:nvSpPr>
          <p:cNvPr id="189" name="12 description"/>
          <p:cNvSpPr/>
          <p:nvPr/>
        </p:nvSpPr>
        <p:spPr>
          <a:xfrm flipH="1">
            <a:off x="8943593" y="1377046"/>
            <a:ext cx="998273" cy="369332"/>
          </a:xfrm>
          <a:prstGeom prst="rect">
            <a:avLst/>
          </a:prstGeom>
        </p:spPr>
        <p:txBody>
          <a:bodyPr wrap="square">
            <a:spAutoFit/>
          </a:bodyPr>
          <a:lstStyle/>
          <a:p>
            <a:pPr algn="ctr"/>
            <a:r>
              <a:rPr lang="en-CA" sz="900" dirty="0">
                <a:solidFill>
                  <a:schemeClr val="tx1">
                    <a:lumMod val="85000"/>
                    <a:lumOff val="15000"/>
                  </a:schemeClr>
                </a:solidFill>
                <a:latin typeface="Segoe UI" panose="020B0502040204020203" pitchFamily="34" charset="0"/>
                <a:cs typeface="Segoe UI" panose="020B0502040204020203" pitchFamily="34" charset="0"/>
              </a:rPr>
              <a:t>Monitoring and </a:t>
            </a:r>
            <a:r>
              <a:rPr lang="en-CA" sz="900" dirty="0" smtClean="0">
                <a:solidFill>
                  <a:schemeClr val="tx1">
                    <a:lumMod val="85000"/>
                    <a:lumOff val="15000"/>
                  </a:schemeClr>
                </a:solidFill>
                <a:latin typeface="Segoe UI" panose="020B0502040204020203" pitchFamily="34" charset="0"/>
                <a:cs typeface="Segoe UI" panose="020B0502040204020203" pitchFamily="34" charset="0"/>
              </a:rPr>
              <a:t>Reporting</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190" name="12 Straight Connector 189"/>
          <p:cNvCxnSpPr/>
          <p:nvPr/>
        </p:nvCxnSpPr>
        <p:spPr>
          <a:xfrm flipH="1">
            <a:off x="9487294" y="2378575"/>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1" name="12 Oval"/>
          <p:cNvSpPr/>
          <p:nvPr/>
        </p:nvSpPr>
        <p:spPr>
          <a:xfrm>
            <a:off x="9234430" y="1812479"/>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13 description"/>
          <p:cNvSpPr/>
          <p:nvPr/>
        </p:nvSpPr>
        <p:spPr>
          <a:xfrm flipH="1">
            <a:off x="9781774" y="1253162"/>
            <a:ext cx="1188693" cy="230832"/>
          </a:xfrm>
          <a:prstGeom prst="rect">
            <a:avLst/>
          </a:prstGeom>
        </p:spPr>
        <p:txBody>
          <a:bodyPr wrap="square">
            <a:spAutoFit/>
          </a:bodyPr>
          <a:lstStyle/>
          <a:p>
            <a:pPr algn="ctr"/>
            <a:r>
              <a:rPr lang="en-CA" sz="900" dirty="0" smtClean="0">
                <a:solidFill>
                  <a:schemeClr val="tx1">
                    <a:lumMod val="85000"/>
                    <a:lumOff val="15000"/>
                  </a:schemeClr>
                </a:solidFill>
                <a:latin typeface="Segoe UI" panose="020B0502040204020203" pitchFamily="34" charset="0"/>
                <a:cs typeface="Segoe UI" panose="020B0502040204020203" pitchFamily="34" charset="0"/>
              </a:rPr>
              <a:t>RPA Implemented</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156" name="13 circle"/>
          <p:cNvSpPr/>
          <p:nvPr/>
        </p:nvSpPr>
        <p:spPr>
          <a:xfrm>
            <a:off x="10107455" y="1612817"/>
            <a:ext cx="722852" cy="739669"/>
          </a:xfrm>
          <a:prstGeom prst="ellipse">
            <a:avLst/>
          </a:prstGeom>
          <a:noFill/>
          <a:ln w="53975" cmpd="sng">
            <a:solidFill>
              <a:schemeClr val="accent4"/>
            </a:solidFill>
            <a:prstDash val="sys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14 description"/>
          <p:cNvSpPr/>
          <p:nvPr/>
        </p:nvSpPr>
        <p:spPr>
          <a:xfrm>
            <a:off x="10971096" y="1314826"/>
            <a:ext cx="1106604" cy="507831"/>
          </a:xfrm>
          <a:prstGeom prst="rect">
            <a:avLst/>
          </a:prstGeom>
        </p:spPr>
        <p:txBody>
          <a:bodyPr wrap="square">
            <a:spAutoFit/>
          </a:bodyPr>
          <a:lstStyle/>
          <a:p>
            <a:pPr algn="ctr"/>
            <a:r>
              <a:rPr lang="en-CA" sz="900" dirty="0">
                <a:solidFill>
                  <a:schemeClr val="tx1">
                    <a:lumMod val="85000"/>
                    <a:lumOff val="15000"/>
                  </a:schemeClr>
                </a:solidFill>
                <a:latin typeface="Segoe UI" panose="020B0502040204020203" pitchFamily="34" charset="0"/>
                <a:cs typeface="Segoe UI" panose="020B0502040204020203" pitchFamily="34" charset="0"/>
              </a:rPr>
              <a:t>Continued </a:t>
            </a:r>
            <a:r>
              <a:rPr lang="en-CA" sz="900" dirty="0" smtClean="0">
                <a:solidFill>
                  <a:schemeClr val="tx1">
                    <a:lumMod val="85000"/>
                    <a:lumOff val="15000"/>
                  </a:schemeClr>
                </a:solidFill>
                <a:latin typeface="Segoe UI" panose="020B0502040204020203" pitchFamily="34" charset="0"/>
                <a:cs typeface="Segoe UI" panose="020B0502040204020203" pitchFamily="34" charset="0"/>
              </a:rPr>
              <a:t>maintenance &amp; communications</a:t>
            </a:r>
            <a:endParaRPr lang="en-CA" sz="900" dirty="0">
              <a:solidFill>
                <a:schemeClr val="tx1">
                  <a:lumMod val="85000"/>
                  <a:lumOff val="15000"/>
                </a:schemeClr>
              </a:solidFill>
              <a:latin typeface="Segoe UI" panose="020B0502040204020203" pitchFamily="34" charset="0"/>
              <a:cs typeface="Segoe UI" panose="020B0502040204020203" pitchFamily="34" charset="0"/>
            </a:endParaRPr>
          </a:p>
        </p:txBody>
      </p:sp>
      <p:cxnSp>
        <p:nvCxnSpPr>
          <p:cNvPr id="62" name="14 -Straight Connector 61"/>
          <p:cNvCxnSpPr/>
          <p:nvPr/>
        </p:nvCxnSpPr>
        <p:spPr>
          <a:xfrm flipH="1">
            <a:off x="11515001" y="2378575"/>
            <a:ext cx="794" cy="3149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14 circle"/>
          <p:cNvSpPr/>
          <p:nvPr/>
        </p:nvSpPr>
        <p:spPr>
          <a:xfrm>
            <a:off x="11262137" y="1823496"/>
            <a:ext cx="547344" cy="554249"/>
          </a:xfrm>
          <a:prstGeom prst="ellipse">
            <a:avLst/>
          </a:prstGeom>
          <a:noFill/>
          <a:ln w="38100">
            <a:solidFill>
              <a:schemeClr val="accent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58277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gray">
          <a:xfrm>
            <a:off x="469900" y="402587"/>
            <a:ext cx="11252200"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a:defRPr/>
            </a:pPr>
            <a:r>
              <a:rPr lang="en-CA" sz="1800" b="1" dirty="0" smtClean="0">
                <a:solidFill>
                  <a:srgbClr val="000000"/>
                </a:solidFill>
                <a:latin typeface="Segoe UI"/>
                <a:cs typeface="Segoe UI"/>
                <a:sym typeface="Arial"/>
              </a:rPr>
              <a:t>Questions</a:t>
            </a:r>
            <a:endParaRPr lang="en-CA" sz="1800" b="1" dirty="0">
              <a:solidFill>
                <a:srgbClr val="FF0000"/>
              </a:solidFill>
              <a:latin typeface="Segoe UI"/>
              <a:cs typeface="Segoe UI"/>
            </a:endParaRPr>
          </a:p>
        </p:txBody>
      </p:sp>
      <p:cxnSp>
        <p:nvCxnSpPr>
          <p:cNvPr id="30" name="Straight Connector 29"/>
          <p:cNvCxnSpPr/>
          <p:nvPr/>
        </p:nvCxnSpPr>
        <p:spPr>
          <a:xfrm>
            <a:off x="428336" y="864731"/>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14260" y="869566"/>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6012" y="1009376"/>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About the debate: We have some questions about the future of work we'd like  to see asked - Working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862" y="2161793"/>
            <a:ext cx="4114800" cy="191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title="Multiple hands up with interrogations questions signs"/>
          <p:cNvSpPr txBox="1"/>
          <p:nvPr/>
        </p:nvSpPr>
        <p:spPr>
          <a:xfrm>
            <a:off x="2416410" y="4406000"/>
            <a:ext cx="7559694" cy="369332"/>
          </a:xfrm>
          <a:prstGeom prst="rect">
            <a:avLst/>
          </a:prstGeom>
          <a:noFill/>
        </p:spPr>
        <p:txBody>
          <a:bodyPr wrap="square" rtlCol="0">
            <a:spAutoFit/>
          </a:bodyPr>
          <a:lstStyle/>
          <a:p>
            <a:r>
              <a:rPr lang="en-CA" dirty="0" smtClean="0"/>
              <a:t>If you have any questions on RPA, please contact Jonathan Larocque.</a:t>
            </a:r>
            <a:endParaRPr lang="en-CA" dirty="0"/>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08600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12" name="Title 2"/>
          <p:cNvSpPr txBox="1">
            <a:spLocks/>
          </p:cNvSpPr>
          <p:nvPr/>
        </p:nvSpPr>
        <p:spPr bwMode="gray">
          <a:xfrm>
            <a:off x="446023" y="547066"/>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 typeface="Arial"/>
              <a:buNone/>
              <a:tabLst/>
              <a:defRPr/>
            </a:pPr>
            <a:r>
              <a:rPr lang="en-CA" sz="1800" b="1">
                <a:solidFill>
                  <a:srgbClr val="000000"/>
                </a:solidFill>
                <a:latin typeface="Segoe UI" panose="020B0502040204020203" pitchFamily="34" charset="0"/>
                <a:cs typeface="Segoe UI" panose="020B0502040204020203" pitchFamily="34" charset="0"/>
                <a:sym typeface="Arial"/>
              </a:rPr>
              <a:t>Overview</a:t>
            </a:r>
            <a:endParaRPr kumimoji="0" lang="en-CA" sz="1800" b="1" i="0" u="none" strike="noStrike" kern="120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Arial"/>
            </a:endParaRPr>
          </a:p>
        </p:txBody>
      </p:sp>
      <p:cxnSp>
        <p:nvCxnSpPr>
          <p:cNvPr id="25" name="Straight Connector 24">
            <a:extLst>
              <a:ext uri="{FF2B5EF4-FFF2-40B4-BE49-F238E27FC236}">
                <a16:creationId xmlns:a16="http://schemas.microsoft.com/office/drawing/2014/main" id="{0D1BA666-D0F1-2141-A40F-4E98A194DB0F}"/>
              </a:ext>
            </a:extLst>
          </p:cNvPr>
          <p:cNvCxnSpPr/>
          <p:nvPr/>
        </p:nvCxnSpPr>
        <p:spPr>
          <a:xfrm>
            <a:off x="446023" y="982190"/>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865756-93FA-264A-B996-DE39588BE2B8}"/>
              </a:ext>
            </a:extLst>
          </p:cNvPr>
          <p:cNvCxnSpPr/>
          <p:nvPr/>
        </p:nvCxnSpPr>
        <p:spPr>
          <a:xfrm>
            <a:off x="3731947" y="987025"/>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39EFE7-F052-6047-BB5B-6D74A111F90D}"/>
              </a:ext>
            </a:extLst>
          </p:cNvPr>
          <p:cNvCxnSpPr/>
          <p:nvPr/>
        </p:nvCxnSpPr>
        <p:spPr>
          <a:xfrm>
            <a:off x="393699" y="1126835"/>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74999AF-D87A-48C3-A37F-DE73602CE1B1}"/>
              </a:ext>
            </a:extLst>
          </p:cNvPr>
          <p:cNvSpPr/>
          <p:nvPr/>
        </p:nvSpPr>
        <p:spPr>
          <a:xfrm flipV="1">
            <a:off x="1868677" y="1414304"/>
            <a:ext cx="301451" cy="30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B53C714-0471-44A6-8674-B63F463988BC}"/>
              </a:ext>
            </a:extLst>
          </p:cNvPr>
          <p:cNvSpPr txBox="1"/>
          <p:nvPr/>
        </p:nvSpPr>
        <p:spPr>
          <a:xfrm>
            <a:off x="1831730" y="1383846"/>
            <a:ext cx="3399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FFFF"/>
                </a:solidFill>
                <a:latin typeface="Segoe UI"/>
                <a:cs typeface="Arial"/>
              </a:rPr>
              <a:t>1</a:t>
            </a:r>
          </a:p>
        </p:txBody>
      </p:sp>
      <p:sp>
        <p:nvSpPr>
          <p:cNvPr id="23" name="Content Placeholder 8"/>
          <p:cNvSpPr txBox="1">
            <a:spLocks/>
          </p:cNvSpPr>
          <p:nvPr/>
        </p:nvSpPr>
        <p:spPr bwMode="auto">
          <a:xfrm>
            <a:off x="2382489" y="1466007"/>
            <a:ext cx="3599211" cy="1533462"/>
          </a:xfrm>
          <a:prstGeom prst="rect">
            <a:avLst/>
          </a:prstGeom>
          <a:noFill/>
          <a:ln w="9525">
            <a:noFill/>
            <a:miter lim="800000"/>
            <a:headEnd/>
            <a:tailEnd/>
          </a:ln>
          <a:effectLst/>
        </p:spPr>
        <p:txBody>
          <a:bodyPr vert="horz" wrap="square" lIns="0" tIns="27432" rIns="0" bIns="0" numCol="1" anchor="t" anchorCtr="0" compatLnSpc="1">
            <a:prstTxWarp prst="textNoShape">
              <a:avLst/>
            </a:prstTxWarp>
          </a:bodyPr>
          <a:lstStyle>
            <a:lvl1pPr marL="2286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ea typeface="+mn-ea"/>
                <a:cs typeface="Arial" pitchFamily="34" charset="0"/>
              </a:defRPr>
            </a:lvl1pPr>
            <a:lvl2pPr marL="4572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cs typeface="Arial" pitchFamily="34" charset="0"/>
              </a:defRPr>
            </a:lvl2pPr>
            <a:lvl3pPr marL="685800" indent="-228600" algn="l" rtl="0" eaLnBrk="1" fontAlgn="base" hangingPunct="1">
              <a:lnSpc>
                <a:spcPct val="100000"/>
              </a:lnSpc>
              <a:spcBef>
                <a:spcPct val="0"/>
              </a:spcBef>
              <a:spcAft>
                <a:spcPts val="500"/>
              </a:spcAft>
              <a:buFont typeface="Arial" pitchFamily="34" charset="0"/>
              <a:buChar char="•"/>
              <a:tabLst>
                <a:tab pos="5715000" algn="l"/>
              </a:tabLst>
              <a:defRPr sz="1800">
                <a:solidFill>
                  <a:srgbClr val="002776"/>
                </a:solidFill>
                <a:latin typeface="Arial" pitchFamily="34" charset="0"/>
                <a:cs typeface="Arial" pitchFamily="34" charset="0"/>
              </a:defRPr>
            </a:lvl3pPr>
            <a:lvl4pPr marL="914400" indent="-228600" algn="l" rtl="0" eaLnBrk="1" fontAlgn="base" hangingPunct="1">
              <a:lnSpc>
                <a:spcPct val="100000"/>
              </a:lnSpc>
              <a:spcBef>
                <a:spcPct val="0"/>
              </a:spcBef>
              <a:spcAft>
                <a:spcPts val="500"/>
              </a:spcAft>
              <a:buChar char="–"/>
              <a:tabLst>
                <a:tab pos="5715000" algn="l"/>
              </a:tabLst>
              <a:defRPr sz="1800">
                <a:solidFill>
                  <a:srgbClr val="002776"/>
                </a:solidFill>
                <a:latin typeface="Arial" pitchFamily="34" charset="0"/>
                <a:cs typeface="Arial" pitchFamily="34" charset="0"/>
              </a:defRPr>
            </a:lvl4pPr>
            <a:lvl5pPr marL="960438" indent="-187325" algn="l" rtl="0" eaLnBrk="1" fontAlgn="base" hangingPunct="1">
              <a:lnSpc>
                <a:spcPct val="100000"/>
              </a:lnSpc>
              <a:spcBef>
                <a:spcPct val="0"/>
              </a:spcBef>
              <a:spcAft>
                <a:spcPts val="500"/>
              </a:spcAft>
              <a:buChar char="–"/>
              <a:tabLst>
                <a:tab pos="5715000" algn="l"/>
              </a:tabLst>
              <a:defRPr sz="1200">
                <a:solidFill>
                  <a:schemeClr val="tx1"/>
                </a:solidFill>
                <a:latin typeface="+mn-lt"/>
              </a:defRPr>
            </a:lvl5pPr>
            <a:lvl6pPr marL="14176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6pPr>
            <a:lvl7pPr marL="18748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7pPr>
            <a:lvl8pPr marL="23320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8pPr>
            <a:lvl9pPr marL="27892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9pPr>
          </a:lstStyle>
          <a:p>
            <a:pPr marL="0" indent="0" defTabSz="1219170" fontAlgn="auto">
              <a:lnSpc>
                <a:spcPts val="1200"/>
              </a:lnSpc>
              <a:spcBef>
                <a:spcPts val="0"/>
              </a:spcBef>
              <a:spcAft>
                <a:spcPts val="600"/>
              </a:spcAft>
              <a:buNone/>
              <a:tabLst/>
              <a:defRPr/>
            </a:pPr>
            <a:r>
              <a:rPr lang="en-US" sz="1600" b="1" kern="0" dirty="0" smtClean="0">
                <a:solidFill>
                  <a:schemeClr val="tx1"/>
                </a:solidFill>
                <a:latin typeface="Segoe UI"/>
                <a:cs typeface="Arial"/>
                <a:sym typeface="Arial"/>
              </a:rPr>
              <a:t>What is </a:t>
            </a:r>
            <a:r>
              <a:rPr lang="en-US" sz="1600" b="1" kern="0" dirty="0">
                <a:solidFill>
                  <a:schemeClr val="tx1"/>
                </a:solidFill>
                <a:latin typeface="Segoe UI"/>
                <a:cs typeface="Arial"/>
                <a:sym typeface="Arial"/>
              </a:rPr>
              <a:t>Robotic Process Automation (RPA)</a:t>
            </a:r>
            <a:endParaRPr lang="en-US" sz="1600" b="1" kern="0" dirty="0">
              <a:solidFill>
                <a:schemeClr val="tx1"/>
              </a:solidFill>
              <a:latin typeface="Segoe UI" panose="020B0502040204020203" pitchFamily="34" charset="0"/>
            </a:endParaRPr>
          </a:p>
          <a:p>
            <a:pPr defTabSz="1219170">
              <a:spcBef>
                <a:spcPts val="0"/>
              </a:spcBef>
              <a:spcAft>
                <a:spcPts val="300"/>
              </a:spcAft>
              <a:buFont typeface="Arial"/>
              <a:buChar char="•"/>
              <a:tabLst/>
              <a:defRPr/>
            </a:pPr>
            <a:r>
              <a:rPr lang="en-US" sz="1200" kern="0" dirty="0" smtClean="0">
                <a:solidFill>
                  <a:schemeClr val="tx1"/>
                </a:solidFill>
                <a:latin typeface="Segoe UI"/>
                <a:cs typeface="Segoe UI"/>
                <a:sym typeface="Arial"/>
              </a:rPr>
              <a:t>What is </a:t>
            </a:r>
            <a:r>
              <a:rPr lang="en-US" sz="1200" kern="0" dirty="0">
                <a:solidFill>
                  <a:schemeClr val="tx1"/>
                </a:solidFill>
                <a:latin typeface="Segoe UI"/>
                <a:cs typeface="Segoe UI"/>
                <a:sym typeface="Arial"/>
              </a:rPr>
              <a:t>RPA</a:t>
            </a:r>
            <a:endParaRPr lang="en-US" sz="1200" kern="0" dirty="0">
              <a:solidFill>
                <a:schemeClr val="tx1"/>
              </a:solidFill>
              <a:latin typeface="Segoe UI"/>
              <a:cs typeface="Arial"/>
            </a:endParaRPr>
          </a:p>
          <a:p>
            <a:pPr defTabSz="1219170">
              <a:spcBef>
                <a:spcPts val="0"/>
              </a:spcBef>
              <a:spcAft>
                <a:spcPts val="300"/>
              </a:spcAft>
              <a:buFont typeface="Arial"/>
              <a:buChar char="•"/>
              <a:tabLst/>
              <a:defRPr/>
            </a:pPr>
            <a:r>
              <a:rPr lang="en-US" sz="1200" kern="0" dirty="0">
                <a:solidFill>
                  <a:schemeClr val="tx1"/>
                </a:solidFill>
                <a:latin typeface="Segoe UI"/>
                <a:cs typeface="Segoe UI"/>
                <a:sym typeface="Arial"/>
              </a:rPr>
              <a:t>Types of </a:t>
            </a:r>
            <a:r>
              <a:rPr lang="en-US" sz="1200" kern="0" dirty="0" smtClean="0">
                <a:solidFill>
                  <a:schemeClr val="tx1"/>
                </a:solidFill>
                <a:latin typeface="Segoe UI"/>
                <a:cs typeface="Segoe UI"/>
                <a:sym typeface="Arial"/>
              </a:rPr>
              <a:t>Bots</a:t>
            </a:r>
          </a:p>
          <a:p>
            <a:pPr defTabSz="1219170">
              <a:spcBef>
                <a:spcPts val="0"/>
              </a:spcBef>
              <a:spcAft>
                <a:spcPts val="300"/>
              </a:spcAft>
              <a:buFont typeface="Arial"/>
              <a:buChar char="•"/>
              <a:tabLst/>
              <a:defRPr/>
            </a:pPr>
            <a:r>
              <a:rPr lang="en-US" sz="1200" kern="0" dirty="0" smtClean="0">
                <a:solidFill>
                  <a:schemeClr val="tx1"/>
                </a:solidFill>
                <a:latin typeface="Segoe UI"/>
                <a:cs typeface="Segoe UI"/>
                <a:sym typeface="Arial"/>
              </a:rPr>
              <a:t>What is Artificial Intelligence </a:t>
            </a:r>
          </a:p>
          <a:p>
            <a:pPr defTabSz="1219170">
              <a:spcBef>
                <a:spcPts val="0"/>
              </a:spcBef>
              <a:spcAft>
                <a:spcPts val="300"/>
              </a:spcAft>
              <a:buFont typeface="Arial"/>
              <a:buChar char="•"/>
              <a:tabLst/>
              <a:defRPr/>
            </a:pPr>
            <a:r>
              <a:rPr lang="en-US" sz="1200" kern="0" dirty="0">
                <a:solidFill>
                  <a:schemeClr val="tx1"/>
                </a:solidFill>
                <a:latin typeface="Segoe UI"/>
                <a:cs typeface="Segoe UI"/>
                <a:sym typeface="Arial"/>
              </a:rPr>
              <a:t>Successes with </a:t>
            </a:r>
            <a:r>
              <a:rPr lang="en-US" sz="1200" kern="0" dirty="0" smtClean="0">
                <a:solidFill>
                  <a:schemeClr val="tx1"/>
                </a:solidFill>
                <a:latin typeface="Segoe UI"/>
                <a:cs typeface="Segoe UI"/>
                <a:sym typeface="Arial"/>
              </a:rPr>
              <a:t>RPA</a:t>
            </a:r>
            <a:endParaRPr lang="en-US" sz="1200" kern="0" dirty="0">
              <a:solidFill>
                <a:schemeClr val="tx1"/>
              </a:solidFill>
              <a:latin typeface="Segoe UI"/>
              <a:cs typeface="Arial"/>
            </a:endParaRPr>
          </a:p>
          <a:p>
            <a:pPr marL="0" indent="0" defTabSz="1219170">
              <a:spcBef>
                <a:spcPts val="0"/>
              </a:spcBef>
              <a:spcAft>
                <a:spcPts val="400"/>
              </a:spcAft>
              <a:buNone/>
              <a:tabLst/>
              <a:defRPr/>
            </a:pPr>
            <a:endParaRPr lang="en-US" sz="1600" b="1" kern="0" dirty="0">
              <a:solidFill>
                <a:schemeClr val="tx1"/>
              </a:solidFill>
              <a:latin typeface="Segoe UI"/>
              <a:cs typeface="Segoe UI"/>
              <a:sym typeface="Arial"/>
            </a:endParaRPr>
          </a:p>
          <a:p>
            <a:pPr marL="0" indent="0" defTabSz="1219170">
              <a:spcBef>
                <a:spcPts val="0"/>
              </a:spcBef>
              <a:spcAft>
                <a:spcPts val="400"/>
              </a:spcAft>
              <a:buNone/>
              <a:tabLst/>
              <a:defRPr/>
            </a:pPr>
            <a:r>
              <a:rPr lang="en-US" sz="1600" b="1" kern="0" dirty="0" smtClean="0">
                <a:solidFill>
                  <a:schemeClr val="tx1"/>
                </a:solidFill>
                <a:latin typeface="Segoe UI"/>
                <a:cs typeface="Segoe UI"/>
                <a:sym typeface="Arial"/>
              </a:rPr>
              <a:t>How to start your RPA journey</a:t>
            </a:r>
            <a:endParaRPr lang="en-US" sz="1600" kern="0" dirty="0">
              <a:solidFill>
                <a:schemeClr val="tx1"/>
              </a:solidFill>
              <a:latin typeface="Segoe UI"/>
              <a:cs typeface="Segoe UI"/>
            </a:endParaRPr>
          </a:p>
          <a:p>
            <a:pPr marL="171450" indent="-171450" defTabSz="1219170">
              <a:spcBef>
                <a:spcPts val="0"/>
              </a:spcBef>
              <a:spcAft>
                <a:spcPts val="400"/>
              </a:spcAft>
              <a:buFont typeface="Arial,Sans-Serif"/>
              <a:buChar char="•"/>
              <a:tabLst/>
              <a:defRPr/>
            </a:pPr>
            <a:r>
              <a:rPr lang="en-US" sz="1200" kern="0" dirty="0" smtClean="0">
                <a:solidFill>
                  <a:schemeClr val="tx1"/>
                </a:solidFill>
                <a:latin typeface="Segoe UI"/>
                <a:cs typeface="Segoe UI"/>
              </a:rPr>
              <a:t>Kick start your journey</a:t>
            </a:r>
            <a:endParaRPr lang="en-US" sz="1200" kern="0" dirty="0">
              <a:solidFill>
                <a:schemeClr val="tx1"/>
              </a:solidFill>
              <a:latin typeface="Segoe UI"/>
              <a:cs typeface="Segoe UI"/>
            </a:endParaRPr>
          </a:p>
          <a:p>
            <a:pPr marL="171450" indent="-171450" defTabSz="1219170">
              <a:spcBef>
                <a:spcPts val="0"/>
              </a:spcBef>
              <a:spcAft>
                <a:spcPts val="400"/>
              </a:spcAft>
              <a:buFont typeface="Arial,Sans-Serif"/>
              <a:buChar char="•"/>
              <a:tabLst/>
              <a:defRPr/>
            </a:pPr>
            <a:r>
              <a:rPr lang="en-US" sz="1200" kern="0" dirty="0">
                <a:solidFill>
                  <a:schemeClr val="tx1"/>
                </a:solidFill>
                <a:latin typeface="Segoe UI"/>
                <a:cs typeface="Segoe UI"/>
              </a:rPr>
              <a:t>Considerations </a:t>
            </a:r>
            <a:endParaRPr lang="en-US" sz="1200" kern="0" dirty="0" smtClean="0">
              <a:solidFill>
                <a:schemeClr val="tx1"/>
              </a:solidFill>
              <a:latin typeface="Segoe UI"/>
              <a:cs typeface="Segoe UI"/>
            </a:endParaRPr>
          </a:p>
          <a:p>
            <a:pPr marL="171450" indent="-171450" defTabSz="1219170">
              <a:spcBef>
                <a:spcPts val="0"/>
              </a:spcBef>
              <a:spcAft>
                <a:spcPts val="400"/>
              </a:spcAft>
              <a:buFont typeface="Arial,Sans-Serif"/>
              <a:buChar char="•"/>
              <a:tabLst/>
              <a:defRPr/>
            </a:pPr>
            <a:r>
              <a:rPr lang="en-US" sz="1200" kern="0" dirty="0" smtClean="0">
                <a:solidFill>
                  <a:schemeClr val="tx1"/>
                </a:solidFill>
                <a:latin typeface="Segoe UI"/>
                <a:cs typeface="Segoe UI"/>
              </a:rPr>
              <a:t>Questions</a:t>
            </a:r>
            <a:endParaRPr lang="en-US" sz="1200" dirty="0">
              <a:solidFill>
                <a:schemeClr val="tx1"/>
              </a:solidFill>
              <a:latin typeface="Segoe UI"/>
              <a:cs typeface="Segoe UI"/>
            </a:endParaRPr>
          </a:p>
          <a:p>
            <a:pPr marL="171450" indent="-171450" defTabSz="1219170">
              <a:spcBef>
                <a:spcPts val="0"/>
              </a:spcBef>
              <a:spcAft>
                <a:spcPts val="400"/>
              </a:spcAft>
              <a:buFont typeface="Arial"/>
              <a:buChar char="•"/>
              <a:tabLst/>
              <a:defRPr/>
            </a:pPr>
            <a:endParaRPr lang="en-US" sz="1600" b="1" kern="0" dirty="0">
              <a:solidFill>
                <a:schemeClr val="tx1"/>
              </a:solidFill>
              <a:latin typeface="Segoe UI" panose="020B0502040204020203" pitchFamily="34" charset="0"/>
              <a:cs typeface="Arial"/>
            </a:endParaRPr>
          </a:p>
          <a:p>
            <a:pPr marL="0" indent="0" defTabSz="1219170" fontAlgn="auto">
              <a:lnSpc>
                <a:spcPts val="1200"/>
              </a:lnSpc>
              <a:spcBef>
                <a:spcPts val="0"/>
              </a:spcBef>
              <a:spcAft>
                <a:spcPts val="300"/>
              </a:spcAft>
              <a:buNone/>
              <a:tabLst/>
              <a:defRPr/>
            </a:pPr>
            <a:endParaRPr lang="en-US" b="1" kern="0" dirty="0">
              <a:solidFill>
                <a:schemeClr val="tx1"/>
              </a:solidFill>
              <a:latin typeface="Segoe UI" panose="020B0502040204020203" pitchFamily="34" charset="0"/>
              <a:cs typeface="Segoe UI" panose="020B0502040204020203" pitchFamily="34" charset="0"/>
            </a:endParaRPr>
          </a:p>
          <a:p>
            <a:pPr marL="0" indent="0" defTabSz="1219170" fontAlgn="auto">
              <a:lnSpc>
                <a:spcPts val="1200"/>
              </a:lnSpc>
              <a:spcBef>
                <a:spcPts val="0"/>
              </a:spcBef>
              <a:spcAft>
                <a:spcPts val="300"/>
              </a:spcAft>
              <a:buNone/>
              <a:tabLst/>
              <a:defRPr/>
            </a:pPr>
            <a:endParaRPr lang="en-US" b="1" kern="0" dirty="0">
              <a:solidFill>
                <a:schemeClr val="tx1"/>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C7845C26-886A-4F9A-A6C4-D6EFF4A81121}"/>
              </a:ext>
            </a:extLst>
          </p:cNvPr>
          <p:cNvSpPr/>
          <p:nvPr/>
        </p:nvSpPr>
        <p:spPr>
          <a:xfrm flipV="1">
            <a:off x="1915950" y="3020748"/>
            <a:ext cx="301451" cy="3014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873761F-2B7A-45C9-AC74-6D6BCA6B3514}"/>
              </a:ext>
            </a:extLst>
          </p:cNvPr>
          <p:cNvSpPr txBox="1"/>
          <p:nvPr/>
        </p:nvSpPr>
        <p:spPr>
          <a:xfrm>
            <a:off x="1915949" y="2986806"/>
            <a:ext cx="320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FFFF"/>
                </a:solidFill>
                <a:latin typeface="Segoe UI"/>
                <a:cs typeface="Arial"/>
              </a:rPr>
              <a:t>2</a:t>
            </a:r>
          </a:p>
        </p:txBody>
      </p:sp>
      <p:pic>
        <p:nvPicPr>
          <p:cNvPr id="3" name="Picture 2" title="Woman sitting at her computer desk, headset on, her monitor is indicating automated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4988" y="1466007"/>
            <a:ext cx="3179385" cy="4009796"/>
          </a:xfrm>
          <a:prstGeom prst="rect">
            <a:avLst/>
          </a:prstGeom>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92966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dirty="0" err="1" smtClean="0"/>
              <a:t>What</a:t>
            </a:r>
            <a:r>
              <a:rPr lang="fr-CA" dirty="0" smtClean="0"/>
              <a:t> </a:t>
            </a:r>
            <a:r>
              <a:rPr lang="fr-CA" dirty="0" err="1" smtClean="0"/>
              <a:t>is</a:t>
            </a:r>
            <a:r>
              <a:rPr lang="fr-CA" dirty="0" smtClean="0"/>
              <a:t> </a:t>
            </a:r>
            <a:r>
              <a:rPr lang="fr-CA" dirty="0" err="1"/>
              <a:t>Robotic</a:t>
            </a:r>
            <a:r>
              <a:rPr lang="fr-CA" dirty="0"/>
              <a:t> </a:t>
            </a:r>
            <a:r>
              <a:rPr lang="fr-CA" dirty="0" err="1"/>
              <a:t>Process</a:t>
            </a:r>
            <a:r>
              <a:rPr lang="fr-CA" dirty="0"/>
              <a:t> Automation (RPA)</a:t>
            </a:r>
            <a:endParaRPr lang="en-CA" dirty="0"/>
          </a:p>
        </p:txBody>
      </p:sp>
      <p:sp>
        <p:nvSpPr>
          <p:cNvPr id="9" name="Content Placeholder 8"/>
          <p:cNvSpPr txBox="1">
            <a:spLocks/>
          </p:cNvSpPr>
          <p:nvPr/>
        </p:nvSpPr>
        <p:spPr bwMode="auto">
          <a:xfrm>
            <a:off x="544238" y="3355347"/>
            <a:ext cx="3778872" cy="1798578"/>
          </a:xfrm>
          <a:prstGeom prst="rect">
            <a:avLst/>
          </a:prstGeom>
          <a:noFill/>
          <a:ln w="9525">
            <a:noFill/>
            <a:miter lim="800000"/>
            <a:headEnd/>
            <a:tailEnd/>
          </a:ln>
          <a:effectLst/>
        </p:spPr>
        <p:txBody>
          <a:bodyPr vert="horz" wrap="square" lIns="0" tIns="27432" rIns="0" bIns="0" numCol="1" anchor="t" anchorCtr="0" compatLnSpc="1">
            <a:prstTxWarp prst="textNoShape">
              <a:avLst/>
            </a:prstTxWarp>
          </a:bodyPr>
          <a:lstStyle>
            <a:lvl1pPr marL="2286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ea typeface="+mn-ea"/>
                <a:cs typeface="Arial" pitchFamily="34" charset="0"/>
              </a:defRPr>
            </a:lvl1pPr>
            <a:lvl2pPr marL="4572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cs typeface="Arial" pitchFamily="34" charset="0"/>
              </a:defRPr>
            </a:lvl2pPr>
            <a:lvl3pPr marL="685800" indent="-228600" algn="l" rtl="0" eaLnBrk="1" fontAlgn="base" hangingPunct="1">
              <a:lnSpc>
                <a:spcPct val="100000"/>
              </a:lnSpc>
              <a:spcBef>
                <a:spcPct val="0"/>
              </a:spcBef>
              <a:spcAft>
                <a:spcPts val="500"/>
              </a:spcAft>
              <a:buFont typeface="Arial" pitchFamily="34" charset="0"/>
              <a:buChar char="•"/>
              <a:tabLst>
                <a:tab pos="5715000" algn="l"/>
              </a:tabLst>
              <a:defRPr sz="1800">
                <a:solidFill>
                  <a:srgbClr val="002776"/>
                </a:solidFill>
                <a:latin typeface="Arial" pitchFamily="34" charset="0"/>
                <a:cs typeface="Arial" pitchFamily="34" charset="0"/>
              </a:defRPr>
            </a:lvl3pPr>
            <a:lvl4pPr marL="914400" indent="-228600" algn="l" rtl="0" eaLnBrk="1" fontAlgn="base" hangingPunct="1">
              <a:lnSpc>
                <a:spcPct val="100000"/>
              </a:lnSpc>
              <a:spcBef>
                <a:spcPct val="0"/>
              </a:spcBef>
              <a:spcAft>
                <a:spcPts val="500"/>
              </a:spcAft>
              <a:buChar char="–"/>
              <a:tabLst>
                <a:tab pos="5715000" algn="l"/>
              </a:tabLst>
              <a:defRPr sz="1800">
                <a:solidFill>
                  <a:srgbClr val="002776"/>
                </a:solidFill>
                <a:latin typeface="Arial" pitchFamily="34" charset="0"/>
                <a:cs typeface="Arial" pitchFamily="34" charset="0"/>
              </a:defRPr>
            </a:lvl4pPr>
            <a:lvl5pPr marL="960438" indent="-187325" algn="l" rtl="0" eaLnBrk="1" fontAlgn="base" hangingPunct="1">
              <a:lnSpc>
                <a:spcPct val="100000"/>
              </a:lnSpc>
              <a:spcBef>
                <a:spcPct val="0"/>
              </a:spcBef>
              <a:spcAft>
                <a:spcPts val="500"/>
              </a:spcAft>
              <a:buChar char="–"/>
              <a:tabLst>
                <a:tab pos="5715000" algn="l"/>
              </a:tabLst>
              <a:defRPr sz="1200">
                <a:solidFill>
                  <a:schemeClr val="tx1"/>
                </a:solidFill>
                <a:latin typeface="+mn-lt"/>
              </a:defRPr>
            </a:lvl5pPr>
            <a:lvl6pPr marL="14176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6pPr>
            <a:lvl7pPr marL="18748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7pPr>
            <a:lvl8pPr marL="23320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8pPr>
            <a:lvl9pPr marL="27892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9pPr>
          </a:lstStyle>
          <a:p>
            <a:pPr defTabSz="1219170" fontAlgn="auto">
              <a:lnSpc>
                <a:spcPct val="150000"/>
              </a:lnSpc>
              <a:spcBef>
                <a:spcPts val="0"/>
              </a:spcBef>
              <a:spcAft>
                <a:spcPts val="600"/>
              </a:spcAft>
              <a:buFont typeface="Wingdings" panose="05000000000000000000" pitchFamily="2" charset="2"/>
              <a:buChar char="Ø"/>
              <a:tabLst/>
              <a:defRPr/>
            </a:pPr>
            <a:r>
              <a:rPr lang="en-US" sz="1600" kern="0" dirty="0" smtClean="0">
                <a:solidFill>
                  <a:schemeClr val="bg1"/>
                </a:solidFill>
                <a:latin typeface="Segoe UI" panose="020B0502040204020203" pitchFamily="34" charset="0"/>
                <a:sym typeface="Arial"/>
              </a:rPr>
              <a:t>What is </a:t>
            </a:r>
            <a:r>
              <a:rPr lang="en-US" sz="1600" kern="0" dirty="0">
                <a:solidFill>
                  <a:schemeClr val="bg1"/>
                </a:solidFill>
                <a:latin typeface="Segoe UI" panose="020B0502040204020203" pitchFamily="34" charset="0"/>
                <a:sym typeface="Arial"/>
              </a:rPr>
              <a:t>RPA</a:t>
            </a:r>
          </a:p>
          <a:p>
            <a:pPr defTabSz="1219170" fontAlgn="auto">
              <a:lnSpc>
                <a:spcPct val="150000"/>
              </a:lnSpc>
              <a:spcBef>
                <a:spcPts val="0"/>
              </a:spcBef>
              <a:spcAft>
                <a:spcPts val="600"/>
              </a:spcAft>
              <a:buFont typeface="Wingdings" panose="05000000000000000000" pitchFamily="2" charset="2"/>
              <a:buChar char="Ø"/>
              <a:tabLst/>
              <a:defRPr/>
            </a:pPr>
            <a:r>
              <a:rPr lang="en-US" sz="1600" kern="0" dirty="0">
                <a:solidFill>
                  <a:schemeClr val="bg1"/>
                </a:solidFill>
                <a:latin typeface="Segoe UI" panose="020B0502040204020203" pitchFamily="34" charset="0"/>
                <a:sym typeface="Arial"/>
              </a:rPr>
              <a:t>Types of Bots</a:t>
            </a:r>
          </a:p>
          <a:p>
            <a:pPr defTabSz="1219170" fontAlgn="auto">
              <a:lnSpc>
                <a:spcPct val="150000"/>
              </a:lnSpc>
              <a:spcBef>
                <a:spcPts val="0"/>
              </a:spcBef>
              <a:spcAft>
                <a:spcPts val="600"/>
              </a:spcAft>
              <a:buFont typeface="Wingdings" panose="05000000000000000000" pitchFamily="2" charset="2"/>
              <a:buChar char="Ø"/>
              <a:tabLst/>
              <a:defRPr/>
            </a:pPr>
            <a:r>
              <a:rPr lang="en-US" sz="1600" kern="0" dirty="0" smtClean="0">
                <a:solidFill>
                  <a:schemeClr val="bg1"/>
                </a:solidFill>
                <a:latin typeface="Segoe UI" panose="020B0502040204020203" pitchFamily="34" charset="0"/>
                <a:sym typeface="Arial"/>
              </a:rPr>
              <a:t>What is Artificial intelligence (AI)</a:t>
            </a:r>
          </a:p>
          <a:p>
            <a:pPr defTabSz="1219170" fontAlgn="auto">
              <a:lnSpc>
                <a:spcPct val="150000"/>
              </a:lnSpc>
              <a:spcBef>
                <a:spcPts val="0"/>
              </a:spcBef>
              <a:spcAft>
                <a:spcPts val="600"/>
              </a:spcAft>
              <a:buFont typeface="Wingdings" panose="05000000000000000000" pitchFamily="2" charset="2"/>
              <a:buChar char="Ø"/>
              <a:tabLst/>
              <a:defRPr/>
            </a:pPr>
            <a:r>
              <a:rPr lang="en-US" sz="1600" kern="0" dirty="0">
                <a:solidFill>
                  <a:schemeClr val="bg1"/>
                </a:solidFill>
                <a:latin typeface="Segoe UI" panose="020B0502040204020203" pitchFamily="34" charset="0"/>
                <a:sym typeface="Arial"/>
              </a:rPr>
              <a:t>Successes with RPA</a:t>
            </a:r>
          </a:p>
          <a:p>
            <a:pPr marL="0" indent="0" defTabSz="1219170" fontAlgn="auto">
              <a:lnSpc>
                <a:spcPct val="150000"/>
              </a:lnSpc>
              <a:spcBef>
                <a:spcPts val="0"/>
              </a:spcBef>
              <a:spcAft>
                <a:spcPts val="600"/>
              </a:spcAft>
              <a:buNone/>
              <a:tabLst/>
              <a:defRPr/>
            </a:pPr>
            <a:endParaRPr lang="en-US" sz="1600" kern="0" dirty="0">
              <a:solidFill>
                <a:schemeClr val="bg1"/>
              </a:solidFill>
              <a:latin typeface="Segoe UI" panose="020B0502040204020203" pitchFamily="34" charset="0"/>
            </a:endParaRPr>
          </a:p>
        </p:txBody>
      </p:sp>
      <p:sp>
        <p:nvSpPr>
          <p:cNvPr id="5" name="Slide Number Placeholder 4"/>
          <p:cNvSpPr>
            <a:spLocks noGrp="1"/>
          </p:cNvSpPr>
          <p:nvPr>
            <p:ph type="sldNum" idx="4294967295"/>
          </p:nvPr>
        </p:nvSpPr>
        <p:spPr>
          <a:xfrm>
            <a:off x="11460163" y="6332538"/>
            <a:ext cx="731837" cy="525462"/>
          </a:xfrm>
        </p:spPr>
        <p:txBody>
          <a:bodyPr/>
          <a:lstStyle/>
          <a:p>
            <a:fld id="{00000000-1234-1234-1234-123412341234}" type="slidenum">
              <a:rPr lang="en-US" smtClean="0"/>
              <a:pPr/>
              <a:t>3</a:t>
            </a:fld>
            <a:endParaRPr lang="en-US"/>
          </a:p>
        </p:txBody>
      </p:sp>
    </p:spTree>
    <p:extLst>
      <p:ext uri="{BB962C8B-B14F-4D97-AF65-F5344CB8AC3E}">
        <p14:creationId xmlns:p14="http://schemas.microsoft.com/office/powerpoint/2010/main" val="41646124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gray">
          <a:xfrm>
            <a:off x="494937" y="403520"/>
            <a:ext cx="11252200"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kumimoji="0" lang="en-CA" sz="1800" b="1" i="0" u="none" strike="noStrike" kern="1200" cap="none" spc="0" normalizeH="0" baseline="0" noProof="0" dirty="0">
                <a:ln>
                  <a:noFill/>
                </a:ln>
                <a:solidFill>
                  <a:srgbClr val="000000"/>
                </a:solidFill>
                <a:effectLst/>
                <a:uLnTx/>
                <a:uFillTx/>
                <a:latin typeface="Segoe UI" panose="020B0502040204020203" pitchFamily="34" charset="0"/>
                <a:ea typeface="+mj-ea"/>
                <a:cs typeface="Segoe UI" panose="020B0502040204020203" pitchFamily="34" charset="0"/>
                <a:sym typeface="Arial"/>
              </a:rPr>
              <a:t> </a:t>
            </a:r>
            <a:r>
              <a:rPr kumimoji="0" lang="en-CA" sz="1800" b="1" i="0" u="none" strike="noStrike" kern="1200" cap="none" spc="0" normalizeH="0" baseline="0" noProof="0" dirty="0" smtClean="0">
                <a:ln>
                  <a:noFill/>
                </a:ln>
                <a:solidFill>
                  <a:srgbClr val="000000"/>
                </a:solidFill>
                <a:effectLst/>
                <a:uLnTx/>
                <a:uFillTx/>
                <a:latin typeface="Segoe UI" panose="020B0502040204020203" pitchFamily="34" charset="0"/>
                <a:ea typeface="+mj-ea"/>
                <a:cs typeface="Segoe UI" panose="020B0502040204020203" pitchFamily="34" charset="0"/>
                <a:sym typeface="Arial"/>
              </a:rPr>
              <a:t>What is </a:t>
            </a:r>
            <a:r>
              <a:rPr kumimoji="0" lang="en-CA" sz="1800" b="1" i="0" u="none" strike="noStrike" kern="1200" cap="none" spc="0" normalizeH="0" baseline="0" noProof="0" dirty="0">
                <a:ln>
                  <a:noFill/>
                </a:ln>
                <a:solidFill>
                  <a:srgbClr val="000000"/>
                </a:solidFill>
                <a:effectLst/>
                <a:uLnTx/>
                <a:uFillTx/>
                <a:latin typeface="Segoe UI" panose="020B0502040204020203" pitchFamily="34" charset="0"/>
                <a:ea typeface="+mj-ea"/>
                <a:cs typeface="Segoe UI" panose="020B0502040204020203" pitchFamily="34" charset="0"/>
                <a:sym typeface="Arial"/>
              </a:rPr>
              <a:t>RPA</a:t>
            </a:r>
            <a:r>
              <a:rPr lang="en-CA" sz="1800" b="1" dirty="0">
                <a:solidFill>
                  <a:srgbClr val="000000"/>
                </a:solidFill>
                <a:latin typeface="Segoe UI" panose="020B0502040204020203" pitchFamily="34" charset="0"/>
                <a:cs typeface="Segoe UI" panose="020B0502040204020203" pitchFamily="34" charset="0"/>
                <a:sym typeface="Arial"/>
              </a:rPr>
              <a:t> </a:t>
            </a:r>
            <a:endParaRPr kumimoji="0" lang="en-CA" sz="1800" b="1" i="0" u="none" strike="noStrike" kern="1200" cap="none" spc="0" normalizeH="0" baseline="0" noProof="0" dirty="0">
              <a:ln>
                <a:noFill/>
              </a:ln>
              <a:solidFill>
                <a:srgbClr val="000000"/>
              </a:solidFill>
              <a:effectLst/>
              <a:uLnTx/>
              <a:uFillTx/>
              <a:latin typeface="Segoe UI" panose="020B0502040204020203" pitchFamily="34" charset="0"/>
              <a:ea typeface="+mj-ea"/>
              <a:cs typeface="Segoe UI" panose="020B0502040204020203" pitchFamily="34" charset="0"/>
              <a:sym typeface="Arial"/>
            </a:endParaRPr>
          </a:p>
        </p:txBody>
      </p:sp>
      <p:sp>
        <p:nvSpPr>
          <p:cNvPr id="8" name="Text Placeholder 1"/>
          <p:cNvSpPr txBox="1">
            <a:spLocks/>
          </p:cNvSpPr>
          <p:nvPr/>
        </p:nvSpPr>
        <p:spPr>
          <a:xfrm>
            <a:off x="548341" y="814165"/>
            <a:ext cx="11100569" cy="591536"/>
          </a:xfrm>
          <a:prstGeom prst="rect">
            <a:avLst/>
          </a:prstGeom>
        </p:spPr>
        <p:txBody>
          <a:bodyPr vert="horz" lIns="0" tIns="0" rIns="0" bIns="0" rtlCol="0" anchor="t">
            <a:noAutofit/>
          </a:bodyPr>
          <a:lstStyle>
            <a:defPPr marR="0" lvl="0" algn="l" rtl="0">
              <a:lnSpc>
                <a:spcPct val="100000"/>
              </a:lnSpc>
              <a:spcBef>
                <a:spcPts val="0"/>
              </a:spcBef>
              <a:spcAft>
                <a:spcPts val="0"/>
              </a:spcAft>
            </a:defPPr>
            <a:lvl1pPr marL="0" indent="0" defTabSz="1219170" eaLnBrk="1" fontAlgn="auto" latinLnBrk="0" hangingPunct="1">
              <a:spcAft>
                <a:spcPts val="1333"/>
              </a:spcAft>
              <a:buClrTx/>
              <a:buSzPct val="100000"/>
              <a:buFont typeface="Arial" panose="020B0604020202020204" pitchFamily="34" charset="0"/>
              <a:buNone/>
              <a:tabLst/>
              <a:defRPr sz="1600" kern="1200">
                <a:solidFill>
                  <a:srgbClr val="75787B">
                    <a:lumMod val="75000"/>
                  </a:srgbClr>
                </a:solidFill>
                <a:latin typeface="Segoe UI" panose="020B0502040204020203" pitchFamily="34" charset="0"/>
                <a:ea typeface="+mn-ea"/>
                <a:cs typeface="Segoe UI" panose="020B0502040204020203" pitchFamily="34" charset="0"/>
              </a:defRPr>
            </a:lvl1pPr>
            <a:lvl2pPr marL="0" indent="0" defTabSz="1219170" eaLnBrk="1" latinLnBrk="0" hangingPunct="1">
              <a:spcAft>
                <a:spcPts val="1333"/>
              </a:spcAft>
              <a:buClrTx/>
              <a:buSzPct val="100000"/>
              <a:buNone/>
              <a:defRPr sz="1200" b="1" kern="1200">
                <a:solidFill>
                  <a:schemeClr val="tx1"/>
                </a:solidFill>
                <a:latin typeface="+mn-lt"/>
                <a:ea typeface="+mn-ea"/>
                <a:cs typeface="+mn-cs"/>
              </a:defRPr>
            </a:lvl2pPr>
            <a:lvl3pPr marL="235194" indent="-235194" defTabSz="1219170" eaLnBrk="1" latinLnBrk="0" hangingPunct="1">
              <a:spcAft>
                <a:spcPts val="1333"/>
              </a:spcAft>
              <a:buClrTx/>
              <a:buSzPct val="100000"/>
              <a:buFont typeface="Arial" panose="020B0604020202020204" pitchFamily="34" charset="0"/>
              <a:buChar char="•"/>
              <a:defRPr sz="1200" kern="1200">
                <a:solidFill>
                  <a:schemeClr val="tx1"/>
                </a:solidFill>
                <a:latin typeface="+mn-lt"/>
                <a:ea typeface="+mn-ea"/>
                <a:cs typeface="+mn-cs"/>
              </a:defRPr>
            </a:lvl3pPr>
            <a:lvl4pPr marL="475188" indent="-235194" defTabSz="1219170" eaLnBrk="1" latinLnBrk="0" hangingPunct="1">
              <a:spcAft>
                <a:spcPts val="1333"/>
              </a:spcAft>
              <a:buClrTx/>
              <a:buSzPct val="100000"/>
              <a:buFont typeface="Verdana" panose="020B0604030504040204" pitchFamily="34" charset="0"/>
              <a:buChar char="−"/>
              <a:defRPr sz="1200" kern="1200" baseline="0">
                <a:solidFill>
                  <a:schemeClr val="tx1"/>
                </a:solidFill>
                <a:latin typeface="+mn-lt"/>
                <a:ea typeface="+mn-ea"/>
                <a:cs typeface="+mn-cs"/>
              </a:defRPr>
            </a:lvl4pPr>
            <a:lvl5pPr marL="710382" indent="-235194" defTabSz="1064657" eaLnBrk="1" latinLnBrk="0" hangingPunct="1">
              <a:spcAft>
                <a:spcPts val="1333"/>
              </a:spcAft>
              <a:buClrTx/>
              <a:buSzPct val="100000"/>
              <a:buFont typeface="Verdana" panose="020B0604030504040204" pitchFamily="34" charset="0"/>
              <a:buChar char="−"/>
              <a:tabLst/>
              <a:defRPr sz="1200" kern="1200" baseline="0">
                <a:solidFill>
                  <a:schemeClr val="tx1"/>
                </a:solidFill>
                <a:latin typeface="+mn-lt"/>
                <a:ea typeface="+mn-ea"/>
                <a:cs typeface="+mn-cs"/>
              </a:defRPr>
            </a:lvl5pPr>
            <a:lvl6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defTabSz="1219170" eaLnBrk="1" latinLnBrk="0"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defRPr/>
            </a:pPr>
            <a:r>
              <a:rPr lang="en-CA" sz="1400" dirty="0">
                <a:solidFill>
                  <a:srgbClr val="000000"/>
                </a:solidFill>
                <a:latin typeface="Segoe UI"/>
                <a:cs typeface="Segoe UI"/>
              </a:rPr>
              <a:t>Robotics Process Automation </a:t>
            </a:r>
            <a:r>
              <a:rPr lang="en-CA" sz="1400" dirty="0" smtClean="0">
                <a:solidFill>
                  <a:srgbClr val="000000"/>
                </a:solidFill>
                <a:latin typeface="Segoe UI"/>
                <a:cs typeface="Segoe UI"/>
              </a:rPr>
              <a:t>is </a:t>
            </a:r>
            <a:r>
              <a:rPr lang="en-CA" sz="1400" dirty="0">
                <a:solidFill>
                  <a:srgbClr val="000000"/>
                </a:solidFill>
                <a:latin typeface="Segoe UI"/>
                <a:cs typeface="Segoe UI"/>
              </a:rPr>
              <a:t>a technology that helps automate internal processes, and reduces the amount of manual and repetitive tasks. RPA empowers employees to focus on value-added work that requires human judgement and decision-making. </a:t>
            </a:r>
            <a:endParaRPr lang="en-US" sz="1400" dirty="0">
              <a:solidFill>
                <a:schemeClr val="tx1"/>
              </a:solidFill>
              <a:sym typeface="Arial"/>
            </a:endParaRPr>
          </a:p>
        </p:txBody>
      </p:sp>
      <p:cxnSp>
        <p:nvCxnSpPr>
          <p:cNvPr id="10" name="Straight Connector 9"/>
          <p:cNvCxnSpPr/>
          <p:nvPr/>
        </p:nvCxnSpPr>
        <p:spPr>
          <a:xfrm>
            <a:off x="548341" y="1432536"/>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8539" y="1432536"/>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9899" y="1579725"/>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A1C0FF-93A2-644C-B9B1-64035046CF76}"/>
              </a:ext>
            </a:extLst>
          </p:cNvPr>
          <p:cNvSpPr txBox="1"/>
          <p:nvPr/>
        </p:nvSpPr>
        <p:spPr>
          <a:xfrm>
            <a:off x="548341" y="2547098"/>
            <a:ext cx="3385270" cy="226216"/>
          </a:xfrm>
          <a:prstGeom prst="rect">
            <a:avLst/>
          </a:prstGeom>
          <a:noFill/>
        </p:spPr>
        <p:txBody>
          <a:bodyPr wrap="square" lIns="0" tIns="0" rIns="0" bIns="0" rtlCol="0">
            <a:spAutoFit/>
          </a:bodyPr>
          <a:lstStyle/>
          <a:p>
            <a:pPr lvl="0" defTabSz="1219140">
              <a:spcAft>
                <a:spcPts val="1333"/>
              </a:spcAft>
              <a:buClr>
                <a:srgbClr val="000000"/>
              </a:buClr>
              <a:buSzPct val="100000"/>
              <a:defRPr/>
            </a:pPr>
            <a:r>
              <a:rPr lang="en-US" sz="1470" b="1" dirty="0">
                <a:latin typeface="Segoe UI" panose="020B0502040204020203" pitchFamily="34" charset="0"/>
                <a:cs typeface="Segoe UI" panose="020B0502040204020203" pitchFamily="34" charset="0"/>
              </a:rPr>
              <a:t>Process Automation can…</a:t>
            </a:r>
            <a:r>
              <a:rPr lang="en-US" sz="1470" dirty="0">
                <a:latin typeface="Segoe UI" panose="020B0502040204020203" pitchFamily="34" charset="0"/>
                <a:cs typeface="Segoe UI" panose="020B0502040204020203" pitchFamily="34" charset="0"/>
              </a:rPr>
              <a:t>​</a:t>
            </a:r>
            <a:endParaRPr kumimoji="0" lang="en-US" sz="1470" b="1"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sym typeface="Arial"/>
            </a:endParaRPr>
          </a:p>
        </p:txBody>
      </p:sp>
      <p:sp>
        <p:nvSpPr>
          <p:cNvPr id="4" name="Text Placeholder 7">
            <a:extLst>
              <a:ext uri="{FF2B5EF4-FFF2-40B4-BE49-F238E27FC236}">
                <a16:creationId xmlns:a16="http://schemas.microsoft.com/office/drawing/2014/main" id="{933E9DBD-CF8F-4546-ABCB-102361949A7D}"/>
              </a:ext>
            </a:extLst>
          </p:cNvPr>
          <p:cNvSpPr txBox="1">
            <a:spLocks/>
          </p:cNvSpPr>
          <p:nvPr/>
        </p:nvSpPr>
        <p:spPr>
          <a:xfrm>
            <a:off x="469899" y="2970667"/>
            <a:ext cx="4769134" cy="1700365"/>
          </a:xfrm>
          <a:prstGeom prst="rect">
            <a:avLst/>
          </a:prstGeom>
          <a:noFill/>
          <a:ln w="12700">
            <a:noFill/>
            <a:prstDash val="dash"/>
          </a:ln>
        </p:spPr>
        <p:txBody>
          <a:bodyPr vert="horz" lIns="91440" tIns="45720" rIns="91440" bIns="45720" rtlCol="0" anchor="ctr">
            <a:noAutofit/>
          </a:bodyPr>
          <a:lstStyle>
            <a:lvl1pPr marL="111125" indent="-111125" algn="l" defTabSz="457200" rtl="0" eaLnBrk="1" latinLnBrk="0" hangingPunct="1">
              <a:spcBef>
                <a:spcPct val="20000"/>
              </a:spcBef>
              <a:buFont typeface="Arial"/>
              <a:buChar char="•"/>
              <a:defRPr sz="1100" kern="1200">
                <a:solidFill>
                  <a:schemeClr val="tx1"/>
                </a:solidFill>
                <a:latin typeface="Arial"/>
                <a:ea typeface="+mn-ea"/>
                <a:cs typeface="Verdana"/>
              </a:defRPr>
            </a:lvl1pPr>
            <a:lvl2pPr marL="573088" indent="-115888" algn="l" defTabSz="457200" rtl="0" eaLnBrk="1" latinLnBrk="0" hangingPunct="1">
              <a:spcBef>
                <a:spcPct val="20000"/>
              </a:spcBef>
              <a:buFont typeface="Arial"/>
              <a:buChar char="–"/>
              <a:defRPr sz="1100" kern="1200">
                <a:solidFill>
                  <a:schemeClr val="tx1"/>
                </a:solidFill>
                <a:latin typeface="Arial"/>
                <a:ea typeface="+mn-ea"/>
                <a:cs typeface="Verdana"/>
              </a:defRPr>
            </a:lvl2pPr>
            <a:lvl3pPr marL="1025525" indent="-111125" algn="l" defTabSz="457200" rtl="0" eaLnBrk="1" latinLnBrk="0" hangingPunct="1">
              <a:spcBef>
                <a:spcPct val="20000"/>
              </a:spcBef>
              <a:buFont typeface="Arial"/>
              <a:buChar char="•"/>
              <a:defRPr sz="1100" kern="1200">
                <a:solidFill>
                  <a:schemeClr val="tx1"/>
                </a:solidFill>
                <a:latin typeface="Arial"/>
                <a:ea typeface="+mn-ea"/>
                <a:cs typeface="Verdana"/>
              </a:defRPr>
            </a:lvl3pPr>
            <a:lvl4pPr marL="1487488" indent="-115888" algn="l" defTabSz="457200" rtl="0" eaLnBrk="1" latinLnBrk="0" hangingPunct="1">
              <a:spcBef>
                <a:spcPct val="20000"/>
              </a:spcBef>
              <a:buFont typeface="Arial"/>
              <a:buChar char="–"/>
              <a:defRPr sz="1100" kern="1200">
                <a:solidFill>
                  <a:schemeClr val="tx1"/>
                </a:solidFill>
                <a:latin typeface="Arial"/>
                <a:ea typeface="+mn-ea"/>
                <a:cs typeface="Verdana"/>
              </a:defRPr>
            </a:lvl4pPr>
            <a:lvl5pPr marL="1939925" indent="-111125" algn="l" defTabSz="457200" rtl="0" eaLnBrk="1" latinLnBrk="0" hangingPunct="1">
              <a:spcBef>
                <a:spcPct val="20000"/>
              </a:spcBef>
              <a:buFont typeface="Arial"/>
              <a:buChar char="»"/>
              <a:defRPr sz="11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6910" indent="-306910" defTabSz="457189">
              <a:spcBef>
                <a:spcPts val="600"/>
              </a:spcBef>
              <a:buClr>
                <a:srgbClr val="000000">
                  <a:lumMod val="50000"/>
                  <a:lumOff val="50000"/>
                </a:srgbClr>
              </a:buClr>
              <a:buFont typeface="Symbol" panose="05050102010706020507" pitchFamily="18" charset="2"/>
              <a:buChar char=""/>
              <a:defRPr/>
            </a:pPr>
            <a:r>
              <a:rPr lang="en-CA" sz="1400" dirty="0">
                <a:latin typeface="Segoe UI" panose="020B0502040204020203" pitchFamily="34" charset="0"/>
                <a:cs typeface="Segoe UI" panose="020B0502040204020203" pitchFamily="34" charset="0"/>
              </a:rPr>
              <a:t>Access and gather data from multiple systems</a:t>
            </a:r>
          </a:p>
          <a:p>
            <a:pPr marL="306910" indent="-306910" defTabSz="457189">
              <a:spcBef>
                <a:spcPts val="600"/>
              </a:spcBef>
              <a:buClr>
                <a:srgbClr val="000000">
                  <a:lumMod val="50000"/>
                  <a:lumOff val="50000"/>
                </a:srgbClr>
              </a:buClr>
              <a:buFont typeface="Symbol" panose="05050102010706020507" pitchFamily="18" charset="2"/>
              <a:buChar char=""/>
              <a:defRPr/>
            </a:pPr>
            <a:r>
              <a:rPr lang="en-CA" sz="1400" dirty="0">
                <a:latin typeface="Segoe UI" panose="020B0502040204020203" pitchFamily="34" charset="0"/>
                <a:cs typeface="Segoe UI" panose="020B0502040204020203" pitchFamily="34" charset="0"/>
              </a:rPr>
              <a:t>Move data from one system to another</a:t>
            </a:r>
          </a:p>
          <a:p>
            <a:pPr marL="306910" indent="-306910" defTabSz="457189">
              <a:spcBef>
                <a:spcPts val="600"/>
              </a:spcBef>
              <a:buClr>
                <a:srgbClr val="000000">
                  <a:lumMod val="50000"/>
                  <a:lumOff val="50000"/>
                </a:srgbClr>
              </a:buClr>
              <a:buFont typeface="Symbol" panose="05050102010706020507" pitchFamily="18" charset="2"/>
              <a:buChar char=""/>
              <a:defRPr/>
            </a:pPr>
            <a:r>
              <a:rPr lang="en-CA" sz="1400" dirty="0">
                <a:latin typeface="Segoe UI" panose="020B0502040204020203" pitchFamily="34" charset="0"/>
                <a:cs typeface="Segoe UI" panose="020B0502040204020203" pitchFamily="34" charset="0"/>
              </a:rPr>
              <a:t>Check and update data across multiple systems</a:t>
            </a:r>
          </a:p>
          <a:p>
            <a:pPr marL="306910" indent="-306910" defTabSz="457189">
              <a:spcBef>
                <a:spcPts val="600"/>
              </a:spcBef>
              <a:buClr>
                <a:srgbClr val="000000">
                  <a:lumMod val="50000"/>
                  <a:lumOff val="50000"/>
                </a:srgbClr>
              </a:buClr>
              <a:buFont typeface="Symbol" panose="05050102010706020507" pitchFamily="18" charset="2"/>
              <a:buChar char=""/>
              <a:defRPr/>
            </a:pPr>
            <a:r>
              <a:rPr lang="en-CA" sz="1400" dirty="0">
                <a:latin typeface="Segoe UI" panose="020B0502040204020203" pitchFamily="34" charset="0"/>
                <a:cs typeface="Segoe UI" panose="020B0502040204020203" pitchFamily="34" charset="0"/>
              </a:rPr>
              <a:t>Consolidate information from different sources</a:t>
            </a:r>
          </a:p>
          <a:p>
            <a:pPr marL="306910" indent="-306910" defTabSz="457189">
              <a:spcBef>
                <a:spcPts val="600"/>
              </a:spcBef>
              <a:buClr>
                <a:srgbClr val="000000">
                  <a:lumMod val="50000"/>
                  <a:lumOff val="50000"/>
                </a:srgbClr>
              </a:buClr>
              <a:buFont typeface="Symbol" panose="05050102010706020507" pitchFamily="18" charset="2"/>
              <a:buChar char=""/>
              <a:defRPr/>
            </a:pPr>
            <a:r>
              <a:rPr lang="en-CA" sz="1400" dirty="0">
                <a:latin typeface="Segoe UI" panose="020B0502040204020203" pitchFamily="34" charset="0"/>
                <a:cs typeface="Segoe UI" panose="020B0502040204020203" pitchFamily="34" charset="0"/>
              </a:rPr>
              <a:t>Fill standard forms and pre-populate data</a:t>
            </a:r>
          </a:p>
          <a:p>
            <a:pPr marL="306910" indent="-306910" defTabSz="457189">
              <a:spcBef>
                <a:spcPts val="600"/>
              </a:spcBef>
              <a:buClr>
                <a:srgbClr val="000000">
                  <a:lumMod val="50000"/>
                  <a:lumOff val="50000"/>
                </a:srgbClr>
              </a:buClr>
              <a:buFont typeface="Symbol" panose="05050102010706020507" pitchFamily="18" charset="2"/>
              <a:buChar char=""/>
              <a:defRPr/>
            </a:pPr>
            <a:r>
              <a:rPr lang="en-CA" sz="1400" dirty="0">
                <a:latin typeface="Segoe UI" panose="020B0502040204020203" pitchFamily="34" charset="0"/>
                <a:cs typeface="Segoe UI" panose="020B0502040204020203" pitchFamily="34" charset="0"/>
              </a:rPr>
              <a:t>Perform data calculations</a:t>
            </a:r>
          </a:p>
        </p:txBody>
      </p:sp>
      <p:pic>
        <p:nvPicPr>
          <p:cNvPr id="13" name="Picture 12" title="multiple icons showing a lettersize envelope, magnifiying glass, folder, checkbox"/>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4773" y="2720268"/>
            <a:ext cx="2209147" cy="2321516"/>
          </a:xfrm>
          <a:prstGeom prst="rect">
            <a:avLst/>
          </a:prstGeom>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83932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gray">
          <a:xfrm>
            <a:off x="525929" y="402587"/>
            <a:ext cx="11252200" cy="334103"/>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 typeface="Arial"/>
              <a:buNone/>
              <a:tabLst/>
              <a:defRPr/>
            </a:pPr>
            <a:r>
              <a:rPr lang="en-CA" sz="1800" b="1">
                <a:solidFill>
                  <a:srgbClr val="000000"/>
                </a:solidFill>
                <a:latin typeface="Segoe UI" panose="020B0502040204020203" pitchFamily="34" charset="0"/>
                <a:cs typeface="Segoe UI" panose="020B0502040204020203" pitchFamily="34" charset="0"/>
                <a:sym typeface="Arial"/>
              </a:rPr>
              <a:t>Types of Bots</a:t>
            </a:r>
            <a:endParaRPr kumimoji="0" lang="en-CA" sz="1800" b="1" i="0" u="none" strike="noStrike" kern="1200" cap="none" spc="0" normalizeH="0" baseline="0" noProof="0">
              <a:ln>
                <a:noFill/>
              </a:ln>
              <a:solidFill>
                <a:srgbClr val="000000"/>
              </a:solidFill>
              <a:effectLst/>
              <a:uLnTx/>
              <a:uFillTx/>
              <a:latin typeface="Segoe UI" panose="020B0502040204020203" pitchFamily="34" charset="0"/>
              <a:ea typeface="+mj-ea"/>
              <a:cs typeface="Segoe UI" panose="020B0502040204020203" pitchFamily="34" charset="0"/>
              <a:sym typeface="Arial"/>
            </a:endParaRPr>
          </a:p>
        </p:txBody>
      </p:sp>
      <p:sp>
        <p:nvSpPr>
          <p:cNvPr id="27" name="Text Placeholder 1"/>
          <p:cNvSpPr txBox="1">
            <a:spLocks/>
          </p:cNvSpPr>
          <p:nvPr/>
        </p:nvSpPr>
        <p:spPr>
          <a:xfrm>
            <a:off x="613785" y="852027"/>
            <a:ext cx="11100569" cy="480367"/>
          </a:xfrm>
          <a:prstGeom prst="rect">
            <a:avLst/>
          </a:prstGeom>
        </p:spPr>
        <p:txBody>
          <a:bodyPr vert="horz" lIns="0" tIns="0" rIns="0" bIns="0" rtlCol="0">
            <a:noAutofit/>
          </a:bodyPr>
          <a:lstStyle>
            <a:defPPr marR="0" lvl="0" algn="l" rtl="0">
              <a:lnSpc>
                <a:spcPct val="100000"/>
              </a:lnSpc>
              <a:spcBef>
                <a:spcPts val="0"/>
              </a:spcBef>
              <a:spcAft>
                <a:spcPts val="0"/>
              </a:spcAft>
            </a:defPPr>
            <a:lvl1pPr marL="0" indent="0" defTabSz="1219170" eaLnBrk="1" fontAlgn="auto" latinLnBrk="0" hangingPunct="1">
              <a:spcAft>
                <a:spcPts val="1333"/>
              </a:spcAft>
              <a:buClrTx/>
              <a:buSzPct val="100000"/>
              <a:buFont typeface="Arial" panose="020B0604020202020204" pitchFamily="34" charset="0"/>
              <a:buNone/>
              <a:tabLst/>
              <a:defRPr sz="1600" kern="1200">
                <a:solidFill>
                  <a:srgbClr val="75787B">
                    <a:lumMod val="75000"/>
                  </a:srgbClr>
                </a:solidFill>
                <a:latin typeface="Segoe UI" panose="020B0502040204020203" pitchFamily="34" charset="0"/>
                <a:ea typeface="+mn-ea"/>
                <a:cs typeface="Segoe UI" panose="020B0502040204020203" pitchFamily="34" charset="0"/>
              </a:defRPr>
            </a:lvl1pPr>
            <a:lvl2pPr marL="0" indent="0" defTabSz="1219170" eaLnBrk="1" latinLnBrk="0" hangingPunct="1">
              <a:spcAft>
                <a:spcPts val="1333"/>
              </a:spcAft>
              <a:buClrTx/>
              <a:buSzPct val="100000"/>
              <a:buNone/>
              <a:defRPr sz="1200" b="1" kern="1200">
                <a:solidFill>
                  <a:schemeClr val="tx1"/>
                </a:solidFill>
                <a:latin typeface="+mn-lt"/>
                <a:ea typeface="+mn-ea"/>
                <a:cs typeface="+mn-cs"/>
              </a:defRPr>
            </a:lvl2pPr>
            <a:lvl3pPr marL="235194" indent="-235194" defTabSz="1219170" eaLnBrk="1" latinLnBrk="0" hangingPunct="1">
              <a:spcAft>
                <a:spcPts val="1333"/>
              </a:spcAft>
              <a:buClrTx/>
              <a:buSzPct val="100000"/>
              <a:buFont typeface="Arial" panose="020B0604020202020204" pitchFamily="34" charset="0"/>
              <a:buChar char="•"/>
              <a:defRPr sz="1200" kern="1200">
                <a:solidFill>
                  <a:schemeClr val="tx1"/>
                </a:solidFill>
                <a:latin typeface="+mn-lt"/>
                <a:ea typeface="+mn-ea"/>
                <a:cs typeface="+mn-cs"/>
              </a:defRPr>
            </a:lvl3pPr>
            <a:lvl4pPr marL="475188" indent="-235194" defTabSz="1219170" eaLnBrk="1" latinLnBrk="0" hangingPunct="1">
              <a:spcAft>
                <a:spcPts val="1333"/>
              </a:spcAft>
              <a:buClrTx/>
              <a:buSzPct val="100000"/>
              <a:buFont typeface="Verdana" panose="020B0604030504040204" pitchFamily="34" charset="0"/>
              <a:buChar char="−"/>
              <a:defRPr sz="1200" kern="1200" baseline="0">
                <a:solidFill>
                  <a:schemeClr val="tx1"/>
                </a:solidFill>
                <a:latin typeface="+mn-lt"/>
                <a:ea typeface="+mn-ea"/>
                <a:cs typeface="+mn-cs"/>
              </a:defRPr>
            </a:lvl4pPr>
            <a:lvl5pPr marL="710382" indent="-235194" defTabSz="1064657" eaLnBrk="1" latinLnBrk="0" hangingPunct="1">
              <a:spcAft>
                <a:spcPts val="1333"/>
              </a:spcAft>
              <a:buClrTx/>
              <a:buSzPct val="100000"/>
              <a:buFont typeface="Verdana" panose="020B0604030504040204" pitchFamily="34" charset="0"/>
              <a:buChar char="−"/>
              <a:tabLst/>
              <a:defRPr sz="1200" kern="1200" baseline="0">
                <a:solidFill>
                  <a:schemeClr val="tx1"/>
                </a:solidFill>
                <a:latin typeface="+mn-lt"/>
                <a:ea typeface="+mn-ea"/>
                <a:cs typeface="+mn-cs"/>
              </a:defRPr>
            </a:lvl5pPr>
            <a:lvl6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defTabSz="1219170" eaLnBrk="1" latinLnBrk="0"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a:defRPr/>
            </a:pPr>
            <a:r>
              <a:rPr lang="en-US" sz="1400" kern="0" dirty="0">
                <a:solidFill>
                  <a:schemeClr val="tx1"/>
                </a:solidFill>
                <a:sym typeface="Arial"/>
              </a:rPr>
              <a:t>There are two types of bots that can be used for process automation: </a:t>
            </a:r>
            <a:r>
              <a:rPr lang="en-US" sz="1400" i="1" kern="0" dirty="0">
                <a:solidFill>
                  <a:schemeClr val="tx1"/>
                </a:solidFill>
                <a:sym typeface="Arial"/>
              </a:rPr>
              <a:t>Attended</a:t>
            </a:r>
            <a:r>
              <a:rPr lang="en-US" sz="1400" kern="0" dirty="0">
                <a:solidFill>
                  <a:schemeClr val="tx1"/>
                </a:solidFill>
                <a:sym typeface="Arial"/>
              </a:rPr>
              <a:t> and </a:t>
            </a:r>
            <a:r>
              <a:rPr lang="en-US" sz="1400" i="1" kern="0" dirty="0">
                <a:solidFill>
                  <a:schemeClr val="tx1"/>
                </a:solidFill>
                <a:sym typeface="Arial"/>
              </a:rPr>
              <a:t>Unattended</a:t>
            </a:r>
            <a:r>
              <a:rPr lang="en-US" sz="1400" kern="0" dirty="0">
                <a:solidFill>
                  <a:schemeClr val="tx1"/>
                </a:solidFill>
                <a:sym typeface="Arial"/>
              </a:rPr>
              <a:t>. </a:t>
            </a:r>
            <a:r>
              <a:rPr lang="en-US" sz="1400" kern="0" dirty="0" smtClean="0">
                <a:solidFill>
                  <a:schemeClr val="tx1"/>
                </a:solidFill>
                <a:sym typeface="Arial"/>
              </a:rPr>
              <a:t>However, neither </a:t>
            </a:r>
            <a:r>
              <a:rPr lang="en-US" sz="1400" kern="0" dirty="0">
                <a:solidFill>
                  <a:schemeClr val="tx1"/>
                </a:solidFill>
                <a:sym typeface="Arial"/>
              </a:rPr>
              <a:t>can rival the creative capacity and problem-solving abilities of humans.</a:t>
            </a:r>
          </a:p>
        </p:txBody>
      </p:sp>
      <p:cxnSp>
        <p:nvCxnSpPr>
          <p:cNvPr id="33" name="Straight Connector 32"/>
          <p:cNvCxnSpPr/>
          <p:nvPr/>
        </p:nvCxnSpPr>
        <p:spPr>
          <a:xfrm>
            <a:off x="522223" y="1407715"/>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08147" y="1412550"/>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9899" y="1552360"/>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title="Icon, hand with index pushing a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014" y="1772136"/>
            <a:ext cx="1340363" cy="1340363"/>
          </a:xfrm>
          <a:prstGeom prst="rect">
            <a:avLst/>
          </a:prstGeom>
        </p:spPr>
      </p:pic>
      <p:sp>
        <p:nvSpPr>
          <p:cNvPr id="57" name="Rectangle 56" title="Attended Bots">
            <a:extLst>
              <a:ext uri="{FF2B5EF4-FFF2-40B4-BE49-F238E27FC236}">
                <a16:creationId xmlns:a16="http://schemas.microsoft.com/office/drawing/2014/main" id="{2D9FCBE7-92DA-E34A-8E74-870A5B7C64A3}"/>
              </a:ext>
            </a:extLst>
          </p:cNvPr>
          <p:cNvSpPr/>
          <p:nvPr/>
        </p:nvSpPr>
        <p:spPr>
          <a:xfrm>
            <a:off x="1796627" y="3161734"/>
            <a:ext cx="3300206" cy="3779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600" b="1" i="1"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Attended Bots</a:t>
            </a:r>
            <a:endParaRPr kumimoji="0" lang="en-US" sz="1600" b="1" i="1" u="none" strike="noStrike" kern="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sym typeface="Arial"/>
            </a:endParaRPr>
          </a:p>
        </p:txBody>
      </p:sp>
      <p:sp>
        <p:nvSpPr>
          <p:cNvPr id="23" name="Rectangle 22">
            <a:extLst>
              <a:ext uri="{FF2B5EF4-FFF2-40B4-BE49-F238E27FC236}">
                <a16:creationId xmlns:a16="http://schemas.microsoft.com/office/drawing/2014/main" id="{6C4AD979-6665-E941-A2DD-4A169F765D73}"/>
              </a:ext>
            </a:extLst>
          </p:cNvPr>
          <p:cNvSpPr/>
          <p:nvPr/>
        </p:nvSpPr>
        <p:spPr>
          <a:xfrm>
            <a:off x="1498016" y="3436937"/>
            <a:ext cx="3900894" cy="2595939"/>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55" name="TextBox 54">
            <a:extLst>
              <a:ext uri="{FF2B5EF4-FFF2-40B4-BE49-F238E27FC236}">
                <a16:creationId xmlns:a16="http://schemas.microsoft.com/office/drawing/2014/main" id="{657A2124-EFD3-904B-AF4D-0F86B0CF06EA}"/>
              </a:ext>
            </a:extLst>
          </p:cNvPr>
          <p:cNvSpPr txBox="1"/>
          <p:nvPr/>
        </p:nvSpPr>
        <p:spPr>
          <a:xfrm>
            <a:off x="1736964" y="3712089"/>
            <a:ext cx="3419531" cy="2185214"/>
          </a:xfrm>
          <a:prstGeom prst="rect">
            <a:avLst/>
          </a:prstGeom>
          <a:noFill/>
        </p:spPr>
        <p:txBody>
          <a:bodyPr wrap="square" rtlCol="0">
            <a:spAutoFit/>
          </a:bodyPr>
          <a:lstStyle/>
          <a:p>
            <a:pPr algn="ctr">
              <a:spcBef>
                <a:spcPts val="600"/>
              </a:spcBef>
              <a:spcAft>
                <a:spcPts val="600"/>
              </a:spcAft>
              <a:buClr>
                <a:srgbClr val="000000"/>
              </a:buClr>
              <a:defRPr/>
            </a:pPr>
            <a:r>
              <a:rPr lang="en-US" sz="1400" kern="0" dirty="0">
                <a:latin typeface="Segoe UI" panose="020B0502040204020203" pitchFamily="34" charset="0"/>
                <a:cs typeface="Segoe UI" panose="020B0502040204020203" pitchFamily="34" charset="0"/>
                <a:sym typeface="Arial"/>
              </a:rPr>
              <a:t>The </a:t>
            </a:r>
            <a:r>
              <a:rPr lang="en-US" sz="1400" kern="0" dirty="0" smtClean="0">
                <a:latin typeface="Segoe UI" panose="020B0502040204020203" pitchFamily="34" charset="0"/>
                <a:cs typeface="Segoe UI" panose="020B0502040204020203" pitchFamily="34" charset="0"/>
                <a:sym typeface="Arial"/>
              </a:rPr>
              <a:t>user </a:t>
            </a:r>
            <a:r>
              <a:rPr lang="en-US" sz="1400" kern="0" dirty="0">
                <a:latin typeface="Segoe UI" panose="020B0502040204020203" pitchFamily="34" charset="0"/>
                <a:cs typeface="Segoe UI" panose="020B0502040204020203" pitchFamily="34" charset="0"/>
                <a:sym typeface="Arial"/>
              </a:rPr>
              <a:t>triggers the bot to run for a specific task, right on their desktop. </a:t>
            </a:r>
            <a:r>
              <a:rPr lang="en-CA" sz="1400" kern="0" dirty="0">
                <a:latin typeface="Segoe UI" panose="020B0502040204020203" pitchFamily="34" charset="0"/>
                <a:cs typeface="Segoe UI" panose="020B0502040204020203" pitchFamily="34" charset="0"/>
                <a:sym typeface="Arial"/>
              </a:rPr>
              <a:t>Automations operate as a virtual desktop assistant, streamlining repetitive and manual processes.</a:t>
            </a:r>
          </a:p>
          <a:p>
            <a:pPr algn="ctr">
              <a:spcBef>
                <a:spcPts val="600"/>
              </a:spcBef>
              <a:spcAft>
                <a:spcPts val="600"/>
              </a:spcAft>
              <a:buClr>
                <a:srgbClr val="000000"/>
              </a:buClr>
              <a:defRPr/>
            </a:pPr>
            <a:r>
              <a:rPr lang="en-US" sz="1400" i="1" dirty="0">
                <a:latin typeface="Segoe UI" panose="020B0502040204020203" pitchFamily="34" charset="0"/>
                <a:cs typeface="Segoe UI" panose="020B0502040204020203" pitchFamily="34" charset="0"/>
              </a:rPr>
              <a:t>For example, tasks that include logging into systems, issuing documents, copying and pasting information, and pre-populating forms.</a:t>
            </a:r>
          </a:p>
        </p:txBody>
      </p:sp>
      <p:pic>
        <p:nvPicPr>
          <p:cNvPr id="8" name="Picture 7" title="icon of a gear wheel with clockwise directions arrows arroun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730" y="1728259"/>
            <a:ext cx="1342995" cy="1342995"/>
          </a:xfrm>
          <a:prstGeom prst="rect">
            <a:avLst/>
          </a:prstGeom>
        </p:spPr>
      </p:pic>
      <p:sp>
        <p:nvSpPr>
          <p:cNvPr id="58" name="Rectangle 57" title="Unattended Bots">
            <a:extLst>
              <a:ext uri="{FF2B5EF4-FFF2-40B4-BE49-F238E27FC236}">
                <a16:creationId xmlns:a16="http://schemas.microsoft.com/office/drawing/2014/main" id="{A41387BC-EE75-264B-9870-6978211B2600}"/>
              </a:ext>
            </a:extLst>
          </p:cNvPr>
          <p:cNvSpPr/>
          <p:nvPr/>
        </p:nvSpPr>
        <p:spPr>
          <a:xfrm>
            <a:off x="6810981" y="3125433"/>
            <a:ext cx="3300206" cy="37790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1600" b="1" i="1" dirty="0">
                <a:solidFill>
                  <a:schemeClr val="bg1"/>
                </a:solidFill>
                <a:latin typeface="Segoe UI" panose="020B0502040204020203" pitchFamily="34" charset="0"/>
                <a:cs typeface="Segoe UI" panose="020B0502040204020203" pitchFamily="34" charset="0"/>
                <a:sym typeface="Arial"/>
              </a:rPr>
              <a:t>Unattended Bots</a:t>
            </a:r>
            <a:endParaRPr kumimoji="0" lang="en-US" sz="1600" b="1" i="1"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sym typeface="Arial"/>
            </a:endParaRPr>
          </a:p>
        </p:txBody>
      </p:sp>
      <p:sp>
        <p:nvSpPr>
          <p:cNvPr id="26" name="Rectangle 25">
            <a:extLst>
              <a:ext uri="{FF2B5EF4-FFF2-40B4-BE49-F238E27FC236}">
                <a16:creationId xmlns:a16="http://schemas.microsoft.com/office/drawing/2014/main" id="{6C4AD979-6665-E941-A2DD-4A169F765D73}"/>
              </a:ext>
            </a:extLst>
          </p:cNvPr>
          <p:cNvSpPr/>
          <p:nvPr/>
        </p:nvSpPr>
        <p:spPr>
          <a:xfrm>
            <a:off x="6526868" y="3429094"/>
            <a:ext cx="4021187" cy="2603781"/>
          </a:xfrm>
          <a:prstGeom prst="rect">
            <a:avLst/>
          </a:prstGeom>
          <a:noFill/>
          <a:ln>
            <a:solidFill>
              <a:srgbClr val="63B9A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54" name="TextBox 53">
            <a:extLst>
              <a:ext uri="{FF2B5EF4-FFF2-40B4-BE49-F238E27FC236}">
                <a16:creationId xmlns:a16="http://schemas.microsoft.com/office/drawing/2014/main" id="{5787A1A5-DFDE-2947-A30B-E2822B81E583}"/>
              </a:ext>
            </a:extLst>
          </p:cNvPr>
          <p:cNvSpPr txBox="1"/>
          <p:nvPr/>
        </p:nvSpPr>
        <p:spPr>
          <a:xfrm>
            <a:off x="6703756" y="3733942"/>
            <a:ext cx="3667409" cy="2062103"/>
          </a:xfrm>
          <a:prstGeom prst="rect">
            <a:avLst/>
          </a:prstGeom>
          <a:noFill/>
        </p:spPr>
        <p:txBody>
          <a:bodyPr wrap="square" rtlCol="0">
            <a:spAutoFit/>
          </a:bodyPr>
          <a:lstStyle/>
          <a:p>
            <a:pPr algn="ctr">
              <a:spcBef>
                <a:spcPts val="600"/>
              </a:spcBef>
              <a:spcAft>
                <a:spcPts val="600"/>
              </a:spcAft>
              <a:buClr>
                <a:srgbClr val="000000"/>
              </a:buClr>
              <a:defRPr/>
            </a:pPr>
            <a:r>
              <a:rPr lang="en-US" sz="1400" kern="0" dirty="0">
                <a:latin typeface="Segoe UI" panose="020B0502040204020203" pitchFamily="34" charset="0"/>
                <a:cs typeface="Segoe UI" panose="020B0502040204020203" pitchFamily="34" charset="0"/>
                <a:sym typeface="Arial"/>
              </a:rPr>
              <a:t>The bot is not trigged by the </a:t>
            </a:r>
            <a:r>
              <a:rPr lang="en-US" sz="1400" kern="0" dirty="0" smtClean="0">
                <a:latin typeface="Segoe UI" panose="020B0502040204020203" pitchFamily="34" charset="0"/>
                <a:cs typeface="Segoe UI" panose="020B0502040204020203" pitchFamily="34" charset="0"/>
                <a:sym typeface="Arial"/>
              </a:rPr>
              <a:t>user, </a:t>
            </a:r>
            <a:r>
              <a:rPr lang="en-US" sz="1400" kern="0" dirty="0">
                <a:latin typeface="Segoe UI" panose="020B0502040204020203" pitchFamily="34" charset="0"/>
                <a:cs typeface="Segoe UI" panose="020B0502040204020203" pitchFamily="34" charset="0"/>
                <a:sym typeface="Arial"/>
              </a:rPr>
              <a:t>it is self-triggered and works in the background based on predefined conditions. </a:t>
            </a:r>
            <a:endParaRPr lang="en-CA" sz="1400" kern="0" dirty="0">
              <a:latin typeface="Segoe UI" panose="020B0502040204020203" pitchFamily="34" charset="0"/>
              <a:cs typeface="Segoe UI" panose="020B0502040204020203" pitchFamily="34" charset="0"/>
              <a:sym typeface="Arial"/>
            </a:endParaRPr>
          </a:p>
          <a:p>
            <a:pPr algn="ctr">
              <a:spcBef>
                <a:spcPts val="600"/>
              </a:spcBef>
              <a:spcAft>
                <a:spcPts val="600"/>
              </a:spcAft>
              <a:buClr>
                <a:srgbClr val="000000"/>
              </a:buClr>
              <a:defRPr/>
            </a:pPr>
            <a:r>
              <a:rPr lang="en-US" sz="1400" i="1" dirty="0">
                <a:latin typeface="Segoe UI" panose="020B0502040204020203" pitchFamily="34" charset="0"/>
                <a:cs typeface="Segoe UI" panose="020B0502040204020203" pitchFamily="34" charset="0"/>
                <a:sym typeface="Arial"/>
              </a:rPr>
              <a:t>For example, bots </a:t>
            </a:r>
            <a:r>
              <a:rPr lang="en-US" sz="1400" i="1" dirty="0" smtClean="0">
                <a:latin typeface="Segoe UI" panose="020B0502040204020203" pitchFamily="34" charset="0"/>
                <a:cs typeface="Segoe UI" panose="020B0502040204020203" pitchFamily="34" charset="0"/>
                <a:sym typeface="Arial"/>
              </a:rPr>
              <a:t>can </a:t>
            </a:r>
            <a:r>
              <a:rPr lang="en-US" sz="1400" i="1" dirty="0">
                <a:latin typeface="Segoe UI" panose="020B0502040204020203" pitchFamily="34" charset="0"/>
                <a:cs typeface="Segoe UI" panose="020B0502040204020203" pitchFamily="34" charset="0"/>
                <a:sym typeface="Arial"/>
              </a:rPr>
              <a:t>validate files for processing.</a:t>
            </a:r>
          </a:p>
          <a:p>
            <a:pPr algn="ctr">
              <a:spcBef>
                <a:spcPts val="600"/>
              </a:spcBef>
              <a:spcAft>
                <a:spcPts val="600"/>
              </a:spcAft>
              <a:buClr>
                <a:srgbClr val="000000"/>
              </a:buClr>
              <a:defRPr/>
            </a:pPr>
            <a:endParaRPr lang="en-US" sz="1400" dirty="0">
              <a:latin typeface="Segoe UI" panose="020B0502040204020203" pitchFamily="34" charset="0"/>
              <a:cs typeface="Segoe UI" panose="020B0502040204020203" pitchFamily="34" charset="0"/>
            </a:endParaRPr>
          </a:p>
          <a:p>
            <a:pPr marR="0" lvl="0" algn="ctr" defTabSz="914400" rtl="0" eaLnBrk="1" fontAlgn="auto" latinLnBrk="0" hangingPunct="1">
              <a:lnSpc>
                <a:spcPct val="100000"/>
              </a:lnSpc>
              <a:spcBef>
                <a:spcPts val="600"/>
              </a:spcBef>
              <a:spcAft>
                <a:spcPts val="600"/>
              </a:spcAft>
              <a:buClr>
                <a:srgbClr val="000000"/>
              </a:buClr>
              <a:buSzTx/>
              <a:tabLst/>
              <a:defRPr/>
            </a:pPr>
            <a:r>
              <a:rPr lang="en-US" sz="1400" kern="0" dirty="0">
                <a:latin typeface="Segoe UI" panose="020B0502040204020203" pitchFamily="34" charset="0"/>
                <a:cs typeface="Segoe UI" panose="020B0502040204020203" pitchFamily="34" charset="0"/>
                <a:sym typeface="Arial"/>
              </a:rPr>
              <a:t> </a:t>
            </a: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7829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bwMode="gray">
          <a:xfrm>
            <a:off x="463274" y="411421"/>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lang="en-US" sz="1800" b="1" dirty="0" smtClean="0">
                <a:solidFill>
                  <a:srgbClr val="000000"/>
                </a:solidFill>
                <a:latin typeface="Segoe UI" panose="020B0502040204020203" pitchFamily="34" charset="0"/>
                <a:cs typeface="Segoe UI" panose="020B0502040204020203" pitchFamily="34" charset="0"/>
                <a:sym typeface="Arial"/>
              </a:rPr>
              <a:t>What is </a:t>
            </a:r>
            <a:r>
              <a:rPr lang="en-US" sz="1800" b="1" dirty="0">
                <a:solidFill>
                  <a:srgbClr val="000000"/>
                </a:solidFill>
                <a:latin typeface="Segoe UI" panose="020B0502040204020203" pitchFamily="34" charset="0"/>
                <a:cs typeface="Segoe UI" panose="020B0502040204020203" pitchFamily="34" charset="0"/>
                <a:sym typeface="Arial"/>
              </a:rPr>
              <a:t>Artificial </a:t>
            </a:r>
            <a:r>
              <a:rPr lang="en-US" sz="1800" b="1" dirty="0" smtClean="0">
                <a:solidFill>
                  <a:srgbClr val="000000"/>
                </a:solidFill>
                <a:latin typeface="Segoe UI" panose="020B0502040204020203" pitchFamily="34" charset="0"/>
                <a:cs typeface="Segoe UI" panose="020B0502040204020203" pitchFamily="34" charset="0"/>
                <a:sym typeface="Arial"/>
              </a:rPr>
              <a:t>intelligence </a:t>
            </a:r>
            <a:endParaRPr kumimoji="0" lang="en-CA" sz="1800" b="0" i="0" u="none" strike="noStrike" kern="1200" cap="none" spc="0" normalizeH="0" baseline="0" noProof="0" dirty="0">
              <a:ln>
                <a:noFill/>
              </a:ln>
              <a:solidFill>
                <a:srgbClr val="000000"/>
              </a:solidFill>
              <a:effectLst/>
              <a:uLnTx/>
              <a:uFillTx/>
              <a:latin typeface="Segoe UI" panose="020B0502040204020203" pitchFamily="34" charset="0"/>
              <a:ea typeface="+mj-ea"/>
              <a:cs typeface="Segoe UI" panose="020B0502040204020203" pitchFamily="34" charset="0"/>
              <a:sym typeface="Arial"/>
            </a:endParaRPr>
          </a:p>
        </p:txBody>
      </p:sp>
      <p:sp>
        <p:nvSpPr>
          <p:cNvPr id="10" name="Text Placeholder 1">
            <a:extLst>
              <a:ext uri="{FF2B5EF4-FFF2-40B4-BE49-F238E27FC236}">
                <a16:creationId xmlns:a16="http://schemas.microsoft.com/office/drawing/2014/main" id="{CD75C539-2EDB-FD4A-8819-BB257A03FE2D}"/>
              </a:ext>
            </a:extLst>
          </p:cNvPr>
          <p:cNvSpPr txBox="1">
            <a:spLocks/>
          </p:cNvSpPr>
          <p:nvPr/>
        </p:nvSpPr>
        <p:spPr>
          <a:xfrm>
            <a:off x="460005" y="804946"/>
            <a:ext cx="10876292" cy="464576"/>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a:defRPr/>
            </a:pPr>
            <a:r>
              <a:rPr lang="en-CA" sz="1400" dirty="0">
                <a:solidFill>
                  <a:schemeClr val="tx1"/>
                </a:solidFill>
                <a:latin typeface="Segoe UI"/>
                <a:cs typeface="Segoe UI"/>
              </a:rPr>
              <a:t>Artificial Intelligence (AI) is digital solutions that </a:t>
            </a:r>
            <a:r>
              <a:rPr lang="en-CA" sz="1400" i="1" dirty="0">
                <a:solidFill>
                  <a:schemeClr val="tx1"/>
                </a:solidFill>
                <a:latin typeface="Segoe UI"/>
                <a:cs typeface="Segoe UI"/>
              </a:rPr>
              <a:t>exhibit human or higher-level judgement </a:t>
            </a:r>
            <a:r>
              <a:rPr lang="en-CA" sz="1400" dirty="0">
                <a:solidFill>
                  <a:schemeClr val="tx1"/>
                </a:solidFill>
                <a:latin typeface="Segoe UI"/>
                <a:cs typeface="Segoe UI"/>
              </a:rPr>
              <a:t>to carry out tasks for the department. It is assumed that </a:t>
            </a:r>
            <a:r>
              <a:rPr lang="en-CA" sz="1400" dirty="0" smtClean="0">
                <a:solidFill>
                  <a:schemeClr val="tx1"/>
                </a:solidFill>
                <a:latin typeface="Segoe UI"/>
                <a:cs typeface="Segoe UI"/>
              </a:rPr>
              <a:t>AI </a:t>
            </a:r>
            <a:r>
              <a:rPr lang="en-CA" sz="1400" dirty="0">
                <a:solidFill>
                  <a:schemeClr val="tx1"/>
                </a:solidFill>
                <a:latin typeface="Segoe UI"/>
                <a:cs typeface="Segoe UI"/>
              </a:rPr>
              <a:t>solutions contain some machine learning elements that enable them to continually improve their ability to carry out the task</a:t>
            </a:r>
            <a:r>
              <a:rPr lang="en-CA" sz="1400" dirty="0" smtClean="0">
                <a:solidFill>
                  <a:schemeClr val="tx1"/>
                </a:solidFill>
                <a:latin typeface="Segoe UI"/>
                <a:cs typeface="Segoe UI"/>
              </a:rPr>
              <a:t>.</a:t>
            </a:r>
            <a:endParaRPr lang="en-CA" sz="1400" dirty="0">
              <a:solidFill>
                <a:schemeClr val="tx1"/>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1534B6E5-2832-A54A-A3B7-2873E551D28D}"/>
              </a:ext>
            </a:extLst>
          </p:cNvPr>
          <p:cNvCxnSpPr/>
          <p:nvPr/>
        </p:nvCxnSpPr>
        <p:spPr>
          <a:xfrm>
            <a:off x="460005" y="1478830"/>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808E24-CBA8-684E-908B-F6FF9B12EFA2}"/>
              </a:ext>
            </a:extLst>
          </p:cNvPr>
          <p:cNvCxnSpPr/>
          <p:nvPr/>
        </p:nvCxnSpPr>
        <p:spPr>
          <a:xfrm>
            <a:off x="3693660" y="1478830"/>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FBC0B2-98F5-4E41-9C22-9D8447433D13}"/>
              </a:ext>
            </a:extLst>
          </p:cNvPr>
          <p:cNvCxnSpPr/>
          <p:nvPr/>
        </p:nvCxnSpPr>
        <p:spPr>
          <a:xfrm>
            <a:off x="460005" y="1614332"/>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3A1C0FF-93A2-644C-B9B1-64035046CF76}"/>
              </a:ext>
            </a:extLst>
          </p:cNvPr>
          <p:cNvSpPr txBox="1"/>
          <p:nvPr/>
        </p:nvSpPr>
        <p:spPr>
          <a:xfrm>
            <a:off x="460005" y="1842950"/>
            <a:ext cx="3379576" cy="232386"/>
          </a:xfrm>
          <a:prstGeom prst="rect">
            <a:avLst/>
          </a:prstGeom>
          <a:noFill/>
        </p:spPr>
        <p:txBody>
          <a:bodyPr wrap="square" lIns="0" tIns="0" rIns="0" bIns="0" rtlCol="0">
            <a:spAutoFit/>
          </a:bodyPr>
          <a:lstStyle/>
          <a:p>
            <a:pPr lvl="0" defTabSz="1219140">
              <a:spcAft>
                <a:spcPts val="1333"/>
              </a:spcAft>
              <a:buClr>
                <a:srgbClr val="000000"/>
              </a:buClr>
              <a:buSzPct val="100000"/>
              <a:defRPr/>
            </a:pPr>
            <a:r>
              <a:rPr lang="en-CA" sz="1467" b="1" kern="0" dirty="0" smtClean="0">
                <a:solidFill>
                  <a:srgbClr val="000000"/>
                </a:solidFill>
                <a:latin typeface="Segoe UI" panose="020B0502040204020203" pitchFamily="34" charset="0"/>
                <a:cs typeface="Segoe UI" panose="020B0502040204020203" pitchFamily="34" charset="0"/>
                <a:sym typeface="Arial"/>
              </a:rPr>
              <a:t>What </a:t>
            </a:r>
            <a:r>
              <a:rPr lang="en-CA" sz="1467" b="1" kern="0" dirty="0">
                <a:solidFill>
                  <a:srgbClr val="000000"/>
                </a:solidFill>
                <a:latin typeface="Segoe UI" panose="020B0502040204020203" pitchFamily="34" charset="0"/>
                <a:cs typeface="Segoe UI" panose="020B0502040204020203" pitchFamily="34" charset="0"/>
                <a:sym typeface="Arial"/>
              </a:rPr>
              <a:t>AI is and what it is </a:t>
            </a:r>
            <a:r>
              <a:rPr lang="en-CA" sz="1467" b="1" kern="0" dirty="0" smtClean="0">
                <a:solidFill>
                  <a:srgbClr val="000000"/>
                </a:solidFill>
                <a:latin typeface="Segoe UI" panose="020B0502040204020203" pitchFamily="34" charset="0"/>
                <a:cs typeface="Segoe UI" panose="020B0502040204020203" pitchFamily="34" charset="0"/>
                <a:sym typeface="Arial"/>
              </a:rPr>
              <a:t>not… </a:t>
            </a:r>
            <a:endParaRPr kumimoji="0" lang="en-US" sz="1467" b="1"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sym typeface="Arial"/>
            </a:endParaRPr>
          </a:p>
        </p:txBody>
      </p:sp>
      <p:sp>
        <p:nvSpPr>
          <p:cNvPr id="11" name="Text Placeholder 7">
            <a:extLst>
              <a:ext uri="{FF2B5EF4-FFF2-40B4-BE49-F238E27FC236}">
                <a16:creationId xmlns:a16="http://schemas.microsoft.com/office/drawing/2014/main" id="{97875BC8-620E-FE4C-A0F7-72CC3550EC68}"/>
              </a:ext>
            </a:extLst>
          </p:cNvPr>
          <p:cNvSpPr txBox="1">
            <a:spLocks/>
          </p:cNvSpPr>
          <p:nvPr/>
        </p:nvSpPr>
        <p:spPr>
          <a:xfrm>
            <a:off x="460005" y="2110501"/>
            <a:ext cx="5497735" cy="2473998"/>
          </a:xfrm>
          <a:prstGeom prst="rect">
            <a:avLst/>
          </a:prstGeom>
          <a:noFill/>
          <a:ln w="12700">
            <a:noFill/>
            <a:prstDash val="dash"/>
          </a:ln>
        </p:spPr>
        <p:txBody>
          <a:bodyPr vert="horz" lIns="91440" tIns="45720" rIns="91440" bIns="45720" rtlCol="0" anchor="ctr">
            <a:noAutofit/>
          </a:bodyPr>
          <a:lstStyle>
            <a:lvl1pPr marL="111125" indent="-111125" algn="l" defTabSz="457200" rtl="0" eaLnBrk="1" latinLnBrk="0" hangingPunct="1">
              <a:spcBef>
                <a:spcPct val="20000"/>
              </a:spcBef>
              <a:buFont typeface="Arial"/>
              <a:buChar char="•"/>
              <a:defRPr sz="1100" kern="1200">
                <a:solidFill>
                  <a:schemeClr val="tx1"/>
                </a:solidFill>
                <a:latin typeface="Arial"/>
                <a:ea typeface="+mn-ea"/>
                <a:cs typeface="Verdana"/>
              </a:defRPr>
            </a:lvl1pPr>
            <a:lvl2pPr marL="573088" indent="-115888" algn="l" defTabSz="457200" rtl="0" eaLnBrk="1" latinLnBrk="0" hangingPunct="1">
              <a:spcBef>
                <a:spcPct val="20000"/>
              </a:spcBef>
              <a:buFont typeface="Arial"/>
              <a:buChar char="–"/>
              <a:defRPr sz="1100" kern="1200">
                <a:solidFill>
                  <a:schemeClr val="tx1"/>
                </a:solidFill>
                <a:latin typeface="Arial"/>
                <a:ea typeface="+mn-ea"/>
                <a:cs typeface="Verdana"/>
              </a:defRPr>
            </a:lvl2pPr>
            <a:lvl3pPr marL="1025525" indent="-111125" algn="l" defTabSz="457200" rtl="0" eaLnBrk="1" latinLnBrk="0" hangingPunct="1">
              <a:spcBef>
                <a:spcPct val="20000"/>
              </a:spcBef>
              <a:buFont typeface="Arial"/>
              <a:buChar char="•"/>
              <a:defRPr sz="1100" kern="1200">
                <a:solidFill>
                  <a:schemeClr val="tx1"/>
                </a:solidFill>
                <a:latin typeface="Arial"/>
                <a:ea typeface="+mn-ea"/>
                <a:cs typeface="Verdana"/>
              </a:defRPr>
            </a:lvl3pPr>
            <a:lvl4pPr marL="1487488" indent="-115888" algn="l" defTabSz="457200" rtl="0" eaLnBrk="1" latinLnBrk="0" hangingPunct="1">
              <a:spcBef>
                <a:spcPct val="20000"/>
              </a:spcBef>
              <a:buFont typeface="Arial"/>
              <a:buChar char="–"/>
              <a:defRPr sz="1100" kern="1200">
                <a:solidFill>
                  <a:schemeClr val="tx1"/>
                </a:solidFill>
                <a:latin typeface="Arial"/>
                <a:ea typeface="+mn-ea"/>
                <a:cs typeface="Verdana"/>
              </a:defRPr>
            </a:lvl4pPr>
            <a:lvl5pPr marL="1939925" indent="-111125" algn="l" defTabSz="457200" rtl="0" eaLnBrk="1" latinLnBrk="0" hangingPunct="1">
              <a:spcBef>
                <a:spcPct val="20000"/>
              </a:spcBef>
              <a:buFont typeface="Arial"/>
              <a:buChar char="»"/>
              <a:defRPr sz="11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6705" indent="-306705" defTabSz="457189">
              <a:spcBef>
                <a:spcPts val="600"/>
              </a:spcBef>
              <a:buClr>
                <a:srgbClr val="000000">
                  <a:lumMod val="50000"/>
                  <a:lumOff val="50000"/>
                </a:srgbClr>
              </a:buClr>
              <a:buFont typeface="Symbol" panose="05050102010706020507" pitchFamily="18" charset="2"/>
              <a:buChar char=""/>
              <a:defRPr/>
            </a:pPr>
            <a:r>
              <a:rPr lang="en-CA" sz="1400" dirty="0" smtClean="0">
                <a:solidFill>
                  <a:srgbClr val="000000"/>
                </a:solidFill>
                <a:latin typeface="Segoe UI"/>
                <a:cs typeface="Segoe UI"/>
                <a:sym typeface="Arial"/>
              </a:rPr>
              <a:t>A </a:t>
            </a:r>
            <a:r>
              <a:rPr lang="en-CA" sz="1400" dirty="0">
                <a:solidFill>
                  <a:srgbClr val="000000"/>
                </a:solidFill>
                <a:latin typeface="Segoe UI"/>
                <a:cs typeface="Segoe UI"/>
                <a:sym typeface="Arial"/>
              </a:rPr>
              <a:t>spreadsheet that calculates sums and other pre-defined functions on given data </a:t>
            </a:r>
          </a:p>
          <a:p>
            <a:pPr marL="306705" indent="-306705" defTabSz="457189">
              <a:spcBef>
                <a:spcPts val="600"/>
              </a:spcBef>
              <a:buClr>
                <a:srgbClr val="000000">
                  <a:lumMod val="50000"/>
                  <a:lumOff val="50000"/>
                </a:srgbClr>
              </a:buClr>
              <a:buFont typeface="Symbol" panose="05050102010706020507" pitchFamily="18" charset="2"/>
              <a:buChar char=""/>
              <a:defRPr/>
            </a:pPr>
            <a:r>
              <a:rPr lang="en-CA" sz="1400" b="1" dirty="0">
                <a:solidFill>
                  <a:srgbClr val="000000"/>
                </a:solidFill>
                <a:latin typeface="Segoe UI"/>
                <a:cs typeface="Segoe UI"/>
                <a:sym typeface="Arial"/>
              </a:rPr>
              <a:t>Why</a:t>
            </a:r>
            <a:r>
              <a:rPr lang="en-CA" sz="1400" dirty="0">
                <a:solidFill>
                  <a:srgbClr val="000000"/>
                </a:solidFill>
                <a:latin typeface="Segoe UI"/>
                <a:cs typeface="Segoe UI"/>
                <a:sym typeface="Arial"/>
              </a:rPr>
              <a:t>: The user-specified formula determines the outcome with an automated calculator, no AI needed.</a:t>
            </a:r>
          </a:p>
          <a:p>
            <a:pPr marL="306705" indent="-306705" defTabSz="457189">
              <a:spcBef>
                <a:spcPts val="600"/>
              </a:spcBef>
              <a:buClr>
                <a:srgbClr val="808080"/>
              </a:buClr>
              <a:buFont typeface="Symbol" panose="05050102010706020507" pitchFamily="18" charset="2"/>
              <a:buChar char=""/>
              <a:defRPr/>
            </a:pPr>
            <a:r>
              <a:rPr lang="en-CA" sz="1400" dirty="0" smtClean="0">
                <a:solidFill>
                  <a:srgbClr val="000000"/>
                </a:solidFill>
                <a:latin typeface="Segoe UI"/>
                <a:cs typeface="Segoe UI"/>
                <a:sym typeface="Arial"/>
              </a:rPr>
              <a:t>A </a:t>
            </a:r>
            <a:r>
              <a:rPr lang="en-CA" sz="1400" dirty="0">
                <a:solidFill>
                  <a:srgbClr val="000000"/>
                </a:solidFill>
                <a:latin typeface="Segoe UI"/>
                <a:cs typeface="Segoe UI"/>
                <a:sym typeface="Arial"/>
              </a:rPr>
              <a:t>GPS navigation system</a:t>
            </a:r>
          </a:p>
          <a:p>
            <a:pPr marL="306705" indent="-306705" defTabSz="457189">
              <a:spcBef>
                <a:spcPts val="600"/>
              </a:spcBef>
              <a:buClr>
                <a:srgbClr val="808080"/>
              </a:buClr>
              <a:buFont typeface="Symbol" panose="05050102010706020507" pitchFamily="18" charset="2"/>
              <a:buChar char=""/>
              <a:defRPr/>
            </a:pPr>
            <a:r>
              <a:rPr lang="en-CA" sz="1400" b="1" dirty="0">
                <a:solidFill>
                  <a:srgbClr val="000000"/>
                </a:solidFill>
                <a:latin typeface="Segoe UI"/>
                <a:cs typeface="Segoe UI"/>
                <a:sym typeface="Arial"/>
              </a:rPr>
              <a:t>Why</a:t>
            </a:r>
            <a:r>
              <a:rPr lang="en-CA" sz="1400" dirty="0">
                <a:solidFill>
                  <a:srgbClr val="000000"/>
                </a:solidFill>
                <a:latin typeface="Segoe UI"/>
                <a:cs typeface="Segoe UI"/>
                <a:sym typeface="Arial"/>
              </a:rPr>
              <a:t>: The signal processing and geometry used to determine the coordinates is not AI. Nevertheless, if variables such as traffic conditions are taken into account for providing good suggestions for navigation (shortest/fastest routes) then AI can be integrated into the GPS navigation system.</a:t>
            </a:r>
          </a:p>
        </p:txBody>
      </p:sp>
      <p:sp>
        <p:nvSpPr>
          <p:cNvPr id="4" name="TextBox 3"/>
          <p:cNvSpPr txBox="1"/>
          <p:nvPr/>
        </p:nvSpPr>
        <p:spPr>
          <a:xfrm>
            <a:off x="688158" y="4907304"/>
            <a:ext cx="4133504" cy="461665"/>
          </a:xfrm>
          <a:prstGeom prst="rect">
            <a:avLst/>
          </a:prstGeom>
          <a:noFill/>
        </p:spPr>
        <p:txBody>
          <a:bodyPr wrap="none" rtlCol="0">
            <a:spAutoFit/>
          </a:bodyPr>
          <a:lstStyle/>
          <a:p>
            <a:r>
              <a:rPr lang="en-CA" sz="2400" b="1" u="sng"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Treasury Board Definition: </a:t>
            </a:r>
            <a:endParaRPr lang="en-CA" sz="2400" b="1" u="sng"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Rectangle 4"/>
          <p:cNvSpPr>
            <a:spLocks noChangeArrowheads="1"/>
          </p:cNvSpPr>
          <p:nvPr/>
        </p:nvSpPr>
        <p:spPr bwMode="auto">
          <a:xfrm>
            <a:off x="816532" y="5368440"/>
            <a:ext cx="10519765" cy="634759"/>
          </a:xfrm>
          <a:prstGeom prst="rect">
            <a:avLst/>
          </a:prstGeom>
          <a:solidFill>
            <a:schemeClr val="bg1"/>
          </a:solidFill>
          <a:ln>
            <a:noFill/>
          </a:ln>
          <a:effectLst/>
        </p:spPr>
        <p:txBody>
          <a:bodyPr vert="horz" wrap="square" lIns="0" tIns="45720" rIns="91440" bIns="95220" numCol="1" anchor="ctr" anchorCtr="0" compatLnSpc="1">
            <a:prstTxWarp prst="textNoShape">
              <a:avLst/>
            </a:prstTxWarp>
            <a:spAutoFit/>
          </a:bodyPr>
          <a:lstStyle/>
          <a:p>
            <a:pPr lvl="0" eaLnBrk="0" fontAlgn="base" hangingPunct="0">
              <a:spcBef>
                <a:spcPct val="0"/>
              </a:spcBef>
              <a:spcAft>
                <a:spcPct val="0"/>
              </a:spcAft>
            </a:pPr>
            <a:r>
              <a:rPr lang="en-US" altLang="en-US" sz="1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Helvetica" panose="020B0604020202020204" pitchFamily="34" charset="0"/>
              </a:rPr>
              <a:t>Information </a:t>
            </a:r>
            <a:r>
              <a:rPr lang="en-US" altLang="en-U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Helvetica" panose="020B0604020202020204" pitchFamily="34" charset="0"/>
              </a:rPr>
              <a:t>technology that performs tasks that would ordinarily require biological brainpower to accomplish, such as making sense of spoken </a:t>
            </a:r>
            <a:r>
              <a:rPr lang="en-US" altLang="en-US" sz="1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Helvetica" panose="020B0604020202020204" pitchFamily="34" charset="0"/>
              </a:rPr>
              <a:t>language, learning </a:t>
            </a:r>
            <a:r>
              <a:rPr lang="en-US" altLang="en-US" sz="16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Helvetica" panose="020B0604020202020204" pitchFamily="34" charset="0"/>
              </a:rPr>
              <a:t>behaviours</a:t>
            </a:r>
            <a:r>
              <a:rPr lang="en-US" altLang="en-U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Helvetica" panose="020B0604020202020204" pitchFamily="34" charset="0"/>
              </a:rPr>
              <a:t>, or solving problems</a:t>
            </a:r>
            <a:r>
              <a:rPr lang="en-US" altLang="en-US" sz="16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Helvetica" panose="020B0604020202020204" pitchFamily="34" charset="0"/>
              </a:rPr>
              <a:t>.</a:t>
            </a:r>
            <a:endParaRPr lang="en-US" alt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endParaRPr>
          </a:p>
        </p:txBody>
      </p:sp>
      <p:pic>
        <p:nvPicPr>
          <p:cNvPr id="3" name="Picture 2" title="Silhouette of 2 human heads exchanging ideas and processes"/>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5957740" y="2064356"/>
            <a:ext cx="6234259" cy="2658473"/>
          </a:xfrm>
          <a:prstGeom prst="rect">
            <a:avLst/>
          </a:prstGeom>
          <a:solidFill>
            <a:schemeClr val="bg1">
              <a:alpha val="16000"/>
            </a:schemeClr>
          </a:solidFill>
          <a:effectLst>
            <a:glow rad="127000">
              <a:schemeClr val="accent1">
                <a:alpha val="0"/>
              </a:schemeClr>
            </a:glow>
          </a:effectLst>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9518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kern="1200" dirty="0">
                <a:ea typeface="+mj-ea"/>
              </a:rPr>
              <a:t>RPA Successes </a:t>
            </a:r>
          </a:p>
        </p:txBody>
      </p:sp>
      <p:cxnSp>
        <p:nvCxnSpPr>
          <p:cNvPr id="28" name="Straight Connector 27">
            <a:extLst>
              <a:ext uri="{FF2B5EF4-FFF2-40B4-BE49-F238E27FC236}">
                <a16:creationId xmlns:a16="http://schemas.microsoft.com/office/drawing/2014/main" id="{1534B6E5-2832-A54A-A3B7-2873E551D28D}"/>
              </a:ext>
            </a:extLst>
          </p:cNvPr>
          <p:cNvCxnSpPr/>
          <p:nvPr/>
        </p:nvCxnSpPr>
        <p:spPr>
          <a:xfrm>
            <a:off x="601297" y="799089"/>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1808E24-CBA8-684E-908B-F6FF9B12EFA2}"/>
              </a:ext>
            </a:extLst>
          </p:cNvPr>
          <p:cNvCxnSpPr/>
          <p:nvPr/>
        </p:nvCxnSpPr>
        <p:spPr>
          <a:xfrm>
            <a:off x="3812532" y="799089"/>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FFBC0B2-98F5-4E41-9C22-9D8447433D13}"/>
              </a:ext>
            </a:extLst>
          </p:cNvPr>
          <p:cNvCxnSpPr/>
          <p:nvPr/>
        </p:nvCxnSpPr>
        <p:spPr>
          <a:xfrm>
            <a:off x="469899" y="882812"/>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4"/>
          </p:nvPr>
        </p:nvSpPr>
        <p:spPr>
          <a:xfrm>
            <a:off x="469899" y="980285"/>
            <a:ext cx="11184397" cy="4539166"/>
          </a:xfrm>
        </p:spPr>
        <p:txBody>
          <a:bodyPr/>
          <a:lstStyle/>
          <a:p>
            <a:pPr lvl="0"/>
            <a:r>
              <a:rPr lang="en-CA" sz="1400" kern="1200" dirty="0">
                <a:solidFill>
                  <a:schemeClr val="tx1"/>
                </a:solidFill>
                <a:latin typeface="Segoe UI"/>
                <a:ea typeface="+mn-ea"/>
                <a:cs typeface="Segoe UI"/>
              </a:rPr>
              <a:t>Since 2018, ESDC has successfully deployed RPA capabilities into our Service Canada processing operations. In the first year, Service Canada leveraged RPA for 183,000 CPP and OAS transactions. In 2020-21 the volumes exceeded 550,000 transactions, and for 2021-22, RPA is forecasting between 600,000 and 650,000 CPP and OAS transactions</a:t>
            </a:r>
            <a:r>
              <a:rPr lang="en-CA" sz="1400" kern="1200" dirty="0" smtClean="0">
                <a:solidFill>
                  <a:schemeClr val="tx1"/>
                </a:solidFill>
                <a:latin typeface="Segoe UI"/>
                <a:ea typeface="+mn-ea"/>
                <a:cs typeface="Segoe UI"/>
              </a:rPr>
              <a:t>.</a:t>
            </a:r>
          </a:p>
          <a:p>
            <a:pPr lvl="0"/>
            <a:endParaRPr lang="en-CA" sz="1400" kern="1200" dirty="0">
              <a:solidFill>
                <a:schemeClr val="tx1"/>
              </a:solidFill>
              <a:latin typeface="Segoe UI"/>
              <a:ea typeface="+mn-ea"/>
              <a:cs typeface="Segoe UI"/>
            </a:endParaRPr>
          </a:p>
          <a:p>
            <a:pPr lvl="0"/>
            <a:r>
              <a:rPr lang="en-US" sz="1400" kern="1200" dirty="0" smtClean="0">
                <a:solidFill>
                  <a:schemeClr val="tx1"/>
                </a:solidFill>
                <a:latin typeface="Segoe UI"/>
                <a:ea typeface="+mn-ea"/>
                <a:cs typeface="Segoe UI"/>
              </a:rPr>
              <a:t>Since then, pensions processing has successfully automated 14 Pensions-related processes and build capability to continue develop RPA to address increased workload pressures.</a:t>
            </a:r>
          </a:p>
          <a:p>
            <a:pPr lvl="0"/>
            <a:endParaRPr lang="fr-CA" sz="1400" kern="1200" dirty="0" smtClean="0">
              <a:solidFill>
                <a:schemeClr val="tx1"/>
              </a:solidFill>
              <a:latin typeface="Segoe UI"/>
              <a:ea typeface="+mn-ea"/>
              <a:cs typeface="Segoe UI"/>
            </a:endParaRPr>
          </a:p>
          <a:p>
            <a:pPr lvl="0"/>
            <a:endParaRPr lang="fr-CA" sz="1400" kern="1200" dirty="0">
              <a:solidFill>
                <a:schemeClr val="tx1"/>
              </a:solidFill>
              <a:latin typeface="Segoe UI"/>
              <a:ea typeface="+mn-ea"/>
              <a:cs typeface="Segoe UI"/>
            </a:endParaRPr>
          </a:p>
          <a:p>
            <a:pPr lvl="0"/>
            <a:endParaRPr lang="fr-CA" sz="1400" kern="1200" dirty="0" smtClean="0">
              <a:solidFill>
                <a:schemeClr val="tx1"/>
              </a:solidFill>
              <a:latin typeface="Segoe UI"/>
              <a:ea typeface="+mn-ea"/>
              <a:cs typeface="Segoe UI"/>
            </a:endParaRPr>
          </a:p>
          <a:p>
            <a:pPr lvl="0"/>
            <a:endParaRPr lang="fr-CA" sz="1400" kern="1200" dirty="0">
              <a:solidFill>
                <a:schemeClr val="tx1"/>
              </a:solidFill>
              <a:latin typeface="Segoe UI"/>
              <a:ea typeface="+mn-ea"/>
              <a:cs typeface="Segoe UI"/>
            </a:endParaRPr>
          </a:p>
          <a:p>
            <a:pPr lvl="0"/>
            <a:r>
              <a:rPr lang="en-CA" sz="1400" kern="1200" dirty="0">
                <a:solidFill>
                  <a:schemeClr val="tx1"/>
                </a:solidFill>
                <a:latin typeface="Segoe UI"/>
                <a:cs typeface="Segoe UI"/>
              </a:rPr>
              <a:t>Since the introduction of RPA:</a:t>
            </a:r>
          </a:p>
          <a:p>
            <a:pPr marL="285750" lvl="0" indent="-285750">
              <a:buFont typeface="Arial" panose="020B0604020202020204" pitchFamily="34" charset="0"/>
              <a:buChar char="•"/>
            </a:pPr>
            <a:r>
              <a:rPr lang="en-CA" sz="1400" kern="1200" dirty="0">
                <a:solidFill>
                  <a:schemeClr val="tx1"/>
                </a:solidFill>
                <a:latin typeface="Segoe UI"/>
                <a:cs typeface="Segoe UI"/>
              </a:rPr>
              <a:t>there have been 14 automations processes implemented nationally with over 1M transactions automated. </a:t>
            </a:r>
          </a:p>
          <a:p>
            <a:pPr marL="285750" lvl="0" indent="-285750">
              <a:buFont typeface="Arial" panose="020B0604020202020204" pitchFamily="34" charset="0"/>
              <a:buChar char="•"/>
            </a:pPr>
            <a:r>
              <a:rPr lang="en-CA" sz="1400" kern="1200" dirty="0">
                <a:solidFill>
                  <a:schemeClr val="tx1"/>
                </a:solidFill>
                <a:latin typeface="Segoe UI"/>
                <a:cs typeface="Segoe UI"/>
              </a:rPr>
              <a:t>another 4 processes will be implemented in the 2021-22 fiscal year;</a:t>
            </a:r>
          </a:p>
          <a:p>
            <a:pPr marL="285750" lvl="0" indent="-285750">
              <a:buFont typeface="Arial" panose="020B0604020202020204" pitchFamily="34" charset="0"/>
              <a:buChar char="•"/>
            </a:pPr>
            <a:r>
              <a:rPr lang="en-CA" sz="1400" kern="1200" dirty="0">
                <a:solidFill>
                  <a:schemeClr val="tx1"/>
                </a:solidFill>
                <a:latin typeface="Segoe UI"/>
                <a:cs typeface="Segoe UI"/>
              </a:rPr>
              <a:t>about 79% reduction in processing time on the Death Notifications automation; and</a:t>
            </a:r>
          </a:p>
          <a:p>
            <a:pPr marL="285750" lvl="0" indent="-285750">
              <a:buFont typeface="Arial" panose="020B0604020202020204" pitchFamily="34" charset="0"/>
              <a:buChar char="•"/>
            </a:pPr>
            <a:r>
              <a:rPr lang="en-CA" sz="1400" kern="1200" dirty="0">
                <a:solidFill>
                  <a:schemeClr val="tx1"/>
                </a:solidFill>
                <a:latin typeface="Segoe UI"/>
                <a:cs typeface="Segoe UI"/>
              </a:rPr>
              <a:t>about 38% reduction in Guaranteed Income Supplement (GIS) Auto Enroll (AE) processing time.</a:t>
            </a:r>
          </a:p>
          <a:p>
            <a:pPr lvl="0"/>
            <a:endParaRPr lang="en-CA" sz="1400" kern="1200" dirty="0">
              <a:solidFill>
                <a:schemeClr val="tx1"/>
              </a:solidFill>
              <a:latin typeface="Segoe UI"/>
              <a:cs typeface="Segoe UI"/>
            </a:endParaRPr>
          </a:p>
          <a:p>
            <a:r>
              <a:rPr lang="en-US" sz="1400" kern="1200" dirty="0">
                <a:solidFill>
                  <a:schemeClr val="tx1"/>
                </a:solidFill>
                <a:latin typeface="Segoe UI"/>
                <a:cs typeface="Segoe UI"/>
              </a:rPr>
              <a:t>While </a:t>
            </a:r>
            <a:r>
              <a:rPr lang="en-US" sz="1400" kern="1200" dirty="0">
                <a:solidFill>
                  <a:schemeClr val="tx1"/>
                </a:solidFill>
                <a:latin typeface="Segoe UI"/>
                <a:cs typeface="Segoe UI"/>
              </a:rPr>
              <a:t>pensions processing has successfully build capability to continue develop RPA to address increased workload pressures, ESDC just ESDC kicked off EI RPA to support the Department’s response to COVID-19 in April 2020. </a:t>
            </a:r>
            <a:r>
              <a:rPr lang="en-CA" sz="1400" kern="1200" dirty="0">
                <a:solidFill>
                  <a:schemeClr val="tx1"/>
                </a:solidFill>
                <a:latin typeface="Segoe UI"/>
                <a:cs typeface="Segoe UI"/>
              </a:rPr>
              <a:t>To date, the EI RPA operations have successfully deployed 8 automations into production </a:t>
            </a:r>
            <a:r>
              <a:rPr lang="en-US" sz="1400" kern="1200" dirty="0">
                <a:solidFill>
                  <a:schemeClr val="tx1"/>
                </a:solidFill>
                <a:latin typeface="Segoe UI"/>
                <a:cs typeface="Segoe UI"/>
              </a:rPr>
              <a:t>to support EI Processing and Call </a:t>
            </a:r>
            <a:r>
              <a:rPr lang="en-US" sz="1400" kern="1200" dirty="0" err="1">
                <a:solidFill>
                  <a:schemeClr val="tx1"/>
                </a:solidFill>
                <a:latin typeface="Segoe UI"/>
                <a:cs typeface="Segoe UI"/>
              </a:rPr>
              <a:t>Centres</a:t>
            </a:r>
            <a:r>
              <a:rPr lang="en-US" sz="1400" kern="1200" dirty="0">
                <a:solidFill>
                  <a:schemeClr val="tx1"/>
                </a:solidFill>
                <a:latin typeface="Segoe UI"/>
                <a:cs typeface="Segoe UI"/>
              </a:rPr>
              <a:t> </a:t>
            </a:r>
            <a:r>
              <a:rPr lang="en-CA" sz="1400" kern="1200" dirty="0">
                <a:solidFill>
                  <a:schemeClr val="tx1"/>
                </a:solidFill>
                <a:latin typeface="Segoe UI"/>
                <a:cs typeface="Segoe UI"/>
              </a:rPr>
              <a:t>.</a:t>
            </a:r>
          </a:p>
          <a:p>
            <a:pPr lvl="0"/>
            <a:endParaRPr lang="fr-CA" sz="1400" kern="1200" dirty="0" smtClean="0">
              <a:solidFill>
                <a:schemeClr val="tx1"/>
              </a:solidFill>
              <a:latin typeface="Segoe UI"/>
              <a:ea typeface="+mn-ea"/>
              <a:cs typeface="Segoe UI"/>
            </a:endParaRPr>
          </a:p>
          <a:p>
            <a:endParaRPr lang="en-CA" sz="1400" kern="1200" dirty="0">
              <a:solidFill>
                <a:schemeClr val="tx1"/>
              </a:solidFill>
              <a:latin typeface="Segoe UI"/>
              <a:ea typeface="+mn-ea"/>
              <a:cs typeface="Segoe UI"/>
            </a:endParaRPr>
          </a:p>
          <a:p>
            <a:pPr lvl="0"/>
            <a:endParaRPr lang="en-CA" sz="1400" kern="1200" dirty="0">
              <a:solidFill>
                <a:schemeClr val="tx1"/>
              </a:solidFill>
              <a:latin typeface="Segoe UI"/>
              <a:ea typeface="+mn-ea"/>
              <a:cs typeface="Segoe UI"/>
            </a:endParaRPr>
          </a:p>
          <a:p>
            <a:endParaRPr lang="en-CA" sz="1400" kern="1200" dirty="0">
              <a:solidFill>
                <a:schemeClr val="tx1"/>
              </a:solidFill>
              <a:latin typeface="Segoe UI"/>
              <a:ea typeface="+mn-ea"/>
              <a:cs typeface="Segoe UI"/>
            </a:endParaRPr>
          </a:p>
        </p:txBody>
      </p:sp>
    </p:spTree>
    <p:extLst>
      <p:ext uri="{BB962C8B-B14F-4D97-AF65-F5344CB8AC3E}">
        <p14:creationId xmlns:p14="http://schemas.microsoft.com/office/powerpoint/2010/main" val="377849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91440" tIns="45720" rIns="91440" bIns="45720" anchor="b"/>
          <a:lstStyle/>
          <a:p>
            <a:r>
              <a:rPr lang="en-CA" dirty="0">
                <a:latin typeface="Segoe UI"/>
                <a:ea typeface="Open Sans"/>
                <a:cs typeface="Segoe UI"/>
              </a:rPr>
              <a:t>How to start your RPA </a:t>
            </a:r>
            <a:r>
              <a:rPr lang="en-CA" dirty="0" smtClean="0">
                <a:latin typeface="Segoe UI"/>
                <a:ea typeface="Open Sans"/>
                <a:cs typeface="Segoe UI"/>
              </a:rPr>
              <a:t>journey</a:t>
            </a:r>
            <a:endParaRPr lang="en-CA" dirty="0"/>
          </a:p>
        </p:txBody>
      </p:sp>
      <p:sp>
        <p:nvSpPr>
          <p:cNvPr id="9" name="Content Placeholder 8"/>
          <p:cNvSpPr txBox="1">
            <a:spLocks/>
          </p:cNvSpPr>
          <p:nvPr/>
        </p:nvSpPr>
        <p:spPr bwMode="auto">
          <a:xfrm>
            <a:off x="544237" y="3355347"/>
            <a:ext cx="5250569" cy="1798578"/>
          </a:xfrm>
          <a:prstGeom prst="rect">
            <a:avLst/>
          </a:prstGeom>
          <a:noFill/>
          <a:ln w="9525">
            <a:noFill/>
            <a:miter lim="800000"/>
            <a:headEnd/>
            <a:tailEnd/>
          </a:ln>
          <a:effectLst/>
        </p:spPr>
        <p:txBody>
          <a:bodyPr vert="horz" wrap="square" lIns="0" tIns="27432" rIns="0" bIns="0" numCol="1" anchor="t" anchorCtr="0" compatLnSpc="1">
            <a:prstTxWarp prst="textNoShape">
              <a:avLst/>
            </a:prstTxWarp>
          </a:bodyPr>
          <a:lstStyle>
            <a:lvl1pPr marL="2286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ea typeface="+mn-ea"/>
                <a:cs typeface="Arial" pitchFamily="34" charset="0"/>
              </a:defRPr>
            </a:lvl1pPr>
            <a:lvl2pPr marL="457200" indent="-228600" algn="l" rtl="0" eaLnBrk="1" fontAlgn="base" hangingPunct="1">
              <a:lnSpc>
                <a:spcPct val="100000"/>
              </a:lnSpc>
              <a:spcBef>
                <a:spcPct val="0"/>
              </a:spcBef>
              <a:spcAft>
                <a:spcPts val="500"/>
              </a:spcAft>
              <a:buChar char="–"/>
              <a:tabLst>
                <a:tab pos="5715000" algn="l"/>
              </a:tabLst>
              <a:defRPr sz="2000">
                <a:solidFill>
                  <a:srgbClr val="002776"/>
                </a:solidFill>
                <a:latin typeface="Arial" pitchFamily="34" charset="0"/>
                <a:cs typeface="Arial" pitchFamily="34" charset="0"/>
              </a:defRPr>
            </a:lvl2pPr>
            <a:lvl3pPr marL="685800" indent="-228600" algn="l" rtl="0" eaLnBrk="1" fontAlgn="base" hangingPunct="1">
              <a:lnSpc>
                <a:spcPct val="100000"/>
              </a:lnSpc>
              <a:spcBef>
                <a:spcPct val="0"/>
              </a:spcBef>
              <a:spcAft>
                <a:spcPts val="500"/>
              </a:spcAft>
              <a:buFont typeface="Arial" pitchFamily="34" charset="0"/>
              <a:buChar char="•"/>
              <a:tabLst>
                <a:tab pos="5715000" algn="l"/>
              </a:tabLst>
              <a:defRPr sz="1800">
                <a:solidFill>
                  <a:srgbClr val="002776"/>
                </a:solidFill>
                <a:latin typeface="Arial" pitchFamily="34" charset="0"/>
                <a:cs typeface="Arial" pitchFamily="34" charset="0"/>
              </a:defRPr>
            </a:lvl3pPr>
            <a:lvl4pPr marL="914400" indent="-228600" algn="l" rtl="0" eaLnBrk="1" fontAlgn="base" hangingPunct="1">
              <a:lnSpc>
                <a:spcPct val="100000"/>
              </a:lnSpc>
              <a:spcBef>
                <a:spcPct val="0"/>
              </a:spcBef>
              <a:spcAft>
                <a:spcPts val="500"/>
              </a:spcAft>
              <a:buChar char="–"/>
              <a:tabLst>
                <a:tab pos="5715000" algn="l"/>
              </a:tabLst>
              <a:defRPr sz="1800">
                <a:solidFill>
                  <a:srgbClr val="002776"/>
                </a:solidFill>
                <a:latin typeface="Arial" pitchFamily="34" charset="0"/>
                <a:cs typeface="Arial" pitchFamily="34" charset="0"/>
              </a:defRPr>
            </a:lvl4pPr>
            <a:lvl5pPr marL="960438" indent="-187325" algn="l" rtl="0" eaLnBrk="1" fontAlgn="base" hangingPunct="1">
              <a:lnSpc>
                <a:spcPct val="100000"/>
              </a:lnSpc>
              <a:spcBef>
                <a:spcPct val="0"/>
              </a:spcBef>
              <a:spcAft>
                <a:spcPts val="500"/>
              </a:spcAft>
              <a:buChar char="–"/>
              <a:tabLst>
                <a:tab pos="5715000" algn="l"/>
              </a:tabLst>
              <a:defRPr sz="1200">
                <a:solidFill>
                  <a:schemeClr val="tx1"/>
                </a:solidFill>
                <a:latin typeface="+mn-lt"/>
              </a:defRPr>
            </a:lvl5pPr>
            <a:lvl6pPr marL="14176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6pPr>
            <a:lvl7pPr marL="18748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7pPr>
            <a:lvl8pPr marL="23320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8pPr>
            <a:lvl9pPr marL="2789238" indent="-187325" algn="l" rtl="0" eaLnBrk="1" fontAlgn="base" hangingPunct="1">
              <a:lnSpc>
                <a:spcPts val="1600"/>
              </a:lnSpc>
              <a:spcBef>
                <a:spcPct val="0"/>
              </a:spcBef>
              <a:spcAft>
                <a:spcPct val="0"/>
              </a:spcAft>
              <a:buChar char="–"/>
              <a:tabLst>
                <a:tab pos="5715000" algn="l"/>
              </a:tabLst>
              <a:defRPr sz="1200">
                <a:solidFill>
                  <a:schemeClr val="tx1"/>
                </a:solidFill>
                <a:latin typeface="+mn-lt"/>
              </a:defRPr>
            </a:lvl9pPr>
          </a:lstStyle>
          <a:p>
            <a:pPr defTabSz="1219170" fontAlgn="auto">
              <a:lnSpc>
                <a:spcPct val="150000"/>
              </a:lnSpc>
              <a:spcBef>
                <a:spcPts val="0"/>
              </a:spcBef>
              <a:spcAft>
                <a:spcPts val="600"/>
              </a:spcAft>
              <a:buFont typeface="Wingdings" panose="05000000000000000000" pitchFamily="2" charset="2"/>
              <a:buChar char="Ø"/>
              <a:tabLst/>
              <a:defRPr/>
            </a:pPr>
            <a:r>
              <a:rPr lang="en-US" sz="1600" kern="0" dirty="0">
                <a:solidFill>
                  <a:schemeClr val="bg1"/>
                </a:solidFill>
                <a:latin typeface="Segoe UI"/>
                <a:cs typeface="Arial"/>
                <a:sym typeface="Arial"/>
              </a:rPr>
              <a:t>Kick start your </a:t>
            </a:r>
            <a:r>
              <a:rPr lang="en-US" sz="1600" kern="0" dirty="0" smtClean="0">
                <a:solidFill>
                  <a:schemeClr val="bg1"/>
                </a:solidFill>
                <a:latin typeface="Segoe UI"/>
                <a:cs typeface="Arial"/>
                <a:sym typeface="Arial"/>
              </a:rPr>
              <a:t>journey</a:t>
            </a:r>
            <a:endParaRPr lang="en-US" dirty="0" smtClean="0">
              <a:solidFill>
                <a:schemeClr val="bg1"/>
              </a:solidFill>
            </a:endParaRPr>
          </a:p>
          <a:p>
            <a:pPr defTabSz="1219170" fontAlgn="auto">
              <a:lnSpc>
                <a:spcPct val="150000"/>
              </a:lnSpc>
              <a:spcBef>
                <a:spcPts val="0"/>
              </a:spcBef>
              <a:spcAft>
                <a:spcPts val="600"/>
              </a:spcAft>
              <a:buFont typeface="Wingdings" panose="05000000000000000000" pitchFamily="2" charset="2"/>
              <a:buChar char="Ø"/>
              <a:tabLst/>
              <a:defRPr/>
            </a:pPr>
            <a:r>
              <a:rPr lang="en-US" sz="1600" kern="0" dirty="0" smtClean="0">
                <a:solidFill>
                  <a:schemeClr val="bg1"/>
                </a:solidFill>
                <a:latin typeface="Segoe UI"/>
                <a:cs typeface="Arial"/>
                <a:sym typeface="Arial"/>
              </a:rPr>
              <a:t>Considerations</a:t>
            </a:r>
            <a:endParaRPr lang="en-US" sz="1600" kern="0" dirty="0">
              <a:solidFill>
                <a:schemeClr val="bg1"/>
              </a:solidFill>
              <a:latin typeface="Segoe UI"/>
              <a:cs typeface="Arial"/>
            </a:endParaRPr>
          </a:p>
          <a:p>
            <a:pPr defTabSz="1219170">
              <a:lnSpc>
                <a:spcPct val="150000"/>
              </a:lnSpc>
              <a:spcBef>
                <a:spcPts val="0"/>
              </a:spcBef>
              <a:spcAft>
                <a:spcPts val="600"/>
              </a:spcAft>
              <a:buFont typeface="Wingdings" panose="05000000000000000000" pitchFamily="2" charset="2"/>
              <a:buChar char="Ø"/>
              <a:tabLst/>
              <a:defRPr/>
            </a:pPr>
            <a:r>
              <a:rPr lang="en-CA" sz="1600" kern="0" dirty="0" smtClean="0">
                <a:solidFill>
                  <a:schemeClr val="bg1"/>
                </a:solidFill>
                <a:latin typeface="Segoe UI"/>
                <a:cs typeface="Segoe UI"/>
              </a:rPr>
              <a:t>Questions</a:t>
            </a:r>
            <a:endParaRPr lang="en-US" sz="1600" kern="0" dirty="0">
              <a:solidFill>
                <a:schemeClr val="bg1"/>
              </a:solidFill>
              <a:latin typeface="Segoe UI" panose="020B0502040204020203" pitchFamily="34" charset="0"/>
            </a:endParaRPr>
          </a:p>
          <a:p>
            <a:pPr defTabSz="1219170">
              <a:lnSpc>
                <a:spcPct val="150000"/>
              </a:lnSpc>
              <a:spcBef>
                <a:spcPts val="0"/>
              </a:spcBef>
              <a:spcAft>
                <a:spcPts val="600"/>
              </a:spcAft>
              <a:buFont typeface="Wingdings" panose="05000000000000000000" pitchFamily="2" charset="2"/>
              <a:buChar char="Ø"/>
              <a:tabLst/>
              <a:defRPr/>
            </a:pPr>
            <a:endParaRPr lang="en-US" sz="1600" kern="0" dirty="0">
              <a:solidFill>
                <a:schemeClr val="bg1"/>
              </a:solidFill>
              <a:latin typeface="Segoe UI" panose="020B0502040204020203" pitchFamily="34" charset="0"/>
            </a:endParaRPr>
          </a:p>
        </p:txBody>
      </p:sp>
      <p:sp>
        <p:nvSpPr>
          <p:cNvPr id="5" name="Slide Number Placeholder 4"/>
          <p:cNvSpPr>
            <a:spLocks noGrp="1"/>
          </p:cNvSpPr>
          <p:nvPr>
            <p:ph type="sldNum" idx="4294967295"/>
          </p:nvPr>
        </p:nvSpPr>
        <p:spPr>
          <a:xfrm>
            <a:off x="11460163" y="6332538"/>
            <a:ext cx="731837" cy="525462"/>
          </a:xfrm>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9331229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2"/>
          <p:cNvSpPr txBox="1">
            <a:spLocks/>
          </p:cNvSpPr>
          <p:nvPr/>
        </p:nvSpPr>
        <p:spPr bwMode="gray">
          <a:xfrm>
            <a:off x="463274" y="146414"/>
            <a:ext cx="11252200" cy="334102"/>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lvl="0">
              <a:defRPr/>
            </a:pPr>
            <a:r>
              <a:rPr lang="en-US" sz="1800" b="1" dirty="0">
                <a:solidFill>
                  <a:srgbClr val="000000"/>
                </a:solidFill>
                <a:latin typeface="Segoe UI" panose="020B0502040204020203" pitchFamily="34" charset="0"/>
                <a:cs typeface="Segoe UI" panose="020B0502040204020203" pitchFamily="34" charset="0"/>
                <a:sym typeface="Arial"/>
              </a:rPr>
              <a:t>Kick start your journey</a:t>
            </a:r>
          </a:p>
        </p:txBody>
      </p:sp>
      <p:sp>
        <p:nvSpPr>
          <p:cNvPr id="48" name="Text Placeholder 1">
            <a:extLst>
              <a:ext uri="{FF2B5EF4-FFF2-40B4-BE49-F238E27FC236}">
                <a16:creationId xmlns:a16="http://schemas.microsoft.com/office/drawing/2014/main" id="{0B399C98-F8D9-4285-9CEF-4F0AFBC718A4}"/>
              </a:ext>
            </a:extLst>
          </p:cNvPr>
          <p:cNvSpPr txBox="1">
            <a:spLocks/>
          </p:cNvSpPr>
          <p:nvPr/>
        </p:nvSpPr>
        <p:spPr>
          <a:xfrm>
            <a:off x="474096" y="465710"/>
            <a:ext cx="11388341" cy="420438"/>
          </a:xfrm>
          <a:prstGeom prst="rect">
            <a:avLst/>
          </a:prstGeom>
        </p:spPr>
        <p:txBody>
          <a:bodyPr vert="horz" lIns="0" tIns="0" rIns="0" bIns="0" rtlCol="0" anchor="t">
            <a:noAutofit/>
          </a:bodyPr>
          <a:lstStyle>
            <a:defPPr marR="0" lvl="0" algn="l" rtl="0">
              <a:lnSpc>
                <a:spcPct val="100000"/>
              </a:lnSpc>
              <a:spcBef>
                <a:spcPts val="0"/>
              </a:spcBef>
              <a:spcAft>
                <a:spcPts val="0"/>
              </a:spcAft>
            </a:defPPr>
            <a:lvl1pPr marL="0" indent="0" defTabSz="1219170" eaLnBrk="1" fontAlgn="auto" latinLnBrk="0" hangingPunct="1">
              <a:spcAft>
                <a:spcPts val="1333"/>
              </a:spcAft>
              <a:buClrTx/>
              <a:buSzPct val="100000"/>
              <a:buFont typeface="Arial" panose="020B0604020202020204" pitchFamily="34" charset="0"/>
              <a:buNone/>
              <a:tabLst/>
              <a:defRPr sz="1600" kern="1200">
                <a:solidFill>
                  <a:srgbClr val="75787B">
                    <a:lumMod val="75000"/>
                  </a:srgbClr>
                </a:solidFill>
                <a:latin typeface="Segoe UI" panose="020B0502040204020203" pitchFamily="34" charset="0"/>
                <a:ea typeface="+mn-ea"/>
                <a:cs typeface="Segoe UI" panose="020B0502040204020203" pitchFamily="34" charset="0"/>
              </a:defRPr>
            </a:lvl1pPr>
            <a:lvl2pPr marL="0" indent="0" defTabSz="1219170" eaLnBrk="1" latinLnBrk="0" hangingPunct="1">
              <a:spcAft>
                <a:spcPts val="1333"/>
              </a:spcAft>
              <a:buClrTx/>
              <a:buSzPct val="100000"/>
              <a:buNone/>
              <a:defRPr sz="1200" b="1" kern="1200">
                <a:solidFill>
                  <a:schemeClr val="tx1"/>
                </a:solidFill>
                <a:latin typeface="+mn-lt"/>
                <a:ea typeface="+mn-ea"/>
                <a:cs typeface="+mn-cs"/>
              </a:defRPr>
            </a:lvl2pPr>
            <a:lvl3pPr marL="235194" indent="-235194" defTabSz="1219170" eaLnBrk="1" latinLnBrk="0" hangingPunct="1">
              <a:spcAft>
                <a:spcPts val="1333"/>
              </a:spcAft>
              <a:buClrTx/>
              <a:buSzPct val="100000"/>
              <a:buFont typeface="Arial" panose="020B0604020202020204" pitchFamily="34" charset="0"/>
              <a:buChar char="•"/>
              <a:defRPr sz="1200" kern="1200">
                <a:solidFill>
                  <a:schemeClr val="tx1"/>
                </a:solidFill>
                <a:latin typeface="+mn-lt"/>
                <a:ea typeface="+mn-ea"/>
                <a:cs typeface="+mn-cs"/>
              </a:defRPr>
            </a:lvl3pPr>
            <a:lvl4pPr marL="475188" indent="-235194" defTabSz="1219170" eaLnBrk="1" latinLnBrk="0" hangingPunct="1">
              <a:spcAft>
                <a:spcPts val="1333"/>
              </a:spcAft>
              <a:buClrTx/>
              <a:buSzPct val="100000"/>
              <a:buFont typeface="Verdana" panose="020B0604030504040204" pitchFamily="34" charset="0"/>
              <a:buChar char="−"/>
              <a:defRPr sz="1200" kern="1200" baseline="0">
                <a:solidFill>
                  <a:schemeClr val="tx1"/>
                </a:solidFill>
                <a:latin typeface="+mn-lt"/>
                <a:ea typeface="+mn-ea"/>
                <a:cs typeface="+mn-cs"/>
              </a:defRPr>
            </a:lvl4pPr>
            <a:lvl5pPr marL="710382" indent="-235194" defTabSz="1064657" eaLnBrk="1" latinLnBrk="0" hangingPunct="1">
              <a:spcAft>
                <a:spcPts val="1333"/>
              </a:spcAft>
              <a:buClrTx/>
              <a:buSzPct val="100000"/>
              <a:buFont typeface="Verdana" panose="020B0604030504040204" pitchFamily="34" charset="0"/>
              <a:buChar char="−"/>
              <a:tabLst/>
              <a:defRPr sz="1200" kern="1200" baseline="0">
                <a:solidFill>
                  <a:schemeClr val="tx1"/>
                </a:solidFill>
                <a:latin typeface="+mn-lt"/>
                <a:ea typeface="+mn-ea"/>
                <a:cs typeface="+mn-cs"/>
              </a:defRPr>
            </a:lvl5pPr>
            <a:lvl6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defTabSz="1219170" eaLnBrk="1" latinLnBrk="0" hangingPunct="1">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defTabSz="1219170" eaLnBrk="1" latinLnBrk="0" hangingPunct="1">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0" defTabSz="1219140">
              <a:buClr>
                <a:srgbClr val="000000"/>
              </a:buClr>
              <a:defRPr/>
            </a:pPr>
            <a:r>
              <a:rPr lang="en-US" sz="1400" kern="0" dirty="0" smtClean="0">
                <a:solidFill>
                  <a:srgbClr val="000000"/>
                </a:solidFill>
                <a:sym typeface="Arial"/>
              </a:rPr>
              <a:t>There are several things to think about before embarking on your RPA journey. Clearly determining your business needs will help you identify whether RPA is a viable solution.</a:t>
            </a:r>
            <a:endParaRPr lang="en-US" sz="1400" kern="0" dirty="0">
              <a:solidFill>
                <a:srgbClr val="000000"/>
              </a:solidFill>
              <a:sym typeface="Arial"/>
            </a:endParaRPr>
          </a:p>
        </p:txBody>
      </p:sp>
      <p:cxnSp>
        <p:nvCxnSpPr>
          <p:cNvPr id="57" name="Straight Connector 56">
            <a:extLst>
              <a:ext uri="{FF2B5EF4-FFF2-40B4-BE49-F238E27FC236}">
                <a16:creationId xmlns:a16="http://schemas.microsoft.com/office/drawing/2014/main" id="{1534B6E5-2832-A54A-A3B7-2873E551D28D}"/>
              </a:ext>
            </a:extLst>
          </p:cNvPr>
          <p:cNvCxnSpPr/>
          <p:nvPr/>
        </p:nvCxnSpPr>
        <p:spPr>
          <a:xfrm>
            <a:off x="522223" y="966607"/>
            <a:ext cx="3132000" cy="0"/>
          </a:xfrm>
          <a:prstGeom prst="line">
            <a:avLst/>
          </a:prstGeom>
          <a:ln w="38100">
            <a:solidFill>
              <a:srgbClr val="A2D7D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808E24-CBA8-684E-908B-F6FF9B12EFA2}"/>
              </a:ext>
            </a:extLst>
          </p:cNvPr>
          <p:cNvCxnSpPr/>
          <p:nvPr/>
        </p:nvCxnSpPr>
        <p:spPr>
          <a:xfrm>
            <a:off x="3808147" y="976853"/>
            <a:ext cx="7492320" cy="0"/>
          </a:xfrm>
          <a:prstGeom prst="line">
            <a:avLst/>
          </a:prstGeom>
          <a:ln w="38100">
            <a:solidFill>
              <a:srgbClr val="63B9A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FFBC0B2-98F5-4E41-9C22-9D8447433D13}"/>
              </a:ext>
            </a:extLst>
          </p:cNvPr>
          <p:cNvCxnSpPr/>
          <p:nvPr/>
        </p:nvCxnSpPr>
        <p:spPr>
          <a:xfrm>
            <a:off x="469899" y="1075426"/>
            <a:ext cx="11112501" cy="0"/>
          </a:xfrm>
          <a:prstGeom prst="straightConnector1">
            <a:avLst/>
          </a:prstGeom>
          <a:ln w="38100">
            <a:solidFill>
              <a:srgbClr val="01A4B5"/>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69899" y="2053448"/>
            <a:ext cx="5499376" cy="3123932"/>
          </a:xfrm>
          <a:prstGeom prst="rect">
            <a:avLst/>
          </a:prstGeom>
        </p:spPr>
        <p:txBody>
          <a:bodyPr wrap="square">
            <a:spAutoFit/>
          </a:bodyPr>
          <a:lstStyle/>
          <a:p>
            <a:pPr lvl="0" defTabSz="457189">
              <a:spcBef>
                <a:spcPts val="600"/>
              </a:spcBef>
              <a:buClr>
                <a:srgbClr val="000000">
                  <a:lumMod val="50000"/>
                  <a:lumOff val="50000"/>
                </a:srgbClr>
              </a:buClr>
              <a:defRPr/>
            </a:pPr>
            <a:r>
              <a:rPr lang="en-US" b="1" kern="0" dirty="0">
                <a:solidFill>
                  <a:srgbClr val="000000"/>
                </a:solidFill>
                <a:latin typeface="Segoe UI" panose="020B0502040204020203" pitchFamily="34" charset="0"/>
                <a:cs typeface="Segoe UI" panose="020B0502040204020203" pitchFamily="34" charset="0"/>
                <a:sym typeface="Arial"/>
              </a:rPr>
              <a:t>Process types that are best suited for RPA are…</a:t>
            </a:r>
            <a:endParaRPr lang="en-US" dirty="0" smtClean="0">
              <a:solidFill>
                <a:schemeClr val="tx1">
                  <a:lumMod val="75000"/>
                  <a:lumOff val="25000"/>
                </a:schemeClr>
              </a:solidFill>
              <a:latin typeface="Segoe UI"/>
              <a:cs typeface="Segoe UI"/>
              <a:sym typeface="Arial"/>
            </a:endParaRPr>
          </a:p>
          <a:p>
            <a:pPr lvl="0" defTabSz="457189">
              <a:spcBef>
                <a:spcPts val="600"/>
              </a:spcBef>
              <a:buClr>
                <a:srgbClr val="000000">
                  <a:lumMod val="50000"/>
                  <a:lumOff val="50000"/>
                </a:srgbClr>
              </a:buClr>
              <a:buFont typeface="Arial" panose="05050102010706020507" pitchFamily="18" charset="2"/>
              <a:buChar char="•"/>
              <a:defRPr/>
            </a:pPr>
            <a:r>
              <a:rPr lang="en-US" dirty="0" smtClean="0">
                <a:solidFill>
                  <a:schemeClr val="tx1">
                    <a:lumMod val="75000"/>
                    <a:lumOff val="25000"/>
                  </a:schemeClr>
                </a:solidFill>
                <a:latin typeface="Segoe UI"/>
                <a:cs typeface="Segoe UI"/>
                <a:sym typeface="Arial"/>
              </a:rPr>
              <a:t>Based </a:t>
            </a:r>
            <a:r>
              <a:rPr lang="en-US" dirty="0">
                <a:solidFill>
                  <a:schemeClr val="tx1">
                    <a:lumMod val="75000"/>
                    <a:lumOff val="25000"/>
                  </a:schemeClr>
                </a:solidFill>
                <a:latin typeface="Segoe UI"/>
                <a:cs typeface="Segoe UI"/>
                <a:sym typeface="Arial"/>
              </a:rPr>
              <a:t>on structured input data</a:t>
            </a:r>
            <a:endParaRPr lang="en-US" dirty="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en-US" dirty="0">
                <a:solidFill>
                  <a:schemeClr val="tx1">
                    <a:lumMod val="75000"/>
                    <a:lumOff val="25000"/>
                  </a:schemeClr>
                </a:solidFill>
                <a:latin typeface="Segoe UI"/>
                <a:cs typeface="Segoe UI"/>
                <a:sym typeface="Arial"/>
              </a:rPr>
              <a:t>Involved significant manual work</a:t>
            </a:r>
            <a:endParaRPr lang="en-US" dirty="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en-US" dirty="0">
                <a:solidFill>
                  <a:schemeClr val="tx1">
                    <a:lumMod val="75000"/>
                    <a:lumOff val="25000"/>
                  </a:schemeClr>
                </a:solidFill>
                <a:latin typeface="Segoe UI"/>
                <a:cs typeface="Segoe UI"/>
                <a:sym typeface="Arial"/>
              </a:rPr>
              <a:t>Prone to discrepancies associated with data entry</a:t>
            </a:r>
            <a:endParaRPr lang="en-US" dirty="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en-US" dirty="0">
                <a:solidFill>
                  <a:schemeClr val="tx1">
                    <a:lumMod val="75000"/>
                    <a:lumOff val="25000"/>
                  </a:schemeClr>
                </a:solidFill>
                <a:latin typeface="Segoe UI"/>
                <a:cs typeface="Segoe UI"/>
                <a:sym typeface="Arial"/>
              </a:rPr>
              <a:t>Require employees to access </a:t>
            </a:r>
            <a:r>
              <a:rPr lang="en-US" dirty="0" smtClean="0">
                <a:solidFill>
                  <a:schemeClr val="tx1">
                    <a:lumMod val="75000"/>
                    <a:lumOff val="25000"/>
                  </a:schemeClr>
                </a:solidFill>
                <a:latin typeface="Segoe UI"/>
                <a:cs typeface="Segoe UI"/>
                <a:sym typeface="Arial"/>
              </a:rPr>
              <a:t>a limited number of </a:t>
            </a:r>
            <a:r>
              <a:rPr lang="en-US" dirty="0">
                <a:solidFill>
                  <a:schemeClr val="tx1">
                    <a:lumMod val="75000"/>
                    <a:lumOff val="25000"/>
                  </a:schemeClr>
                </a:solidFill>
                <a:latin typeface="Segoe UI"/>
                <a:cs typeface="Segoe UI"/>
                <a:sym typeface="Arial"/>
              </a:rPr>
              <a:t>platforms or applications</a:t>
            </a:r>
            <a:endParaRPr lang="en-US" dirty="0">
              <a:solidFill>
                <a:schemeClr val="tx1">
                  <a:lumMod val="75000"/>
                  <a:lumOff val="25000"/>
                </a:schemeClr>
              </a:solidFill>
              <a:latin typeface="Segoe UI"/>
              <a:cs typeface="Segoe UI"/>
            </a:endParaRPr>
          </a:p>
          <a:p>
            <a:pPr defTabSz="457189">
              <a:spcBef>
                <a:spcPts val="600"/>
              </a:spcBef>
              <a:buClr>
                <a:srgbClr val="000000">
                  <a:lumMod val="50000"/>
                  <a:lumOff val="50000"/>
                </a:srgbClr>
              </a:buClr>
              <a:buFont typeface="Arial" panose="05050102010706020507" pitchFamily="18" charset="2"/>
              <a:buChar char="•"/>
              <a:defRPr/>
            </a:pPr>
            <a:r>
              <a:rPr lang="en-CA" kern="0" spc="-15" dirty="0">
                <a:solidFill>
                  <a:schemeClr val="tx1">
                    <a:lumMod val="75000"/>
                    <a:lumOff val="25000"/>
                  </a:schemeClr>
                </a:solidFill>
                <a:latin typeface="Segoe UI"/>
                <a:cs typeface="Segoe UI"/>
                <a:sym typeface="Arial"/>
              </a:rPr>
              <a:t>Prone to fluctuations in demand and / or backlogs</a:t>
            </a:r>
            <a:endParaRPr lang="en-CA" kern="0" spc="-15" dirty="0">
              <a:solidFill>
                <a:schemeClr val="tx1">
                  <a:lumMod val="75000"/>
                  <a:lumOff val="25000"/>
                </a:schemeClr>
              </a:solidFill>
              <a:latin typeface="Segoe UI"/>
              <a:cs typeface="Segoe UI"/>
            </a:endParaRPr>
          </a:p>
          <a:p>
            <a:pPr defTabSz="457189">
              <a:spcBef>
                <a:spcPts val="600"/>
              </a:spcBef>
              <a:buClr>
                <a:srgbClr val="000000">
                  <a:lumMod val="50000"/>
                  <a:lumOff val="50000"/>
                </a:srgbClr>
              </a:buClr>
              <a:buFont typeface="Arial" panose="05050102010706020507" pitchFamily="18" charset="2"/>
              <a:buChar char="•"/>
              <a:defRPr/>
            </a:pPr>
            <a:r>
              <a:rPr lang="en-CA" kern="0" spc="-15" dirty="0">
                <a:solidFill>
                  <a:schemeClr val="tx1">
                    <a:lumMod val="75000"/>
                    <a:lumOff val="25000"/>
                  </a:schemeClr>
                </a:solidFill>
                <a:latin typeface="Segoe UI"/>
                <a:cs typeface="Segoe UI"/>
                <a:sym typeface="Arial"/>
              </a:rPr>
              <a:t>Mid-to-high transaction </a:t>
            </a:r>
            <a:r>
              <a:rPr lang="en-CA" kern="0" spc="-15" dirty="0" smtClean="0">
                <a:solidFill>
                  <a:schemeClr val="tx1">
                    <a:lumMod val="75000"/>
                    <a:lumOff val="25000"/>
                  </a:schemeClr>
                </a:solidFill>
                <a:latin typeface="Segoe UI"/>
                <a:cs typeface="Segoe UI"/>
                <a:sym typeface="Arial"/>
              </a:rPr>
              <a:t>volume</a:t>
            </a:r>
          </a:p>
          <a:p>
            <a:pPr defTabSz="457189">
              <a:spcBef>
                <a:spcPts val="600"/>
              </a:spcBef>
              <a:buClr>
                <a:srgbClr val="000000">
                  <a:lumMod val="50000"/>
                  <a:lumOff val="50000"/>
                </a:srgbClr>
              </a:buClr>
              <a:buFont typeface="Arial" panose="05050102010706020507" pitchFamily="18" charset="2"/>
              <a:buChar char="•"/>
              <a:defRPr/>
            </a:pPr>
            <a:r>
              <a:rPr lang="en-CA" kern="0" spc="-15" dirty="0" smtClean="0">
                <a:solidFill>
                  <a:schemeClr val="tx1">
                    <a:lumMod val="75000"/>
                    <a:lumOff val="25000"/>
                  </a:schemeClr>
                </a:solidFill>
                <a:latin typeface="Segoe UI"/>
                <a:cs typeface="Segoe UI"/>
                <a:sym typeface="Arial"/>
              </a:rPr>
              <a:t>Replicated processes </a:t>
            </a:r>
            <a:endParaRPr lang="en-CA" kern="0" spc="-15" dirty="0">
              <a:solidFill>
                <a:schemeClr val="tx1">
                  <a:lumMod val="75000"/>
                  <a:lumOff val="25000"/>
                </a:schemeClr>
              </a:solidFill>
              <a:latin typeface="Segoe UI"/>
              <a:cs typeface="Segoe UI"/>
            </a:endParaRPr>
          </a:p>
        </p:txBody>
      </p:sp>
      <p:sp>
        <p:nvSpPr>
          <p:cNvPr id="5" name="Rectangle 4"/>
          <p:cNvSpPr/>
          <p:nvPr/>
        </p:nvSpPr>
        <p:spPr>
          <a:xfrm>
            <a:off x="6089374" y="1858745"/>
            <a:ext cx="5706406" cy="4231928"/>
          </a:xfrm>
          <a:prstGeom prst="rect">
            <a:avLst/>
          </a:prstGeom>
        </p:spPr>
        <p:txBody>
          <a:bodyPr wrap="square">
            <a:spAutoFit/>
          </a:bodyPr>
          <a:lstStyle/>
          <a:p>
            <a:pPr lvl="0" defTabSz="457189">
              <a:spcBef>
                <a:spcPts val="600"/>
              </a:spcBef>
              <a:buClr>
                <a:srgbClr val="000000">
                  <a:lumMod val="50000"/>
                  <a:lumOff val="50000"/>
                </a:srgbClr>
              </a:buClr>
              <a:defRPr/>
            </a:pPr>
            <a:r>
              <a:rPr lang="en-US" b="1" kern="0" dirty="0" smtClean="0">
                <a:solidFill>
                  <a:srgbClr val="000000"/>
                </a:solidFill>
                <a:latin typeface="Segoe UI" panose="020B0502040204020203" pitchFamily="34" charset="0"/>
                <a:cs typeface="Segoe UI" panose="020B0502040204020203" pitchFamily="34" charset="0"/>
                <a:sym typeface="Arial"/>
              </a:rPr>
              <a:t>To kick start your journey, you should: </a:t>
            </a:r>
            <a:endParaRPr lang="en-US" dirty="0">
              <a:solidFill>
                <a:schemeClr val="tx1">
                  <a:lumMod val="75000"/>
                  <a:lumOff val="25000"/>
                </a:schemeClr>
              </a:solidFill>
              <a:latin typeface="Segoe UI"/>
              <a:cs typeface="Segoe UI"/>
              <a:sym typeface="Arial"/>
            </a:endParaRPr>
          </a:p>
          <a:p>
            <a:pPr lvl="0" defTabSz="457189">
              <a:spcBef>
                <a:spcPts val="600"/>
              </a:spcBef>
              <a:buClr>
                <a:srgbClr val="000000">
                  <a:lumMod val="50000"/>
                  <a:lumOff val="50000"/>
                </a:srgbClr>
              </a:buClr>
              <a:buFont typeface="Arial" panose="05050102010706020507" pitchFamily="18" charset="2"/>
              <a:buChar char="•"/>
              <a:defRPr/>
            </a:pPr>
            <a:r>
              <a:rPr lang="en-US" dirty="0" smtClean="0">
                <a:solidFill>
                  <a:schemeClr val="tx1">
                    <a:lumMod val="75000"/>
                    <a:lumOff val="25000"/>
                  </a:schemeClr>
                </a:solidFill>
                <a:latin typeface="Segoe UI"/>
                <a:cs typeface="Segoe UI"/>
                <a:sym typeface="Arial"/>
              </a:rPr>
              <a:t>Determine your business needs and the right processes to automate (design thinking)</a:t>
            </a:r>
            <a:endParaRPr lang="en-US" dirty="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en-US" dirty="0" smtClean="0">
                <a:solidFill>
                  <a:schemeClr val="tx1">
                    <a:lumMod val="75000"/>
                    <a:lumOff val="25000"/>
                  </a:schemeClr>
                </a:solidFill>
                <a:latin typeface="Segoe UI"/>
                <a:cs typeface="Segoe UI"/>
                <a:sym typeface="Arial"/>
              </a:rPr>
              <a:t>Consult your IT Innovation Department</a:t>
            </a:r>
            <a:endParaRPr lang="en-US" dirty="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r>
              <a:rPr lang="en-US" dirty="0" smtClean="0">
                <a:solidFill>
                  <a:schemeClr val="tx1">
                    <a:lumMod val="75000"/>
                    <a:lumOff val="25000"/>
                  </a:schemeClr>
                </a:solidFill>
                <a:latin typeface="Segoe UI"/>
                <a:cs typeface="Segoe UI"/>
                <a:sym typeface="Arial"/>
              </a:rPr>
              <a:t>Check your </a:t>
            </a:r>
            <a:r>
              <a:rPr lang="en-US" dirty="0">
                <a:solidFill>
                  <a:schemeClr val="tx1">
                    <a:lumMod val="75000"/>
                    <a:lumOff val="25000"/>
                  </a:schemeClr>
                </a:solidFill>
                <a:latin typeface="Segoe UI"/>
                <a:cs typeface="Segoe UI"/>
                <a:sym typeface="Arial"/>
              </a:rPr>
              <a:t>available </a:t>
            </a:r>
            <a:r>
              <a:rPr lang="en-US" dirty="0" smtClean="0">
                <a:solidFill>
                  <a:schemeClr val="tx1">
                    <a:lumMod val="75000"/>
                    <a:lumOff val="25000"/>
                  </a:schemeClr>
                </a:solidFill>
                <a:latin typeface="Segoe UI"/>
                <a:cs typeface="Segoe UI"/>
                <a:sym typeface="Arial"/>
              </a:rPr>
              <a:t>resources (financial, HR, key partners, etc.) </a:t>
            </a:r>
          </a:p>
          <a:p>
            <a:pPr lvl="0" defTabSz="457189">
              <a:spcBef>
                <a:spcPts val="600"/>
              </a:spcBef>
              <a:buClr>
                <a:srgbClr val="000000">
                  <a:lumMod val="50000"/>
                  <a:lumOff val="50000"/>
                </a:srgbClr>
              </a:buClr>
              <a:buFont typeface="Arial" panose="05050102010706020507" pitchFamily="18" charset="2"/>
              <a:buChar char="•"/>
              <a:defRPr/>
            </a:pPr>
            <a:r>
              <a:rPr lang="en-US" dirty="0" smtClean="0">
                <a:solidFill>
                  <a:schemeClr val="tx1">
                    <a:lumMod val="75000"/>
                    <a:lumOff val="25000"/>
                  </a:schemeClr>
                </a:solidFill>
                <a:latin typeface="Segoe UI"/>
                <a:cs typeface="Segoe UI"/>
              </a:rPr>
              <a:t>Consult with your senior management</a:t>
            </a:r>
          </a:p>
          <a:p>
            <a:pPr lvl="0" defTabSz="457189">
              <a:spcBef>
                <a:spcPts val="600"/>
              </a:spcBef>
              <a:buClr>
                <a:srgbClr val="000000">
                  <a:lumMod val="50000"/>
                  <a:lumOff val="50000"/>
                </a:srgbClr>
              </a:buClr>
              <a:buFont typeface="Arial" panose="05050102010706020507" pitchFamily="18" charset="2"/>
              <a:buChar char="•"/>
              <a:defRPr/>
            </a:pPr>
            <a:r>
              <a:rPr lang="en-US" dirty="0" smtClean="0">
                <a:solidFill>
                  <a:schemeClr val="tx1">
                    <a:lumMod val="75000"/>
                    <a:lumOff val="25000"/>
                  </a:schemeClr>
                </a:solidFill>
                <a:latin typeface="Segoe UI"/>
                <a:cs typeface="Segoe UI"/>
              </a:rPr>
              <a:t>Confirm your need for procurement (consult with your experts!) </a:t>
            </a:r>
          </a:p>
          <a:p>
            <a:pPr lvl="0" defTabSz="457189">
              <a:spcBef>
                <a:spcPts val="600"/>
              </a:spcBef>
              <a:buClr>
                <a:srgbClr val="000000">
                  <a:lumMod val="50000"/>
                  <a:lumOff val="50000"/>
                </a:srgbClr>
              </a:buClr>
              <a:buFont typeface="Arial" panose="05050102010706020507" pitchFamily="18" charset="2"/>
              <a:buChar char="•"/>
              <a:defRPr/>
            </a:pPr>
            <a:r>
              <a:rPr lang="en-US" dirty="0" smtClean="0">
                <a:solidFill>
                  <a:schemeClr val="tx1">
                    <a:lumMod val="75000"/>
                    <a:lumOff val="25000"/>
                  </a:schemeClr>
                </a:solidFill>
                <a:latin typeface="Segoe UI"/>
                <a:cs typeface="Segoe UI"/>
              </a:rPr>
              <a:t>Begin plans for project management (governance, gating, change management, communications and engagement, etc.)</a:t>
            </a:r>
            <a:endParaRPr lang="en-US" dirty="0">
              <a:solidFill>
                <a:schemeClr val="tx1">
                  <a:lumMod val="75000"/>
                  <a:lumOff val="25000"/>
                </a:schemeClr>
              </a:solidFill>
              <a:latin typeface="Segoe UI"/>
              <a:cs typeface="Segoe UI"/>
            </a:endParaRPr>
          </a:p>
          <a:p>
            <a:pPr lvl="0" defTabSz="457189">
              <a:spcBef>
                <a:spcPts val="600"/>
              </a:spcBef>
              <a:buClr>
                <a:srgbClr val="000000">
                  <a:lumMod val="50000"/>
                  <a:lumOff val="50000"/>
                </a:srgbClr>
              </a:buClr>
              <a:buFont typeface="Arial" panose="05050102010706020507" pitchFamily="18" charset="2"/>
              <a:buChar char="•"/>
              <a:defRPr/>
            </a:pPr>
            <a:endParaRPr lang="en-CA" kern="0" spc="-15" dirty="0">
              <a:solidFill>
                <a:schemeClr val="tx1">
                  <a:lumMod val="75000"/>
                  <a:lumOff val="25000"/>
                </a:schemeClr>
              </a:solidFill>
              <a:latin typeface="Segoe UI"/>
              <a:cs typeface="Segoe UI"/>
            </a:endParaRPr>
          </a:p>
        </p:txBody>
      </p:sp>
    </p:spTree>
    <p:extLst>
      <p:ext uri="{BB962C8B-B14F-4D97-AF65-F5344CB8AC3E}">
        <p14:creationId xmlns:p14="http://schemas.microsoft.com/office/powerpoint/2010/main" val="224707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EDSC Palette 1">
  <a:themeElements>
    <a:clrScheme name="ESDC Pallette 1">
      <a:dk1>
        <a:srgbClr val="000000"/>
      </a:dk1>
      <a:lt1>
        <a:srgbClr val="FFFFFF"/>
      </a:lt1>
      <a:dk2>
        <a:srgbClr val="1F497D"/>
      </a:dk2>
      <a:lt2>
        <a:srgbClr val="EEECE1"/>
      </a:lt2>
      <a:accent1>
        <a:srgbClr val="01A4B5"/>
      </a:accent1>
      <a:accent2>
        <a:srgbClr val="63B9AE"/>
      </a:accent2>
      <a:accent3>
        <a:srgbClr val="E63D52"/>
      </a:accent3>
      <a:accent4>
        <a:srgbClr val="F18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D54E3866594B48B4C20F47F7EF01E9" ma:contentTypeVersion="14" ma:contentTypeDescription="Create a new document." ma:contentTypeScope="" ma:versionID="581b638e865f7284807e79118c5e1052">
  <xsd:schema xmlns:xsd="http://www.w3.org/2001/XMLSchema" xmlns:xs="http://www.w3.org/2001/XMLSchema" xmlns:p="http://schemas.microsoft.com/office/2006/metadata/properties" xmlns:ns1="http://schemas.microsoft.com/sharepoint/v3" xmlns:ns2="966d347c-0fa6-4739-92a6-d100d54a44dc" xmlns:ns3="4054e2e6-7757-4861-a73d-34a0880d8c2e" targetNamespace="http://schemas.microsoft.com/office/2006/metadata/properties" ma:root="true" ma:fieldsID="59918c1a1c02781333f085aac19cba06" ns1:_="" ns2:_="" ns3:_="">
    <xsd:import namespace="http://schemas.microsoft.com/sharepoint/v3"/>
    <xsd:import namespace="966d347c-0fa6-4739-92a6-d100d54a44dc"/>
    <xsd:import namespace="4054e2e6-7757-4861-a73d-34a0880d8c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6d347c-0fa6-4739-92a6-d100d54a4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54e2e6-7757-4861-a73d-34a0880d8c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084B90E-5344-496D-BDFC-B152EE8E3A05}">
  <ds:schemaRefs>
    <ds:schemaRef ds:uri="http://schemas.microsoft.com/sharepoint/v3/contenttype/forms"/>
  </ds:schemaRefs>
</ds:datastoreItem>
</file>

<file path=customXml/itemProps2.xml><?xml version="1.0" encoding="utf-8"?>
<ds:datastoreItem xmlns:ds="http://schemas.openxmlformats.org/officeDocument/2006/customXml" ds:itemID="{A2A084BE-7AB0-4C44-8C1C-12B97EE88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6d347c-0fa6-4739-92a6-d100d54a44dc"/>
    <ds:schemaRef ds:uri="4054e2e6-7757-4861-a73d-34a0880d8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5CF213-DA8D-4CCD-86BE-696A24797178}">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054e2e6-7757-4861-a73d-34a0880d8c2e"/>
    <ds:schemaRef ds:uri="966d347c-0fa6-4739-92a6-d100d54a44dc"/>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1002</TotalTime>
  <Words>966</Words>
  <Application>Microsoft Office PowerPoint</Application>
  <PresentationFormat>Widescreen</PresentationFormat>
  <Paragraphs>131</Paragraphs>
  <Slides>11</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Arial,Sans-Serif</vt:lpstr>
      <vt:lpstr>Calibri</vt:lpstr>
      <vt:lpstr>Helvetica</vt:lpstr>
      <vt:lpstr>Open Sans</vt:lpstr>
      <vt:lpstr>Segoe UI</vt:lpstr>
      <vt:lpstr>Symbol</vt:lpstr>
      <vt:lpstr>Verdana</vt:lpstr>
      <vt:lpstr>Wingdings</vt:lpstr>
      <vt:lpstr>3_EDSC Palette 1</vt:lpstr>
      <vt:lpstr>EDSC Palette 1</vt:lpstr>
      <vt:lpstr>4_EDSC Palette 1</vt:lpstr>
      <vt:lpstr>1_EDSC Palette 1</vt:lpstr>
      <vt:lpstr>PowerPoint Presentation</vt:lpstr>
      <vt:lpstr>PowerPoint Presentation</vt:lpstr>
      <vt:lpstr>What is Robotic Process Automation (RPA)</vt:lpstr>
      <vt:lpstr>PowerPoint Presentation</vt:lpstr>
      <vt:lpstr>PowerPoint Presentation</vt:lpstr>
      <vt:lpstr>PowerPoint Presentation</vt:lpstr>
      <vt:lpstr>RPA Successes </vt:lpstr>
      <vt:lpstr>How to start your RPA journey</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Unions Briefing 2906 En</dc:title>
  <dc:creator>Jordana</dc:creator>
  <cp:lastModifiedBy>Schryburt, Sylvie SS [NC]</cp:lastModifiedBy>
  <cp:revision>547</cp:revision>
  <dcterms:created xsi:type="dcterms:W3CDTF">2020-04-21T13:37:51Z</dcterms:created>
  <dcterms:modified xsi:type="dcterms:W3CDTF">2021-10-27T15:30:45Z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0x010100F4D54E3866594B48B4C20F47F7EF01E9</vt:lpwstr>
  </property>
</Properties>
</file>