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714" r:id="rId6"/>
  </p:sldMasterIdLst>
  <p:notesMasterIdLst>
    <p:notesMasterId r:id="rId14"/>
  </p:notesMasterIdLst>
  <p:sldIdLst>
    <p:sldId id="2524" r:id="rId7"/>
    <p:sldId id="2531" r:id="rId8"/>
    <p:sldId id="640" r:id="rId9"/>
    <p:sldId id="2528" r:id="rId10"/>
    <p:sldId id="2525" r:id="rId11"/>
    <p:sldId id="2530"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0C420-4016-F9AE-59E9-562A65C0BC76}" name="Hall, Dawn (she/her, elle)" initials="DH" userId="S::DAHALL@tbs-sct.gc.ca::857e4f71-cd06-436e-af23-9137fad2620d" providerId="AD"/>
  <p188:author id="{B61893A1-AF16-8B41-21A3-A8CAB8496BCD}" name="Beckles, Kara (she/her, elle)" initials="KB" userId="S::KBECKLES@tbs-sct.gc.ca::97dd28b7-041f-4d87-ae47-99cd477b89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CE5CD-2507-4B70-BB3B-254579DBE54F}" v="1" dt="2025-11-12T18:15:4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image" Target="../media/image43.svg"/><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ata5.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3.svg"/><Relationship Id="rId26" Type="http://schemas.openxmlformats.org/officeDocument/2006/relationships/image" Target="../media/image91.svg"/><Relationship Id="rId3" Type="http://schemas.openxmlformats.org/officeDocument/2006/relationships/image" Target="../media/image68.png"/><Relationship Id="rId21" Type="http://schemas.openxmlformats.org/officeDocument/2006/relationships/image" Target="../media/image86.png"/><Relationship Id="rId34" Type="http://schemas.openxmlformats.org/officeDocument/2006/relationships/image" Target="../media/image99.sv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2" Type="http://schemas.openxmlformats.org/officeDocument/2006/relationships/image" Target="../media/image67.svg"/><Relationship Id="rId16" Type="http://schemas.openxmlformats.org/officeDocument/2006/relationships/image" Target="../media/image81.svg"/><Relationship Id="rId20" Type="http://schemas.openxmlformats.org/officeDocument/2006/relationships/image" Target="../media/image85.svg"/><Relationship Id="rId29" Type="http://schemas.openxmlformats.org/officeDocument/2006/relationships/image" Target="../media/image94.png"/><Relationship Id="rId1" Type="http://schemas.openxmlformats.org/officeDocument/2006/relationships/image" Target="../media/image66.png"/><Relationship Id="rId6" Type="http://schemas.openxmlformats.org/officeDocument/2006/relationships/image" Target="../media/image71.svg"/><Relationship Id="rId11" Type="http://schemas.openxmlformats.org/officeDocument/2006/relationships/image" Target="../media/image76.png"/><Relationship Id="rId24" Type="http://schemas.openxmlformats.org/officeDocument/2006/relationships/image" Target="../media/image89.svg"/><Relationship Id="rId32" Type="http://schemas.openxmlformats.org/officeDocument/2006/relationships/image" Target="../media/image97.sv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svg"/><Relationship Id="rId36" Type="http://schemas.openxmlformats.org/officeDocument/2006/relationships/image" Target="../media/image101.svg"/><Relationship Id="rId10" Type="http://schemas.openxmlformats.org/officeDocument/2006/relationships/image" Target="../media/image75.sv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 Id="rId22" Type="http://schemas.openxmlformats.org/officeDocument/2006/relationships/image" Target="../media/image87.svg"/><Relationship Id="rId27" Type="http://schemas.openxmlformats.org/officeDocument/2006/relationships/image" Target="../media/image92.png"/><Relationship Id="rId30" Type="http://schemas.openxmlformats.org/officeDocument/2006/relationships/image" Target="../media/image95.svg"/><Relationship Id="rId35" Type="http://schemas.openxmlformats.org/officeDocument/2006/relationships/image" Target="../media/image100.png"/><Relationship Id="rId8" Type="http://schemas.openxmlformats.org/officeDocument/2006/relationships/image" Target="../media/image7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image" Target="../media/image43.svg"/><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diagrams/_rels/drawing5.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3.svg"/><Relationship Id="rId26" Type="http://schemas.openxmlformats.org/officeDocument/2006/relationships/image" Target="../media/image91.svg"/><Relationship Id="rId3" Type="http://schemas.openxmlformats.org/officeDocument/2006/relationships/image" Target="../media/image68.png"/><Relationship Id="rId21" Type="http://schemas.openxmlformats.org/officeDocument/2006/relationships/image" Target="../media/image86.png"/><Relationship Id="rId34" Type="http://schemas.openxmlformats.org/officeDocument/2006/relationships/image" Target="../media/image99.sv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2" Type="http://schemas.openxmlformats.org/officeDocument/2006/relationships/image" Target="../media/image67.svg"/><Relationship Id="rId16" Type="http://schemas.openxmlformats.org/officeDocument/2006/relationships/image" Target="../media/image81.svg"/><Relationship Id="rId20" Type="http://schemas.openxmlformats.org/officeDocument/2006/relationships/image" Target="../media/image85.svg"/><Relationship Id="rId29" Type="http://schemas.openxmlformats.org/officeDocument/2006/relationships/image" Target="../media/image94.png"/><Relationship Id="rId1" Type="http://schemas.openxmlformats.org/officeDocument/2006/relationships/image" Target="../media/image66.png"/><Relationship Id="rId6" Type="http://schemas.openxmlformats.org/officeDocument/2006/relationships/image" Target="../media/image71.svg"/><Relationship Id="rId11" Type="http://schemas.openxmlformats.org/officeDocument/2006/relationships/image" Target="../media/image76.png"/><Relationship Id="rId24" Type="http://schemas.openxmlformats.org/officeDocument/2006/relationships/image" Target="../media/image89.svg"/><Relationship Id="rId32" Type="http://schemas.openxmlformats.org/officeDocument/2006/relationships/image" Target="../media/image97.sv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svg"/><Relationship Id="rId36" Type="http://schemas.openxmlformats.org/officeDocument/2006/relationships/image" Target="../media/image101.svg"/><Relationship Id="rId10" Type="http://schemas.openxmlformats.org/officeDocument/2006/relationships/image" Target="../media/image75.sv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 Id="rId22" Type="http://schemas.openxmlformats.org/officeDocument/2006/relationships/image" Target="../media/image87.svg"/><Relationship Id="rId27" Type="http://schemas.openxmlformats.org/officeDocument/2006/relationships/image" Target="../media/image92.png"/><Relationship Id="rId30" Type="http://schemas.openxmlformats.org/officeDocument/2006/relationships/image" Target="../media/image95.svg"/><Relationship Id="rId35" Type="http://schemas.openxmlformats.org/officeDocument/2006/relationships/image" Target="../media/image100.png"/><Relationship Id="rId8" Type="http://schemas.openxmlformats.org/officeDocument/2006/relationships/image" Target="../media/image7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8E646-1B51-4733-B787-3EE33267FE2F}" type="doc">
      <dgm:prSet loTypeId="urn:microsoft.com/office/officeart/2005/8/layout/vList3" loCatId="picture" qsTypeId="urn:microsoft.com/office/officeart/2005/8/quickstyle/simple3" qsCatId="simple" csTypeId="urn:microsoft.com/office/officeart/2005/8/colors/accent0_3" csCatId="mainScheme" phldr="1"/>
      <dgm:spPr/>
      <dgm:t>
        <a:bodyPr/>
        <a:lstStyle/>
        <a:p>
          <a:endParaRPr lang="en-CA"/>
        </a:p>
      </dgm:t>
    </dgm:pt>
    <dgm:pt modelId="{A8B43067-B5AD-4009-AADC-764A04468BE7}">
      <dgm:prSet custT="1"/>
      <dgm:spPr/>
      <dgm:t>
        <a:bodyPr/>
        <a:lstStyle/>
        <a:p>
          <a:r>
            <a:rPr lang="fr-FR" sz="1000" b="1" u="none"/>
            <a:t>Centre d’expertise en IA : </a:t>
          </a:r>
          <a:r>
            <a:rPr lang="fr-FR" sz="1000" b="0" i="0"/>
            <a:t>L’adoption de l’IA à l’échelle du GC est soutenue par la fourniture de conseils sur les projets, l’aide à l’identification des cas d’utilisation, l’encouragement de l’expérimentation et de la mise à l’échelle, la prestation de conseils sur les processus communs et le partage des pratiques exemplaires, de l’expérience, des connaissances et du code.</a:t>
          </a:r>
          <a:endParaRPr lang="en-CA" sz="1000" b="0"/>
        </a:p>
      </dgm:t>
    </dgm:pt>
    <dgm:pt modelId="{E085D556-9A2A-42F7-956E-C20E12C68309}" type="parTrans" cxnId="{8A0878B7-B02D-493D-A175-DAE475DB154D}">
      <dgm:prSet/>
      <dgm:spPr/>
      <dgm:t>
        <a:bodyPr/>
        <a:lstStyle/>
        <a:p>
          <a:endParaRPr lang="en-CA" sz="1000"/>
        </a:p>
      </dgm:t>
    </dgm:pt>
    <dgm:pt modelId="{44E5BA6B-E053-49DC-BAF8-9D2232A9D3A6}" type="sibTrans" cxnId="{8A0878B7-B02D-493D-A175-DAE475DB154D}">
      <dgm:prSet/>
      <dgm:spPr/>
      <dgm:t>
        <a:bodyPr/>
        <a:lstStyle/>
        <a:p>
          <a:endParaRPr lang="en-CA" sz="1000"/>
        </a:p>
      </dgm:t>
    </dgm:pt>
    <dgm:pt modelId="{5B18FABE-268C-4D67-94EF-7D9739192E9A}">
      <dgm:prSet custT="1"/>
      <dgm:spPr/>
      <dgm:t>
        <a:bodyPr/>
        <a:lstStyle/>
        <a:p>
          <a:r>
            <a:rPr lang="fr-CA" sz="1000" b="1"/>
            <a:t>Politiques, lois et gouvernance</a:t>
          </a:r>
          <a:r>
            <a:rPr lang="fr-FR" sz="1000" b="1" u="none"/>
            <a:t>: </a:t>
          </a:r>
          <a:r>
            <a:rPr lang="fr-CA" sz="1000"/>
            <a:t>Des lois et des politiques claires et à jour sont des outils habilitants clés pour l’adoption responsable de l’IA. Les lois et les politiques délimitent non seulement les contrôles requis pour déterminer et atténuer les risques, mais aussi l’espace dans lequel les développeurs et développeuses sont libres d’expérimenter et d’innover. </a:t>
          </a:r>
          <a:endParaRPr lang="en-CA" sz="1000" b="0"/>
        </a:p>
      </dgm:t>
    </dgm:pt>
    <dgm:pt modelId="{7E797B01-9F1E-4E57-87C5-6B9FA2D10B40}" type="parTrans" cxnId="{7B359052-92AC-46CE-B483-EBF744CC0E24}">
      <dgm:prSet/>
      <dgm:spPr/>
      <dgm:t>
        <a:bodyPr/>
        <a:lstStyle/>
        <a:p>
          <a:endParaRPr lang="en-CA" sz="1000"/>
        </a:p>
      </dgm:t>
    </dgm:pt>
    <dgm:pt modelId="{0D5A69DE-12DC-4ED3-BB75-C8A90242149E}" type="sibTrans" cxnId="{7B359052-92AC-46CE-B483-EBF744CC0E24}">
      <dgm:prSet/>
      <dgm:spPr/>
      <dgm:t>
        <a:bodyPr/>
        <a:lstStyle/>
        <a:p>
          <a:endParaRPr lang="en-CA" sz="1000"/>
        </a:p>
      </dgm:t>
    </dgm:pt>
    <dgm:pt modelId="{AA6FD3AA-F2BF-4CB9-BB64-D3175D0BA96B}">
      <dgm:prSet custT="1"/>
      <dgm:spPr/>
      <dgm:t>
        <a:bodyPr/>
        <a:lstStyle/>
        <a:p>
          <a:r>
            <a:rPr lang="fr-FR" sz="1000" b="1" u="none"/>
            <a:t>Talent et formation : </a:t>
          </a:r>
          <a:r>
            <a:rPr lang="fr-FR" sz="1000" b="0" u="none"/>
            <a:t>Comparer les besoins actuels en matière de talents de la main-d’œuvre et élaborer des plans pour répondre aux besoins grâce à la formation du personnel existant et au recrutement et au maintien en poste de talents spécialisés.</a:t>
          </a:r>
          <a:endParaRPr lang="en-CA" sz="1000" b="0"/>
        </a:p>
      </dgm:t>
    </dgm:pt>
    <dgm:pt modelId="{E20459A7-C0EA-442D-B02D-6F00C4EA56AC}" type="parTrans" cxnId="{DA64FE81-FB4A-4E63-9C04-2EF90E6A6A60}">
      <dgm:prSet/>
      <dgm:spPr/>
      <dgm:t>
        <a:bodyPr/>
        <a:lstStyle/>
        <a:p>
          <a:endParaRPr lang="en-CA" sz="1000"/>
        </a:p>
      </dgm:t>
    </dgm:pt>
    <dgm:pt modelId="{D8BCB3AB-6189-4C1C-97AF-1FEDBCA70D68}" type="sibTrans" cxnId="{DA64FE81-FB4A-4E63-9C04-2EF90E6A6A60}">
      <dgm:prSet/>
      <dgm:spPr/>
      <dgm:t>
        <a:bodyPr/>
        <a:lstStyle/>
        <a:p>
          <a:endParaRPr lang="en-CA" sz="1000"/>
        </a:p>
      </dgm:t>
    </dgm:pt>
    <dgm:pt modelId="{103096D0-7788-424E-AD72-07DDC109447A}">
      <dgm:prSet custT="1"/>
      <dgm:spPr/>
      <dgm:t>
        <a:bodyPr/>
        <a:lstStyle/>
        <a:p>
          <a:r>
            <a:rPr lang="fr-CA" sz="1000" b="1" dirty="0"/>
            <a:t>Engagement, transparence et valeur pour les Canadiens</a:t>
          </a:r>
          <a:r>
            <a:rPr lang="fr-FR" sz="1000" b="1" u="none" dirty="0"/>
            <a:t>: </a:t>
          </a:r>
          <a:r>
            <a:rPr lang="fr-FR" sz="1000" b="0" u="none" dirty="0"/>
            <a:t> </a:t>
          </a:r>
          <a:r>
            <a:rPr lang="fr-FR" sz="1000" b="0" i="0" dirty="0"/>
            <a:t>Un engagement public précoce et significatif sur l’utilisation de l’IA par la GC et une transparence accrue sur l’utilisation de l’IA grâce à la création d’un registre IA, à l’étiquetage des produits générés par l’IA et à la fourniture de moyens pour obtenir des explications ou des recours en cas de décision.</a:t>
          </a:r>
          <a:endParaRPr lang="en-CA" sz="1000" b="0" dirty="0"/>
        </a:p>
      </dgm:t>
    </dgm:pt>
    <dgm:pt modelId="{1A28D19F-5325-489A-B8C7-121BD54C24D2}" type="parTrans" cxnId="{CCB032D7-7950-4ED8-9B4E-2D2E5F40F23A}">
      <dgm:prSet/>
      <dgm:spPr/>
      <dgm:t>
        <a:bodyPr/>
        <a:lstStyle/>
        <a:p>
          <a:endParaRPr lang="en-CA" sz="1000"/>
        </a:p>
      </dgm:t>
    </dgm:pt>
    <dgm:pt modelId="{6053260F-882B-4F02-AE9D-119EF3661088}" type="sibTrans" cxnId="{CCB032D7-7950-4ED8-9B4E-2D2E5F40F23A}">
      <dgm:prSet/>
      <dgm:spPr/>
      <dgm:t>
        <a:bodyPr/>
        <a:lstStyle/>
        <a:p>
          <a:endParaRPr lang="en-CA" sz="1000"/>
        </a:p>
      </dgm:t>
    </dgm:pt>
    <dgm:pt modelId="{A7792AC9-92B1-4538-9BF6-8ABE4139C465}" type="pres">
      <dgm:prSet presAssocID="{4438E646-1B51-4733-B787-3EE33267FE2F}" presName="linearFlow" presStyleCnt="0">
        <dgm:presLayoutVars>
          <dgm:dir/>
          <dgm:resizeHandles val="exact"/>
        </dgm:presLayoutVars>
      </dgm:prSet>
      <dgm:spPr/>
    </dgm:pt>
    <dgm:pt modelId="{26FABC37-3202-4DEE-A430-9531025E963C}" type="pres">
      <dgm:prSet presAssocID="{A8B43067-B5AD-4009-AADC-764A04468BE7}" presName="composite" presStyleCnt="0"/>
      <dgm:spPr/>
    </dgm:pt>
    <dgm:pt modelId="{0E86C9C6-FDB4-4273-9FEB-FCBEE6B68435}" type="pres">
      <dgm:prSet presAssocID="{A8B43067-B5AD-4009-AADC-764A04468BE7}"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with solid fill"/>
        </a:ext>
      </dgm:extLst>
    </dgm:pt>
    <dgm:pt modelId="{22B92456-18A5-492B-ADCA-C9B8828DA67C}" type="pres">
      <dgm:prSet presAssocID="{A8B43067-B5AD-4009-AADC-764A04468BE7}" presName="txShp" presStyleLbl="node1" presStyleIdx="0" presStyleCnt="4">
        <dgm:presLayoutVars>
          <dgm:bulletEnabled val="1"/>
        </dgm:presLayoutVars>
      </dgm:prSet>
      <dgm:spPr/>
    </dgm:pt>
    <dgm:pt modelId="{7FB47F83-C0CA-42C2-BE53-22D45FDCA5F3}" type="pres">
      <dgm:prSet presAssocID="{44E5BA6B-E053-49DC-BAF8-9D2232A9D3A6}" presName="spacing" presStyleCnt="0"/>
      <dgm:spPr/>
    </dgm:pt>
    <dgm:pt modelId="{E6467BF4-6C78-4D83-B0C7-E975F8C5E725}" type="pres">
      <dgm:prSet presAssocID="{5B18FABE-268C-4D67-94EF-7D9739192E9A}" presName="composite" presStyleCnt="0"/>
      <dgm:spPr/>
    </dgm:pt>
    <dgm:pt modelId="{2BA874F2-AAEA-4251-9D5B-B04BF1605F95}" type="pres">
      <dgm:prSet presAssocID="{5B18FABE-268C-4D67-94EF-7D9739192E9A}"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urt with solid fill"/>
        </a:ext>
      </dgm:extLst>
    </dgm:pt>
    <dgm:pt modelId="{8B5D82F7-5907-4783-B425-6B75B82010D4}" type="pres">
      <dgm:prSet presAssocID="{5B18FABE-268C-4D67-94EF-7D9739192E9A}" presName="txShp" presStyleLbl="node1" presStyleIdx="1" presStyleCnt="4">
        <dgm:presLayoutVars>
          <dgm:bulletEnabled val="1"/>
        </dgm:presLayoutVars>
      </dgm:prSet>
      <dgm:spPr/>
    </dgm:pt>
    <dgm:pt modelId="{9406F8A5-6C66-4205-B22A-9C154E4D1B19}" type="pres">
      <dgm:prSet presAssocID="{0D5A69DE-12DC-4ED3-BB75-C8A90242149E}" presName="spacing" presStyleCnt="0"/>
      <dgm:spPr/>
    </dgm:pt>
    <dgm:pt modelId="{925E1A01-7C21-4B7D-AAF0-8E94A7BA16AD}" type="pres">
      <dgm:prSet presAssocID="{AA6FD3AA-F2BF-4CB9-BB64-D3175D0BA96B}" presName="composite" presStyleCnt="0"/>
      <dgm:spPr/>
    </dgm:pt>
    <dgm:pt modelId="{FA55E90A-0CE5-4495-B44A-9409F5F211CA}" type="pres">
      <dgm:prSet presAssocID="{AA6FD3AA-F2BF-4CB9-BB64-D3175D0BA96B}"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with solid fill"/>
        </a:ext>
      </dgm:extLst>
    </dgm:pt>
    <dgm:pt modelId="{6511981B-A772-4FEE-8EF5-95D4E53D5BE3}" type="pres">
      <dgm:prSet presAssocID="{AA6FD3AA-F2BF-4CB9-BB64-D3175D0BA96B}" presName="txShp" presStyleLbl="node1" presStyleIdx="2" presStyleCnt="4">
        <dgm:presLayoutVars>
          <dgm:bulletEnabled val="1"/>
        </dgm:presLayoutVars>
      </dgm:prSet>
      <dgm:spPr/>
    </dgm:pt>
    <dgm:pt modelId="{4718A883-E148-4973-B0D0-9D4A47A5135B}" type="pres">
      <dgm:prSet presAssocID="{D8BCB3AB-6189-4C1C-97AF-1FEDBCA70D68}" presName="spacing" presStyleCnt="0"/>
      <dgm:spPr/>
    </dgm:pt>
    <dgm:pt modelId="{CD1DB38E-D4CD-4865-BBD0-296604EAF328}" type="pres">
      <dgm:prSet presAssocID="{103096D0-7788-424E-AD72-07DDC109447A}" presName="composite" presStyleCnt="0"/>
      <dgm:spPr/>
    </dgm:pt>
    <dgm:pt modelId="{5B1EA552-49A9-4A2D-8BE6-40975FB1D890}" type="pres">
      <dgm:prSet presAssocID="{103096D0-7788-424E-AD72-07DDC109447A}"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brainstorm with solid fill"/>
        </a:ext>
      </dgm:extLst>
    </dgm:pt>
    <dgm:pt modelId="{F7B2874D-0B6D-452A-8614-A73EEBC8E376}" type="pres">
      <dgm:prSet presAssocID="{103096D0-7788-424E-AD72-07DDC109447A}" presName="txShp" presStyleLbl="node1" presStyleIdx="3" presStyleCnt="4">
        <dgm:presLayoutVars>
          <dgm:bulletEnabled val="1"/>
        </dgm:presLayoutVars>
      </dgm:prSet>
      <dgm:spPr/>
    </dgm:pt>
  </dgm:ptLst>
  <dgm:cxnLst>
    <dgm:cxn modelId="{9B50EB0D-05B0-4B72-9E95-D9E1D2B13610}" type="presOf" srcId="{103096D0-7788-424E-AD72-07DDC109447A}" destId="{F7B2874D-0B6D-452A-8614-A73EEBC8E376}" srcOrd="0" destOrd="0" presId="urn:microsoft.com/office/officeart/2005/8/layout/vList3"/>
    <dgm:cxn modelId="{C8FCCC64-D05A-4655-8CEC-B5098FE25093}" type="presOf" srcId="{A8B43067-B5AD-4009-AADC-764A04468BE7}" destId="{22B92456-18A5-492B-ADCA-C9B8828DA67C}" srcOrd="0" destOrd="0" presId="urn:microsoft.com/office/officeart/2005/8/layout/vList3"/>
    <dgm:cxn modelId="{7B359052-92AC-46CE-B483-EBF744CC0E24}" srcId="{4438E646-1B51-4733-B787-3EE33267FE2F}" destId="{5B18FABE-268C-4D67-94EF-7D9739192E9A}" srcOrd="1" destOrd="0" parTransId="{7E797B01-9F1E-4E57-87C5-6B9FA2D10B40}" sibTransId="{0D5A69DE-12DC-4ED3-BB75-C8A90242149E}"/>
    <dgm:cxn modelId="{DA64FE81-FB4A-4E63-9C04-2EF90E6A6A60}" srcId="{4438E646-1B51-4733-B787-3EE33267FE2F}" destId="{AA6FD3AA-F2BF-4CB9-BB64-D3175D0BA96B}" srcOrd="2" destOrd="0" parTransId="{E20459A7-C0EA-442D-B02D-6F00C4EA56AC}" sibTransId="{D8BCB3AB-6189-4C1C-97AF-1FEDBCA70D68}"/>
    <dgm:cxn modelId="{8A0878B7-B02D-493D-A175-DAE475DB154D}" srcId="{4438E646-1B51-4733-B787-3EE33267FE2F}" destId="{A8B43067-B5AD-4009-AADC-764A04468BE7}" srcOrd="0" destOrd="0" parTransId="{E085D556-9A2A-42F7-956E-C20E12C68309}" sibTransId="{44E5BA6B-E053-49DC-BAF8-9D2232A9D3A6}"/>
    <dgm:cxn modelId="{E10B9AC9-9297-4A1E-B509-A7A7F1701C72}" type="presOf" srcId="{5B18FABE-268C-4D67-94EF-7D9739192E9A}" destId="{8B5D82F7-5907-4783-B425-6B75B82010D4}" srcOrd="0" destOrd="0" presId="urn:microsoft.com/office/officeart/2005/8/layout/vList3"/>
    <dgm:cxn modelId="{537BEECC-FF3C-46F1-A49A-6483706E6985}" type="presOf" srcId="{4438E646-1B51-4733-B787-3EE33267FE2F}" destId="{A7792AC9-92B1-4538-9BF6-8ABE4139C465}" srcOrd="0" destOrd="0" presId="urn:microsoft.com/office/officeart/2005/8/layout/vList3"/>
    <dgm:cxn modelId="{5AFA6CD0-269F-4554-B356-E54ECEEAD0F4}" type="presOf" srcId="{AA6FD3AA-F2BF-4CB9-BB64-D3175D0BA96B}" destId="{6511981B-A772-4FEE-8EF5-95D4E53D5BE3}" srcOrd="0" destOrd="0" presId="urn:microsoft.com/office/officeart/2005/8/layout/vList3"/>
    <dgm:cxn modelId="{CCB032D7-7950-4ED8-9B4E-2D2E5F40F23A}" srcId="{4438E646-1B51-4733-B787-3EE33267FE2F}" destId="{103096D0-7788-424E-AD72-07DDC109447A}" srcOrd="3" destOrd="0" parTransId="{1A28D19F-5325-489A-B8C7-121BD54C24D2}" sibTransId="{6053260F-882B-4F02-AE9D-119EF3661088}"/>
    <dgm:cxn modelId="{01502C01-44AF-440A-BA3E-8BC5D4C886DA}" type="presParOf" srcId="{A7792AC9-92B1-4538-9BF6-8ABE4139C465}" destId="{26FABC37-3202-4DEE-A430-9531025E963C}" srcOrd="0" destOrd="0" presId="urn:microsoft.com/office/officeart/2005/8/layout/vList3"/>
    <dgm:cxn modelId="{AEF7D694-A23C-428F-84BA-1DEC6FBABD81}" type="presParOf" srcId="{26FABC37-3202-4DEE-A430-9531025E963C}" destId="{0E86C9C6-FDB4-4273-9FEB-FCBEE6B68435}" srcOrd="0" destOrd="0" presId="urn:microsoft.com/office/officeart/2005/8/layout/vList3"/>
    <dgm:cxn modelId="{251E4EDF-2BE8-4C5A-95BB-4B6ED073CEB3}" type="presParOf" srcId="{26FABC37-3202-4DEE-A430-9531025E963C}" destId="{22B92456-18A5-492B-ADCA-C9B8828DA67C}" srcOrd="1" destOrd="0" presId="urn:microsoft.com/office/officeart/2005/8/layout/vList3"/>
    <dgm:cxn modelId="{4F805C45-8AE2-4400-AD45-EBC9264F593C}" type="presParOf" srcId="{A7792AC9-92B1-4538-9BF6-8ABE4139C465}" destId="{7FB47F83-C0CA-42C2-BE53-22D45FDCA5F3}" srcOrd="1" destOrd="0" presId="urn:microsoft.com/office/officeart/2005/8/layout/vList3"/>
    <dgm:cxn modelId="{30631CEE-FFF3-47FF-839F-78EEFBA44035}" type="presParOf" srcId="{A7792AC9-92B1-4538-9BF6-8ABE4139C465}" destId="{E6467BF4-6C78-4D83-B0C7-E975F8C5E725}" srcOrd="2" destOrd="0" presId="urn:microsoft.com/office/officeart/2005/8/layout/vList3"/>
    <dgm:cxn modelId="{457B0917-A4C6-47A9-A38D-8530C71F4880}" type="presParOf" srcId="{E6467BF4-6C78-4D83-B0C7-E975F8C5E725}" destId="{2BA874F2-AAEA-4251-9D5B-B04BF1605F95}" srcOrd="0" destOrd="0" presId="urn:microsoft.com/office/officeart/2005/8/layout/vList3"/>
    <dgm:cxn modelId="{30CCA0F1-5A5B-4DDD-B643-B7EE9F4B32CD}" type="presParOf" srcId="{E6467BF4-6C78-4D83-B0C7-E975F8C5E725}" destId="{8B5D82F7-5907-4783-B425-6B75B82010D4}" srcOrd="1" destOrd="0" presId="urn:microsoft.com/office/officeart/2005/8/layout/vList3"/>
    <dgm:cxn modelId="{3D09ECA1-6766-4516-8192-BFDEF052BB15}" type="presParOf" srcId="{A7792AC9-92B1-4538-9BF6-8ABE4139C465}" destId="{9406F8A5-6C66-4205-B22A-9C154E4D1B19}" srcOrd="3" destOrd="0" presId="urn:microsoft.com/office/officeart/2005/8/layout/vList3"/>
    <dgm:cxn modelId="{3EF54D13-643B-4EB4-94A9-E4DEAB76824A}" type="presParOf" srcId="{A7792AC9-92B1-4538-9BF6-8ABE4139C465}" destId="{925E1A01-7C21-4B7D-AAF0-8E94A7BA16AD}" srcOrd="4" destOrd="0" presId="urn:microsoft.com/office/officeart/2005/8/layout/vList3"/>
    <dgm:cxn modelId="{5A18A6C8-1DC1-4307-B49C-3579C17C9BAF}" type="presParOf" srcId="{925E1A01-7C21-4B7D-AAF0-8E94A7BA16AD}" destId="{FA55E90A-0CE5-4495-B44A-9409F5F211CA}" srcOrd="0" destOrd="0" presId="urn:microsoft.com/office/officeart/2005/8/layout/vList3"/>
    <dgm:cxn modelId="{546FDE5D-57C5-4832-85FB-EF84017FAA0E}" type="presParOf" srcId="{925E1A01-7C21-4B7D-AAF0-8E94A7BA16AD}" destId="{6511981B-A772-4FEE-8EF5-95D4E53D5BE3}" srcOrd="1" destOrd="0" presId="urn:microsoft.com/office/officeart/2005/8/layout/vList3"/>
    <dgm:cxn modelId="{5A3B4D7F-6CA6-4527-8B60-6F34C5B25D1E}" type="presParOf" srcId="{A7792AC9-92B1-4538-9BF6-8ABE4139C465}" destId="{4718A883-E148-4973-B0D0-9D4A47A5135B}" srcOrd="5" destOrd="0" presId="urn:microsoft.com/office/officeart/2005/8/layout/vList3"/>
    <dgm:cxn modelId="{59B413D5-85F6-469D-8060-60F5794059B9}" type="presParOf" srcId="{A7792AC9-92B1-4538-9BF6-8ABE4139C465}" destId="{CD1DB38E-D4CD-4865-BBD0-296604EAF328}" srcOrd="6" destOrd="0" presId="urn:microsoft.com/office/officeart/2005/8/layout/vList3"/>
    <dgm:cxn modelId="{D6D6DCCE-0C05-4986-9CE5-232F58C1770F}" type="presParOf" srcId="{CD1DB38E-D4CD-4865-BBD0-296604EAF328}" destId="{5B1EA552-49A9-4A2D-8BE6-40975FB1D890}" srcOrd="0" destOrd="0" presId="urn:microsoft.com/office/officeart/2005/8/layout/vList3"/>
    <dgm:cxn modelId="{B70B0215-EEA5-40B8-A88F-FABECEB326CA}" type="presParOf" srcId="{CD1DB38E-D4CD-4865-BBD0-296604EAF328}" destId="{F7B2874D-0B6D-452A-8614-A73EEBC8E37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11D79-F7B0-4778-BCF6-A6377E7DC75D}" type="doc">
      <dgm:prSet loTypeId="urn:microsoft.com/office/officeart/2005/8/layout/vList3" loCatId="picture" qsTypeId="urn:microsoft.com/office/officeart/2005/8/quickstyle/simple4" qsCatId="simple" csTypeId="urn:microsoft.com/office/officeart/2005/8/colors/accent5_1" csCatId="accent5" phldr="1"/>
      <dgm:spPr/>
      <dgm:t>
        <a:bodyPr/>
        <a:lstStyle/>
        <a:p>
          <a:endParaRPr lang="en-CA"/>
        </a:p>
      </dgm:t>
    </dgm:pt>
    <dgm:pt modelId="{64278985-60E1-4A31-A269-23C5EB2E0835}">
      <dgm:prSet phldrT="[Text]"/>
      <dgm:spPr/>
      <dgm:t>
        <a:bodyPr/>
        <a:lstStyle/>
        <a:p>
          <a:r>
            <a:rPr lang="fr-FR" b="1"/>
            <a:t>Centré sur l’humain : </a:t>
          </a:r>
          <a:r>
            <a:rPr lang="fr-FR" b="0"/>
            <a:t>Nous nous concentrons sur les besoins de nos clients et de nos fonctionnaires pour décider où nous adoptons l’IA et comment nous l’intégrons dans notre travail.</a:t>
          </a:r>
          <a:endParaRPr lang="en-CA" b="0"/>
        </a:p>
      </dgm:t>
    </dgm:pt>
    <dgm:pt modelId="{6B6DABB2-95C2-47A5-8C83-46057BFD8718}" type="parTrans" cxnId="{70AA0462-B97E-4557-A45C-7A71D6586FF6}">
      <dgm:prSet/>
      <dgm:spPr/>
      <dgm:t>
        <a:bodyPr/>
        <a:lstStyle/>
        <a:p>
          <a:endParaRPr lang="en-CA"/>
        </a:p>
      </dgm:t>
    </dgm:pt>
    <dgm:pt modelId="{21BE0E28-2B40-46C8-B043-B7C30189800A}" type="sibTrans" cxnId="{70AA0462-B97E-4557-A45C-7A71D6586FF6}">
      <dgm:prSet/>
      <dgm:spPr/>
      <dgm:t>
        <a:bodyPr/>
        <a:lstStyle/>
        <a:p>
          <a:endParaRPr lang="en-CA"/>
        </a:p>
      </dgm:t>
    </dgm:pt>
    <dgm:pt modelId="{096484F1-6B64-45AE-A116-DF0077BB7DEF}">
      <dgm:prSet phldrT="[Text]"/>
      <dgm:spPr/>
      <dgm:t>
        <a:bodyPr/>
        <a:lstStyle/>
        <a:p>
          <a:r>
            <a:rPr lang="fr-FR" b="1"/>
            <a:t>Collaboration : </a:t>
          </a:r>
          <a:r>
            <a:rPr lang="fr-FR" b="0"/>
            <a:t>Nous travaillons ensemble à l’adoption de l’IA avec le public, les intervenants, les partenaires autochtones, d’autres administrations canadiennes et internationales et nos collègues du GC.</a:t>
          </a:r>
          <a:endParaRPr lang="en-CA" b="0"/>
        </a:p>
      </dgm:t>
    </dgm:pt>
    <dgm:pt modelId="{5764B952-4BF4-4B0F-B074-ABBC95B9D7EB}" type="parTrans" cxnId="{2CED8A33-C2E8-4B83-9ED0-0D3CC3B08335}">
      <dgm:prSet/>
      <dgm:spPr/>
      <dgm:t>
        <a:bodyPr/>
        <a:lstStyle/>
        <a:p>
          <a:endParaRPr lang="en-CA"/>
        </a:p>
      </dgm:t>
    </dgm:pt>
    <dgm:pt modelId="{502B97E1-DA2D-4AE6-A83B-E61F71CFB63E}" type="sibTrans" cxnId="{2CED8A33-C2E8-4B83-9ED0-0D3CC3B08335}">
      <dgm:prSet/>
      <dgm:spPr/>
      <dgm:t>
        <a:bodyPr/>
        <a:lstStyle/>
        <a:p>
          <a:endParaRPr lang="en-CA"/>
        </a:p>
      </dgm:t>
    </dgm:pt>
    <dgm:pt modelId="{0C28C476-3C38-4A5F-AA29-8370490DF8B8}">
      <dgm:prSet phldrT="[Text]"/>
      <dgm:spPr/>
      <dgm:t>
        <a:bodyPr/>
        <a:lstStyle/>
        <a:p>
          <a:r>
            <a:rPr lang="fr-FR" b="1"/>
            <a:t>Prêt : </a:t>
          </a:r>
          <a:r>
            <a:rPr lang="fr-FR" b="0"/>
            <a:t>Nous avons l’infrastructure, les outils, la culture, le talent, les compétences et les politiques dont nous avons besoin pour une adoption responsable, sûre, sécurisée et réussie de l’IA.</a:t>
          </a:r>
          <a:endParaRPr lang="en-CA" b="0"/>
        </a:p>
      </dgm:t>
    </dgm:pt>
    <dgm:pt modelId="{00CB44E4-A80E-41CD-9C09-12F4EABB222D}" type="parTrans" cxnId="{D0F8A1D0-AF2D-4B06-AF26-B40B3D6649E2}">
      <dgm:prSet/>
      <dgm:spPr/>
      <dgm:t>
        <a:bodyPr/>
        <a:lstStyle/>
        <a:p>
          <a:endParaRPr lang="en-CA"/>
        </a:p>
      </dgm:t>
    </dgm:pt>
    <dgm:pt modelId="{C90B449A-6B92-4CA2-9ACA-7402E81D5F4F}" type="sibTrans" cxnId="{D0F8A1D0-AF2D-4B06-AF26-B40B3D6649E2}">
      <dgm:prSet/>
      <dgm:spPr/>
      <dgm:t>
        <a:bodyPr/>
        <a:lstStyle/>
        <a:p>
          <a:endParaRPr lang="en-CA"/>
        </a:p>
      </dgm:t>
    </dgm:pt>
    <dgm:pt modelId="{03D308BD-F565-4C51-8DE0-21E4CBD5FA9C}">
      <dgm:prSet phldrT="[Text]"/>
      <dgm:spPr/>
      <dgm:t>
        <a:bodyPr/>
        <a:lstStyle/>
        <a:p>
          <a:r>
            <a:rPr lang="fr-FR" b="1"/>
            <a:t>Responsable </a:t>
          </a:r>
          <a:r>
            <a:rPr lang="fr-FR" b="0"/>
            <a:t>: Les clients et les fonctionnaires du GC savent quand et comment nous utilisons l’IA et peuvent avoir confiance que notre utilisation de l’IA respecte la vie privée et est responsable, éthique, équitable, sûre et sécurisée.</a:t>
          </a:r>
          <a:endParaRPr lang="en-CA" b="0"/>
        </a:p>
      </dgm:t>
    </dgm:pt>
    <dgm:pt modelId="{851C4AA0-30B4-4E98-8F89-73654D2A80B2}" type="parTrans" cxnId="{DEA0D1D9-4939-47C3-9218-BFF4E311B3A0}">
      <dgm:prSet/>
      <dgm:spPr/>
      <dgm:t>
        <a:bodyPr/>
        <a:lstStyle/>
        <a:p>
          <a:endParaRPr lang="en-CA"/>
        </a:p>
      </dgm:t>
    </dgm:pt>
    <dgm:pt modelId="{90865995-7375-4EF1-99EC-96763306FA1B}" type="sibTrans" cxnId="{DEA0D1D9-4939-47C3-9218-BFF4E311B3A0}">
      <dgm:prSet/>
      <dgm:spPr/>
      <dgm:t>
        <a:bodyPr/>
        <a:lstStyle/>
        <a:p>
          <a:endParaRPr lang="en-CA"/>
        </a:p>
      </dgm:t>
    </dgm:pt>
    <dgm:pt modelId="{CDD26A2B-F678-4A0D-9D4E-CDE7079978A5}" type="pres">
      <dgm:prSet presAssocID="{1E811D79-F7B0-4778-BCF6-A6377E7DC75D}" presName="linearFlow" presStyleCnt="0">
        <dgm:presLayoutVars>
          <dgm:dir/>
          <dgm:resizeHandles val="exact"/>
        </dgm:presLayoutVars>
      </dgm:prSet>
      <dgm:spPr/>
    </dgm:pt>
    <dgm:pt modelId="{61CFD8DB-478B-4FAB-A893-A8D5EBEE6801}" type="pres">
      <dgm:prSet presAssocID="{64278985-60E1-4A31-A269-23C5EB2E0835}" presName="composite" presStyleCnt="0"/>
      <dgm:spPr/>
    </dgm:pt>
    <dgm:pt modelId="{2816A4EF-5B21-4610-85E4-B070DD440B87}" type="pres">
      <dgm:prSet presAssocID="{64278985-60E1-4A31-A269-23C5EB2E0835}"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92B5B57-21BD-4FE0-B839-F1312C043D20}" type="pres">
      <dgm:prSet presAssocID="{64278985-60E1-4A31-A269-23C5EB2E0835}" presName="txShp" presStyleLbl="node1" presStyleIdx="0" presStyleCnt="4">
        <dgm:presLayoutVars>
          <dgm:bulletEnabled val="1"/>
        </dgm:presLayoutVars>
      </dgm:prSet>
      <dgm:spPr/>
    </dgm:pt>
    <dgm:pt modelId="{92D15554-6A2F-48A9-9F25-4DB98E62403C}" type="pres">
      <dgm:prSet presAssocID="{21BE0E28-2B40-46C8-B043-B7C30189800A}" presName="spacing" presStyleCnt="0"/>
      <dgm:spPr/>
    </dgm:pt>
    <dgm:pt modelId="{1037A948-E482-4AB6-8BED-ABABB0DE1B80}" type="pres">
      <dgm:prSet presAssocID="{096484F1-6B64-45AE-A116-DF0077BB7DEF}" presName="composite" presStyleCnt="0"/>
      <dgm:spPr/>
    </dgm:pt>
    <dgm:pt modelId="{C7E7D01D-F740-46F5-8BF4-D2C1C15BA24D}" type="pres">
      <dgm:prSet presAssocID="{096484F1-6B64-45AE-A116-DF0077BB7DEF}"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911C9289-92CA-4E24-848A-DDBFC893119F}" type="pres">
      <dgm:prSet presAssocID="{096484F1-6B64-45AE-A116-DF0077BB7DEF}" presName="txShp" presStyleLbl="node1" presStyleIdx="1" presStyleCnt="4">
        <dgm:presLayoutVars>
          <dgm:bulletEnabled val="1"/>
        </dgm:presLayoutVars>
      </dgm:prSet>
      <dgm:spPr/>
    </dgm:pt>
    <dgm:pt modelId="{94B3FEE8-CAB1-410D-B4A0-BBC043C970B5}" type="pres">
      <dgm:prSet presAssocID="{502B97E1-DA2D-4AE6-A83B-E61F71CFB63E}" presName="spacing" presStyleCnt="0"/>
      <dgm:spPr/>
    </dgm:pt>
    <dgm:pt modelId="{7591BB82-4B38-451B-8EB9-8C45ABE99B82}" type="pres">
      <dgm:prSet presAssocID="{0C28C476-3C38-4A5F-AA29-8370490DF8B8}" presName="composite" presStyleCnt="0"/>
      <dgm:spPr/>
    </dgm:pt>
    <dgm:pt modelId="{B935D271-CA20-4435-8302-3EB086FC3B00}" type="pres">
      <dgm:prSet presAssocID="{0C28C476-3C38-4A5F-AA29-8370490DF8B8}"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 with solid fill"/>
        </a:ext>
      </dgm:extLst>
    </dgm:pt>
    <dgm:pt modelId="{E1BA2E06-9479-4A94-9D06-EF28D0D068A3}" type="pres">
      <dgm:prSet presAssocID="{0C28C476-3C38-4A5F-AA29-8370490DF8B8}" presName="txShp" presStyleLbl="node1" presStyleIdx="2" presStyleCnt="4">
        <dgm:presLayoutVars>
          <dgm:bulletEnabled val="1"/>
        </dgm:presLayoutVars>
      </dgm:prSet>
      <dgm:spPr/>
    </dgm:pt>
    <dgm:pt modelId="{C5DE1BE8-93AE-4B56-9B60-F7F3B5B0DCF6}" type="pres">
      <dgm:prSet presAssocID="{C90B449A-6B92-4CA2-9ACA-7402E81D5F4F}" presName="spacing" presStyleCnt="0"/>
      <dgm:spPr/>
    </dgm:pt>
    <dgm:pt modelId="{DD8592DD-CF9A-40E8-B5C9-059FA05A063B}" type="pres">
      <dgm:prSet presAssocID="{03D308BD-F565-4C51-8DE0-21E4CBD5FA9C}" presName="composite" presStyleCnt="0"/>
      <dgm:spPr/>
    </dgm:pt>
    <dgm:pt modelId="{E6916CD3-1C9B-4F40-9361-7D23B596F9EE}" type="pres">
      <dgm:prSet presAssocID="{03D308BD-F565-4C51-8DE0-21E4CBD5FA9C}"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hield Tick with solid fill"/>
        </a:ext>
      </dgm:extLst>
    </dgm:pt>
    <dgm:pt modelId="{996A1AD8-45D7-4721-B911-3CBDCF9BDCC2}" type="pres">
      <dgm:prSet presAssocID="{03D308BD-F565-4C51-8DE0-21E4CBD5FA9C}" presName="txShp" presStyleLbl="node1" presStyleIdx="3" presStyleCnt="4">
        <dgm:presLayoutVars>
          <dgm:bulletEnabled val="1"/>
        </dgm:presLayoutVars>
      </dgm:prSet>
      <dgm:spPr/>
    </dgm:pt>
  </dgm:ptLst>
  <dgm:cxnLst>
    <dgm:cxn modelId="{0E886226-A3D1-44C3-98C7-EC8260E9CADE}" type="presOf" srcId="{0C28C476-3C38-4A5F-AA29-8370490DF8B8}" destId="{E1BA2E06-9479-4A94-9D06-EF28D0D068A3}" srcOrd="0" destOrd="0" presId="urn:microsoft.com/office/officeart/2005/8/layout/vList3"/>
    <dgm:cxn modelId="{F7B20E2B-73CA-4D09-840A-F6D87F38931D}" type="presOf" srcId="{096484F1-6B64-45AE-A116-DF0077BB7DEF}" destId="{911C9289-92CA-4E24-848A-DDBFC893119F}" srcOrd="0" destOrd="0" presId="urn:microsoft.com/office/officeart/2005/8/layout/vList3"/>
    <dgm:cxn modelId="{2CED8A33-C2E8-4B83-9ED0-0D3CC3B08335}" srcId="{1E811D79-F7B0-4778-BCF6-A6377E7DC75D}" destId="{096484F1-6B64-45AE-A116-DF0077BB7DEF}" srcOrd="1" destOrd="0" parTransId="{5764B952-4BF4-4B0F-B074-ABBC95B9D7EB}" sibTransId="{502B97E1-DA2D-4AE6-A83B-E61F71CFB63E}"/>
    <dgm:cxn modelId="{70AA0462-B97E-4557-A45C-7A71D6586FF6}" srcId="{1E811D79-F7B0-4778-BCF6-A6377E7DC75D}" destId="{64278985-60E1-4A31-A269-23C5EB2E0835}" srcOrd="0" destOrd="0" parTransId="{6B6DABB2-95C2-47A5-8C83-46057BFD8718}" sibTransId="{21BE0E28-2B40-46C8-B043-B7C30189800A}"/>
    <dgm:cxn modelId="{BA1875C6-22C9-401F-8115-D7140FAE6EB9}" type="presOf" srcId="{64278985-60E1-4A31-A269-23C5EB2E0835}" destId="{292B5B57-21BD-4FE0-B839-F1312C043D20}" srcOrd="0" destOrd="0" presId="urn:microsoft.com/office/officeart/2005/8/layout/vList3"/>
    <dgm:cxn modelId="{5E9EDEC6-1659-4C3D-9091-E9F758E35327}" type="presOf" srcId="{1E811D79-F7B0-4778-BCF6-A6377E7DC75D}" destId="{CDD26A2B-F678-4A0D-9D4E-CDE7079978A5}" srcOrd="0" destOrd="0" presId="urn:microsoft.com/office/officeart/2005/8/layout/vList3"/>
    <dgm:cxn modelId="{D0F8A1D0-AF2D-4B06-AF26-B40B3D6649E2}" srcId="{1E811D79-F7B0-4778-BCF6-A6377E7DC75D}" destId="{0C28C476-3C38-4A5F-AA29-8370490DF8B8}" srcOrd="2" destOrd="0" parTransId="{00CB44E4-A80E-41CD-9C09-12F4EABB222D}" sibTransId="{C90B449A-6B92-4CA2-9ACA-7402E81D5F4F}"/>
    <dgm:cxn modelId="{DEA0D1D9-4939-47C3-9218-BFF4E311B3A0}" srcId="{1E811D79-F7B0-4778-BCF6-A6377E7DC75D}" destId="{03D308BD-F565-4C51-8DE0-21E4CBD5FA9C}" srcOrd="3" destOrd="0" parTransId="{851C4AA0-30B4-4E98-8F89-73654D2A80B2}" sibTransId="{90865995-7375-4EF1-99EC-96763306FA1B}"/>
    <dgm:cxn modelId="{67CD58F6-E440-4843-8771-3F8114E7AF42}" type="presOf" srcId="{03D308BD-F565-4C51-8DE0-21E4CBD5FA9C}" destId="{996A1AD8-45D7-4721-B911-3CBDCF9BDCC2}" srcOrd="0" destOrd="0" presId="urn:microsoft.com/office/officeart/2005/8/layout/vList3"/>
    <dgm:cxn modelId="{00648377-5252-466E-941A-F7E1BF81F9C3}" type="presParOf" srcId="{CDD26A2B-F678-4A0D-9D4E-CDE7079978A5}" destId="{61CFD8DB-478B-4FAB-A893-A8D5EBEE6801}" srcOrd="0" destOrd="0" presId="urn:microsoft.com/office/officeart/2005/8/layout/vList3"/>
    <dgm:cxn modelId="{785C9C4F-232E-45F9-A0F1-A34465EC5CE5}" type="presParOf" srcId="{61CFD8DB-478B-4FAB-A893-A8D5EBEE6801}" destId="{2816A4EF-5B21-4610-85E4-B070DD440B87}" srcOrd="0" destOrd="0" presId="urn:microsoft.com/office/officeart/2005/8/layout/vList3"/>
    <dgm:cxn modelId="{8AEB4F46-B7ED-4D49-B51B-B2DB649DA62E}" type="presParOf" srcId="{61CFD8DB-478B-4FAB-A893-A8D5EBEE6801}" destId="{292B5B57-21BD-4FE0-B839-F1312C043D20}" srcOrd="1" destOrd="0" presId="urn:microsoft.com/office/officeart/2005/8/layout/vList3"/>
    <dgm:cxn modelId="{13449202-CBCC-406E-B943-F887AF71C118}" type="presParOf" srcId="{CDD26A2B-F678-4A0D-9D4E-CDE7079978A5}" destId="{92D15554-6A2F-48A9-9F25-4DB98E62403C}" srcOrd="1" destOrd="0" presId="urn:microsoft.com/office/officeart/2005/8/layout/vList3"/>
    <dgm:cxn modelId="{90979FAB-0E46-4214-9E5A-CBD498ADF979}" type="presParOf" srcId="{CDD26A2B-F678-4A0D-9D4E-CDE7079978A5}" destId="{1037A948-E482-4AB6-8BED-ABABB0DE1B80}" srcOrd="2" destOrd="0" presId="urn:microsoft.com/office/officeart/2005/8/layout/vList3"/>
    <dgm:cxn modelId="{664E1AE2-341D-4531-830D-F06B4D166353}" type="presParOf" srcId="{1037A948-E482-4AB6-8BED-ABABB0DE1B80}" destId="{C7E7D01D-F740-46F5-8BF4-D2C1C15BA24D}" srcOrd="0" destOrd="0" presId="urn:microsoft.com/office/officeart/2005/8/layout/vList3"/>
    <dgm:cxn modelId="{0833069F-C063-46DD-BC27-75E37DC43CEC}" type="presParOf" srcId="{1037A948-E482-4AB6-8BED-ABABB0DE1B80}" destId="{911C9289-92CA-4E24-848A-DDBFC893119F}" srcOrd="1" destOrd="0" presId="urn:microsoft.com/office/officeart/2005/8/layout/vList3"/>
    <dgm:cxn modelId="{721A5F52-B681-4D87-AA80-2B9EE2A481FB}" type="presParOf" srcId="{CDD26A2B-F678-4A0D-9D4E-CDE7079978A5}" destId="{94B3FEE8-CAB1-410D-B4A0-BBC043C970B5}" srcOrd="3" destOrd="0" presId="urn:microsoft.com/office/officeart/2005/8/layout/vList3"/>
    <dgm:cxn modelId="{1AC70ABD-8496-4A5A-A232-B2F2EAC138FD}" type="presParOf" srcId="{CDD26A2B-F678-4A0D-9D4E-CDE7079978A5}" destId="{7591BB82-4B38-451B-8EB9-8C45ABE99B82}" srcOrd="4" destOrd="0" presId="urn:microsoft.com/office/officeart/2005/8/layout/vList3"/>
    <dgm:cxn modelId="{2B4B5E8E-566D-4C0E-85E8-5E325744B627}" type="presParOf" srcId="{7591BB82-4B38-451B-8EB9-8C45ABE99B82}" destId="{B935D271-CA20-4435-8302-3EB086FC3B00}" srcOrd="0" destOrd="0" presId="urn:microsoft.com/office/officeart/2005/8/layout/vList3"/>
    <dgm:cxn modelId="{DB64417A-FED7-4F84-8471-72D3A268091C}" type="presParOf" srcId="{7591BB82-4B38-451B-8EB9-8C45ABE99B82}" destId="{E1BA2E06-9479-4A94-9D06-EF28D0D068A3}" srcOrd="1" destOrd="0" presId="urn:microsoft.com/office/officeart/2005/8/layout/vList3"/>
    <dgm:cxn modelId="{B7F2B304-8177-4D43-89C7-175A5E381193}" type="presParOf" srcId="{CDD26A2B-F678-4A0D-9D4E-CDE7079978A5}" destId="{C5DE1BE8-93AE-4B56-9B60-F7F3B5B0DCF6}" srcOrd="5" destOrd="0" presId="urn:microsoft.com/office/officeart/2005/8/layout/vList3"/>
    <dgm:cxn modelId="{11658809-1486-4149-9405-0DE81266D5B5}" type="presParOf" srcId="{CDD26A2B-F678-4A0D-9D4E-CDE7079978A5}" destId="{DD8592DD-CF9A-40E8-B5C9-059FA05A063B}" srcOrd="6" destOrd="0" presId="urn:microsoft.com/office/officeart/2005/8/layout/vList3"/>
    <dgm:cxn modelId="{5A8B358A-91A1-4AF7-9228-FD1AB1106A52}" type="presParOf" srcId="{DD8592DD-CF9A-40E8-B5C9-059FA05A063B}" destId="{E6916CD3-1C9B-4F40-9361-7D23B596F9EE}" srcOrd="0" destOrd="0" presId="urn:microsoft.com/office/officeart/2005/8/layout/vList3"/>
    <dgm:cxn modelId="{BA113D37-525D-47D0-B1A2-6FF98911F9AE}" type="presParOf" srcId="{DD8592DD-CF9A-40E8-B5C9-059FA05A063B}" destId="{996A1AD8-45D7-4721-B911-3CBDCF9BDCC2}"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DFB6A-B987-4EFE-B49D-D6E911EF9607}"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CA"/>
        </a:p>
      </dgm:t>
    </dgm:pt>
    <dgm:pt modelId="{4411ABBF-465F-4796-ACED-6826EB2B32A0}">
      <dgm:prSet/>
      <dgm:spPr/>
      <dgm:t>
        <a:bodyPr/>
        <a:lstStyle/>
        <a:p>
          <a:r>
            <a:rPr lang="en-US" dirty="0" err="1"/>
            <a:t>Suivi</a:t>
          </a:r>
          <a:r>
            <a:rPr lang="en-US" dirty="0"/>
            <a:t> de progression IA</a:t>
          </a:r>
          <a:endParaRPr lang="en-CA" dirty="0"/>
        </a:p>
      </dgm:t>
    </dgm:pt>
    <dgm:pt modelId="{2861907C-2682-4E2C-9814-CA06638D0A6B}" type="parTrans" cxnId="{31976DD6-AE05-402B-881E-91B97364B5E7}">
      <dgm:prSet/>
      <dgm:spPr/>
      <dgm:t>
        <a:bodyPr/>
        <a:lstStyle/>
        <a:p>
          <a:endParaRPr lang="en-CA"/>
        </a:p>
      </dgm:t>
    </dgm:pt>
    <dgm:pt modelId="{C396E657-5869-44C2-9FF8-2FEFCBC15A2C}" type="sibTrans" cxnId="{31976DD6-AE05-402B-881E-91B97364B5E7}">
      <dgm:prSet/>
      <dgm:spPr/>
      <dgm:t>
        <a:bodyPr/>
        <a:lstStyle/>
        <a:p>
          <a:endParaRPr lang="en-CA"/>
        </a:p>
      </dgm:t>
    </dgm:pt>
    <dgm:pt modelId="{4587E379-E4C7-4A00-B861-A9178D581DAA}">
      <dgm:prSet/>
      <dgm:spPr/>
      <dgm:t>
        <a:bodyPr/>
        <a:lstStyle/>
        <a:p>
          <a:r>
            <a:rPr lang="en-US" dirty="0"/>
            <a:t>Registre </a:t>
          </a:r>
          <a:r>
            <a:rPr lang="en-US" dirty="0" err="1"/>
            <a:t>d’IA</a:t>
          </a:r>
          <a:endParaRPr lang="en-CA" dirty="0"/>
        </a:p>
      </dgm:t>
    </dgm:pt>
    <dgm:pt modelId="{4EF0ED24-802C-4D41-A223-A09B108C046B}" type="parTrans" cxnId="{E1FEB16B-7D45-4A8F-85FA-05753668B887}">
      <dgm:prSet/>
      <dgm:spPr/>
      <dgm:t>
        <a:bodyPr/>
        <a:lstStyle/>
        <a:p>
          <a:endParaRPr lang="en-CA"/>
        </a:p>
      </dgm:t>
    </dgm:pt>
    <dgm:pt modelId="{0F830060-5BEE-4CC7-960D-1D553205F931}" type="sibTrans" cxnId="{E1FEB16B-7D45-4A8F-85FA-05753668B887}">
      <dgm:prSet/>
      <dgm:spPr/>
      <dgm:t>
        <a:bodyPr/>
        <a:lstStyle/>
        <a:p>
          <a:endParaRPr lang="en-CA"/>
        </a:p>
      </dgm:t>
    </dgm:pt>
    <dgm:pt modelId="{C8AC4D24-0217-458A-ACD8-BF6EDEEBE896}">
      <dgm:prSet/>
      <dgm:spPr/>
      <dgm:t>
        <a:bodyPr/>
        <a:lstStyle/>
        <a:p>
          <a:r>
            <a:rPr lang="en-US" dirty="0" err="1"/>
            <a:t>Projets</a:t>
          </a:r>
          <a:r>
            <a:rPr lang="en-US" dirty="0"/>
            <a:t> de phares</a:t>
          </a:r>
          <a:endParaRPr lang="en-CA" dirty="0"/>
        </a:p>
      </dgm:t>
    </dgm:pt>
    <dgm:pt modelId="{FEF8FACC-C808-4C12-BF81-F7580D4A209F}" type="parTrans" cxnId="{E5F241AD-8817-43AB-B102-F128DF8E0E87}">
      <dgm:prSet/>
      <dgm:spPr/>
      <dgm:t>
        <a:bodyPr/>
        <a:lstStyle/>
        <a:p>
          <a:endParaRPr lang="en-CA"/>
        </a:p>
      </dgm:t>
    </dgm:pt>
    <dgm:pt modelId="{BF0263B4-96A1-4B10-BF4F-5C9A2FD75390}" type="sibTrans" cxnId="{E5F241AD-8817-43AB-B102-F128DF8E0E87}">
      <dgm:prSet/>
      <dgm:spPr/>
      <dgm:t>
        <a:bodyPr/>
        <a:lstStyle/>
        <a:p>
          <a:endParaRPr lang="en-CA"/>
        </a:p>
      </dgm:t>
    </dgm:pt>
    <dgm:pt modelId="{469541ED-2125-45EB-8FC6-8B4AB790F6F6}">
      <dgm:prSet/>
      <dgm:spPr/>
      <dgm:t>
        <a:bodyPr/>
        <a:lstStyle/>
        <a:p>
          <a:r>
            <a:rPr lang="fr-FR" dirty="0"/>
            <a:t>G7 : IA pour le gouvernement</a:t>
          </a:r>
          <a:endParaRPr lang="en-CA" dirty="0"/>
        </a:p>
      </dgm:t>
    </dgm:pt>
    <dgm:pt modelId="{A4F4CAE8-0015-43DD-B286-C08F7003E92E}" type="parTrans" cxnId="{77AB10EA-896C-42F5-8837-870D82431BB1}">
      <dgm:prSet/>
      <dgm:spPr/>
      <dgm:t>
        <a:bodyPr/>
        <a:lstStyle/>
        <a:p>
          <a:endParaRPr lang="en-CA"/>
        </a:p>
      </dgm:t>
    </dgm:pt>
    <dgm:pt modelId="{A8A90C3E-D9EC-4B09-9B78-99AF7FD34117}" type="sibTrans" cxnId="{77AB10EA-896C-42F5-8837-870D82431BB1}">
      <dgm:prSet/>
      <dgm:spPr/>
      <dgm:t>
        <a:bodyPr/>
        <a:lstStyle/>
        <a:p>
          <a:endParaRPr lang="en-CA"/>
        </a:p>
      </dgm:t>
    </dgm:pt>
    <dgm:pt modelId="{1CB660D4-A38F-414D-8861-BD1546E935F6}" type="pres">
      <dgm:prSet presAssocID="{DC2DFB6A-B987-4EFE-B49D-D6E911EF9607}" presName="Name0" presStyleCnt="0">
        <dgm:presLayoutVars>
          <dgm:dir/>
          <dgm:resizeHandles val="exact"/>
        </dgm:presLayoutVars>
      </dgm:prSet>
      <dgm:spPr/>
    </dgm:pt>
    <dgm:pt modelId="{69A39F99-F123-4001-BBF9-62770D3514D7}" type="pres">
      <dgm:prSet presAssocID="{DC2DFB6A-B987-4EFE-B49D-D6E911EF9607}" presName="fgShape" presStyleLbl="fgShp" presStyleIdx="0" presStyleCnt="1"/>
      <dgm:spPr/>
    </dgm:pt>
    <dgm:pt modelId="{24357C49-D621-4B1C-88EE-201DD899F166}" type="pres">
      <dgm:prSet presAssocID="{DC2DFB6A-B987-4EFE-B49D-D6E911EF9607}" presName="linComp" presStyleCnt="0"/>
      <dgm:spPr/>
    </dgm:pt>
    <dgm:pt modelId="{219EE1E0-236F-42C7-BD54-0A34AC98E3B9}" type="pres">
      <dgm:prSet presAssocID="{4411ABBF-465F-4796-ACED-6826EB2B32A0}" presName="compNode" presStyleCnt="0"/>
      <dgm:spPr/>
    </dgm:pt>
    <dgm:pt modelId="{2D4C9AC3-490D-4DF9-84E1-2132A37B31A2}" type="pres">
      <dgm:prSet presAssocID="{4411ABBF-465F-4796-ACED-6826EB2B32A0}" presName="bkgdShape" presStyleLbl="node1" presStyleIdx="0" presStyleCnt="4"/>
      <dgm:spPr/>
    </dgm:pt>
    <dgm:pt modelId="{ABCD649B-27D1-4301-A795-2BF9A0E9E9DC}" type="pres">
      <dgm:prSet presAssocID="{4411ABBF-465F-4796-ACED-6826EB2B32A0}" presName="nodeTx" presStyleLbl="node1" presStyleIdx="0" presStyleCnt="4">
        <dgm:presLayoutVars>
          <dgm:bulletEnabled val="1"/>
        </dgm:presLayoutVars>
      </dgm:prSet>
      <dgm:spPr/>
    </dgm:pt>
    <dgm:pt modelId="{9926385B-E596-4A6D-8123-706553356411}" type="pres">
      <dgm:prSet presAssocID="{4411ABBF-465F-4796-ACED-6826EB2B32A0}" presName="invisiNode" presStyleLbl="node1" presStyleIdx="0" presStyleCnt="4"/>
      <dgm:spPr/>
    </dgm:pt>
    <dgm:pt modelId="{5958A913-E08E-486B-B7A4-C6C0E15830E5}" type="pres">
      <dgm:prSet presAssocID="{4411ABBF-465F-4796-ACED-6826EB2B32A0}" presName="imagNode" presStyleLbl="fgImgPlace1" presStyleIdx="0" presStyleCnt="4" custLinFactNeighborX="-5602" custLinFactNeighborY="320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outline"/>
        </a:ext>
      </dgm:extLst>
    </dgm:pt>
    <dgm:pt modelId="{B6605AA2-AC87-4F19-B88B-E5EB1DB3E07C}" type="pres">
      <dgm:prSet presAssocID="{C396E657-5869-44C2-9FF8-2FEFCBC15A2C}" presName="sibTrans" presStyleLbl="sibTrans2D1" presStyleIdx="0" presStyleCnt="0"/>
      <dgm:spPr/>
    </dgm:pt>
    <dgm:pt modelId="{35993AC0-898E-4730-AFE8-D3AB125C67B8}" type="pres">
      <dgm:prSet presAssocID="{4587E379-E4C7-4A00-B861-A9178D581DAA}" presName="compNode" presStyleCnt="0"/>
      <dgm:spPr/>
    </dgm:pt>
    <dgm:pt modelId="{262BFDF9-61CD-4B82-B8E2-5E30A4BFA818}" type="pres">
      <dgm:prSet presAssocID="{4587E379-E4C7-4A00-B861-A9178D581DAA}" presName="bkgdShape" presStyleLbl="node1" presStyleIdx="1" presStyleCnt="4" custLinFactNeighborX="1500" custLinFactNeighborY="808"/>
      <dgm:spPr/>
    </dgm:pt>
    <dgm:pt modelId="{EA2D0652-C9E0-4381-8D60-AE471273E8D6}" type="pres">
      <dgm:prSet presAssocID="{4587E379-E4C7-4A00-B861-A9178D581DAA}" presName="nodeTx" presStyleLbl="node1" presStyleIdx="1" presStyleCnt="4">
        <dgm:presLayoutVars>
          <dgm:bulletEnabled val="1"/>
        </dgm:presLayoutVars>
      </dgm:prSet>
      <dgm:spPr/>
    </dgm:pt>
    <dgm:pt modelId="{88F87E28-3D7B-4A18-8CCE-09A307C32AB2}" type="pres">
      <dgm:prSet presAssocID="{4587E379-E4C7-4A00-B861-A9178D581DAA}" presName="invisiNode" presStyleLbl="node1" presStyleIdx="1" presStyleCnt="4"/>
      <dgm:spPr/>
    </dgm:pt>
    <dgm:pt modelId="{F6EFBEEC-1041-4E19-9A65-FC5159374B0C}" type="pres">
      <dgm:prSet presAssocID="{4587E379-E4C7-4A00-B861-A9178D581DAA}"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outline"/>
        </a:ext>
      </dgm:extLst>
    </dgm:pt>
    <dgm:pt modelId="{8C57B4E7-8A9E-46D5-89E3-FEC1315978B8}" type="pres">
      <dgm:prSet presAssocID="{0F830060-5BEE-4CC7-960D-1D553205F931}" presName="sibTrans" presStyleLbl="sibTrans2D1" presStyleIdx="0" presStyleCnt="0"/>
      <dgm:spPr/>
    </dgm:pt>
    <dgm:pt modelId="{B9BBA13F-AE78-40E7-903F-D893F0E43349}" type="pres">
      <dgm:prSet presAssocID="{C8AC4D24-0217-458A-ACD8-BF6EDEEBE896}" presName="compNode" presStyleCnt="0"/>
      <dgm:spPr/>
    </dgm:pt>
    <dgm:pt modelId="{0150CD72-486F-41F8-B27D-F8AB06E4C370}" type="pres">
      <dgm:prSet presAssocID="{C8AC4D24-0217-458A-ACD8-BF6EDEEBE896}" presName="bkgdShape" presStyleLbl="node1" presStyleIdx="2" presStyleCnt="4" custLinFactNeighborX="64" custLinFactNeighborY="611"/>
      <dgm:spPr/>
    </dgm:pt>
    <dgm:pt modelId="{7E553345-2405-4CD1-8154-23FAB61CD1A4}" type="pres">
      <dgm:prSet presAssocID="{C8AC4D24-0217-458A-ACD8-BF6EDEEBE896}" presName="nodeTx" presStyleLbl="node1" presStyleIdx="2" presStyleCnt="4">
        <dgm:presLayoutVars>
          <dgm:bulletEnabled val="1"/>
        </dgm:presLayoutVars>
      </dgm:prSet>
      <dgm:spPr/>
    </dgm:pt>
    <dgm:pt modelId="{44BA3A3D-6FF4-4731-969B-1092C383059B}" type="pres">
      <dgm:prSet presAssocID="{C8AC4D24-0217-458A-ACD8-BF6EDEEBE896}" presName="invisiNode" presStyleLbl="node1" presStyleIdx="2" presStyleCnt="4"/>
      <dgm:spPr/>
    </dgm:pt>
    <dgm:pt modelId="{1DC05A42-8688-4508-95C7-5F0A1188525D}" type="pres">
      <dgm:prSet presAssocID="{C8AC4D24-0217-458A-ACD8-BF6EDEEBE896}"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house scene outline"/>
        </a:ext>
      </dgm:extLst>
    </dgm:pt>
    <dgm:pt modelId="{0E5D7018-FE50-4097-B8DD-637C87FBB06B}" type="pres">
      <dgm:prSet presAssocID="{BF0263B4-96A1-4B10-BF4F-5C9A2FD75390}" presName="sibTrans" presStyleLbl="sibTrans2D1" presStyleIdx="0" presStyleCnt="0"/>
      <dgm:spPr/>
    </dgm:pt>
    <dgm:pt modelId="{88282411-0940-418A-B76F-596E35ED0421}" type="pres">
      <dgm:prSet presAssocID="{469541ED-2125-45EB-8FC6-8B4AB790F6F6}" presName="compNode" presStyleCnt="0"/>
      <dgm:spPr/>
    </dgm:pt>
    <dgm:pt modelId="{9F4784CC-2F2F-490C-85DB-47544DE27344}" type="pres">
      <dgm:prSet presAssocID="{469541ED-2125-45EB-8FC6-8B4AB790F6F6}" presName="bkgdShape" presStyleLbl="node1" presStyleIdx="3" presStyleCnt="4"/>
      <dgm:spPr/>
    </dgm:pt>
    <dgm:pt modelId="{739E9A8E-9BE1-49D9-B08C-22A9D956EDE3}" type="pres">
      <dgm:prSet presAssocID="{469541ED-2125-45EB-8FC6-8B4AB790F6F6}" presName="nodeTx" presStyleLbl="node1" presStyleIdx="3" presStyleCnt="4">
        <dgm:presLayoutVars>
          <dgm:bulletEnabled val="1"/>
        </dgm:presLayoutVars>
      </dgm:prSet>
      <dgm:spPr/>
    </dgm:pt>
    <dgm:pt modelId="{81B1A59D-0D6D-44A9-9538-D3B8676C8EA8}" type="pres">
      <dgm:prSet presAssocID="{469541ED-2125-45EB-8FC6-8B4AB790F6F6}" presName="invisiNode" presStyleLbl="node1" presStyleIdx="3" presStyleCnt="4"/>
      <dgm:spPr/>
    </dgm:pt>
    <dgm:pt modelId="{A51C51C7-4CC1-4B01-9055-5D4766302DA2}" type="pres">
      <dgm:prSet presAssocID="{469541ED-2125-45EB-8FC6-8B4AB790F6F6}"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lobe outline"/>
        </a:ext>
      </dgm:extLst>
    </dgm:pt>
  </dgm:ptLst>
  <dgm:cxnLst>
    <dgm:cxn modelId="{67BEF109-F4B9-4BD5-BC88-77A719DA3D28}" type="presOf" srcId="{C8AC4D24-0217-458A-ACD8-BF6EDEEBE896}" destId="{0150CD72-486F-41F8-B27D-F8AB06E4C370}" srcOrd="0" destOrd="0" presId="urn:microsoft.com/office/officeart/2005/8/layout/hList7"/>
    <dgm:cxn modelId="{BC8FEC2B-0A92-40B8-8215-A00E32286FB4}" type="presOf" srcId="{DC2DFB6A-B987-4EFE-B49D-D6E911EF9607}" destId="{1CB660D4-A38F-414D-8861-BD1546E935F6}" srcOrd="0" destOrd="0" presId="urn:microsoft.com/office/officeart/2005/8/layout/hList7"/>
    <dgm:cxn modelId="{FF31F42D-2E90-40B4-83B5-8A1BF95ABB08}" type="presOf" srcId="{0F830060-5BEE-4CC7-960D-1D553205F931}" destId="{8C57B4E7-8A9E-46D5-89E3-FEC1315978B8}" srcOrd="0" destOrd="0" presId="urn:microsoft.com/office/officeart/2005/8/layout/hList7"/>
    <dgm:cxn modelId="{AEABDB38-11D9-4739-A287-1FFBC7EA9863}" type="presOf" srcId="{4587E379-E4C7-4A00-B861-A9178D581DAA}" destId="{262BFDF9-61CD-4B82-B8E2-5E30A4BFA818}" srcOrd="0" destOrd="0" presId="urn:microsoft.com/office/officeart/2005/8/layout/hList7"/>
    <dgm:cxn modelId="{8BC5163C-1F9F-4815-974E-7BAF1BE8EA0B}" type="presOf" srcId="{469541ED-2125-45EB-8FC6-8B4AB790F6F6}" destId="{739E9A8E-9BE1-49D9-B08C-22A9D956EDE3}" srcOrd="1" destOrd="0" presId="urn:microsoft.com/office/officeart/2005/8/layout/hList7"/>
    <dgm:cxn modelId="{2B2D9C5C-3DA4-4D5D-84AB-69F621927A94}" type="presOf" srcId="{4411ABBF-465F-4796-ACED-6826EB2B32A0}" destId="{2D4C9AC3-490D-4DF9-84E1-2132A37B31A2}" srcOrd="0" destOrd="0" presId="urn:microsoft.com/office/officeart/2005/8/layout/hList7"/>
    <dgm:cxn modelId="{294ABA66-B383-4C87-B010-9000BC756B66}" type="presOf" srcId="{469541ED-2125-45EB-8FC6-8B4AB790F6F6}" destId="{9F4784CC-2F2F-490C-85DB-47544DE27344}" srcOrd="0" destOrd="0" presId="urn:microsoft.com/office/officeart/2005/8/layout/hList7"/>
    <dgm:cxn modelId="{E1FEB16B-7D45-4A8F-85FA-05753668B887}" srcId="{DC2DFB6A-B987-4EFE-B49D-D6E911EF9607}" destId="{4587E379-E4C7-4A00-B861-A9178D581DAA}" srcOrd="1" destOrd="0" parTransId="{4EF0ED24-802C-4D41-A223-A09B108C046B}" sibTransId="{0F830060-5BEE-4CC7-960D-1D553205F931}"/>
    <dgm:cxn modelId="{77B7B070-FE4D-4CCF-99E9-D5974763871F}" type="presOf" srcId="{4411ABBF-465F-4796-ACED-6826EB2B32A0}" destId="{ABCD649B-27D1-4301-A795-2BF9A0E9E9DC}" srcOrd="1" destOrd="0" presId="urn:microsoft.com/office/officeart/2005/8/layout/hList7"/>
    <dgm:cxn modelId="{431DF28D-D44C-4114-A6BA-5DDE8474D157}" type="presOf" srcId="{4587E379-E4C7-4A00-B861-A9178D581DAA}" destId="{EA2D0652-C9E0-4381-8D60-AE471273E8D6}" srcOrd="1" destOrd="0" presId="urn:microsoft.com/office/officeart/2005/8/layout/hList7"/>
    <dgm:cxn modelId="{DCCABE94-6948-49BF-AE29-CD81AFBFC537}" type="presOf" srcId="{BF0263B4-96A1-4B10-BF4F-5C9A2FD75390}" destId="{0E5D7018-FE50-4097-B8DD-637C87FBB06B}" srcOrd="0" destOrd="0" presId="urn:microsoft.com/office/officeart/2005/8/layout/hList7"/>
    <dgm:cxn modelId="{E5F241AD-8817-43AB-B102-F128DF8E0E87}" srcId="{DC2DFB6A-B987-4EFE-B49D-D6E911EF9607}" destId="{C8AC4D24-0217-458A-ACD8-BF6EDEEBE896}" srcOrd="2" destOrd="0" parTransId="{FEF8FACC-C808-4C12-BF81-F7580D4A209F}" sibTransId="{BF0263B4-96A1-4B10-BF4F-5C9A2FD75390}"/>
    <dgm:cxn modelId="{31976DD6-AE05-402B-881E-91B97364B5E7}" srcId="{DC2DFB6A-B987-4EFE-B49D-D6E911EF9607}" destId="{4411ABBF-465F-4796-ACED-6826EB2B32A0}" srcOrd="0" destOrd="0" parTransId="{2861907C-2682-4E2C-9814-CA06638D0A6B}" sibTransId="{C396E657-5869-44C2-9FF8-2FEFCBC15A2C}"/>
    <dgm:cxn modelId="{6EC36BD9-08EC-419E-96D1-C2D01E550D7B}" type="presOf" srcId="{C396E657-5869-44C2-9FF8-2FEFCBC15A2C}" destId="{B6605AA2-AC87-4F19-B88B-E5EB1DB3E07C}" srcOrd="0" destOrd="0" presId="urn:microsoft.com/office/officeart/2005/8/layout/hList7"/>
    <dgm:cxn modelId="{1FA461E7-A0F6-47AA-9A3B-A2CF9F8B40FF}" type="presOf" srcId="{C8AC4D24-0217-458A-ACD8-BF6EDEEBE896}" destId="{7E553345-2405-4CD1-8154-23FAB61CD1A4}" srcOrd="1" destOrd="0" presId="urn:microsoft.com/office/officeart/2005/8/layout/hList7"/>
    <dgm:cxn modelId="{77AB10EA-896C-42F5-8837-870D82431BB1}" srcId="{DC2DFB6A-B987-4EFE-B49D-D6E911EF9607}" destId="{469541ED-2125-45EB-8FC6-8B4AB790F6F6}" srcOrd="3" destOrd="0" parTransId="{A4F4CAE8-0015-43DD-B286-C08F7003E92E}" sibTransId="{A8A90C3E-D9EC-4B09-9B78-99AF7FD34117}"/>
    <dgm:cxn modelId="{862181DD-062F-4657-B4D4-4CA5D13B0259}" type="presParOf" srcId="{1CB660D4-A38F-414D-8861-BD1546E935F6}" destId="{69A39F99-F123-4001-BBF9-62770D3514D7}" srcOrd="0" destOrd="0" presId="urn:microsoft.com/office/officeart/2005/8/layout/hList7"/>
    <dgm:cxn modelId="{CE418B40-E1D2-49D9-B4DC-3C257107508E}" type="presParOf" srcId="{1CB660D4-A38F-414D-8861-BD1546E935F6}" destId="{24357C49-D621-4B1C-88EE-201DD899F166}" srcOrd="1" destOrd="0" presId="urn:microsoft.com/office/officeart/2005/8/layout/hList7"/>
    <dgm:cxn modelId="{66AAFE8D-5851-49F8-9A12-CE3066C7876A}" type="presParOf" srcId="{24357C49-D621-4B1C-88EE-201DD899F166}" destId="{219EE1E0-236F-42C7-BD54-0A34AC98E3B9}" srcOrd="0" destOrd="0" presId="urn:microsoft.com/office/officeart/2005/8/layout/hList7"/>
    <dgm:cxn modelId="{F279F3EB-8F66-4912-82A5-EBEDC88F4BE2}" type="presParOf" srcId="{219EE1E0-236F-42C7-BD54-0A34AC98E3B9}" destId="{2D4C9AC3-490D-4DF9-84E1-2132A37B31A2}" srcOrd="0" destOrd="0" presId="urn:microsoft.com/office/officeart/2005/8/layout/hList7"/>
    <dgm:cxn modelId="{6EBC4344-C76D-471E-AF77-B276B65D296F}" type="presParOf" srcId="{219EE1E0-236F-42C7-BD54-0A34AC98E3B9}" destId="{ABCD649B-27D1-4301-A795-2BF9A0E9E9DC}" srcOrd="1" destOrd="0" presId="urn:microsoft.com/office/officeart/2005/8/layout/hList7"/>
    <dgm:cxn modelId="{7B7FBD90-61CB-488F-BF31-143339293847}" type="presParOf" srcId="{219EE1E0-236F-42C7-BD54-0A34AC98E3B9}" destId="{9926385B-E596-4A6D-8123-706553356411}" srcOrd="2" destOrd="0" presId="urn:microsoft.com/office/officeart/2005/8/layout/hList7"/>
    <dgm:cxn modelId="{3C9ECE65-919F-4CF7-B39B-0AA5A4DB851A}" type="presParOf" srcId="{219EE1E0-236F-42C7-BD54-0A34AC98E3B9}" destId="{5958A913-E08E-486B-B7A4-C6C0E15830E5}" srcOrd="3" destOrd="0" presId="urn:microsoft.com/office/officeart/2005/8/layout/hList7"/>
    <dgm:cxn modelId="{A554B706-0B03-4A17-90C2-AFCB9E9AEF65}" type="presParOf" srcId="{24357C49-D621-4B1C-88EE-201DD899F166}" destId="{B6605AA2-AC87-4F19-B88B-E5EB1DB3E07C}" srcOrd="1" destOrd="0" presId="urn:microsoft.com/office/officeart/2005/8/layout/hList7"/>
    <dgm:cxn modelId="{CFDD6961-87DC-40FF-9A6A-7B71F3197FEB}" type="presParOf" srcId="{24357C49-D621-4B1C-88EE-201DD899F166}" destId="{35993AC0-898E-4730-AFE8-D3AB125C67B8}" srcOrd="2" destOrd="0" presId="urn:microsoft.com/office/officeart/2005/8/layout/hList7"/>
    <dgm:cxn modelId="{DADC54EE-1BD7-406A-8DF6-BEC1A3BA3E85}" type="presParOf" srcId="{35993AC0-898E-4730-AFE8-D3AB125C67B8}" destId="{262BFDF9-61CD-4B82-B8E2-5E30A4BFA818}" srcOrd="0" destOrd="0" presId="urn:microsoft.com/office/officeart/2005/8/layout/hList7"/>
    <dgm:cxn modelId="{0FFDCAD0-835C-4D15-825B-C774FA991908}" type="presParOf" srcId="{35993AC0-898E-4730-AFE8-D3AB125C67B8}" destId="{EA2D0652-C9E0-4381-8D60-AE471273E8D6}" srcOrd="1" destOrd="0" presId="urn:microsoft.com/office/officeart/2005/8/layout/hList7"/>
    <dgm:cxn modelId="{C2D6EC8C-1DB0-415E-BEDC-AE5B3B7D6886}" type="presParOf" srcId="{35993AC0-898E-4730-AFE8-D3AB125C67B8}" destId="{88F87E28-3D7B-4A18-8CCE-09A307C32AB2}" srcOrd="2" destOrd="0" presId="urn:microsoft.com/office/officeart/2005/8/layout/hList7"/>
    <dgm:cxn modelId="{2E00587A-56D0-448D-978A-C923D2D80425}" type="presParOf" srcId="{35993AC0-898E-4730-AFE8-D3AB125C67B8}" destId="{F6EFBEEC-1041-4E19-9A65-FC5159374B0C}" srcOrd="3" destOrd="0" presId="urn:microsoft.com/office/officeart/2005/8/layout/hList7"/>
    <dgm:cxn modelId="{D849F79D-E90F-4868-96BA-374566FC3255}" type="presParOf" srcId="{24357C49-D621-4B1C-88EE-201DD899F166}" destId="{8C57B4E7-8A9E-46D5-89E3-FEC1315978B8}" srcOrd="3" destOrd="0" presId="urn:microsoft.com/office/officeart/2005/8/layout/hList7"/>
    <dgm:cxn modelId="{724C6B94-2D9E-4F3E-ACE5-E57886F37B01}" type="presParOf" srcId="{24357C49-D621-4B1C-88EE-201DD899F166}" destId="{B9BBA13F-AE78-40E7-903F-D893F0E43349}" srcOrd="4" destOrd="0" presId="urn:microsoft.com/office/officeart/2005/8/layout/hList7"/>
    <dgm:cxn modelId="{E62AB1B0-CB7E-4818-8D11-057F1F0F605A}" type="presParOf" srcId="{B9BBA13F-AE78-40E7-903F-D893F0E43349}" destId="{0150CD72-486F-41F8-B27D-F8AB06E4C370}" srcOrd="0" destOrd="0" presId="urn:microsoft.com/office/officeart/2005/8/layout/hList7"/>
    <dgm:cxn modelId="{440FEB77-1BF1-41AC-81C5-99DD5A8A653C}" type="presParOf" srcId="{B9BBA13F-AE78-40E7-903F-D893F0E43349}" destId="{7E553345-2405-4CD1-8154-23FAB61CD1A4}" srcOrd="1" destOrd="0" presId="urn:microsoft.com/office/officeart/2005/8/layout/hList7"/>
    <dgm:cxn modelId="{81ECB288-2232-4A8F-9628-442893D8B99B}" type="presParOf" srcId="{B9BBA13F-AE78-40E7-903F-D893F0E43349}" destId="{44BA3A3D-6FF4-4731-969B-1092C383059B}" srcOrd="2" destOrd="0" presId="urn:microsoft.com/office/officeart/2005/8/layout/hList7"/>
    <dgm:cxn modelId="{E893E4F2-8A83-4130-B711-BC324F99FE0A}" type="presParOf" srcId="{B9BBA13F-AE78-40E7-903F-D893F0E43349}" destId="{1DC05A42-8688-4508-95C7-5F0A1188525D}" srcOrd="3" destOrd="0" presId="urn:microsoft.com/office/officeart/2005/8/layout/hList7"/>
    <dgm:cxn modelId="{6E9D2C6B-3ACB-4D19-8C87-8938004B6FA3}" type="presParOf" srcId="{24357C49-D621-4B1C-88EE-201DD899F166}" destId="{0E5D7018-FE50-4097-B8DD-637C87FBB06B}" srcOrd="5" destOrd="0" presId="urn:microsoft.com/office/officeart/2005/8/layout/hList7"/>
    <dgm:cxn modelId="{26C83AEA-16CA-44B1-9C44-8EE3F295B85D}" type="presParOf" srcId="{24357C49-D621-4B1C-88EE-201DD899F166}" destId="{88282411-0940-418A-B76F-596E35ED0421}" srcOrd="6" destOrd="0" presId="urn:microsoft.com/office/officeart/2005/8/layout/hList7"/>
    <dgm:cxn modelId="{CA976A8B-ADD3-47B0-8B48-7678F137F183}" type="presParOf" srcId="{88282411-0940-418A-B76F-596E35ED0421}" destId="{9F4784CC-2F2F-490C-85DB-47544DE27344}" srcOrd="0" destOrd="0" presId="urn:microsoft.com/office/officeart/2005/8/layout/hList7"/>
    <dgm:cxn modelId="{59D9B3F5-4D99-4BEC-A8C4-E629FD4F4E08}" type="presParOf" srcId="{88282411-0940-418A-B76F-596E35ED0421}" destId="{739E9A8E-9BE1-49D9-B08C-22A9D956EDE3}" srcOrd="1" destOrd="0" presId="urn:microsoft.com/office/officeart/2005/8/layout/hList7"/>
    <dgm:cxn modelId="{33647F1E-1A9E-41E2-9627-F5AE7046A9D6}" type="presParOf" srcId="{88282411-0940-418A-B76F-596E35ED0421}" destId="{81B1A59D-0D6D-44A9-9538-D3B8676C8EA8}" srcOrd="2" destOrd="0" presId="urn:microsoft.com/office/officeart/2005/8/layout/hList7"/>
    <dgm:cxn modelId="{58AE8F0D-848E-4033-9081-A31A3BE534F1}" type="presParOf" srcId="{88282411-0940-418A-B76F-596E35ED0421}" destId="{A51C51C7-4CC1-4B01-9055-5D4766302DA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F117B-DD76-4E38-A105-733E2043165C}" type="doc">
      <dgm:prSet loTypeId="urn:microsoft.com/office/officeart/2005/8/layout/vList3" loCatId="list" qsTypeId="urn:microsoft.com/office/officeart/2005/8/quickstyle/simple2" qsCatId="simple" csTypeId="urn:microsoft.com/office/officeart/2005/8/colors/colorful4" csCatId="colorful" phldr="1"/>
      <dgm:spPr/>
      <dgm:t>
        <a:bodyPr/>
        <a:lstStyle/>
        <a:p>
          <a:endParaRPr lang="en-US"/>
        </a:p>
      </dgm:t>
    </dgm:pt>
    <dgm:pt modelId="{FEB208C0-4560-4E3C-AAE8-8C6B6CD1878A}">
      <dgm:prSet/>
      <dgm:spPr/>
      <dgm:t>
        <a:bodyPr/>
        <a:lstStyle/>
        <a:p>
          <a:r>
            <a:rPr lang="fr-FR" dirty="0"/>
            <a:t>Carrefour de l’IA comme porte d’entrée, coordonnateur de l’IA du GC</a:t>
          </a:r>
          <a:endParaRPr lang="en-US" dirty="0"/>
        </a:p>
      </dgm:t>
    </dgm:pt>
    <dgm:pt modelId="{F3AF37EB-5C21-46C4-BDCB-C2278BF5F910}" type="parTrans" cxnId="{C696C192-B95C-46EB-B00C-6B2491B56066}">
      <dgm:prSet/>
      <dgm:spPr/>
      <dgm:t>
        <a:bodyPr/>
        <a:lstStyle/>
        <a:p>
          <a:endParaRPr lang="en-US"/>
        </a:p>
      </dgm:t>
    </dgm:pt>
    <dgm:pt modelId="{32157B32-08B1-4CF3-A227-634026AA977E}" type="sibTrans" cxnId="{C696C192-B95C-46EB-B00C-6B2491B56066}">
      <dgm:prSet/>
      <dgm:spPr/>
      <dgm:t>
        <a:bodyPr/>
        <a:lstStyle/>
        <a:p>
          <a:endParaRPr lang="en-US"/>
        </a:p>
      </dgm:t>
    </dgm:pt>
    <dgm:pt modelId="{8DC51E8E-6688-4FCD-B8CE-A6450D872081}">
      <dgm:prSet/>
      <dgm:spPr/>
      <dgm:t>
        <a:bodyPr/>
        <a:lstStyle/>
        <a:p>
          <a:r>
            <a:rPr lang="fr-FR" dirty="0"/>
            <a:t>Carrefour linguistique libre-service pour le GC comme projet phare</a:t>
          </a:r>
          <a:endParaRPr lang="en-US" dirty="0"/>
        </a:p>
      </dgm:t>
    </dgm:pt>
    <dgm:pt modelId="{4AB2E855-70FA-4A69-AC69-3E921AB880EC}" type="parTrans" cxnId="{4F067C21-C47B-4532-B74C-84EE04D3DA61}">
      <dgm:prSet/>
      <dgm:spPr/>
      <dgm:t>
        <a:bodyPr/>
        <a:lstStyle/>
        <a:p>
          <a:endParaRPr lang="en-US"/>
        </a:p>
      </dgm:t>
    </dgm:pt>
    <dgm:pt modelId="{7661EEC8-5D6F-44CA-ADF0-7B93453B3D68}" type="sibTrans" cxnId="{4F067C21-C47B-4532-B74C-84EE04D3DA61}">
      <dgm:prSet/>
      <dgm:spPr/>
      <dgm:t>
        <a:bodyPr/>
        <a:lstStyle/>
        <a:p>
          <a:endParaRPr lang="en-US"/>
        </a:p>
      </dgm:t>
    </dgm:pt>
    <dgm:pt modelId="{74F9A378-D656-48C1-A56C-6ED9068C990C}">
      <dgm:prSet/>
      <dgm:spPr/>
      <dgm:t>
        <a:bodyPr/>
        <a:lstStyle/>
        <a:p>
          <a:r>
            <a:rPr lang="fr-FR" dirty="0"/>
            <a:t>Registre des cas d’utilisation et des outils d’IA utilisés dans l’ensemble du GC</a:t>
          </a:r>
          <a:endParaRPr lang="en-US" dirty="0"/>
        </a:p>
      </dgm:t>
    </dgm:pt>
    <dgm:pt modelId="{3D34CDDD-38D2-40FB-A286-92F6BB223DFE}" type="parTrans" cxnId="{C7DDF718-0C78-4B2A-B269-A3EEC52A7B28}">
      <dgm:prSet/>
      <dgm:spPr/>
      <dgm:t>
        <a:bodyPr/>
        <a:lstStyle/>
        <a:p>
          <a:endParaRPr lang="en-US"/>
        </a:p>
      </dgm:t>
    </dgm:pt>
    <dgm:pt modelId="{EB7183C9-3CAE-4944-8341-69F9675DD442}" type="sibTrans" cxnId="{C7DDF718-0C78-4B2A-B269-A3EEC52A7B28}">
      <dgm:prSet/>
      <dgm:spPr/>
      <dgm:t>
        <a:bodyPr/>
        <a:lstStyle/>
        <a:p>
          <a:endParaRPr lang="en-US"/>
        </a:p>
      </dgm:t>
    </dgm:pt>
    <dgm:pt modelId="{6430FFF1-D86D-4DD1-8A18-5440602A4312}">
      <dgm:prSet/>
      <dgm:spPr/>
      <dgm:t>
        <a:bodyPr/>
        <a:lstStyle/>
        <a:p>
          <a:r>
            <a:rPr lang="fr-FR" dirty="0"/>
            <a:t>Langage standard pour informer les clients de l’utilisation de l’IA</a:t>
          </a:r>
          <a:endParaRPr lang="en-US" dirty="0"/>
        </a:p>
      </dgm:t>
    </dgm:pt>
    <dgm:pt modelId="{CB452CB3-FFAF-4F96-A68D-098077E98212}" type="parTrans" cxnId="{1A6765A1-E64F-468A-A97F-EC2759344ADC}">
      <dgm:prSet/>
      <dgm:spPr/>
      <dgm:t>
        <a:bodyPr/>
        <a:lstStyle/>
        <a:p>
          <a:endParaRPr lang="en-US"/>
        </a:p>
      </dgm:t>
    </dgm:pt>
    <dgm:pt modelId="{51DEFEB0-05DC-430D-A2A1-AF58C4AB04A5}" type="sibTrans" cxnId="{1A6765A1-E64F-468A-A97F-EC2759344ADC}">
      <dgm:prSet/>
      <dgm:spPr/>
      <dgm:t>
        <a:bodyPr/>
        <a:lstStyle/>
        <a:p>
          <a:endParaRPr lang="en-US"/>
        </a:p>
      </dgm:t>
    </dgm:pt>
    <dgm:pt modelId="{5DC89521-B6A3-4B16-A853-D6E2165F04D5}">
      <dgm:prSet/>
      <dgm:spPr/>
      <dgm:t>
        <a:bodyPr/>
        <a:lstStyle/>
        <a:p>
          <a:r>
            <a:rPr lang="fr-FR" dirty="0"/>
            <a:t>Mises à jour de l’IA existante et de la politique connexe</a:t>
          </a:r>
          <a:endParaRPr lang="en-US" dirty="0"/>
        </a:p>
      </dgm:t>
    </dgm:pt>
    <dgm:pt modelId="{2A559BE0-0F3D-4B71-874B-212B5C26078B}" type="parTrans" cxnId="{5C550381-76B8-4C64-81FB-99385127DCD4}">
      <dgm:prSet/>
      <dgm:spPr/>
      <dgm:t>
        <a:bodyPr/>
        <a:lstStyle/>
        <a:p>
          <a:endParaRPr lang="en-US"/>
        </a:p>
      </dgm:t>
    </dgm:pt>
    <dgm:pt modelId="{98482231-834C-49B1-8837-A62F1F48AB4D}" type="sibTrans" cxnId="{5C550381-76B8-4C64-81FB-99385127DCD4}">
      <dgm:prSet/>
      <dgm:spPr/>
      <dgm:t>
        <a:bodyPr/>
        <a:lstStyle/>
        <a:p>
          <a:endParaRPr lang="en-US"/>
        </a:p>
      </dgm:t>
    </dgm:pt>
    <dgm:pt modelId="{A1A2E35A-8E7D-4063-BE54-DC77BBC3E6E2}">
      <dgm:prSet/>
      <dgm:spPr/>
      <dgm:t>
        <a:bodyPr/>
        <a:lstStyle/>
        <a:p>
          <a:r>
            <a:rPr lang="fr-FR" dirty="0"/>
            <a:t>Identifier les utilisations interdites en fonction d’accords internationaux</a:t>
          </a:r>
          <a:endParaRPr lang="en-US" dirty="0"/>
        </a:p>
      </dgm:t>
    </dgm:pt>
    <dgm:pt modelId="{98D58BF4-753A-452C-8AA7-F6835B3E3893}" type="parTrans" cxnId="{AE22897F-0F19-49F4-B815-E235511EADA4}">
      <dgm:prSet/>
      <dgm:spPr/>
      <dgm:t>
        <a:bodyPr/>
        <a:lstStyle/>
        <a:p>
          <a:endParaRPr lang="en-US"/>
        </a:p>
      </dgm:t>
    </dgm:pt>
    <dgm:pt modelId="{3ADD6FBE-1D09-4FD0-993A-27AE57E7D3FC}" type="sibTrans" cxnId="{AE22897F-0F19-49F4-B815-E235511EADA4}">
      <dgm:prSet/>
      <dgm:spPr/>
      <dgm:t>
        <a:bodyPr/>
        <a:lstStyle/>
        <a:p>
          <a:endParaRPr lang="en-US"/>
        </a:p>
      </dgm:t>
    </dgm:pt>
    <dgm:pt modelId="{7F766579-EDBF-4109-B27B-3F0B9BF29C22}">
      <dgm:prSet/>
      <dgm:spPr/>
      <dgm:t>
        <a:bodyPr/>
        <a:lstStyle/>
        <a:p>
          <a:r>
            <a:rPr lang="fr-FR" dirty="0"/>
            <a:t>Attentes claires en matière d’architecture d’entreprise pour le déploiement de l’IA</a:t>
          </a:r>
          <a:endParaRPr lang="en-US" dirty="0"/>
        </a:p>
      </dgm:t>
    </dgm:pt>
    <dgm:pt modelId="{CE01490A-42E2-4601-9925-4C0D28255C4D}" type="parTrans" cxnId="{154F5791-E874-45F9-8F4E-C5B89DEFB039}">
      <dgm:prSet/>
      <dgm:spPr/>
      <dgm:t>
        <a:bodyPr/>
        <a:lstStyle/>
        <a:p>
          <a:endParaRPr lang="en-US"/>
        </a:p>
      </dgm:t>
    </dgm:pt>
    <dgm:pt modelId="{03440821-596B-436F-A6A7-CDF2BEB89CCF}" type="sibTrans" cxnId="{154F5791-E874-45F9-8F4E-C5B89DEFB039}">
      <dgm:prSet/>
      <dgm:spPr/>
      <dgm:t>
        <a:bodyPr/>
        <a:lstStyle/>
        <a:p>
          <a:endParaRPr lang="en-US"/>
        </a:p>
      </dgm:t>
    </dgm:pt>
    <dgm:pt modelId="{038F80B8-9FCD-481B-84DB-457B1EB5D33B}">
      <dgm:prSet/>
      <dgm:spPr/>
      <dgm:t>
        <a:bodyPr/>
        <a:lstStyle/>
        <a:p>
          <a:r>
            <a:rPr lang="fr-FR" dirty="0"/>
            <a:t>Mesures de l’impact et de la valeur de l’IA</a:t>
          </a:r>
          <a:endParaRPr lang="en-US" dirty="0"/>
        </a:p>
      </dgm:t>
    </dgm:pt>
    <dgm:pt modelId="{42E85790-BD17-4E08-B05F-55988EC3077D}" type="parTrans" cxnId="{D9D3A8E4-E93C-41CB-8B38-00FDBB9C1C06}">
      <dgm:prSet/>
      <dgm:spPr/>
      <dgm:t>
        <a:bodyPr/>
        <a:lstStyle/>
        <a:p>
          <a:endParaRPr lang="en-US"/>
        </a:p>
      </dgm:t>
    </dgm:pt>
    <dgm:pt modelId="{113C2E0A-5F5D-4BE2-8387-D53A459192FE}" type="sibTrans" cxnId="{D9D3A8E4-E93C-41CB-8B38-00FDBB9C1C06}">
      <dgm:prSet/>
      <dgm:spPr/>
      <dgm:t>
        <a:bodyPr/>
        <a:lstStyle/>
        <a:p>
          <a:endParaRPr lang="en-US"/>
        </a:p>
      </dgm:t>
    </dgm:pt>
    <dgm:pt modelId="{FC8E9CAA-53BF-4C48-A534-8CE140CCB16A}">
      <dgm:prSet/>
      <dgm:spPr/>
      <dgm:t>
        <a:bodyPr/>
        <a:lstStyle/>
        <a:p>
          <a:r>
            <a:rPr lang="fr-FR" dirty="0"/>
            <a:t>Mécanismes de rétroaction du public</a:t>
          </a:r>
          <a:endParaRPr lang="en-US" dirty="0"/>
        </a:p>
      </dgm:t>
    </dgm:pt>
    <dgm:pt modelId="{27BB6B3B-F208-4043-96E8-C6D325867A09}" type="parTrans" cxnId="{3AC21346-A03A-4CBC-AEF1-C05914DCB51E}">
      <dgm:prSet/>
      <dgm:spPr/>
      <dgm:t>
        <a:bodyPr/>
        <a:lstStyle/>
        <a:p>
          <a:endParaRPr lang="en-US"/>
        </a:p>
      </dgm:t>
    </dgm:pt>
    <dgm:pt modelId="{089F40C2-4B3E-4877-8802-621BD4A38101}" type="sibTrans" cxnId="{3AC21346-A03A-4CBC-AEF1-C05914DCB51E}">
      <dgm:prSet/>
      <dgm:spPr/>
      <dgm:t>
        <a:bodyPr/>
        <a:lstStyle/>
        <a:p>
          <a:endParaRPr lang="en-US"/>
        </a:p>
      </dgm:t>
    </dgm:pt>
    <dgm:pt modelId="{D0AA53A1-9AB8-4799-BF81-09818CED45CA}">
      <dgm:prSet/>
      <dgm:spPr/>
      <dgm:t>
        <a:bodyPr/>
        <a:lstStyle/>
        <a:p>
          <a:r>
            <a:rPr lang="fr-FR" dirty="0"/>
            <a:t>Tableau de bord et suivi de la mise en œuvre du SIA</a:t>
          </a:r>
          <a:endParaRPr lang="en-US" dirty="0"/>
        </a:p>
      </dgm:t>
    </dgm:pt>
    <dgm:pt modelId="{056A0CBC-A9DC-4D99-8556-15D2108F32F6}" type="parTrans" cxnId="{DC9D97A7-08D6-4302-BC68-AC6E9206D3BD}">
      <dgm:prSet/>
      <dgm:spPr/>
      <dgm:t>
        <a:bodyPr/>
        <a:lstStyle/>
        <a:p>
          <a:endParaRPr lang="en-US"/>
        </a:p>
      </dgm:t>
    </dgm:pt>
    <dgm:pt modelId="{049F3E01-8FB5-451B-BA14-F9BB74171E02}" type="sibTrans" cxnId="{DC9D97A7-08D6-4302-BC68-AC6E9206D3BD}">
      <dgm:prSet/>
      <dgm:spPr/>
      <dgm:t>
        <a:bodyPr/>
        <a:lstStyle/>
        <a:p>
          <a:endParaRPr lang="en-US"/>
        </a:p>
      </dgm:t>
    </dgm:pt>
    <dgm:pt modelId="{003FEBFA-25EC-4468-BE3D-D67CF54A494E}" type="pres">
      <dgm:prSet presAssocID="{6FAF117B-DD76-4E38-A105-733E2043165C}" presName="linearFlow" presStyleCnt="0">
        <dgm:presLayoutVars>
          <dgm:dir/>
          <dgm:resizeHandles val="exact"/>
        </dgm:presLayoutVars>
      </dgm:prSet>
      <dgm:spPr/>
    </dgm:pt>
    <dgm:pt modelId="{FF6A57BE-1296-40A9-BB47-3E0C80AE42E8}" type="pres">
      <dgm:prSet presAssocID="{FEB208C0-4560-4E3C-AAE8-8C6B6CD1878A}" presName="composite" presStyleCnt="0"/>
      <dgm:spPr/>
    </dgm:pt>
    <dgm:pt modelId="{66A0E666-C64A-43E8-A649-CBA3638EA90C}" type="pres">
      <dgm:prSet presAssocID="{FEB208C0-4560-4E3C-AAE8-8C6B6CD1878A}" presName="imgShp" presStyleLbl="fgImgPlace1" presStyleIdx="0" presStyleCnt="10" custLinFactNeighborX="-67203" custLinFactNeighborY="88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or Open with solid fill"/>
        </a:ext>
      </dgm:extLst>
    </dgm:pt>
    <dgm:pt modelId="{029F0416-845F-4029-893F-77E3C382A019}" type="pres">
      <dgm:prSet presAssocID="{FEB208C0-4560-4E3C-AAE8-8C6B6CD1878A}" presName="txShp" presStyleLbl="node1" presStyleIdx="0" presStyleCnt="10">
        <dgm:presLayoutVars>
          <dgm:bulletEnabled val="1"/>
        </dgm:presLayoutVars>
      </dgm:prSet>
      <dgm:spPr/>
    </dgm:pt>
    <dgm:pt modelId="{341A827F-9AE9-4724-BCFB-BFEBCEF53C12}" type="pres">
      <dgm:prSet presAssocID="{32157B32-08B1-4CF3-A227-634026AA977E}" presName="spacing" presStyleCnt="0"/>
      <dgm:spPr/>
    </dgm:pt>
    <dgm:pt modelId="{1E181639-2F78-460F-AC4D-430CF6B1813A}" type="pres">
      <dgm:prSet presAssocID="{8DC51E8E-6688-4FCD-B8CE-A6450D872081}" presName="composite" presStyleCnt="0"/>
      <dgm:spPr/>
    </dgm:pt>
    <dgm:pt modelId="{090C6496-B884-4C51-92BB-3ADB1BC0685E}" type="pres">
      <dgm:prSet presAssocID="{8DC51E8E-6688-4FCD-B8CE-A6450D872081}" presName="imgShp" presStyleLbl="fgImgPlace1" presStyleIdx="1" presStyleCnt="10" custLinFactNeighborX="-6720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network with solid fill"/>
        </a:ext>
      </dgm:extLst>
    </dgm:pt>
    <dgm:pt modelId="{AA9600FE-E7C8-4B25-B71C-EC07C3E29E64}" type="pres">
      <dgm:prSet presAssocID="{8DC51E8E-6688-4FCD-B8CE-A6450D872081}" presName="txShp" presStyleLbl="node1" presStyleIdx="1" presStyleCnt="10">
        <dgm:presLayoutVars>
          <dgm:bulletEnabled val="1"/>
        </dgm:presLayoutVars>
      </dgm:prSet>
      <dgm:spPr/>
    </dgm:pt>
    <dgm:pt modelId="{55A62572-CC4D-4562-9D54-D060C6FCC0A7}" type="pres">
      <dgm:prSet presAssocID="{7661EEC8-5D6F-44CA-ADF0-7B93453B3D68}" presName="spacing" presStyleCnt="0"/>
      <dgm:spPr/>
    </dgm:pt>
    <dgm:pt modelId="{5B68858E-70EE-414E-8319-F364912ADA21}" type="pres">
      <dgm:prSet presAssocID="{74F9A378-D656-48C1-A56C-6ED9068C990C}" presName="composite" presStyleCnt="0"/>
      <dgm:spPr/>
    </dgm:pt>
    <dgm:pt modelId="{F628F2E2-4854-4B9A-B2D1-59866FD89A3C}" type="pres">
      <dgm:prSet presAssocID="{74F9A378-D656-48C1-A56C-6ED9068C990C}" presName="imgShp" presStyleLbl="fgImgPlace1" presStyleIdx="2" presStyleCnt="10" custLinFactNeighborX="-67203" custLinFactNeighborY="293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mburger Menu Icon with solid fill"/>
        </a:ext>
      </dgm:extLst>
    </dgm:pt>
    <dgm:pt modelId="{67E15F05-E770-4D3B-972D-61C4ED024049}" type="pres">
      <dgm:prSet presAssocID="{74F9A378-D656-48C1-A56C-6ED9068C990C}" presName="txShp" presStyleLbl="node1" presStyleIdx="2" presStyleCnt="10">
        <dgm:presLayoutVars>
          <dgm:bulletEnabled val="1"/>
        </dgm:presLayoutVars>
      </dgm:prSet>
      <dgm:spPr/>
    </dgm:pt>
    <dgm:pt modelId="{334A3F53-9AB7-4E6B-BFCE-7EDF480516B9}" type="pres">
      <dgm:prSet presAssocID="{EB7183C9-3CAE-4944-8341-69F9675DD442}" presName="spacing" presStyleCnt="0"/>
      <dgm:spPr/>
    </dgm:pt>
    <dgm:pt modelId="{21B93712-0B93-43CA-873E-171045AD4B0B}" type="pres">
      <dgm:prSet presAssocID="{6430FFF1-D86D-4DD1-8A18-5440602A4312}" presName="composite" presStyleCnt="0"/>
      <dgm:spPr/>
    </dgm:pt>
    <dgm:pt modelId="{DB5DE106-1CFF-419E-800C-AB808A6472F1}" type="pres">
      <dgm:prSet presAssocID="{6430FFF1-D86D-4DD1-8A18-5440602A4312}" presName="imgShp" presStyleLbl="fgImgPlace1" presStyleIdx="3" presStyleCnt="10" custLinFactNeighborX="-67203" custLinFactNeighborY="146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peech with solid fill"/>
        </a:ext>
      </dgm:extLst>
    </dgm:pt>
    <dgm:pt modelId="{348678C6-B086-4FCE-8595-C652814040A3}" type="pres">
      <dgm:prSet presAssocID="{6430FFF1-D86D-4DD1-8A18-5440602A4312}" presName="txShp" presStyleLbl="node1" presStyleIdx="3" presStyleCnt="10">
        <dgm:presLayoutVars>
          <dgm:bulletEnabled val="1"/>
        </dgm:presLayoutVars>
      </dgm:prSet>
      <dgm:spPr/>
    </dgm:pt>
    <dgm:pt modelId="{B7AA0E46-858E-4471-A7FD-551B5E32538C}" type="pres">
      <dgm:prSet presAssocID="{51DEFEB0-05DC-430D-A2A1-AF58C4AB04A5}" presName="spacing" presStyleCnt="0"/>
      <dgm:spPr/>
    </dgm:pt>
    <dgm:pt modelId="{5982E6D6-526D-469B-8C26-1C263CA1DEE0}" type="pres">
      <dgm:prSet presAssocID="{5DC89521-B6A3-4B16-A853-D6E2165F04D5}" presName="composite" presStyleCnt="0"/>
      <dgm:spPr/>
    </dgm:pt>
    <dgm:pt modelId="{181788F8-F4F1-4744-861C-58EFFDDE22C7}" type="pres">
      <dgm:prSet presAssocID="{5DC89521-B6A3-4B16-A853-D6E2165F04D5}" presName="imgShp" presStyleLbl="fgImgPlace1" presStyleIdx="4" presStyleCnt="10" custLinFactNeighborX="-67203" custLinFactNeighborY="146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fresh with solid fill"/>
        </a:ext>
      </dgm:extLst>
    </dgm:pt>
    <dgm:pt modelId="{6A1FC496-C771-4985-9E57-E921E94CA8AB}" type="pres">
      <dgm:prSet presAssocID="{5DC89521-B6A3-4B16-A853-D6E2165F04D5}" presName="txShp" presStyleLbl="node1" presStyleIdx="4" presStyleCnt="10">
        <dgm:presLayoutVars>
          <dgm:bulletEnabled val="1"/>
        </dgm:presLayoutVars>
      </dgm:prSet>
      <dgm:spPr/>
    </dgm:pt>
    <dgm:pt modelId="{73E77984-3CA5-4258-B3D7-D3AB64A6390B}" type="pres">
      <dgm:prSet presAssocID="{98482231-834C-49B1-8837-A62F1F48AB4D}" presName="spacing" presStyleCnt="0"/>
      <dgm:spPr/>
    </dgm:pt>
    <dgm:pt modelId="{9402EF5C-A2F5-45AF-923C-11EAF7BCB405}" type="pres">
      <dgm:prSet presAssocID="{A1A2E35A-8E7D-4063-BE54-DC77BBC3E6E2}" presName="composite" presStyleCnt="0"/>
      <dgm:spPr/>
    </dgm:pt>
    <dgm:pt modelId="{92E58EC6-A8F9-4779-8999-724F11F4AF64}" type="pres">
      <dgm:prSet presAssocID="{A1A2E35A-8E7D-4063-BE54-DC77BBC3E6E2}" presName="imgShp" presStyleLbl="fgImgPlace1" presStyleIdx="5" presStyleCnt="10" custLinFactNeighborX="-67203" custLinFactNeighborY="146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o sign with solid fill"/>
        </a:ext>
      </dgm:extLst>
    </dgm:pt>
    <dgm:pt modelId="{C0A769E7-2A69-40C4-AF2A-B5778119E477}" type="pres">
      <dgm:prSet presAssocID="{A1A2E35A-8E7D-4063-BE54-DC77BBC3E6E2}" presName="txShp" presStyleLbl="node1" presStyleIdx="5" presStyleCnt="10">
        <dgm:presLayoutVars>
          <dgm:bulletEnabled val="1"/>
        </dgm:presLayoutVars>
      </dgm:prSet>
      <dgm:spPr/>
    </dgm:pt>
    <dgm:pt modelId="{33435697-8936-4249-9C2C-CE69F0D0909B}" type="pres">
      <dgm:prSet presAssocID="{3ADD6FBE-1D09-4FD0-993A-27AE57E7D3FC}" presName="spacing" presStyleCnt="0"/>
      <dgm:spPr/>
    </dgm:pt>
    <dgm:pt modelId="{E0E76677-3725-4283-972B-8A2E1C95930C}" type="pres">
      <dgm:prSet presAssocID="{7F766579-EDBF-4109-B27B-3F0B9BF29C22}" presName="composite" presStyleCnt="0"/>
      <dgm:spPr/>
    </dgm:pt>
    <dgm:pt modelId="{D1D9ABAC-35DC-40C1-A298-B2FDE4441C63}" type="pres">
      <dgm:prSet presAssocID="{7F766579-EDBF-4109-B27B-3F0B9BF29C22}" presName="imgShp" presStyleLbl="fgImgPlace1" presStyleIdx="6" presStyleCnt="10" custLinFactNeighborX="-67203" custLinFactNeighborY="146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lockchain with solid fill"/>
        </a:ext>
      </dgm:extLst>
    </dgm:pt>
    <dgm:pt modelId="{5A2231AF-CCCD-457A-B8C8-D16970AD4C7A}" type="pres">
      <dgm:prSet presAssocID="{7F766579-EDBF-4109-B27B-3F0B9BF29C22}" presName="txShp" presStyleLbl="node1" presStyleIdx="6" presStyleCnt="10">
        <dgm:presLayoutVars>
          <dgm:bulletEnabled val="1"/>
        </dgm:presLayoutVars>
      </dgm:prSet>
      <dgm:spPr/>
    </dgm:pt>
    <dgm:pt modelId="{CE2C013B-90EB-429E-A457-FDE40732D937}" type="pres">
      <dgm:prSet presAssocID="{03440821-596B-436F-A6A7-CDF2BEB89CCF}" presName="spacing" presStyleCnt="0"/>
      <dgm:spPr/>
    </dgm:pt>
    <dgm:pt modelId="{D8956499-2051-423F-8314-E44550E1700A}" type="pres">
      <dgm:prSet presAssocID="{038F80B8-9FCD-481B-84DB-457B1EB5D33B}" presName="composite" presStyleCnt="0"/>
      <dgm:spPr/>
    </dgm:pt>
    <dgm:pt modelId="{7A1ED12E-A8F3-45C9-B399-83C31CDD96F9}" type="pres">
      <dgm:prSet presAssocID="{038F80B8-9FCD-481B-84DB-457B1EB5D33B}" presName="imgShp" presStyleLbl="fgImgPlace1" presStyleIdx="7" presStyleCnt="10" custLinFactNeighborX="-67203" custLinFactNeighborY="1467"/>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Alterations &amp; Tailoring with solid fill"/>
        </a:ext>
      </dgm:extLst>
    </dgm:pt>
    <dgm:pt modelId="{BEE5BEA4-A4A6-4ACD-BE0C-7D241471FB29}" type="pres">
      <dgm:prSet presAssocID="{038F80B8-9FCD-481B-84DB-457B1EB5D33B}" presName="txShp" presStyleLbl="node1" presStyleIdx="7" presStyleCnt="10">
        <dgm:presLayoutVars>
          <dgm:bulletEnabled val="1"/>
        </dgm:presLayoutVars>
      </dgm:prSet>
      <dgm:spPr/>
    </dgm:pt>
    <dgm:pt modelId="{22659F06-5D5F-4343-BEA3-B8442A8D5A1E}" type="pres">
      <dgm:prSet presAssocID="{113C2E0A-5F5D-4BE2-8387-D53A459192FE}" presName="spacing" presStyleCnt="0"/>
      <dgm:spPr/>
    </dgm:pt>
    <dgm:pt modelId="{450AABA5-3038-48FD-9410-108755C236F1}" type="pres">
      <dgm:prSet presAssocID="{FC8E9CAA-53BF-4C48-A534-8CE140CCB16A}" presName="composite" presStyleCnt="0"/>
      <dgm:spPr/>
    </dgm:pt>
    <dgm:pt modelId="{62856BC3-2F4E-469E-AE3A-3E413CF929FB}" type="pres">
      <dgm:prSet presAssocID="{FC8E9CAA-53BF-4C48-A534-8CE140CCB16A}" presName="imgShp" presStyleLbl="fgImgPlace1" presStyleIdx="8" presStyleCnt="10" custLinFactNeighborX="-67203" custLinFactNeighborY="1467"/>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Subtitles with solid fill"/>
        </a:ext>
      </dgm:extLst>
    </dgm:pt>
    <dgm:pt modelId="{0BC15703-1EB7-4FE8-9CB0-F8410ABDA7E4}" type="pres">
      <dgm:prSet presAssocID="{FC8E9CAA-53BF-4C48-A534-8CE140CCB16A}" presName="txShp" presStyleLbl="node1" presStyleIdx="8" presStyleCnt="10">
        <dgm:presLayoutVars>
          <dgm:bulletEnabled val="1"/>
        </dgm:presLayoutVars>
      </dgm:prSet>
      <dgm:spPr/>
    </dgm:pt>
    <dgm:pt modelId="{F266EA4E-A5CA-4D01-91D8-78E93556C081}" type="pres">
      <dgm:prSet presAssocID="{089F40C2-4B3E-4877-8802-621BD4A38101}" presName="spacing" presStyleCnt="0"/>
      <dgm:spPr/>
    </dgm:pt>
    <dgm:pt modelId="{349AE0DF-AEA9-4CAB-A01A-B227FFAB7237}" type="pres">
      <dgm:prSet presAssocID="{D0AA53A1-9AB8-4799-BF81-09818CED45CA}" presName="composite" presStyleCnt="0"/>
      <dgm:spPr/>
    </dgm:pt>
    <dgm:pt modelId="{B5B22680-8E75-410A-990A-69773243C14F}" type="pres">
      <dgm:prSet presAssocID="{D0AA53A1-9AB8-4799-BF81-09818CED45CA}" presName="imgShp" presStyleLbl="fgImgPlace1" presStyleIdx="9" presStyleCnt="10" custLinFactNeighborX="-67203" custLinFactNeighborY="1467"/>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Gauge with solid fill"/>
        </a:ext>
      </dgm:extLst>
    </dgm:pt>
    <dgm:pt modelId="{6DA16935-47FF-4215-803A-27A3613A3223}" type="pres">
      <dgm:prSet presAssocID="{D0AA53A1-9AB8-4799-BF81-09818CED45CA}" presName="txShp" presStyleLbl="node1" presStyleIdx="9" presStyleCnt="10">
        <dgm:presLayoutVars>
          <dgm:bulletEnabled val="1"/>
        </dgm:presLayoutVars>
      </dgm:prSet>
      <dgm:spPr/>
    </dgm:pt>
  </dgm:ptLst>
  <dgm:cxnLst>
    <dgm:cxn modelId="{CE066108-9592-4B3F-AD84-0DC4E42A5C6D}" type="presOf" srcId="{D0AA53A1-9AB8-4799-BF81-09818CED45CA}" destId="{6DA16935-47FF-4215-803A-27A3613A3223}" srcOrd="0" destOrd="0" presId="urn:microsoft.com/office/officeart/2005/8/layout/vList3"/>
    <dgm:cxn modelId="{C7DDF718-0C78-4B2A-B269-A3EEC52A7B28}" srcId="{6FAF117B-DD76-4E38-A105-733E2043165C}" destId="{74F9A378-D656-48C1-A56C-6ED9068C990C}" srcOrd="2" destOrd="0" parTransId="{3D34CDDD-38D2-40FB-A286-92F6BB223DFE}" sibTransId="{EB7183C9-3CAE-4944-8341-69F9675DD442}"/>
    <dgm:cxn modelId="{4DE06D1F-2F43-483C-A7D9-CFA9B153CFA6}" type="presOf" srcId="{FC8E9CAA-53BF-4C48-A534-8CE140CCB16A}" destId="{0BC15703-1EB7-4FE8-9CB0-F8410ABDA7E4}" srcOrd="0" destOrd="0" presId="urn:microsoft.com/office/officeart/2005/8/layout/vList3"/>
    <dgm:cxn modelId="{4F067C21-C47B-4532-B74C-84EE04D3DA61}" srcId="{6FAF117B-DD76-4E38-A105-733E2043165C}" destId="{8DC51E8E-6688-4FCD-B8CE-A6450D872081}" srcOrd="1" destOrd="0" parTransId="{4AB2E855-70FA-4A69-AC69-3E921AB880EC}" sibTransId="{7661EEC8-5D6F-44CA-ADF0-7B93453B3D68}"/>
    <dgm:cxn modelId="{BEA5EF2F-1159-4045-BD38-C66317C31ADE}" type="presOf" srcId="{74F9A378-D656-48C1-A56C-6ED9068C990C}" destId="{67E15F05-E770-4D3B-972D-61C4ED024049}" srcOrd="0" destOrd="0" presId="urn:microsoft.com/office/officeart/2005/8/layout/vList3"/>
    <dgm:cxn modelId="{45E41E64-D70A-475B-AF02-2684E2EC60B9}" type="presOf" srcId="{8DC51E8E-6688-4FCD-B8CE-A6450D872081}" destId="{AA9600FE-E7C8-4B25-B71C-EC07C3E29E64}" srcOrd="0" destOrd="0" presId="urn:microsoft.com/office/officeart/2005/8/layout/vList3"/>
    <dgm:cxn modelId="{3AC21346-A03A-4CBC-AEF1-C05914DCB51E}" srcId="{6FAF117B-DD76-4E38-A105-733E2043165C}" destId="{FC8E9CAA-53BF-4C48-A534-8CE140CCB16A}" srcOrd="8" destOrd="0" parTransId="{27BB6B3B-F208-4043-96E8-C6D325867A09}" sibTransId="{089F40C2-4B3E-4877-8802-621BD4A38101}"/>
    <dgm:cxn modelId="{6E932F6D-293A-40E7-9E99-F14AC2B9FBE0}" type="presOf" srcId="{5DC89521-B6A3-4B16-A853-D6E2165F04D5}" destId="{6A1FC496-C771-4985-9E57-E921E94CA8AB}" srcOrd="0" destOrd="0" presId="urn:microsoft.com/office/officeart/2005/8/layout/vList3"/>
    <dgm:cxn modelId="{E73AC54D-AEC6-4496-9CD1-809EB643F28F}" type="presOf" srcId="{6FAF117B-DD76-4E38-A105-733E2043165C}" destId="{003FEBFA-25EC-4468-BE3D-D67CF54A494E}" srcOrd="0" destOrd="0" presId="urn:microsoft.com/office/officeart/2005/8/layout/vList3"/>
    <dgm:cxn modelId="{AE22897F-0F19-49F4-B815-E235511EADA4}" srcId="{6FAF117B-DD76-4E38-A105-733E2043165C}" destId="{A1A2E35A-8E7D-4063-BE54-DC77BBC3E6E2}" srcOrd="5" destOrd="0" parTransId="{98D58BF4-753A-452C-8AA7-F6835B3E3893}" sibTransId="{3ADD6FBE-1D09-4FD0-993A-27AE57E7D3FC}"/>
    <dgm:cxn modelId="{5C550381-76B8-4C64-81FB-99385127DCD4}" srcId="{6FAF117B-DD76-4E38-A105-733E2043165C}" destId="{5DC89521-B6A3-4B16-A853-D6E2165F04D5}" srcOrd="4" destOrd="0" parTransId="{2A559BE0-0F3D-4B71-874B-212B5C26078B}" sibTransId="{98482231-834C-49B1-8837-A62F1F48AB4D}"/>
    <dgm:cxn modelId="{69A61882-4DAE-41E8-9B17-187D1418FA4E}" type="presOf" srcId="{038F80B8-9FCD-481B-84DB-457B1EB5D33B}" destId="{BEE5BEA4-A4A6-4ACD-BE0C-7D241471FB29}" srcOrd="0" destOrd="0" presId="urn:microsoft.com/office/officeart/2005/8/layout/vList3"/>
    <dgm:cxn modelId="{BF765087-7775-4FE4-8AEA-A32B48BAFED1}" type="presOf" srcId="{A1A2E35A-8E7D-4063-BE54-DC77BBC3E6E2}" destId="{C0A769E7-2A69-40C4-AF2A-B5778119E477}" srcOrd="0" destOrd="0" presId="urn:microsoft.com/office/officeart/2005/8/layout/vList3"/>
    <dgm:cxn modelId="{154F5791-E874-45F9-8F4E-C5B89DEFB039}" srcId="{6FAF117B-DD76-4E38-A105-733E2043165C}" destId="{7F766579-EDBF-4109-B27B-3F0B9BF29C22}" srcOrd="6" destOrd="0" parTransId="{CE01490A-42E2-4601-9925-4C0D28255C4D}" sibTransId="{03440821-596B-436F-A6A7-CDF2BEB89CCF}"/>
    <dgm:cxn modelId="{C696C192-B95C-46EB-B00C-6B2491B56066}" srcId="{6FAF117B-DD76-4E38-A105-733E2043165C}" destId="{FEB208C0-4560-4E3C-AAE8-8C6B6CD1878A}" srcOrd="0" destOrd="0" parTransId="{F3AF37EB-5C21-46C4-BDCB-C2278BF5F910}" sibTransId="{32157B32-08B1-4CF3-A227-634026AA977E}"/>
    <dgm:cxn modelId="{05EE279B-C0FF-45B7-B467-5C85DA80C1D9}" type="presOf" srcId="{FEB208C0-4560-4E3C-AAE8-8C6B6CD1878A}" destId="{029F0416-845F-4029-893F-77E3C382A019}" srcOrd="0" destOrd="0" presId="urn:microsoft.com/office/officeart/2005/8/layout/vList3"/>
    <dgm:cxn modelId="{DA13339F-4494-4CDA-9895-78D2BB46480D}" type="presOf" srcId="{7F766579-EDBF-4109-B27B-3F0B9BF29C22}" destId="{5A2231AF-CCCD-457A-B8C8-D16970AD4C7A}" srcOrd="0" destOrd="0" presId="urn:microsoft.com/office/officeart/2005/8/layout/vList3"/>
    <dgm:cxn modelId="{1A6765A1-E64F-468A-A97F-EC2759344ADC}" srcId="{6FAF117B-DD76-4E38-A105-733E2043165C}" destId="{6430FFF1-D86D-4DD1-8A18-5440602A4312}" srcOrd="3" destOrd="0" parTransId="{CB452CB3-FFAF-4F96-A68D-098077E98212}" sibTransId="{51DEFEB0-05DC-430D-A2A1-AF58C4AB04A5}"/>
    <dgm:cxn modelId="{DC9D97A7-08D6-4302-BC68-AC6E9206D3BD}" srcId="{6FAF117B-DD76-4E38-A105-733E2043165C}" destId="{D0AA53A1-9AB8-4799-BF81-09818CED45CA}" srcOrd="9" destOrd="0" parTransId="{056A0CBC-A9DC-4D99-8556-15D2108F32F6}" sibTransId="{049F3E01-8FB5-451B-BA14-F9BB74171E02}"/>
    <dgm:cxn modelId="{87E416A9-629B-46C9-9F65-21B9AF2B5BA8}" type="presOf" srcId="{6430FFF1-D86D-4DD1-8A18-5440602A4312}" destId="{348678C6-B086-4FCE-8595-C652814040A3}" srcOrd="0" destOrd="0" presId="urn:microsoft.com/office/officeart/2005/8/layout/vList3"/>
    <dgm:cxn modelId="{D9D3A8E4-E93C-41CB-8B38-00FDBB9C1C06}" srcId="{6FAF117B-DD76-4E38-A105-733E2043165C}" destId="{038F80B8-9FCD-481B-84DB-457B1EB5D33B}" srcOrd="7" destOrd="0" parTransId="{42E85790-BD17-4E08-B05F-55988EC3077D}" sibTransId="{113C2E0A-5F5D-4BE2-8387-D53A459192FE}"/>
    <dgm:cxn modelId="{BEB08C5C-5B3C-410C-8295-B8D701A0B551}" type="presParOf" srcId="{003FEBFA-25EC-4468-BE3D-D67CF54A494E}" destId="{FF6A57BE-1296-40A9-BB47-3E0C80AE42E8}" srcOrd="0" destOrd="0" presId="urn:microsoft.com/office/officeart/2005/8/layout/vList3"/>
    <dgm:cxn modelId="{65A313BD-D616-4677-8674-EBB2CB27157C}" type="presParOf" srcId="{FF6A57BE-1296-40A9-BB47-3E0C80AE42E8}" destId="{66A0E666-C64A-43E8-A649-CBA3638EA90C}" srcOrd="0" destOrd="0" presId="urn:microsoft.com/office/officeart/2005/8/layout/vList3"/>
    <dgm:cxn modelId="{07B52187-1F1E-43F3-A865-29715C19ADD6}" type="presParOf" srcId="{FF6A57BE-1296-40A9-BB47-3E0C80AE42E8}" destId="{029F0416-845F-4029-893F-77E3C382A019}" srcOrd="1" destOrd="0" presId="urn:microsoft.com/office/officeart/2005/8/layout/vList3"/>
    <dgm:cxn modelId="{33A27F0E-E000-4DE7-A46A-94A5BAF87CA3}" type="presParOf" srcId="{003FEBFA-25EC-4468-BE3D-D67CF54A494E}" destId="{341A827F-9AE9-4724-BCFB-BFEBCEF53C12}" srcOrd="1" destOrd="0" presId="urn:microsoft.com/office/officeart/2005/8/layout/vList3"/>
    <dgm:cxn modelId="{3ACDB935-225F-435A-8CD5-03E711518E34}" type="presParOf" srcId="{003FEBFA-25EC-4468-BE3D-D67CF54A494E}" destId="{1E181639-2F78-460F-AC4D-430CF6B1813A}" srcOrd="2" destOrd="0" presId="urn:microsoft.com/office/officeart/2005/8/layout/vList3"/>
    <dgm:cxn modelId="{7DE0F567-A93A-4C54-BD96-0A1219E837DB}" type="presParOf" srcId="{1E181639-2F78-460F-AC4D-430CF6B1813A}" destId="{090C6496-B884-4C51-92BB-3ADB1BC0685E}" srcOrd="0" destOrd="0" presId="urn:microsoft.com/office/officeart/2005/8/layout/vList3"/>
    <dgm:cxn modelId="{D314DF58-DF0C-425D-892E-737F89992F6A}" type="presParOf" srcId="{1E181639-2F78-460F-AC4D-430CF6B1813A}" destId="{AA9600FE-E7C8-4B25-B71C-EC07C3E29E64}" srcOrd="1" destOrd="0" presId="urn:microsoft.com/office/officeart/2005/8/layout/vList3"/>
    <dgm:cxn modelId="{278B2999-C78C-471F-AF19-8E14F13D3D3D}" type="presParOf" srcId="{003FEBFA-25EC-4468-BE3D-D67CF54A494E}" destId="{55A62572-CC4D-4562-9D54-D060C6FCC0A7}" srcOrd="3" destOrd="0" presId="urn:microsoft.com/office/officeart/2005/8/layout/vList3"/>
    <dgm:cxn modelId="{370958A1-3585-4886-B178-99CD4BE9B03B}" type="presParOf" srcId="{003FEBFA-25EC-4468-BE3D-D67CF54A494E}" destId="{5B68858E-70EE-414E-8319-F364912ADA21}" srcOrd="4" destOrd="0" presId="urn:microsoft.com/office/officeart/2005/8/layout/vList3"/>
    <dgm:cxn modelId="{0AB34E15-8CD8-4479-B500-C04166788030}" type="presParOf" srcId="{5B68858E-70EE-414E-8319-F364912ADA21}" destId="{F628F2E2-4854-4B9A-B2D1-59866FD89A3C}" srcOrd="0" destOrd="0" presId="urn:microsoft.com/office/officeart/2005/8/layout/vList3"/>
    <dgm:cxn modelId="{7705FDAF-91F9-45FD-9B74-10468132E286}" type="presParOf" srcId="{5B68858E-70EE-414E-8319-F364912ADA21}" destId="{67E15F05-E770-4D3B-972D-61C4ED024049}" srcOrd="1" destOrd="0" presId="urn:microsoft.com/office/officeart/2005/8/layout/vList3"/>
    <dgm:cxn modelId="{76492B62-1477-42F8-8681-C74C18470EB8}" type="presParOf" srcId="{003FEBFA-25EC-4468-BE3D-D67CF54A494E}" destId="{334A3F53-9AB7-4E6B-BFCE-7EDF480516B9}" srcOrd="5" destOrd="0" presId="urn:microsoft.com/office/officeart/2005/8/layout/vList3"/>
    <dgm:cxn modelId="{3FE34661-C90B-43AB-B350-7960738DA13B}" type="presParOf" srcId="{003FEBFA-25EC-4468-BE3D-D67CF54A494E}" destId="{21B93712-0B93-43CA-873E-171045AD4B0B}" srcOrd="6" destOrd="0" presId="urn:microsoft.com/office/officeart/2005/8/layout/vList3"/>
    <dgm:cxn modelId="{B48C3D1B-C5F6-4F3C-9618-B9F75C7B9FDE}" type="presParOf" srcId="{21B93712-0B93-43CA-873E-171045AD4B0B}" destId="{DB5DE106-1CFF-419E-800C-AB808A6472F1}" srcOrd="0" destOrd="0" presId="urn:microsoft.com/office/officeart/2005/8/layout/vList3"/>
    <dgm:cxn modelId="{14A1854D-BB98-4208-A237-F5D0F882CC41}" type="presParOf" srcId="{21B93712-0B93-43CA-873E-171045AD4B0B}" destId="{348678C6-B086-4FCE-8595-C652814040A3}" srcOrd="1" destOrd="0" presId="urn:microsoft.com/office/officeart/2005/8/layout/vList3"/>
    <dgm:cxn modelId="{47DFBB04-9724-43C1-84B6-FC7E7B5B9BFB}" type="presParOf" srcId="{003FEBFA-25EC-4468-BE3D-D67CF54A494E}" destId="{B7AA0E46-858E-4471-A7FD-551B5E32538C}" srcOrd="7" destOrd="0" presId="urn:microsoft.com/office/officeart/2005/8/layout/vList3"/>
    <dgm:cxn modelId="{0EE3FEBD-4307-49B8-A0E9-8A9347B8254A}" type="presParOf" srcId="{003FEBFA-25EC-4468-BE3D-D67CF54A494E}" destId="{5982E6D6-526D-469B-8C26-1C263CA1DEE0}" srcOrd="8" destOrd="0" presId="urn:microsoft.com/office/officeart/2005/8/layout/vList3"/>
    <dgm:cxn modelId="{A1FFE83A-83B0-4182-8E73-C9A01DD37C12}" type="presParOf" srcId="{5982E6D6-526D-469B-8C26-1C263CA1DEE0}" destId="{181788F8-F4F1-4744-861C-58EFFDDE22C7}" srcOrd="0" destOrd="0" presId="urn:microsoft.com/office/officeart/2005/8/layout/vList3"/>
    <dgm:cxn modelId="{D572A5CA-5875-4472-841A-1C376E232502}" type="presParOf" srcId="{5982E6D6-526D-469B-8C26-1C263CA1DEE0}" destId="{6A1FC496-C771-4985-9E57-E921E94CA8AB}" srcOrd="1" destOrd="0" presId="urn:microsoft.com/office/officeart/2005/8/layout/vList3"/>
    <dgm:cxn modelId="{32808CE7-FA10-4E1F-AC01-6A1BB3BF5CAD}" type="presParOf" srcId="{003FEBFA-25EC-4468-BE3D-D67CF54A494E}" destId="{73E77984-3CA5-4258-B3D7-D3AB64A6390B}" srcOrd="9" destOrd="0" presId="urn:microsoft.com/office/officeart/2005/8/layout/vList3"/>
    <dgm:cxn modelId="{43B501E2-3768-4051-A88E-149F30782263}" type="presParOf" srcId="{003FEBFA-25EC-4468-BE3D-D67CF54A494E}" destId="{9402EF5C-A2F5-45AF-923C-11EAF7BCB405}" srcOrd="10" destOrd="0" presId="urn:microsoft.com/office/officeart/2005/8/layout/vList3"/>
    <dgm:cxn modelId="{D634A581-CDB2-4446-AEE7-4081F397D71F}" type="presParOf" srcId="{9402EF5C-A2F5-45AF-923C-11EAF7BCB405}" destId="{92E58EC6-A8F9-4779-8999-724F11F4AF64}" srcOrd="0" destOrd="0" presId="urn:microsoft.com/office/officeart/2005/8/layout/vList3"/>
    <dgm:cxn modelId="{95CDBB29-E37C-4758-93BE-1479399FFEBE}" type="presParOf" srcId="{9402EF5C-A2F5-45AF-923C-11EAF7BCB405}" destId="{C0A769E7-2A69-40C4-AF2A-B5778119E477}" srcOrd="1" destOrd="0" presId="urn:microsoft.com/office/officeart/2005/8/layout/vList3"/>
    <dgm:cxn modelId="{D4B3AA0E-76E0-48AA-B95C-3CDA129127E2}" type="presParOf" srcId="{003FEBFA-25EC-4468-BE3D-D67CF54A494E}" destId="{33435697-8936-4249-9C2C-CE69F0D0909B}" srcOrd="11" destOrd="0" presId="urn:microsoft.com/office/officeart/2005/8/layout/vList3"/>
    <dgm:cxn modelId="{CE2F97C3-7ED7-49D2-9037-F6BA40EB9D2A}" type="presParOf" srcId="{003FEBFA-25EC-4468-BE3D-D67CF54A494E}" destId="{E0E76677-3725-4283-972B-8A2E1C95930C}" srcOrd="12" destOrd="0" presId="urn:microsoft.com/office/officeart/2005/8/layout/vList3"/>
    <dgm:cxn modelId="{61E1E84A-B3E2-426F-AB79-530646D70D65}" type="presParOf" srcId="{E0E76677-3725-4283-972B-8A2E1C95930C}" destId="{D1D9ABAC-35DC-40C1-A298-B2FDE4441C63}" srcOrd="0" destOrd="0" presId="urn:microsoft.com/office/officeart/2005/8/layout/vList3"/>
    <dgm:cxn modelId="{9AE24F5A-8557-46AE-AC94-1634FD874E5F}" type="presParOf" srcId="{E0E76677-3725-4283-972B-8A2E1C95930C}" destId="{5A2231AF-CCCD-457A-B8C8-D16970AD4C7A}" srcOrd="1" destOrd="0" presId="urn:microsoft.com/office/officeart/2005/8/layout/vList3"/>
    <dgm:cxn modelId="{4DF96F9A-BD63-41B1-99FB-5CB92ABD096E}" type="presParOf" srcId="{003FEBFA-25EC-4468-BE3D-D67CF54A494E}" destId="{CE2C013B-90EB-429E-A457-FDE40732D937}" srcOrd="13" destOrd="0" presId="urn:microsoft.com/office/officeart/2005/8/layout/vList3"/>
    <dgm:cxn modelId="{6E75DF4D-717C-4F30-AC8D-8F8E35BD331C}" type="presParOf" srcId="{003FEBFA-25EC-4468-BE3D-D67CF54A494E}" destId="{D8956499-2051-423F-8314-E44550E1700A}" srcOrd="14" destOrd="0" presId="urn:microsoft.com/office/officeart/2005/8/layout/vList3"/>
    <dgm:cxn modelId="{9BD8CE46-2328-4938-8E7A-DA9E3B64BC35}" type="presParOf" srcId="{D8956499-2051-423F-8314-E44550E1700A}" destId="{7A1ED12E-A8F3-45C9-B399-83C31CDD96F9}" srcOrd="0" destOrd="0" presId="urn:microsoft.com/office/officeart/2005/8/layout/vList3"/>
    <dgm:cxn modelId="{E503C0D7-A691-4022-B37B-782A53A5E56B}" type="presParOf" srcId="{D8956499-2051-423F-8314-E44550E1700A}" destId="{BEE5BEA4-A4A6-4ACD-BE0C-7D241471FB29}" srcOrd="1" destOrd="0" presId="urn:microsoft.com/office/officeart/2005/8/layout/vList3"/>
    <dgm:cxn modelId="{0C67D81B-253E-43EC-A9D6-341D150A8F20}" type="presParOf" srcId="{003FEBFA-25EC-4468-BE3D-D67CF54A494E}" destId="{22659F06-5D5F-4343-BEA3-B8442A8D5A1E}" srcOrd="15" destOrd="0" presId="urn:microsoft.com/office/officeart/2005/8/layout/vList3"/>
    <dgm:cxn modelId="{5DCDAE4E-032C-4F68-BD1B-BECED6B399B2}" type="presParOf" srcId="{003FEBFA-25EC-4468-BE3D-D67CF54A494E}" destId="{450AABA5-3038-48FD-9410-108755C236F1}" srcOrd="16" destOrd="0" presId="urn:microsoft.com/office/officeart/2005/8/layout/vList3"/>
    <dgm:cxn modelId="{C234EFD8-04BE-402E-843E-7F53B0CD8C58}" type="presParOf" srcId="{450AABA5-3038-48FD-9410-108755C236F1}" destId="{62856BC3-2F4E-469E-AE3A-3E413CF929FB}" srcOrd="0" destOrd="0" presId="urn:microsoft.com/office/officeart/2005/8/layout/vList3"/>
    <dgm:cxn modelId="{748E9D97-9241-43C8-A0D5-4E82850544F0}" type="presParOf" srcId="{450AABA5-3038-48FD-9410-108755C236F1}" destId="{0BC15703-1EB7-4FE8-9CB0-F8410ABDA7E4}" srcOrd="1" destOrd="0" presId="urn:microsoft.com/office/officeart/2005/8/layout/vList3"/>
    <dgm:cxn modelId="{7EB11900-1072-4238-BF95-7336B7AB573C}" type="presParOf" srcId="{003FEBFA-25EC-4468-BE3D-D67CF54A494E}" destId="{F266EA4E-A5CA-4D01-91D8-78E93556C081}" srcOrd="17" destOrd="0" presId="urn:microsoft.com/office/officeart/2005/8/layout/vList3"/>
    <dgm:cxn modelId="{41B81E65-FB8A-476F-A70C-5F489518D265}" type="presParOf" srcId="{003FEBFA-25EC-4468-BE3D-D67CF54A494E}" destId="{349AE0DF-AEA9-4CAB-A01A-B227FFAB7237}" srcOrd="18" destOrd="0" presId="urn:microsoft.com/office/officeart/2005/8/layout/vList3"/>
    <dgm:cxn modelId="{A81F9276-B8A9-4688-846C-405F0C4D0EEF}" type="presParOf" srcId="{349AE0DF-AEA9-4CAB-A01A-B227FFAB7237}" destId="{B5B22680-8E75-410A-990A-69773243C14F}" srcOrd="0" destOrd="0" presId="urn:microsoft.com/office/officeart/2005/8/layout/vList3"/>
    <dgm:cxn modelId="{BC84DA8C-BFAD-4911-A30B-4CDB72D1EB24}" type="presParOf" srcId="{349AE0DF-AEA9-4CAB-A01A-B227FFAB7237}" destId="{6DA16935-47FF-4215-803A-27A3613A322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72203-8B92-43FB-99CC-0BFCCE10EF88}" type="doc">
      <dgm:prSet loTypeId="urn:microsoft.com/office/officeart/2008/layout/PictureStrips" loCatId="list" qsTypeId="urn:microsoft.com/office/officeart/2005/8/quickstyle/simple5" qsCatId="simple" csTypeId="urn:microsoft.com/office/officeart/2005/8/colors/accent1_1" csCatId="accent1" phldr="1"/>
      <dgm:spPr/>
    </dgm:pt>
    <dgm:pt modelId="{B3EB2425-8D5A-4C37-A98C-067432A11BA6}">
      <dgm:prSet phldrT="[Text]" custT="1"/>
      <dgm:spPr/>
      <dgm:t>
        <a:bodyPr/>
        <a:lstStyle/>
        <a:p>
          <a:pPr>
            <a:buClrTx/>
            <a:buSzTx/>
            <a:buFontTx/>
            <a:buNone/>
          </a:pPr>
          <a:r>
            <a:rPr lang="fr-FR" sz="900" b="1" spc="0" dirty="0">
              <a:latin typeface="+mj-lt"/>
            </a:rPr>
            <a:t>Département de la Défense nationale</a:t>
          </a:r>
        </a:p>
        <a:p>
          <a:pPr>
            <a:buClrTx/>
            <a:buSzTx/>
            <a:buFontTx/>
            <a:buNone/>
          </a:pPr>
          <a:r>
            <a:rPr lang="fr-FR" sz="900" dirty="0">
              <a:latin typeface="+mj-lt"/>
            </a:rPr>
            <a:t>Prédiction des futures défaillances des systèmes du navire pour permettre une réparation préventive</a:t>
          </a:r>
          <a:endParaRPr lang="en-CA" sz="900" dirty="0">
            <a:latin typeface="+mj-lt"/>
          </a:endParaRPr>
        </a:p>
      </dgm:t>
    </dgm:pt>
    <dgm:pt modelId="{FC7EE8D5-55ED-46E1-813B-1576783FF85E}" type="parTrans" cxnId="{EF00B9E5-773A-4C13-B743-75551E3347F8}">
      <dgm:prSet/>
      <dgm:spPr/>
      <dgm:t>
        <a:bodyPr/>
        <a:lstStyle/>
        <a:p>
          <a:endParaRPr lang="en-CA" sz="1400"/>
        </a:p>
      </dgm:t>
    </dgm:pt>
    <dgm:pt modelId="{FA4F49A6-EF72-418C-A343-622BAAF67679}" type="sibTrans" cxnId="{EF00B9E5-773A-4C13-B743-75551E3347F8}">
      <dgm:prSet/>
      <dgm:spPr/>
      <dgm:t>
        <a:bodyPr/>
        <a:lstStyle/>
        <a:p>
          <a:endParaRPr lang="en-CA" sz="1400"/>
        </a:p>
      </dgm:t>
    </dgm:pt>
    <dgm:pt modelId="{12DBB195-2340-4EB2-AA9B-942F204E5657}">
      <dgm:prSet phldrT="[Text]" custT="1"/>
      <dgm:spPr/>
      <dgm:t>
        <a:bodyPr/>
        <a:lstStyle/>
        <a:p>
          <a:pPr>
            <a:buClrTx/>
            <a:buSzTx/>
            <a:buFontTx/>
            <a:buNone/>
          </a:pPr>
          <a:r>
            <a:rPr lang="en-CA" sz="900" b="1" dirty="0" err="1">
              <a:latin typeface="+mj-lt"/>
            </a:rPr>
            <a:t>Emploi</a:t>
          </a:r>
          <a:r>
            <a:rPr lang="en-CA" sz="900" b="1" dirty="0">
              <a:latin typeface="+mj-lt"/>
            </a:rPr>
            <a:t> et Développement social Canada</a:t>
          </a:r>
        </a:p>
        <a:p>
          <a:pPr>
            <a:buClrTx/>
            <a:buSzTx/>
            <a:buFontTx/>
            <a:buNone/>
          </a:pPr>
          <a:r>
            <a:rPr lang="en-CA" sz="900" b="1" dirty="0">
              <a:latin typeface="+mj-lt"/>
            </a:rPr>
            <a:t> </a:t>
          </a:r>
          <a:r>
            <a:rPr lang="fr-FR" sz="900" dirty="0">
              <a:latin typeface="+mj-lt"/>
            </a:rPr>
            <a:t>Examen automatisé des dossiers pour identifier les candidats aux prestations</a:t>
          </a:r>
          <a:endParaRPr lang="en-CA" sz="900" dirty="0">
            <a:latin typeface="+mj-lt"/>
          </a:endParaRPr>
        </a:p>
      </dgm:t>
    </dgm:pt>
    <dgm:pt modelId="{0854DF92-51B8-4ABF-9CAC-EE62276A22D2}" type="parTrans" cxnId="{F0F518D2-B405-4771-BE46-ECDEE12BE8C6}">
      <dgm:prSet/>
      <dgm:spPr/>
      <dgm:t>
        <a:bodyPr/>
        <a:lstStyle/>
        <a:p>
          <a:endParaRPr lang="en-CA" sz="1400"/>
        </a:p>
      </dgm:t>
    </dgm:pt>
    <dgm:pt modelId="{B2DF8BF3-100B-4E38-A1E2-250151FCB41E}" type="sibTrans" cxnId="{F0F518D2-B405-4771-BE46-ECDEE12BE8C6}">
      <dgm:prSet/>
      <dgm:spPr/>
      <dgm:t>
        <a:bodyPr/>
        <a:lstStyle/>
        <a:p>
          <a:endParaRPr lang="en-CA" sz="1400"/>
        </a:p>
      </dgm:t>
    </dgm:pt>
    <dgm:pt modelId="{AD4EA07D-DCA5-4F90-87C9-CB5F992D373F}">
      <dgm:prSet phldrT="[Text]" custT="1"/>
      <dgm:spPr/>
      <dgm:t>
        <a:bodyPr/>
        <a:lstStyle/>
        <a:p>
          <a:pPr>
            <a:buClrTx/>
            <a:buSzTx/>
            <a:buFontTx/>
            <a:buNone/>
          </a:pPr>
          <a:r>
            <a:rPr kumimoji="0" lang="en-CA" sz="900" b="1" i="0" u="none" strike="noStrike" cap="none" spc="0" normalizeH="0" baseline="0" noProof="0" dirty="0" err="1">
              <a:ln/>
              <a:effectLst/>
              <a:uLnTx/>
              <a:uFillTx/>
              <a:latin typeface="+mj-lt"/>
              <a:ea typeface="+mn-ea"/>
              <a:cs typeface="+mn-cs"/>
            </a:rPr>
            <a:t>Pêches</a:t>
          </a:r>
          <a:r>
            <a:rPr kumimoji="0" lang="en-CA" sz="900" b="1" i="0" u="none" strike="noStrike" cap="none" spc="0" normalizeH="0" baseline="0" noProof="0" dirty="0">
              <a:ln/>
              <a:effectLst/>
              <a:uLnTx/>
              <a:uFillTx/>
              <a:latin typeface="+mj-lt"/>
              <a:ea typeface="+mn-ea"/>
              <a:cs typeface="+mn-cs"/>
            </a:rPr>
            <a:t> et </a:t>
          </a:r>
          <a:r>
            <a:rPr lang="en-CA" sz="900" b="1" i="0" dirty="0" err="1"/>
            <a:t>Océans</a:t>
          </a:r>
          <a:r>
            <a:rPr lang="en-CA" sz="900" b="1" i="0" dirty="0"/>
            <a:t> Canada</a:t>
          </a:r>
          <a:endParaRPr kumimoji="0" lang="en-CA" sz="900" b="1" i="0" u="none" strike="noStrike" cap="none" spc="0" normalizeH="0" baseline="0" noProof="0" dirty="0">
            <a:ln/>
            <a:effectLst/>
            <a:uLnTx/>
            <a:uFillTx/>
            <a:latin typeface="+mj-lt"/>
            <a:ea typeface="+mn-ea"/>
            <a:cs typeface="+mn-cs"/>
          </a:endParaRPr>
        </a:p>
        <a:p>
          <a:pPr>
            <a:buClrTx/>
            <a:buSzTx/>
            <a:buFontTx/>
            <a:buNone/>
          </a:pPr>
          <a:r>
            <a:rPr kumimoji="0" lang="fr-FR" sz="900" b="0" i="0" u="none" strike="noStrike" cap="none" spc="0" normalizeH="0" baseline="0" noProof="0" dirty="0">
              <a:ln/>
              <a:effectLst/>
              <a:uLnTx/>
              <a:uFillTx/>
              <a:latin typeface="+mj-lt"/>
              <a:ea typeface="+mn-ea"/>
              <a:cs typeface="+mn-cs"/>
            </a:rPr>
            <a:t>Détection des mammifères marins à l’aide d’images aériennes, de drones et satellites</a:t>
          </a:r>
          <a:endParaRPr lang="en-CA" sz="900" dirty="0">
            <a:latin typeface="+mj-lt"/>
          </a:endParaRPr>
        </a:p>
      </dgm:t>
    </dgm:pt>
    <dgm:pt modelId="{03A8F2FC-416B-48BB-8184-A2490149C149}" type="parTrans" cxnId="{605B064D-5E56-444B-A2B9-D5BC69F6AD0D}">
      <dgm:prSet/>
      <dgm:spPr/>
      <dgm:t>
        <a:bodyPr/>
        <a:lstStyle/>
        <a:p>
          <a:endParaRPr lang="en-CA" sz="1400"/>
        </a:p>
      </dgm:t>
    </dgm:pt>
    <dgm:pt modelId="{C92FC1B4-5CF8-4AF1-9EE2-755ED37C1CF2}" type="sibTrans" cxnId="{605B064D-5E56-444B-A2B9-D5BC69F6AD0D}">
      <dgm:prSet/>
      <dgm:spPr/>
      <dgm:t>
        <a:bodyPr/>
        <a:lstStyle/>
        <a:p>
          <a:endParaRPr lang="en-CA" sz="1400"/>
        </a:p>
      </dgm:t>
    </dgm:pt>
    <dgm:pt modelId="{A62B347E-0215-4DCB-BDB0-785B91BC9236}">
      <dgm:prSet phldrT="[Text]" custT="1"/>
      <dgm:spPr/>
      <dgm:t>
        <a:bodyPr/>
        <a:lstStyle/>
        <a:p>
          <a:pPr>
            <a:buClrTx/>
            <a:buSzTx/>
            <a:buFontTx/>
            <a:buNone/>
          </a:pPr>
          <a:r>
            <a:rPr lang="en-CA" sz="900" b="1" dirty="0">
              <a:latin typeface="+mj-lt"/>
            </a:rPr>
            <a:t>Immigration, </a:t>
          </a:r>
          <a:r>
            <a:rPr lang="en-CA" sz="900" b="1" dirty="0" err="1">
              <a:latin typeface="+mj-lt"/>
            </a:rPr>
            <a:t>Réfugiés</a:t>
          </a:r>
          <a:r>
            <a:rPr lang="en-CA" sz="900" b="1" dirty="0">
              <a:latin typeface="+mj-lt"/>
            </a:rPr>
            <a:t> et </a:t>
          </a:r>
          <a:r>
            <a:rPr lang="en-CA" sz="900" b="1" dirty="0" err="1">
              <a:latin typeface="+mj-lt"/>
            </a:rPr>
            <a:t>Citoyenneté</a:t>
          </a:r>
          <a:endParaRPr lang="en-CA" sz="900" b="1" dirty="0">
            <a:latin typeface="+mj-lt"/>
          </a:endParaRPr>
        </a:p>
        <a:p>
          <a:pPr>
            <a:buClrTx/>
            <a:buSzTx/>
            <a:buFontTx/>
            <a:buNone/>
          </a:pPr>
          <a:r>
            <a:rPr lang="fr-FR" sz="900" dirty="0">
              <a:latin typeface="+mj-lt"/>
            </a:rPr>
            <a:t>Demandes de triage, faire une détermination positive de l’admissibilité</a:t>
          </a:r>
          <a:endParaRPr lang="en-CA" sz="900" dirty="0">
            <a:latin typeface="+mj-lt"/>
          </a:endParaRPr>
        </a:p>
      </dgm:t>
    </dgm:pt>
    <dgm:pt modelId="{B6FCA311-C0EC-4FF8-91D1-2B3C14F5DD46}" type="parTrans" cxnId="{176951B7-FD43-466F-9854-D544C45F3296}">
      <dgm:prSet/>
      <dgm:spPr/>
      <dgm:t>
        <a:bodyPr/>
        <a:lstStyle/>
        <a:p>
          <a:endParaRPr lang="en-CA" sz="1400"/>
        </a:p>
      </dgm:t>
    </dgm:pt>
    <dgm:pt modelId="{E551E84F-89FE-4E8F-874E-1E2282446F8E}" type="sibTrans" cxnId="{176951B7-FD43-466F-9854-D544C45F3296}">
      <dgm:prSet/>
      <dgm:spPr/>
      <dgm:t>
        <a:bodyPr/>
        <a:lstStyle/>
        <a:p>
          <a:endParaRPr lang="en-CA" sz="1400"/>
        </a:p>
      </dgm:t>
    </dgm:pt>
    <dgm:pt modelId="{20BC3743-386A-498F-8316-58F6FD077BD6}">
      <dgm:prSet phldrT="[Text]" custT="1"/>
      <dgm:spPr/>
      <dgm:t>
        <a:bodyPr/>
        <a:lstStyle/>
        <a:p>
          <a:pPr>
            <a:buClrTx/>
            <a:buSzTx/>
            <a:buFontTx/>
            <a:buNone/>
          </a:pPr>
          <a:r>
            <a:rPr lang="en-CA" sz="900" b="1" i="0" dirty="0"/>
            <a:t>Conseil national de </a:t>
          </a:r>
          <a:r>
            <a:rPr lang="en-CA" sz="900" b="1" i="0" dirty="0" err="1"/>
            <a:t>recherches</a:t>
          </a:r>
          <a:r>
            <a:rPr kumimoji="0" lang="en-CA" sz="900" b="1" i="0" u="none" strike="noStrike" cap="none" spc="0" normalizeH="0" baseline="0" noProof="0" dirty="0">
              <a:ln/>
              <a:effectLst/>
              <a:uLnTx/>
              <a:uFillTx/>
              <a:latin typeface="+mj-lt"/>
              <a:ea typeface="+mn-ea"/>
              <a:cs typeface="+mn-cs"/>
            </a:rPr>
            <a:t> </a:t>
          </a:r>
        </a:p>
        <a:p>
          <a:pPr>
            <a:buClrTx/>
            <a:buSzTx/>
            <a:buFontTx/>
            <a:buNone/>
          </a:pPr>
          <a:r>
            <a:rPr kumimoji="0" lang="fr-FR" sz="900" b="0" i="0" u="none" strike="noStrike" cap="none" spc="0" normalizeH="0" baseline="0" noProof="0" dirty="0">
              <a:ln/>
              <a:effectLst/>
              <a:uLnTx/>
              <a:uFillTx/>
              <a:latin typeface="+mj-lt"/>
              <a:ea typeface="+mn-ea"/>
              <a:cs typeface="+mn-cs"/>
            </a:rPr>
            <a:t>Récupération et stabilisation des langues autochtones</a:t>
          </a:r>
          <a:endParaRPr lang="en-CA" sz="900" dirty="0">
            <a:latin typeface="+mj-lt"/>
          </a:endParaRPr>
        </a:p>
      </dgm:t>
    </dgm:pt>
    <dgm:pt modelId="{C5F14BF1-FA88-4729-A515-B33BBD5FFA1D}" type="parTrans" cxnId="{D7C4DC0A-F533-4C24-BAFF-F96A7F4F8296}">
      <dgm:prSet/>
      <dgm:spPr/>
      <dgm:t>
        <a:bodyPr/>
        <a:lstStyle/>
        <a:p>
          <a:endParaRPr lang="en-CA" sz="1400"/>
        </a:p>
      </dgm:t>
    </dgm:pt>
    <dgm:pt modelId="{76BC6B96-748A-4EB5-B2F7-7668E244E645}" type="sibTrans" cxnId="{D7C4DC0A-F533-4C24-BAFF-F96A7F4F8296}">
      <dgm:prSet/>
      <dgm:spPr/>
      <dgm:t>
        <a:bodyPr/>
        <a:lstStyle/>
        <a:p>
          <a:endParaRPr lang="en-CA" sz="1400"/>
        </a:p>
      </dgm:t>
    </dgm:pt>
    <dgm:pt modelId="{08DB1A2C-E30D-456C-9594-229972667259}">
      <dgm:prSet phldrT="[Text]" custT="1"/>
      <dgm:spPr/>
      <dgm:t>
        <a:bodyPr/>
        <a:lstStyle/>
        <a:p>
          <a:pPr>
            <a:buClrTx/>
            <a:buSzTx/>
            <a:buFontTx/>
            <a:buNone/>
          </a:pPr>
          <a:r>
            <a:rPr kumimoji="0" lang="en-CA" sz="900" b="1" i="0" u="none" strike="noStrike" cap="none" spc="0" normalizeH="0" baseline="0" noProof="0" dirty="0">
              <a:ln/>
              <a:effectLst/>
              <a:uLnTx/>
              <a:uFillTx/>
              <a:latin typeface="+mj-lt"/>
              <a:ea typeface="+mn-ea"/>
              <a:cs typeface="+mn-cs"/>
            </a:rPr>
            <a:t>Gendarmerie royale du Canada</a:t>
          </a:r>
        </a:p>
        <a:p>
          <a:pPr>
            <a:buClrTx/>
            <a:buSzTx/>
            <a:buFontTx/>
            <a:buNone/>
          </a:pPr>
          <a:r>
            <a:rPr kumimoji="0" lang="fr-FR" sz="900" b="0" i="0" u="none" strike="noStrike" cap="none" spc="0" normalizeH="0" baseline="0" noProof="0" dirty="0">
              <a:ln/>
              <a:effectLst/>
              <a:uLnTx/>
              <a:uFillTx/>
              <a:latin typeface="+mj-lt"/>
              <a:ea typeface="+mn-ea"/>
              <a:cs typeface="+mn-cs"/>
            </a:rPr>
            <a:t>Enquêtes sur la traite des êtres humains et l’exploitation des enfants</a:t>
          </a:r>
          <a:endParaRPr lang="en-CA" sz="900" dirty="0">
            <a:latin typeface="+mj-lt"/>
          </a:endParaRPr>
        </a:p>
      </dgm:t>
    </dgm:pt>
    <dgm:pt modelId="{3D6CFC44-D658-4D10-840C-BF49C16ECB8C}" type="parTrans" cxnId="{DBD4E5E0-DB0D-4147-A848-EC3476B69860}">
      <dgm:prSet/>
      <dgm:spPr/>
      <dgm:t>
        <a:bodyPr/>
        <a:lstStyle/>
        <a:p>
          <a:endParaRPr lang="en-CA" sz="1400"/>
        </a:p>
      </dgm:t>
    </dgm:pt>
    <dgm:pt modelId="{EA614E60-9CAC-46B0-B02A-62E1D698E728}" type="sibTrans" cxnId="{DBD4E5E0-DB0D-4147-A848-EC3476B69860}">
      <dgm:prSet/>
      <dgm:spPr/>
      <dgm:t>
        <a:bodyPr/>
        <a:lstStyle/>
        <a:p>
          <a:endParaRPr lang="en-CA" sz="1400"/>
        </a:p>
      </dgm:t>
    </dgm:pt>
    <dgm:pt modelId="{D682EBC3-7C14-43E4-BC5E-AF11AF9837B9}">
      <dgm:prSet phldrT="[Text]" custT="1"/>
      <dgm:spPr/>
      <dgm:t>
        <a:bodyPr/>
        <a:lstStyle/>
        <a:p>
          <a:pPr>
            <a:buClrTx/>
            <a:buSzTx/>
            <a:buFontTx/>
            <a:buNone/>
          </a:pPr>
          <a:r>
            <a:rPr lang="fr-FR" sz="900" b="1" dirty="0">
              <a:latin typeface="+mj-lt"/>
            </a:rPr>
            <a:t>Centre de la sécurité des télécommunications </a:t>
          </a:r>
        </a:p>
        <a:p>
          <a:pPr>
            <a:buClrTx/>
            <a:buSzTx/>
            <a:buFontTx/>
            <a:buNone/>
          </a:pPr>
          <a:r>
            <a:rPr lang="fr-FR" sz="900" b="0" dirty="0">
              <a:latin typeface="+mj-lt"/>
            </a:rPr>
            <a:t>Analyse et identification des fichiers malveillants</a:t>
          </a:r>
          <a:endParaRPr lang="en-CA" sz="900" dirty="0">
            <a:latin typeface="+mj-lt"/>
          </a:endParaRPr>
        </a:p>
      </dgm:t>
    </dgm:pt>
    <dgm:pt modelId="{54C5D6B2-4A9B-43AE-9940-9F264A23A7B1}" type="parTrans" cxnId="{4848D2B5-DB18-4F23-A487-6D350269FB4D}">
      <dgm:prSet/>
      <dgm:spPr/>
      <dgm:t>
        <a:bodyPr/>
        <a:lstStyle/>
        <a:p>
          <a:endParaRPr lang="en-CA" sz="1400"/>
        </a:p>
      </dgm:t>
    </dgm:pt>
    <dgm:pt modelId="{4E7C6834-9BA0-49F2-9C55-EBCF6D35EBE6}" type="sibTrans" cxnId="{4848D2B5-DB18-4F23-A487-6D350269FB4D}">
      <dgm:prSet/>
      <dgm:spPr/>
      <dgm:t>
        <a:bodyPr/>
        <a:lstStyle/>
        <a:p>
          <a:endParaRPr lang="en-CA" sz="1400"/>
        </a:p>
      </dgm:t>
    </dgm:pt>
    <dgm:pt modelId="{9FAAFEBF-1CAC-46A2-8D1E-1E497E4A8DC8}">
      <dgm:prSet phldrT="[Text]" custT="1"/>
      <dgm:spPr/>
      <dgm:t>
        <a:bodyPr/>
        <a:lstStyle/>
        <a:p>
          <a:pPr>
            <a:buClrTx/>
            <a:buSzTx/>
            <a:buFontTx/>
            <a:buNone/>
          </a:pPr>
          <a:r>
            <a:rPr kumimoji="0" lang="en-CA" sz="900" b="1" i="0" u="none" strike="noStrike" cap="none" spc="0" normalizeH="0" baseline="0" noProof="0" dirty="0">
              <a:ln/>
              <a:effectLst/>
              <a:uLnTx/>
              <a:uFillTx/>
              <a:latin typeface="+mj-lt"/>
              <a:ea typeface="+mn-ea"/>
              <a:cs typeface="+mn-cs"/>
            </a:rPr>
            <a:t>Transports Canada </a:t>
          </a:r>
        </a:p>
        <a:p>
          <a:pPr>
            <a:buClrTx/>
            <a:buSzTx/>
            <a:buFontTx/>
            <a:buNone/>
          </a:pPr>
          <a:r>
            <a:rPr kumimoji="0" lang="fr-FR" sz="900" b="0" i="0" u="none" strike="noStrike" cap="none" spc="0" normalizeH="0" baseline="0" noProof="0" dirty="0">
              <a:ln/>
              <a:effectLst/>
              <a:uLnTx/>
              <a:uFillTx/>
              <a:latin typeface="+mj-lt"/>
              <a:ea typeface="+mn-ea"/>
              <a:cs typeface="+mn-cs"/>
            </a:rPr>
            <a:t>Évaluation et atténuation des risques de fret aérien avant chargement</a:t>
          </a:r>
          <a:endParaRPr kumimoji="0" lang="en-CA" sz="900" b="0" i="0" u="none" strike="noStrike" cap="none" spc="0" normalizeH="0" baseline="0" noProof="0" dirty="0">
            <a:ln/>
            <a:effectLst/>
            <a:uLnTx/>
            <a:uFillTx/>
            <a:latin typeface="+mj-lt"/>
            <a:ea typeface="+mn-ea"/>
            <a:cs typeface="+mn-cs"/>
          </a:endParaRPr>
        </a:p>
      </dgm:t>
    </dgm:pt>
    <dgm:pt modelId="{3A7526E4-FF63-4CB1-826C-9F0687781830}" type="parTrans" cxnId="{A2074F43-8AA1-489A-920E-BA3C60E4FEBE}">
      <dgm:prSet/>
      <dgm:spPr/>
      <dgm:t>
        <a:bodyPr/>
        <a:lstStyle/>
        <a:p>
          <a:endParaRPr lang="en-CA" sz="1400"/>
        </a:p>
      </dgm:t>
    </dgm:pt>
    <dgm:pt modelId="{301C5978-665E-4189-9F58-3ADD5E713B68}" type="sibTrans" cxnId="{A2074F43-8AA1-489A-920E-BA3C60E4FEBE}">
      <dgm:prSet/>
      <dgm:spPr/>
      <dgm:t>
        <a:bodyPr/>
        <a:lstStyle/>
        <a:p>
          <a:endParaRPr lang="en-CA" sz="1400"/>
        </a:p>
      </dgm:t>
    </dgm:pt>
    <dgm:pt modelId="{7AEBAB65-FAF3-42BB-AB04-8752246EF4EA}">
      <dgm:prSet phldrT="[Text]" custT="1"/>
      <dgm:spPr/>
      <dgm:t>
        <a:bodyPr/>
        <a:lstStyle/>
        <a:p>
          <a:pPr>
            <a:buClrTx/>
            <a:buSzTx/>
            <a:buFontTx/>
            <a:buNone/>
          </a:pPr>
          <a:r>
            <a:rPr lang="en-CA" sz="900" b="1" dirty="0">
              <a:latin typeface="+mj-lt"/>
            </a:rPr>
            <a:t>Agriculture et </a:t>
          </a:r>
          <a:r>
            <a:rPr lang="en-CA" sz="900" b="1" dirty="0" err="1">
              <a:latin typeface="+mj-lt"/>
            </a:rPr>
            <a:t>Agroalimentaire</a:t>
          </a:r>
          <a:r>
            <a:rPr lang="en-CA" sz="900" b="1" dirty="0">
              <a:latin typeface="+mj-lt"/>
            </a:rPr>
            <a:t> Canada</a:t>
          </a:r>
        </a:p>
        <a:p>
          <a:pPr>
            <a:buClrTx/>
            <a:buSzTx/>
            <a:buFontTx/>
            <a:buNone/>
          </a:pPr>
          <a:r>
            <a:rPr lang="fr-FR" sz="900" dirty="0">
              <a:latin typeface="+mj-lt"/>
            </a:rPr>
            <a:t>Outil de recherche </a:t>
          </a:r>
          <a:r>
            <a:rPr lang="fr-FR" sz="900" dirty="0" err="1">
              <a:latin typeface="+mj-lt"/>
            </a:rPr>
            <a:t>AgPal</a:t>
          </a:r>
          <a:r>
            <a:rPr lang="fr-FR" sz="900" dirty="0">
              <a:latin typeface="+mj-lt"/>
            </a:rPr>
            <a:t> pour l’information, les programmes et les services agricoles</a:t>
          </a:r>
          <a:endParaRPr lang="en-CA" sz="900" dirty="0">
            <a:latin typeface="+mj-lt"/>
          </a:endParaRPr>
        </a:p>
      </dgm:t>
    </dgm:pt>
    <dgm:pt modelId="{8E3E4E0C-C314-4476-8BCE-45BA98F02393}" type="parTrans" cxnId="{A5AE8F2A-A6E2-4FFF-A3D9-2662BACD187D}">
      <dgm:prSet/>
      <dgm:spPr/>
      <dgm:t>
        <a:bodyPr/>
        <a:lstStyle/>
        <a:p>
          <a:endParaRPr lang="en-CA" sz="1600"/>
        </a:p>
      </dgm:t>
    </dgm:pt>
    <dgm:pt modelId="{9FF1F374-9113-4820-AD66-7B491E6EE5C7}" type="sibTrans" cxnId="{A5AE8F2A-A6E2-4FFF-A3D9-2662BACD187D}">
      <dgm:prSet/>
      <dgm:spPr/>
      <dgm:t>
        <a:bodyPr/>
        <a:lstStyle/>
        <a:p>
          <a:endParaRPr lang="en-CA" sz="1600"/>
        </a:p>
      </dgm:t>
    </dgm:pt>
    <dgm:pt modelId="{869C726D-431E-465C-A460-07032EB2AF56}">
      <dgm:prSet phldrT="[Text]" custT="1"/>
      <dgm:spPr/>
      <dgm:t>
        <a:bodyPr/>
        <a:lstStyle/>
        <a:p>
          <a:pPr>
            <a:buClrTx/>
            <a:buSzTx/>
            <a:buFontTx/>
            <a:buNone/>
          </a:pPr>
          <a:r>
            <a:rPr lang="fr-FR" sz="900" b="1" dirty="0">
              <a:latin typeface="+mj-lt"/>
            </a:rPr>
            <a:t>Agence du revenu du Canada</a:t>
          </a:r>
        </a:p>
        <a:p>
          <a:pPr>
            <a:buClrTx/>
            <a:buSzTx/>
            <a:buFontTx/>
            <a:buNone/>
          </a:pPr>
          <a:r>
            <a:rPr lang="fr-FR" sz="900" dirty="0">
              <a:latin typeface="+mj-lt"/>
            </a:rPr>
            <a:t>IA pour détecter les anomalies indiquant une fraude</a:t>
          </a:r>
          <a:endParaRPr lang="en-CA" sz="900" dirty="0">
            <a:latin typeface="+mj-lt"/>
          </a:endParaRPr>
        </a:p>
      </dgm:t>
    </dgm:pt>
    <dgm:pt modelId="{C29EA951-A51B-4C59-8BE7-E56A07E8B4C0}" type="parTrans" cxnId="{BC58DC33-CAA9-4227-B6E6-56D33678EAFE}">
      <dgm:prSet/>
      <dgm:spPr/>
      <dgm:t>
        <a:bodyPr/>
        <a:lstStyle/>
        <a:p>
          <a:endParaRPr lang="en-CA" sz="1600"/>
        </a:p>
      </dgm:t>
    </dgm:pt>
    <dgm:pt modelId="{7C706372-6E10-4D01-831A-759DF1FAA3CA}" type="sibTrans" cxnId="{BC58DC33-CAA9-4227-B6E6-56D33678EAFE}">
      <dgm:prSet/>
      <dgm:spPr/>
      <dgm:t>
        <a:bodyPr/>
        <a:lstStyle/>
        <a:p>
          <a:endParaRPr lang="en-CA" sz="1600"/>
        </a:p>
      </dgm:t>
    </dgm:pt>
    <dgm:pt modelId="{6B29B972-835C-4122-99D5-1B9CBC1EEA23}">
      <dgm:prSet phldrT="[Text]" custT="1"/>
      <dgm:spPr/>
      <dgm:t>
        <a:bodyPr/>
        <a:lstStyle/>
        <a:p>
          <a:pPr>
            <a:buClrTx/>
            <a:buSzTx/>
            <a:buFontTx/>
            <a:buNone/>
          </a:pPr>
          <a:r>
            <a:rPr lang="fr-FR" sz="900" b="1" dirty="0">
              <a:latin typeface="+mj-lt"/>
            </a:rPr>
            <a:t>Agence canadienne d’inspection des aliments</a:t>
          </a:r>
        </a:p>
        <a:p>
          <a:pPr>
            <a:buClrTx/>
            <a:buSzTx/>
            <a:buFontTx/>
            <a:buNone/>
          </a:pPr>
          <a:r>
            <a:rPr lang="fr-FR" sz="900" dirty="0">
              <a:latin typeface="+mj-lt"/>
            </a:rPr>
            <a:t>Classification automatisée des semences pour améliorer le contrôle de la qualité des cultures</a:t>
          </a:r>
          <a:endParaRPr lang="en-CA" sz="900" dirty="0">
            <a:latin typeface="+mj-lt"/>
          </a:endParaRPr>
        </a:p>
      </dgm:t>
    </dgm:pt>
    <dgm:pt modelId="{E6FD51D7-3E58-442C-89F5-D6A39ACED7A2}" type="parTrans" cxnId="{E947F1A8-6FC0-4C8E-B6A0-75996D67C3FB}">
      <dgm:prSet/>
      <dgm:spPr/>
      <dgm:t>
        <a:bodyPr/>
        <a:lstStyle/>
        <a:p>
          <a:endParaRPr lang="en-CA" sz="1600"/>
        </a:p>
      </dgm:t>
    </dgm:pt>
    <dgm:pt modelId="{BBE5523D-2FE7-4D88-8A6E-A7460BDEFB33}" type="sibTrans" cxnId="{E947F1A8-6FC0-4C8E-B6A0-75996D67C3FB}">
      <dgm:prSet/>
      <dgm:spPr/>
      <dgm:t>
        <a:bodyPr/>
        <a:lstStyle/>
        <a:p>
          <a:endParaRPr lang="en-CA" sz="1600"/>
        </a:p>
      </dgm:t>
    </dgm:pt>
    <dgm:pt modelId="{E3BF16C4-FC05-46DA-9613-D74D1FB2C9A9}">
      <dgm:prSet phldrT="[Text]" custT="1"/>
      <dgm:spPr/>
      <dgm:t>
        <a:bodyPr/>
        <a:lstStyle/>
        <a:p>
          <a:pPr>
            <a:buClrTx/>
            <a:buSzTx/>
            <a:buFontTx/>
            <a:buNone/>
          </a:pPr>
          <a:r>
            <a:rPr kumimoji="0" lang="en-CA" sz="900" b="1" i="0" u="none" strike="noStrike" cap="none" spc="0" normalizeH="0" baseline="0" noProof="0" dirty="0" err="1">
              <a:ln/>
              <a:effectLst/>
              <a:uLnTx/>
              <a:uFillTx/>
              <a:latin typeface="+mj-lt"/>
              <a:ea typeface="+mn-ea"/>
              <a:cs typeface="+mn-cs"/>
            </a:rPr>
            <a:t>Anciens</a:t>
          </a:r>
          <a:r>
            <a:rPr kumimoji="0" lang="en-CA" sz="900" b="1" i="0" u="none" strike="noStrike" cap="none" spc="0" normalizeH="0" baseline="0" noProof="0" dirty="0">
              <a:ln/>
              <a:effectLst/>
              <a:uLnTx/>
              <a:uFillTx/>
              <a:latin typeface="+mj-lt"/>
              <a:ea typeface="+mn-ea"/>
              <a:cs typeface="+mn-cs"/>
            </a:rPr>
            <a:t> </a:t>
          </a:r>
          <a:r>
            <a:rPr kumimoji="0" lang="en-CA" sz="900" b="1" i="0" u="none" strike="noStrike" cap="none" spc="0" normalizeH="0" baseline="0" noProof="0" dirty="0" err="1">
              <a:ln/>
              <a:effectLst/>
              <a:uLnTx/>
              <a:uFillTx/>
              <a:latin typeface="+mj-lt"/>
              <a:ea typeface="+mn-ea"/>
              <a:cs typeface="+mn-cs"/>
            </a:rPr>
            <a:t>Combattants</a:t>
          </a:r>
          <a:r>
            <a:rPr kumimoji="0" lang="en-CA" sz="900" b="1" i="0" u="none" strike="noStrike" cap="none" spc="0" normalizeH="0" baseline="0" noProof="0" dirty="0">
              <a:ln/>
              <a:effectLst/>
              <a:uLnTx/>
              <a:uFillTx/>
              <a:latin typeface="+mj-lt"/>
              <a:ea typeface="+mn-ea"/>
              <a:cs typeface="+mn-cs"/>
            </a:rPr>
            <a:t> Canada</a:t>
          </a:r>
        </a:p>
        <a:p>
          <a:pPr>
            <a:buClrTx/>
            <a:buSzTx/>
            <a:buFontTx/>
            <a:buNone/>
          </a:pPr>
          <a:r>
            <a:rPr kumimoji="0" lang="fr-FR" sz="900" b="0" i="0" u="none" strike="noStrike" cap="none" spc="0" normalizeH="0" baseline="0" noProof="0" dirty="0">
              <a:ln/>
              <a:effectLst/>
              <a:uLnTx/>
              <a:uFillTx/>
              <a:latin typeface="+mj-lt"/>
              <a:ea typeface="+mn-ea"/>
              <a:cs typeface="+mn-cs"/>
            </a:rPr>
            <a:t>L’IA pour identifier et lire les formulaires clients afin d’accélérer le traitement des candidatures</a:t>
          </a:r>
          <a:endParaRPr kumimoji="0" lang="en-CA" sz="900" b="0" i="0" u="none" strike="noStrike" cap="none" spc="0" normalizeH="0" baseline="0" noProof="0" dirty="0">
            <a:ln/>
            <a:effectLst/>
            <a:uLnTx/>
            <a:uFillTx/>
            <a:latin typeface="+mj-lt"/>
            <a:ea typeface="+mn-ea"/>
            <a:cs typeface="+mn-cs"/>
          </a:endParaRPr>
        </a:p>
      </dgm:t>
    </dgm:pt>
    <dgm:pt modelId="{24BC8C5A-A724-4231-AA0C-A354C356DD58}" type="parTrans" cxnId="{83279017-3BDA-4FA2-ACC5-76D63A31C830}">
      <dgm:prSet/>
      <dgm:spPr/>
      <dgm:t>
        <a:bodyPr/>
        <a:lstStyle/>
        <a:p>
          <a:endParaRPr lang="en-CA" sz="1600"/>
        </a:p>
      </dgm:t>
    </dgm:pt>
    <dgm:pt modelId="{4FA89B56-DF69-4B0B-9C8A-6BFB1BE47D5A}" type="sibTrans" cxnId="{83279017-3BDA-4FA2-ACC5-76D63A31C830}">
      <dgm:prSet/>
      <dgm:spPr/>
      <dgm:t>
        <a:bodyPr/>
        <a:lstStyle/>
        <a:p>
          <a:endParaRPr lang="en-CA" sz="1600"/>
        </a:p>
      </dgm:t>
    </dgm:pt>
    <dgm:pt modelId="{9604EA14-4AD6-4F3D-ABBD-ACFAF122FDC2}">
      <dgm:prSet phldrT="[Text]" custT="1"/>
      <dgm:spPr/>
      <dgm:t>
        <a:bodyPr/>
        <a:lstStyle/>
        <a:p>
          <a:pPr>
            <a:buClrTx/>
            <a:buSzTx/>
            <a:buFontTx/>
            <a:buNone/>
          </a:pPr>
          <a:r>
            <a:rPr lang="en-US" sz="900" b="1" dirty="0" err="1">
              <a:latin typeface="+mj-lt"/>
            </a:rPr>
            <a:t>Agence</a:t>
          </a:r>
          <a:r>
            <a:rPr lang="en-US" sz="900" b="1" dirty="0">
              <a:latin typeface="+mj-lt"/>
            </a:rPr>
            <a:t> de services </a:t>
          </a:r>
          <a:r>
            <a:rPr lang="en-US" sz="900" b="1" dirty="0" err="1">
              <a:latin typeface="+mj-lt"/>
            </a:rPr>
            <a:t>frontaliers</a:t>
          </a:r>
          <a:r>
            <a:rPr lang="en-US" sz="900" b="1" dirty="0">
              <a:latin typeface="+mj-lt"/>
            </a:rPr>
            <a:t> du Canada </a:t>
          </a:r>
        </a:p>
        <a:p>
          <a:pPr>
            <a:buClrTx/>
            <a:buSzTx/>
            <a:buFontTx/>
            <a:buNone/>
          </a:pPr>
          <a:r>
            <a:rPr lang="fr-FR" sz="900" dirty="0">
              <a:latin typeface="+mj-lt"/>
            </a:rPr>
            <a:t>Outil biométrique à distance pour les personnes tenues de déclarer leur localisation à l’ASFC</a:t>
          </a:r>
          <a:endParaRPr lang="en-CA" sz="900" dirty="0">
            <a:latin typeface="+mj-lt"/>
          </a:endParaRPr>
        </a:p>
      </dgm:t>
    </dgm:pt>
    <dgm:pt modelId="{04DB04D1-5E8D-49D7-BF50-FEAFE63374E6}" type="parTrans" cxnId="{5AE6DBA6-47C4-49FB-AE03-73FC601A5BB0}">
      <dgm:prSet/>
      <dgm:spPr/>
      <dgm:t>
        <a:bodyPr/>
        <a:lstStyle/>
        <a:p>
          <a:endParaRPr lang="en-CA" sz="1600"/>
        </a:p>
      </dgm:t>
    </dgm:pt>
    <dgm:pt modelId="{40302275-8446-44B8-B9EF-BCD27AA24DCB}" type="sibTrans" cxnId="{5AE6DBA6-47C4-49FB-AE03-73FC601A5BB0}">
      <dgm:prSet/>
      <dgm:spPr/>
      <dgm:t>
        <a:bodyPr/>
        <a:lstStyle/>
        <a:p>
          <a:endParaRPr lang="en-CA" sz="1600"/>
        </a:p>
      </dgm:t>
    </dgm:pt>
    <dgm:pt modelId="{538BA785-1866-488A-9C23-419C4C08C7D6}">
      <dgm:prSet phldrT="[Text]" custT="1"/>
      <dgm:spPr/>
      <dgm:t>
        <a:bodyPr/>
        <a:lstStyle/>
        <a:p>
          <a:pPr>
            <a:buClrTx/>
            <a:buSzTx/>
            <a:buFontTx/>
            <a:buNone/>
          </a:pPr>
          <a:r>
            <a:rPr kumimoji="0" lang="en-CA" sz="900" b="1" i="0" u="none" strike="noStrike" cap="none" spc="0" normalizeH="0" baseline="0" noProof="0" dirty="0">
              <a:ln/>
              <a:effectLst/>
              <a:uLnTx/>
              <a:uFillTx/>
              <a:latin typeface="+mj-lt"/>
              <a:ea typeface="+mn-ea"/>
              <a:cs typeface="+mn-cs"/>
            </a:rPr>
            <a:t>Affaires </a:t>
          </a:r>
          <a:r>
            <a:rPr kumimoji="0" lang="en-CA" sz="900" b="1" i="0" u="none" strike="noStrike" cap="none" spc="0" normalizeH="0" baseline="0" noProof="0" dirty="0" err="1">
              <a:ln/>
              <a:effectLst/>
              <a:uLnTx/>
              <a:uFillTx/>
              <a:latin typeface="+mj-lt"/>
              <a:ea typeface="+mn-ea"/>
              <a:cs typeface="+mn-cs"/>
            </a:rPr>
            <a:t>mondiales</a:t>
          </a:r>
          <a:endParaRPr kumimoji="0" lang="en-CA" sz="900" b="1" i="0" u="none" strike="noStrike" cap="none" spc="0" normalizeH="0" baseline="0" noProof="0" dirty="0">
            <a:ln/>
            <a:effectLst/>
            <a:uLnTx/>
            <a:uFillTx/>
            <a:latin typeface="+mj-lt"/>
            <a:ea typeface="+mn-ea"/>
            <a:cs typeface="+mn-cs"/>
          </a:endParaRPr>
        </a:p>
        <a:p>
          <a:pPr>
            <a:buClrTx/>
            <a:buSzTx/>
            <a:buFontTx/>
            <a:buNone/>
          </a:pPr>
          <a:r>
            <a:rPr kumimoji="0" lang="fr-FR" sz="900" b="0" i="0" u="none" strike="noStrike" cap="none" spc="0" normalizeH="0" baseline="0" noProof="0" dirty="0">
              <a:ln/>
              <a:effectLst/>
              <a:uLnTx/>
              <a:uFillTx/>
              <a:latin typeface="+mj-lt"/>
              <a:ea typeface="+mn-ea"/>
              <a:cs typeface="+mn-cs"/>
            </a:rPr>
            <a:t>Recherche intelligente de documents et surveillance des sujets pour la réponse aux crises</a:t>
          </a:r>
          <a:endParaRPr lang="en-CA" sz="900" dirty="0">
            <a:latin typeface="+mj-lt"/>
          </a:endParaRPr>
        </a:p>
      </dgm:t>
    </dgm:pt>
    <dgm:pt modelId="{2F43F928-6EB0-4560-8D3F-2008DAB1A8FC}" type="parTrans" cxnId="{88AE3EA5-A85D-43D2-8D4F-530AA5F1987D}">
      <dgm:prSet/>
      <dgm:spPr/>
      <dgm:t>
        <a:bodyPr/>
        <a:lstStyle/>
        <a:p>
          <a:endParaRPr lang="en-CA" sz="1600"/>
        </a:p>
      </dgm:t>
    </dgm:pt>
    <dgm:pt modelId="{25D90934-67D1-4C60-AE10-8ECF6F50B59C}" type="sibTrans" cxnId="{88AE3EA5-A85D-43D2-8D4F-530AA5F1987D}">
      <dgm:prSet/>
      <dgm:spPr/>
      <dgm:t>
        <a:bodyPr/>
        <a:lstStyle/>
        <a:p>
          <a:endParaRPr lang="en-CA" sz="1600"/>
        </a:p>
      </dgm:t>
    </dgm:pt>
    <dgm:pt modelId="{C724D995-7575-4804-84EC-407CF6295E50}">
      <dgm:prSet custT="1"/>
      <dgm:spPr/>
      <dgm:t>
        <a:bodyPr/>
        <a:lstStyle/>
        <a:p>
          <a:pPr>
            <a:buClrTx/>
            <a:buSzTx/>
            <a:buFontTx/>
            <a:buNone/>
          </a:pPr>
          <a:r>
            <a:rPr kumimoji="0" lang="en-CA" sz="900" b="1" i="0" u="none" strike="noStrike" cap="none" spc="0" normalizeH="0" baseline="0" noProof="0" dirty="0">
              <a:ln/>
              <a:effectLst/>
              <a:uLnTx/>
              <a:uFillTx/>
              <a:latin typeface="+mj-lt"/>
              <a:ea typeface="+mn-ea"/>
              <a:cs typeface="+mn-cs"/>
            </a:rPr>
            <a:t>Santé Canada</a:t>
          </a:r>
        </a:p>
        <a:p>
          <a:pPr>
            <a:buClrTx/>
            <a:buSzTx/>
            <a:buFontTx/>
            <a:buNone/>
          </a:pPr>
          <a:r>
            <a:rPr lang="fr-FR" sz="900" dirty="0">
              <a:latin typeface="+mj-lt"/>
            </a:rPr>
            <a:t>Détection de signaux par l’analyse de mégadonnées pour la surveillance des maladies</a:t>
          </a:r>
          <a:endParaRPr lang="en-CA" sz="900" dirty="0">
            <a:latin typeface="+mj-lt"/>
          </a:endParaRPr>
        </a:p>
      </dgm:t>
    </dgm:pt>
    <dgm:pt modelId="{1A2D2141-03A7-40F0-BB91-9055028342D2}" type="parTrans" cxnId="{50B0AE07-4EBD-4BE9-9B5E-EB584238D9F2}">
      <dgm:prSet/>
      <dgm:spPr/>
      <dgm:t>
        <a:bodyPr/>
        <a:lstStyle/>
        <a:p>
          <a:endParaRPr lang="en-CA" sz="1600"/>
        </a:p>
      </dgm:t>
    </dgm:pt>
    <dgm:pt modelId="{15CAC55C-44D6-4198-831E-C8C7A58A7CC1}" type="sibTrans" cxnId="{50B0AE07-4EBD-4BE9-9B5E-EB584238D9F2}">
      <dgm:prSet/>
      <dgm:spPr/>
      <dgm:t>
        <a:bodyPr/>
        <a:lstStyle/>
        <a:p>
          <a:endParaRPr lang="en-CA" sz="1600"/>
        </a:p>
      </dgm:t>
    </dgm:pt>
    <dgm:pt modelId="{05677757-A24E-4CCC-887A-77E8217A9C94}">
      <dgm:prSet phldrT="[Text]" custT="1"/>
      <dgm:spPr/>
      <dgm:t>
        <a:bodyPr/>
        <a:lstStyle/>
        <a:p>
          <a:pPr>
            <a:buClrTx/>
            <a:buSzTx/>
            <a:buFontTx/>
            <a:buNone/>
          </a:pPr>
          <a:r>
            <a:rPr lang="en-US" sz="900" b="1" dirty="0" err="1">
              <a:latin typeface="+mj-lt"/>
            </a:rPr>
            <a:t>Logement</a:t>
          </a:r>
          <a:r>
            <a:rPr lang="en-US" sz="900" b="1" dirty="0">
              <a:latin typeface="+mj-lt"/>
            </a:rPr>
            <a:t>, Infrastructures et </a:t>
          </a:r>
          <a:r>
            <a:rPr lang="en-CA" sz="900" b="1" i="0" dirty="0" err="1"/>
            <a:t>Collectivités</a:t>
          </a:r>
          <a:r>
            <a:rPr lang="en-CA" sz="900" b="1" i="0" dirty="0"/>
            <a:t> Canada</a:t>
          </a:r>
          <a:endParaRPr lang="en-US" sz="900" b="1" dirty="0">
            <a:latin typeface="+mj-lt"/>
          </a:endParaRPr>
        </a:p>
        <a:p>
          <a:pPr>
            <a:buClrTx/>
            <a:buSzTx/>
            <a:buFontTx/>
            <a:buNone/>
          </a:pPr>
          <a:r>
            <a:rPr lang="fr-FR" sz="900" dirty="0">
              <a:latin typeface="+mj-lt"/>
            </a:rPr>
            <a:t>Apprentissage automatique pour détecter des anomalies à partir de capteurs de pont</a:t>
          </a:r>
          <a:endParaRPr lang="en-CA" sz="900" dirty="0">
            <a:latin typeface="+mj-lt"/>
          </a:endParaRPr>
        </a:p>
      </dgm:t>
    </dgm:pt>
    <dgm:pt modelId="{FE52D443-5395-45B6-8B96-0CF745E281D3}" type="parTrans" cxnId="{36DBE915-BFD1-4993-9452-6EB29C1F50AE}">
      <dgm:prSet/>
      <dgm:spPr/>
      <dgm:t>
        <a:bodyPr/>
        <a:lstStyle/>
        <a:p>
          <a:endParaRPr lang="en-CA" sz="1600"/>
        </a:p>
      </dgm:t>
    </dgm:pt>
    <dgm:pt modelId="{0758524B-B6DB-485D-A284-3FD5DC43263C}" type="sibTrans" cxnId="{36DBE915-BFD1-4993-9452-6EB29C1F50AE}">
      <dgm:prSet/>
      <dgm:spPr/>
      <dgm:t>
        <a:bodyPr/>
        <a:lstStyle/>
        <a:p>
          <a:endParaRPr lang="en-CA" sz="1600"/>
        </a:p>
      </dgm:t>
    </dgm:pt>
    <dgm:pt modelId="{E5494779-DAB2-49F4-BCBF-7C673556ABD2}">
      <dgm:prSet custT="1"/>
      <dgm:spPr/>
      <dgm:t>
        <a:bodyPr/>
        <a:lstStyle/>
        <a:p>
          <a:pPr>
            <a:buClrTx/>
            <a:buSzTx/>
            <a:buFontTx/>
            <a:buNone/>
          </a:pPr>
          <a:r>
            <a:rPr kumimoji="0" lang="en-US" sz="900" b="1" i="0" u="none" strike="noStrike" cap="none" spc="0" normalizeH="0" baseline="0" noProof="0" dirty="0">
              <a:ln/>
              <a:effectLst/>
              <a:uLnTx/>
              <a:uFillTx/>
              <a:latin typeface="+mj-lt"/>
              <a:ea typeface="+mn-ea"/>
              <a:cs typeface="+mn-cs"/>
            </a:rPr>
            <a:t>Services publics et </a:t>
          </a:r>
          <a:r>
            <a:rPr kumimoji="0" lang="en-US" sz="900" b="1" i="0" u="none" strike="noStrike" cap="none" spc="0" normalizeH="0" baseline="0" noProof="0" dirty="0" err="1">
              <a:ln/>
              <a:effectLst/>
              <a:uLnTx/>
              <a:uFillTx/>
              <a:latin typeface="+mj-lt"/>
              <a:ea typeface="+mn-ea"/>
              <a:cs typeface="+mn-cs"/>
            </a:rPr>
            <a:t>Approvisionnement</a:t>
          </a:r>
          <a:r>
            <a:rPr kumimoji="0" lang="en-US" sz="900" b="1" i="0" u="none" strike="noStrike" cap="none" spc="0" normalizeH="0" baseline="0" noProof="0" dirty="0">
              <a:ln/>
              <a:effectLst/>
              <a:uLnTx/>
              <a:uFillTx/>
              <a:latin typeface="+mj-lt"/>
              <a:ea typeface="+mn-ea"/>
              <a:cs typeface="+mn-cs"/>
            </a:rPr>
            <a:t> </a:t>
          </a:r>
        </a:p>
        <a:p>
          <a:pPr>
            <a:buClrTx/>
            <a:buSzTx/>
            <a:buFontTx/>
            <a:buNone/>
          </a:pPr>
          <a:r>
            <a:rPr kumimoji="0" lang="fr-FR" sz="900" b="0" i="0" u="none" strike="noStrike" cap="none" spc="0" normalizeH="0" baseline="0" noProof="0" dirty="0">
              <a:ln/>
              <a:effectLst/>
              <a:uLnTx/>
              <a:uFillTx/>
              <a:latin typeface="+mj-lt"/>
              <a:ea typeface="+mn-ea"/>
              <a:cs typeface="+mn-cs"/>
            </a:rPr>
            <a:t>Outil de traduction automatique entraîné sur les données GC pour les fonctionnaires</a:t>
          </a:r>
          <a:endParaRPr kumimoji="0" lang="en-CA" sz="900" b="0" i="0" u="none" strike="noStrike" cap="none" spc="0" normalizeH="0" baseline="0" noProof="0" dirty="0">
            <a:ln/>
            <a:effectLst/>
            <a:uLnTx/>
            <a:uFillTx/>
            <a:latin typeface="+mj-lt"/>
            <a:ea typeface="+mn-ea"/>
            <a:cs typeface="+mn-cs"/>
          </a:endParaRPr>
        </a:p>
      </dgm:t>
    </dgm:pt>
    <dgm:pt modelId="{9FFD47D6-77E2-491F-A2C5-854B7B990FDD}" type="parTrans" cxnId="{49CBE02B-01E4-4474-9856-8FB45266AF96}">
      <dgm:prSet/>
      <dgm:spPr/>
      <dgm:t>
        <a:bodyPr/>
        <a:lstStyle/>
        <a:p>
          <a:endParaRPr lang="en-CA" sz="1600"/>
        </a:p>
      </dgm:t>
    </dgm:pt>
    <dgm:pt modelId="{2DBAFA63-896B-4FE4-91C1-5F07EB83FB1E}" type="sibTrans" cxnId="{49CBE02B-01E4-4474-9856-8FB45266AF96}">
      <dgm:prSet/>
      <dgm:spPr/>
      <dgm:t>
        <a:bodyPr/>
        <a:lstStyle/>
        <a:p>
          <a:endParaRPr lang="en-CA" sz="1600"/>
        </a:p>
      </dgm:t>
    </dgm:pt>
    <dgm:pt modelId="{DAD980CF-9850-460C-AA1B-8E85008EF105}">
      <dgm:prSet custT="1"/>
      <dgm:spPr/>
      <dgm:t>
        <a:bodyPr/>
        <a:lstStyle/>
        <a:p>
          <a:pPr>
            <a:buClrTx/>
            <a:buSzTx/>
            <a:buFontTx/>
            <a:buNone/>
          </a:pPr>
          <a:r>
            <a:rPr kumimoji="0" lang="en-US" sz="900" b="1" i="0" u="none" strike="noStrike" cap="none" spc="0" normalizeH="0" baseline="0" noProof="0" dirty="0">
              <a:ln/>
              <a:effectLst/>
              <a:uLnTx/>
              <a:uFillTx/>
              <a:latin typeface="+mj-lt"/>
              <a:ea typeface="+mn-ea"/>
              <a:cs typeface="+mn-cs"/>
            </a:rPr>
            <a:t>Services </a:t>
          </a:r>
          <a:r>
            <a:rPr kumimoji="0" lang="en-US" sz="900" b="1" i="0" u="none" strike="noStrike" cap="none" spc="0" normalizeH="0" baseline="0" noProof="0" dirty="0" err="1">
              <a:ln/>
              <a:effectLst/>
              <a:uLnTx/>
              <a:uFillTx/>
              <a:latin typeface="+mj-lt"/>
              <a:ea typeface="+mn-ea"/>
              <a:cs typeface="+mn-cs"/>
            </a:rPr>
            <a:t>partagés</a:t>
          </a:r>
          <a:r>
            <a:rPr kumimoji="0" lang="en-US" sz="900" b="1" i="0" u="none" strike="noStrike" cap="none" spc="0" normalizeH="0" baseline="0" noProof="0" dirty="0">
              <a:ln/>
              <a:effectLst/>
              <a:uLnTx/>
              <a:uFillTx/>
              <a:latin typeface="+mj-lt"/>
              <a:ea typeface="+mn-ea"/>
              <a:cs typeface="+mn-cs"/>
            </a:rPr>
            <a:t> Canada</a:t>
          </a:r>
        </a:p>
        <a:p>
          <a:pPr>
            <a:buClrTx/>
            <a:buSzTx/>
            <a:buFontTx/>
            <a:buNone/>
          </a:pPr>
          <a:r>
            <a:rPr kumimoji="0" lang="fr-FR" sz="900" b="0" i="0" u="none" strike="noStrike" cap="none" spc="0" normalizeH="0" baseline="0" noProof="0" dirty="0" err="1">
              <a:ln/>
              <a:effectLst/>
              <a:uLnTx/>
              <a:uFillTx/>
              <a:latin typeface="+mj-lt"/>
              <a:ea typeface="+mn-ea"/>
              <a:cs typeface="+mn-cs"/>
            </a:rPr>
            <a:t>Chatbot</a:t>
          </a:r>
          <a:r>
            <a:rPr kumimoji="0" lang="fr-FR" sz="900" b="0" i="0" u="none" strike="noStrike" cap="none" spc="0" normalizeH="0" baseline="0" noProof="0" dirty="0">
              <a:ln/>
              <a:effectLst/>
              <a:uLnTx/>
              <a:uFillTx/>
              <a:latin typeface="+mj-lt"/>
              <a:ea typeface="+mn-ea"/>
              <a:cs typeface="+mn-cs"/>
            </a:rPr>
            <a:t> d’IA générative pour une utilisation potentielle à l’échelle de la GC</a:t>
          </a:r>
          <a:endParaRPr kumimoji="0" lang="en-CA" sz="900" b="0" i="0" u="none" strike="noStrike" cap="none" spc="0" normalizeH="0" baseline="0" noProof="0" dirty="0">
            <a:ln/>
            <a:effectLst/>
            <a:uLnTx/>
            <a:uFillTx/>
            <a:latin typeface="+mj-lt"/>
            <a:ea typeface="+mn-ea"/>
            <a:cs typeface="+mn-cs"/>
          </a:endParaRPr>
        </a:p>
      </dgm:t>
    </dgm:pt>
    <dgm:pt modelId="{1EC7B402-5488-430B-AD5B-F567E32BFE04}" type="parTrans" cxnId="{7B508DD9-BF7C-4231-9044-7E17891EFDBD}">
      <dgm:prSet/>
      <dgm:spPr/>
      <dgm:t>
        <a:bodyPr/>
        <a:lstStyle/>
        <a:p>
          <a:endParaRPr lang="en-CA" sz="1600"/>
        </a:p>
      </dgm:t>
    </dgm:pt>
    <dgm:pt modelId="{A60AC81C-9055-40E1-ADB7-5C652213C94F}" type="sibTrans" cxnId="{7B508DD9-BF7C-4231-9044-7E17891EFDBD}">
      <dgm:prSet/>
      <dgm:spPr/>
      <dgm:t>
        <a:bodyPr/>
        <a:lstStyle/>
        <a:p>
          <a:endParaRPr lang="en-CA" sz="1600"/>
        </a:p>
      </dgm:t>
    </dgm:pt>
    <dgm:pt modelId="{A531BA3A-199D-406A-81E8-052D9EFBC6A4}" type="pres">
      <dgm:prSet presAssocID="{35272203-8B92-43FB-99CC-0BFCCE10EF88}" presName="Name0" presStyleCnt="0">
        <dgm:presLayoutVars>
          <dgm:dir/>
          <dgm:resizeHandles val="exact"/>
        </dgm:presLayoutVars>
      </dgm:prSet>
      <dgm:spPr/>
    </dgm:pt>
    <dgm:pt modelId="{1D9ED2C7-CFD6-4FDD-A410-4E6285BF6A51}" type="pres">
      <dgm:prSet presAssocID="{7AEBAB65-FAF3-42BB-AB04-8752246EF4EA}" presName="composite" presStyleCnt="0"/>
      <dgm:spPr/>
    </dgm:pt>
    <dgm:pt modelId="{8221F0D5-EADF-4F3F-B0BC-128F46F73F39}" type="pres">
      <dgm:prSet presAssocID="{7AEBAB65-FAF3-42BB-AB04-8752246EF4EA}" presName="rect1" presStyleLbl="trAlignAcc1" presStyleIdx="0" presStyleCnt="18">
        <dgm:presLayoutVars>
          <dgm:bulletEnabled val="1"/>
        </dgm:presLayoutVars>
      </dgm:prSet>
      <dgm:spPr/>
    </dgm:pt>
    <dgm:pt modelId="{AE87F4D5-9257-4959-8E87-0E104C90856E}" type="pres">
      <dgm:prSet presAssocID="{7AEBAB65-FAF3-42BB-AB04-8752246EF4EA}" presName="rect2" presStyleLbl="fgImgPlace1" presStyleIdx="0" presStyleCnt="18" custLinFactNeighborX="5016" custLinFactNeighborY="111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Signpost with solid fill"/>
        </a:ext>
      </dgm:extLst>
    </dgm:pt>
    <dgm:pt modelId="{E077FDFA-C82D-46A0-85B3-227CD8AB42D6}" type="pres">
      <dgm:prSet presAssocID="{9FF1F374-9113-4820-AD66-7B491E6EE5C7}" presName="sibTrans" presStyleCnt="0"/>
      <dgm:spPr/>
    </dgm:pt>
    <dgm:pt modelId="{4DA904ED-8112-421E-958C-51ED0ADCFEA2}" type="pres">
      <dgm:prSet presAssocID="{9604EA14-4AD6-4F3D-ABBD-ACFAF122FDC2}" presName="composite" presStyleCnt="0"/>
      <dgm:spPr/>
    </dgm:pt>
    <dgm:pt modelId="{F311A8B7-871A-4A1B-8006-4B19AEF3C0EF}" type="pres">
      <dgm:prSet presAssocID="{9604EA14-4AD6-4F3D-ABBD-ACFAF122FDC2}" presName="rect1" presStyleLbl="trAlignAcc1" presStyleIdx="1" presStyleCnt="18">
        <dgm:presLayoutVars>
          <dgm:bulletEnabled val="1"/>
        </dgm:presLayoutVars>
      </dgm:prSet>
      <dgm:spPr/>
    </dgm:pt>
    <dgm:pt modelId="{CB2895AD-369B-4E06-B69C-D53BBB02D524}" type="pres">
      <dgm:prSet presAssocID="{9604EA14-4AD6-4F3D-ABBD-ACFAF122FDC2}" presName="rect2" presStyleLbl="fgImgPlace1" presStyleIdx="1" presStyleCnt="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Eye Scan with solid fill"/>
        </a:ext>
      </dgm:extLst>
    </dgm:pt>
    <dgm:pt modelId="{B0159A09-B2AF-4A8B-AA4B-8E8B65DE44FE}" type="pres">
      <dgm:prSet presAssocID="{40302275-8446-44B8-B9EF-BCD27AA24DCB}" presName="sibTrans" presStyleCnt="0"/>
      <dgm:spPr/>
    </dgm:pt>
    <dgm:pt modelId="{389EC1C1-DB6B-449F-8133-84F1BD35A0AE}" type="pres">
      <dgm:prSet presAssocID="{869C726D-431E-465C-A460-07032EB2AF56}" presName="composite" presStyleCnt="0"/>
      <dgm:spPr/>
    </dgm:pt>
    <dgm:pt modelId="{6CF2FBEF-9BE4-44FF-B573-30F9A6B1F84A}" type="pres">
      <dgm:prSet presAssocID="{869C726D-431E-465C-A460-07032EB2AF56}" presName="rect1" presStyleLbl="trAlignAcc1" presStyleIdx="2" presStyleCnt="18">
        <dgm:presLayoutVars>
          <dgm:bulletEnabled val="1"/>
        </dgm:presLayoutVars>
      </dgm:prSet>
      <dgm:spPr/>
    </dgm:pt>
    <dgm:pt modelId="{3A3B216E-280C-408E-9426-5F16F6431174}" type="pres">
      <dgm:prSet presAssocID="{869C726D-431E-465C-A460-07032EB2AF56}" presName="rect2" presStyleLbl="fgImgPlace1" presStyleIdx="2" presStyleCnt="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Table with solid fill"/>
        </a:ext>
      </dgm:extLst>
    </dgm:pt>
    <dgm:pt modelId="{7E26EE86-A29D-46C6-8836-F2D79499CF34}" type="pres">
      <dgm:prSet presAssocID="{7C706372-6E10-4D01-831A-759DF1FAA3CA}" presName="sibTrans" presStyleCnt="0"/>
      <dgm:spPr/>
    </dgm:pt>
    <dgm:pt modelId="{F09D7319-D3E9-4E98-AB61-E3E278760DF9}" type="pres">
      <dgm:prSet presAssocID="{6B29B972-835C-4122-99D5-1B9CBC1EEA23}" presName="composite" presStyleCnt="0"/>
      <dgm:spPr/>
    </dgm:pt>
    <dgm:pt modelId="{BE271E4C-25FD-46EE-8FB8-72FE1D2F6D02}" type="pres">
      <dgm:prSet presAssocID="{6B29B972-835C-4122-99D5-1B9CBC1EEA23}" presName="rect1" presStyleLbl="trAlignAcc1" presStyleIdx="3" presStyleCnt="18">
        <dgm:presLayoutVars>
          <dgm:bulletEnabled val="1"/>
        </dgm:presLayoutVars>
      </dgm:prSet>
      <dgm:spPr/>
    </dgm:pt>
    <dgm:pt modelId="{8B9D6AEB-BEBC-4D36-8EE5-0ADF934BF3C3}" type="pres">
      <dgm:prSet presAssocID="{6B29B972-835C-4122-99D5-1B9CBC1EEA23}" presName="rect2" presStyleLbl="fgImgPlace1" presStyleIdx="3" presStyleCnt="18"/>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Crops with solid fill"/>
        </a:ext>
      </dgm:extLst>
    </dgm:pt>
    <dgm:pt modelId="{75C35374-B423-4FBE-BCB8-93898ED4AE3D}" type="pres">
      <dgm:prSet presAssocID="{BBE5523D-2FE7-4D88-8A6E-A7460BDEFB33}" presName="sibTrans" presStyleCnt="0"/>
      <dgm:spPr/>
    </dgm:pt>
    <dgm:pt modelId="{AF9F8F0B-A668-4974-805A-157B1477D10B}" type="pres">
      <dgm:prSet presAssocID="{D682EBC3-7C14-43E4-BC5E-AF11AF9837B9}" presName="composite" presStyleCnt="0"/>
      <dgm:spPr/>
    </dgm:pt>
    <dgm:pt modelId="{9F3AA02D-EE18-4762-8973-F78A8AC2F85A}" type="pres">
      <dgm:prSet presAssocID="{D682EBC3-7C14-43E4-BC5E-AF11AF9837B9}" presName="rect1" presStyleLbl="trAlignAcc1" presStyleIdx="4" presStyleCnt="18">
        <dgm:presLayoutVars>
          <dgm:bulletEnabled val="1"/>
        </dgm:presLayoutVars>
      </dgm:prSet>
      <dgm:spPr/>
    </dgm:pt>
    <dgm:pt modelId="{45219357-5F48-4869-8BF6-B953DBE45A08}" type="pres">
      <dgm:prSet presAssocID="{D682EBC3-7C14-43E4-BC5E-AF11AF9837B9}" presName="rect2" presStyleLbl="fgImgPlace1" presStyleIdx="4" presStyleCnt="1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Shield Tick with solid fill"/>
        </a:ext>
      </dgm:extLst>
    </dgm:pt>
    <dgm:pt modelId="{1DCD590B-A240-4E09-8A03-AA0F3C8D9E9A}" type="pres">
      <dgm:prSet presAssocID="{4E7C6834-9BA0-49F2-9C55-EBCF6D35EBE6}" presName="sibTrans" presStyleCnt="0"/>
      <dgm:spPr/>
    </dgm:pt>
    <dgm:pt modelId="{FA70B138-3EA9-41B3-9ED7-FBBEAA333EE7}" type="pres">
      <dgm:prSet presAssocID="{B3EB2425-8D5A-4C37-A98C-067432A11BA6}" presName="composite" presStyleCnt="0"/>
      <dgm:spPr/>
    </dgm:pt>
    <dgm:pt modelId="{EB8A4B7A-5FB1-4D0C-8F9A-09F7747816B7}" type="pres">
      <dgm:prSet presAssocID="{B3EB2425-8D5A-4C37-A98C-067432A11BA6}" presName="rect1" presStyleLbl="trAlignAcc1" presStyleIdx="5" presStyleCnt="18" custLinFactNeighborY="7430">
        <dgm:presLayoutVars>
          <dgm:bulletEnabled val="1"/>
        </dgm:presLayoutVars>
      </dgm:prSet>
      <dgm:spPr/>
    </dgm:pt>
    <dgm:pt modelId="{4788E714-E842-43B9-98EE-5C3D01CF4670}" type="pres">
      <dgm:prSet presAssocID="{B3EB2425-8D5A-4C37-A98C-067432A11BA6}" presName="rect2" presStyleLbl="fgImgPlace1" presStyleIdx="5" presStyleCnt="18" custScaleY="63669" custLinFactNeighborX="17119" custLinFactNeighborY="805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t="-2000" b="-2000"/>
          </a:stretch>
        </a:blipFill>
      </dgm:spPr>
      <dgm:extLst>
        <a:ext uri="{E40237B7-FDA0-4F09-8148-C483321AD2D9}">
          <dgm14:cNvPr xmlns:dgm14="http://schemas.microsoft.com/office/drawing/2010/diagram" id="0" name="" descr="Anchor with solid fill"/>
        </a:ext>
      </dgm:extLst>
    </dgm:pt>
    <dgm:pt modelId="{9AB3CF67-A8FF-4753-B41A-FFED7867CB53}" type="pres">
      <dgm:prSet presAssocID="{FA4F49A6-EF72-418C-A343-622BAAF67679}" presName="sibTrans" presStyleCnt="0"/>
      <dgm:spPr/>
    </dgm:pt>
    <dgm:pt modelId="{0D22CCF3-890C-4F9C-AA38-68EF3C015F78}" type="pres">
      <dgm:prSet presAssocID="{12DBB195-2340-4EB2-AA9B-942F204E5657}" presName="composite" presStyleCnt="0"/>
      <dgm:spPr/>
    </dgm:pt>
    <dgm:pt modelId="{A170C5B1-DC7D-4952-B5D7-6D2BE13F7631}" type="pres">
      <dgm:prSet presAssocID="{12DBB195-2340-4EB2-AA9B-942F204E5657}" presName="rect1" presStyleLbl="trAlignAcc1" presStyleIdx="6" presStyleCnt="18">
        <dgm:presLayoutVars>
          <dgm:bulletEnabled val="1"/>
        </dgm:presLayoutVars>
      </dgm:prSet>
      <dgm:spPr/>
    </dgm:pt>
    <dgm:pt modelId="{0278B405-6B7B-4441-9DA6-6048734FF2E6}" type="pres">
      <dgm:prSet presAssocID="{12DBB195-2340-4EB2-AA9B-942F204E5657}" presName="rect2" presStyleLbl="fgImgPlace1" presStyleIdx="6" presStyleCnt="1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Workflow with solid fill"/>
        </a:ext>
      </dgm:extLst>
    </dgm:pt>
    <dgm:pt modelId="{8143651F-525A-419C-988F-04B876B673A1}" type="pres">
      <dgm:prSet presAssocID="{B2DF8BF3-100B-4E38-A1E2-250151FCB41E}" presName="sibTrans" presStyleCnt="0"/>
      <dgm:spPr/>
    </dgm:pt>
    <dgm:pt modelId="{45C01E8B-E4AD-49FE-93ED-3C6AADC565F1}" type="pres">
      <dgm:prSet presAssocID="{AD4EA07D-DCA5-4F90-87C9-CB5F992D373F}" presName="composite" presStyleCnt="0"/>
      <dgm:spPr/>
    </dgm:pt>
    <dgm:pt modelId="{4B1815BB-8B1D-425C-90D9-C9D6C2F5AEC7}" type="pres">
      <dgm:prSet presAssocID="{AD4EA07D-DCA5-4F90-87C9-CB5F992D373F}" presName="rect1" presStyleLbl="trAlignAcc1" presStyleIdx="7" presStyleCnt="18">
        <dgm:presLayoutVars>
          <dgm:bulletEnabled val="1"/>
        </dgm:presLayoutVars>
      </dgm:prSet>
      <dgm:spPr/>
    </dgm:pt>
    <dgm:pt modelId="{2E767E05-3CBE-48F1-B3DD-A2AB3F85E453}" type="pres">
      <dgm:prSet presAssocID="{AD4EA07D-DCA5-4F90-87C9-CB5F992D373F}" presName="rect2" presStyleLbl="fgImgPlace1" presStyleIdx="7" presStyleCnt="1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Whale with solid fill"/>
        </a:ext>
      </dgm:extLst>
    </dgm:pt>
    <dgm:pt modelId="{657EFD6F-ECB7-413D-8933-40F703F55A62}" type="pres">
      <dgm:prSet presAssocID="{C92FC1B4-5CF8-4AF1-9EE2-755ED37C1CF2}" presName="sibTrans" presStyleCnt="0"/>
      <dgm:spPr/>
    </dgm:pt>
    <dgm:pt modelId="{FF1AF15D-F558-424D-8C6C-3961817B6BDF}" type="pres">
      <dgm:prSet presAssocID="{538BA785-1866-488A-9C23-419C4C08C7D6}" presName="composite" presStyleCnt="0"/>
      <dgm:spPr/>
    </dgm:pt>
    <dgm:pt modelId="{17C7233C-7EA4-415E-BE40-7AF5F1D82FA5}" type="pres">
      <dgm:prSet presAssocID="{538BA785-1866-488A-9C23-419C4C08C7D6}" presName="rect1" presStyleLbl="trAlignAcc1" presStyleIdx="8" presStyleCnt="18">
        <dgm:presLayoutVars>
          <dgm:bulletEnabled val="1"/>
        </dgm:presLayoutVars>
      </dgm:prSet>
      <dgm:spPr/>
    </dgm:pt>
    <dgm:pt modelId="{BD05CE02-08FF-41EE-83EF-2529E5D68128}" type="pres">
      <dgm:prSet presAssocID="{538BA785-1866-488A-9C23-419C4C08C7D6}" presName="rect2" presStyleLbl="fgImgPlace1" presStyleIdx="8" presStyleCnt="18"/>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Folder Search with solid fill"/>
        </a:ext>
      </dgm:extLst>
    </dgm:pt>
    <dgm:pt modelId="{903ADBD3-E859-448F-AA97-4BF0C5D04F71}" type="pres">
      <dgm:prSet presAssocID="{25D90934-67D1-4C60-AE10-8ECF6F50B59C}" presName="sibTrans" presStyleCnt="0"/>
      <dgm:spPr/>
    </dgm:pt>
    <dgm:pt modelId="{42186589-CF96-40CB-9FAD-25010A45E4A6}" type="pres">
      <dgm:prSet presAssocID="{C724D995-7575-4804-84EC-407CF6295E50}" presName="composite" presStyleCnt="0"/>
      <dgm:spPr/>
    </dgm:pt>
    <dgm:pt modelId="{9AE7D31C-2E4B-4BC0-AE69-D976AB5CDE20}" type="pres">
      <dgm:prSet presAssocID="{C724D995-7575-4804-84EC-407CF6295E50}" presName="rect1" presStyleLbl="trAlignAcc1" presStyleIdx="9" presStyleCnt="18">
        <dgm:presLayoutVars>
          <dgm:bulletEnabled val="1"/>
        </dgm:presLayoutVars>
      </dgm:prSet>
      <dgm:spPr/>
    </dgm:pt>
    <dgm:pt modelId="{084AF2DD-0156-41D1-9DF5-5A181372F0BD}" type="pres">
      <dgm:prSet presAssocID="{C724D995-7575-4804-84EC-407CF6295E50}" presName="rect2" presStyleLbl="fgImgPlace1" presStyleIdx="9" presStyleCnt="18"/>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Covid-19 with solid fill"/>
        </a:ext>
      </dgm:extLst>
    </dgm:pt>
    <dgm:pt modelId="{3CC36098-DACD-44BF-B904-455B21A71786}" type="pres">
      <dgm:prSet presAssocID="{15CAC55C-44D6-4198-831E-C8C7A58A7CC1}" presName="sibTrans" presStyleCnt="0"/>
      <dgm:spPr/>
    </dgm:pt>
    <dgm:pt modelId="{5C9E5C52-4250-406B-BBDB-3313F42541D6}" type="pres">
      <dgm:prSet presAssocID="{05677757-A24E-4CCC-887A-77E8217A9C94}" presName="composite" presStyleCnt="0"/>
      <dgm:spPr/>
    </dgm:pt>
    <dgm:pt modelId="{87517162-10C5-43B2-85BF-ABF7EC182836}" type="pres">
      <dgm:prSet presAssocID="{05677757-A24E-4CCC-887A-77E8217A9C94}" presName="rect1" presStyleLbl="trAlignAcc1" presStyleIdx="10" presStyleCnt="18">
        <dgm:presLayoutVars>
          <dgm:bulletEnabled val="1"/>
        </dgm:presLayoutVars>
      </dgm:prSet>
      <dgm:spPr/>
    </dgm:pt>
    <dgm:pt modelId="{1F77C5A7-955A-42F8-B708-B85CBEC76526}" type="pres">
      <dgm:prSet presAssocID="{05677757-A24E-4CCC-887A-77E8217A9C94}" presName="rect2" presStyleLbl="fgImgPlace1" presStyleIdx="10" presStyleCnt="18"/>
      <dgm:spPr>
        <a:blipFill>
          <a:blip xmlns:r="http://schemas.openxmlformats.org/officeDocument/2006/relationships" r:embed="rId21">
            <a:extLst>
              <a:ext uri="{96DAC541-7B7A-43D3-8B79-37D633B846F1}">
                <asvg:svgBlip xmlns:asvg="http://schemas.microsoft.com/office/drawing/2016/SVG/main" r:embed="rId22"/>
              </a:ext>
            </a:extLst>
          </a:blip>
          <a:srcRect/>
          <a:stretch>
            <a:fillRect l="-25000" r="-25000"/>
          </a:stretch>
        </a:blipFill>
      </dgm:spPr>
      <dgm:extLst>
        <a:ext uri="{E40237B7-FDA0-4F09-8148-C483321AD2D9}">
          <dgm14:cNvPr xmlns:dgm14="http://schemas.microsoft.com/office/drawing/2010/diagram" id="0" name="" descr="Bridge scene with solid fill"/>
        </a:ext>
      </dgm:extLst>
    </dgm:pt>
    <dgm:pt modelId="{D548AF86-900A-43FE-8DAC-AB469AB1CC5E}" type="pres">
      <dgm:prSet presAssocID="{0758524B-B6DB-485D-A284-3FD5DC43263C}" presName="sibTrans" presStyleCnt="0"/>
      <dgm:spPr/>
    </dgm:pt>
    <dgm:pt modelId="{E829299F-8964-4F1A-AEA9-B1D1042E4CDD}" type="pres">
      <dgm:prSet presAssocID="{A62B347E-0215-4DCB-BDB0-785B91BC9236}" presName="composite" presStyleCnt="0"/>
      <dgm:spPr/>
    </dgm:pt>
    <dgm:pt modelId="{BA05C2B0-4655-468C-B217-5D9A1733B615}" type="pres">
      <dgm:prSet presAssocID="{A62B347E-0215-4DCB-BDB0-785B91BC9236}" presName="rect1" presStyleLbl="trAlignAcc1" presStyleIdx="11" presStyleCnt="18" custLinFactNeighborX="-387" custLinFactNeighborY="6192">
        <dgm:presLayoutVars>
          <dgm:bulletEnabled val="1"/>
        </dgm:presLayoutVars>
      </dgm:prSet>
      <dgm:spPr/>
    </dgm:pt>
    <dgm:pt modelId="{8C60DFCC-10B2-4AC9-93A0-F6056F2A3B2B}" type="pres">
      <dgm:prSet presAssocID="{A62B347E-0215-4DCB-BDB0-785B91BC9236}" presName="rect2" presStyleLbl="fgImgPlace1" presStyleIdx="11" presStyleCnt="18" custScaleY="90242" custLinFactNeighborX="-1271" custLinFactNeighborY="11791"/>
      <dgm:spPr>
        <a:blipFill>
          <a:blip xmlns:r="http://schemas.openxmlformats.org/officeDocument/2006/relationships" r:embed="rId23">
            <a:extLst>
              <a:ext uri="{96DAC541-7B7A-43D3-8B79-37D633B846F1}">
                <asvg:svgBlip xmlns:asvg="http://schemas.microsoft.com/office/drawing/2016/SVG/main" r:embed="rId24"/>
              </a:ext>
            </a:extLst>
          </a:blip>
          <a:srcRect/>
          <a:stretch>
            <a:fillRect t="-2000" b="-2000"/>
          </a:stretch>
        </a:blipFill>
      </dgm:spPr>
      <dgm:extLst>
        <a:ext uri="{E40237B7-FDA0-4F09-8148-C483321AD2D9}">
          <dgm14:cNvPr xmlns:dgm14="http://schemas.microsoft.com/office/drawing/2010/diagram" id="0" name="" descr="Filter with solid fill"/>
        </a:ext>
      </dgm:extLst>
    </dgm:pt>
    <dgm:pt modelId="{7FD88DFF-849D-412F-98FF-74EFDE58C3F7}" type="pres">
      <dgm:prSet presAssocID="{E551E84F-89FE-4E8F-874E-1E2282446F8E}" presName="sibTrans" presStyleCnt="0"/>
      <dgm:spPr/>
    </dgm:pt>
    <dgm:pt modelId="{8B69748E-9BAC-42E3-A356-F4EF1549B3A7}" type="pres">
      <dgm:prSet presAssocID="{20BC3743-386A-498F-8316-58F6FD077BD6}" presName="composite" presStyleCnt="0"/>
      <dgm:spPr/>
    </dgm:pt>
    <dgm:pt modelId="{BDDD4651-B988-4678-9746-4056DA20B0F1}" type="pres">
      <dgm:prSet presAssocID="{20BC3743-386A-498F-8316-58F6FD077BD6}" presName="rect1" presStyleLbl="trAlignAcc1" presStyleIdx="12" presStyleCnt="18">
        <dgm:presLayoutVars>
          <dgm:bulletEnabled val="1"/>
        </dgm:presLayoutVars>
      </dgm:prSet>
      <dgm:spPr/>
    </dgm:pt>
    <dgm:pt modelId="{59C67000-2DC1-49C9-9564-E92EF6E54D91}" type="pres">
      <dgm:prSet presAssocID="{20BC3743-386A-498F-8316-58F6FD077BD6}" presName="rect2" presStyleLbl="fgImgPlace1" presStyleIdx="12" presStyleCnt="18"/>
      <dgm:spPr>
        <a:blipFill>
          <a:blip xmlns:r="http://schemas.openxmlformats.org/officeDocument/2006/relationships" r:embed="rId25">
            <a:extLst>
              <a:ext uri="{96DAC541-7B7A-43D3-8B79-37D633B846F1}">
                <asvg:svgBlip xmlns:asvg="http://schemas.microsoft.com/office/drawing/2016/SVG/main" r:embed="rId26"/>
              </a:ext>
            </a:extLst>
          </a:blip>
          <a:srcRect/>
          <a:stretch>
            <a:fillRect l="-25000" r="-25000"/>
          </a:stretch>
        </a:blipFill>
      </dgm:spPr>
      <dgm:extLst>
        <a:ext uri="{E40237B7-FDA0-4F09-8148-C483321AD2D9}">
          <dgm14:cNvPr xmlns:dgm14="http://schemas.microsoft.com/office/drawing/2010/diagram" id="0" name="" descr="Chat with solid fill"/>
        </a:ext>
      </dgm:extLst>
    </dgm:pt>
    <dgm:pt modelId="{264BA648-A66E-42B9-8590-3BFF46EFACF8}" type="pres">
      <dgm:prSet presAssocID="{76BC6B96-748A-4EB5-B2F7-7668E244E645}" presName="sibTrans" presStyleCnt="0"/>
      <dgm:spPr/>
    </dgm:pt>
    <dgm:pt modelId="{4D2B9059-C273-404A-A771-46E21DD3352E}" type="pres">
      <dgm:prSet presAssocID="{08DB1A2C-E30D-456C-9594-229972667259}" presName="composite" presStyleCnt="0"/>
      <dgm:spPr/>
    </dgm:pt>
    <dgm:pt modelId="{EC3A0B58-BF70-428A-A51F-B2BF9600EB0D}" type="pres">
      <dgm:prSet presAssocID="{08DB1A2C-E30D-456C-9594-229972667259}" presName="rect1" presStyleLbl="trAlignAcc1" presStyleIdx="13" presStyleCnt="18">
        <dgm:presLayoutVars>
          <dgm:bulletEnabled val="1"/>
        </dgm:presLayoutVars>
      </dgm:prSet>
      <dgm:spPr/>
    </dgm:pt>
    <dgm:pt modelId="{66633AB2-0F77-4714-A8C5-34D83EC7AE37}" type="pres">
      <dgm:prSet presAssocID="{08DB1A2C-E30D-456C-9594-229972667259}" presName="rect2" presStyleLbl="fgImgPlace1" presStyleIdx="13" presStyleCnt="18"/>
      <dgm:spPr>
        <a:blipFill>
          <a:blip xmlns:r="http://schemas.openxmlformats.org/officeDocument/2006/relationships" r:embed="rId27">
            <a:extLst>
              <a:ext uri="{96DAC541-7B7A-43D3-8B79-37D633B846F1}">
                <asvg:svgBlip xmlns:asvg="http://schemas.microsoft.com/office/drawing/2016/SVG/main" r:embed="rId28"/>
              </a:ext>
            </a:extLst>
          </a:blip>
          <a:srcRect/>
          <a:stretch>
            <a:fillRect l="-25000" r="-25000"/>
          </a:stretch>
        </a:blipFill>
      </dgm:spPr>
      <dgm:extLst>
        <a:ext uri="{E40237B7-FDA0-4F09-8148-C483321AD2D9}">
          <dgm14:cNvPr xmlns:dgm14="http://schemas.microsoft.com/office/drawing/2010/diagram" id="0" name="" descr="Scales of justice with solid fill"/>
        </a:ext>
      </dgm:extLst>
    </dgm:pt>
    <dgm:pt modelId="{AD9D0C78-FF27-455E-B0B5-03F6E7235444}" type="pres">
      <dgm:prSet presAssocID="{EA614E60-9CAC-46B0-B02A-62E1D698E728}" presName="sibTrans" presStyleCnt="0"/>
      <dgm:spPr/>
    </dgm:pt>
    <dgm:pt modelId="{50F52FD3-E8FF-42F9-9D81-B1955CF1D36D}" type="pres">
      <dgm:prSet presAssocID="{E5494779-DAB2-49F4-BCBF-7C673556ABD2}" presName="composite" presStyleCnt="0"/>
      <dgm:spPr/>
    </dgm:pt>
    <dgm:pt modelId="{23D6E605-89E4-4A55-A40E-CFEC2BD76D85}" type="pres">
      <dgm:prSet presAssocID="{E5494779-DAB2-49F4-BCBF-7C673556ABD2}" presName="rect1" presStyleLbl="trAlignAcc1" presStyleIdx="14" presStyleCnt="18">
        <dgm:presLayoutVars>
          <dgm:bulletEnabled val="1"/>
        </dgm:presLayoutVars>
      </dgm:prSet>
      <dgm:spPr/>
    </dgm:pt>
    <dgm:pt modelId="{B8F7AE5B-A704-421E-A301-2ABA7F01C939}" type="pres">
      <dgm:prSet presAssocID="{E5494779-DAB2-49F4-BCBF-7C673556ABD2}" presName="rect2" presStyleLbl="fgImgPlace1" presStyleIdx="14" presStyleCnt="18"/>
      <dgm:spPr>
        <a:blipFill>
          <a:blip xmlns:r="http://schemas.openxmlformats.org/officeDocument/2006/relationships" r:embed="rId29">
            <a:extLst>
              <a:ext uri="{96DAC541-7B7A-43D3-8B79-37D633B846F1}">
                <asvg:svgBlip xmlns:asvg="http://schemas.microsoft.com/office/drawing/2016/SVG/main" r:embed="rId30"/>
              </a:ext>
            </a:extLst>
          </a:blip>
          <a:srcRect/>
          <a:stretch>
            <a:fillRect l="-25000" r="-25000"/>
          </a:stretch>
        </a:blipFill>
      </dgm:spPr>
      <dgm:extLst>
        <a:ext uri="{E40237B7-FDA0-4F09-8148-C483321AD2D9}">
          <dgm14:cNvPr xmlns:dgm14="http://schemas.microsoft.com/office/drawing/2010/diagram" id="0" name="" descr="Remote learning language with solid fill"/>
        </a:ext>
      </dgm:extLst>
    </dgm:pt>
    <dgm:pt modelId="{E09689A7-D866-4CDA-A4CC-16EA6F92572A}" type="pres">
      <dgm:prSet presAssocID="{2DBAFA63-896B-4FE4-91C1-5F07EB83FB1E}" presName="sibTrans" presStyleCnt="0"/>
      <dgm:spPr/>
    </dgm:pt>
    <dgm:pt modelId="{AB014B96-E8B6-40B4-8322-CAF59DA0A3BD}" type="pres">
      <dgm:prSet presAssocID="{DAD980CF-9850-460C-AA1B-8E85008EF105}" presName="composite" presStyleCnt="0"/>
      <dgm:spPr/>
    </dgm:pt>
    <dgm:pt modelId="{27E4B19C-D438-4F52-BEC7-B1E9D21A8EDA}" type="pres">
      <dgm:prSet presAssocID="{DAD980CF-9850-460C-AA1B-8E85008EF105}" presName="rect1" presStyleLbl="trAlignAcc1" presStyleIdx="15" presStyleCnt="18">
        <dgm:presLayoutVars>
          <dgm:bulletEnabled val="1"/>
        </dgm:presLayoutVars>
      </dgm:prSet>
      <dgm:spPr/>
    </dgm:pt>
    <dgm:pt modelId="{0A38DEA3-FECD-4A4A-9EDE-73D438078015}" type="pres">
      <dgm:prSet presAssocID="{DAD980CF-9850-460C-AA1B-8E85008EF105}" presName="rect2" presStyleLbl="fgImgPlace1" presStyleIdx="15" presStyleCnt="18"/>
      <dgm:spPr>
        <a:blipFill>
          <a:blip xmlns:r="http://schemas.openxmlformats.org/officeDocument/2006/relationships" r:embed="rId31">
            <a:extLst>
              <a:ext uri="{96DAC541-7B7A-43D3-8B79-37D633B846F1}">
                <asvg:svgBlip xmlns:asvg="http://schemas.microsoft.com/office/drawing/2016/SVG/main" r:embed="rId32"/>
              </a:ext>
            </a:extLst>
          </a:blip>
          <a:srcRect/>
          <a:stretch>
            <a:fillRect l="-25000" r="-25000"/>
          </a:stretch>
        </a:blipFill>
      </dgm:spPr>
      <dgm:extLst>
        <a:ext uri="{E40237B7-FDA0-4F09-8148-C483321AD2D9}">
          <dgm14:cNvPr xmlns:dgm14="http://schemas.microsoft.com/office/drawing/2010/diagram" id="0" name="" descr="Ui Ux outline"/>
        </a:ext>
      </dgm:extLst>
    </dgm:pt>
    <dgm:pt modelId="{1A215E47-6587-4B18-B5C4-092E74A6DCD6}" type="pres">
      <dgm:prSet presAssocID="{A60AC81C-9055-40E1-ADB7-5C652213C94F}" presName="sibTrans" presStyleCnt="0"/>
      <dgm:spPr/>
    </dgm:pt>
    <dgm:pt modelId="{62B7EB15-13B2-4E39-8DA1-9C9A53916464}" type="pres">
      <dgm:prSet presAssocID="{9FAAFEBF-1CAC-46A2-8D1E-1E497E4A8DC8}" presName="composite" presStyleCnt="0"/>
      <dgm:spPr/>
    </dgm:pt>
    <dgm:pt modelId="{B458ED64-205C-4C36-BBD3-8D4ADBAD9886}" type="pres">
      <dgm:prSet presAssocID="{9FAAFEBF-1CAC-46A2-8D1E-1E497E4A8DC8}" presName="rect1" presStyleLbl="trAlignAcc1" presStyleIdx="16" presStyleCnt="18">
        <dgm:presLayoutVars>
          <dgm:bulletEnabled val="1"/>
        </dgm:presLayoutVars>
      </dgm:prSet>
      <dgm:spPr/>
    </dgm:pt>
    <dgm:pt modelId="{1FA76928-E62F-4AE5-8E2B-D7F67E72E986}" type="pres">
      <dgm:prSet presAssocID="{9FAAFEBF-1CAC-46A2-8D1E-1E497E4A8DC8}" presName="rect2" presStyleLbl="fgImgPlace1" presStyleIdx="16" presStyleCnt="18"/>
      <dgm:spPr>
        <a:blipFill>
          <a:blip xmlns:r="http://schemas.openxmlformats.org/officeDocument/2006/relationships" r:embed="rId33">
            <a:extLst>
              <a:ext uri="{96DAC541-7B7A-43D3-8B79-37D633B846F1}">
                <asvg:svgBlip xmlns:asvg="http://schemas.microsoft.com/office/drawing/2016/SVG/main" r:embed="rId34"/>
              </a:ext>
            </a:extLst>
          </a:blip>
          <a:srcRect/>
          <a:stretch>
            <a:fillRect l="-25000" r="-25000"/>
          </a:stretch>
        </a:blipFill>
      </dgm:spPr>
      <dgm:extLst>
        <a:ext uri="{E40237B7-FDA0-4F09-8148-C483321AD2D9}">
          <dgm14:cNvPr xmlns:dgm14="http://schemas.microsoft.com/office/drawing/2010/diagram" id="0" name="" descr="Airplane with solid fill"/>
        </a:ext>
      </dgm:extLst>
    </dgm:pt>
    <dgm:pt modelId="{5CDE6AEF-8A2B-44BD-B286-F0CE561922E7}" type="pres">
      <dgm:prSet presAssocID="{301C5978-665E-4189-9F58-3ADD5E713B68}" presName="sibTrans" presStyleCnt="0"/>
      <dgm:spPr/>
    </dgm:pt>
    <dgm:pt modelId="{9601E9FF-67D5-4C7C-A578-0D3A12D04828}" type="pres">
      <dgm:prSet presAssocID="{E3BF16C4-FC05-46DA-9613-D74D1FB2C9A9}" presName="composite" presStyleCnt="0"/>
      <dgm:spPr/>
    </dgm:pt>
    <dgm:pt modelId="{F6877F95-6DAF-4EAA-A996-A9B2D6345110}" type="pres">
      <dgm:prSet presAssocID="{E3BF16C4-FC05-46DA-9613-D74D1FB2C9A9}" presName="rect1" presStyleLbl="trAlignAcc1" presStyleIdx="17" presStyleCnt="18">
        <dgm:presLayoutVars>
          <dgm:bulletEnabled val="1"/>
        </dgm:presLayoutVars>
      </dgm:prSet>
      <dgm:spPr/>
    </dgm:pt>
    <dgm:pt modelId="{EC030C94-D9F7-44AF-831B-DE207F1E2FF3}" type="pres">
      <dgm:prSet presAssocID="{E3BF16C4-FC05-46DA-9613-D74D1FB2C9A9}" presName="rect2" presStyleLbl="fgImgPlace1" presStyleIdx="17" presStyleCnt="18"/>
      <dgm:spPr>
        <a:blipFill>
          <a:blip xmlns:r="http://schemas.openxmlformats.org/officeDocument/2006/relationships" r:embed="rId35">
            <a:extLst>
              <a:ext uri="{96DAC541-7B7A-43D3-8B79-37D633B846F1}">
                <asvg:svgBlip xmlns:asvg="http://schemas.microsoft.com/office/drawing/2016/SVG/main" r:embed="rId36"/>
              </a:ext>
            </a:extLst>
          </a:blip>
          <a:srcRect/>
          <a:stretch>
            <a:fillRect l="-25000" r="-25000"/>
          </a:stretch>
        </a:blipFill>
      </dgm:spPr>
      <dgm:extLst>
        <a:ext uri="{E40237B7-FDA0-4F09-8148-C483321AD2D9}">
          <dgm14:cNvPr xmlns:dgm14="http://schemas.microsoft.com/office/drawing/2010/diagram" id="0" name="" descr="Document with solid fill"/>
        </a:ext>
      </dgm:extLst>
    </dgm:pt>
  </dgm:ptLst>
  <dgm:cxnLst>
    <dgm:cxn modelId="{50B0AE07-4EBD-4BE9-9B5E-EB584238D9F2}" srcId="{35272203-8B92-43FB-99CC-0BFCCE10EF88}" destId="{C724D995-7575-4804-84EC-407CF6295E50}" srcOrd="9" destOrd="0" parTransId="{1A2D2141-03A7-40F0-BB91-9055028342D2}" sibTransId="{15CAC55C-44D6-4198-831E-C8C7A58A7CC1}"/>
    <dgm:cxn modelId="{D7C4DC0A-F533-4C24-BAFF-F96A7F4F8296}" srcId="{35272203-8B92-43FB-99CC-0BFCCE10EF88}" destId="{20BC3743-386A-498F-8316-58F6FD077BD6}" srcOrd="12" destOrd="0" parTransId="{C5F14BF1-FA88-4729-A515-B33BBD5FFA1D}" sibTransId="{76BC6B96-748A-4EB5-B2F7-7668E244E645}"/>
    <dgm:cxn modelId="{36DBE915-BFD1-4993-9452-6EB29C1F50AE}" srcId="{35272203-8B92-43FB-99CC-0BFCCE10EF88}" destId="{05677757-A24E-4CCC-887A-77E8217A9C94}" srcOrd="10" destOrd="0" parTransId="{FE52D443-5395-45B6-8B96-0CF745E281D3}" sibTransId="{0758524B-B6DB-485D-A284-3FD5DC43263C}"/>
    <dgm:cxn modelId="{83279017-3BDA-4FA2-ACC5-76D63A31C830}" srcId="{35272203-8B92-43FB-99CC-0BFCCE10EF88}" destId="{E3BF16C4-FC05-46DA-9613-D74D1FB2C9A9}" srcOrd="17" destOrd="0" parTransId="{24BC8C5A-A724-4231-AA0C-A354C356DD58}" sibTransId="{4FA89B56-DF69-4B0B-9C8A-6BFB1BE47D5A}"/>
    <dgm:cxn modelId="{8AC8521D-FD03-45E4-8836-3AB7538AA743}" type="presOf" srcId="{A62B347E-0215-4DCB-BDB0-785B91BC9236}" destId="{BA05C2B0-4655-468C-B217-5D9A1733B615}" srcOrd="0" destOrd="0" presId="urn:microsoft.com/office/officeart/2008/layout/PictureStrips"/>
    <dgm:cxn modelId="{10F2FB20-9AE0-43DB-9040-C3128681D9B7}" type="presOf" srcId="{9FAAFEBF-1CAC-46A2-8D1E-1E497E4A8DC8}" destId="{B458ED64-205C-4C36-BBD3-8D4ADBAD9886}" srcOrd="0" destOrd="0" presId="urn:microsoft.com/office/officeart/2008/layout/PictureStrips"/>
    <dgm:cxn modelId="{FBE44926-7234-4A3F-B240-302065524407}" type="presOf" srcId="{6B29B972-835C-4122-99D5-1B9CBC1EEA23}" destId="{BE271E4C-25FD-46EE-8FB8-72FE1D2F6D02}" srcOrd="0" destOrd="0" presId="urn:microsoft.com/office/officeart/2008/layout/PictureStrips"/>
    <dgm:cxn modelId="{E3F72129-94C0-4A76-BBEA-963AA0F3836E}" type="presOf" srcId="{7AEBAB65-FAF3-42BB-AB04-8752246EF4EA}" destId="{8221F0D5-EADF-4F3F-B0BC-128F46F73F39}" srcOrd="0" destOrd="0" presId="urn:microsoft.com/office/officeart/2008/layout/PictureStrips"/>
    <dgm:cxn modelId="{A5AE8F2A-A6E2-4FFF-A3D9-2662BACD187D}" srcId="{35272203-8B92-43FB-99CC-0BFCCE10EF88}" destId="{7AEBAB65-FAF3-42BB-AB04-8752246EF4EA}" srcOrd="0" destOrd="0" parTransId="{8E3E4E0C-C314-4476-8BCE-45BA98F02393}" sibTransId="{9FF1F374-9113-4820-AD66-7B491E6EE5C7}"/>
    <dgm:cxn modelId="{49CBE02B-01E4-4474-9856-8FB45266AF96}" srcId="{35272203-8B92-43FB-99CC-0BFCCE10EF88}" destId="{E5494779-DAB2-49F4-BCBF-7C673556ABD2}" srcOrd="14" destOrd="0" parTransId="{9FFD47D6-77E2-491F-A2C5-854B7B990FDD}" sibTransId="{2DBAFA63-896B-4FE4-91C1-5F07EB83FB1E}"/>
    <dgm:cxn modelId="{BC58DC33-CAA9-4227-B6E6-56D33678EAFE}" srcId="{35272203-8B92-43FB-99CC-0BFCCE10EF88}" destId="{869C726D-431E-465C-A460-07032EB2AF56}" srcOrd="2" destOrd="0" parTransId="{C29EA951-A51B-4C59-8BE7-E56A07E8B4C0}" sibTransId="{7C706372-6E10-4D01-831A-759DF1FAA3CA}"/>
    <dgm:cxn modelId="{9D92463A-6D52-4DF3-8E57-0CD77B380198}" type="presOf" srcId="{05677757-A24E-4CCC-887A-77E8217A9C94}" destId="{87517162-10C5-43B2-85BF-ABF7EC182836}" srcOrd="0" destOrd="0" presId="urn:microsoft.com/office/officeart/2008/layout/PictureStrips"/>
    <dgm:cxn modelId="{A2074F43-8AA1-489A-920E-BA3C60E4FEBE}" srcId="{35272203-8B92-43FB-99CC-0BFCCE10EF88}" destId="{9FAAFEBF-1CAC-46A2-8D1E-1E497E4A8DC8}" srcOrd="16" destOrd="0" parTransId="{3A7526E4-FF63-4CB1-826C-9F0687781830}" sibTransId="{301C5978-665E-4189-9F58-3ADD5E713B68}"/>
    <dgm:cxn modelId="{605B064D-5E56-444B-A2B9-D5BC69F6AD0D}" srcId="{35272203-8B92-43FB-99CC-0BFCCE10EF88}" destId="{AD4EA07D-DCA5-4F90-87C9-CB5F992D373F}" srcOrd="7" destOrd="0" parTransId="{03A8F2FC-416B-48BB-8184-A2490149C149}" sibTransId="{C92FC1B4-5CF8-4AF1-9EE2-755ED37C1CF2}"/>
    <dgm:cxn modelId="{A2EC8071-7C86-4BBC-9952-655E3EC963E9}" type="presOf" srcId="{538BA785-1866-488A-9C23-419C4C08C7D6}" destId="{17C7233C-7EA4-415E-BE40-7AF5F1D82FA5}" srcOrd="0" destOrd="0" presId="urn:microsoft.com/office/officeart/2008/layout/PictureStrips"/>
    <dgm:cxn modelId="{70FEF78A-0BD3-4034-8299-658F02D9F72E}" type="presOf" srcId="{D682EBC3-7C14-43E4-BC5E-AF11AF9837B9}" destId="{9F3AA02D-EE18-4762-8973-F78A8AC2F85A}" srcOrd="0" destOrd="0" presId="urn:microsoft.com/office/officeart/2008/layout/PictureStrips"/>
    <dgm:cxn modelId="{05966F8F-F435-43F4-9505-894432EDE821}" type="presOf" srcId="{E3BF16C4-FC05-46DA-9613-D74D1FB2C9A9}" destId="{F6877F95-6DAF-4EAA-A996-A9B2D6345110}" srcOrd="0" destOrd="0" presId="urn:microsoft.com/office/officeart/2008/layout/PictureStrips"/>
    <dgm:cxn modelId="{5DE21099-2800-481B-8081-C0A376EFDCB0}" type="presOf" srcId="{DAD980CF-9850-460C-AA1B-8E85008EF105}" destId="{27E4B19C-D438-4F52-BEC7-B1E9D21A8EDA}" srcOrd="0" destOrd="0" presId="urn:microsoft.com/office/officeart/2008/layout/PictureStrips"/>
    <dgm:cxn modelId="{27BEF0A0-6963-491A-97F6-B2F382B86E0C}" type="presOf" srcId="{9604EA14-4AD6-4F3D-ABBD-ACFAF122FDC2}" destId="{F311A8B7-871A-4A1B-8006-4B19AEF3C0EF}" srcOrd="0" destOrd="0" presId="urn:microsoft.com/office/officeart/2008/layout/PictureStrips"/>
    <dgm:cxn modelId="{88AE3EA5-A85D-43D2-8D4F-530AA5F1987D}" srcId="{35272203-8B92-43FB-99CC-0BFCCE10EF88}" destId="{538BA785-1866-488A-9C23-419C4C08C7D6}" srcOrd="8" destOrd="0" parTransId="{2F43F928-6EB0-4560-8D3F-2008DAB1A8FC}" sibTransId="{25D90934-67D1-4C60-AE10-8ECF6F50B59C}"/>
    <dgm:cxn modelId="{775370A5-E870-4662-A543-674E1C4E9F87}" type="presOf" srcId="{B3EB2425-8D5A-4C37-A98C-067432A11BA6}" destId="{EB8A4B7A-5FB1-4D0C-8F9A-09F7747816B7}" srcOrd="0" destOrd="0" presId="urn:microsoft.com/office/officeart/2008/layout/PictureStrips"/>
    <dgm:cxn modelId="{5AE6DBA6-47C4-49FB-AE03-73FC601A5BB0}" srcId="{35272203-8B92-43FB-99CC-0BFCCE10EF88}" destId="{9604EA14-4AD6-4F3D-ABBD-ACFAF122FDC2}" srcOrd="1" destOrd="0" parTransId="{04DB04D1-5E8D-49D7-BF50-FEAFE63374E6}" sibTransId="{40302275-8446-44B8-B9EF-BCD27AA24DCB}"/>
    <dgm:cxn modelId="{E947F1A8-6FC0-4C8E-B6A0-75996D67C3FB}" srcId="{35272203-8B92-43FB-99CC-0BFCCE10EF88}" destId="{6B29B972-835C-4122-99D5-1B9CBC1EEA23}" srcOrd="3" destOrd="0" parTransId="{E6FD51D7-3E58-442C-89F5-D6A39ACED7A2}" sibTransId="{BBE5523D-2FE7-4D88-8A6E-A7460BDEFB33}"/>
    <dgm:cxn modelId="{866F9BB4-863C-43D4-A18C-35049565754B}" type="presOf" srcId="{C724D995-7575-4804-84EC-407CF6295E50}" destId="{9AE7D31C-2E4B-4BC0-AE69-D976AB5CDE20}" srcOrd="0" destOrd="0" presId="urn:microsoft.com/office/officeart/2008/layout/PictureStrips"/>
    <dgm:cxn modelId="{4848D2B5-DB18-4F23-A487-6D350269FB4D}" srcId="{35272203-8B92-43FB-99CC-0BFCCE10EF88}" destId="{D682EBC3-7C14-43E4-BC5E-AF11AF9837B9}" srcOrd="4" destOrd="0" parTransId="{54C5D6B2-4A9B-43AE-9940-9F264A23A7B1}" sibTransId="{4E7C6834-9BA0-49F2-9C55-EBCF6D35EBE6}"/>
    <dgm:cxn modelId="{176951B7-FD43-466F-9854-D544C45F3296}" srcId="{35272203-8B92-43FB-99CC-0BFCCE10EF88}" destId="{A62B347E-0215-4DCB-BDB0-785B91BC9236}" srcOrd="11" destOrd="0" parTransId="{B6FCA311-C0EC-4FF8-91D1-2B3C14F5DD46}" sibTransId="{E551E84F-89FE-4E8F-874E-1E2282446F8E}"/>
    <dgm:cxn modelId="{F56316C2-0DDE-414A-9E72-B3ED48DD16C9}" type="presOf" srcId="{35272203-8B92-43FB-99CC-0BFCCE10EF88}" destId="{A531BA3A-199D-406A-81E8-052D9EFBC6A4}" srcOrd="0" destOrd="0" presId="urn:microsoft.com/office/officeart/2008/layout/PictureStrips"/>
    <dgm:cxn modelId="{7F21F8C3-2D72-4135-97B2-64CB1BBF117C}" type="presOf" srcId="{869C726D-431E-465C-A460-07032EB2AF56}" destId="{6CF2FBEF-9BE4-44FF-B573-30F9A6B1F84A}" srcOrd="0" destOrd="0" presId="urn:microsoft.com/office/officeart/2008/layout/PictureStrips"/>
    <dgm:cxn modelId="{C63AA2C7-BF13-4B32-9582-75A7E26997B1}" type="presOf" srcId="{20BC3743-386A-498F-8316-58F6FD077BD6}" destId="{BDDD4651-B988-4678-9746-4056DA20B0F1}" srcOrd="0" destOrd="0" presId="urn:microsoft.com/office/officeart/2008/layout/PictureStrips"/>
    <dgm:cxn modelId="{F0F518D2-B405-4771-BE46-ECDEE12BE8C6}" srcId="{35272203-8B92-43FB-99CC-0BFCCE10EF88}" destId="{12DBB195-2340-4EB2-AA9B-942F204E5657}" srcOrd="6" destOrd="0" parTransId="{0854DF92-51B8-4ABF-9CAC-EE62276A22D2}" sibTransId="{B2DF8BF3-100B-4E38-A1E2-250151FCB41E}"/>
    <dgm:cxn modelId="{7B508DD9-BF7C-4231-9044-7E17891EFDBD}" srcId="{35272203-8B92-43FB-99CC-0BFCCE10EF88}" destId="{DAD980CF-9850-460C-AA1B-8E85008EF105}" srcOrd="15" destOrd="0" parTransId="{1EC7B402-5488-430B-AD5B-F567E32BFE04}" sibTransId="{A60AC81C-9055-40E1-ADB7-5C652213C94F}"/>
    <dgm:cxn modelId="{DBD4E5E0-DB0D-4147-A848-EC3476B69860}" srcId="{35272203-8B92-43FB-99CC-0BFCCE10EF88}" destId="{08DB1A2C-E30D-456C-9594-229972667259}" srcOrd="13" destOrd="0" parTransId="{3D6CFC44-D658-4D10-840C-BF49C16ECB8C}" sibTransId="{EA614E60-9CAC-46B0-B02A-62E1D698E728}"/>
    <dgm:cxn modelId="{EF00B9E5-773A-4C13-B743-75551E3347F8}" srcId="{35272203-8B92-43FB-99CC-0BFCCE10EF88}" destId="{B3EB2425-8D5A-4C37-A98C-067432A11BA6}" srcOrd="5" destOrd="0" parTransId="{FC7EE8D5-55ED-46E1-813B-1576783FF85E}" sibTransId="{FA4F49A6-EF72-418C-A343-622BAAF67679}"/>
    <dgm:cxn modelId="{2842B2E6-EEC1-4F0E-9276-BC09A6CD917A}" type="presOf" srcId="{08DB1A2C-E30D-456C-9594-229972667259}" destId="{EC3A0B58-BF70-428A-A51F-B2BF9600EB0D}" srcOrd="0" destOrd="0" presId="urn:microsoft.com/office/officeart/2008/layout/PictureStrips"/>
    <dgm:cxn modelId="{6F22B7EC-AB7B-4036-99B9-6229CAE0749A}" type="presOf" srcId="{AD4EA07D-DCA5-4F90-87C9-CB5F992D373F}" destId="{4B1815BB-8B1D-425C-90D9-C9D6C2F5AEC7}" srcOrd="0" destOrd="0" presId="urn:microsoft.com/office/officeart/2008/layout/PictureStrips"/>
    <dgm:cxn modelId="{34B8C9F7-7FB9-43FB-8488-AA30283C0664}" type="presOf" srcId="{12DBB195-2340-4EB2-AA9B-942F204E5657}" destId="{A170C5B1-DC7D-4952-B5D7-6D2BE13F7631}" srcOrd="0" destOrd="0" presId="urn:microsoft.com/office/officeart/2008/layout/PictureStrips"/>
    <dgm:cxn modelId="{F6B390FD-F75C-474F-A724-0B02869B1C5A}" type="presOf" srcId="{E5494779-DAB2-49F4-BCBF-7C673556ABD2}" destId="{23D6E605-89E4-4A55-A40E-CFEC2BD76D85}" srcOrd="0" destOrd="0" presId="urn:microsoft.com/office/officeart/2008/layout/PictureStrips"/>
    <dgm:cxn modelId="{F737242E-FD4C-4AC4-B931-41D4EFE9016E}" type="presParOf" srcId="{A531BA3A-199D-406A-81E8-052D9EFBC6A4}" destId="{1D9ED2C7-CFD6-4FDD-A410-4E6285BF6A51}" srcOrd="0" destOrd="0" presId="urn:microsoft.com/office/officeart/2008/layout/PictureStrips"/>
    <dgm:cxn modelId="{ACB88A0F-24D5-4A58-9D3B-2416A70D69D7}" type="presParOf" srcId="{1D9ED2C7-CFD6-4FDD-A410-4E6285BF6A51}" destId="{8221F0D5-EADF-4F3F-B0BC-128F46F73F39}" srcOrd="0" destOrd="0" presId="urn:microsoft.com/office/officeart/2008/layout/PictureStrips"/>
    <dgm:cxn modelId="{26E2AA9D-9584-4EED-A213-B9F1EBD3A526}" type="presParOf" srcId="{1D9ED2C7-CFD6-4FDD-A410-4E6285BF6A51}" destId="{AE87F4D5-9257-4959-8E87-0E104C90856E}" srcOrd="1" destOrd="0" presId="urn:microsoft.com/office/officeart/2008/layout/PictureStrips"/>
    <dgm:cxn modelId="{3E4D4721-E01C-4FD9-A8BF-145F5047B093}" type="presParOf" srcId="{A531BA3A-199D-406A-81E8-052D9EFBC6A4}" destId="{E077FDFA-C82D-46A0-85B3-227CD8AB42D6}" srcOrd="1" destOrd="0" presId="urn:microsoft.com/office/officeart/2008/layout/PictureStrips"/>
    <dgm:cxn modelId="{07C81980-E55A-4B1D-95DC-0128C3E2D876}" type="presParOf" srcId="{A531BA3A-199D-406A-81E8-052D9EFBC6A4}" destId="{4DA904ED-8112-421E-958C-51ED0ADCFEA2}" srcOrd="2" destOrd="0" presId="urn:microsoft.com/office/officeart/2008/layout/PictureStrips"/>
    <dgm:cxn modelId="{4214F1F5-3ACF-4F6A-A2AC-F1D81B879B2F}" type="presParOf" srcId="{4DA904ED-8112-421E-958C-51ED0ADCFEA2}" destId="{F311A8B7-871A-4A1B-8006-4B19AEF3C0EF}" srcOrd="0" destOrd="0" presId="urn:microsoft.com/office/officeart/2008/layout/PictureStrips"/>
    <dgm:cxn modelId="{8E34D644-9C6D-42C1-8539-8F0CC1BD5BD6}" type="presParOf" srcId="{4DA904ED-8112-421E-958C-51ED0ADCFEA2}" destId="{CB2895AD-369B-4E06-B69C-D53BBB02D524}" srcOrd="1" destOrd="0" presId="urn:microsoft.com/office/officeart/2008/layout/PictureStrips"/>
    <dgm:cxn modelId="{FE45D2F2-1DB2-4A6A-B2A0-53C37FA6A3C3}" type="presParOf" srcId="{A531BA3A-199D-406A-81E8-052D9EFBC6A4}" destId="{B0159A09-B2AF-4A8B-AA4B-8E8B65DE44FE}" srcOrd="3" destOrd="0" presId="urn:microsoft.com/office/officeart/2008/layout/PictureStrips"/>
    <dgm:cxn modelId="{5269FE93-F446-4934-94AE-0279E1B199AA}" type="presParOf" srcId="{A531BA3A-199D-406A-81E8-052D9EFBC6A4}" destId="{389EC1C1-DB6B-449F-8133-84F1BD35A0AE}" srcOrd="4" destOrd="0" presId="urn:microsoft.com/office/officeart/2008/layout/PictureStrips"/>
    <dgm:cxn modelId="{8E93E984-480D-4798-9458-4D4467FA6B61}" type="presParOf" srcId="{389EC1C1-DB6B-449F-8133-84F1BD35A0AE}" destId="{6CF2FBEF-9BE4-44FF-B573-30F9A6B1F84A}" srcOrd="0" destOrd="0" presId="urn:microsoft.com/office/officeart/2008/layout/PictureStrips"/>
    <dgm:cxn modelId="{97A30B87-91A6-490C-A899-04D788522072}" type="presParOf" srcId="{389EC1C1-DB6B-449F-8133-84F1BD35A0AE}" destId="{3A3B216E-280C-408E-9426-5F16F6431174}" srcOrd="1" destOrd="0" presId="urn:microsoft.com/office/officeart/2008/layout/PictureStrips"/>
    <dgm:cxn modelId="{E464C31B-8343-44B7-A818-ACB8185A14A9}" type="presParOf" srcId="{A531BA3A-199D-406A-81E8-052D9EFBC6A4}" destId="{7E26EE86-A29D-46C6-8836-F2D79499CF34}" srcOrd="5" destOrd="0" presId="urn:microsoft.com/office/officeart/2008/layout/PictureStrips"/>
    <dgm:cxn modelId="{F2B72A40-7853-42B5-B7DD-5F4E5B91A841}" type="presParOf" srcId="{A531BA3A-199D-406A-81E8-052D9EFBC6A4}" destId="{F09D7319-D3E9-4E98-AB61-E3E278760DF9}" srcOrd="6" destOrd="0" presId="urn:microsoft.com/office/officeart/2008/layout/PictureStrips"/>
    <dgm:cxn modelId="{3F56195C-54C6-406E-B814-3196851BF7AF}" type="presParOf" srcId="{F09D7319-D3E9-4E98-AB61-E3E278760DF9}" destId="{BE271E4C-25FD-46EE-8FB8-72FE1D2F6D02}" srcOrd="0" destOrd="0" presId="urn:microsoft.com/office/officeart/2008/layout/PictureStrips"/>
    <dgm:cxn modelId="{C57820CA-5056-4895-8478-3678FD51100A}" type="presParOf" srcId="{F09D7319-D3E9-4E98-AB61-E3E278760DF9}" destId="{8B9D6AEB-BEBC-4D36-8EE5-0ADF934BF3C3}" srcOrd="1" destOrd="0" presId="urn:microsoft.com/office/officeart/2008/layout/PictureStrips"/>
    <dgm:cxn modelId="{35D1BC22-8C20-4EF5-9E3F-0A941D4A807B}" type="presParOf" srcId="{A531BA3A-199D-406A-81E8-052D9EFBC6A4}" destId="{75C35374-B423-4FBE-BCB8-93898ED4AE3D}" srcOrd="7" destOrd="0" presId="urn:microsoft.com/office/officeart/2008/layout/PictureStrips"/>
    <dgm:cxn modelId="{B327E58E-4A16-4A27-9E64-24D87963C166}" type="presParOf" srcId="{A531BA3A-199D-406A-81E8-052D9EFBC6A4}" destId="{AF9F8F0B-A668-4974-805A-157B1477D10B}" srcOrd="8" destOrd="0" presId="urn:microsoft.com/office/officeart/2008/layout/PictureStrips"/>
    <dgm:cxn modelId="{6F2989F7-FADE-4764-82FF-3FFAAD20DC83}" type="presParOf" srcId="{AF9F8F0B-A668-4974-805A-157B1477D10B}" destId="{9F3AA02D-EE18-4762-8973-F78A8AC2F85A}" srcOrd="0" destOrd="0" presId="urn:microsoft.com/office/officeart/2008/layout/PictureStrips"/>
    <dgm:cxn modelId="{091F06CB-AF93-41A3-B896-3C5D8AEACBCB}" type="presParOf" srcId="{AF9F8F0B-A668-4974-805A-157B1477D10B}" destId="{45219357-5F48-4869-8BF6-B953DBE45A08}" srcOrd="1" destOrd="0" presId="urn:microsoft.com/office/officeart/2008/layout/PictureStrips"/>
    <dgm:cxn modelId="{2714F15F-F923-457A-98C3-62C08435061A}" type="presParOf" srcId="{A531BA3A-199D-406A-81E8-052D9EFBC6A4}" destId="{1DCD590B-A240-4E09-8A03-AA0F3C8D9E9A}" srcOrd="9" destOrd="0" presId="urn:microsoft.com/office/officeart/2008/layout/PictureStrips"/>
    <dgm:cxn modelId="{AB5A5D3F-55AB-4EE0-B7B7-8571EE32A3A3}" type="presParOf" srcId="{A531BA3A-199D-406A-81E8-052D9EFBC6A4}" destId="{FA70B138-3EA9-41B3-9ED7-FBBEAA333EE7}" srcOrd="10" destOrd="0" presId="urn:microsoft.com/office/officeart/2008/layout/PictureStrips"/>
    <dgm:cxn modelId="{952288AB-3233-4B8F-BF26-08333FDFF5F1}" type="presParOf" srcId="{FA70B138-3EA9-41B3-9ED7-FBBEAA333EE7}" destId="{EB8A4B7A-5FB1-4D0C-8F9A-09F7747816B7}" srcOrd="0" destOrd="0" presId="urn:microsoft.com/office/officeart/2008/layout/PictureStrips"/>
    <dgm:cxn modelId="{6A785DD5-EDD8-4F78-AE99-E521B61AE7D0}" type="presParOf" srcId="{FA70B138-3EA9-41B3-9ED7-FBBEAA333EE7}" destId="{4788E714-E842-43B9-98EE-5C3D01CF4670}" srcOrd="1" destOrd="0" presId="urn:microsoft.com/office/officeart/2008/layout/PictureStrips"/>
    <dgm:cxn modelId="{6A2A4FBF-35C3-4204-83DC-217D3FF55B3C}" type="presParOf" srcId="{A531BA3A-199D-406A-81E8-052D9EFBC6A4}" destId="{9AB3CF67-A8FF-4753-B41A-FFED7867CB53}" srcOrd="11" destOrd="0" presId="urn:microsoft.com/office/officeart/2008/layout/PictureStrips"/>
    <dgm:cxn modelId="{BD33FE92-792C-4323-8E01-61C34F0CE056}" type="presParOf" srcId="{A531BA3A-199D-406A-81E8-052D9EFBC6A4}" destId="{0D22CCF3-890C-4F9C-AA38-68EF3C015F78}" srcOrd="12" destOrd="0" presId="urn:microsoft.com/office/officeart/2008/layout/PictureStrips"/>
    <dgm:cxn modelId="{D89BB0AF-5BB0-4F59-82CC-A25EAA6A6335}" type="presParOf" srcId="{0D22CCF3-890C-4F9C-AA38-68EF3C015F78}" destId="{A170C5B1-DC7D-4952-B5D7-6D2BE13F7631}" srcOrd="0" destOrd="0" presId="urn:microsoft.com/office/officeart/2008/layout/PictureStrips"/>
    <dgm:cxn modelId="{EB349810-F99E-41F8-8777-A9A392337733}" type="presParOf" srcId="{0D22CCF3-890C-4F9C-AA38-68EF3C015F78}" destId="{0278B405-6B7B-4441-9DA6-6048734FF2E6}" srcOrd="1" destOrd="0" presId="urn:microsoft.com/office/officeart/2008/layout/PictureStrips"/>
    <dgm:cxn modelId="{0659B756-F354-48B0-A1FE-390494723D78}" type="presParOf" srcId="{A531BA3A-199D-406A-81E8-052D9EFBC6A4}" destId="{8143651F-525A-419C-988F-04B876B673A1}" srcOrd="13" destOrd="0" presId="urn:microsoft.com/office/officeart/2008/layout/PictureStrips"/>
    <dgm:cxn modelId="{1FD8EDBE-CE8D-4525-8A66-070311AEDEB8}" type="presParOf" srcId="{A531BA3A-199D-406A-81E8-052D9EFBC6A4}" destId="{45C01E8B-E4AD-49FE-93ED-3C6AADC565F1}" srcOrd="14" destOrd="0" presId="urn:microsoft.com/office/officeart/2008/layout/PictureStrips"/>
    <dgm:cxn modelId="{2DB5DBC9-5AF1-4FCA-8279-D8239A7BA4A6}" type="presParOf" srcId="{45C01E8B-E4AD-49FE-93ED-3C6AADC565F1}" destId="{4B1815BB-8B1D-425C-90D9-C9D6C2F5AEC7}" srcOrd="0" destOrd="0" presId="urn:microsoft.com/office/officeart/2008/layout/PictureStrips"/>
    <dgm:cxn modelId="{2676A486-6347-4855-95DB-830D56D40325}" type="presParOf" srcId="{45C01E8B-E4AD-49FE-93ED-3C6AADC565F1}" destId="{2E767E05-3CBE-48F1-B3DD-A2AB3F85E453}" srcOrd="1" destOrd="0" presId="urn:microsoft.com/office/officeart/2008/layout/PictureStrips"/>
    <dgm:cxn modelId="{6AC58E24-BA35-4459-883E-1A6AFEAE7F23}" type="presParOf" srcId="{A531BA3A-199D-406A-81E8-052D9EFBC6A4}" destId="{657EFD6F-ECB7-413D-8933-40F703F55A62}" srcOrd="15" destOrd="0" presId="urn:microsoft.com/office/officeart/2008/layout/PictureStrips"/>
    <dgm:cxn modelId="{587206C2-E7CF-4CC3-8431-DBD2B29437D0}" type="presParOf" srcId="{A531BA3A-199D-406A-81E8-052D9EFBC6A4}" destId="{FF1AF15D-F558-424D-8C6C-3961817B6BDF}" srcOrd="16" destOrd="0" presId="urn:microsoft.com/office/officeart/2008/layout/PictureStrips"/>
    <dgm:cxn modelId="{F9EF92CC-CB63-4EBF-AECC-75CACB379DFC}" type="presParOf" srcId="{FF1AF15D-F558-424D-8C6C-3961817B6BDF}" destId="{17C7233C-7EA4-415E-BE40-7AF5F1D82FA5}" srcOrd="0" destOrd="0" presId="urn:microsoft.com/office/officeart/2008/layout/PictureStrips"/>
    <dgm:cxn modelId="{FEB75C2B-F609-4D6A-B5C0-4B109AB3DF35}" type="presParOf" srcId="{FF1AF15D-F558-424D-8C6C-3961817B6BDF}" destId="{BD05CE02-08FF-41EE-83EF-2529E5D68128}" srcOrd="1" destOrd="0" presId="urn:microsoft.com/office/officeart/2008/layout/PictureStrips"/>
    <dgm:cxn modelId="{F8966C6E-5623-4A89-8DAE-E13CEDB64557}" type="presParOf" srcId="{A531BA3A-199D-406A-81E8-052D9EFBC6A4}" destId="{903ADBD3-E859-448F-AA97-4BF0C5D04F71}" srcOrd="17" destOrd="0" presId="urn:microsoft.com/office/officeart/2008/layout/PictureStrips"/>
    <dgm:cxn modelId="{5B5CB43C-0513-40E3-86AB-F57D45DE268B}" type="presParOf" srcId="{A531BA3A-199D-406A-81E8-052D9EFBC6A4}" destId="{42186589-CF96-40CB-9FAD-25010A45E4A6}" srcOrd="18" destOrd="0" presId="urn:microsoft.com/office/officeart/2008/layout/PictureStrips"/>
    <dgm:cxn modelId="{E6A515A3-1FB3-4BF2-8A87-EE5F942A2C48}" type="presParOf" srcId="{42186589-CF96-40CB-9FAD-25010A45E4A6}" destId="{9AE7D31C-2E4B-4BC0-AE69-D976AB5CDE20}" srcOrd="0" destOrd="0" presId="urn:microsoft.com/office/officeart/2008/layout/PictureStrips"/>
    <dgm:cxn modelId="{A1730745-8FEF-46A5-984E-C875D3F9AF1D}" type="presParOf" srcId="{42186589-CF96-40CB-9FAD-25010A45E4A6}" destId="{084AF2DD-0156-41D1-9DF5-5A181372F0BD}" srcOrd="1" destOrd="0" presId="urn:microsoft.com/office/officeart/2008/layout/PictureStrips"/>
    <dgm:cxn modelId="{5C698C4B-CAE2-4AB2-A9E8-54A462FC09ED}" type="presParOf" srcId="{A531BA3A-199D-406A-81E8-052D9EFBC6A4}" destId="{3CC36098-DACD-44BF-B904-455B21A71786}" srcOrd="19" destOrd="0" presId="urn:microsoft.com/office/officeart/2008/layout/PictureStrips"/>
    <dgm:cxn modelId="{423389FA-9975-4510-A318-35D0D7E3DFD1}" type="presParOf" srcId="{A531BA3A-199D-406A-81E8-052D9EFBC6A4}" destId="{5C9E5C52-4250-406B-BBDB-3313F42541D6}" srcOrd="20" destOrd="0" presId="urn:microsoft.com/office/officeart/2008/layout/PictureStrips"/>
    <dgm:cxn modelId="{6BB2406D-DB92-489B-A2E5-C1DB722D9B15}" type="presParOf" srcId="{5C9E5C52-4250-406B-BBDB-3313F42541D6}" destId="{87517162-10C5-43B2-85BF-ABF7EC182836}" srcOrd="0" destOrd="0" presId="urn:microsoft.com/office/officeart/2008/layout/PictureStrips"/>
    <dgm:cxn modelId="{3E808C6D-16D7-432B-A8FC-BA57E6F2A2D4}" type="presParOf" srcId="{5C9E5C52-4250-406B-BBDB-3313F42541D6}" destId="{1F77C5A7-955A-42F8-B708-B85CBEC76526}" srcOrd="1" destOrd="0" presId="urn:microsoft.com/office/officeart/2008/layout/PictureStrips"/>
    <dgm:cxn modelId="{3F185BD7-B87E-458D-8628-785F194D706D}" type="presParOf" srcId="{A531BA3A-199D-406A-81E8-052D9EFBC6A4}" destId="{D548AF86-900A-43FE-8DAC-AB469AB1CC5E}" srcOrd="21" destOrd="0" presId="urn:microsoft.com/office/officeart/2008/layout/PictureStrips"/>
    <dgm:cxn modelId="{1B83CBE5-3F4B-44A5-A1E8-A43F25A549C2}" type="presParOf" srcId="{A531BA3A-199D-406A-81E8-052D9EFBC6A4}" destId="{E829299F-8964-4F1A-AEA9-B1D1042E4CDD}" srcOrd="22" destOrd="0" presId="urn:microsoft.com/office/officeart/2008/layout/PictureStrips"/>
    <dgm:cxn modelId="{7E6B9299-311D-4F91-9CDC-B11326710685}" type="presParOf" srcId="{E829299F-8964-4F1A-AEA9-B1D1042E4CDD}" destId="{BA05C2B0-4655-468C-B217-5D9A1733B615}" srcOrd="0" destOrd="0" presId="urn:microsoft.com/office/officeart/2008/layout/PictureStrips"/>
    <dgm:cxn modelId="{8394C465-B65A-47D2-B0C0-288E05189151}" type="presParOf" srcId="{E829299F-8964-4F1A-AEA9-B1D1042E4CDD}" destId="{8C60DFCC-10B2-4AC9-93A0-F6056F2A3B2B}" srcOrd="1" destOrd="0" presId="urn:microsoft.com/office/officeart/2008/layout/PictureStrips"/>
    <dgm:cxn modelId="{14B6D758-F001-4283-9965-7B85ADEF8ED7}" type="presParOf" srcId="{A531BA3A-199D-406A-81E8-052D9EFBC6A4}" destId="{7FD88DFF-849D-412F-98FF-74EFDE58C3F7}" srcOrd="23" destOrd="0" presId="urn:microsoft.com/office/officeart/2008/layout/PictureStrips"/>
    <dgm:cxn modelId="{6EAED63F-0E15-43EE-AD27-E82D76911F9A}" type="presParOf" srcId="{A531BA3A-199D-406A-81E8-052D9EFBC6A4}" destId="{8B69748E-9BAC-42E3-A356-F4EF1549B3A7}" srcOrd="24" destOrd="0" presId="urn:microsoft.com/office/officeart/2008/layout/PictureStrips"/>
    <dgm:cxn modelId="{EB97C697-6DE0-4853-888C-611864B14158}" type="presParOf" srcId="{8B69748E-9BAC-42E3-A356-F4EF1549B3A7}" destId="{BDDD4651-B988-4678-9746-4056DA20B0F1}" srcOrd="0" destOrd="0" presId="urn:microsoft.com/office/officeart/2008/layout/PictureStrips"/>
    <dgm:cxn modelId="{2F0B0353-6728-4202-84D6-C2567370E1FF}" type="presParOf" srcId="{8B69748E-9BAC-42E3-A356-F4EF1549B3A7}" destId="{59C67000-2DC1-49C9-9564-E92EF6E54D91}" srcOrd="1" destOrd="0" presId="urn:microsoft.com/office/officeart/2008/layout/PictureStrips"/>
    <dgm:cxn modelId="{F39CB833-04C3-49F6-9705-F1DD6BC76042}" type="presParOf" srcId="{A531BA3A-199D-406A-81E8-052D9EFBC6A4}" destId="{264BA648-A66E-42B9-8590-3BFF46EFACF8}" srcOrd="25" destOrd="0" presId="urn:microsoft.com/office/officeart/2008/layout/PictureStrips"/>
    <dgm:cxn modelId="{BC2162DB-71DB-489B-BDAB-EEC93814B5F8}" type="presParOf" srcId="{A531BA3A-199D-406A-81E8-052D9EFBC6A4}" destId="{4D2B9059-C273-404A-A771-46E21DD3352E}" srcOrd="26" destOrd="0" presId="urn:microsoft.com/office/officeart/2008/layout/PictureStrips"/>
    <dgm:cxn modelId="{BCE5D0A1-EC98-4910-B78E-BF9D1BE7C0EA}" type="presParOf" srcId="{4D2B9059-C273-404A-A771-46E21DD3352E}" destId="{EC3A0B58-BF70-428A-A51F-B2BF9600EB0D}" srcOrd="0" destOrd="0" presId="urn:microsoft.com/office/officeart/2008/layout/PictureStrips"/>
    <dgm:cxn modelId="{A108BF88-8E74-4B1E-A97E-79171F30555D}" type="presParOf" srcId="{4D2B9059-C273-404A-A771-46E21DD3352E}" destId="{66633AB2-0F77-4714-A8C5-34D83EC7AE37}" srcOrd="1" destOrd="0" presId="urn:microsoft.com/office/officeart/2008/layout/PictureStrips"/>
    <dgm:cxn modelId="{72BA283B-4B35-4782-9786-6017C1530B5A}" type="presParOf" srcId="{A531BA3A-199D-406A-81E8-052D9EFBC6A4}" destId="{AD9D0C78-FF27-455E-B0B5-03F6E7235444}" srcOrd="27" destOrd="0" presId="urn:microsoft.com/office/officeart/2008/layout/PictureStrips"/>
    <dgm:cxn modelId="{952A7D53-CF03-4E9F-AB9E-0E20D9EB7FB1}" type="presParOf" srcId="{A531BA3A-199D-406A-81E8-052D9EFBC6A4}" destId="{50F52FD3-E8FF-42F9-9D81-B1955CF1D36D}" srcOrd="28" destOrd="0" presId="urn:microsoft.com/office/officeart/2008/layout/PictureStrips"/>
    <dgm:cxn modelId="{7946857A-1BE4-47F8-82A0-A37CE4664300}" type="presParOf" srcId="{50F52FD3-E8FF-42F9-9D81-B1955CF1D36D}" destId="{23D6E605-89E4-4A55-A40E-CFEC2BD76D85}" srcOrd="0" destOrd="0" presId="urn:microsoft.com/office/officeart/2008/layout/PictureStrips"/>
    <dgm:cxn modelId="{EBB7F056-7891-442A-8DAF-810A9149D6D1}" type="presParOf" srcId="{50F52FD3-E8FF-42F9-9D81-B1955CF1D36D}" destId="{B8F7AE5B-A704-421E-A301-2ABA7F01C939}" srcOrd="1" destOrd="0" presId="urn:microsoft.com/office/officeart/2008/layout/PictureStrips"/>
    <dgm:cxn modelId="{63F99EFB-1F18-4E96-988F-0A4729E94B3F}" type="presParOf" srcId="{A531BA3A-199D-406A-81E8-052D9EFBC6A4}" destId="{E09689A7-D866-4CDA-A4CC-16EA6F92572A}" srcOrd="29" destOrd="0" presId="urn:microsoft.com/office/officeart/2008/layout/PictureStrips"/>
    <dgm:cxn modelId="{C24D00BC-24BD-4492-B225-2B6FDF72F791}" type="presParOf" srcId="{A531BA3A-199D-406A-81E8-052D9EFBC6A4}" destId="{AB014B96-E8B6-40B4-8322-CAF59DA0A3BD}" srcOrd="30" destOrd="0" presId="urn:microsoft.com/office/officeart/2008/layout/PictureStrips"/>
    <dgm:cxn modelId="{C6AABC32-CC39-42DC-A899-1B48F23CA591}" type="presParOf" srcId="{AB014B96-E8B6-40B4-8322-CAF59DA0A3BD}" destId="{27E4B19C-D438-4F52-BEC7-B1E9D21A8EDA}" srcOrd="0" destOrd="0" presId="urn:microsoft.com/office/officeart/2008/layout/PictureStrips"/>
    <dgm:cxn modelId="{A83AE932-53AB-4933-977A-4934058B988D}" type="presParOf" srcId="{AB014B96-E8B6-40B4-8322-CAF59DA0A3BD}" destId="{0A38DEA3-FECD-4A4A-9EDE-73D438078015}" srcOrd="1" destOrd="0" presId="urn:microsoft.com/office/officeart/2008/layout/PictureStrips"/>
    <dgm:cxn modelId="{10FBB1FC-DB68-4D4B-86F4-9545C9A47B9E}" type="presParOf" srcId="{A531BA3A-199D-406A-81E8-052D9EFBC6A4}" destId="{1A215E47-6587-4B18-B5C4-092E74A6DCD6}" srcOrd="31" destOrd="0" presId="urn:microsoft.com/office/officeart/2008/layout/PictureStrips"/>
    <dgm:cxn modelId="{303DD1B2-89E7-4E32-BD32-1EFD4B49D05D}" type="presParOf" srcId="{A531BA3A-199D-406A-81E8-052D9EFBC6A4}" destId="{62B7EB15-13B2-4E39-8DA1-9C9A53916464}" srcOrd="32" destOrd="0" presId="urn:microsoft.com/office/officeart/2008/layout/PictureStrips"/>
    <dgm:cxn modelId="{AAB2E33C-C45D-4B41-8285-D973213C6BA7}" type="presParOf" srcId="{62B7EB15-13B2-4E39-8DA1-9C9A53916464}" destId="{B458ED64-205C-4C36-BBD3-8D4ADBAD9886}" srcOrd="0" destOrd="0" presId="urn:microsoft.com/office/officeart/2008/layout/PictureStrips"/>
    <dgm:cxn modelId="{A87B8A3E-B293-4B81-911D-CC325B82832C}" type="presParOf" srcId="{62B7EB15-13B2-4E39-8DA1-9C9A53916464}" destId="{1FA76928-E62F-4AE5-8E2B-D7F67E72E986}" srcOrd="1" destOrd="0" presId="urn:microsoft.com/office/officeart/2008/layout/PictureStrips"/>
    <dgm:cxn modelId="{0B713ACA-9DF8-49AF-965A-3BEA44844B21}" type="presParOf" srcId="{A531BA3A-199D-406A-81E8-052D9EFBC6A4}" destId="{5CDE6AEF-8A2B-44BD-B286-F0CE561922E7}" srcOrd="33" destOrd="0" presId="urn:microsoft.com/office/officeart/2008/layout/PictureStrips"/>
    <dgm:cxn modelId="{4DE13F19-D6B1-492E-97B2-DEA326BAFDC0}" type="presParOf" srcId="{A531BA3A-199D-406A-81E8-052D9EFBC6A4}" destId="{9601E9FF-67D5-4C7C-A578-0D3A12D04828}" srcOrd="34" destOrd="0" presId="urn:microsoft.com/office/officeart/2008/layout/PictureStrips"/>
    <dgm:cxn modelId="{0D117600-165C-4309-9923-FD25BC8C3B7A}" type="presParOf" srcId="{9601E9FF-67D5-4C7C-A578-0D3A12D04828}" destId="{F6877F95-6DAF-4EAA-A996-A9B2D6345110}" srcOrd="0" destOrd="0" presId="urn:microsoft.com/office/officeart/2008/layout/PictureStrips"/>
    <dgm:cxn modelId="{B510A4FA-DBDC-4144-AB08-44B91C7B6E2E}" type="presParOf" srcId="{9601E9FF-67D5-4C7C-A578-0D3A12D04828}" destId="{EC030C94-D9F7-44AF-831B-DE207F1E2FF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92456-18A5-492B-ADCA-C9B8828DA67C}">
      <dsp:nvSpPr>
        <dsp:cNvPr id="0" name=""/>
        <dsp:cNvSpPr/>
      </dsp:nvSpPr>
      <dsp:spPr>
        <a:xfrm rot="10800000">
          <a:off x="1527689" y="818"/>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38100" rIns="71120" bIns="38100" numCol="1" spcCol="1270" anchor="ctr" anchorCtr="0">
          <a:noAutofit/>
        </a:bodyPr>
        <a:lstStyle/>
        <a:p>
          <a:pPr marL="0" lvl="0" indent="0" algn="ctr" defTabSz="444500">
            <a:lnSpc>
              <a:spcPct val="90000"/>
            </a:lnSpc>
            <a:spcBef>
              <a:spcPct val="0"/>
            </a:spcBef>
            <a:spcAft>
              <a:spcPct val="35000"/>
            </a:spcAft>
            <a:buNone/>
          </a:pPr>
          <a:r>
            <a:rPr lang="fr-FR" sz="1000" b="1" u="none" kern="1200"/>
            <a:t>Centre d’expertise en IA : </a:t>
          </a:r>
          <a:r>
            <a:rPr lang="fr-FR" sz="1000" b="0" i="0" kern="1200"/>
            <a:t>L’adoption de l’IA à l’échelle du GC est soutenue par la fourniture de conseils sur les projets, l’aide à l’identification des cas d’utilisation, l’encouragement de l’expérimentation et de la mise à l’échelle, la prestation de conseils sur les processus communs et le partage des pratiques exemplaires, de l’expérience, des connaissances et du code.</a:t>
          </a:r>
          <a:endParaRPr lang="en-CA" sz="1000" b="0" kern="1200"/>
        </a:p>
      </dsp:txBody>
      <dsp:txXfrm rot="10800000">
        <a:off x="1707959" y="818"/>
        <a:ext cx="5169188" cy="721080"/>
      </dsp:txXfrm>
    </dsp:sp>
    <dsp:sp modelId="{0E86C9C6-FDB4-4273-9FEB-FCBEE6B68435}">
      <dsp:nvSpPr>
        <dsp:cNvPr id="0" name=""/>
        <dsp:cNvSpPr/>
      </dsp:nvSpPr>
      <dsp:spPr>
        <a:xfrm>
          <a:off x="1167149" y="818"/>
          <a:ext cx="721080" cy="72108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B5D82F7-5907-4783-B425-6B75B82010D4}">
      <dsp:nvSpPr>
        <dsp:cNvPr id="0" name=""/>
        <dsp:cNvSpPr/>
      </dsp:nvSpPr>
      <dsp:spPr>
        <a:xfrm rot="10800000">
          <a:off x="1527689" y="937146"/>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38100" rIns="71120" bIns="38100" numCol="1" spcCol="1270" anchor="ctr" anchorCtr="0">
          <a:noAutofit/>
        </a:bodyPr>
        <a:lstStyle/>
        <a:p>
          <a:pPr marL="0" lvl="0" indent="0" algn="ctr" defTabSz="444500">
            <a:lnSpc>
              <a:spcPct val="90000"/>
            </a:lnSpc>
            <a:spcBef>
              <a:spcPct val="0"/>
            </a:spcBef>
            <a:spcAft>
              <a:spcPct val="35000"/>
            </a:spcAft>
            <a:buNone/>
          </a:pPr>
          <a:r>
            <a:rPr lang="fr-CA" sz="1000" b="1" kern="1200"/>
            <a:t>Politiques, lois et gouvernance</a:t>
          </a:r>
          <a:r>
            <a:rPr lang="fr-FR" sz="1000" b="1" u="none" kern="1200"/>
            <a:t>: </a:t>
          </a:r>
          <a:r>
            <a:rPr lang="fr-CA" sz="1000" kern="1200"/>
            <a:t>Des lois et des politiques claires et à jour sont des outils habilitants clés pour l’adoption responsable de l’IA. Les lois et les politiques délimitent non seulement les contrôles requis pour déterminer et atténuer les risques, mais aussi l’espace dans lequel les développeurs et développeuses sont libres d’expérimenter et d’innover. </a:t>
          </a:r>
          <a:endParaRPr lang="en-CA" sz="1000" b="0" kern="1200"/>
        </a:p>
      </dsp:txBody>
      <dsp:txXfrm rot="10800000">
        <a:off x="1707959" y="937146"/>
        <a:ext cx="5169188" cy="721080"/>
      </dsp:txXfrm>
    </dsp:sp>
    <dsp:sp modelId="{2BA874F2-AAEA-4251-9D5B-B04BF1605F95}">
      <dsp:nvSpPr>
        <dsp:cNvPr id="0" name=""/>
        <dsp:cNvSpPr/>
      </dsp:nvSpPr>
      <dsp:spPr>
        <a:xfrm>
          <a:off x="1167149" y="937146"/>
          <a:ext cx="721080" cy="72108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511981B-A772-4FEE-8EF5-95D4E53D5BE3}">
      <dsp:nvSpPr>
        <dsp:cNvPr id="0" name=""/>
        <dsp:cNvSpPr/>
      </dsp:nvSpPr>
      <dsp:spPr>
        <a:xfrm rot="10800000">
          <a:off x="1527689" y="1873474"/>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38100" rIns="71120" bIns="38100" numCol="1" spcCol="1270" anchor="ctr" anchorCtr="0">
          <a:noAutofit/>
        </a:bodyPr>
        <a:lstStyle/>
        <a:p>
          <a:pPr marL="0" lvl="0" indent="0" algn="ctr" defTabSz="444500">
            <a:lnSpc>
              <a:spcPct val="90000"/>
            </a:lnSpc>
            <a:spcBef>
              <a:spcPct val="0"/>
            </a:spcBef>
            <a:spcAft>
              <a:spcPct val="35000"/>
            </a:spcAft>
            <a:buNone/>
          </a:pPr>
          <a:r>
            <a:rPr lang="fr-FR" sz="1000" b="1" u="none" kern="1200"/>
            <a:t>Talent et formation : </a:t>
          </a:r>
          <a:r>
            <a:rPr lang="fr-FR" sz="1000" b="0" u="none" kern="1200"/>
            <a:t>Comparer les besoins actuels en matière de talents de la main-d’œuvre et élaborer des plans pour répondre aux besoins grâce à la formation du personnel existant et au recrutement et au maintien en poste de talents spécialisés.</a:t>
          </a:r>
          <a:endParaRPr lang="en-CA" sz="1000" b="0" kern="1200"/>
        </a:p>
      </dsp:txBody>
      <dsp:txXfrm rot="10800000">
        <a:off x="1707959" y="1873474"/>
        <a:ext cx="5169188" cy="721080"/>
      </dsp:txXfrm>
    </dsp:sp>
    <dsp:sp modelId="{FA55E90A-0CE5-4495-B44A-9409F5F211CA}">
      <dsp:nvSpPr>
        <dsp:cNvPr id="0" name=""/>
        <dsp:cNvSpPr/>
      </dsp:nvSpPr>
      <dsp:spPr>
        <a:xfrm>
          <a:off x="1167149" y="1873474"/>
          <a:ext cx="721080" cy="72108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7B2874D-0B6D-452A-8614-A73EEBC8E376}">
      <dsp:nvSpPr>
        <dsp:cNvPr id="0" name=""/>
        <dsp:cNvSpPr/>
      </dsp:nvSpPr>
      <dsp:spPr>
        <a:xfrm rot="10800000">
          <a:off x="1527689" y="2809802"/>
          <a:ext cx="5349458" cy="721080"/>
        </a:xfrm>
        <a:prstGeom prst="homePlat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976" tIns="38100" rIns="71120" bIns="38100" numCol="1" spcCol="1270" anchor="ctr" anchorCtr="0">
          <a:noAutofit/>
        </a:bodyPr>
        <a:lstStyle/>
        <a:p>
          <a:pPr marL="0" lvl="0" indent="0" algn="ctr" defTabSz="444500">
            <a:lnSpc>
              <a:spcPct val="90000"/>
            </a:lnSpc>
            <a:spcBef>
              <a:spcPct val="0"/>
            </a:spcBef>
            <a:spcAft>
              <a:spcPct val="35000"/>
            </a:spcAft>
            <a:buNone/>
          </a:pPr>
          <a:r>
            <a:rPr lang="fr-CA" sz="1000" b="1" kern="1200" dirty="0"/>
            <a:t>Engagement, transparence et valeur pour les Canadiens</a:t>
          </a:r>
          <a:r>
            <a:rPr lang="fr-FR" sz="1000" b="1" u="none" kern="1200" dirty="0"/>
            <a:t>: </a:t>
          </a:r>
          <a:r>
            <a:rPr lang="fr-FR" sz="1000" b="0" u="none" kern="1200" dirty="0"/>
            <a:t> </a:t>
          </a:r>
          <a:r>
            <a:rPr lang="fr-FR" sz="1000" b="0" i="0" kern="1200" dirty="0"/>
            <a:t>Un engagement public précoce et significatif sur l’utilisation de l’IA par la GC et une transparence accrue sur l’utilisation de l’IA grâce à la création d’un registre IA, à l’étiquetage des produits générés par l’IA et à la fourniture de moyens pour obtenir des explications ou des recours en cas de décision.</a:t>
          </a:r>
          <a:endParaRPr lang="en-CA" sz="1000" b="0" kern="1200" dirty="0"/>
        </a:p>
      </dsp:txBody>
      <dsp:txXfrm rot="10800000">
        <a:off x="1707959" y="2809802"/>
        <a:ext cx="5169188" cy="721080"/>
      </dsp:txXfrm>
    </dsp:sp>
    <dsp:sp modelId="{5B1EA552-49A9-4A2D-8BE6-40975FB1D890}">
      <dsp:nvSpPr>
        <dsp:cNvPr id="0" name=""/>
        <dsp:cNvSpPr/>
      </dsp:nvSpPr>
      <dsp:spPr>
        <a:xfrm>
          <a:off x="1167149" y="2809802"/>
          <a:ext cx="721080" cy="72108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B5B57-21BD-4FE0-B839-F1312C043D20}">
      <dsp:nvSpPr>
        <dsp:cNvPr id="0" name=""/>
        <dsp:cNvSpPr/>
      </dsp:nvSpPr>
      <dsp:spPr>
        <a:xfrm rot="10800000">
          <a:off x="1452751" y="1485"/>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1" kern="1200"/>
            <a:t>Centré sur l’humain : </a:t>
          </a:r>
          <a:r>
            <a:rPr lang="fr-FR" sz="1100" b="0" kern="1200"/>
            <a:t>Nous nous concentrons sur les besoins de nos clients et de nos fonctionnaires pour décider où nous adoptons l’IA et comment nous l’intégrons dans notre travail.</a:t>
          </a:r>
          <a:endParaRPr lang="en-CA" sz="1100" b="0" kern="1200"/>
        </a:p>
      </dsp:txBody>
      <dsp:txXfrm rot="10800000">
        <a:off x="1632674" y="1485"/>
        <a:ext cx="4873393" cy="719694"/>
      </dsp:txXfrm>
    </dsp:sp>
    <dsp:sp modelId="{2816A4EF-5B21-4610-85E4-B070DD440B87}">
      <dsp:nvSpPr>
        <dsp:cNvPr id="0" name=""/>
        <dsp:cNvSpPr/>
      </dsp:nvSpPr>
      <dsp:spPr>
        <a:xfrm>
          <a:off x="1092904" y="1485"/>
          <a:ext cx="719694" cy="7196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1C9289-92CA-4E24-848A-DDBFC893119F}">
      <dsp:nvSpPr>
        <dsp:cNvPr id="0" name=""/>
        <dsp:cNvSpPr/>
      </dsp:nvSpPr>
      <dsp:spPr>
        <a:xfrm rot="10800000">
          <a:off x="1452751" y="936014"/>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1" kern="1200"/>
            <a:t>Collaboration : </a:t>
          </a:r>
          <a:r>
            <a:rPr lang="fr-FR" sz="1100" b="0" kern="1200"/>
            <a:t>Nous travaillons ensemble à l’adoption de l’IA avec le public, les intervenants, les partenaires autochtones, d’autres administrations canadiennes et internationales et nos collègues du GC.</a:t>
          </a:r>
          <a:endParaRPr lang="en-CA" sz="1100" b="0" kern="1200"/>
        </a:p>
      </dsp:txBody>
      <dsp:txXfrm rot="10800000">
        <a:off x="1632674" y="936014"/>
        <a:ext cx="4873393" cy="719694"/>
      </dsp:txXfrm>
    </dsp:sp>
    <dsp:sp modelId="{C7E7D01D-F740-46F5-8BF4-D2C1C15BA24D}">
      <dsp:nvSpPr>
        <dsp:cNvPr id="0" name=""/>
        <dsp:cNvSpPr/>
      </dsp:nvSpPr>
      <dsp:spPr>
        <a:xfrm>
          <a:off x="1092904" y="936014"/>
          <a:ext cx="719694" cy="7196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1BA2E06-9479-4A94-9D06-EF28D0D068A3}">
      <dsp:nvSpPr>
        <dsp:cNvPr id="0" name=""/>
        <dsp:cNvSpPr/>
      </dsp:nvSpPr>
      <dsp:spPr>
        <a:xfrm rot="10800000">
          <a:off x="1452751" y="1870543"/>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1" kern="1200"/>
            <a:t>Prêt : </a:t>
          </a:r>
          <a:r>
            <a:rPr lang="fr-FR" sz="1100" b="0" kern="1200"/>
            <a:t>Nous avons l’infrastructure, les outils, la culture, le talent, les compétences et les politiques dont nous avons besoin pour une adoption responsable, sûre, sécurisée et réussie de l’IA.</a:t>
          </a:r>
          <a:endParaRPr lang="en-CA" sz="1100" b="0" kern="1200"/>
        </a:p>
      </dsp:txBody>
      <dsp:txXfrm rot="10800000">
        <a:off x="1632674" y="1870543"/>
        <a:ext cx="4873393" cy="719694"/>
      </dsp:txXfrm>
    </dsp:sp>
    <dsp:sp modelId="{B935D271-CA20-4435-8302-3EB086FC3B00}">
      <dsp:nvSpPr>
        <dsp:cNvPr id="0" name=""/>
        <dsp:cNvSpPr/>
      </dsp:nvSpPr>
      <dsp:spPr>
        <a:xfrm>
          <a:off x="1092904" y="1870543"/>
          <a:ext cx="719694" cy="71969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6A1AD8-45D7-4721-B911-3CBDCF9BDCC2}">
      <dsp:nvSpPr>
        <dsp:cNvPr id="0" name=""/>
        <dsp:cNvSpPr/>
      </dsp:nvSpPr>
      <dsp:spPr>
        <a:xfrm rot="10800000">
          <a:off x="1452751" y="2805071"/>
          <a:ext cx="5053316" cy="71969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365"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1" kern="1200"/>
            <a:t>Responsable </a:t>
          </a:r>
          <a:r>
            <a:rPr lang="fr-FR" sz="1100" b="0" kern="1200"/>
            <a:t>: Les clients et les fonctionnaires du GC savent quand et comment nous utilisons l’IA et peuvent avoir confiance que notre utilisation de l’IA respecte la vie privée et est responsable, éthique, équitable, sûre et sécurisée.</a:t>
          </a:r>
          <a:endParaRPr lang="en-CA" sz="1100" b="0" kern="1200"/>
        </a:p>
      </dsp:txBody>
      <dsp:txXfrm rot="10800000">
        <a:off x="1632674" y="2805071"/>
        <a:ext cx="4873393" cy="719694"/>
      </dsp:txXfrm>
    </dsp:sp>
    <dsp:sp modelId="{E6916CD3-1C9B-4F40-9361-7D23B596F9EE}">
      <dsp:nvSpPr>
        <dsp:cNvPr id="0" name=""/>
        <dsp:cNvSpPr/>
      </dsp:nvSpPr>
      <dsp:spPr>
        <a:xfrm>
          <a:off x="1092904" y="2805071"/>
          <a:ext cx="719694" cy="71969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C9AC3-490D-4DF9-84E1-2132A37B31A2}">
      <dsp:nvSpPr>
        <dsp:cNvPr id="0" name=""/>
        <dsp:cNvSpPr/>
      </dsp:nvSpPr>
      <dsp:spPr>
        <a:xfrm>
          <a:off x="2385" y="0"/>
          <a:ext cx="2500019" cy="35369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Suivi</a:t>
          </a:r>
          <a:r>
            <a:rPr lang="en-US" sz="2700" kern="1200" dirty="0"/>
            <a:t> de progression IA</a:t>
          </a:r>
          <a:endParaRPr lang="en-CA" sz="2700" kern="1200" dirty="0"/>
        </a:p>
      </dsp:txBody>
      <dsp:txXfrm>
        <a:off x="2385" y="1414780"/>
        <a:ext cx="2500019" cy="1414780"/>
      </dsp:txXfrm>
    </dsp:sp>
    <dsp:sp modelId="{5958A913-E08E-486B-B7A4-C6C0E15830E5}">
      <dsp:nvSpPr>
        <dsp:cNvPr id="0" name=""/>
        <dsp:cNvSpPr/>
      </dsp:nvSpPr>
      <dsp:spPr>
        <a:xfrm>
          <a:off x="597512" y="249918"/>
          <a:ext cx="1177804" cy="11778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BFDF9-61CD-4B82-B8E2-5E30A4BFA818}">
      <dsp:nvSpPr>
        <dsp:cNvPr id="0" name=""/>
        <dsp:cNvSpPr/>
      </dsp:nvSpPr>
      <dsp:spPr>
        <a:xfrm>
          <a:off x="2614906" y="0"/>
          <a:ext cx="2500019" cy="3536950"/>
        </a:xfrm>
        <a:prstGeom prst="roundRect">
          <a:avLst>
            <a:gd name="adj" fmla="val 10000"/>
          </a:avLst>
        </a:prstGeom>
        <a:solidFill>
          <a:schemeClr val="accent3">
            <a:hueOff val="3189938"/>
            <a:satOff val="-4502"/>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Registre </a:t>
          </a:r>
          <a:r>
            <a:rPr lang="en-US" sz="2700" kern="1200" dirty="0" err="1"/>
            <a:t>d’IA</a:t>
          </a:r>
          <a:endParaRPr lang="en-CA" sz="2700" kern="1200" dirty="0"/>
        </a:p>
      </dsp:txBody>
      <dsp:txXfrm>
        <a:off x="2614906" y="1414780"/>
        <a:ext cx="2500019" cy="1414780"/>
      </dsp:txXfrm>
    </dsp:sp>
    <dsp:sp modelId="{F6EFBEEC-1041-4E19-9A65-FC5159374B0C}">
      <dsp:nvSpPr>
        <dsp:cNvPr id="0" name=""/>
        <dsp:cNvSpPr/>
      </dsp:nvSpPr>
      <dsp:spPr>
        <a:xfrm>
          <a:off x="3238513" y="212217"/>
          <a:ext cx="1177804" cy="11778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50CD72-486F-41F8-B27D-F8AB06E4C370}">
      <dsp:nvSpPr>
        <dsp:cNvPr id="0" name=""/>
        <dsp:cNvSpPr/>
      </dsp:nvSpPr>
      <dsp:spPr>
        <a:xfrm>
          <a:off x="5154026" y="0"/>
          <a:ext cx="2500019" cy="3536950"/>
        </a:xfrm>
        <a:prstGeom prst="roundRect">
          <a:avLst>
            <a:gd name="adj" fmla="val 10000"/>
          </a:avLst>
        </a:prstGeom>
        <a:solidFill>
          <a:schemeClr val="accent3">
            <a:hueOff val="6379876"/>
            <a:satOff val="-9003"/>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Projets</a:t>
          </a:r>
          <a:r>
            <a:rPr lang="en-US" sz="2700" kern="1200" dirty="0"/>
            <a:t> de phares</a:t>
          </a:r>
          <a:endParaRPr lang="en-CA" sz="2700" kern="1200" dirty="0"/>
        </a:p>
      </dsp:txBody>
      <dsp:txXfrm>
        <a:off x="5154026" y="1414780"/>
        <a:ext cx="2500019" cy="1414780"/>
      </dsp:txXfrm>
    </dsp:sp>
    <dsp:sp modelId="{1DC05A42-8688-4508-95C7-5F0A1188525D}">
      <dsp:nvSpPr>
        <dsp:cNvPr id="0" name=""/>
        <dsp:cNvSpPr/>
      </dsp:nvSpPr>
      <dsp:spPr>
        <a:xfrm>
          <a:off x="5813534" y="212217"/>
          <a:ext cx="1177804" cy="11778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784CC-2F2F-490C-85DB-47544DE27344}">
      <dsp:nvSpPr>
        <dsp:cNvPr id="0" name=""/>
        <dsp:cNvSpPr/>
      </dsp:nvSpPr>
      <dsp:spPr>
        <a:xfrm>
          <a:off x="7727446" y="0"/>
          <a:ext cx="2500019" cy="3536950"/>
        </a:xfrm>
        <a:prstGeom prst="roundRect">
          <a:avLst>
            <a:gd name="adj" fmla="val 10000"/>
          </a:avLst>
        </a:prstGeom>
        <a:solidFill>
          <a:schemeClr val="accent3">
            <a:hueOff val="9569813"/>
            <a:satOff val="-13505"/>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G7 : IA pour le gouvernement</a:t>
          </a:r>
          <a:endParaRPr lang="en-CA" sz="2700" kern="1200" dirty="0"/>
        </a:p>
      </dsp:txBody>
      <dsp:txXfrm>
        <a:off x="7727446" y="1414780"/>
        <a:ext cx="2500019" cy="1414780"/>
      </dsp:txXfrm>
    </dsp:sp>
    <dsp:sp modelId="{A51C51C7-4CC1-4B01-9055-5D4766302DA2}">
      <dsp:nvSpPr>
        <dsp:cNvPr id="0" name=""/>
        <dsp:cNvSpPr/>
      </dsp:nvSpPr>
      <dsp:spPr>
        <a:xfrm>
          <a:off x="8388554" y="212217"/>
          <a:ext cx="1177804" cy="117780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39F99-F123-4001-BBF9-62770D3514D7}">
      <dsp:nvSpPr>
        <dsp:cNvPr id="0" name=""/>
        <dsp:cNvSpPr/>
      </dsp:nvSpPr>
      <dsp:spPr>
        <a:xfrm>
          <a:off x="409194" y="2829560"/>
          <a:ext cx="9411463" cy="530542"/>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0416-845F-4029-893F-77E3C382A019}">
      <dsp:nvSpPr>
        <dsp:cNvPr id="0" name=""/>
        <dsp:cNvSpPr/>
      </dsp:nvSpPr>
      <dsp:spPr>
        <a:xfrm rot="10800000">
          <a:off x="1284829" y="2058"/>
          <a:ext cx="4671559" cy="432633"/>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Carrefour de l’IA comme porte d’entrée, coordonnateur de l’IA du GC</a:t>
          </a:r>
          <a:endParaRPr lang="en-US" sz="1200" kern="1200" dirty="0"/>
        </a:p>
      </dsp:txBody>
      <dsp:txXfrm rot="10800000">
        <a:off x="1392987" y="2058"/>
        <a:ext cx="4563401" cy="432633"/>
      </dsp:txXfrm>
    </dsp:sp>
    <dsp:sp modelId="{66A0E666-C64A-43E8-A649-CBA3638EA90C}">
      <dsp:nvSpPr>
        <dsp:cNvPr id="0" name=""/>
        <dsp:cNvSpPr/>
      </dsp:nvSpPr>
      <dsp:spPr>
        <a:xfrm>
          <a:off x="777769" y="40147"/>
          <a:ext cx="432633" cy="43263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A9600FE-E7C8-4B25-B71C-EC07C3E29E64}">
      <dsp:nvSpPr>
        <dsp:cNvPr id="0" name=""/>
        <dsp:cNvSpPr/>
      </dsp:nvSpPr>
      <dsp:spPr>
        <a:xfrm rot="10800000">
          <a:off x="1284829" y="563836"/>
          <a:ext cx="4671559" cy="432633"/>
        </a:xfrm>
        <a:prstGeom prst="homePlate">
          <a:avLst/>
        </a:prstGeom>
        <a:solidFill>
          <a:schemeClr val="accent4">
            <a:hueOff val="-901145"/>
            <a:satOff val="286"/>
            <a:lumOff val="-2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Carrefour linguistique libre-service pour le GC comme projet phare</a:t>
          </a:r>
          <a:endParaRPr lang="en-US" sz="1200" kern="1200" dirty="0"/>
        </a:p>
      </dsp:txBody>
      <dsp:txXfrm rot="10800000">
        <a:off x="1392987" y="563836"/>
        <a:ext cx="4563401" cy="432633"/>
      </dsp:txXfrm>
    </dsp:sp>
    <dsp:sp modelId="{090C6496-B884-4C51-92BB-3ADB1BC0685E}">
      <dsp:nvSpPr>
        <dsp:cNvPr id="0" name=""/>
        <dsp:cNvSpPr/>
      </dsp:nvSpPr>
      <dsp:spPr>
        <a:xfrm>
          <a:off x="777769" y="563836"/>
          <a:ext cx="432633" cy="43263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7E15F05-E770-4D3B-972D-61C4ED024049}">
      <dsp:nvSpPr>
        <dsp:cNvPr id="0" name=""/>
        <dsp:cNvSpPr/>
      </dsp:nvSpPr>
      <dsp:spPr>
        <a:xfrm rot="10800000">
          <a:off x="1284829" y="1125614"/>
          <a:ext cx="4671559" cy="432633"/>
        </a:xfrm>
        <a:prstGeom prst="homePlate">
          <a:avLst/>
        </a:prstGeom>
        <a:solidFill>
          <a:schemeClr val="accent4">
            <a:hueOff val="-1802289"/>
            <a:satOff val="572"/>
            <a:lumOff val="-52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Registre des cas d’utilisation et des outils d’IA utilisés dans l’ensemble du GC</a:t>
          </a:r>
          <a:endParaRPr lang="en-US" sz="1200" kern="1200" dirty="0"/>
        </a:p>
      </dsp:txBody>
      <dsp:txXfrm rot="10800000">
        <a:off x="1392987" y="1125614"/>
        <a:ext cx="4563401" cy="432633"/>
      </dsp:txXfrm>
    </dsp:sp>
    <dsp:sp modelId="{F628F2E2-4854-4B9A-B2D1-59866FD89A3C}">
      <dsp:nvSpPr>
        <dsp:cNvPr id="0" name=""/>
        <dsp:cNvSpPr/>
      </dsp:nvSpPr>
      <dsp:spPr>
        <a:xfrm>
          <a:off x="777769" y="1138311"/>
          <a:ext cx="432633" cy="4326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48678C6-B086-4FCE-8595-C652814040A3}">
      <dsp:nvSpPr>
        <dsp:cNvPr id="0" name=""/>
        <dsp:cNvSpPr/>
      </dsp:nvSpPr>
      <dsp:spPr>
        <a:xfrm rot="10800000">
          <a:off x="1284829" y="1687391"/>
          <a:ext cx="4671559" cy="432633"/>
        </a:xfrm>
        <a:prstGeom prst="homePlate">
          <a:avLst/>
        </a:prstGeom>
        <a:solidFill>
          <a:schemeClr val="accent4">
            <a:hueOff val="-2703434"/>
            <a:satOff val="858"/>
            <a:lumOff val="-7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Langage standard pour informer les clients de l’utilisation de l’IA</a:t>
          </a:r>
          <a:endParaRPr lang="en-US" sz="1200" kern="1200" dirty="0"/>
        </a:p>
      </dsp:txBody>
      <dsp:txXfrm rot="10800000">
        <a:off x="1392987" y="1687391"/>
        <a:ext cx="4563401" cy="432633"/>
      </dsp:txXfrm>
    </dsp:sp>
    <dsp:sp modelId="{DB5DE106-1CFF-419E-800C-AB808A6472F1}">
      <dsp:nvSpPr>
        <dsp:cNvPr id="0" name=""/>
        <dsp:cNvSpPr/>
      </dsp:nvSpPr>
      <dsp:spPr>
        <a:xfrm>
          <a:off x="777769" y="1693738"/>
          <a:ext cx="432633" cy="43263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A1FC496-C771-4985-9E57-E921E94CA8AB}">
      <dsp:nvSpPr>
        <dsp:cNvPr id="0" name=""/>
        <dsp:cNvSpPr/>
      </dsp:nvSpPr>
      <dsp:spPr>
        <a:xfrm rot="10800000">
          <a:off x="1284829" y="2249169"/>
          <a:ext cx="4671559" cy="432633"/>
        </a:xfrm>
        <a:prstGeom prst="homePlate">
          <a:avLst/>
        </a:prstGeom>
        <a:solidFill>
          <a:schemeClr val="accent4">
            <a:hueOff val="-3604579"/>
            <a:satOff val="1144"/>
            <a:lumOff val="-104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Mises à jour de l’IA existante et de la politique connexe</a:t>
          </a:r>
          <a:endParaRPr lang="en-US" sz="1200" kern="1200" dirty="0"/>
        </a:p>
      </dsp:txBody>
      <dsp:txXfrm rot="10800000">
        <a:off x="1392987" y="2249169"/>
        <a:ext cx="4563401" cy="432633"/>
      </dsp:txXfrm>
    </dsp:sp>
    <dsp:sp modelId="{181788F8-F4F1-4744-861C-58EFFDDE22C7}">
      <dsp:nvSpPr>
        <dsp:cNvPr id="0" name=""/>
        <dsp:cNvSpPr/>
      </dsp:nvSpPr>
      <dsp:spPr>
        <a:xfrm>
          <a:off x="777769" y="2255516"/>
          <a:ext cx="432633" cy="432633"/>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0A769E7-2A69-40C4-AF2A-B5778119E477}">
      <dsp:nvSpPr>
        <dsp:cNvPr id="0" name=""/>
        <dsp:cNvSpPr/>
      </dsp:nvSpPr>
      <dsp:spPr>
        <a:xfrm rot="10800000">
          <a:off x="1284829" y="2810947"/>
          <a:ext cx="4671559" cy="432633"/>
        </a:xfrm>
        <a:prstGeom prst="homePlate">
          <a:avLst/>
        </a:prstGeom>
        <a:solidFill>
          <a:schemeClr val="accent4">
            <a:hueOff val="-4505723"/>
            <a:satOff val="1429"/>
            <a:lumOff val="-130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Identifier les utilisations interdites en fonction d’accords internationaux</a:t>
          </a:r>
          <a:endParaRPr lang="en-US" sz="1200" kern="1200" dirty="0"/>
        </a:p>
      </dsp:txBody>
      <dsp:txXfrm rot="10800000">
        <a:off x="1392987" y="2810947"/>
        <a:ext cx="4563401" cy="432633"/>
      </dsp:txXfrm>
    </dsp:sp>
    <dsp:sp modelId="{92E58EC6-A8F9-4779-8999-724F11F4AF64}">
      <dsp:nvSpPr>
        <dsp:cNvPr id="0" name=""/>
        <dsp:cNvSpPr/>
      </dsp:nvSpPr>
      <dsp:spPr>
        <a:xfrm>
          <a:off x="777769" y="2817293"/>
          <a:ext cx="432633" cy="432633"/>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A2231AF-CCCD-457A-B8C8-D16970AD4C7A}">
      <dsp:nvSpPr>
        <dsp:cNvPr id="0" name=""/>
        <dsp:cNvSpPr/>
      </dsp:nvSpPr>
      <dsp:spPr>
        <a:xfrm rot="10800000">
          <a:off x="1284829" y="3372724"/>
          <a:ext cx="4671559" cy="432633"/>
        </a:xfrm>
        <a:prstGeom prst="homePlate">
          <a:avLst/>
        </a:prstGeom>
        <a:solidFill>
          <a:schemeClr val="accent4">
            <a:hueOff val="-5406868"/>
            <a:satOff val="1715"/>
            <a:lumOff val="-156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Attentes claires en matière d’architecture d’entreprise pour le déploiement de l’IA</a:t>
          </a:r>
          <a:endParaRPr lang="en-US" sz="1200" kern="1200" dirty="0"/>
        </a:p>
      </dsp:txBody>
      <dsp:txXfrm rot="10800000">
        <a:off x="1392987" y="3372724"/>
        <a:ext cx="4563401" cy="432633"/>
      </dsp:txXfrm>
    </dsp:sp>
    <dsp:sp modelId="{D1D9ABAC-35DC-40C1-A298-B2FDE4441C63}">
      <dsp:nvSpPr>
        <dsp:cNvPr id="0" name=""/>
        <dsp:cNvSpPr/>
      </dsp:nvSpPr>
      <dsp:spPr>
        <a:xfrm>
          <a:off x="777769" y="3379071"/>
          <a:ext cx="432633" cy="432633"/>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EE5BEA4-A4A6-4ACD-BE0C-7D241471FB29}">
      <dsp:nvSpPr>
        <dsp:cNvPr id="0" name=""/>
        <dsp:cNvSpPr/>
      </dsp:nvSpPr>
      <dsp:spPr>
        <a:xfrm rot="10800000">
          <a:off x="1284829" y="3934502"/>
          <a:ext cx="4671559" cy="432633"/>
        </a:xfrm>
        <a:prstGeom prst="homePlate">
          <a:avLst/>
        </a:prstGeom>
        <a:solidFill>
          <a:schemeClr val="accent4">
            <a:hueOff val="-6308012"/>
            <a:satOff val="2001"/>
            <a:lumOff val="-18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Mesures de l’impact et de la valeur de l’IA</a:t>
          </a:r>
          <a:endParaRPr lang="en-US" sz="1200" kern="1200" dirty="0"/>
        </a:p>
      </dsp:txBody>
      <dsp:txXfrm rot="10800000">
        <a:off x="1392987" y="3934502"/>
        <a:ext cx="4563401" cy="432633"/>
      </dsp:txXfrm>
    </dsp:sp>
    <dsp:sp modelId="{7A1ED12E-A8F3-45C9-B399-83C31CDD96F9}">
      <dsp:nvSpPr>
        <dsp:cNvPr id="0" name=""/>
        <dsp:cNvSpPr/>
      </dsp:nvSpPr>
      <dsp:spPr>
        <a:xfrm>
          <a:off x="777769" y="3940849"/>
          <a:ext cx="432633" cy="432633"/>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BC15703-1EB7-4FE8-9CB0-F8410ABDA7E4}">
      <dsp:nvSpPr>
        <dsp:cNvPr id="0" name=""/>
        <dsp:cNvSpPr/>
      </dsp:nvSpPr>
      <dsp:spPr>
        <a:xfrm rot="10800000">
          <a:off x="1284829" y="4496280"/>
          <a:ext cx="4671559" cy="432633"/>
        </a:xfrm>
        <a:prstGeom prst="homePlate">
          <a:avLst/>
        </a:prstGeom>
        <a:solidFill>
          <a:schemeClr val="accent4">
            <a:hueOff val="-7209157"/>
            <a:satOff val="2287"/>
            <a:lumOff val="-20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Mécanismes de rétroaction du public</a:t>
          </a:r>
          <a:endParaRPr lang="en-US" sz="1200" kern="1200" dirty="0"/>
        </a:p>
      </dsp:txBody>
      <dsp:txXfrm rot="10800000">
        <a:off x="1392987" y="4496280"/>
        <a:ext cx="4563401" cy="432633"/>
      </dsp:txXfrm>
    </dsp:sp>
    <dsp:sp modelId="{62856BC3-2F4E-469E-AE3A-3E413CF929FB}">
      <dsp:nvSpPr>
        <dsp:cNvPr id="0" name=""/>
        <dsp:cNvSpPr/>
      </dsp:nvSpPr>
      <dsp:spPr>
        <a:xfrm>
          <a:off x="777769" y="4502626"/>
          <a:ext cx="432633" cy="432633"/>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DA16935-47FF-4215-803A-27A3613A3223}">
      <dsp:nvSpPr>
        <dsp:cNvPr id="0" name=""/>
        <dsp:cNvSpPr/>
      </dsp:nvSpPr>
      <dsp:spPr>
        <a:xfrm rot="10800000">
          <a:off x="1284829" y="5058057"/>
          <a:ext cx="4671559" cy="432633"/>
        </a:xfrm>
        <a:prstGeom prst="homePlate">
          <a:avLst/>
        </a:prstGeom>
        <a:solidFill>
          <a:schemeClr val="accent4">
            <a:hueOff val="-8110302"/>
            <a:satOff val="2573"/>
            <a:lumOff val="-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779"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kern="1200" dirty="0"/>
            <a:t>Tableau de bord et suivi de la mise en œuvre du SIA</a:t>
          </a:r>
          <a:endParaRPr lang="en-US" sz="1200" kern="1200" dirty="0"/>
        </a:p>
      </dsp:txBody>
      <dsp:txXfrm rot="10800000">
        <a:off x="1392987" y="5058057"/>
        <a:ext cx="4563401" cy="432633"/>
      </dsp:txXfrm>
    </dsp:sp>
    <dsp:sp modelId="{B5B22680-8E75-410A-990A-69773243C14F}">
      <dsp:nvSpPr>
        <dsp:cNvPr id="0" name=""/>
        <dsp:cNvSpPr/>
      </dsp:nvSpPr>
      <dsp:spPr>
        <a:xfrm>
          <a:off x="777769" y="5060116"/>
          <a:ext cx="432633" cy="432633"/>
        </a:xfrm>
        <a:prstGeom prst="ellipse">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1F0D5-EADF-4F3F-B0BC-128F46F73F39}">
      <dsp:nvSpPr>
        <dsp:cNvPr id="0" name=""/>
        <dsp:cNvSpPr/>
      </dsp:nvSpPr>
      <dsp:spPr>
        <a:xfrm>
          <a:off x="782510" y="281025"/>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dirty="0">
              <a:latin typeface="+mj-lt"/>
            </a:rPr>
            <a:t>Agriculture et </a:t>
          </a:r>
          <a:r>
            <a:rPr lang="en-CA" sz="900" b="1" kern="1200" dirty="0" err="1">
              <a:latin typeface="+mj-lt"/>
            </a:rPr>
            <a:t>Agroalimentaire</a:t>
          </a:r>
          <a:r>
            <a:rPr lang="en-CA" sz="900" b="1" kern="1200" dirty="0">
              <a:latin typeface="+mj-lt"/>
            </a:rPr>
            <a:t> Canada</a:t>
          </a:r>
        </a:p>
        <a:p>
          <a:pPr marL="0" lvl="0" indent="0" algn="l" defTabSz="400050">
            <a:lnSpc>
              <a:spcPct val="90000"/>
            </a:lnSpc>
            <a:spcBef>
              <a:spcPct val="0"/>
            </a:spcBef>
            <a:spcAft>
              <a:spcPct val="35000"/>
            </a:spcAft>
            <a:buClrTx/>
            <a:buSzTx/>
            <a:buFontTx/>
            <a:buNone/>
          </a:pPr>
          <a:r>
            <a:rPr lang="fr-FR" sz="900" kern="1200" dirty="0">
              <a:latin typeface="+mj-lt"/>
            </a:rPr>
            <a:t>Outil de recherche </a:t>
          </a:r>
          <a:r>
            <a:rPr lang="fr-FR" sz="900" kern="1200" dirty="0" err="1">
              <a:latin typeface="+mj-lt"/>
            </a:rPr>
            <a:t>AgPal</a:t>
          </a:r>
          <a:r>
            <a:rPr lang="fr-FR" sz="900" kern="1200" dirty="0">
              <a:latin typeface="+mj-lt"/>
            </a:rPr>
            <a:t> pour l’information, les programmes et les services agricoles</a:t>
          </a:r>
          <a:endParaRPr lang="en-CA" sz="900" kern="1200" dirty="0">
            <a:latin typeface="+mj-lt"/>
          </a:endParaRPr>
        </a:p>
      </dsp:txBody>
      <dsp:txXfrm>
        <a:off x="782510" y="281025"/>
        <a:ext cx="2270525" cy="709539"/>
      </dsp:txXfrm>
    </dsp:sp>
    <dsp:sp modelId="{AE87F4D5-9257-4959-8E87-0E104C90856E}">
      <dsp:nvSpPr>
        <dsp:cNvPr id="0" name=""/>
        <dsp:cNvSpPr/>
      </dsp:nvSpPr>
      <dsp:spPr>
        <a:xfrm>
          <a:off x="712818" y="186843"/>
          <a:ext cx="496677" cy="7450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311A8B7-871A-4A1B-8006-4B19AEF3C0EF}">
      <dsp:nvSpPr>
        <dsp:cNvPr id="0" name=""/>
        <dsp:cNvSpPr/>
      </dsp:nvSpPr>
      <dsp:spPr>
        <a:xfrm>
          <a:off x="3299528" y="281025"/>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dirty="0" err="1">
              <a:latin typeface="+mj-lt"/>
            </a:rPr>
            <a:t>Agence</a:t>
          </a:r>
          <a:r>
            <a:rPr lang="en-US" sz="900" b="1" kern="1200" dirty="0">
              <a:latin typeface="+mj-lt"/>
            </a:rPr>
            <a:t> de services </a:t>
          </a:r>
          <a:r>
            <a:rPr lang="en-US" sz="900" b="1" kern="1200" dirty="0" err="1">
              <a:latin typeface="+mj-lt"/>
            </a:rPr>
            <a:t>frontaliers</a:t>
          </a:r>
          <a:r>
            <a:rPr lang="en-US" sz="900" b="1" kern="1200" dirty="0">
              <a:latin typeface="+mj-lt"/>
            </a:rPr>
            <a:t> du Canada </a:t>
          </a:r>
        </a:p>
        <a:p>
          <a:pPr marL="0" lvl="0" indent="0" algn="l" defTabSz="400050">
            <a:lnSpc>
              <a:spcPct val="90000"/>
            </a:lnSpc>
            <a:spcBef>
              <a:spcPct val="0"/>
            </a:spcBef>
            <a:spcAft>
              <a:spcPct val="35000"/>
            </a:spcAft>
            <a:buClrTx/>
            <a:buSzTx/>
            <a:buFontTx/>
            <a:buNone/>
          </a:pPr>
          <a:r>
            <a:rPr lang="fr-FR" sz="900" kern="1200" dirty="0">
              <a:latin typeface="+mj-lt"/>
            </a:rPr>
            <a:t>Outil biométrique à distance pour les personnes tenues de déclarer leur localisation à l’ASFC</a:t>
          </a:r>
          <a:endParaRPr lang="en-CA" sz="900" kern="1200" dirty="0">
            <a:latin typeface="+mj-lt"/>
          </a:endParaRPr>
        </a:p>
      </dsp:txBody>
      <dsp:txXfrm>
        <a:off x="3299528" y="281025"/>
        <a:ext cx="2270525" cy="709539"/>
      </dsp:txXfrm>
    </dsp:sp>
    <dsp:sp modelId="{CB2895AD-369B-4E06-B69C-D53BBB02D524}">
      <dsp:nvSpPr>
        <dsp:cNvPr id="0" name=""/>
        <dsp:cNvSpPr/>
      </dsp:nvSpPr>
      <dsp:spPr>
        <a:xfrm>
          <a:off x="3204923" y="178536"/>
          <a:ext cx="496677" cy="7450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F2FBEF-9BE4-44FF-B573-30F9A6B1F84A}">
      <dsp:nvSpPr>
        <dsp:cNvPr id="0" name=""/>
        <dsp:cNvSpPr/>
      </dsp:nvSpPr>
      <dsp:spPr>
        <a:xfrm>
          <a:off x="5816547" y="281025"/>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fr-FR" sz="900" b="1" kern="1200" dirty="0">
              <a:latin typeface="+mj-lt"/>
            </a:rPr>
            <a:t>Agence du revenu du Canada</a:t>
          </a:r>
        </a:p>
        <a:p>
          <a:pPr marL="0" lvl="0" indent="0" algn="l" defTabSz="400050">
            <a:lnSpc>
              <a:spcPct val="90000"/>
            </a:lnSpc>
            <a:spcBef>
              <a:spcPct val="0"/>
            </a:spcBef>
            <a:spcAft>
              <a:spcPct val="35000"/>
            </a:spcAft>
            <a:buClrTx/>
            <a:buSzTx/>
            <a:buFontTx/>
            <a:buNone/>
          </a:pPr>
          <a:r>
            <a:rPr lang="fr-FR" sz="900" kern="1200" dirty="0">
              <a:latin typeface="+mj-lt"/>
            </a:rPr>
            <a:t>IA pour détecter les anomalies indiquant une fraude</a:t>
          </a:r>
          <a:endParaRPr lang="en-CA" sz="900" kern="1200" dirty="0">
            <a:latin typeface="+mj-lt"/>
          </a:endParaRPr>
        </a:p>
      </dsp:txBody>
      <dsp:txXfrm>
        <a:off x="5816547" y="281025"/>
        <a:ext cx="2270525" cy="709539"/>
      </dsp:txXfrm>
    </dsp:sp>
    <dsp:sp modelId="{3A3B216E-280C-408E-9426-5F16F6431174}">
      <dsp:nvSpPr>
        <dsp:cNvPr id="0" name=""/>
        <dsp:cNvSpPr/>
      </dsp:nvSpPr>
      <dsp:spPr>
        <a:xfrm>
          <a:off x="5721942" y="178536"/>
          <a:ext cx="496677" cy="74501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E271E4C-25FD-46EE-8FB8-72FE1D2F6D02}">
      <dsp:nvSpPr>
        <dsp:cNvPr id="0" name=""/>
        <dsp:cNvSpPr/>
      </dsp:nvSpPr>
      <dsp:spPr>
        <a:xfrm>
          <a:off x="782510" y="1174256"/>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fr-FR" sz="900" b="1" kern="1200" dirty="0">
              <a:latin typeface="+mj-lt"/>
            </a:rPr>
            <a:t>Agence canadienne d’inspection des aliments</a:t>
          </a:r>
        </a:p>
        <a:p>
          <a:pPr marL="0" lvl="0" indent="0" algn="l" defTabSz="400050">
            <a:lnSpc>
              <a:spcPct val="90000"/>
            </a:lnSpc>
            <a:spcBef>
              <a:spcPct val="0"/>
            </a:spcBef>
            <a:spcAft>
              <a:spcPct val="35000"/>
            </a:spcAft>
            <a:buClrTx/>
            <a:buSzTx/>
            <a:buFontTx/>
            <a:buNone/>
          </a:pPr>
          <a:r>
            <a:rPr lang="fr-FR" sz="900" kern="1200" dirty="0">
              <a:latin typeface="+mj-lt"/>
            </a:rPr>
            <a:t>Classification automatisée des semences pour améliorer le contrôle de la qualité des cultures</a:t>
          </a:r>
          <a:endParaRPr lang="en-CA" sz="900" kern="1200" dirty="0">
            <a:latin typeface="+mj-lt"/>
          </a:endParaRPr>
        </a:p>
      </dsp:txBody>
      <dsp:txXfrm>
        <a:off x="782510" y="1174256"/>
        <a:ext cx="2270525" cy="709539"/>
      </dsp:txXfrm>
    </dsp:sp>
    <dsp:sp modelId="{8B9D6AEB-BEBC-4D36-8EE5-0ADF934BF3C3}">
      <dsp:nvSpPr>
        <dsp:cNvPr id="0" name=""/>
        <dsp:cNvSpPr/>
      </dsp:nvSpPr>
      <dsp:spPr>
        <a:xfrm>
          <a:off x="687905" y="1071767"/>
          <a:ext cx="496677" cy="74501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F3AA02D-EE18-4762-8973-F78A8AC2F85A}">
      <dsp:nvSpPr>
        <dsp:cNvPr id="0" name=""/>
        <dsp:cNvSpPr/>
      </dsp:nvSpPr>
      <dsp:spPr>
        <a:xfrm>
          <a:off x="3299528" y="1174256"/>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fr-FR" sz="900" b="1" kern="1200" dirty="0">
              <a:latin typeface="+mj-lt"/>
            </a:rPr>
            <a:t>Centre de la sécurité des télécommunications </a:t>
          </a:r>
        </a:p>
        <a:p>
          <a:pPr marL="0" lvl="0" indent="0" algn="l" defTabSz="400050">
            <a:lnSpc>
              <a:spcPct val="90000"/>
            </a:lnSpc>
            <a:spcBef>
              <a:spcPct val="0"/>
            </a:spcBef>
            <a:spcAft>
              <a:spcPct val="35000"/>
            </a:spcAft>
            <a:buClrTx/>
            <a:buSzTx/>
            <a:buFontTx/>
            <a:buNone/>
          </a:pPr>
          <a:r>
            <a:rPr lang="fr-FR" sz="900" b="0" kern="1200" dirty="0">
              <a:latin typeface="+mj-lt"/>
            </a:rPr>
            <a:t>Analyse et identification des fichiers malveillants</a:t>
          </a:r>
          <a:endParaRPr lang="en-CA" sz="900" kern="1200" dirty="0">
            <a:latin typeface="+mj-lt"/>
          </a:endParaRPr>
        </a:p>
      </dsp:txBody>
      <dsp:txXfrm>
        <a:off x="3299528" y="1174256"/>
        <a:ext cx="2270525" cy="709539"/>
      </dsp:txXfrm>
    </dsp:sp>
    <dsp:sp modelId="{45219357-5F48-4869-8BF6-B953DBE45A08}">
      <dsp:nvSpPr>
        <dsp:cNvPr id="0" name=""/>
        <dsp:cNvSpPr/>
      </dsp:nvSpPr>
      <dsp:spPr>
        <a:xfrm>
          <a:off x="3204923" y="1071767"/>
          <a:ext cx="496677" cy="74501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8A4B7A-5FB1-4D0C-8F9A-09F7747816B7}">
      <dsp:nvSpPr>
        <dsp:cNvPr id="0" name=""/>
        <dsp:cNvSpPr/>
      </dsp:nvSpPr>
      <dsp:spPr>
        <a:xfrm>
          <a:off x="5816547" y="1175730"/>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fr-FR" sz="900" b="1" kern="1200" spc="0" dirty="0">
              <a:latin typeface="+mj-lt"/>
            </a:rPr>
            <a:t>Département de la Défense nationale</a:t>
          </a:r>
        </a:p>
        <a:p>
          <a:pPr marL="0" lvl="0" indent="0" algn="l" defTabSz="400050">
            <a:lnSpc>
              <a:spcPct val="90000"/>
            </a:lnSpc>
            <a:spcBef>
              <a:spcPct val="0"/>
            </a:spcBef>
            <a:spcAft>
              <a:spcPct val="35000"/>
            </a:spcAft>
            <a:buClrTx/>
            <a:buSzTx/>
            <a:buFontTx/>
            <a:buNone/>
          </a:pPr>
          <a:r>
            <a:rPr lang="fr-FR" sz="900" kern="1200" dirty="0">
              <a:latin typeface="+mj-lt"/>
            </a:rPr>
            <a:t>Prédiction des futures défaillances des systèmes du navire pour permettre une réparation préventive</a:t>
          </a:r>
          <a:endParaRPr lang="en-CA" sz="900" kern="1200" dirty="0">
            <a:latin typeface="+mj-lt"/>
          </a:endParaRPr>
        </a:p>
      </dsp:txBody>
      <dsp:txXfrm>
        <a:off x="5816547" y="1175730"/>
        <a:ext cx="2270525" cy="709539"/>
      </dsp:txXfrm>
    </dsp:sp>
    <dsp:sp modelId="{4788E714-E842-43B9-98EE-5C3D01CF4670}">
      <dsp:nvSpPr>
        <dsp:cNvPr id="0" name=""/>
        <dsp:cNvSpPr/>
      </dsp:nvSpPr>
      <dsp:spPr>
        <a:xfrm>
          <a:off x="5806968" y="1215832"/>
          <a:ext cx="496677" cy="474344"/>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170C5B1-DC7D-4952-B5D7-6D2BE13F7631}">
      <dsp:nvSpPr>
        <dsp:cNvPr id="0" name=""/>
        <dsp:cNvSpPr/>
      </dsp:nvSpPr>
      <dsp:spPr>
        <a:xfrm>
          <a:off x="782510" y="2067487"/>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dirty="0" err="1">
              <a:latin typeface="+mj-lt"/>
            </a:rPr>
            <a:t>Emploi</a:t>
          </a:r>
          <a:r>
            <a:rPr lang="en-CA" sz="900" b="1" kern="1200" dirty="0">
              <a:latin typeface="+mj-lt"/>
            </a:rPr>
            <a:t> et Développement social Canada</a:t>
          </a:r>
        </a:p>
        <a:p>
          <a:pPr marL="0" lvl="0" indent="0" algn="l" defTabSz="400050">
            <a:lnSpc>
              <a:spcPct val="90000"/>
            </a:lnSpc>
            <a:spcBef>
              <a:spcPct val="0"/>
            </a:spcBef>
            <a:spcAft>
              <a:spcPct val="35000"/>
            </a:spcAft>
            <a:buClrTx/>
            <a:buSzTx/>
            <a:buFontTx/>
            <a:buNone/>
          </a:pPr>
          <a:r>
            <a:rPr lang="en-CA" sz="900" b="1" kern="1200" dirty="0">
              <a:latin typeface="+mj-lt"/>
            </a:rPr>
            <a:t> </a:t>
          </a:r>
          <a:r>
            <a:rPr lang="fr-FR" sz="900" kern="1200" dirty="0">
              <a:latin typeface="+mj-lt"/>
            </a:rPr>
            <a:t>Examen automatisé des dossiers pour identifier les candidats aux prestations</a:t>
          </a:r>
          <a:endParaRPr lang="en-CA" sz="900" kern="1200" dirty="0">
            <a:latin typeface="+mj-lt"/>
          </a:endParaRPr>
        </a:p>
      </dsp:txBody>
      <dsp:txXfrm>
        <a:off x="782510" y="2067487"/>
        <a:ext cx="2270525" cy="709539"/>
      </dsp:txXfrm>
    </dsp:sp>
    <dsp:sp modelId="{0278B405-6B7B-4441-9DA6-6048734FF2E6}">
      <dsp:nvSpPr>
        <dsp:cNvPr id="0" name=""/>
        <dsp:cNvSpPr/>
      </dsp:nvSpPr>
      <dsp:spPr>
        <a:xfrm>
          <a:off x="687905" y="1964998"/>
          <a:ext cx="496677" cy="7450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1815BB-8B1D-425C-90D9-C9D6C2F5AEC7}">
      <dsp:nvSpPr>
        <dsp:cNvPr id="0" name=""/>
        <dsp:cNvSpPr/>
      </dsp:nvSpPr>
      <dsp:spPr>
        <a:xfrm>
          <a:off x="3299528" y="2067487"/>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err="1">
              <a:ln/>
              <a:effectLst/>
              <a:uLnTx/>
              <a:uFillTx/>
              <a:latin typeface="+mj-lt"/>
              <a:ea typeface="+mn-ea"/>
              <a:cs typeface="+mn-cs"/>
            </a:rPr>
            <a:t>Pêches</a:t>
          </a:r>
          <a:r>
            <a:rPr kumimoji="0" lang="en-CA" sz="900" b="1" i="0" u="none" strike="noStrike" kern="1200" cap="none" spc="0" normalizeH="0" baseline="0" noProof="0" dirty="0">
              <a:ln/>
              <a:effectLst/>
              <a:uLnTx/>
              <a:uFillTx/>
              <a:latin typeface="+mj-lt"/>
              <a:ea typeface="+mn-ea"/>
              <a:cs typeface="+mn-cs"/>
            </a:rPr>
            <a:t> et </a:t>
          </a:r>
          <a:r>
            <a:rPr lang="en-CA" sz="900" b="1" i="0" kern="1200" dirty="0" err="1"/>
            <a:t>Océans</a:t>
          </a:r>
          <a:r>
            <a:rPr lang="en-CA" sz="900" b="1" i="0" kern="1200" dirty="0"/>
            <a:t> Canada</a:t>
          </a:r>
          <a:endParaRPr kumimoji="0" lang="en-CA" sz="900" b="1" i="0" u="none" strike="noStrike" kern="1200" cap="none" spc="0" normalizeH="0" baseline="0" noProof="0" dirty="0">
            <a:ln/>
            <a:effectLst/>
            <a:uLnTx/>
            <a:uFillTx/>
            <a:latin typeface="+mj-lt"/>
            <a:ea typeface="+mn-ea"/>
            <a:cs typeface="+mn-cs"/>
          </a:endParaRP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Détection des mammifères marins à l’aide d’images aériennes, de drones et satellites</a:t>
          </a:r>
          <a:endParaRPr lang="en-CA" sz="900" kern="1200" dirty="0">
            <a:latin typeface="+mj-lt"/>
          </a:endParaRPr>
        </a:p>
      </dsp:txBody>
      <dsp:txXfrm>
        <a:off x="3299528" y="2067487"/>
        <a:ext cx="2270525" cy="709539"/>
      </dsp:txXfrm>
    </dsp:sp>
    <dsp:sp modelId="{2E767E05-3CBE-48F1-B3DD-A2AB3F85E453}">
      <dsp:nvSpPr>
        <dsp:cNvPr id="0" name=""/>
        <dsp:cNvSpPr/>
      </dsp:nvSpPr>
      <dsp:spPr>
        <a:xfrm>
          <a:off x="3204923" y="1964998"/>
          <a:ext cx="496677" cy="745016"/>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7C7233C-7EA4-415E-BE40-7AF5F1D82FA5}">
      <dsp:nvSpPr>
        <dsp:cNvPr id="0" name=""/>
        <dsp:cNvSpPr/>
      </dsp:nvSpPr>
      <dsp:spPr>
        <a:xfrm>
          <a:off x="5816547" y="2067487"/>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a:ln/>
              <a:effectLst/>
              <a:uLnTx/>
              <a:uFillTx/>
              <a:latin typeface="+mj-lt"/>
              <a:ea typeface="+mn-ea"/>
              <a:cs typeface="+mn-cs"/>
            </a:rPr>
            <a:t>Affaires </a:t>
          </a:r>
          <a:r>
            <a:rPr kumimoji="0" lang="en-CA" sz="900" b="1" i="0" u="none" strike="noStrike" kern="1200" cap="none" spc="0" normalizeH="0" baseline="0" noProof="0" dirty="0" err="1">
              <a:ln/>
              <a:effectLst/>
              <a:uLnTx/>
              <a:uFillTx/>
              <a:latin typeface="+mj-lt"/>
              <a:ea typeface="+mn-ea"/>
              <a:cs typeface="+mn-cs"/>
            </a:rPr>
            <a:t>mondiales</a:t>
          </a:r>
          <a:endParaRPr kumimoji="0" lang="en-CA" sz="900" b="1" i="0" u="none" strike="noStrike" kern="1200" cap="none" spc="0" normalizeH="0" baseline="0" noProof="0" dirty="0">
            <a:ln/>
            <a:effectLst/>
            <a:uLnTx/>
            <a:uFillTx/>
            <a:latin typeface="+mj-lt"/>
            <a:ea typeface="+mn-ea"/>
            <a:cs typeface="+mn-cs"/>
          </a:endParaRP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Recherche intelligente de documents et surveillance des sujets pour la réponse aux crises</a:t>
          </a:r>
          <a:endParaRPr lang="en-CA" sz="900" kern="1200" dirty="0">
            <a:latin typeface="+mj-lt"/>
          </a:endParaRPr>
        </a:p>
      </dsp:txBody>
      <dsp:txXfrm>
        <a:off x="5816547" y="2067487"/>
        <a:ext cx="2270525" cy="709539"/>
      </dsp:txXfrm>
    </dsp:sp>
    <dsp:sp modelId="{BD05CE02-08FF-41EE-83EF-2529E5D68128}">
      <dsp:nvSpPr>
        <dsp:cNvPr id="0" name=""/>
        <dsp:cNvSpPr/>
      </dsp:nvSpPr>
      <dsp:spPr>
        <a:xfrm>
          <a:off x="5721942" y="1964998"/>
          <a:ext cx="496677" cy="745016"/>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E7D31C-2E4B-4BC0-AE69-D976AB5CDE20}">
      <dsp:nvSpPr>
        <dsp:cNvPr id="0" name=""/>
        <dsp:cNvSpPr/>
      </dsp:nvSpPr>
      <dsp:spPr>
        <a:xfrm>
          <a:off x="782510" y="2960718"/>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a:ln/>
              <a:effectLst/>
              <a:uLnTx/>
              <a:uFillTx/>
              <a:latin typeface="+mj-lt"/>
              <a:ea typeface="+mn-ea"/>
              <a:cs typeface="+mn-cs"/>
            </a:rPr>
            <a:t>Santé Canada</a:t>
          </a:r>
        </a:p>
        <a:p>
          <a:pPr marL="0" lvl="0" indent="0" algn="l" defTabSz="400050">
            <a:lnSpc>
              <a:spcPct val="90000"/>
            </a:lnSpc>
            <a:spcBef>
              <a:spcPct val="0"/>
            </a:spcBef>
            <a:spcAft>
              <a:spcPct val="35000"/>
            </a:spcAft>
            <a:buClrTx/>
            <a:buSzTx/>
            <a:buFontTx/>
            <a:buNone/>
          </a:pPr>
          <a:r>
            <a:rPr lang="fr-FR" sz="900" kern="1200" dirty="0">
              <a:latin typeface="+mj-lt"/>
            </a:rPr>
            <a:t>Détection de signaux par l’analyse de mégadonnées pour la surveillance des maladies</a:t>
          </a:r>
          <a:endParaRPr lang="en-CA" sz="900" kern="1200" dirty="0">
            <a:latin typeface="+mj-lt"/>
          </a:endParaRPr>
        </a:p>
      </dsp:txBody>
      <dsp:txXfrm>
        <a:off x="782510" y="2960718"/>
        <a:ext cx="2270525" cy="709539"/>
      </dsp:txXfrm>
    </dsp:sp>
    <dsp:sp modelId="{084AF2DD-0156-41D1-9DF5-5A181372F0BD}">
      <dsp:nvSpPr>
        <dsp:cNvPr id="0" name=""/>
        <dsp:cNvSpPr/>
      </dsp:nvSpPr>
      <dsp:spPr>
        <a:xfrm>
          <a:off x="687905" y="2858229"/>
          <a:ext cx="496677" cy="745016"/>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7517162-10C5-43B2-85BF-ABF7EC182836}">
      <dsp:nvSpPr>
        <dsp:cNvPr id="0" name=""/>
        <dsp:cNvSpPr/>
      </dsp:nvSpPr>
      <dsp:spPr>
        <a:xfrm>
          <a:off x="3299528" y="2960718"/>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US" sz="900" b="1" kern="1200" dirty="0" err="1">
              <a:latin typeface="+mj-lt"/>
            </a:rPr>
            <a:t>Logement</a:t>
          </a:r>
          <a:r>
            <a:rPr lang="en-US" sz="900" b="1" kern="1200" dirty="0">
              <a:latin typeface="+mj-lt"/>
            </a:rPr>
            <a:t>, Infrastructures et </a:t>
          </a:r>
          <a:r>
            <a:rPr lang="en-CA" sz="900" b="1" i="0" kern="1200" dirty="0" err="1"/>
            <a:t>Collectivités</a:t>
          </a:r>
          <a:r>
            <a:rPr lang="en-CA" sz="900" b="1" i="0" kern="1200" dirty="0"/>
            <a:t> Canada</a:t>
          </a:r>
          <a:endParaRPr lang="en-US" sz="900" b="1" kern="1200" dirty="0">
            <a:latin typeface="+mj-lt"/>
          </a:endParaRPr>
        </a:p>
        <a:p>
          <a:pPr marL="0" lvl="0" indent="0" algn="l" defTabSz="400050">
            <a:lnSpc>
              <a:spcPct val="90000"/>
            </a:lnSpc>
            <a:spcBef>
              <a:spcPct val="0"/>
            </a:spcBef>
            <a:spcAft>
              <a:spcPct val="35000"/>
            </a:spcAft>
            <a:buClrTx/>
            <a:buSzTx/>
            <a:buFontTx/>
            <a:buNone/>
          </a:pPr>
          <a:r>
            <a:rPr lang="fr-FR" sz="900" kern="1200" dirty="0">
              <a:latin typeface="+mj-lt"/>
            </a:rPr>
            <a:t>Apprentissage automatique pour détecter des anomalies à partir de capteurs de pont</a:t>
          </a:r>
          <a:endParaRPr lang="en-CA" sz="900" kern="1200" dirty="0">
            <a:latin typeface="+mj-lt"/>
          </a:endParaRPr>
        </a:p>
      </dsp:txBody>
      <dsp:txXfrm>
        <a:off x="3299528" y="2960718"/>
        <a:ext cx="2270525" cy="709539"/>
      </dsp:txXfrm>
    </dsp:sp>
    <dsp:sp modelId="{1F77C5A7-955A-42F8-B708-B85CBEC76526}">
      <dsp:nvSpPr>
        <dsp:cNvPr id="0" name=""/>
        <dsp:cNvSpPr/>
      </dsp:nvSpPr>
      <dsp:spPr>
        <a:xfrm>
          <a:off x="3204923" y="2858229"/>
          <a:ext cx="496677" cy="745016"/>
        </a:xfrm>
        <a:prstGeom prst="rect">
          <a:avLst/>
        </a:prstGeom>
        <a:blipFill>
          <a:blip xmlns:r="http://schemas.openxmlformats.org/officeDocument/2006/relationships" r:embed="rId21">
            <a:extLst>
              <a:ext uri="{96DAC541-7B7A-43D3-8B79-37D633B846F1}">
                <asvg:svgBlip xmlns:asvg="http://schemas.microsoft.com/office/drawing/2016/SVG/main" r:embed="rId2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05C2B0-4655-468C-B217-5D9A1733B615}">
      <dsp:nvSpPr>
        <dsp:cNvPr id="0" name=""/>
        <dsp:cNvSpPr/>
      </dsp:nvSpPr>
      <dsp:spPr>
        <a:xfrm>
          <a:off x="5807760" y="2986478"/>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kern="1200" dirty="0">
              <a:latin typeface="+mj-lt"/>
            </a:rPr>
            <a:t>Immigration, </a:t>
          </a:r>
          <a:r>
            <a:rPr lang="en-CA" sz="900" b="1" kern="1200" dirty="0" err="1">
              <a:latin typeface="+mj-lt"/>
            </a:rPr>
            <a:t>Réfugiés</a:t>
          </a:r>
          <a:r>
            <a:rPr lang="en-CA" sz="900" b="1" kern="1200" dirty="0">
              <a:latin typeface="+mj-lt"/>
            </a:rPr>
            <a:t> et </a:t>
          </a:r>
          <a:r>
            <a:rPr lang="en-CA" sz="900" b="1" kern="1200" dirty="0" err="1">
              <a:latin typeface="+mj-lt"/>
            </a:rPr>
            <a:t>Citoyenneté</a:t>
          </a:r>
          <a:endParaRPr lang="en-CA" sz="900" b="1" kern="1200" dirty="0">
            <a:latin typeface="+mj-lt"/>
          </a:endParaRPr>
        </a:p>
        <a:p>
          <a:pPr marL="0" lvl="0" indent="0" algn="l" defTabSz="400050">
            <a:lnSpc>
              <a:spcPct val="90000"/>
            </a:lnSpc>
            <a:spcBef>
              <a:spcPct val="0"/>
            </a:spcBef>
            <a:spcAft>
              <a:spcPct val="35000"/>
            </a:spcAft>
            <a:buClrTx/>
            <a:buSzTx/>
            <a:buFontTx/>
            <a:buNone/>
          </a:pPr>
          <a:r>
            <a:rPr lang="fr-FR" sz="900" kern="1200" dirty="0">
              <a:latin typeface="+mj-lt"/>
            </a:rPr>
            <a:t>Demandes de triage, faire une détermination positive de l’admissibilité</a:t>
          </a:r>
          <a:endParaRPr lang="en-CA" sz="900" kern="1200" dirty="0">
            <a:latin typeface="+mj-lt"/>
          </a:endParaRPr>
        </a:p>
      </dsp:txBody>
      <dsp:txXfrm>
        <a:off x="5807760" y="2986478"/>
        <a:ext cx="2270525" cy="709539"/>
      </dsp:txXfrm>
    </dsp:sp>
    <dsp:sp modelId="{8C60DFCC-10B2-4AC9-93A0-F6056F2A3B2B}">
      <dsp:nvSpPr>
        <dsp:cNvPr id="0" name=""/>
        <dsp:cNvSpPr/>
      </dsp:nvSpPr>
      <dsp:spPr>
        <a:xfrm>
          <a:off x="5715629" y="2964248"/>
          <a:ext cx="496677" cy="672317"/>
        </a:xfrm>
        <a:prstGeom prst="rect">
          <a:avLst/>
        </a:prstGeom>
        <a:blipFill>
          <a:blip xmlns:r="http://schemas.openxmlformats.org/officeDocument/2006/relationships" r:embed="rId23">
            <a:extLst>
              <a:ext uri="{96DAC541-7B7A-43D3-8B79-37D633B846F1}">
                <asvg:svgBlip xmlns:asvg="http://schemas.microsoft.com/office/drawing/2016/SVG/main" r:embed="rId24"/>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DDD4651-B988-4678-9746-4056DA20B0F1}">
      <dsp:nvSpPr>
        <dsp:cNvPr id="0" name=""/>
        <dsp:cNvSpPr/>
      </dsp:nvSpPr>
      <dsp:spPr>
        <a:xfrm>
          <a:off x="782510" y="3853949"/>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lang="en-CA" sz="900" b="1" i="0" kern="1200" dirty="0"/>
            <a:t>Conseil national de </a:t>
          </a:r>
          <a:r>
            <a:rPr lang="en-CA" sz="900" b="1" i="0" kern="1200" dirty="0" err="1"/>
            <a:t>recherches</a:t>
          </a:r>
          <a:r>
            <a:rPr kumimoji="0" lang="en-CA" sz="900" b="1" i="0" u="none" strike="noStrike" kern="1200" cap="none" spc="0" normalizeH="0" baseline="0" noProof="0" dirty="0">
              <a:ln/>
              <a:effectLst/>
              <a:uLnTx/>
              <a:uFillTx/>
              <a:latin typeface="+mj-lt"/>
              <a:ea typeface="+mn-ea"/>
              <a:cs typeface="+mn-cs"/>
            </a:rPr>
            <a:t> </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Récupération et stabilisation des langues autochtones</a:t>
          </a:r>
          <a:endParaRPr lang="en-CA" sz="900" kern="1200" dirty="0">
            <a:latin typeface="+mj-lt"/>
          </a:endParaRPr>
        </a:p>
      </dsp:txBody>
      <dsp:txXfrm>
        <a:off x="782510" y="3853949"/>
        <a:ext cx="2270525" cy="709539"/>
      </dsp:txXfrm>
    </dsp:sp>
    <dsp:sp modelId="{59C67000-2DC1-49C9-9564-E92EF6E54D91}">
      <dsp:nvSpPr>
        <dsp:cNvPr id="0" name=""/>
        <dsp:cNvSpPr/>
      </dsp:nvSpPr>
      <dsp:spPr>
        <a:xfrm>
          <a:off x="687905" y="3751460"/>
          <a:ext cx="496677" cy="745016"/>
        </a:xfrm>
        <a:prstGeom prst="rect">
          <a:avLst/>
        </a:prstGeom>
        <a:blipFill>
          <a:blip xmlns:r="http://schemas.openxmlformats.org/officeDocument/2006/relationships" r:embed="rId25">
            <a:extLst>
              <a:ext uri="{96DAC541-7B7A-43D3-8B79-37D633B846F1}">
                <asvg:svgBlip xmlns:asvg="http://schemas.microsoft.com/office/drawing/2016/SVG/main" r:embed="rId2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C3A0B58-BF70-428A-A51F-B2BF9600EB0D}">
      <dsp:nvSpPr>
        <dsp:cNvPr id="0" name=""/>
        <dsp:cNvSpPr/>
      </dsp:nvSpPr>
      <dsp:spPr>
        <a:xfrm>
          <a:off x="3299528" y="3853949"/>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a:ln/>
              <a:effectLst/>
              <a:uLnTx/>
              <a:uFillTx/>
              <a:latin typeface="+mj-lt"/>
              <a:ea typeface="+mn-ea"/>
              <a:cs typeface="+mn-cs"/>
            </a:rPr>
            <a:t>Gendarmerie royale du Canada</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Enquêtes sur la traite des êtres humains et l’exploitation des enfants</a:t>
          </a:r>
          <a:endParaRPr lang="en-CA" sz="900" kern="1200" dirty="0">
            <a:latin typeface="+mj-lt"/>
          </a:endParaRPr>
        </a:p>
      </dsp:txBody>
      <dsp:txXfrm>
        <a:off x="3299528" y="3853949"/>
        <a:ext cx="2270525" cy="709539"/>
      </dsp:txXfrm>
    </dsp:sp>
    <dsp:sp modelId="{66633AB2-0F77-4714-A8C5-34D83EC7AE37}">
      <dsp:nvSpPr>
        <dsp:cNvPr id="0" name=""/>
        <dsp:cNvSpPr/>
      </dsp:nvSpPr>
      <dsp:spPr>
        <a:xfrm>
          <a:off x="3204923" y="3751460"/>
          <a:ext cx="496677" cy="745016"/>
        </a:xfrm>
        <a:prstGeom prst="rect">
          <a:avLst/>
        </a:prstGeom>
        <a:blipFill>
          <a:blip xmlns:r="http://schemas.openxmlformats.org/officeDocument/2006/relationships" r:embed="rId27">
            <a:extLst>
              <a:ext uri="{96DAC541-7B7A-43D3-8B79-37D633B846F1}">
                <asvg:svgBlip xmlns:asvg="http://schemas.microsoft.com/office/drawing/2016/SVG/main" r:embed="rId28"/>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3D6E605-89E4-4A55-A40E-CFEC2BD76D85}">
      <dsp:nvSpPr>
        <dsp:cNvPr id="0" name=""/>
        <dsp:cNvSpPr/>
      </dsp:nvSpPr>
      <dsp:spPr>
        <a:xfrm>
          <a:off x="5816547" y="3853949"/>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mj-lt"/>
              <a:ea typeface="+mn-ea"/>
              <a:cs typeface="+mn-cs"/>
            </a:rPr>
            <a:t>Services publics et </a:t>
          </a:r>
          <a:r>
            <a:rPr kumimoji="0" lang="en-US" sz="900" b="1" i="0" u="none" strike="noStrike" kern="1200" cap="none" spc="0" normalizeH="0" baseline="0" noProof="0" dirty="0" err="1">
              <a:ln/>
              <a:effectLst/>
              <a:uLnTx/>
              <a:uFillTx/>
              <a:latin typeface="+mj-lt"/>
              <a:ea typeface="+mn-ea"/>
              <a:cs typeface="+mn-cs"/>
            </a:rPr>
            <a:t>Approvisionnement</a:t>
          </a:r>
          <a:r>
            <a:rPr kumimoji="0" lang="en-US" sz="900" b="1" i="0" u="none" strike="noStrike" kern="1200" cap="none" spc="0" normalizeH="0" baseline="0" noProof="0" dirty="0">
              <a:ln/>
              <a:effectLst/>
              <a:uLnTx/>
              <a:uFillTx/>
              <a:latin typeface="+mj-lt"/>
              <a:ea typeface="+mn-ea"/>
              <a:cs typeface="+mn-cs"/>
            </a:rPr>
            <a:t> </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Outil de traduction automatique entraîné sur les données GC pour les fonctionnaires</a:t>
          </a:r>
          <a:endParaRPr kumimoji="0" lang="en-CA" sz="900" b="0" i="0" u="none" strike="noStrike" kern="1200" cap="none" spc="0" normalizeH="0" baseline="0" noProof="0" dirty="0">
            <a:ln/>
            <a:effectLst/>
            <a:uLnTx/>
            <a:uFillTx/>
            <a:latin typeface="+mj-lt"/>
            <a:ea typeface="+mn-ea"/>
            <a:cs typeface="+mn-cs"/>
          </a:endParaRPr>
        </a:p>
      </dsp:txBody>
      <dsp:txXfrm>
        <a:off x="5816547" y="3853949"/>
        <a:ext cx="2270525" cy="709539"/>
      </dsp:txXfrm>
    </dsp:sp>
    <dsp:sp modelId="{B8F7AE5B-A704-421E-A301-2ABA7F01C939}">
      <dsp:nvSpPr>
        <dsp:cNvPr id="0" name=""/>
        <dsp:cNvSpPr/>
      </dsp:nvSpPr>
      <dsp:spPr>
        <a:xfrm>
          <a:off x="5721942" y="3751460"/>
          <a:ext cx="496677" cy="745016"/>
        </a:xfrm>
        <a:prstGeom prst="rect">
          <a:avLst/>
        </a:prstGeom>
        <a:blipFill>
          <a:blip xmlns:r="http://schemas.openxmlformats.org/officeDocument/2006/relationships" r:embed="rId29">
            <a:extLst>
              <a:ext uri="{96DAC541-7B7A-43D3-8B79-37D633B846F1}">
                <asvg:svgBlip xmlns:asvg="http://schemas.microsoft.com/office/drawing/2016/SVG/main" r:embed="rId3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7E4B19C-D438-4F52-BEC7-B1E9D21A8EDA}">
      <dsp:nvSpPr>
        <dsp:cNvPr id="0" name=""/>
        <dsp:cNvSpPr/>
      </dsp:nvSpPr>
      <dsp:spPr>
        <a:xfrm>
          <a:off x="782510" y="4747180"/>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US" sz="900" b="1" i="0" u="none" strike="noStrike" kern="1200" cap="none" spc="0" normalizeH="0" baseline="0" noProof="0" dirty="0">
              <a:ln/>
              <a:effectLst/>
              <a:uLnTx/>
              <a:uFillTx/>
              <a:latin typeface="+mj-lt"/>
              <a:ea typeface="+mn-ea"/>
              <a:cs typeface="+mn-cs"/>
            </a:rPr>
            <a:t>Services </a:t>
          </a:r>
          <a:r>
            <a:rPr kumimoji="0" lang="en-US" sz="900" b="1" i="0" u="none" strike="noStrike" kern="1200" cap="none" spc="0" normalizeH="0" baseline="0" noProof="0" dirty="0" err="1">
              <a:ln/>
              <a:effectLst/>
              <a:uLnTx/>
              <a:uFillTx/>
              <a:latin typeface="+mj-lt"/>
              <a:ea typeface="+mn-ea"/>
              <a:cs typeface="+mn-cs"/>
            </a:rPr>
            <a:t>partagés</a:t>
          </a:r>
          <a:r>
            <a:rPr kumimoji="0" lang="en-US" sz="900" b="1" i="0" u="none" strike="noStrike" kern="1200" cap="none" spc="0" normalizeH="0" baseline="0" noProof="0" dirty="0">
              <a:ln/>
              <a:effectLst/>
              <a:uLnTx/>
              <a:uFillTx/>
              <a:latin typeface="+mj-lt"/>
              <a:ea typeface="+mn-ea"/>
              <a:cs typeface="+mn-cs"/>
            </a:rPr>
            <a:t> Canada</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err="1">
              <a:ln/>
              <a:effectLst/>
              <a:uLnTx/>
              <a:uFillTx/>
              <a:latin typeface="+mj-lt"/>
              <a:ea typeface="+mn-ea"/>
              <a:cs typeface="+mn-cs"/>
            </a:rPr>
            <a:t>Chatbot</a:t>
          </a:r>
          <a:r>
            <a:rPr kumimoji="0" lang="fr-FR" sz="900" b="0" i="0" u="none" strike="noStrike" kern="1200" cap="none" spc="0" normalizeH="0" baseline="0" noProof="0" dirty="0">
              <a:ln/>
              <a:effectLst/>
              <a:uLnTx/>
              <a:uFillTx/>
              <a:latin typeface="+mj-lt"/>
              <a:ea typeface="+mn-ea"/>
              <a:cs typeface="+mn-cs"/>
            </a:rPr>
            <a:t> d’IA générative pour une utilisation potentielle à l’échelle de la GC</a:t>
          </a:r>
          <a:endParaRPr kumimoji="0" lang="en-CA" sz="900" b="0" i="0" u="none" strike="noStrike" kern="1200" cap="none" spc="0" normalizeH="0" baseline="0" noProof="0" dirty="0">
            <a:ln/>
            <a:effectLst/>
            <a:uLnTx/>
            <a:uFillTx/>
            <a:latin typeface="+mj-lt"/>
            <a:ea typeface="+mn-ea"/>
            <a:cs typeface="+mn-cs"/>
          </a:endParaRPr>
        </a:p>
      </dsp:txBody>
      <dsp:txXfrm>
        <a:off x="782510" y="4747180"/>
        <a:ext cx="2270525" cy="709539"/>
      </dsp:txXfrm>
    </dsp:sp>
    <dsp:sp modelId="{0A38DEA3-FECD-4A4A-9EDE-73D438078015}">
      <dsp:nvSpPr>
        <dsp:cNvPr id="0" name=""/>
        <dsp:cNvSpPr/>
      </dsp:nvSpPr>
      <dsp:spPr>
        <a:xfrm>
          <a:off x="687905" y="4644691"/>
          <a:ext cx="496677" cy="745016"/>
        </a:xfrm>
        <a:prstGeom prst="rect">
          <a:avLst/>
        </a:prstGeom>
        <a:blipFill>
          <a:blip xmlns:r="http://schemas.openxmlformats.org/officeDocument/2006/relationships" r:embed="rId31">
            <a:extLst>
              <a:ext uri="{96DAC541-7B7A-43D3-8B79-37D633B846F1}">
                <asvg:svgBlip xmlns:asvg="http://schemas.microsoft.com/office/drawing/2016/SVG/main" r:embed="rId3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458ED64-205C-4C36-BBD3-8D4ADBAD9886}">
      <dsp:nvSpPr>
        <dsp:cNvPr id="0" name=""/>
        <dsp:cNvSpPr/>
      </dsp:nvSpPr>
      <dsp:spPr>
        <a:xfrm>
          <a:off x="3299528" y="4747180"/>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a:ln/>
              <a:effectLst/>
              <a:uLnTx/>
              <a:uFillTx/>
              <a:latin typeface="+mj-lt"/>
              <a:ea typeface="+mn-ea"/>
              <a:cs typeface="+mn-cs"/>
            </a:rPr>
            <a:t>Transports Canada </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Évaluation et atténuation des risques de fret aérien avant chargement</a:t>
          </a:r>
          <a:endParaRPr kumimoji="0" lang="en-CA" sz="900" b="0" i="0" u="none" strike="noStrike" kern="1200" cap="none" spc="0" normalizeH="0" baseline="0" noProof="0" dirty="0">
            <a:ln/>
            <a:effectLst/>
            <a:uLnTx/>
            <a:uFillTx/>
            <a:latin typeface="+mj-lt"/>
            <a:ea typeface="+mn-ea"/>
            <a:cs typeface="+mn-cs"/>
          </a:endParaRPr>
        </a:p>
      </dsp:txBody>
      <dsp:txXfrm>
        <a:off x="3299528" y="4747180"/>
        <a:ext cx="2270525" cy="709539"/>
      </dsp:txXfrm>
    </dsp:sp>
    <dsp:sp modelId="{1FA76928-E62F-4AE5-8E2B-D7F67E72E986}">
      <dsp:nvSpPr>
        <dsp:cNvPr id="0" name=""/>
        <dsp:cNvSpPr/>
      </dsp:nvSpPr>
      <dsp:spPr>
        <a:xfrm>
          <a:off x="3204923" y="4644691"/>
          <a:ext cx="496677" cy="745016"/>
        </a:xfrm>
        <a:prstGeom prst="rect">
          <a:avLst/>
        </a:prstGeom>
        <a:blipFill>
          <a:blip xmlns:r="http://schemas.openxmlformats.org/officeDocument/2006/relationships" r:embed="rId33">
            <a:extLst>
              <a:ext uri="{96DAC541-7B7A-43D3-8B79-37D633B846F1}">
                <asvg:svgBlip xmlns:asvg="http://schemas.microsoft.com/office/drawing/2016/SVG/main" r:embed="rId3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6877F95-6DAF-4EAA-A996-A9B2D6345110}">
      <dsp:nvSpPr>
        <dsp:cNvPr id="0" name=""/>
        <dsp:cNvSpPr/>
      </dsp:nvSpPr>
      <dsp:spPr>
        <a:xfrm>
          <a:off x="5816547" y="4747180"/>
          <a:ext cx="2270525" cy="70953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595" tIns="34290" rIns="34290" bIns="34290" numCol="1" spcCol="1270" anchor="ctr" anchorCtr="0">
          <a:noAutofit/>
        </a:bodyPr>
        <a:lstStyle/>
        <a:p>
          <a:pPr marL="0" lvl="0" indent="0" algn="l" defTabSz="400050">
            <a:lnSpc>
              <a:spcPct val="90000"/>
            </a:lnSpc>
            <a:spcBef>
              <a:spcPct val="0"/>
            </a:spcBef>
            <a:spcAft>
              <a:spcPct val="35000"/>
            </a:spcAft>
            <a:buClrTx/>
            <a:buSzTx/>
            <a:buFontTx/>
            <a:buNone/>
          </a:pPr>
          <a:r>
            <a:rPr kumimoji="0" lang="en-CA" sz="900" b="1" i="0" u="none" strike="noStrike" kern="1200" cap="none" spc="0" normalizeH="0" baseline="0" noProof="0" dirty="0" err="1">
              <a:ln/>
              <a:effectLst/>
              <a:uLnTx/>
              <a:uFillTx/>
              <a:latin typeface="+mj-lt"/>
              <a:ea typeface="+mn-ea"/>
              <a:cs typeface="+mn-cs"/>
            </a:rPr>
            <a:t>Anciens</a:t>
          </a:r>
          <a:r>
            <a:rPr kumimoji="0" lang="en-CA" sz="900" b="1" i="0" u="none" strike="noStrike" kern="1200" cap="none" spc="0" normalizeH="0" baseline="0" noProof="0" dirty="0">
              <a:ln/>
              <a:effectLst/>
              <a:uLnTx/>
              <a:uFillTx/>
              <a:latin typeface="+mj-lt"/>
              <a:ea typeface="+mn-ea"/>
              <a:cs typeface="+mn-cs"/>
            </a:rPr>
            <a:t> </a:t>
          </a:r>
          <a:r>
            <a:rPr kumimoji="0" lang="en-CA" sz="900" b="1" i="0" u="none" strike="noStrike" kern="1200" cap="none" spc="0" normalizeH="0" baseline="0" noProof="0" dirty="0" err="1">
              <a:ln/>
              <a:effectLst/>
              <a:uLnTx/>
              <a:uFillTx/>
              <a:latin typeface="+mj-lt"/>
              <a:ea typeface="+mn-ea"/>
              <a:cs typeface="+mn-cs"/>
            </a:rPr>
            <a:t>Combattants</a:t>
          </a:r>
          <a:r>
            <a:rPr kumimoji="0" lang="en-CA" sz="900" b="1" i="0" u="none" strike="noStrike" kern="1200" cap="none" spc="0" normalizeH="0" baseline="0" noProof="0" dirty="0">
              <a:ln/>
              <a:effectLst/>
              <a:uLnTx/>
              <a:uFillTx/>
              <a:latin typeface="+mj-lt"/>
              <a:ea typeface="+mn-ea"/>
              <a:cs typeface="+mn-cs"/>
            </a:rPr>
            <a:t> Canada</a:t>
          </a:r>
        </a:p>
        <a:p>
          <a:pPr marL="0" lvl="0" indent="0" algn="l" defTabSz="400050">
            <a:lnSpc>
              <a:spcPct val="90000"/>
            </a:lnSpc>
            <a:spcBef>
              <a:spcPct val="0"/>
            </a:spcBef>
            <a:spcAft>
              <a:spcPct val="35000"/>
            </a:spcAft>
            <a:buClrTx/>
            <a:buSzTx/>
            <a:buFontTx/>
            <a:buNone/>
          </a:pPr>
          <a:r>
            <a:rPr kumimoji="0" lang="fr-FR" sz="900" b="0" i="0" u="none" strike="noStrike" kern="1200" cap="none" spc="0" normalizeH="0" baseline="0" noProof="0" dirty="0">
              <a:ln/>
              <a:effectLst/>
              <a:uLnTx/>
              <a:uFillTx/>
              <a:latin typeface="+mj-lt"/>
              <a:ea typeface="+mn-ea"/>
              <a:cs typeface="+mn-cs"/>
            </a:rPr>
            <a:t>L’IA pour identifier et lire les formulaires clients afin d’accélérer le traitement des candidatures</a:t>
          </a:r>
          <a:endParaRPr kumimoji="0" lang="en-CA" sz="900" b="0" i="0" u="none" strike="noStrike" kern="1200" cap="none" spc="0" normalizeH="0" baseline="0" noProof="0" dirty="0">
            <a:ln/>
            <a:effectLst/>
            <a:uLnTx/>
            <a:uFillTx/>
            <a:latin typeface="+mj-lt"/>
            <a:ea typeface="+mn-ea"/>
            <a:cs typeface="+mn-cs"/>
          </a:endParaRPr>
        </a:p>
      </dsp:txBody>
      <dsp:txXfrm>
        <a:off x="5816547" y="4747180"/>
        <a:ext cx="2270525" cy="709539"/>
      </dsp:txXfrm>
    </dsp:sp>
    <dsp:sp modelId="{EC030C94-D9F7-44AF-831B-DE207F1E2FF3}">
      <dsp:nvSpPr>
        <dsp:cNvPr id="0" name=""/>
        <dsp:cNvSpPr/>
      </dsp:nvSpPr>
      <dsp:spPr>
        <a:xfrm>
          <a:off x="5721942" y="4644691"/>
          <a:ext cx="496677" cy="745016"/>
        </a:xfrm>
        <a:prstGeom prst="rect">
          <a:avLst/>
        </a:prstGeom>
        <a:blipFill>
          <a:blip xmlns:r="http://schemas.openxmlformats.org/officeDocument/2006/relationships" r:embed="rId35">
            <a:extLst>
              <a:ext uri="{96DAC541-7B7A-43D3-8B79-37D633B846F1}">
                <asvg:svgBlip xmlns:asvg="http://schemas.microsoft.com/office/drawing/2016/SVG/main" r:embed="rId36"/>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AE201-D167-44F1-8114-BF597723C1FC}" type="datetimeFigureOut">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890D4-3BDE-44EB-B3E5-6BF304205D79}" type="slidenum">
              <a:t>‹n°›</a:t>
            </a:fld>
            <a:endParaRPr lang="en-US"/>
          </a:p>
        </p:txBody>
      </p:sp>
    </p:spTree>
    <p:extLst>
      <p:ext uri="{BB962C8B-B14F-4D97-AF65-F5344CB8AC3E}">
        <p14:creationId xmlns:p14="http://schemas.microsoft.com/office/powerpoint/2010/main" val="276963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28B34ED-4CDD-41C9-90F7-D768D5559A6F}" type="slidenum">
              <a:rPr lang="en-US" smtClean="0"/>
              <a:t>1</a:t>
            </a:fld>
            <a:endParaRPr lang="en-US"/>
          </a:p>
        </p:txBody>
      </p:sp>
    </p:spTree>
    <p:extLst>
      <p:ext uri="{BB962C8B-B14F-4D97-AF65-F5344CB8AC3E}">
        <p14:creationId xmlns:p14="http://schemas.microsoft.com/office/powerpoint/2010/main" val="34466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90B1-2730-7E76-8E23-5B06C2454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3C154-3549-B24F-C897-B9D6163CD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E5F45-7655-0E4E-2DCD-ED1800AD2CA3}"/>
              </a:ext>
            </a:extLst>
          </p:cNvPr>
          <p:cNvSpPr>
            <a:spLocks noGrp="1"/>
          </p:cNvSpPr>
          <p:nvPr>
            <p:ph type="body" idx="1"/>
          </p:nvPr>
        </p:nvSpPr>
        <p:spPr/>
        <p:txBody>
          <a:bodyPr/>
          <a:lstStyle/>
          <a:p>
            <a:endParaRPr lang="fr-CA"/>
          </a:p>
        </p:txBody>
      </p:sp>
      <p:sp>
        <p:nvSpPr>
          <p:cNvPr id="4" name="Slide Number Placeholder 3">
            <a:extLst>
              <a:ext uri="{FF2B5EF4-FFF2-40B4-BE49-F238E27FC236}">
                <a16:creationId xmlns:a16="http://schemas.microsoft.com/office/drawing/2014/main" id="{ABFB4644-2642-A6EC-6BEE-9FC7268A5B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AAD41-C69F-4283-BB3D-556C9C285F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523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4FC5BE-36E0-4C4E-BF9F-2357D306C0B2}"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587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bg1"/>
                </a:solidFill>
                <a:latin typeface="+mj-lt"/>
              </a:defRPr>
            </a:lvl1pPr>
            <a:lvl2pPr marL="457189" indent="0" algn="ctr">
              <a:buNone/>
              <a:defRPr sz="28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11/12/2025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28054767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15966321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Tree>
    <p:extLst>
      <p:ext uri="{BB962C8B-B14F-4D97-AF65-F5344CB8AC3E}">
        <p14:creationId xmlns:p14="http://schemas.microsoft.com/office/powerpoint/2010/main" val="37157245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endParaRPr lang="en-US"/>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6" y="5922144"/>
            <a:ext cx="5167313" cy="518795"/>
          </a:xfrm>
        </p:spPr>
        <p:txBody>
          <a:bodyPr>
            <a:noAutofit/>
          </a:bodyPr>
          <a:lstStyle>
            <a:lvl1pPr marL="0" indent="0" algn="ctr">
              <a:buNone/>
              <a:defRPr sz="1800" spc="300">
                <a:solidFill>
                  <a:schemeClr val="tx1"/>
                </a:solidFill>
              </a:defRPr>
            </a:lvl1pPr>
            <a:lvl2pPr marL="457189"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3"/>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7"/>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
        <p:nvSpPr>
          <p:cNvPr id="5" name="Freeform 7" descr="Logo for the Treasury Board of Canada Secretariat.">
            <a:extLst>
              <a:ext uri="{FF2B5EF4-FFF2-40B4-BE49-F238E27FC236}">
                <a16:creationId xmlns:a16="http://schemas.microsoft.com/office/drawing/2014/main" id="{73479A65-FCEF-4532-F59F-CCA0C4840483}"/>
              </a:ext>
            </a:extLst>
          </p:cNvPr>
          <p:cNvSpPr/>
          <p:nvPr userDrawn="1"/>
        </p:nvSpPr>
        <p:spPr>
          <a:xfrm>
            <a:off x="107288" y="4"/>
            <a:ext cx="4268427" cy="661641"/>
          </a:xfrm>
          <a:custGeom>
            <a:avLst/>
            <a:gdLst/>
            <a:ahLst/>
            <a:cxnLst/>
            <a:rect l="l" t="t" r="r" b="b"/>
            <a:pathLst>
              <a:path w="6402639" h="992462">
                <a:moveTo>
                  <a:pt x="0" y="0"/>
                </a:moveTo>
                <a:lnTo>
                  <a:pt x="6402639" y="0"/>
                </a:lnTo>
                <a:lnTo>
                  <a:pt x="6402639" y="992462"/>
                </a:lnTo>
                <a:lnTo>
                  <a:pt x="0" y="992462"/>
                </a:lnTo>
                <a:lnTo>
                  <a:pt x="0" y="0"/>
                </a:lnTo>
                <a:close/>
              </a:path>
            </a:pathLst>
          </a:custGeom>
          <a:blipFill>
            <a:blip r:embed="rId2" cstate="print">
              <a:extLst>
                <a:ext uri="{28A0092B-C50C-407E-A947-70E740481C1C}">
                  <a14:useLocalDpi xmlns:a14="http://schemas.microsoft.com/office/drawing/2010/main"/>
                </a:ext>
              </a:extLst>
            </a:blip>
            <a:stretch>
              <a:fillRect l="-8117" r="-12667"/>
            </a:stretch>
          </a:blipFill>
        </p:spPr>
        <p:txBody>
          <a:bodyPr/>
          <a:lstStyle/>
          <a:p>
            <a:endParaRPr lang="en-CA" sz="1800"/>
          </a:p>
        </p:txBody>
      </p:sp>
    </p:spTree>
    <p:extLst>
      <p:ext uri="{BB962C8B-B14F-4D97-AF65-F5344CB8AC3E}">
        <p14:creationId xmlns:p14="http://schemas.microsoft.com/office/powerpoint/2010/main" val="5364050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9"/>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‹n°›</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1" y="6303965"/>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335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Tree>
    <p:extLst>
      <p:ext uri="{BB962C8B-B14F-4D97-AF65-F5344CB8AC3E}">
        <p14:creationId xmlns:p14="http://schemas.microsoft.com/office/powerpoint/2010/main" val="154690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‹n°›</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37237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‹n°›</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9"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682">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67213349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‹n°›</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9"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682">
              <a:defRPr sz="1400">
                <a:solidFill>
                  <a:srgbClr val="004D71"/>
                </a:solidFill>
                <a:latin typeface="Calibri" panose="020F0502020204030204" pitchFamily="34" charset="0"/>
              </a:defRPr>
            </a:lvl5pPr>
          </a:lstStyle>
          <a:p>
            <a:pPr lvl="0"/>
            <a:r>
              <a:rPr lang="en-CA" altLang="ko-KR"/>
              <a:t>Click to add text</a:t>
            </a:r>
          </a:p>
        </p:txBody>
      </p:sp>
      <p:sp>
        <p:nvSpPr>
          <p:cNvPr id="2" name="Title 1">
            <a:extLst>
              <a:ext uri="{FF2B5EF4-FFF2-40B4-BE49-F238E27FC236}">
                <a16:creationId xmlns:a16="http://schemas.microsoft.com/office/drawing/2014/main" id="{3DD9BE45-A3C9-9531-267A-99F0458CB327}"/>
              </a:ext>
            </a:extLst>
          </p:cNvPr>
          <p:cNvSpPr>
            <a:spLocks noGrp="1"/>
          </p:cNvSpPr>
          <p:nvPr>
            <p:ph type="title" idx="13"/>
          </p:nvPr>
        </p:nvSpPr>
        <p:spPr/>
        <p:txBody>
          <a:bodyPr/>
          <a:lstStyle/>
          <a:p>
            <a:r>
              <a:rPr lang="en-US"/>
              <a:t>Click to edit Master title style</a:t>
            </a:r>
            <a:endParaRPr lang="en-CA"/>
          </a:p>
        </p:txBody>
      </p:sp>
    </p:spTree>
    <p:extLst>
      <p:ext uri="{BB962C8B-B14F-4D97-AF65-F5344CB8AC3E}">
        <p14:creationId xmlns:p14="http://schemas.microsoft.com/office/powerpoint/2010/main" val="248554067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‹n°›</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2167885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06493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11/12/2025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41114673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5682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29374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07602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250226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462940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23605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52686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23967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778641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1046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13108490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11/12/2025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37146788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11/12/2025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301032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11/12/2025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14357928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11/12/2025</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C2E478F-E849-4A8C-AF1F-CBCC78A7CBFA}" type="slidenum">
              <a:rPr lang="en-US" smtClean="0"/>
              <a:t>‹n°›</a:t>
            </a:fld>
            <a:endParaRPr lang="en-US"/>
          </a:p>
        </p:txBody>
      </p:sp>
    </p:spTree>
    <p:extLst>
      <p:ext uri="{BB962C8B-B14F-4D97-AF65-F5344CB8AC3E}">
        <p14:creationId xmlns:p14="http://schemas.microsoft.com/office/powerpoint/2010/main" val="23569495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377" rtl="0" eaLnBrk="1" fontAlgn="auto" latinLnBrk="0" hangingPunct="1">
              <a:lnSpc>
                <a:spcPct val="100000"/>
              </a:lnSpc>
              <a:spcBef>
                <a:spcPts val="1200"/>
              </a:spcBef>
              <a:spcAft>
                <a:spcPts val="0"/>
              </a:spcAft>
              <a:buClrTx/>
              <a:buSzTx/>
              <a:buFontTx/>
              <a:buNone/>
              <a:tabLst/>
              <a:defRPr sz="18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914377"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11/12/2025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15469041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11/12/2025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Add a footer</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C2E478F-E849-4A8C-AF1F-CBCC78A7CBFA}" type="slidenum">
              <a:rPr lang="en-US" smtClean="0"/>
              <a:t>‹n°›</a:t>
            </a:fld>
            <a:endParaRPr lang="en-US"/>
          </a:p>
        </p:txBody>
      </p:sp>
    </p:spTree>
    <p:extLst>
      <p:ext uri="{BB962C8B-B14F-4D97-AF65-F5344CB8AC3E}">
        <p14:creationId xmlns:p14="http://schemas.microsoft.com/office/powerpoint/2010/main" val="644868352"/>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1">
                <a:solidFill>
                  <a:schemeClr val="tx1">
                    <a:alpha val="80000"/>
                  </a:schemeClr>
                </a:solidFill>
              </a:defRPr>
            </a:lvl1pPr>
          </a:lstStyle>
          <a:p>
            <a:fld id="{5586B75A-687E-405C-8A0B-8D00578BA2C3}" type="datetimeFigureOut">
              <a:rPr lang="en-US" smtClean="0"/>
              <a:pPr/>
              <a:t>11/12/2025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1" cap="all" baseline="0">
                <a:solidFill>
                  <a:schemeClr val="tx1">
                    <a:alpha val="80000"/>
                  </a:schemeClr>
                </a:solidFill>
              </a:defRPr>
            </a:lvl1pPr>
          </a:lstStyle>
          <a:p>
            <a:r>
              <a:rPr lang="en-US"/>
              <a:t>Add a footer</a:t>
            </a:r>
          </a:p>
        </p:txBody>
      </p:sp>
      <p:sp>
        <p:nvSpPr>
          <p:cNvPr id="6" name="Slide Number Placeholder 5"/>
          <p:cNvSpPr>
            <a:spLocks noGrp="1"/>
          </p:cNvSpPr>
          <p:nvPr>
            <p:ph type="sldNum" sz="quarter" idx="4"/>
          </p:nvPr>
        </p:nvSpPr>
        <p:spPr>
          <a:xfrm>
            <a:off x="8763927" y="5876414"/>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C2E478F-E849-4A8C-AF1F-CBCC78A7CBFA}" type="slidenum">
              <a:rPr lang="en-US" smtClean="0"/>
              <a:t>‹n°›</a:t>
            </a:fld>
            <a:endParaRPr lang="en-US"/>
          </a:p>
        </p:txBody>
      </p:sp>
      <p:sp>
        <p:nvSpPr>
          <p:cNvPr id="7" name="TextBox 6">
            <a:extLst>
              <a:ext uri="{FF2B5EF4-FFF2-40B4-BE49-F238E27FC236}">
                <a16:creationId xmlns:a16="http://schemas.microsoft.com/office/drawing/2014/main" id="{EEE1F086-1EFF-56D0-5626-B4065EF28C84}"/>
              </a:ext>
            </a:extLst>
          </p:cNvPr>
          <p:cNvSpPr txBox="1"/>
          <p:nvPr userDrawn="1">
            <p:extLst>
              <p:ext uri="{1162E1C5-73C7-4A58-AE30-91384D911F3F}">
                <p184:classification xmlns:p184="http://schemas.microsoft.com/office/powerpoint/2018/4/main" val="hdr"/>
              </p:ext>
            </p:extLst>
          </p:nvPr>
        </p:nvSpPr>
        <p:spPr>
          <a:xfrm>
            <a:off x="9604375" y="190500"/>
            <a:ext cx="2439988" cy="184666"/>
          </a:xfrm>
          <a:prstGeom prst="rect">
            <a:avLst/>
          </a:prstGeom>
        </p:spPr>
        <p:txBody>
          <a:bodyPr horzOverflow="overflow" lIns="0" tIns="0" rIns="0" bIns="0">
            <a:spAutoFit/>
          </a:bodyPr>
          <a:lstStyle/>
          <a:p>
            <a:pPr algn="l"/>
            <a:r>
              <a:rPr lang="en-US"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28693100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 id="2147483708" r:id="rId14"/>
    <p:sldLayoutId id="2147483710" r:id="rId15"/>
    <p:sldLayoutId id="2147483712" r:id="rId16"/>
    <p:sldLayoutId id="2147483713" r:id="rId17"/>
    <p:sldLayoutId id="2147483672" r:id="rId18"/>
  </p:sldLayoutIdLst>
  <p:hf hdr="0" ftr="0" dt="0"/>
  <p:txStyles>
    <p:titleStyle>
      <a:lvl1pPr algn="l" defTabSz="914377"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38" indent="-91438" algn="l" defTabSz="914377"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63" indent="-342891" algn="l" defTabSz="914377"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26" indent="-548626" algn="l" defTabSz="914377"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39" indent="-822939"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53" indent="-1097253"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97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96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960"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955" indent="-228594" algn="l" defTabSz="914377"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
        <p:nvSpPr>
          <p:cNvPr id="8" name="TextBox 7">
            <a:extLst>
              <a:ext uri="{FF2B5EF4-FFF2-40B4-BE49-F238E27FC236}">
                <a16:creationId xmlns:a16="http://schemas.microsoft.com/office/drawing/2014/main" id="{BC116B2F-C1AC-6170-BDD8-9157B4C3F6FA}"/>
              </a:ext>
            </a:extLst>
          </p:cNvPr>
          <p:cNvSpPr txBox="1"/>
          <p:nvPr>
            <p:extLst>
              <p:ext uri="{1162E1C5-73C7-4A58-AE30-91384D911F3F}">
                <p184:classification xmlns:p184="http://schemas.microsoft.com/office/powerpoint/2018/4/main" val="hdr"/>
              </p:ext>
            </p:extLst>
          </p:nvPr>
        </p:nvSpPr>
        <p:spPr>
          <a:xfrm>
            <a:off x="9258300" y="42334"/>
            <a:ext cx="2919942" cy="369332"/>
          </a:xfrm>
          <a:prstGeom prst="rect">
            <a:avLst/>
          </a:prstGeom>
        </p:spPr>
        <p:txBody>
          <a:bodyPr horzOverflow="overflow" lIns="0" tIns="0" rIns="0" bIns="0">
            <a:spAutoFit/>
          </a:bodyPr>
          <a:lstStyle/>
          <a:p>
            <a:pPr algn="l"/>
            <a:r>
              <a:rPr lang="en-US" sz="800">
                <a:solidFill>
                  <a:srgbClr val="0000FF"/>
                </a:solidFill>
                <a:latin typeface="Arial" panose="020B0604020202020204" pitchFamily="34" charset="0"/>
                <a:cs typeface="Arial" panose="020B0604020202020204" pitchFamily="34" charset="0"/>
              </a:rPr>
              <a:t>PROTECTED B / PROTÉGÉ B
Cabinet Confidences / Renseignements confidentiels du Cabinet</a:t>
            </a:r>
          </a:p>
        </p:txBody>
      </p:sp>
    </p:spTree>
    <p:extLst>
      <p:ext uri="{BB962C8B-B14F-4D97-AF65-F5344CB8AC3E}">
        <p14:creationId xmlns:p14="http://schemas.microsoft.com/office/powerpoint/2010/main" val="15572847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image" Target="../media/image32.png"/><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diagramLayout" Target="../diagrams/layout4.xml"/><Relationship Id="rId7" Type="http://schemas.openxmlformats.org/officeDocument/2006/relationships/image" Target="../media/image6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mailto:ai-ia@tbs-sct.gc.ca"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AB29DBC-55D3-49D9-BB44-4936739C4B57}"/>
              </a:ext>
              <a:ext uri="{C183D7F6-B498-43B3-948B-1728B52AA6E4}">
                <adec:decorative xmlns:adec="http://schemas.microsoft.com/office/drawing/2017/decorative" val="1"/>
              </a:ext>
            </a:extLst>
          </p:cNvPr>
          <p:cNvPicPr>
            <a:picLocks noGrp="1" noChangeAspect="1"/>
          </p:cNvPicPr>
          <p:nvPr>
            <p:ph idx="1"/>
          </p:nvPr>
        </p:nvPicPr>
        <p:blipFill rotWithShape="1">
          <a:blip r:embed="rId3">
            <a:duotone>
              <a:schemeClr val="accent1">
                <a:shade val="45000"/>
                <a:satMod val="135000"/>
              </a:schemeClr>
              <a:prstClr val="white"/>
            </a:duotone>
            <a:alphaModFix amt="60000"/>
            <a:extLst>
              <a:ext uri="{BEBA8EAE-BF5A-486C-A8C5-ECC9F3942E4B}">
                <a14:imgProps xmlns:a14="http://schemas.microsoft.com/office/drawing/2010/main">
                  <a14:imgLayer r:embed="rId4">
                    <a14:imgEffect>
                      <a14:colorTemperature colorTemp="8800"/>
                    </a14:imgEffect>
                    <a14:imgEffect>
                      <a14:saturation sat="0"/>
                    </a14:imgEffect>
                  </a14:imgLayer>
                </a14:imgProps>
              </a:ext>
            </a:extLst>
          </a:blip>
          <a:stretch/>
        </p:blipFill>
        <p:spPr>
          <a:xfrm>
            <a:off x="0" y="0"/>
            <a:ext cx="12192000" cy="6858000"/>
          </a:xfrm>
        </p:spPr>
      </p:pic>
      <p:sp>
        <p:nvSpPr>
          <p:cNvPr id="7" name="Title 4">
            <a:extLst>
              <a:ext uri="{FF2B5EF4-FFF2-40B4-BE49-F238E27FC236}">
                <a16:creationId xmlns:a16="http://schemas.microsoft.com/office/drawing/2014/main" id="{8CF4CFA1-DA54-82E3-121D-0A4215FAC7C0}"/>
              </a:ext>
            </a:extLst>
          </p:cNvPr>
          <p:cNvSpPr txBox="1">
            <a:spLocks/>
          </p:cNvSpPr>
          <p:nvPr/>
        </p:nvSpPr>
        <p:spPr>
          <a:xfrm>
            <a:off x="603504" y="2477347"/>
            <a:ext cx="6766928" cy="1645920"/>
          </a:xfrm>
          <a:prstGeom prst="rect">
            <a:avLst/>
          </a:prstGeom>
        </p:spPr>
        <p:txBody>
          <a:bodyPr vert="horz" lIns="91440" tIns="45720" rIns="91440" bIns="45720" rtlCol="0" anchor="b">
            <a:normAutofit/>
          </a:bodyPr>
          <a:lstStyle>
            <a:lvl1pPr algn="l" defTabSz="914377"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defTabSz="914400">
              <a:lnSpc>
                <a:spcPct val="80000"/>
              </a:lnSpc>
            </a:pPr>
            <a:endParaRPr lang="en-US" sz="5000">
              <a:solidFill>
                <a:schemeClr val="tx1"/>
              </a:solidFill>
            </a:endParaRPr>
          </a:p>
        </p:txBody>
      </p:sp>
      <p:sp>
        <p:nvSpPr>
          <p:cNvPr id="12" name="Rectangle 11">
            <a:extLst>
              <a:ext uri="{FF2B5EF4-FFF2-40B4-BE49-F238E27FC236}">
                <a16:creationId xmlns:a16="http://schemas.microsoft.com/office/drawing/2014/main" id="{E656AEE6-B319-B5C6-D043-75E154A19644}"/>
              </a:ext>
            </a:extLst>
          </p:cNvPr>
          <p:cNvSpPr/>
          <p:nvPr/>
        </p:nvSpPr>
        <p:spPr>
          <a:xfrm>
            <a:off x="0" y="2133935"/>
            <a:ext cx="7074568" cy="3309775"/>
          </a:xfrm>
          <a:prstGeom prst="rect">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defTabSz="914400">
              <a:lnSpc>
                <a:spcPct val="80000"/>
              </a:lnSpc>
              <a:spcBef>
                <a:spcPct val="0"/>
              </a:spcBef>
            </a:pPr>
            <a:endParaRPr lang="en-US" sz="3200" spc="-120">
              <a:solidFill>
                <a:schemeClr val="bg1"/>
              </a:solidFill>
              <a:latin typeface="+mj-lt"/>
              <a:ea typeface="+mj-ea"/>
              <a:cs typeface="+mj-cs"/>
            </a:endParaRPr>
          </a:p>
        </p:txBody>
      </p:sp>
      <p:sp>
        <p:nvSpPr>
          <p:cNvPr id="17" name="TextBox 16">
            <a:extLst>
              <a:ext uri="{FF2B5EF4-FFF2-40B4-BE49-F238E27FC236}">
                <a16:creationId xmlns:a16="http://schemas.microsoft.com/office/drawing/2014/main" id="{810C4476-8B7F-4D3C-043C-3FBB110409CF}"/>
              </a:ext>
            </a:extLst>
          </p:cNvPr>
          <p:cNvSpPr txBox="1"/>
          <p:nvPr/>
        </p:nvSpPr>
        <p:spPr>
          <a:xfrm>
            <a:off x="603504" y="2375730"/>
            <a:ext cx="6233132" cy="1233543"/>
          </a:xfrm>
          <a:prstGeom prst="rect">
            <a:avLst/>
          </a:prstGeom>
          <a:noFill/>
        </p:spPr>
        <p:txBody>
          <a:bodyPr wrap="square" rtlCol="0">
            <a:spAutoFit/>
          </a:bodyPr>
          <a:lstStyle/>
          <a:p>
            <a:pPr>
              <a:lnSpc>
                <a:spcPct val="80000"/>
              </a:lnSpc>
              <a:spcBef>
                <a:spcPct val="0"/>
              </a:spcBef>
            </a:pPr>
            <a:r>
              <a:rPr lang="fr-FR" sz="3200" spc="-120" dirty="0">
                <a:solidFill>
                  <a:schemeClr val="accent1">
                    <a:lumMod val="50000"/>
                  </a:schemeClr>
                </a:solidFill>
                <a:latin typeface="+mj-lt"/>
                <a:ea typeface="+mj-ea"/>
                <a:cs typeface="+mj-cs"/>
              </a:rPr>
              <a:t>Stratégie en matière d’IA pour la fonction publique fédérale du Canada</a:t>
            </a:r>
            <a:endParaRPr lang="en-US" sz="3200" spc="-120" dirty="0">
              <a:latin typeface="+mj-lt"/>
              <a:ea typeface="+mj-ea"/>
              <a:cs typeface="+mj-cs"/>
            </a:endParaRPr>
          </a:p>
          <a:p>
            <a:pPr defTabSz="914400">
              <a:lnSpc>
                <a:spcPct val="80000"/>
              </a:lnSpc>
              <a:spcBef>
                <a:spcPct val="0"/>
              </a:spcBef>
            </a:pPr>
            <a:endParaRPr lang="en-US" sz="2800" spc="-120" dirty="0">
              <a:latin typeface="+mj-lt"/>
              <a:ea typeface="+mj-ea"/>
              <a:cs typeface="+mj-cs"/>
            </a:endParaRPr>
          </a:p>
        </p:txBody>
      </p:sp>
    </p:spTree>
    <p:extLst>
      <p:ext uri="{BB962C8B-B14F-4D97-AF65-F5344CB8AC3E}">
        <p14:creationId xmlns:p14="http://schemas.microsoft.com/office/powerpoint/2010/main" val="59794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409F5CB5-6DC3-E1FF-5328-19133C35E91F}"/>
              </a:ext>
              <a:ext uri="{C183D7F6-B498-43B3-948B-1728B52AA6E4}">
                <adec:decorative xmlns:adec="http://schemas.microsoft.com/office/drawing/2017/decorative" val="1"/>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13036" b="-2"/>
          <a:stretch>
            <a:fillRect/>
          </a:stretch>
        </p:blipFill>
        <p:spPr>
          <a:xfrm>
            <a:off x="1" y="0"/>
            <a:ext cx="5568526" cy="6858000"/>
          </a:xfrm>
          <a:prstGeom prst="rect">
            <a:avLst/>
          </a:prstGeom>
          <a:ln>
            <a:noFill/>
          </a:ln>
        </p:spPr>
      </p:pic>
      <p:sp>
        <p:nvSpPr>
          <p:cNvPr id="7" name="Title 2">
            <a:extLst>
              <a:ext uri="{FF2B5EF4-FFF2-40B4-BE49-F238E27FC236}">
                <a16:creationId xmlns:a16="http://schemas.microsoft.com/office/drawing/2014/main" id="{12B5A143-ABD3-B7A4-7595-98E0AC0A8A3C}"/>
              </a:ext>
            </a:extLst>
          </p:cNvPr>
          <p:cNvSpPr txBox="1">
            <a:spLocks/>
          </p:cNvSpPr>
          <p:nvPr/>
        </p:nvSpPr>
        <p:spPr>
          <a:xfrm>
            <a:off x="5961291" y="543290"/>
            <a:ext cx="5905499" cy="7102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defRPr/>
            </a:pPr>
            <a:r>
              <a:rPr lang="fr-FR" sz="4000" spc="300" dirty="0">
                <a:cs typeface="Calibri Light"/>
              </a:rPr>
              <a:t>Stratégie d’IA pour la fonction publique fédérale</a:t>
            </a:r>
            <a:endParaRPr lang="en-US" sz="4000" spc="300" dirty="0">
              <a:cs typeface="Calibri Light"/>
            </a:endParaRPr>
          </a:p>
        </p:txBody>
      </p:sp>
      <p:sp>
        <p:nvSpPr>
          <p:cNvPr id="8" name="Text Placeholder 9">
            <a:extLst>
              <a:ext uri="{FF2B5EF4-FFF2-40B4-BE49-F238E27FC236}">
                <a16:creationId xmlns:a16="http://schemas.microsoft.com/office/drawing/2014/main" id="{D678D520-9C69-E320-8714-71E87727807A}"/>
              </a:ext>
            </a:extLst>
          </p:cNvPr>
          <p:cNvSpPr txBox="1">
            <a:spLocks/>
          </p:cNvSpPr>
          <p:nvPr/>
        </p:nvSpPr>
        <p:spPr>
          <a:xfrm>
            <a:off x="5909584" y="1300023"/>
            <a:ext cx="5568526" cy="523715"/>
          </a:xfrm>
          <a:prstGeom prst="rect">
            <a:avLst/>
          </a:prstGeom>
          <a:gradFill flip="none" rotWithShape="1">
            <a:gsLst>
              <a:gs pos="0">
                <a:srgbClr val="7A855D">
                  <a:alpha val="50000"/>
                </a:srgbClr>
              </a:gs>
              <a:gs pos="100000">
                <a:srgbClr val="A8B97F">
                  <a:lumMod val="97000"/>
                  <a:lumOff val="3000"/>
                </a:srgbClr>
              </a:gs>
              <a:gs pos="50000">
                <a:srgbClr val="50B4C8">
                  <a:alpha val="50000"/>
                </a:srgbClr>
              </a:gs>
            </a:gsLst>
            <a:path path="circle">
              <a:fillToRect l="100000" t="100000"/>
            </a:path>
            <a:tileRect r="-100000" b="-100000"/>
          </a:gradFill>
          <a:ln w="19050" cap="flat" cmpd="sng" algn="ctr">
            <a:noFill/>
            <a:prstDash val="solid"/>
            <a:miter lim="800000"/>
          </a:ln>
          <a:effectLst/>
        </p:spPr>
        <p:txBody>
          <a:bodyPr vert="horz" lIns="91440" tIns="45720" rIns="91440" bIns="45720" rtlCol="0" anchor="ctr">
            <a:noAutofit/>
          </a:bodyPr>
          <a:lstStyle>
            <a:lvl1pPr marL="0" indent="0" algn="ctr" defTabSz="914377" rtl="0" eaLnBrk="1" latinLnBrk="0" hangingPunct="1">
              <a:lnSpc>
                <a:spcPct val="100000"/>
              </a:lnSpc>
              <a:spcBef>
                <a:spcPts val="0"/>
              </a:spcBef>
              <a:buFont typeface="Arial" pitchFamily="34" charset="0"/>
              <a:buNone/>
              <a:defRPr lang="en-US" sz="1400" kern="1200" spc="300" baseline="0" dirty="0">
                <a:solidFill>
                  <a:schemeClr val="lt1"/>
                </a:solidFill>
                <a:latin typeface="+mn-lt"/>
                <a:ea typeface="+mn-ea"/>
                <a:cs typeface="+mn-cs"/>
              </a:defRPr>
            </a:lvl1pPr>
            <a:lvl2pPr marL="347463" indent="-342891" algn="l" defTabSz="914377" rtl="0" eaLnBrk="1" latinLnBrk="0" hangingPunct="1">
              <a:lnSpc>
                <a:spcPct val="85000"/>
              </a:lnSpc>
              <a:spcBef>
                <a:spcPts val="600"/>
              </a:spcBef>
              <a:buFont typeface="Arial" pitchFamily="34" charset="0"/>
              <a:buChar char=" "/>
              <a:defRPr sz="2400" kern="1200">
                <a:solidFill>
                  <a:schemeClr val="lt1"/>
                </a:solidFill>
                <a:latin typeface="+mn-lt"/>
                <a:ea typeface="+mn-ea"/>
                <a:cs typeface="+mn-cs"/>
              </a:defRPr>
            </a:lvl2pPr>
            <a:lvl3pPr marL="548626" indent="-548626" algn="l" defTabSz="914377" rtl="0" eaLnBrk="1" latinLnBrk="0" hangingPunct="1">
              <a:lnSpc>
                <a:spcPct val="85000"/>
              </a:lnSpc>
              <a:spcBef>
                <a:spcPts val="600"/>
              </a:spcBef>
              <a:buFont typeface="Arial" pitchFamily="34" charset="0"/>
              <a:buChar char=" "/>
              <a:defRPr sz="2000" i="1" kern="1200">
                <a:solidFill>
                  <a:schemeClr val="lt1"/>
                </a:solidFill>
                <a:latin typeface="+mn-lt"/>
                <a:ea typeface="+mn-ea"/>
                <a:cs typeface="+mn-cs"/>
              </a:defRPr>
            </a:lvl3pPr>
            <a:lvl4pPr marL="822939" indent="-822939"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4pPr>
            <a:lvl5pPr marL="1097253" indent="-1097253"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5pPr>
            <a:lvl6pPr marL="1199970"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6pPr>
            <a:lvl7pPr marL="1399965"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7pPr>
            <a:lvl8pPr marL="1599960"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8pPr>
            <a:lvl9pPr marL="1799955" indent="-228594" algn="l" defTabSz="914377" rtl="0" eaLnBrk="1" latinLnBrk="0" hangingPunct="1">
              <a:lnSpc>
                <a:spcPct val="85000"/>
              </a:lnSpc>
              <a:spcBef>
                <a:spcPts val="600"/>
              </a:spcBef>
              <a:buFont typeface="Arial" pitchFamily="34" charset="0"/>
              <a:buChar char=" "/>
              <a:defRPr sz="1800" kern="1200">
                <a:solidFill>
                  <a:schemeClr val="lt1"/>
                </a:solidFill>
                <a:latin typeface="+mn-lt"/>
                <a:ea typeface="+mn-ea"/>
                <a:cs typeface="+mn-cs"/>
              </a:defRPr>
            </a:lvl9pPr>
          </a:lstStyle>
          <a:p>
            <a:pPr lvl="0" algn="l">
              <a:defRPr/>
            </a:pPr>
            <a:r>
              <a:rPr lang="fr-FR" sz="1800" dirty="0">
                <a:solidFill>
                  <a:sysClr val="window" lastClr="FFFFFF"/>
                </a:solidFill>
                <a:latin typeface="Noto Sans"/>
                <a:ea typeface="Noto Sans"/>
                <a:cs typeface="Noto Sans"/>
              </a:rPr>
              <a:t>Contexte pour faire progresser l’adoption de l’IA</a:t>
            </a:r>
            <a:endParaRPr kumimoji="0" lang="en-US" sz="1800" b="0" i="0" u="none" strike="noStrike" kern="1200" cap="none" spc="300" normalizeH="0" baseline="0" noProof="0" dirty="0">
              <a:ln>
                <a:noFill/>
              </a:ln>
              <a:solidFill>
                <a:sysClr val="window" lastClr="FFFFFF"/>
              </a:solidFill>
              <a:effectLst/>
              <a:uLnTx/>
              <a:uFillTx/>
              <a:latin typeface="Noto Sans"/>
              <a:ea typeface="Noto Sans"/>
              <a:cs typeface="Noto Sans"/>
            </a:endParaRPr>
          </a:p>
        </p:txBody>
      </p:sp>
      <p:sp>
        <p:nvSpPr>
          <p:cNvPr id="9" name="Text Placeholder 3">
            <a:extLst>
              <a:ext uri="{FF2B5EF4-FFF2-40B4-BE49-F238E27FC236}">
                <a16:creationId xmlns:a16="http://schemas.microsoft.com/office/drawing/2014/main" id="{5CA5A594-C8F9-F3C9-E797-34823CD22112}"/>
              </a:ext>
            </a:extLst>
          </p:cNvPr>
          <p:cNvSpPr txBox="1">
            <a:spLocks/>
          </p:cNvSpPr>
          <p:nvPr/>
        </p:nvSpPr>
        <p:spPr>
          <a:xfrm>
            <a:off x="5693229" y="1922015"/>
            <a:ext cx="6441622" cy="4109666"/>
          </a:xfrm>
          <a:prstGeom prst="rect">
            <a:avLst/>
          </a:prstGeom>
        </p:spPr>
        <p:txBody>
          <a:bodyPr lIns="91440" tIns="45720" rIns="91440" bIns="45720" anchor="t"/>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buNone/>
            </a:pPr>
            <a:r>
              <a:rPr lang="fr-FR" sz="2300" dirty="0"/>
              <a:t>La stratégie d’IA pour la fonction publique fédérale a été publiée en mars 2025 </a:t>
            </a:r>
          </a:p>
          <a:p>
            <a:pPr marL="0" indent="0">
              <a:lnSpc>
                <a:spcPct val="100000"/>
              </a:lnSpc>
              <a:buNone/>
            </a:pPr>
            <a:r>
              <a:rPr lang="fr-FR" sz="2300" dirty="0"/>
              <a:t>Un plan de mise en œuvre a été élaboré au printemps pour favoriser l’adoption responsable de l’IA </a:t>
            </a:r>
          </a:p>
          <a:p>
            <a:pPr marL="0" indent="0">
              <a:lnSpc>
                <a:spcPct val="100000"/>
              </a:lnSpc>
              <a:buNone/>
            </a:pPr>
            <a:r>
              <a:rPr lang="fr-FR" sz="2300" dirty="0"/>
              <a:t>Des progrès précoces ont été réalisés, et bien plus à venir. </a:t>
            </a:r>
          </a:p>
          <a:p>
            <a:pPr marL="0" indent="0">
              <a:lnSpc>
                <a:spcPct val="100000"/>
              </a:lnSpc>
              <a:buNone/>
            </a:pPr>
            <a:r>
              <a:rPr lang="fr-FR" sz="2300" dirty="0"/>
              <a:t>Il y a beaucoup d’activité dans l’écosystème entre TBS, ISED, PSPC, SSC, et le comité du cabinet GTGE</a:t>
            </a:r>
            <a:endParaRPr kumimoji="0" lang="en-US" sz="2300" b="0" i="0" u="none" strike="noStrike" kern="100" cap="none" spc="0" normalizeH="0" baseline="0" noProof="0" dirty="0">
              <a:ln>
                <a:noFill/>
              </a:ln>
              <a:solidFill>
                <a:prstClr val="black">
                  <a:lumMod val="85000"/>
                  <a:lumOff val="15000"/>
                </a:prstClr>
              </a:solidFill>
              <a:effectLst/>
              <a:uLnTx/>
              <a:uFillTx/>
              <a:latin typeface="Aptos" panose="020B0004020202020204"/>
              <a:ea typeface="Noto Sans"/>
              <a:cs typeface="Noto Sans"/>
            </a:endParaRPr>
          </a:p>
        </p:txBody>
      </p:sp>
      <p:pic>
        <p:nvPicPr>
          <p:cNvPr id="10" name="Picture 9">
            <a:extLst>
              <a:ext uri="{FF2B5EF4-FFF2-40B4-BE49-F238E27FC236}">
                <a16:creationId xmlns:a16="http://schemas.microsoft.com/office/drawing/2014/main" id="{DA049546-8589-9E29-044E-0CF3A67D98B9}"/>
              </a:ext>
            </a:extLst>
          </p:cNvPr>
          <p:cNvPicPr>
            <a:picLocks noChangeAspect="1"/>
          </p:cNvPicPr>
          <p:nvPr/>
        </p:nvPicPr>
        <p:blipFill>
          <a:blip r:embed="rId4"/>
          <a:stretch>
            <a:fillRect/>
          </a:stretch>
        </p:blipFill>
        <p:spPr>
          <a:xfrm>
            <a:off x="11040837" y="5701311"/>
            <a:ext cx="1094014" cy="1094014"/>
          </a:xfrm>
          <a:prstGeom prst="rect">
            <a:avLst/>
          </a:prstGeom>
        </p:spPr>
      </p:pic>
    </p:spTree>
    <p:extLst>
      <p:ext uri="{BB962C8B-B14F-4D97-AF65-F5344CB8AC3E}">
        <p14:creationId xmlns:p14="http://schemas.microsoft.com/office/powerpoint/2010/main" val="123668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BB6FF-A3E1-188F-847F-70BE906AD19A}"/>
            </a:ext>
          </a:extLst>
        </p:cNvPr>
        <p:cNvGrpSpPr/>
        <p:nvPr/>
      </p:nvGrpSpPr>
      <p:grpSpPr>
        <a:xfrm>
          <a:off x="0" y="0"/>
          <a:ext cx="0" cy="0"/>
          <a:chOff x="0" y="0"/>
          <a:chExt cx="0" cy="0"/>
        </a:xfrm>
      </p:grpSpPr>
      <p:grpSp>
        <p:nvGrpSpPr>
          <p:cNvPr id="12" name="Group 6">
            <a:extLst>
              <a:ext uri="{FF2B5EF4-FFF2-40B4-BE49-F238E27FC236}">
                <a16:creationId xmlns:a16="http://schemas.microsoft.com/office/drawing/2014/main" id="{4F531346-5283-2DC7-B314-0B064F37AB59}"/>
              </a:ext>
            </a:extLst>
          </p:cNvPr>
          <p:cNvGrpSpPr/>
          <p:nvPr/>
        </p:nvGrpSpPr>
        <p:grpSpPr>
          <a:xfrm>
            <a:off x="-421341" y="550039"/>
            <a:ext cx="12613341" cy="1786787"/>
            <a:chOff x="0" y="-38100"/>
            <a:chExt cx="4561086" cy="439623"/>
          </a:xfrm>
        </p:grpSpPr>
        <p:sp>
          <p:nvSpPr>
            <p:cNvPr id="13" name="Freeform 7">
              <a:extLst>
                <a:ext uri="{FF2B5EF4-FFF2-40B4-BE49-F238E27FC236}">
                  <a16:creationId xmlns:a16="http://schemas.microsoft.com/office/drawing/2014/main" id="{A84EBF0D-637F-295D-2D19-892B17CDEC7F}"/>
                </a:ext>
              </a:extLst>
            </p:cNvPr>
            <p:cNvSpPr/>
            <p:nvPr/>
          </p:nvSpPr>
          <p:spPr>
            <a:xfrm>
              <a:off x="149466" y="-1664"/>
              <a:ext cx="4411620" cy="273133"/>
            </a:xfrm>
            <a:custGeom>
              <a:avLst/>
              <a:gdLst/>
              <a:ahLst/>
              <a:cxnLst/>
              <a:rect l="l" t="t" r="r" b="b"/>
              <a:pathLst>
                <a:path w="4433438" h="401523">
                  <a:moveTo>
                    <a:pt x="0" y="0"/>
                  </a:moveTo>
                  <a:lnTo>
                    <a:pt x="4433438" y="0"/>
                  </a:lnTo>
                  <a:lnTo>
                    <a:pt x="4433438" y="401523"/>
                  </a:lnTo>
                  <a:lnTo>
                    <a:pt x="0" y="401523"/>
                  </a:lnTo>
                  <a:close/>
                </a:path>
              </a:pathLst>
            </a:custGeom>
            <a:solidFill>
              <a:srgbClr val="D9ECF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8">
              <a:extLst>
                <a:ext uri="{FF2B5EF4-FFF2-40B4-BE49-F238E27FC236}">
                  <a16:creationId xmlns:a16="http://schemas.microsoft.com/office/drawing/2014/main" id="{5675E5FD-9577-67E6-AC53-3931EB3EDE32}"/>
                </a:ext>
              </a:extLst>
            </p:cNvPr>
            <p:cNvSpPr txBox="1"/>
            <p:nvPr/>
          </p:nvSpPr>
          <p:spPr>
            <a:xfrm>
              <a:off x="0" y="-38100"/>
              <a:ext cx="4433438" cy="439623"/>
            </a:xfrm>
            <a:prstGeom prst="rect">
              <a:avLst/>
            </a:prstGeom>
          </p:spPr>
          <p:txBody>
            <a:bodyPr lIns="33784" tIns="33784" rIns="33784" bIns="33784" rtlCol="0" anchor="ctr"/>
            <a:lstStyle/>
            <a:p>
              <a:pPr marL="0" marR="0" lvl="0" indent="0" algn="ctr" defTabSz="609630" rtl="0" eaLnBrk="1" fontAlgn="auto" latinLnBrk="0" hangingPunct="1">
                <a:lnSpc>
                  <a:spcPts val="156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Rectangle 57">
            <a:extLst>
              <a:ext uri="{FF2B5EF4-FFF2-40B4-BE49-F238E27FC236}">
                <a16:creationId xmlns:a16="http://schemas.microsoft.com/office/drawing/2014/main" id="{5AD07124-3A2E-34AC-976A-13696DC04F81}"/>
              </a:ext>
            </a:extLst>
          </p:cNvPr>
          <p:cNvSpPr/>
          <p:nvPr/>
        </p:nvSpPr>
        <p:spPr>
          <a:xfrm>
            <a:off x="3885656" y="685800"/>
            <a:ext cx="4599517" cy="109271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56B886A6-219A-0548-7952-61F3809DF5CA}"/>
              </a:ext>
            </a:extLst>
          </p:cNvPr>
          <p:cNvSpPr/>
          <p:nvPr/>
        </p:nvSpPr>
        <p:spPr>
          <a:xfrm>
            <a:off x="7383" y="1780579"/>
            <a:ext cx="6077904" cy="408624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EA92E114-14AD-EEDD-3D70-CE69F2196507}"/>
              </a:ext>
            </a:extLst>
          </p:cNvPr>
          <p:cNvSpPr/>
          <p:nvPr/>
        </p:nvSpPr>
        <p:spPr>
          <a:xfrm>
            <a:off x="6095764" y="1786635"/>
            <a:ext cx="6088853" cy="4072177"/>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F7DF2A48-6086-0366-0C1F-1AFA081F59DF}"/>
              </a:ext>
            </a:extLst>
          </p:cNvPr>
          <p:cNvSpPr/>
          <p:nvPr/>
        </p:nvSpPr>
        <p:spPr>
          <a:xfrm>
            <a:off x="0" y="5875657"/>
            <a:ext cx="6095764" cy="9823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Top Corners Rounded 75">
            <a:extLst>
              <a:ext uri="{FF2B5EF4-FFF2-40B4-BE49-F238E27FC236}">
                <a16:creationId xmlns:a16="http://schemas.microsoft.com/office/drawing/2014/main" id="{860EF102-281A-71B6-2EAC-1A8526FE4727}"/>
              </a:ext>
            </a:extLst>
          </p:cNvPr>
          <p:cNvSpPr/>
          <p:nvPr/>
        </p:nvSpPr>
        <p:spPr>
          <a:xfrm rot="5400000">
            <a:off x="1006074" y="836299"/>
            <a:ext cx="3376671" cy="5425481"/>
          </a:xfrm>
          <a:prstGeom prst="round2SameRect">
            <a:avLst>
              <a:gd name="adj1" fmla="val 11210"/>
              <a:gd name="adj2" fmla="val 0"/>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2">
            <a:extLst>
              <a:ext uri="{FF2B5EF4-FFF2-40B4-BE49-F238E27FC236}">
                <a16:creationId xmlns:a16="http://schemas.microsoft.com/office/drawing/2014/main" id="{1FA3F3C5-ACCC-0DF6-A92B-6BA128B2EE5E}"/>
              </a:ext>
            </a:extLst>
          </p:cNvPr>
          <p:cNvGrpSpPr>
            <a:grpSpLocks noGrp="1" noUngrp="1" noRot="1" noMove="1" noResize="1"/>
          </p:cNvGrpSpPr>
          <p:nvPr/>
        </p:nvGrpSpPr>
        <p:grpSpPr>
          <a:xfrm>
            <a:off x="0" y="0"/>
            <a:ext cx="12192000" cy="685800"/>
            <a:chOff x="0" y="0"/>
            <a:chExt cx="4433438" cy="249486"/>
          </a:xfrm>
        </p:grpSpPr>
        <p:sp>
          <p:nvSpPr>
            <p:cNvPr id="3" name="Freeform 3">
              <a:extLst>
                <a:ext uri="{FF2B5EF4-FFF2-40B4-BE49-F238E27FC236}">
                  <a16:creationId xmlns:a16="http://schemas.microsoft.com/office/drawing/2014/main" id="{939E2E36-786B-D34B-F877-1810603DD4EC}"/>
                </a:ext>
              </a:extLst>
            </p:cNvPr>
            <p:cNvSpPr>
              <a:spLocks noGrp="1" noRot="1" noMove="1" noResize="1" noEditPoints="1" noAdjustHandles="1" noChangeArrowheads="1" noChangeShapeType="1"/>
            </p:cNvSpPr>
            <p:nvPr/>
          </p:nvSpPr>
          <p:spPr>
            <a:xfrm>
              <a:off x="0" y="0"/>
              <a:ext cx="4433438" cy="249486"/>
            </a:xfrm>
            <a:custGeom>
              <a:avLst/>
              <a:gdLst/>
              <a:ahLst/>
              <a:cxnLst/>
              <a:rect l="l" t="t" r="r" b="b"/>
              <a:pathLst>
                <a:path w="4433438" h="249486">
                  <a:moveTo>
                    <a:pt x="0" y="0"/>
                  </a:moveTo>
                  <a:lnTo>
                    <a:pt x="4433438" y="0"/>
                  </a:lnTo>
                  <a:lnTo>
                    <a:pt x="4433438" y="249486"/>
                  </a:lnTo>
                  <a:lnTo>
                    <a:pt x="0" y="249486"/>
                  </a:lnTo>
                  <a:close/>
                </a:path>
              </a:pathLst>
            </a:custGeom>
            <a:solidFill>
              <a:srgbClr val="034F6E"/>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F689A84B-1407-D11B-48E9-817A2BCB49A5}"/>
                </a:ext>
              </a:extLst>
            </p:cNvPr>
            <p:cNvSpPr txBox="1">
              <a:spLocks/>
            </p:cNvSpPr>
            <p:nvPr/>
          </p:nvSpPr>
          <p:spPr>
            <a:xfrm>
              <a:off x="0" y="-38100"/>
              <a:ext cx="4433438" cy="287586"/>
            </a:xfrm>
            <a:prstGeom prst="rect">
              <a:avLst/>
            </a:prstGeom>
          </p:spPr>
          <p:txBody>
            <a:bodyPr lIns="33784" tIns="33784" rIns="33784" bIns="33784" rtlCol="0" anchor="ctr"/>
            <a:lstStyle/>
            <a:p>
              <a:pPr marL="0" marR="0" lvl="0" indent="0" algn="ctr" defTabSz="609630" rtl="0" eaLnBrk="1" fontAlgn="auto" latinLnBrk="0" hangingPunct="1">
                <a:lnSpc>
                  <a:spcPts val="156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E8A5EF4F-EFB3-8A28-0CA9-3E39EB7E5B2A}"/>
              </a:ext>
            </a:extLst>
          </p:cNvPr>
          <p:cNvSpPr txBox="1"/>
          <p:nvPr/>
        </p:nvSpPr>
        <p:spPr>
          <a:xfrm>
            <a:off x="85522" y="982344"/>
            <a:ext cx="2891136" cy="252249"/>
          </a:xfrm>
          <a:prstGeom prst="rect">
            <a:avLst/>
          </a:prstGeom>
        </p:spPr>
        <p:txBody>
          <a:bodyPr lIns="0" tIns="0" rIns="0" bIns="0" rtlCol="0" anchor="t">
            <a:spAutoFit/>
          </a:bodyPr>
          <a:lstStyle/>
          <a:p>
            <a:pPr marL="0" marR="0" lvl="0" indent="0" algn="l" defTabSz="609630" rtl="0" eaLnBrk="1" fontAlgn="auto" latinLnBrk="0" hangingPunct="1">
              <a:lnSpc>
                <a:spcPts val="2162"/>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51" name="TextBox 51">
            <a:extLst>
              <a:ext uri="{FF2B5EF4-FFF2-40B4-BE49-F238E27FC236}">
                <a16:creationId xmlns:a16="http://schemas.microsoft.com/office/drawing/2014/main" id="{7425CC54-51F2-906F-81B7-D4497C011404}"/>
              </a:ext>
            </a:extLst>
          </p:cNvPr>
          <p:cNvSpPr txBox="1">
            <a:spLocks noGrp="1"/>
          </p:cNvSpPr>
          <p:nvPr>
            <p:ph type="title" idx="4294967295"/>
          </p:nvPr>
        </p:nvSpPr>
        <p:spPr>
          <a:xfrm>
            <a:off x="163972" y="24402"/>
            <a:ext cx="9884872" cy="4956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302"/>
              </a:lnSpc>
              <a:spcBef>
                <a:spcPts val="0"/>
              </a:spcBef>
              <a:defRPr/>
            </a:pPr>
            <a:r>
              <a:rPr lang="fr-FR" sz="2133">
                <a:solidFill>
                  <a:srgbClr val="FFFFFF"/>
                </a:solidFill>
                <a:latin typeface="Hammersmith One"/>
                <a:ea typeface="Hammersmith One"/>
                <a:cs typeface="Hammersmith One"/>
                <a:sym typeface="Hammersmith One"/>
              </a:rPr>
              <a:t>Annexe A:  Une stratégie en matière d’IA pour la fonction publique fédérale</a:t>
            </a:r>
            <a:endParaRPr lang="en-US" sz="2133">
              <a:solidFill>
                <a:srgbClr val="FFFFFF"/>
              </a:solidFill>
              <a:latin typeface="Hammersmith One"/>
              <a:ea typeface="Hammersmith One"/>
              <a:cs typeface="Hammersmith One"/>
              <a:sym typeface="Hammersmith One"/>
            </a:endParaRPr>
          </a:p>
        </p:txBody>
      </p:sp>
      <p:sp>
        <p:nvSpPr>
          <p:cNvPr id="64" name="Freeform 64">
            <a:extLst>
              <a:ext uri="{FF2B5EF4-FFF2-40B4-BE49-F238E27FC236}">
                <a16:creationId xmlns:a16="http://schemas.microsoft.com/office/drawing/2014/main" id="{E4C60722-BE41-C9EA-D050-723DE3D20516}"/>
              </a:ext>
            </a:extLst>
          </p:cNvPr>
          <p:cNvSpPr/>
          <p:nvPr/>
        </p:nvSpPr>
        <p:spPr>
          <a:xfrm>
            <a:off x="6074573" y="5866825"/>
            <a:ext cx="6117427" cy="991175"/>
          </a:xfrm>
          <a:custGeom>
            <a:avLst/>
            <a:gdLst/>
            <a:ahLst/>
            <a:cxnLst/>
            <a:rect l="l" t="t" r="r" b="b"/>
            <a:pathLst>
              <a:path w="1457692" h="506990">
                <a:moveTo>
                  <a:pt x="0" y="0"/>
                </a:moveTo>
                <a:lnTo>
                  <a:pt x="1457692" y="0"/>
                </a:lnTo>
                <a:lnTo>
                  <a:pt x="1457692" y="506990"/>
                </a:lnTo>
                <a:lnTo>
                  <a:pt x="0" y="506990"/>
                </a:lnTo>
                <a:close/>
              </a:path>
            </a:pathLst>
          </a:custGeom>
          <a:solidFill>
            <a:srgbClr val="C3D4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E2AEC614-06C4-A618-82AC-5D2CDB9A3E19}"/>
              </a:ext>
            </a:extLst>
          </p:cNvPr>
          <p:cNvSpPr/>
          <p:nvPr/>
        </p:nvSpPr>
        <p:spPr>
          <a:xfrm rot="5400000">
            <a:off x="-356596" y="2217294"/>
            <a:ext cx="3376671" cy="2663486"/>
          </a:xfrm>
          <a:prstGeom prst="round2SameRect">
            <a:avLst>
              <a:gd name="adj1" fmla="val 1121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29D3859C-3944-D615-4831-AAA9C3A614DC}"/>
              </a:ext>
            </a:extLst>
          </p:cNvPr>
          <p:cNvSpPr txBox="1"/>
          <p:nvPr/>
        </p:nvSpPr>
        <p:spPr>
          <a:xfrm>
            <a:off x="10394462" y="28583"/>
            <a:ext cx="1759630" cy="389979"/>
          </a:xfrm>
          <a:prstGeom prst="rect">
            <a:avLst/>
          </a:prstGeom>
          <a:noFill/>
        </p:spPr>
        <p:txBody>
          <a:bodyPr wrap="square" lIns="60960" tIns="30480" rIns="60960" bIns="30480" anchor="t">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Calibri"/>
                <a:ea typeface="+mn-ea"/>
                <a:cs typeface="+mn-cs"/>
              </a:rPr>
              <a:t>NON CLASSIFIÉ</a:t>
            </a:r>
          </a:p>
          <a:p>
            <a:pPr marL="0" marR="0" lvl="0" indent="0" algn="r" defTabSz="60963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Calibri"/>
                <a:ea typeface="+mn-ea"/>
                <a:cs typeface="+mn-cs"/>
              </a:rPr>
              <a:t>Juin 2025</a:t>
            </a: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56">
            <a:extLst>
              <a:ext uri="{FF2B5EF4-FFF2-40B4-BE49-F238E27FC236}">
                <a16:creationId xmlns:a16="http://schemas.microsoft.com/office/drawing/2014/main" id="{614209ED-E170-5646-E0C7-DEE302F1FE95}"/>
              </a:ext>
            </a:extLst>
          </p:cNvPr>
          <p:cNvSpPr txBox="1"/>
          <p:nvPr/>
        </p:nvSpPr>
        <p:spPr>
          <a:xfrm>
            <a:off x="760512" y="6155510"/>
            <a:ext cx="5292584" cy="565091"/>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fr-FR" sz="1067" b="0" i="0" u="none" strike="noStrike" kern="1200" cap="none" spc="0" normalizeH="0" baseline="0" noProof="0">
                <a:ln>
                  <a:noFill/>
                </a:ln>
                <a:solidFill>
                  <a:prstClr val="black"/>
                </a:solidFill>
                <a:effectLst/>
                <a:uLnTx/>
                <a:uFillTx/>
                <a:latin typeface="Calibri"/>
                <a:ea typeface="+mn-ea"/>
                <a:cs typeface="+mn-cs"/>
              </a:rPr>
              <a:t>De mai à octobre 2024, le GC a tenu des consultations en personne et en ligne pour mobiliser le public, les fonctionnaires fédéraux et les intervenants de la recherche, de l’industrie, de la société civile, des agents négociateurs et des organisations autochtones sur les domaines d’intérêt proposés par la Stratégie.  Leurs commentaires ont contribué à façonner la Stratégie.</a:t>
            </a:r>
            <a:endParaRPr kumimoji="0" lang="en-US" sz="1067" b="0" i="0" u="none" strike="noStrike" kern="1200" cap="none" spc="0" normalizeH="0" baseline="0" noProof="0">
              <a:ln>
                <a:noFill/>
              </a:ln>
              <a:solidFill>
                <a:prstClr val="black"/>
              </a:solidFill>
              <a:effectLst/>
              <a:uLnTx/>
              <a:uFillTx/>
              <a:latin typeface="Calibri"/>
              <a:ea typeface="+mn-ea"/>
              <a:cs typeface="+mn-cs"/>
            </a:endParaRPr>
          </a:p>
        </p:txBody>
      </p:sp>
      <p:sp>
        <p:nvSpPr>
          <p:cNvPr id="26" name="Slide Number Placeholder 2">
            <a:extLst>
              <a:ext uri="{FF2B5EF4-FFF2-40B4-BE49-F238E27FC236}">
                <a16:creationId xmlns:a16="http://schemas.microsoft.com/office/drawing/2014/main" id="{E24A7322-9CD7-456C-D497-C4943F333076}"/>
              </a:ext>
            </a:extLst>
          </p:cNvPr>
          <p:cNvSpPr txBox="1">
            <a:spLocks/>
          </p:cNvSpPr>
          <p:nvPr/>
        </p:nvSpPr>
        <p:spPr>
          <a:xfrm>
            <a:off x="9315233" y="6537540"/>
            <a:ext cx="2844800" cy="365125"/>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0" i="0" u="none" strike="noStrike" kern="1200" cap="none" spc="0" normalizeH="0" baseline="0" noProof="0">
                <a:ln>
                  <a:noFill/>
                </a:ln>
                <a:solidFill>
                  <a:prstClr val="black">
                    <a:lumMod val="75000"/>
                    <a:lumOff val="2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CF2EB403-DE83-BFDE-0597-C0793ECE5A46}"/>
              </a:ext>
            </a:extLst>
          </p:cNvPr>
          <p:cNvSpPr txBox="1"/>
          <p:nvPr/>
        </p:nvSpPr>
        <p:spPr>
          <a:xfrm>
            <a:off x="4648004" y="943083"/>
            <a:ext cx="3742603" cy="626646"/>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fr-FR" sz="1067" b="0" i="0" u="none" strike="noStrike" kern="1200" cap="none" spc="0" normalizeH="0" baseline="0" noProof="0">
                <a:ln>
                  <a:noFill/>
                </a:ln>
                <a:solidFill>
                  <a:srgbClr val="242424"/>
                </a:solidFill>
                <a:effectLst/>
                <a:uLnTx/>
                <a:uFillTx/>
                <a:latin typeface="Calibri"/>
                <a:ea typeface="+mn-ea"/>
                <a:cs typeface="+mn-cs"/>
              </a:rPr>
              <a:t>L’adoption responsable de l’IA permet au gouvernement du Canada d’offrir des services de calibre mondial, d’offrir un milieu de travail plus innovateur et efficace, de protéger ses intérêts et d’accélérer les découvertes scientifiques au profit de tous.</a:t>
            </a:r>
            <a:endParaRPr kumimoji="0" lang="en-US" sz="1067" b="0" i="0" u="none" strike="noStrike" kern="1200" cap="none" spc="0" normalizeH="0" baseline="0" noProof="0">
              <a:ln>
                <a:noFill/>
              </a:ln>
              <a:solidFill>
                <a:srgbClr val="242424"/>
              </a:solidFill>
              <a:effectLst/>
              <a:uLnTx/>
              <a:uFillTx/>
              <a:latin typeface="Calibri"/>
              <a:ea typeface="+mn-ea"/>
              <a:cs typeface="+mn-cs"/>
            </a:endParaRPr>
          </a:p>
        </p:txBody>
      </p:sp>
      <p:graphicFrame>
        <p:nvGraphicFramePr>
          <p:cNvPr id="47" name="Diagram 46">
            <a:extLst>
              <a:ext uri="{FF2B5EF4-FFF2-40B4-BE49-F238E27FC236}">
                <a16:creationId xmlns:a16="http://schemas.microsoft.com/office/drawing/2014/main" id="{22CB26DA-3098-B68D-AFA2-E457CC242B69}"/>
              </a:ext>
            </a:extLst>
          </p:cNvPr>
          <p:cNvGraphicFramePr/>
          <p:nvPr/>
        </p:nvGraphicFramePr>
        <p:xfrm>
          <a:off x="5203657" y="2127992"/>
          <a:ext cx="8044298" cy="3531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TextBox 85">
            <a:extLst>
              <a:ext uri="{FF2B5EF4-FFF2-40B4-BE49-F238E27FC236}">
                <a16:creationId xmlns:a16="http://schemas.microsoft.com/office/drawing/2014/main" id="{5F44A9E2-6C25-2118-E694-DE1786A63B90}"/>
              </a:ext>
            </a:extLst>
          </p:cNvPr>
          <p:cNvSpPr txBox="1"/>
          <p:nvPr/>
        </p:nvSpPr>
        <p:spPr>
          <a:xfrm>
            <a:off x="6932285" y="6136934"/>
            <a:ext cx="5241619" cy="722827"/>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267"/>
              </a:lnSpc>
              <a:spcBef>
                <a:spcPts val="0"/>
              </a:spcBef>
              <a:spcAft>
                <a:spcPts val="0"/>
              </a:spcAft>
              <a:buClrTx/>
              <a:buSzTx/>
              <a:buFontTx/>
              <a:buNone/>
              <a:tabLst/>
              <a:defRPr/>
            </a:pPr>
            <a:r>
              <a:rPr kumimoji="0" lang="fr-FR" sz="1067" b="0" i="0" u="none" strike="noStrike" kern="1200" cap="none" spc="0" normalizeH="0" baseline="0" noProof="0">
                <a:ln>
                  <a:noFill/>
                </a:ln>
                <a:solidFill>
                  <a:prstClr val="black"/>
                </a:solidFill>
                <a:effectLst/>
                <a:uLnTx/>
                <a:uFillTx/>
                <a:latin typeface="Calibri"/>
                <a:ea typeface="+mn-ea"/>
                <a:cs typeface="+mn-cs"/>
              </a:rPr>
              <a:t>Janvier 2025 : Publication du rapport Consultations sur ce que nous avons entendu sur la Stratégie d’IA du GC</a:t>
            </a:r>
          </a:p>
          <a:p>
            <a:pPr marL="0" marR="0" lvl="0" indent="0" algn="l" defTabSz="609630" rtl="0" eaLnBrk="1" fontAlgn="auto" latinLnBrk="0" hangingPunct="1">
              <a:lnSpc>
                <a:spcPts val="1267"/>
              </a:lnSpc>
              <a:spcBef>
                <a:spcPts val="0"/>
              </a:spcBef>
              <a:spcAft>
                <a:spcPts val="0"/>
              </a:spcAft>
              <a:buClrTx/>
              <a:buSzTx/>
              <a:buFontTx/>
              <a:buNone/>
              <a:tabLst/>
              <a:defRPr/>
            </a:pPr>
            <a:r>
              <a:rPr kumimoji="0" lang="fr-FR" sz="1067" b="0" i="0" u="none" strike="noStrike" kern="1200" cap="none" spc="0" normalizeH="0" baseline="0" noProof="0">
                <a:ln>
                  <a:noFill/>
                </a:ln>
                <a:solidFill>
                  <a:prstClr val="black"/>
                </a:solidFill>
                <a:effectLst/>
                <a:uLnTx/>
                <a:uFillTx/>
                <a:latin typeface="Calibri"/>
                <a:ea typeface="+mn-ea"/>
                <a:cs typeface="+mn-cs"/>
              </a:rPr>
              <a:t>Mars 2025 : Publication de la Stratégie d’IA du GC</a:t>
            </a:r>
          </a:p>
          <a:p>
            <a:pPr marL="0" marR="0" lvl="0" indent="0" algn="l" defTabSz="609630" rtl="0" eaLnBrk="1" fontAlgn="auto" latinLnBrk="0" hangingPunct="1">
              <a:lnSpc>
                <a:spcPts val="1267"/>
              </a:lnSpc>
              <a:spcBef>
                <a:spcPts val="0"/>
              </a:spcBef>
              <a:spcAft>
                <a:spcPts val="0"/>
              </a:spcAft>
              <a:buClrTx/>
              <a:buSzTx/>
              <a:buFontTx/>
              <a:buNone/>
              <a:tabLst/>
              <a:defRPr/>
            </a:pPr>
            <a:r>
              <a:rPr kumimoji="0" lang="fr-FR" sz="1067" b="0" i="0" u="none" strike="noStrike" kern="1200" cap="none" spc="0" normalizeH="0" baseline="0" noProof="0">
                <a:ln>
                  <a:noFill/>
                </a:ln>
                <a:solidFill>
                  <a:prstClr val="black"/>
                </a:solidFill>
                <a:effectLst/>
                <a:uLnTx/>
                <a:uFillTx/>
                <a:latin typeface="Calibri"/>
                <a:ea typeface="+mn-ea"/>
                <a:cs typeface="+mn-cs"/>
              </a:rPr>
              <a:t>Été 2025 : plan de mise en œuvre</a:t>
            </a:r>
          </a:p>
        </p:txBody>
      </p:sp>
      <p:sp>
        <p:nvSpPr>
          <p:cNvPr id="66" name="TextBox 66">
            <a:extLst>
              <a:ext uri="{FF2B5EF4-FFF2-40B4-BE49-F238E27FC236}">
                <a16:creationId xmlns:a16="http://schemas.microsoft.com/office/drawing/2014/main" id="{2F57046D-C740-39AD-FDC7-FD135B679101}"/>
              </a:ext>
            </a:extLst>
          </p:cNvPr>
          <p:cNvSpPr txBox="1"/>
          <p:nvPr/>
        </p:nvSpPr>
        <p:spPr>
          <a:xfrm>
            <a:off x="6322686" y="5893113"/>
            <a:ext cx="2428239" cy="253274"/>
          </a:xfrm>
          <a:prstGeom prst="rect">
            <a:avLst/>
          </a:prstGeom>
        </p:spPr>
        <p:txBody>
          <a:bodyPr wrap="square" lIns="0" tIns="0" rIns="0" bIns="0" rtlCol="0" anchor="t">
            <a:spAutoFit/>
          </a:bodyPr>
          <a:lstStyle/>
          <a:p>
            <a:pPr marL="0" marR="0" lvl="0" indent="0" algn="l" defTabSz="609630" rtl="0" eaLnBrk="1" fontAlgn="auto" latinLnBrk="0" hangingPunct="1">
              <a:lnSpc>
                <a:spcPts val="2080"/>
              </a:lnSpc>
              <a:spcBef>
                <a:spcPts val="0"/>
              </a:spcBef>
              <a:spcAft>
                <a:spcPts val="0"/>
              </a:spcAft>
              <a:buClrTx/>
              <a:buSzTx/>
              <a:buFontTx/>
              <a:buNone/>
              <a:tabLst/>
              <a:defRPr/>
            </a:pPr>
            <a:r>
              <a:rPr kumimoji="0" lang="en-US" sz="1333" b="0" i="0" u="none" strike="noStrike" kern="1200" cap="none" spc="0" normalizeH="0" baseline="0" noProof="0" err="1">
                <a:ln>
                  <a:noFill/>
                </a:ln>
                <a:solidFill>
                  <a:srgbClr val="000000"/>
                </a:solidFill>
                <a:effectLst/>
                <a:uLnTx/>
                <a:uFillTx/>
                <a:latin typeface="Hammersmith One"/>
                <a:ea typeface="Hammersmith One"/>
                <a:cs typeface="Hammersmith One"/>
                <a:sym typeface="Hammersmith One"/>
              </a:rPr>
              <a:t>Prochaines</a:t>
            </a:r>
            <a:r>
              <a:rPr kumimoji="0" lang="en-US" sz="1333"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rPr>
              <a:t> étapes</a:t>
            </a:r>
          </a:p>
        </p:txBody>
      </p:sp>
      <p:sp>
        <p:nvSpPr>
          <p:cNvPr id="54" name="TextBox 54">
            <a:extLst>
              <a:ext uri="{FF2B5EF4-FFF2-40B4-BE49-F238E27FC236}">
                <a16:creationId xmlns:a16="http://schemas.microsoft.com/office/drawing/2014/main" id="{374C8418-CF16-8F2F-6BCA-8DA302E77C9F}"/>
              </a:ext>
            </a:extLst>
          </p:cNvPr>
          <p:cNvSpPr txBox="1"/>
          <p:nvPr/>
        </p:nvSpPr>
        <p:spPr>
          <a:xfrm>
            <a:off x="780795" y="979021"/>
            <a:ext cx="3027887" cy="706155"/>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fr-FR" sz="1067" b="0" i="0" u="none" strike="noStrike" kern="1200" cap="none" spc="0" normalizeH="0" baseline="0" noProof="0">
                <a:ln>
                  <a:noFill/>
                </a:ln>
                <a:solidFill>
                  <a:srgbClr val="242424"/>
                </a:solidFill>
                <a:effectLst/>
                <a:uLnTx/>
                <a:uFillTx/>
                <a:latin typeface="Calibri"/>
                <a:ea typeface="+mn-ea"/>
                <a:cs typeface="+mn-cs"/>
              </a:rPr>
              <a:t>Le Secrétariat du Conseil du Trésor du Canada a élaboré une stratégie en matière d’IA pour la fonction publique fédérale afin de s’assurer que l’adoption de l’IA est accélérée de façon responsable, inclusive et sécuritaire.</a:t>
            </a:r>
            <a:endParaRPr kumimoji="0" lang="en-US" sz="1067" b="0" i="0" u="none" strike="noStrike" kern="1200" cap="none" spc="0" normalizeH="0" baseline="0" noProof="0">
              <a:ln>
                <a:noFill/>
              </a:ln>
              <a:solidFill>
                <a:srgbClr val="242424"/>
              </a:solidFill>
              <a:effectLst/>
              <a:uLnTx/>
              <a:uFillTx/>
              <a:latin typeface="Calibri"/>
              <a:ea typeface="+mn-ea"/>
              <a:cs typeface="+mn-cs"/>
              <a:sym typeface="Calibri (MS)"/>
            </a:endParaRPr>
          </a:p>
        </p:txBody>
      </p:sp>
      <p:sp>
        <p:nvSpPr>
          <p:cNvPr id="10" name="TextBox 9">
            <a:extLst>
              <a:ext uri="{FF2B5EF4-FFF2-40B4-BE49-F238E27FC236}">
                <a16:creationId xmlns:a16="http://schemas.microsoft.com/office/drawing/2014/main" id="{41FBCF8F-C156-D90B-0A7F-8EABD032E007}"/>
              </a:ext>
            </a:extLst>
          </p:cNvPr>
          <p:cNvSpPr txBox="1"/>
          <p:nvPr/>
        </p:nvSpPr>
        <p:spPr>
          <a:xfrm>
            <a:off x="9114043" y="939022"/>
            <a:ext cx="2961247" cy="626646"/>
          </a:xfrm>
          <a:prstGeom prst="rect">
            <a:avLst/>
          </a:prstGeom>
          <a:noFill/>
        </p:spPr>
        <p:txBody>
          <a:bodyPr wrap="square" lIns="60960" tIns="30480" rIns="60960" bIns="3048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fr-FR" sz="1067" b="0" i="0" u="none" strike="noStrike" kern="1200" cap="none" spc="0" normalizeH="0" baseline="0" noProof="0">
                <a:ln>
                  <a:noFill/>
                </a:ln>
                <a:solidFill>
                  <a:srgbClr val="242424"/>
                </a:solidFill>
                <a:effectLst/>
                <a:uLnTx/>
                <a:uFillTx/>
                <a:latin typeface="Calibri"/>
                <a:ea typeface="+mn-ea"/>
                <a:cs typeface="+mn-cs"/>
              </a:rPr>
              <a:t>Toutes les technologies d’IA adaptives, à n’importe quelle étape du cycle de vie de l’IA, qui sont développées ou achetées pour être utilisées par un ministère du GC à des fins internes ou externes.</a:t>
            </a:r>
            <a:endParaRPr kumimoji="0" lang="en-US" sz="1067" b="0" i="0" u="none" strike="noStrike" kern="1200" cap="none" spc="0" normalizeH="0" baseline="0" noProof="0">
              <a:ln>
                <a:noFill/>
              </a:ln>
              <a:solidFill>
                <a:srgbClr val="242424"/>
              </a:solidFill>
              <a:effectLst/>
              <a:uLnTx/>
              <a:uFillTx/>
              <a:latin typeface="Calibri"/>
              <a:ea typeface="+mn-ea"/>
              <a:cs typeface="+mn-cs"/>
            </a:endParaRPr>
          </a:p>
        </p:txBody>
      </p:sp>
      <p:sp>
        <p:nvSpPr>
          <p:cNvPr id="6" name="TextBox 66">
            <a:extLst>
              <a:ext uri="{FF2B5EF4-FFF2-40B4-BE49-F238E27FC236}">
                <a16:creationId xmlns:a16="http://schemas.microsoft.com/office/drawing/2014/main" id="{ACCD6DE1-7053-9123-4074-C5D3FEB28460}"/>
              </a:ext>
            </a:extLst>
          </p:cNvPr>
          <p:cNvSpPr txBox="1"/>
          <p:nvPr/>
        </p:nvSpPr>
        <p:spPr>
          <a:xfrm>
            <a:off x="-1297433" y="5856500"/>
            <a:ext cx="3991842" cy="253274"/>
          </a:xfrm>
          <a:prstGeom prst="rect">
            <a:avLst/>
          </a:prstGeom>
        </p:spPr>
        <p:txBody>
          <a:bodyPr wrap="square" lIns="0" tIns="0" rIns="0" bIns="0" rtlCol="0" anchor="t">
            <a:spAutoFit/>
          </a:bodyPr>
          <a:lstStyle/>
          <a:p>
            <a:pPr marL="0" marR="0" lvl="0" indent="0" algn="ctr" defTabSz="609630" rtl="0" eaLnBrk="1" fontAlgn="auto" latinLnBrk="0" hangingPunct="1">
              <a:lnSpc>
                <a:spcPts val="2080"/>
              </a:lnSpc>
              <a:spcBef>
                <a:spcPts val="0"/>
              </a:spcBef>
              <a:spcAft>
                <a:spcPts val="0"/>
              </a:spcAft>
              <a:buClrTx/>
              <a:buSzTx/>
              <a:buFontTx/>
              <a:buNone/>
              <a:tabLst/>
              <a:defRPr/>
            </a:pPr>
            <a:r>
              <a:rPr kumimoji="0" lang="en-US" sz="1333" b="0" i="0" u="none" strike="noStrike" kern="1200" cap="none" spc="0" normalizeH="0" baseline="0" noProof="0">
                <a:ln>
                  <a:noFill/>
                </a:ln>
                <a:solidFill>
                  <a:srgbClr val="000000"/>
                </a:solidFill>
                <a:effectLst/>
                <a:uLnTx/>
                <a:uFillTx/>
                <a:latin typeface="Hammersmith One"/>
                <a:ea typeface="+mn-ea"/>
                <a:cs typeface="+mn-cs"/>
                <a:sym typeface="Hammersmith One"/>
              </a:rPr>
              <a:t>Consultations</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Graphic 6" descr="Customer review with solid fill">
            <a:extLst>
              <a:ext uri="{FF2B5EF4-FFF2-40B4-BE49-F238E27FC236}">
                <a16:creationId xmlns:a16="http://schemas.microsoft.com/office/drawing/2014/main" id="{C5B8FFFD-CC18-0A8C-25DC-3AF856D782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39" y="6106568"/>
            <a:ext cx="609600" cy="609600"/>
          </a:xfrm>
          <a:prstGeom prst="rect">
            <a:avLst/>
          </a:prstGeom>
        </p:spPr>
      </p:pic>
      <p:pic>
        <p:nvPicPr>
          <p:cNvPr id="14" name="Graphic 13" descr="Bullseye with solid fill">
            <a:extLst>
              <a:ext uri="{FF2B5EF4-FFF2-40B4-BE49-F238E27FC236}">
                <a16:creationId xmlns:a16="http://schemas.microsoft.com/office/drawing/2014/main" id="{A03BB113-9F46-1246-B1F5-3D5DD96BFE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8359" y="943569"/>
            <a:ext cx="609600" cy="609600"/>
          </a:xfrm>
          <a:prstGeom prst="rect">
            <a:avLst/>
          </a:prstGeom>
        </p:spPr>
      </p:pic>
      <p:pic>
        <p:nvPicPr>
          <p:cNvPr id="22" name="Graphic 21" descr="Checklist with solid fill">
            <a:extLst>
              <a:ext uri="{FF2B5EF4-FFF2-40B4-BE49-F238E27FC236}">
                <a16:creationId xmlns:a16="http://schemas.microsoft.com/office/drawing/2014/main" id="{034E5341-83FF-AA23-731F-2D995E6FC6D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535238" y="934555"/>
            <a:ext cx="609600" cy="609600"/>
          </a:xfrm>
          <a:prstGeom prst="rect">
            <a:avLst/>
          </a:prstGeom>
        </p:spPr>
      </p:pic>
      <p:pic>
        <p:nvPicPr>
          <p:cNvPr id="25" name="Graphic 24" descr="Route (Two Pins With A Path) with solid fill">
            <a:extLst>
              <a:ext uri="{FF2B5EF4-FFF2-40B4-BE49-F238E27FC236}">
                <a16:creationId xmlns:a16="http://schemas.microsoft.com/office/drawing/2014/main" id="{F7A8506D-6390-5655-3AD7-DC6D7DD1846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22685" y="6110503"/>
            <a:ext cx="609600" cy="609600"/>
          </a:xfrm>
          <a:prstGeom prst="rect">
            <a:avLst/>
          </a:prstGeom>
        </p:spPr>
      </p:pic>
      <p:graphicFrame>
        <p:nvGraphicFramePr>
          <p:cNvPr id="28" name="Diagram 27">
            <a:extLst>
              <a:ext uri="{FF2B5EF4-FFF2-40B4-BE49-F238E27FC236}">
                <a16:creationId xmlns:a16="http://schemas.microsoft.com/office/drawing/2014/main" id="{B79DB06A-5500-5EA2-FDE6-6E21DD6E7AE9}"/>
              </a:ext>
            </a:extLst>
          </p:cNvPr>
          <p:cNvGraphicFramePr/>
          <p:nvPr/>
        </p:nvGraphicFramePr>
        <p:xfrm>
          <a:off x="-895020" y="2220445"/>
          <a:ext cx="7598972" cy="352625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9" name="TextBox 53">
            <a:extLst>
              <a:ext uri="{FF2B5EF4-FFF2-40B4-BE49-F238E27FC236}">
                <a16:creationId xmlns:a16="http://schemas.microsoft.com/office/drawing/2014/main" id="{C38B8B27-1194-557B-7CDD-BC5587C253E2}"/>
              </a:ext>
            </a:extLst>
          </p:cNvPr>
          <p:cNvSpPr txBox="1"/>
          <p:nvPr/>
        </p:nvSpPr>
        <p:spPr>
          <a:xfrm>
            <a:off x="6447270" y="1789977"/>
            <a:ext cx="3552530" cy="282770"/>
          </a:xfrm>
          <a:prstGeom prst="rect">
            <a:avLst/>
          </a:prstGeom>
        </p:spPr>
        <p:txBody>
          <a:bodyPr wrap="square" lIns="0" tIns="0" rIns="0" bIns="0" rtlCol="0" anchor="t">
            <a:spAutoFit/>
          </a:bodyPr>
          <a:lstStyle/>
          <a:p>
            <a:pPr marL="0" marR="0" lvl="0" indent="0" algn="l" defTabSz="609630" rtl="0" eaLnBrk="1" fontAlgn="auto" latinLnBrk="0" hangingPunct="1">
              <a:lnSpc>
                <a:spcPts val="2253"/>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rPr>
              <a:t>Priorités de la stratégie d’IA</a:t>
            </a:r>
            <a:endParaRPr kumimoji="0" lang="en-US"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endParaRPr>
          </a:p>
        </p:txBody>
      </p:sp>
      <p:sp>
        <p:nvSpPr>
          <p:cNvPr id="57" name="TextBox 53">
            <a:extLst>
              <a:ext uri="{FF2B5EF4-FFF2-40B4-BE49-F238E27FC236}">
                <a16:creationId xmlns:a16="http://schemas.microsoft.com/office/drawing/2014/main" id="{1AB428E0-84FA-F336-E6ED-7025BB5CDD49}"/>
              </a:ext>
            </a:extLst>
          </p:cNvPr>
          <p:cNvSpPr txBox="1"/>
          <p:nvPr/>
        </p:nvSpPr>
        <p:spPr>
          <a:xfrm>
            <a:off x="369367" y="1840015"/>
            <a:ext cx="3593111" cy="282770"/>
          </a:xfrm>
          <a:prstGeom prst="rect">
            <a:avLst/>
          </a:prstGeom>
        </p:spPr>
        <p:txBody>
          <a:bodyPr wrap="square" lIns="0" tIns="0" rIns="0" bIns="0" rtlCol="0" anchor="t">
            <a:spAutoFit/>
          </a:bodyPr>
          <a:lstStyle/>
          <a:p>
            <a:pPr marL="0" marR="0" lvl="0" indent="0" algn="l" defTabSz="609630" rtl="0" eaLnBrk="1" fontAlgn="auto" latinLnBrk="0" hangingPunct="1">
              <a:lnSpc>
                <a:spcPts val="2253"/>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rPr>
              <a:t>Piliers clés</a:t>
            </a:r>
            <a:endParaRPr kumimoji="0" lang="en-US"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endParaRPr>
          </a:p>
        </p:txBody>
      </p:sp>
      <p:sp>
        <p:nvSpPr>
          <p:cNvPr id="8" name="TextBox 52">
            <a:extLst>
              <a:ext uri="{FF2B5EF4-FFF2-40B4-BE49-F238E27FC236}">
                <a16:creationId xmlns:a16="http://schemas.microsoft.com/office/drawing/2014/main" id="{DCB4C62C-6146-C76D-595C-B977183004B6}"/>
              </a:ext>
            </a:extLst>
          </p:cNvPr>
          <p:cNvSpPr txBox="1"/>
          <p:nvPr/>
        </p:nvSpPr>
        <p:spPr>
          <a:xfrm>
            <a:off x="163972" y="717576"/>
            <a:ext cx="2882363" cy="282770"/>
          </a:xfrm>
          <a:prstGeom prst="rect">
            <a:avLst/>
          </a:prstGeom>
        </p:spPr>
        <p:txBody>
          <a:bodyPr wrap="square" lIns="0" tIns="0" rIns="0" bIns="0" rtlCol="0" anchor="t">
            <a:spAutoFit/>
          </a:bodyPr>
          <a:lstStyle/>
          <a:p>
            <a:pPr marL="0" marR="0" lvl="0" indent="0" algn="l"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000000"/>
                </a:solidFill>
                <a:effectLst/>
                <a:uLnTx/>
                <a:uFillTx/>
                <a:latin typeface="Hammersmith One"/>
                <a:ea typeface="Hammersmith One"/>
                <a:cs typeface="Hammersmith One"/>
                <a:sym typeface="Hammersmith One"/>
              </a:rPr>
              <a:t>Objet</a:t>
            </a:r>
            <a:endParaRPr kumimoji="0" lang="en-US"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endParaRPr>
          </a:p>
        </p:txBody>
      </p:sp>
      <p:sp>
        <p:nvSpPr>
          <p:cNvPr id="17" name="TextBox 52">
            <a:extLst>
              <a:ext uri="{FF2B5EF4-FFF2-40B4-BE49-F238E27FC236}">
                <a16:creationId xmlns:a16="http://schemas.microsoft.com/office/drawing/2014/main" id="{58AD0E5A-3D8A-3B6C-0A4B-27A899715292}"/>
              </a:ext>
            </a:extLst>
          </p:cNvPr>
          <p:cNvSpPr txBox="1"/>
          <p:nvPr/>
        </p:nvSpPr>
        <p:spPr>
          <a:xfrm>
            <a:off x="4089570" y="725693"/>
            <a:ext cx="2732123" cy="282770"/>
          </a:xfrm>
          <a:prstGeom prst="rect">
            <a:avLst/>
          </a:prstGeom>
        </p:spPr>
        <p:txBody>
          <a:bodyPr wrap="square" lIns="0" tIns="0" rIns="0" bIns="0" rtlCol="0" anchor="t">
            <a:spAutoFit/>
          </a:bodyPr>
          <a:lstStyle/>
          <a:p>
            <a:pPr marL="0" marR="0" lvl="0" indent="0" algn="l" defTabSz="609630" rtl="0" eaLnBrk="1" fontAlgn="auto" latinLnBrk="0" hangingPunct="1">
              <a:lnSpc>
                <a:spcPts val="2253"/>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Hammersmith One"/>
                <a:ea typeface="Hammersmith One"/>
                <a:cs typeface="Hammersmith One"/>
                <a:sym typeface="Hammersmith One"/>
              </a:rPr>
              <a:t>Vision</a:t>
            </a:r>
          </a:p>
        </p:txBody>
      </p:sp>
      <p:sp>
        <p:nvSpPr>
          <p:cNvPr id="18" name="TextBox 53">
            <a:extLst>
              <a:ext uri="{FF2B5EF4-FFF2-40B4-BE49-F238E27FC236}">
                <a16:creationId xmlns:a16="http://schemas.microsoft.com/office/drawing/2014/main" id="{A7C1BFF9-536D-CC0C-0D3E-F76B370115F3}"/>
              </a:ext>
            </a:extLst>
          </p:cNvPr>
          <p:cNvSpPr txBox="1"/>
          <p:nvPr/>
        </p:nvSpPr>
        <p:spPr>
          <a:xfrm>
            <a:off x="8625995" y="701967"/>
            <a:ext cx="3027291" cy="246221"/>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1600"/>
              </a:spcBef>
              <a:spcAft>
                <a:spcPts val="575"/>
              </a:spcAft>
              <a:buClrTx/>
              <a:buSzTx/>
              <a:buFontTx/>
              <a:buNone/>
              <a:tabLst/>
              <a:defRPr/>
            </a:pPr>
            <a:r>
              <a:rPr kumimoji="0" lang="en-US" sz="1600" b="1" i="0" u="none" strike="noStrike" kern="1200" cap="none" spc="0" normalizeH="0" baseline="0" noProof="0" err="1">
                <a:ln>
                  <a:noFill/>
                </a:ln>
                <a:solidFill>
                  <a:srgbClr val="333333"/>
                </a:solidFill>
                <a:effectLst/>
                <a:uLnTx/>
                <a:uFillTx/>
                <a:latin typeface="Lato" panose="020F0502020204030203" pitchFamily="34" charset="0"/>
                <a:ea typeface="+mn-ea"/>
                <a:cs typeface="+mn-cs"/>
              </a:rPr>
              <a:t>Portée</a:t>
            </a:r>
            <a:endParaRPr kumimoji="0" lang="en-US" sz="1600" b="1" i="0" u="none" strike="noStrike" kern="1200" cap="none" spc="0" normalizeH="0" baseline="0" noProof="0">
              <a:ln>
                <a:noFill/>
              </a:ln>
              <a:solidFill>
                <a:srgbClr val="333333"/>
              </a:solidFill>
              <a:effectLst/>
              <a:uLnTx/>
              <a:uFillTx/>
              <a:latin typeface="Lato" panose="020F0502020204030203" pitchFamily="34" charset="0"/>
              <a:ea typeface="+mn-ea"/>
              <a:cs typeface="+mn-cs"/>
            </a:endParaRPr>
          </a:p>
        </p:txBody>
      </p:sp>
      <p:pic>
        <p:nvPicPr>
          <p:cNvPr id="20" name="Graphic 19" descr="Lightbulb and pencil with solid fill">
            <a:extLst>
              <a:ext uri="{FF2B5EF4-FFF2-40B4-BE49-F238E27FC236}">
                <a16:creationId xmlns:a16="http://schemas.microsoft.com/office/drawing/2014/main" id="{C3DC713D-5C65-938F-9F23-3D3A6C6F4CD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29031" y="934005"/>
            <a:ext cx="609600" cy="609600"/>
          </a:xfrm>
          <a:prstGeom prst="rect">
            <a:avLst/>
          </a:prstGeom>
        </p:spPr>
      </p:pic>
    </p:spTree>
    <p:extLst>
      <p:ext uri="{BB962C8B-B14F-4D97-AF65-F5344CB8AC3E}">
        <p14:creationId xmlns:p14="http://schemas.microsoft.com/office/powerpoint/2010/main" val="57192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98008-AB8C-99B2-1DFC-48DF2FDE8149}"/>
              </a:ext>
            </a:extLst>
          </p:cNvPr>
          <p:cNvSpPr>
            <a:spLocks noGrp="1"/>
          </p:cNvSpPr>
          <p:nvPr>
            <p:ph type="title"/>
          </p:nvPr>
        </p:nvSpPr>
        <p:spPr>
          <a:xfrm>
            <a:off x="709612" y="664633"/>
            <a:ext cx="10772775" cy="967317"/>
          </a:xfrm>
        </p:spPr>
        <p:txBody>
          <a:bodyPr vert="horz" lIns="91440" tIns="45720" rIns="91440" bIns="45720" rtlCol="0" anchor="ctr">
            <a:normAutofit/>
          </a:bodyPr>
          <a:lstStyle/>
          <a:p>
            <a:pPr defTabSz="914400">
              <a:lnSpc>
                <a:spcPct val="85000"/>
              </a:lnSpc>
              <a:spcBef>
                <a:spcPct val="0"/>
              </a:spcBef>
            </a:pPr>
            <a:r>
              <a:rPr lang="fr-FR" sz="3600" spc="300" dirty="0"/>
              <a:t>Mise en œuvre de l’IA du GC</a:t>
            </a:r>
            <a:endParaRPr lang="en-US" sz="3600" spc="300" dirty="0"/>
          </a:p>
        </p:txBody>
      </p:sp>
      <p:graphicFrame>
        <p:nvGraphicFramePr>
          <p:cNvPr id="14" name="Diagram 13">
            <a:extLst>
              <a:ext uri="{FF2B5EF4-FFF2-40B4-BE49-F238E27FC236}">
                <a16:creationId xmlns:a16="http://schemas.microsoft.com/office/drawing/2014/main" id="{7AB623C6-DFC8-EDAF-A9AD-EA2DD6B4BAEC}"/>
              </a:ext>
            </a:extLst>
          </p:cNvPr>
          <p:cNvGraphicFramePr/>
          <p:nvPr>
            <p:extLst>
              <p:ext uri="{D42A27DB-BD31-4B8C-83A1-F6EECF244321}">
                <p14:modId xmlns:p14="http://schemas.microsoft.com/office/powerpoint/2010/main" val="1341812121"/>
              </p:ext>
            </p:extLst>
          </p:nvPr>
        </p:nvGraphicFramePr>
        <p:xfrm>
          <a:off x="928684" y="1631950"/>
          <a:ext cx="10229852"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294C851C-EE5A-1709-30F4-B2DB679522EC}"/>
              </a:ext>
            </a:extLst>
          </p:cNvPr>
          <p:cNvPicPr>
            <a:picLocks noChangeAspect="1"/>
          </p:cNvPicPr>
          <p:nvPr/>
        </p:nvPicPr>
        <p:blipFill>
          <a:blip r:embed="rId7"/>
          <a:stretch>
            <a:fillRect/>
          </a:stretch>
        </p:blipFill>
        <p:spPr>
          <a:xfrm>
            <a:off x="10363200" y="5387896"/>
            <a:ext cx="1352550" cy="1352550"/>
          </a:xfrm>
          <a:prstGeom prst="rect">
            <a:avLst/>
          </a:prstGeom>
        </p:spPr>
      </p:pic>
    </p:spTree>
    <p:extLst>
      <p:ext uri="{BB962C8B-B14F-4D97-AF65-F5344CB8AC3E}">
        <p14:creationId xmlns:p14="http://schemas.microsoft.com/office/powerpoint/2010/main" val="322142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3B0E311-0D42-B051-1BEA-7E3BE2B9B429}"/>
              </a:ext>
            </a:extLst>
          </p:cNvPr>
          <p:cNvSpPr>
            <a:spLocks noGrp="1"/>
          </p:cNvSpPr>
          <p:nvPr>
            <p:ph type="title"/>
          </p:nvPr>
        </p:nvSpPr>
        <p:spPr>
          <a:xfrm>
            <a:off x="706298" y="639763"/>
            <a:ext cx="3997693" cy="5492750"/>
          </a:xfrm>
        </p:spPr>
        <p:txBody>
          <a:bodyPr>
            <a:normAutofit/>
          </a:bodyPr>
          <a:lstStyle/>
          <a:p>
            <a:r>
              <a:rPr lang="fr-FR" sz="3800" spc="300" dirty="0">
                <a:solidFill>
                  <a:srgbClr val="FFFFFF"/>
                </a:solidFill>
              </a:rPr>
              <a:t>Stratégie d’IA : priorités de mise en œuvre</a:t>
            </a:r>
            <a:endParaRPr lang="en-CA" sz="3800" spc="300" dirty="0">
              <a:solidFill>
                <a:srgbClr val="FFFFFF"/>
              </a:solidFill>
            </a:endParaRPr>
          </a:p>
        </p:txBody>
      </p:sp>
      <p:graphicFrame>
        <p:nvGraphicFramePr>
          <p:cNvPr id="11" name="Content Placeholder 6">
            <a:extLst>
              <a:ext uri="{FF2B5EF4-FFF2-40B4-BE49-F238E27FC236}">
                <a16:creationId xmlns:a16="http://schemas.microsoft.com/office/drawing/2014/main" id="{904958A1-8523-EFFF-0CBC-76A5DF840EA1}"/>
              </a:ext>
            </a:extLst>
          </p:cNvPr>
          <p:cNvGraphicFramePr>
            <a:graphicFrameLocks noGrp="1"/>
          </p:cNvGraphicFramePr>
          <p:nvPr>
            <p:ph idx="1"/>
            <p:extLst>
              <p:ext uri="{D42A27DB-BD31-4B8C-83A1-F6EECF244321}">
                <p14:modId xmlns:p14="http://schemas.microsoft.com/office/powerpoint/2010/main" val="2092414604"/>
              </p:ext>
            </p:extLst>
          </p:nvPr>
        </p:nvGraphicFramePr>
        <p:xfrm>
          <a:off x="4360648" y="725487"/>
          <a:ext cx="7024901"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phic 1" descr="Checkbox Checked with solid fill">
            <a:extLst>
              <a:ext uri="{FF2B5EF4-FFF2-40B4-BE49-F238E27FC236}">
                <a16:creationId xmlns:a16="http://schemas.microsoft.com/office/drawing/2014/main" id="{C4C99F10-C175-0BC4-4262-F1C3A6C539A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639763"/>
            <a:ext cx="600393" cy="600393"/>
          </a:xfrm>
          <a:prstGeom prst="rect">
            <a:avLst/>
          </a:prstGeom>
        </p:spPr>
      </p:pic>
      <p:pic>
        <p:nvPicPr>
          <p:cNvPr id="3" name="Graphic 2" descr="Checkbox Checked with solid fill">
            <a:extLst>
              <a:ext uri="{FF2B5EF4-FFF2-40B4-BE49-F238E27FC236}">
                <a16:creationId xmlns:a16="http://schemas.microsoft.com/office/drawing/2014/main" id="{F4023068-C4A9-B0B4-8D37-42BA44FC537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1240156"/>
            <a:ext cx="600393" cy="600393"/>
          </a:xfrm>
          <a:prstGeom prst="rect">
            <a:avLst/>
          </a:prstGeom>
        </p:spPr>
      </p:pic>
      <p:pic>
        <p:nvPicPr>
          <p:cNvPr id="4" name="Graphic 3" descr="Checkbox Checked with solid fill">
            <a:extLst>
              <a:ext uri="{FF2B5EF4-FFF2-40B4-BE49-F238E27FC236}">
                <a16:creationId xmlns:a16="http://schemas.microsoft.com/office/drawing/2014/main" id="{F8F3BC7A-36A6-E240-6E43-6D5B5E82C5A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1754825"/>
            <a:ext cx="600393" cy="600393"/>
          </a:xfrm>
          <a:prstGeom prst="rect">
            <a:avLst/>
          </a:prstGeom>
        </p:spPr>
      </p:pic>
      <p:pic>
        <p:nvPicPr>
          <p:cNvPr id="5" name="Graphic 4" descr="Checkbox Checked with solid fill">
            <a:extLst>
              <a:ext uri="{FF2B5EF4-FFF2-40B4-BE49-F238E27FC236}">
                <a16:creationId xmlns:a16="http://schemas.microsoft.com/office/drawing/2014/main" id="{B2AF9C28-1ED5-7B1C-E305-02F9CB3D45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2869887"/>
            <a:ext cx="600393" cy="600393"/>
          </a:xfrm>
          <a:prstGeom prst="rect">
            <a:avLst/>
          </a:prstGeom>
        </p:spPr>
      </p:pic>
      <p:pic>
        <p:nvPicPr>
          <p:cNvPr id="7" name="Graphic 6" descr="Checkbox Checked with solid fill">
            <a:extLst>
              <a:ext uri="{FF2B5EF4-FFF2-40B4-BE49-F238E27FC236}">
                <a16:creationId xmlns:a16="http://schemas.microsoft.com/office/drawing/2014/main" id="{19106F62-F072-83A4-3733-0090AD2CEFF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333611" y="5703568"/>
            <a:ext cx="600393" cy="600393"/>
          </a:xfrm>
          <a:prstGeom prst="rect">
            <a:avLst/>
          </a:prstGeom>
        </p:spPr>
      </p:pic>
    </p:spTree>
    <p:extLst>
      <p:ext uri="{BB962C8B-B14F-4D97-AF65-F5344CB8AC3E}">
        <p14:creationId xmlns:p14="http://schemas.microsoft.com/office/powerpoint/2010/main" val="224421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5B489-11DF-1B41-CF58-7C12F6E4B558}"/>
              </a:ext>
            </a:extLst>
          </p:cNvPr>
          <p:cNvSpPr>
            <a:spLocks noGrp="1"/>
          </p:cNvSpPr>
          <p:nvPr>
            <p:ph type="sldNum" sz="quarter" idx="12"/>
          </p:nvPr>
        </p:nvSpPr>
        <p:spPr/>
        <p:txBody>
          <a:bodyPr/>
          <a:lstStyle/>
          <a:p>
            <a:fld id="{8C2E478F-E849-4A8C-AF1F-CBCC78A7CBFA}" type="slidenum">
              <a:rPr lang="en-US" smtClean="0"/>
              <a:t>6</a:t>
            </a:fld>
            <a:endParaRPr lang="en-US"/>
          </a:p>
        </p:txBody>
      </p:sp>
      <p:sp>
        <p:nvSpPr>
          <p:cNvPr id="11" name="TextBox 10">
            <a:extLst>
              <a:ext uri="{FF2B5EF4-FFF2-40B4-BE49-F238E27FC236}">
                <a16:creationId xmlns:a16="http://schemas.microsoft.com/office/drawing/2014/main" id="{9DDC0CE5-9D68-900B-4EE3-7AFA39D83731}"/>
              </a:ext>
            </a:extLst>
          </p:cNvPr>
          <p:cNvSpPr txBox="1"/>
          <p:nvPr/>
        </p:nvSpPr>
        <p:spPr>
          <a:xfrm>
            <a:off x="455556" y="1432451"/>
            <a:ext cx="4757793" cy="1722908"/>
          </a:xfrm>
          <a:prstGeom prst="rect">
            <a:avLst/>
          </a:prstGeom>
          <a:noFill/>
        </p:spPr>
        <p:txBody>
          <a:bodyPr wrap="square" rtlCol="0">
            <a:spAutoFit/>
          </a:bodyPr>
          <a:lstStyle/>
          <a:p>
            <a:pPr lvl="0">
              <a:lnSpc>
                <a:spcPct val="80000"/>
              </a:lnSpc>
              <a:defRPr/>
            </a:pPr>
            <a:r>
              <a:rPr lang="en-US" sz="2400" spc="300" dirty="0">
                <a:solidFill>
                  <a:schemeClr val="accent1">
                    <a:lumMod val="50000"/>
                  </a:schemeClr>
                </a:solidFill>
                <a:latin typeface="+mj-lt"/>
                <a:ea typeface="+mj-ea"/>
                <a:cs typeface="+mj-cs"/>
              </a:rPr>
              <a:t>Des questions? </a:t>
            </a:r>
            <a:endParaRPr kumimoji="0" lang="en-US" sz="2400" b="0" i="0" u="none" strike="noStrike" kern="1200" cap="none" spc="300" normalizeH="0" baseline="0" noProof="0" dirty="0">
              <a:ln>
                <a:noFill/>
              </a:ln>
              <a:solidFill>
                <a:schemeClr val="accent1">
                  <a:lumMod val="50000"/>
                </a:schemeClr>
              </a:solidFill>
              <a:effectLst/>
              <a:uLnTx/>
              <a:uFillTx/>
              <a:latin typeface="+mj-lt"/>
              <a:ea typeface="+mj-ea"/>
              <a:cs typeface="+mj-cs"/>
            </a:endParaRPr>
          </a:p>
          <a:p>
            <a:pPr lvl="0">
              <a:lnSpc>
                <a:spcPct val="80000"/>
              </a:lnSpc>
              <a:defRPr/>
            </a:pPr>
            <a:br>
              <a:rPr kumimoji="0" lang="en-US" sz="1800" b="0" i="0" u="none" strike="noStrike" kern="1200" cap="none" spc="-120" normalizeH="0" baseline="0" noProof="0" dirty="0">
                <a:ln>
                  <a:noFill/>
                </a:ln>
                <a:solidFill>
                  <a:srgbClr val="FFFFFF"/>
                </a:solidFill>
                <a:effectLst/>
                <a:uLnTx/>
                <a:uFillTx/>
                <a:latin typeface="+mj-lt"/>
                <a:ea typeface="+mj-ea"/>
                <a:cs typeface="+mj-cs"/>
              </a:rPr>
            </a:br>
            <a:r>
              <a:rPr lang="fr-FR" dirty="0">
                <a:solidFill>
                  <a:srgbClr val="FFFFFF"/>
                </a:solidFill>
                <a:ea typeface="+mj-ea"/>
                <a:cs typeface="+mj-cs"/>
              </a:rPr>
              <a:t>Envoyez un courriel à l’équipe des données responsables et de l’IA du SCT</a:t>
            </a:r>
            <a:br>
              <a:rPr kumimoji="0" lang="en-US" sz="1800" b="0" i="0" u="none" strike="noStrike" kern="1200" cap="none" normalizeH="0" baseline="0" noProof="0" dirty="0">
                <a:ln>
                  <a:noFill/>
                </a:ln>
                <a:solidFill>
                  <a:srgbClr val="FFFFFF"/>
                </a:solidFill>
                <a:effectLst/>
                <a:uLnTx/>
                <a:uFillTx/>
                <a:ea typeface="+mj-ea"/>
                <a:cs typeface="+mj-cs"/>
              </a:rPr>
            </a:br>
            <a:br>
              <a:rPr kumimoji="0" lang="en-US" sz="1800" b="0" i="0" u="none" strike="noStrike" kern="1200" cap="none" normalizeH="0" baseline="0" noProof="0" dirty="0">
                <a:ln>
                  <a:noFill/>
                </a:ln>
                <a:solidFill>
                  <a:srgbClr val="FFFFFF"/>
                </a:solidFill>
                <a:effectLst/>
                <a:uLnTx/>
                <a:uFillTx/>
                <a:ea typeface="+mj-ea"/>
                <a:cs typeface="+mj-cs"/>
              </a:rPr>
            </a:br>
            <a:r>
              <a:rPr kumimoji="0" lang="en-US" sz="1800" b="0" i="0" u="sng" strike="noStrike" kern="1200" cap="none" normalizeH="0" baseline="0" noProof="0" dirty="0">
                <a:ln>
                  <a:noFill/>
                </a:ln>
                <a:solidFill>
                  <a:srgbClr val="FFFFFF"/>
                </a:solidFill>
                <a:effectLst/>
                <a:uLnTx/>
                <a:uFillTx/>
                <a:ea typeface="+mj-ea"/>
                <a:cs typeface="+mj-cs"/>
                <a:hlinkClick r:id="rId2"/>
              </a:rPr>
              <a:t>ai-ia@tbs-sct.gc.ca</a:t>
            </a:r>
            <a:br>
              <a:rPr kumimoji="0" lang="en-US" sz="1800" b="0" i="0" u="none" strike="noStrike" kern="1200" cap="none" normalizeH="0" baseline="0" noProof="0" dirty="0">
                <a:ln>
                  <a:noFill/>
                </a:ln>
                <a:solidFill>
                  <a:srgbClr val="FFFFFF"/>
                </a:solidFill>
                <a:effectLst/>
                <a:uLnTx/>
                <a:uFillTx/>
                <a:ea typeface="+mj-ea"/>
                <a:cs typeface="+mj-cs"/>
              </a:rPr>
            </a:br>
            <a:endParaRPr lang="en-CA" dirty="0"/>
          </a:p>
        </p:txBody>
      </p:sp>
      <p:sp>
        <p:nvSpPr>
          <p:cNvPr id="12" name="TextBox 11">
            <a:extLst>
              <a:ext uri="{FF2B5EF4-FFF2-40B4-BE49-F238E27FC236}">
                <a16:creationId xmlns:a16="http://schemas.microsoft.com/office/drawing/2014/main" id="{B340F867-765D-F69F-67A2-366A6DC6AEE1}"/>
              </a:ext>
            </a:extLst>
          </p:cNvPr>
          <p:cNvSpPr txBox="1"/>
          <p:nvPr/>
        </p:nvSpPr>
        <p:spPr>
          <a:xfrm>
            <a:off x="455557" y="4342538"/>
            <a:ext cx="2019300" cy="1477328"/>
          </a:xfrm>
          <a:prstGeom prst="rect">
            <a:avLst/>
          </a:prstGeom>
          <a:noFill/>
        </p:spPr>
        <p:txBody>
          <a:bodyPr wrap="square" rtlCol="0">
            <a:spAutoFit/>
          </a:bodyPr>
          <a:lstStyle/>
          <a:p>
            <a:r>
              <a:rPr lang="fr-FR" dirty="0">
                <a:solidFill>
                  <a:schemeClr val="accent1">
                    <a:lumMod val="50000"/>
                  </a:schemeClr>
                </a:solidFill>
              </a:rPr>
              <a:t>Pour en savoir plus sur l’IA responsable au sein du gouvernement du Canada</a:t>
            </a:r>
            <a:endParaRPr lang="en-CA" dirty="0">
              <a:solidFill>
                <a:schemeClr val="accent1">
                  <a:lumMod val="50000"/>
                </a:schemeClr>
              </a:solidFill>
            </a:endParaRPr>
          </a:p>
        </p:txBody>
      </p:sp>
      <p:pic>
        <p:nvPicPr>
          <p:cNvPr id="13" name="Picture 12">
            <a:extLst>
              <a:ext uri="{FF2B5EF4-FFF2-40B4-BE49-F238E27FC236}">
                <a16:creationId xmlns:a16="http://schemas.microsoft.com/office/drawing/2014/main" id="{78566F35-4695-06C4-CC4F-B90D5CD429F1}"/>
              </a:ext>
            </a:extLst>
          </p:cNvPr>
          <p:cNvPicPr>
            <a:picLocks noChangeAspect="1"/>
          </p:cNvPicPr>
          <p:nvPr/>
        </p:nvPicPr>
        <p:blipFill>
          <a:blip r:embed="rId3"/>
          <a:stretch>
            <a:fillRect/>
          </a:stretch>
        </p:blipFill>
        <p:spPr>
          <a:xfrm>
            <a:off x="2768600" y="4194040"/>
            <a:ext cx="2171700" cy="2171700"/>
          </a:xfrm>
          <a:prstGeom prst="rect">
            <a:avLst/>
          </a:prstGeom>
        </p:spPr>
      </p:pic>
      <p:pic>
        <p:nvPicPr>
          <p:cNvPr id="14" name="Picture 13" descr="Person with idea concept">
            <a:extLst>
              <a:ext uri="{FF2B5EF4-FFF2-40B4-BE49-F238E27FC236}">
                <a16:creationId xmlns:a16="http://schemas.microsoft.com/office/drawing/2014/main" id="{DF1311DD-D27C-E68B-46ED-2A95BFA0F903}"/>
              </a:ext>
            </a:extLst>
          </p:cNvPr>
          <p:cNvPicPr>
            <a:picLocks noChangeAspect="1"/>
          </p:cNvPicPr>
          <p:nvPr/>
        </p:nvPicPr>
        <p:blipFill>
          <a:blip r:embed="rId4" cstate="print">
            <a:extLst>
              <a:ext uri="{28A0092B-C50C-407E-A947-70E740481C1C}">
                <a14:useLocalDpi xmlns:a14="http://schemas.microsoft.com/office/drawing/2010/main" val="0"/>
              </a:ext>
            </a:extLst>
          </a:blip>
          <a:srcRect l="15680" r="15680"/>
          <a:stretch/>
        </p:blipFill>
        <p:spPr>
          <a:xfrm>
            <a:off x="5283730" y="0"/>
            <a:ext cx="6739464" cy="6873664"/>
          </a:xfrm>
          <a:prstGeom prst="rect">
            <a:avLst/>
          </a:prstGeom>
        </p:spPr>
      </p:pic>
    </p:spTree>
    <p:extLst>
      <p:ext uri="{BB962C8B-B14F-4D97-AF65-F5344CB8AC3E}">
        <p14:creationId xmlns:p14="http://schemas.microsoft.com/office/powerpoint/2010/main" val="80467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41470A1-D67A-6212-9BFA-82A8A74437CC}"/>
              </a:ext>
            </a:extLst>
          </p:cNvPr>
          <p:cNvGraphicFramePr/>
          <p:nvPr/>
        </p:nvGraphicFramePr>
        <p:xfrm>
          <a:off x="3673657" y="913453"/>
          <a:ext cx="8774978" cy="563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9">
            <a:extLst>
              <a:ext uri="{FF2B5EF4-FFF2-40B4-BE49-F238E27FC236}">
                <a16:creationId xmlns:a16="http://schemas.microsoft.com/office/drawing/2014/main" id="{3573D15B-06C3-618E-D72A-A09241D195C2}"/>
              </a:ext>
            </a:extLst>
          </p:cNvPr>
          <p:cNvSpPr/>
          <p:nvPr/>
        </p:nvSpPr>
        <p:spPr>
          <a:xfrm>
            <a:off x="443448" y="241284"/>
            <a:ext cx="8948202" cy="389653"/>
          </a:xfrm>
          <a:prstGeom prst="round2DiagRect">
            <a:avLst/>
          </a:prstGeom>
          <a:solidFill>
            <a:srgbClr val="00B0F0"/>
          </a:solidFill>
          <a:ln>
            <a:noFill/>
          </a:ln>
          <a:effectLst>
            <a:outerShdw blurRad="50800" dist="38100" dir="5400000" algn="t" rotWithShape="0">
              <a:prstClr val="black">
                <a:alpha val="40000"/>
              </a:prstClr>
            </a:outerShdw>
          </a:effectLst>
        </p:spPr>
        <p:txBody>
          <a:bodyPr lIns="91440" tIns="45720" rIns="91440" bIns="45720" anchor="b"/>
          <a:lstStyle/>
          <a:p>
            <a:pPr defTabSz="457200"/>
            <a:r>
              <a:rPr lang="fr-FR" sz="1600" b="1" spc="105" dirty="0">
                <a:solidFill>
                  <a:prstClr val="black">
                    <a:lumMod val="85000"/>
                    <a:lumOff val="15000"/>
                  </a:prstClr>
                </a:solidFill>
                <a:latin typeface="Montserrat ExtraBold" panose="00000900000000000000" pitchFamily="2" charset="0"/>
                <a:ea typeface="Barlow Bold"/>
                <a:cs typeface="Barlow Bold"/>
                <a:sym typeface="Barlow Bold"/>
              </a:rPr>
              <a:t>Annexe A: Cas d’utilisation de l’IA au sein du gouvernement du Canada</a:t>
            </a:r>
            <a:endParaRPr lang="en-US" sz="1600" b="1" spc="105" dirty="0">
              <a:solidFill>
                <a:prstClr val="black">
                  <a:lumMod val="85000"/>
                  <a:lumOff val="15000"/>
                </a:prstClr>
              </a:solidFill>
              <a:latin typeface="Montserrat ExtraBold" panose="00000900000000000000" pitchFamily="2" charset="0"/>
              <a:ea typeface="Barlow Bold"/>
              <a:cs typeface="Barlow Bold"/>
              <a:sym typeface="Barlow Bold"/>
            </a:endParaRPr>
          </a:p>
        </p:txBody>
      </p:sp>
      <p:sp>
        <p:nvSpPr>
          <p:cNvPr id="2" name="TextBox 1">
            <a:extLst>
              <a:ext uri="{FF2B5EF4-FFF2-40B4-BE49-F238E27FC236}">
                <a16:creationId xmlns:a16="http://schemas.microsoft.com/office/drawing/2014/main" id="{3D713D0B-B418-AE23-43A8-F4009F577169}"/>
              </a:ext>
            </a:extLst>
          </p:cNvPr>
          <p:cNvSpPr txBox="1"/>
          <p:nvPr/>
        </p:nvSpPr>
        <p:spPr>
          <a:xfrm>
            <a:off x="443448" y="1468921"/>
            <a:ext cx="3801449" cy="4524315"/>
          </a:xfrm>
          <a:prstGeom prst="rect">
            <a:avLst/>
          </a:prstGeom>
          <a:solidFill>
            <a:srgbClr val="00B0F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defTabSz="457200"/>
            <a:r>
              <a:rPr lang="en-US" b="1" dirty="0" err="1">
                <a:solidFill>
                  <a:prstClr val="black"/>
                </a:solidFill>
              </a:rPr>
              <a:t>L’état</a:t>
            </a:r>
            <a:r>
              <a:rPr lang="en-US" b="1" dirty="0">
                <a:solidFill>
                  <a:prstClr val="black"/>
                </a:solidFill>
              </a:rPr>
              <a:t> des choses :</a:t>
            </a:r>
          </a:p>
          <a:p>
            <a:pPr defTabSz="457200"/>
            <a:r>
              <a:rPr lang="fr-FR" dirty="0">
                <a:solidFill>
                  <a:prstClr val="black"/>
                </a:solidFill>
              </a:rPr>
              <a:t>Plus de 400 systèmes d’IA ou cas d’utilisation ont été identifiés à travers le GC</a:t>
            </a:r>
            <a:endParaRPr lang="en-US" b="1" dirty="0">
              <a:solidFill>
                <a:prstClr val="black"/>
              </a:solidFill>
              <a:latin typeface="Aptos" panose="02110004020202020204"/>
            </a:endParaRPr>
          </a:p>
          <a:p>
            <a:pPr defTabSz="457200"/>
            <a:endParaRPr lang="en-US" b="1" dirty="0">
              <a:solidFill>
                <a:prstClr val="black"/>
              </a:solidFill>
              <a:latin typeface="Aptos" panose="02110004020202020204"/>
            </a:endParaRPr>
          </a:p>
          <a:p>
            <a:pPr defTabSz="457200"/>
            <a:r>
              <a:rPr lang="en-US" b="1" dirty="0">
                <a:solidFill>
                  <a:prstClr val="black"/>
                </a:solidFill>
              </a:rPr>
              <a:t>Le </a:t>
            </a:r>
            <a:r>
              <a:rPr lang="en-US" b="1" dirty="0" err="1">
                <a:solidFill>
                  <a:prstClr val="black"/>
                </a:solidFill>
              </a:rPr>
              <a:t>problème</a:t>
            </a:r>
            <a:r>
              <a:rPr lang="en-US" b="1" dirty="0">
                <a:solidFill>
                  <a:prstClr val="black"/>
                </a:solidFill>
              </a:rPr>
              <a:t> :</a:t>
            </a:r>
          </a:p>
          <a:p>
            <a:pPr defTabSz="457200"/>
            <a:r>
              <a:rPr lang="fr-FR" dirty="0">
                <a:solidFill>
                  <a:prstClr val="black"/>
                </a:solidFill>
              </a:rPr>
              <a:t>Il n’existe pas de liste unique et faisant autorité des usages de l’IA du GC</a:t>
            </a:r>
            <a:endParaRPr lang="en-US" dirty="0">
              <a:solidFill>
                <a:prstClr val="black"/>
              </a:solidFill>
              <a:latin typeface="Aptos" panose="02110004020202020204"/>
            </a:endParaRPr>
          </a:p>
          <a:p>
            <a:pPr defTabSz="457200"/>
            <a:endParaRPr lang="en-US" dirty="0">
              <a:solidFill>
                <a:prstClr val="black"/>
              </a:solidFill>
              <a:latin typeface="Aptos" panose="02110004020202020204"/>
            </a:endParaRPr>
          </a:p>
          <a:p>
            <a:pPr defTabSz="457200"/>
            <a:r>
              <a:rPr lang="en-US" b="1" dirty="0">
                <a:solidFill>
                  <a:prstClr val="black"/>
                </a:solidFill>
              </a:rPr>
              <a:t>Les </a:t>
            </a:r>
            <a:r>
              <a:rPr lang="en-US" b="1" dirty="0" err="1">
                <a:solidFill>
                  <a:prstClr val="black"/>
                </a:solidFill>
              </a:rPr>
              <a:t>résultats</a:t>
            </a:r>
            <a:r>
              <a:rPr lang="en-US" b="1" dirty="0">
                <a:solidFill>
                  <a:prstClr val="black"/>
                </a:solidFill>
              </a:rPr>
              <a:t> :</a:t>
            </a:r>
          </a:p>
          <a:p>
            <a:pPr marL="285750" indent="-285750" defTabSz="457200">
              <a:buFont typeface="Arial" panose="020B0604020202020204" pitchFamily="34" charset="0"/>
              <a:buChar char="•"/>
            </a:pPr>
            <a:r>
              <a:rPr lang="fr-FR" dirty="0">
                <a:solidFill>
                  <a:prstClr val="black"/>
                </a:solidFill>
              </a:rPr>
              <a:t>Duplication des efforts
Redondance des systèmes
Coûts accrus
Inefficacités
Partage des connaissances réduit
Faible transparence publique</a:t>
            </a:r>
            <a:endParaRPr lang="en-US" dirty="0">
              <a:solidFill>
                <a:prstClr val="black"/>
              </a:solidFill>
            </a:endParaRPr>
          </a:p>
        </p:txBody>
      </p:sp>
      <p:sp>
        <p:nvSpPr>
          <p:cNvPr id="3" name="TextBox 2">
            <a:extLst>
              <a:ext uri="{FF2B5EF4-FFF2-40B4-BE49-F238E27FC236}">
                <a16:creationId xmlns:a16="http://schemas.microsoft.com/office/drawing/2014/main" id="{B9E19A29-B023-45D4-5D2A-C3090670B166}"/>
              </a:ext>
            </a:extLst>
          </p:cNvPr>
          <p:cNvSpPr txBox="1"/>
          <p:nvPr/>
        </p:nvSpPr>
        <p:spPr>
          <a:xfrm>
            <a:off x="6505920" y="728787"/>
            <a:ext cx="5423506" cy="369332"/>
          </a:xfrm>
          <a:prstGeom prst="rect">
            <a:avLst/>
          </a:prstGeom>
          <a:solidFill>
            <a:srgbClr val="00B0F0"/>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r"/>
            <a:r>
              <a:rPr lang="fr-FR" dirty="0">
                <a:solidFill>
                  <a:schemeClr val="tx1"/>
                </a:solidFill>
              </a:rPr>
              <a:t>Quelques-uns des 400+ cas d’utilisation de l’IA GC...</a:t>
            </a:r>
            <a:endParaRPr lang="en-CA" dirty="0">
              <a:solidFill>
                <a:schemeClr val="tx1"/>
              </a:solidFill>
            </a:endParaRPr>
          </a:p>
        </p:txBody>
      </p:sp>
      <p:sp>
        <p:nvSpPr>
          <p:cNvPr id="6" name="Slide Number Placeholder 5">
            <a:extLst>
              <a:ext uri="{FF2B5EF4-FFF2-40B4-BE49-F238E27FC236}">
                <a16:creationId xmlns:a16="http://schemas.microsoft.com/office/drawing/2014/main" id="{10409C03-D9E3-00DD-F3C8-FDB7DA4A947E}"/>
              </a:ext>
            </a:extLst>
          </p:cNvPr>
          <p:cNvSpPr>
            <a:spLocks noGrp="1"/>
          </p:cNvSpPr>
          <p:nvPr>
            <p:ph type="sldNum" sz="quarter" idx="12"/>
          </p:nvPr>
        </p:nvSpPr>
        <p:spPr/>
        <p:txBody>
          <a:bodyPr/>
          <a:lstStyle/>
          <a:p>
            <a:fld id="{65080FD2-937A-41D1-B92A-B840E84D3C15}" type="slidenum">
              <a:rPr lang="en-CA" smtClean="0"/>
              <a:t>7</a:t>
            </a:fld>
            <a:endParaRPr lang="en-CA"/>
          </a:p>
        </p:txBody>
      </p:sp>
    </p:spTree>
    <p:extLst>
      <p:ext uri="{BB962C8B-B14F-4D97-AF65-F5344CB8AC3E}">
        <p14:creationId xmlns:p14="http://schemas.microsoft.com/office/powerpoint/2010/main" val="341561661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26" ma:contentTypeDescription="Create a new document." ma:contentTypeScope="" ma:versionID="7d1c259e8254f6489401590de8bdd3ff">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ffe963170e12c2b932b327c6c0e0dbbb"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element ref="ns3:lcf76f155ced4ddcb4097134ff3c332f" minOccurs="0"/>
                <xsd:element ref="ns2:TaxCatchAll" minOccurs="0"/>
                <xsd:element ref="ns3:MediaServiceOCR" minOccurs="0"/>
                <xsd:element ref="ns3:Sujets" minOccurs="0"/>
                <xsd:element ref="ns3:Status" minOccurs="0"/>
                <xsd:element ref="ns3:InstitutionalCode" minOccurs="0"/>
                <xsd:element ref="ns3:ReviewCompleted" minOccurs="0"/>
                <xsd:element ref="ns3:Plannercardnumber_x002d_num_x00e9_rodefich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cd2e2e-3050-48af-9cbe-e64569e098d5}"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Sujets" ma:index="26" nillable="true" ma:displayName="Sujets" ma:format="Dropdown" ma:internalName="Sujets">
      <xsd:simpleType>
        <xsd:restriction base="dms:Text">
          <xsd:maxLength value="255"/>
        </xsd:restriction>
      </xsd:simpleType>
    </xsd:element>
    <xsd:element name="Status" ma:index="27" nillable="true" ma:displayName="Status" ma:format="Dropdown" ma:internalName="Status">
      <xsd:simpleType>
        <xsd:restriction base="dms:Choice">
          <xsd:enumeration value="Draft"/>
          <xsd:enumeration value="Final"/>
          <xsd:enumeration value="To be approved"/>
          <xsd:enumeration value="Archived"/>
        </xsd:restriction>
      </xsd:simpleType>
    </xsd:element>
    <xsd:element name="InstitutionalCode" ma:index="28" nillable="true" ma:displayName="Institutional Code" ma:format="Dropdown" ma:internalName="InstitutionalCode">
      <xsd:simpleType>
        <xsd:restriction base="dms:Text">
          <xsd:maxLength value="255"/>
        </xsd:restriction>
      </xsd:simpleType>
    </xsd:element>
    <xsd:element name="ReviewCompleted" ma:index="29" nillable="true" ma:displayName="Review Completed" ma:format="Dropdown" ma:internalName="ReviewCompleted">
      <xsd:simpleType>
        <xsd:restriction base="dms:Text">
          <xsd:maxLength value="255"/>
        </xsd:restriction>
      </xsd:simpleType>
    </xsd:element>
    <xsd:element name="Plannercardnumber_x002d_num_x00e9_rodefiche" ma:index="30" nillable="true" ma:displayName="Planner card number -numéro de fiche" ma:format="Dropdown" ma:internalName="Plannercardnumber_x002d_num_x00e9_rodefiche">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f4760878-658a-4717-bbd4-0fd9c09fbb13">RN4WT4KUCRMT-543564755-25018</_dlc_DocId>
    <_dlc_DocIdUrl xmlns="f4760878-658a-4717-bbd4-0fd9c09fbb13">
      <Url>https://056gc.sharepoint.com/sites/OCHRO-PC-OLCE_BDPRH-PC-CELO/_layouts/15/DocIdRedir.aspx?ID=RN4WT4KUCRMT-543564755-25018</Url>
      <Description>RN4WT4KUCRMT-543564755-25018</Description>
    </_dlc_DocIdUrl>
    <lcf76f155ced4ddcb4097134ff3c332f xmlns="0406129d-7949-4012-aa34-bff85346a4cf">
      <Terms xmlns="http://schemas.microsoft.com/office/infopath/2007/PartnerControls"/>
    </lcf76f155ced4ddcb4097134ff3c332f>
    <TaxCatchAll xmlns="f4760878-658a-4717-bbd4-0fd9c09fbb13" xsi:nil="true"/>
    <Status xmlns="0406129d-7949-4012-aa34-bff85346a4cf" xsi:nil="true"/>
    <Sujets xmlns="0406129d-7949-4012-aa34-bff85346a4cf" xsi:nil="true"/>
    <ReviewCompleted xmlns="0406129d-7949-4012-aa34-bff85346a4cf" xsi:nil="true"/>
    <InstitutionalCode xmlns="0406129d-7949-4012-aa34-bff85346a4cf" xsi:nil="true"/>
    <Provisionamended xmlns="0406129d-7949-4012-aa34-bff85346a4cf" xsi:nil="true"/>
    <Plannercardnumber_x002d_num_x00e9_rodefiche xmlns="0406129d-7949-4012-aa34-bff85346a4cf"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5DCE11F-CF4A-4128-A5D7-BDAB79E2F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D899A-9247-4280-8A66-803B3F65478B}">
  <ds:schemaRefs>
    <ds:schemaRef ds:uri="http://schemas.microsoft.com/sharepoint/v3/contenttype/forms"/>
  </ds:schemaRefs>
</ds:datastoreItem>
</file>

<file path=customXml/itemProps3.xml><?xml version="1.0" encoding="utf-8"?>
<ds:datastoreItem xmlns:ds="http://schemas.openxmlformats.org/officeDocument/2006/customXml" ds:itemID="{D24FB824-414C-447D-9C13-E8D8A63EF52E}">
  <ds:schemaRefs>
    <ds:schemaRef ds:uri="http://purl.org/dc/elements/1.1/"/>
    <ds:schemaRef ds:uri="http://purl.org/dc/terms/"/>
    <ds:schemaRef ds:uri="http://schemas.microsoft.com/office/2006/documentManagement/types"/>
    <ds:schemaRef ds:uri="0406129d-7949-4012-aa34-bff85346a4cf"/>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f4760878-658a-4717-bbd4-0fd9c09fbb13"/>
  </ds:schemaRefs>
</ds:datastoreItem>
</file>

<file path=customXml/itemProps4.xml><?xml version="1.0" encoding="utf-8"?>
<ds:datastoreItem xmlns:ds="http://schemas.openxmlformats.org/officeDocument/2006/customXml" ds:itemID="{6CE44F1A-A4DB-4771-A0B3-FCC8D77EB34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88</TotalTime>
  <Words>1243</Words>
  <Application>Microsoft Office PowerPoint</Application>
  <PresentationFormat>Grand écran</PresentationFormat>
  <Paragraphs>103</Paragraphs>
  <Slides>7</Slides>
  <Notes>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7</vt:i4>
      </vt:variant>
    </vt:vector>
  </HeadingPairs>
  <TitlesOfParts>
    <vt:vector size="18" baseType="lpstr">
      <vt:lpstr>Aptos</vt:lpstr>
      <vt:lpstr>Arial</vt:lpstr>
      <vt:lpstr>Calibri</vt:lpstr>
      <vt:lpstr>Calibri Light</vt:lpstr>
      <vt:lpstr>Hammersmith One</vt:lpstr>
      <vt:lpstr>Lato</vt:lpstr>
      <vt:lpstr>Montserrat ExtraBold</vt:lpstr>
      <vt:lpstr>Noto Sans</vt:lpstr>
      <vt:lpstr>Wingdings</vt:lpstr>
      <vt:lpstr>Metropolitan</vt:lpstr>
      <vt:lpstr>2_Office Theme</vt:lpstr>
      <vt:lpstr>Présentation PowerPoint</vt:lpstr>
      <vt:lpstr>Présentation PowerPoint</vt:lpstr>
      <vt:lpstr>Annexe A:  Une stratégie en matière d’IA pour la fonction publique fédérale</vt:lpstr>
      <vt:lpstr>Mise en œuvre de l’IA du GC</vt:lpstr>
      <vt:lpstr>Stratégie d’IA : priorités de mise en œuvre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Gauthier, Jean-Guy</dc:creator>
  <cp:lastModifiedBy>Gauthier, Jean-Guy</cp:lastModifiedBy>
  <cp:revision>6</cp:revision>
  <dcterms:created xsi:type="dcterms:W3CDTF">2025-01-13T20:49:17Z</dcterms:created>
  <dcterms:modified xsi:type="dcterms:W3CDTF">2025-11-12T18:15:42Z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0x010100ADE860D1223E984692003B2F8D34E609</vt:lpwstr>
  </property>
  <property fmtid="{D5CDD505-2E9C-101B-9397-08002B2CF9AE}" pid="3" name="MediaServiceImageTags">
    <vt:lpwstr/>
  </property>
  <property fmtid="{D5CDD505-2E9C-101B-9397-08002B2CF9AE}" pid="4" name="MSIP_Label_3d0ca00b-3f0e-465a-aac7-1a6a22fcea40_Enabled">
    <vt:lpwstr>true</vt:lpwstr>
  </property>
  <property fmtid="{D5CDD505-2E9C-101B-9397-08002B2CF9AE}" pid="5" name="MSIP_Label_3d0ca00b-3f0e-465a-aac7-1a6a22fcea40_SetDate">
    <vt:lpwstr>2025-01-14T13:10:06Z</vt:lpwstr>
  </property>
  <property fmtid="{D5CDD505-2E9C-101B-9397-08002B2CF9AE}" pid="6" name="MSIP_Label_3d0ca00b-3f0e-465a-aac7-1a6a22fcea40_Method">
    <vt:lpwstr>Privileged</vt:lpwstr>
  </property>
  <property fmtid="{D5CDD505-2E9C-101B-9397-08002B2CF9AE}" pid="7" name="MSIP_Label_3d0ca00b-3f0e-465a-aac7-1a6a22fcea40_Name">
    <vt:lpwstr>3d0ca00b-3f0e-465a-aac7-1a6a22fcea40</vt:lpwstr>
  </property>
  <property fmtid="{D5CDD505-2E9C-101B-9397-08002B2CF9AE}" pid="8" name="MSIP_Label_3d0ca00b-3f0e-465a-aac7-1a6a22fcea40_SiteId">
    <vt:lpwstr>6397df10-4595-4047-9c4f-03311282152b</vt:lpwstr>
  </property>
  <property fmtid="{D5CDD505-2E9C-101B-9397-08002B2CF9AE}" pid="9" name="MSIP_Label_3d0ca00b-3f0e-465a-aac7-1a6a22fcea40_ActionId">
    <vt:lpwstr>270f43bc-42c2-41fc-9eda-2033e93ea0d0</vt:lpwstr>
  </property>
  <property fmtid="{D5CDD505-2E9C-101B-9397-08002B2CF9AE}" pid="10" name="MSIP_Label_3d0ca00b-3f0e-465a-aac7-1a6a22fcea40_ContentBits">
    <vt:lpwstr>1</vt:lpwstr>
  </property>
  <property fmtid="{D5CDD505-2E9C-101B-9397-08002B2CF9AE}" pid="11" name="ClassificationContentMarkingHeaderLocations">
    <vt:lpwstr>office theme:8</vt:lpwstr>
  </property>
  <property fmtid="{D5CDD505-2E9C-101B-9397-08002B2CF9AE}" pid="12" name="ClassificationContentMarkingHeaderText">
    <vt:lpwstr>UNCLASSIFIED / NON CLASSIFIÉ</vt:lpwstr>
  </property>
  <property fmtid="{D5CDD505-2E9C-101B-9397-08002B2CF9AE}" pid="13" name="XREF">
    <vt:lpwstr>, </vt:lpwstr>
  </property>
  <property fmtid="{D5CDD505-2E9C-101B-9397-08002B2CF9AE}" pid="14" name="_dlc_DocIdItemGuid">
    <vt:lpwstr>235587ed-71f0-4056-8f80-0749696817f3</vt:lpwstr>
  </property>
</Properties>
</file>