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57" r:id="rId3"/>
    <p:sldId id="269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6DE57-8385-0247-BEC0-99249BF238FA}" type="datetimeFigureOut"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F779B-4BA3-1049-96DD-F0F05269DE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83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1632-AF48-FC4B-A082-8C387D3BE013}" type="datetimeFigureOut"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78105-A7FD-9548-9FC6-12BDA270A6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7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2-15-1540-PPT-PHAC-EN-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>
                <a:solidFill>
                  <a:srgbClr val="4F0D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50201"/>
            <a:ext cx="8581679" cy="5883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3639"/>
            <a:ext cx="2057400" cy="5662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63639"/>
            <a:ext cx="6192837" cy="5662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5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50201"/>
            <a:ext cx="8581679" cy="5883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0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36762"/>
            <a:ext cx="8581679" cy="6017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36762"/>
            <a:ext cx="8581679" cy="6017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9" y="443481"/>
            <a:ext cx="8581679" cy="595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8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480"/>
            <a:ext cx="3008313" cy="9916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3480"/>
            <a:ext cx="5111750" cy="56826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9001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4163" y="26460"/>
            <a:ext cx="8582025" cy="342872"/>
          </a:xfrm>
        </p:spPr>
        <p:txBody>
          <a:bodyPr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CA"/>
              <a:t>Click to edit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7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2-15-1540-PPT-PHAC-EN-Insid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869" y="274638"/>
            <a:ext cx="8581679" cy="76389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869" y="1139416"/>
            <a:ext cx="8581679" cy="4895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818" y="6449568"/>
            <a:ext cx="568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bg1"/>
                </a:solidFill>
              </a:defRPr>
            </a:lvl1pPr>
          </a:lstStyle>
          <a:p>
            <a:fld id="{5E40D50F-0626-7A4B-A742-09CCAA5CF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i="0" kern="1200" cap="none">
          <a:solidFill>
            <a:srgbClr val="4F0D1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97382"/>
            <a:ext cx="6858000" cy="1790700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PMR Requirements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497015"/>
            <a:ext cx="6400800" cy="17526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Overview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7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gathering: what do we require to demonstrate performance or demonstrate the ability to  “Course Correct”?</a:t>
            </a:r>
          </a:p>
          <a:p>
            <a:r>
              <a:rPr lang="en-US" dirty="0" smtClean="0"/>
              <a:t>What data we could get from the sources?</a:t>
            </a:r>
          </a:p>
          <a:p>
            <a:r>
              <a:rPr lang="en-US" dirty="0" smtClean="0"/>
              <a:t>What questions would elicit that </a:t>
            </a:r>
            <a:r>
              <a:rPr lang="en-US" smtClean="0"/>
              <a:t>data?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rPr lang="en-US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2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1139416"/>
            <a:ext cx="8581679" cy="495953"/>
          </a:xfrm>
        </p:spPr>
        <p:txBody>
          <a:bodyPr/>
          <a:lstStyle/>
          <a:p>
            <a:r>
              <a:rPr lang="en-CA" dirty="0" smtClean="0"/>
              <a:t>PMR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rPr lang="en-CA" smtClean="0"/>
              <a:t>3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4163" y="1739187"/>
            <a:ext cx="8581679" cy="495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PMT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4162" y="2228569"/>
            <a:ext cx="8581679" cy="495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BOP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189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D50F-0626-7A4B-A742-09CCAA5CF4F6}" type="slidenum">
              <a:rPr lang="en-CA" smtClean="0"/>
              <a:t>4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01" y="1409114"/>
            <a:ext cx="7110977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53703"/>
      </p:ext>
    </p:extLst>
  </p:cSld>
  <p:clrMapOvr>
    <a:masterClrMapping/>
  </p:clrMapOvr>
</p:sld>
</file>

<file path=ppt/theme/theme1.xml><?xml version="1.0" encoding="utf-8"?>
<a:theme xmlns:a="http://schemas.openxmlformats.org/drawingml/2006/main" name="PHAC - ASPC Engl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PHAC - ASPC English</Template>
  <TotalTime>90</TotalTime>
  <Words>45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PHAC - ASPC English</vt:lpstr>
      <vt:lpstr>PMR Requirements</vt:lpstr>
      <vt:lpstr>PowerPoint Presentation</vt:lpstr>
      <vt:lpstr>Timelines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Mireille  Charbonneau</dc:creator>
  <cp:lastModifiedBy>William Taylor</cp:lastModifiedBy>
  <cp:revision>9</cp:revision>
  <cp:lastPrinted>2015-10-30T16:33:26Z</cp:lastPrinted>
  <dcterms:created xsi:type="dcterms:W3CDTF">2015-12-17T17:17:21Z</dcterms:created>
  <dcterms:modified xsi:type="dcterms:W3CDTF">2020-03-11T13:52:37Z</dcterms:modified>
</cp:coreProperties>
</file>