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A5F6D-F787-4CE9-8DFC-08D91E12C4B0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86408-199B-40D6-8269-DFBD49A46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Joe and Lidia will quickly run us through some technical aspects so that we can all be comfortable using </a:t>
            </a:r>
            <a:r>
              <a:rPr lang="en-US" err="1">
                <a:cs typeface="Calibri"/>
              </a:rPr>
              <a:t>WebEX</a:t>
            </a:r>
            <a:r>
              <a:rPr lang="en-US">
                <a:cs typeface="Calibri"/>
              </a:rPr>
              <a:t>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22671-AB32-4730-957F-405B436850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78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3" y="969264"/>
            <a:ext cx="6857107" cy="3612684"/>
          </a:xfrm>
        </p:spPr>
        <p:txBody>
          <a:bodyPr anchor="b"/>
          <a:lstStyle>
            <a:lvl1pPr>
              <a:defRPr sz="5599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9712" y="4718940"/>
            <a:ext cx="6857107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655378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7877" y="1171223"/>
            <a:ext cx="5243522" cy="1757964"/>
          </a:xfrm>
        </p:spPr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  <p:sp>
        <p:nvSpPr>
          <p:cNvPr id="9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6720" y="3262489"/>
            <a:ext cx="5244679" cy="2589036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3"/>
          </p:nvPr>
        </p:nvSpPr>
        <p:spPr>
          <a:xfrm>
            <a:off x="6730124" y="304801"/>
            <a:ext cx="5220608" cy="5546725"/>
          </a:xfrm>
        </p:spPr>
        <p:txBody>
          <a:bodyPr/>
          <a:lstStyle>
            <a:lvl1pPr algn="ctr">
              <a:defRPr/>
            </a:lvl1pPr>
          </a:lstStyle>
          <a:p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81850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fr-CA" smtClean="0"/>
              <a:t>‹#›</a:t>
            </a:fld>
            <a:endParaRPr lang="fr-CA"/>
          </a:p>
        </p:txBody>
      </p:sp>
      <p:sp>
        <p:nvSpPr>
          <p:cNvPr id="7" name="Espace réservé pour une image  10"/>
          <p:cNvSpPr>
            <a:spLocks noGrp="1"/>
          </p:cNvSpPr>
          <p:nvPr>
            <p:ph type="pic" sz="quarter" idx="13" hasCustomPrompt="1"/>
          </p:nvPr>
        </p:nvSpPr>
        <p:spPr>
          <a:xfrm>
            <a:off x="31" y="0"/>
            <a:ext cx="12191937" cy="6025896"/>
          </a:xfrm>
        </p:spPr>
        <p:txBody>
          <a:bodyPr anchor="ctr"/>
          <a:lstStyle>
            <a:lvl1pPr algn="ctr">
              <a:defRPr sz="2400" baseline="0">
                <a:latin typeface="+mj-lt"/>
              </a:defRPr>
            </a:lvl1pPr>
          </a:lstStyle>
          <a:p>
            <a:r>
              <a:rPr lang="en-CA" noProof="0"/>
              <a:t>Click on icon to insert image </a:t>
            </a:r>
            <a:br>
              <a:rPr lang="en-CA" noProof="0"/>
            </a:br>
            <a:r>
              <a:rPr lang="en-CA" noProof="0"/>
              <a:t>or drag and drop</a:t>
            </a:r>
          </a:p>
        </p:txBody>
      </p:sp>
    </p:spTree>
    <p:extLst>
      <p:ext uri="{BB962C8B-B14F-4D97-AF65-F5344CB8AC3E}">
        <p14:creationId xmlns:p14="http://schemas.microsoft.com/office/powerpoint/2010/main" val="2441479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193168" y="421048"/>
            <a:ext cx="9805663" cy="3346450"/>
          </a:xfrm>
        </p:spPr>
        <p:txBody>
          <a:bodyPr anchor="b"/>
          <a:lstStyle>
            <a:lvl1pPr marL="1587" indent="0" algn="ctr">
              <a:buFont typeface="Arial"/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1pPr>
            <a:lvl2pPr marL="1587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2pPr>
            <a:lvl3pPr marL="1587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3pPr>
            <a:lvl4pPr marL="1587" indent="0" algn="ctr"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4pPr>
            <a:lvl5pPr marL="1587" indent="0" algn="ctr">
              <a:buFont typeface="Arial"/>
              <a:buNone/>
              <a:tabLst/>
              <a:defRPr sz="2400" b="0" i="1">
                <a:solidFill>
                  <a:srgbClr val="3F2A56"/>
                </a:solidFill>
                <a:latin typeface="+mj-lt"/>
              </a:defRPr>
            </a:lvl5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192482" y="4441096"/>
            <a:ext cx="9807035" cy="319881"/>
          </a:xfrm>
        </p:spPr>
        <p:txBody>
          <a:bodyPr anchor="ctr"/>
          <a:lstStyle>
            <a:lvl1pPr marL="257124" indent="-257124" algn="ctr">
              <a:buFont typeface="Lucida Grande"/>
              <a:buChar char="—"/>
              <a:defRPr sz="1600" b="0" i="1">
                <a:latin typeface="+mj-lt"/>
              </a:defRPr>
            </a:lvl1pPr>
            <a:lvl2pPr marL="228554" indent="0">
              <a:buNone/>
              <a:defRPr sz="1000" b="1"/>
            </a:lvl2pPr>
            <a:lvl3pPr marL="457109" indent="0">
              <a:buNone/>
              <a:defRPr sz="900" b="1"/>
            </a:lvl3pPr>
            <a:lvl4pPr marL="685663" indent="0">
              <a:buNone/>
              <a:defRPr sz="800" b="1"/>
            </a:lvl4pPr>
            <a:lvl5pPr marL="914217" indent="0">
              <a:buNone/>
              <a:defRPr sz="800" b="1"/>
            </a:lvl5pPr>
            <a:lvl6pPr marL="1142771" indent="0">
              <a:buNone/>
              <a:defRPr sz="800" b="1"/>
            </a:lvl6pPr>
            <a:lvl7pPr marL="1371326" indent="0">
              <a:buNone/>
              <a:defRPr sz="800" b="1"/>
            </a:lvl7pPr>
            <a:lvl8pPr marL="1599880" indent="0">
              <a:buNone/>
              <a:defRPr sz="800" b="1"/>
            </a:lvl8pPr>
            <a:lvl9pPr marL="1828434" indent="0">
              <a:buNone/>
              <a:defRPr sz="800" b="1"/>
            </a:lvl9pPr>
          </a:lstStyle>
          <a:p>
            <a:pPr lvl="0"/>
            <a:r>
              <a:rPr lang="en-CA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6908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pPr/>
              <a:t>‹#›</a:t>
            </a:fld>
            <a:endParaRPr lang="en-CA" noProof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7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3" y="971177"/>
            <a:ext cx="6857107" cy="3612684"/>
          </a:xfrm>
        </p:spPr>
        <p:txBody>
          <a:bodyPr anchor="b"/>
          <a:lstStyle>
            <a:lvl1pPr>
              <a:defRPr sz="5599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9712" y="4718940"/>
            <a:ext cx="6857107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3500559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9713" y="971177"/>
            <a:ext cx="6857107" cy="3612684"/>
          </a:xfrm>
        </p:spPr>
        <p:txBody>
          <a:bodyPr anchor="b"/>
          <a:lstStyle>
            <a:lvl1pPr>
              <a:defRPr sz="5599" u="none">
                <a:solidFill>
                  <a:srgbClr val="FFFFFF"/>
                </a:solidFill>
              </a:defRPr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29712" y="4718940"/>
            <a:ext cx="6857107" cy="1132586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bg1"/>
                </a:solidFill>
              </a:defRPr>
            </a:lvl1pPr>
            <a:lvl2pPr marL="609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5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419886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408606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7878" y="190501"/>
            <a:ext cx="11336245" cy="1087686"/>
          </a:xfrm>
        </p:spPr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26720" y="1600203"/>
            <a:ext cx="5485686" cy="4248877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  <p:sp>
        <p:nvSpPr>
          <p:cNvPr id="5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278437" y="1600203"/>
            <a:ext cx="5485686" cy="4248877"/>
          </a:xfrm>
        </p:spPr>
        <p:txBody>
          <a:bodyPr/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24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496904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3" y="1101653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2" y="4721631"/>
            <a:ext cx="8685669" cy="105508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609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7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828526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43803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3047543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9867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3" y="1101653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2" y="4721631"/>
            <a:ext cx="8685669" cy="105508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609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7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828526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43803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3047543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910963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Brea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29713" y="1101653"/>
            <a:ext cx="8685669" cy="3430127"/>
          </a:xfrm>
        </p:spPr>
        <p:txBody>
          <a:bodyPr anchor="b"/>
          <a:lstStyle>
            <a:lvl1pPr algn="l">
              <a:defRPr sz="3799" b="0" cap="none"/>
            </a:lvl1pPr>
          </a:lstStyle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29712" y="4721631"/>
            <a:ext cx="8685669" cy="1055082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609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17" indent="0">
              <a:buNone/>
              <a:defRPr sz="2150">
                <a:solidFill>
                  <a:schemeClr val="tx1">
                    <a:tint val="75000"/>
                  </a:schemeClr>
                </a:solidFill>
              </a:defRPr>
            </a:lvl3pPr>
            <a:lvl4pPr marL="1828526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4pPr>
            <a:lvl5pPr marL="2438034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5pPr>
            <a:lvl6pPr marL="3047543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6pPr>
            <a:lvl7pPr marL="3657051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7pPr>
            <a:lvl8pPr marL="4266560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8pPr>
            <a:lvl9pPr marL="4876069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noProof="0"/>
              <a:t>Click to edit master text style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8BEF1-D3AD-E34F-A3B9-A73E884A7AB2}" type="slidenum">
              <a:rPr lang="en-CA" noProof="0" smtClean="0"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3555745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27878" y="190501"/>
            <a:ext cx="11336245" cy="108768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CA" noProof="0"/>
              <a:t>Click to edit master title style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26720" y="1600203"/>
            <a:ext cx="11338560" cy="42488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noProof="0"/>
              <a:t>Click to edit master text style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893426" y="6467811"/>
            <a:ext cx="405147" cy="1910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spcBef>
                <a:spcPts val="0"/>
              </a:spcBef>
              <a:defRPr sz="900">
                <a:solidFill>
                  <a:schemeClr val="tx1"/>
                </a:solidFill>
              </a:defRPr>
            </a:lvl1pPr>
          </a:lstStyle>
          <a:p>
            <a:fld id="{7088BEF1-D3AD-E34F-A3B9-A73E884A7AB2}" type="slidenum">
              <a:rPr lang="en-CA" noProof="0" smtClean="0"/>
              <a:pPr/>
              <a:t>‹#›</a:t>
            </a:fld>
            <a:endParaRPr lang="en-CA" noProof="0"/>
          </a:p>
        </p:txBody>
      </p:sp>
    </p:spTree>
    <p:extLst>
      <p:ext uri="{BB962C8B-B14F-4D97-AF65-F5344CB8AC3E}">
        <p14:creationId xmlns:p14="http://schemas.microsoft.com/office/powerpoint/2010/main" val="10752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09509" rtl="0" eaLnBrk="1" latinLnBrk="0" hangingPunct="1">
        <a:lnSpc>
          <a:spcPct val="90000"/>
        </a:lnSpc>
        <a:spcBef>
          <a:spcPts val="0"/>
        </a:spcBef>
        <a:buNone/>
        <a:defRPr sz="3749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17" indent="0" algn="l" defTabSz="609509" rtl="0" eaLnBrk="1" latinLnBrk="0" hangingPunct="1">
        <a:spcBef>
          <a:spcPts val="0"/>
        </a:spcBef>
        <a:buFont typeface="Arial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348" indent="-227761" algn="l" defTabSz="609509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902" indent="-227761" algn="l" defTabSz="609509" rtl="0" eaLnBrk="1" latinLnBrk="0" hangingPunct="1">
        <a:spcBef>
          <a:spcPts val="0"/>
        </a:spcBef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7250" indent="-231729" algn="l" defTabSz="609509" rtl="0" eaLnBrk="1" latinLnBrk="0" hangingPunct="1">
        <a:spcBef>
          <a:spcPts val="0"/>
        </a:spcBef>
        <a:buFont typeface="Arial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7" indent="0" algn="l" defTabSz="609509" rtl="0" eaLnBrk="1" latinLnBrk="0" hangingPunct="1">
        <a:spcBef>
          <a:spcPts val="0"/>
        </a:spcBef>
        <a:buFont typeface="Arial"/>
        <a:buNone/>
        <a:defRPr sz="18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352297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5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4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3" indent="-304754" algn="l" defTabSz="609509" rtl="0" eaLnBrk="1" latinLnBrk="0" hangingPunct="1">
        <a:spcBef>
          <a:spcPct val="20000"/>
        </a:spcBef>
        <a:buFont typeface="Arial"/>
        <a:buChar char="•"/>
        <a:defRPr sz="26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7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4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3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0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60950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74">
          <p15:clr>
            <a:srgbClr val="F26B43"/>
          </p15:clr>
        </p15:guide>
        <p15:guide id="2" pos="539">
          <p15:clr>
            <a:srgbClr val="F26B43"/>
          </p15:clr>
        </p15:guide>
        <p15:guide id="3" pos="1482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5" Type="http://schemas.openxmlformats.org/officeDocument/2006/relationships/image" Target="../media/image10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2.png"/><Relationship Id="rId9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747" y="134900"/>
            <a:ext cx="11336245" cy="1156296"/>
          </a:xfrm>
        </p:spPr>
        <p:txBody>
          <a:bodyPr anchor="t"/>
          <a:lstStyle/>
          <a:p>
            <a:r>
              <a:rPr lang="fr-CA" dirty="0" smtClean="0"/>
              <a:t>Votre espace </a:t>
            </a:r>
            <a:r>
              <a:rPr lang="fr-CA" dirty="0" err="1" smtClean="0"/>
              <a:t>WebEx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Your</a:t>
            </a:r>
            <a:r>
              <a:rPr lang="fr-CA" dirty="0" smtClean="0"/>
              <a:t> </a:t>
            </a:r>
            <a:r>
              <a:rPr lang="fr-CA" dirty="0" err="1" smtClean="0"/>
              <a:t>WebEx</a:t>
            </a:r>
            <a:r>
              <a:rPr lang="fr-CA" dirty="0" smtClean="0"/>
              <a:t> </a:t>
            </a:r>
            <a:r>
              <a:rPr lang="fr-CA" dirty="0" err="1" smtClean="0"/>
              <a:t>Space</a:t>
            </a:r>
            <a:endParaRPr lang="en-US" dirty="0"/>
          </a:p>
        </p:txBody>
      </p:sp>
      <p:sp>
        <p:nvSpPr>
          <p:cNvPr id="100" name="You can be heard - French">
            <a:extLst>
              <a:ext uri="{FF2B5EF4-FFF2-40B4-BE49-F238E27FC236}">
                <a16:creationId xmlns:a16="http://schemas.microsoft.com/office/drawing/2014/main" id="{2799A053-C0A0-4004-BEC0-AE927C47C8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88177" y="2202072"/>
            <a:ext cx="16620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509"/>
            <a:r>
              <a:rPr lang="en-US" dirty="0">
                <a:solidFill>
                  <a:prstClr val="black"/>
                </a:solidFill>
                <a:latin typeface="Arial"/>
              </a:rPr>
              <a:t>Nous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vous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entendons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7" name="Grey Microphone" descr="A microphone icon, the mute button.">
            <a:extLst>
              <a:ext uri="{FF2B5EF4-FFF2-40B4-BE49-F238E27FC236}">
                <a16:creationId xmlns:a16="http://schemas.microsoft.com/office/drawing/2014/main" id="{2536ECCF-F7E3-449E-BEFA-23CADB4558C6}"/>
              </a:ext>
            </a:extLst>
          </p:cNvPr>
          <p:cNvGrpSpPr/>
          <p:nvPr/>
        </p:nvGrpSpPr>
        <p:grpSpPr>
          <a:xfrm>
            <a:off x="537680" y="2936384"/>
            <a:ext cx="914281" cy="914281"/>
            <a:chOff x="1415319" y="6858000"/>
            <a:chExt cx="1828800" cy="18288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E71DFA5-50CE-46DB-ADF4-6F9B0A38FA6D}"/>
                </a:ext>
              </a:extLst>
            </p:cNvPr>
            <p:cNvSpPr/>
            <p:nvPr/>
          </p:nvSpPr>
          <p:spPr>
            <a:xfrm>
              <a:off x="1415319" y="6858000"/>
              <a:ext cx="1828800" cy="1828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9" name="Graphic 18" descr="Radio microphone">
              <a:extLst>
                <a:ext uri="{FF2B5EF4-FFF2-40B4-BE49-F238E27FC236}">
                  <a16:creationId xmlns:a16="http://schemas.microsoft.com/office/drawing/2014/main" id="{A5C89FF0-0143-40BC-BFBF-B6CB5EFD9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665087" y="7107768"/>
              <a:ext cx="1329264" cy="1329264"/>
            </a:xfrm>
            <a:prstGeom prst="rect">
              <a:avLst/>
            </a:prstGeom>
          </p:spPr>
        </p:pic>
      </p:grpSp>
      <p:sp>
        <p:nvSpPr>
          <p:cNvPr id="78" name="You Can Be Heard - English">
            <a:extLst>
              <a:ext uri="{FF2B5EF4-FFF2-40B4-BE49-F238E27FC236}">
                <a16:creationId xmlns:a16="http://schemas.microsoft.com/office/drawing/2014/main" id="{E01D82A6-AD54-4F90-A456-FF5837F2C097}"/>
              </a:ext>
            </a:extLst>
          </p:cNvPr>
          <p:cNvSpPr txBox="1"/>
          <p:nvPr/>
        </p:nvSpPr>
        <p:spPr>
          <a:xfrm>
            <a:off x="376025" y="4115965"/>
            <a:ext cx="130388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dirty="0">
                <a:solidFill>
                  <a:prstClr val="black"/>
                </a:solidFill>
                <a:latin typeface="Arial"/>
              </a:rPr>
              <a:t>We hear you</a:t>
            </a:r>
          </a:p>
        </p:txBody>
      </p:sp>
      <p:grpSp>
        <p:nvGrpSpPr>
          <p:cNvPr id="37" name="Group 36" descr="The microphone button; muted">
            <a:extLst>
              <a:ext uri="{FF2B5EF4-FFF2-40B4-BE49-F238E27FC236}">
                <a16:creationId xmlns:a16="http://schemas.microsoft.com/office/drawing/2014/main" id="{82D837E6-5FF7-4380-B7E6-120653A2A061}"/>
              </a:ext>
            </a:extLst>
          </p:cNvPr>
          <p:cNvGrpSpPr/>
          <p:nvPr/>
        </p:nvGrpSpPr>
        <p:grpSpPr>
          <a:xfrm>
            <a:off x="2576374" y="2917164"/>
            <a:ext cx="914281" cy="914281"/>
            <a:chOff x="987580" y="5774199"/>
            <a:chExt cx="1828800" cy="182880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1BEF4F7-357F-4139-A61E-9F72B80BDB68}"/>
                </a:ext>
              </a:extLst>
            </p:cNvPr>
            <p:cNvGrpSpPr/>
            <p:nvPr/>
          </p:nvGrpSpPr>
          <p:grpSpPr>
            <a:xfrm>
              <a:off x="987580" y="5774199"/>
              <a:ext cx="1828800" cy="1828800"/>
              <a:chOff x="1415319" y="6858000"/>
              <a:chExt cx="1828800" cy="182880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8F4F2B04-54AD-4DBE-8502-45BE9032DBC8}"/>
                  </a:ext>
                </a:extLst>
              </p:cNvPr>
              <p:cNvSpPr/>
              <p:nvPr/>
            </p:nvSpPr>
            <p:spPr>
              <a:xfrm>
                <a:off x="1415319" y="6858000"/>
                <a:ext cx="1828800" cy="1828800"/>
              </a:xfrm>
              <a:prstGeom prst="ellipse">
                <a:avLst/>
              </a:prstGeom>
              <a:solidFill>
                <a:srgbClr val="F9524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09"/>
                <a:endParaRPr 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22" name="Graphic 21" descr="Radio microphone">
                <a:extLst>
                  <a:ext uri="{FF2B5EF4-FFF2-40B4-BE49-F238E27FC236}">
                    <a16:creationId xmlns:a16="http://schemas.microsoft.com/office/drawing/2014/main" id="{12A38DCC-3D31-42DD-B1E3-0CBAA00E50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p:blipFill>
            <p:spPr>
              <a:xfrm>
                <a:off x="1665087" y="7107768"/>
                <a:ext cx="1329264" cy="1329264"/>
              </a:xfrm>
              <a:prstGeom prst="rect">
                <a:avLst/>
              </a:prstGeom>
            </p:spPr>
          </p:pic>
        </p:grp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88BD83C-06E7-4C72-8D35-0DB5B5B0406C}"/>
                </a:ext>
              </a:extLst>
            </p:cNvPr>
            <p:cNvCxnSpPr/>
            <p:nvPr/>
          </p:nvCxnSpPr>
          <p:spPr>
            <a:xfrm flipV="1">
              <a:off x="1237348" y="6165791"/>
              <a:ext cx="1256172" cy="995796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You can't be heard - English">
            <a:extLst>
              <a:ext uri="{FF2B5EF4-FFF2-40B4-BE49-F238E27FC236}">
                <a16:creationId xmlns:a16="http://schemas.microsoft.com/office/drawing/2014/main" id="{B5E52F1B-87E5-42DB-B324-C2091FB6FF81}"/>
              </a:ext>
            </a:extLst>
          </p:cNvPr>
          <p:cNvSpPr txBox="1"/>
          <p:nvPr/>
        </p:nvSpPr>
        <p:spPr>
          <a:xfrm>
            <a:off x="2130132" y="4113745"/>
            <a:ext cx="1868140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dirty="0">
                <a:solidFill>
                  <a:prstClr val="black"/>
                </a:solidFill>
                <a:latin typeface="Arial"/>
              </a:rPr>
              <a:t>We don’t hear you</a:t>
            </a:r>
          </a:p>
        </p:txBody>
      </p:sp>
      <p:sp>
        <p:nvSpPr>
          <p:cNvPr id="102" name="Your WebCam is On - French">
            <a:extLst>
              <a:ext uri="{FF2B5EF4-FFF2-40B4-BE49-F238E27FC236}">
                <a16:creationId xmlns:a16="http://schemas.microsoft.com/office/drawing/2014/main" id="{291783A3-A7E1-4F81-A697-4D5D671A3F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4241554" y="2246954"/>
            <a:ext cx="152612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err="1">
                <a:solidFill>
                  <a:prstClr val="black"/>
                </a:solidFill>
                <a:latin typeface="Arial"/>
              </a:rPr>
              <a:t>Votre</a:t>
            </a:r>
            <a:r>
              <a:rPr lang="en-US">
                <a:solidFill>
                  <a:prstClr val="black"/>
                </a:solidFill>
                <a:latin typeface="Arial"/>
              </a:rPr>
              <a:t> webcam </a:t>
            </a:r>
          </a:p>
          <a:p>
            <a:pPr algn="ctr" defTabSz="609509"/>
            <a:r>
              <a:rPr lang="en-US" err="1">
                <a:solidFill>
                  <a:prstClr val="black"/>
                </a:solidFill>
                <a:latin typeface="Arial"/>
              </a:rPr>
              <a:t>est</a:t>
            </a:r>
            <a:r>
              <a:rPr lang="en-US">
                <a:solidFill>
                  <a:prstClr val="black"/>
                </a:solidFill>
                <a:latin typeface="Arial"/>
              </a:rPr>
              <a:t> </a:t>
            </a:r>
            <a:r>
              <a:rPr lang="en-US" err="1">
                <a:solidFill>
                  <a:prstClr val="black"/>
                </a:solidFill>
                <a:latin typeface="Arial"/>
              </a:rPr>
              <a:t>allumée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6" name="Group 35" descr="A blue circle with camera symbol. Video ON.">
            <a:extLst>
              <a:ext uri="{FF2B5EF4-FFF2-40B4-BE49-F238E27FC236}">
                <a16:creationId xmlns:a16="http://schemas.microsoft.com/office/drawing/2014/main" id="{F6F2B8D9-5DB4-4C51-8ED8-868084510762}"/>
              </a:ext>
            </a:extLst>
          </p:cNvPr>
          <p:cNvGrpSpPr/>
          <p:nvPr/>
        </p:nvGrpSpPr>
        <p:grpSpPr>
          <a:xfrm>
            <a:off x="4619380" y="2944583"/>
            <a:ext cx="914281" cy="914281"/>
            <a:chOff x="987580" y="8007183"/>
            <a:chExt cx="1828800" cy="18288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BB56744-3EEF-433F-9EE8-751BFAD936CB}"/>
                </a:ext>
              </a:extLst>
            </p:cNvPr>
            <p:cNvSpPr/>
            <p:nvPr/>
          </p:nvSpPr>
          <p:spPr>
            <a:xfrm>
              <a:off x="987580" y="8007183"/>
              <a:ext cx="1828800" cy="1828800"/>
            </a:xfrm>
            <a:prstGeom prst="ellipse">
              <a:avLst/>
            </a:prstGeom>
            <a:solidFill>
              <a:srgbClr val="0799C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A9F597A3-B2A6-44DA-BB88-59C541A88ABE}"/>
                </a:ext>
              </a:extLst>
            </p:cNvPr>
            <p:cNvSpPr/>
            <p:nvPr/>
          </p:nvSpPr>
          <p:spPr>
            <a:xfrm>
              <a:off x="1325822" y="8526162"/>
              <a:ext cx="935464" cy="708803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8D72BE8D-AB92-475B-A820-47253F2AA8E1}"/>
                </a:ext>
              </a:extLst>
            </p:cNvPr>
            <p:cNvSpPr/>
            <p:nvPr/>
          </p:nvSpPr>
          <p:spPr>
            <a:xfrm rot="16200000">
              <a:off x="2185895" y="8729937"/>
              <a:ext cx="440158" cy="321277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82" name="Your Webcam is On - English">
            <a:extLst>
              <a:ext uri="{FF2B5EF4-FFF2-40B4-BE49-F238E27FC236}">
                <a16:creationId xmlns:a16="http://schemas.microsoft.com/office/drawing/2014/main" id="{630320C2-4BFC-427C-8948-A1B42E8EE2B9}"/>
              </a:ext>
            </a:extLst>
          </p:cNvPr>
          <p:cNvSpPr txBox="1"/>
          <p:nvPr/>
        </p:nvSpPr>
        <p:spPr>
          <a:xfrm>
            <a:off x="4274648" y="4113745"/>
            <a:ext cx="149294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509"/>
            <a:r>
              <a:rPr lang="en-US" dirty="0">
                <a:solidFill>
                  <a:prstClr val="black"/>
                </a:solidFill>
                <a:latin typeface="Arial"/>
              </a:rPr>
              <a:t>Your webcam is on</a:t>
            </a:r>
          </a:p>
        </p:txBody>
      </p:sp>
      <p:sp>
        <p:nvSpPr>
          <p:cNvPr id="103" name="Your WebCam is Off - French">
            <a:extLst>
              <a:ext uri="{FF2B5EF4-FFF2-40B4-BE49-F238E27FC236}">
                <a16:creationId xmlns:a16="http://schemas.microsoft.com/office/drawing/2014/main" id="{717F7A61-1BB3-4372-990F-7CD0C84772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6133005" y="2244789"/>
            <a:ext cx="1526123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err="1">
                <a:solidFill>
                  <a:prstClr val="black"/>
                </a:solidFill>
                <a:latin typeface="Arial"/>
              </a:rPr>
              <a:t>Votre</a:t>
            </a:r>
            <a:r>
              <a:rPr lang="en-US">
                <a:solidFill>
                  <a:prstClr val="black"/>
                </a:solidFill>
                <a:latin typeface="Arial"/>
              </a:rPr>
              <a:t> webcam </a:t>
            </a:r>
          </a:p>
          <a:p>
            <a:pPr algn="ctr" defTabSz="609509"/>
            <a:r>
              <a:rPr lang="en-US" err="1">
                <a:solidFill>
                  <a:prstClr val="black"/>
                </a:solidFill>
                <a:latin typeface="Arial"/>
              </a:rPr>
              <a:t>est</a:t>
            </a:r>
            <a:r>
              <a:rPr lang="en-US">
                <a:solidFill>
                  <a:prstClr val="black"/>
                </a:solidFill>
                <a:latin typeface="Arial"/>
              </a:rPr>
              <a:t> </a:t>
            </a:r>
            <a:r>
              <a:rPr lang="en-US" err="1">
                <a:solidFill>
                  <a:prstClr val="black"/>
                </a:solidFill>
                <a:latin typeface="Arial"/>
              </a:rPr>
              <a:t>éteinte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8" name="Group 37" descr="A blue circle with camera symbol. Video ON.">
            <a:extLst>
              <a:ext uri="{FF2B5EF4-FFF2-40B4-BE49-F238E27FC236}">
                <a16:creationId xmlns:a16="http://schemas.microsoft.com/office/drawing/2014/main" id="{6D618B5D-9B15-4B0A-99A5-E2AAE92E3D16}"/>
              </a:ext>
            </a:extLst>
          </p:cNvPr>
          <p:cNvGrpSpPr/>
          <p:nvPr/>
        </p:nvGrpSpPr>
        <p:grpSpPr>
          <a:xfrm>
            <a:off x="6518219" y="2966173"/>
            <a:ext cx="914281" cy="914281"/>
            <a:chOff x="987580" y="8007183"/>
            <a:chExt cx="1828800" cy="18288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69106F6-8962-4338-9A23-52C505F46285}"/>
                </a:ext>
              </a:extLst>
            </p:cNvPr>
            <p:cNvSpPr/>
            <p:nvPr/>
          </p:nvSpPr>
          <p:spPr>
            <a:xfrm>
              <a:off x="987580" y="8007183"/>
              <a:ext cx="1828800" cy="1828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6C460EB-9BDA-4172-B3E9-B29225F8ADDE}"/>
                </a:ext>
              </a:extLst>
            </p:cNvPr>
            <p:cNvSpPr/>
            <p:nvPr/>
          </p:nvSpPr>
          <p:spPr>
            <a:xfrm>
              <a:off x="1325822" y="8526162"/>
              <a:ext cx="935464" cy="708803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3F8CC55C-449E-4A34-B006-89019BC29A75}"/>
                </a:ext>
              </a:extLst>
            </p:cNvPr>
            <p:cNvSpPr/>
            <p:nvPr/>
          </p:nvSpPr>
          <p:spPr>
            <a:xfrm rot="16200000">
              <a:off x="2185895" y="8729937"/>
              <a:ext cx="440158" cy="321277"/>
            </a:xfrm>
            <a:prstGeom prst="triangle">
              <a:avLst/>
            </a:prstGeom>
            <a:noFill/>
            <a:ln w="28575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84" name="Your Webcam is Off- English">
            <a:extLst>
              <a:ext uri="{FF2B5EF4-FFF2-40B4-BE49-F238E27FC236}">
                <a16:creationId xmlns:a16="http://schemas.microsoft.com/office/drawing/2014/main" id="{A024189D-C500-492A-9387-17F3D350B954}"/>
              </a:ext>
            </a:extLst>
          </p:cNvPr>
          <p:cNvSpPr txBox="1"/>
          <p:nvPr/>
        </p:nvSpPr>
        <p:spPr>
          <a:xfrm>
            <a:off x="6233169" y="4113745"/>
            <a:ext cx="14258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509"/>
            <a:r>
              <a:rPr lang="en-US" dirty="0">
                <a:solidFill>
                  <a:prstClr val="black"/>
                </a:solidFill>
                <a:latin typeface="Arial"/>
              </a:rPr>
              <a:t>Your webcam is off</a:t>
            </a:r>
          </a:p>
        </p:txBody>
      </p:sp>
      <p:sp>
        <p:nvSpPr>
          <p:cNvPr id="104" name="See All Participants - French">
            <a:extLst>
              <a:ext uri="{FF2B5EF4-FFF2-40B4-BE49-F238E27FC236}">
                <a16:creationId xmlns:a16="http://schemas.microsoft.com/office/drawing/2014/main" id="{614B9A6F-EEB2-4019-B843-5354FA6371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8199432" y="2279767"/>
            <a:ext cx="148765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dirty="0" err="1">
                <a:solidFill>
                  <a:prstClr val="black"/>
                </a:solidFill>
                <a:latin typeface="Arial"/>
              </a:rPr>
              <a:t>Voyez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tous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les</a:t>
            </a:r>
          </a:p>
          <a:p>
            <a:pPr algn="ctr" defTabSz="609509"/>
            <a:r>
              <a:rPr lang="en-US" dirty="0">
                <a:solidFill>
                  <a:prstClr val="black"/>
                </a:solidFill>
                <a:latin typeface="Arial"/>
              </a:rPr>
              <a:t>participants</a:t>
            </a:r>
          </a:p>
        </p:txBody>
      </p:sp>
      <p:grpSp>
        <p:nvGrpSpPr>
          <p:cNvPr id="51" name="Group 50" descr="A silhouette of a person">
            <a:extLst>
              <a:ext uri="{FF2B5EF4-FFF2-40B4-BE49-F238E27FC236}">
                <a16:creationId xmlns:a16="http://schemas.microsoft.com/office/drawing/2014/main" id="{9EA69B40-0D50-4F73-8E66-55FB51683AB3}"/>
              </a:ext>
            </a:extLst>
          </p:cNvPr>
          <p:cNvGrpSpPr/>
          <p:nvPr/>
        </p:nvGrpSpPr>
        <p:grpSpPr>
          <a:xfrm>
            <a:off x="8530789" y="2966173"/>
            <a:ext cx="914281" cy="914281"/>
            <a:chOff x="6883858" y="3225393"/>
            <a:chExt cx="1828800" cy="182880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2A68B444-02F4-40A8-8400-948BCC2B4F5C}"/>
                </a:ext>
              </a:extLst>
            </p:cNvPr>
            <p:cNvGrpSpPr/>
            <p:nvPr/>
          </p:nvGrpSpPr>
          <p:grpSpPr>
            <a:xfrm>
              <a:off x="6883858" y="3225393"/>
              <a:ext cx="1828800" cy="1828800"/>
              <a:chOff x="7958896" y="9808673"/>
              <a:chExt cx="1828800" cy="1828800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CC182EF-8DFE-4B0C-A98C-08D29A001119}"/>
                  </a:ext>
                </a:extLst>
              </p:cNvPr>
              <p:cNvSpPr/>
              <p:nvPr/>
            </p:nvSpPr>
            <p:spPr>
              <a:xfrm>
                <a:off x="7958896" y="9808673"/>
                <a:ext cx="1828800" cy="1828800"/>
              </a:xfrm>
              <a:prstGeom prst="ellipse">
                <a:avLst/>
              </a:prstGeom>
              <a:solidFill>
                <a:srgbClr val="56565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09"/>
                <a:endParaRPr 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pic>
            <p:nvPicPr>
              <p:cNvPr id="46" name="Graphic 45" descr="User">
                <a:extLst>
                  <a:ext uri="{FF2B5EF4-FFF2-40B4-BE49-F238E27FC236}">
                    <a16:creationId xmlns:a16="http://schemas.microsoft.com/office/drawing/2014/main" id="{26C22384-32B2-401B-AD27-756E03E5FB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8166986" y="10016763"/>
                <a:ext cx="1412620" cy="1412620"/>
              </a:xfrm>
              <a:prstGeom prst="rect">
                <a:avLst/>
              </a:prstGeom>
            </p:spPr>
          </p:pic>
        </p:grp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81207C5-5342-487C-8BD3-A1EF5956318A}"/>
                </a:ext>
              </a:extLst>
            </p:cNvPr>
            <p:cNvCxnSpPr>
              <a:cxnSpLocks/>
            </p:cNvCxnSpPr>
            <p:nvPr/>
          </p:nvCxnSpPr>
          <p:spPr>
            <a:xfrm>
              <a:off x="7933039" y="4355775"/>
              <a:ext cx="571529" cy="0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BB8CD922-2933-41BF-B92F-FE3C7E47F9BC}"/>
                </a:ext>
              </a:extLst>
            </p:cNvPr>
            <p:cNvCxnSpPr>
              <a:cxnSpLocks/>
            </p:cNvCxnSpPr>
            <p:nvPr/>
          </p:nvCxnSpPr>
          <p:spPr>
            <a:xfrm>
              <a:off x="7933038" y="4493777"/>
              <a:ext cx="571529" cy="0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67233E8-1997-45D1-928E-A630562427E3}"/>
                </a:ext>
              </a:extLst>
            </p:cNvPr>
            <p:cNvCxnSpPr>
              <a:cxnSpLocks/>
            </p:cNvCxnSpPr>
            <p:nvPr/>
          </p:nvCxnSpPr>
          <p:spPr>
            <a:xfrm>
              <a:off x="7933039" y="4631743"/>
              <a:ext cx="571529" cy="0"/>
            </a:xfrm>
            <a:prstGeom prst="line">
              <a:avLst/>
            </a:prstGeom>
            <a:ln w="762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See all Participants - English">
            <a:extLst>
              <a:ext uri="{FF2B5EF4-FFF2-40B4-BE49-F238E27FC236}">
                <a16:creationId xmlns:a16="http://schemas.microsoft.com/office/drawing/2014/main" id="{49FF7F00-444E-4703-83ED-DED6C2BFB3D1}"/>
              </a:ext>
            </a:extLst>
          </p:cNvPr>
          <p:cNvSpPr txBox="1"/>
          <p:nvPr/>
        </p:nvSpPr>
        <p:spPr>
          <a:xfrm>
            <a:off x="8461159" y="4071003"/>
            <a:ext cx="117981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dirty="0">
                <a:solidFill>
                  <a:prstClr val="black"/>
                </a:solidFill>
                <a:latin typeface="Arial"/>
              </a:rPr>
              <a:t>See all</a:t>
            </a:r>
          </a:p>
          <a:p>
            <a:pPr algn="ctr" defTabSz="609509"/>
            <a:r>
              <a:rPr lang="en-US" dirty="0">
                <a:solidFill>
                  <a:prstClr val="black"/>
                </a:solidFill>
                <a:latin typeface="Arial"/>
              </a:rPr>
              <a:t>participants</a:t>
            </a:r>
          </a:p>
        </p:txBody>
      </p:sp>
      <p:sp>
        <p:nvSpPr>
          <p:cNvPr id="121" name="Open the Chat - French">
            <a:extLst>
              <a:ext uri="{FF2B5EF4-FFF2-40B4-BE49-F238E27FC236}">
                <a16:creationId xmlns:a16="http://schemas.microsoft.com/office/drawing/2014/main" id="{F91AFF84-977A-4CE3-9734-31E51EC615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0090964" y="2279942"/>
            <a:ext cx="183311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509"/>
            <a:r>
              <a:rPr lang="en-US" dirty="0" err="1">
                <a:solidFill>
                  <a:prstClr val="black"/>
                </a:solidFill>
                <a:latin typeface="Arial"/>
              </a:rPr>
              <a:t>Ouvrez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la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boîte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de discussion</a:t>
            </a:r>
          </a:p>
        </p:txBody>
      </p:sp>
      <p:grpSp>
        <p:nvGrpSpPr>
          <p:cNvPr id="119" name="Group 118" descr="A grey circle with a speech bubble.">
            <a:extLst>
              <a:ext uri="{FF2B5EF4-FFF2-40B4-BE49-F238E27FC236}">
                <a16:creationId xmlns:a16="http://schemas.microsoft.com/office/drawing/2014/main" id="{EC6A39D3-5F33-416C-BF52-261C8E0419BA}"/>
              </a:ext>
            </a:extLst>
          </p:cNvPr>
          <p:cNvGrpSpPr/>
          <p:nvPr/>
        </p:nvGrpSpPr>
        <p:grpSpPr>
          <a:xfrm>
            <a:off x="10573836" y="2966173"/>
            <a:ext cx="914281" cy="914281"/>
            <a:chOff x="20676967" y="3845793"/>
            <a:chExt cx="1828800" cy="1828800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3944D76-A1B5-4DBB-A051-65E8536920C0}"/>
                </a:ext>
              </a:extLst>
            </p:cNvPr>
            <p:cNvSpPr/>
            <p:nvPr/>
          </p:nvSpPr>
          <p:spPr>
            <a:xfrm>
              <a:off x="20676967" y="3845793"/>
              <a:ext cx="1828800" cy="1828800"/>
            </a:xfrm>
            <a:prstGeom prst="ellipse">
              <a:avLst/>
            </a:prstGeom>
            <a:solidFill>
              <a:srgbClr val="56565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17" name="Speech Bubble: Oval 116">
              <a:extLst>
                <a:ext uri="{FF2B5EF4-FFF2-40B4-BE49-F238E27FC236}">
                  <a16:creationId xmlns:a16="http://schemas.microsoft.com/office/drawing/2014/main" id="{55CF91E6-2240-477C-B402-743AA189ABD6}"/>
                </a:ext>
              </a:extLst>
            </p:cNvPr>
            <p:cNvSpPr/>
            <p:nvPr/>
          </p:nvSpPr>
          <p:spPr>
            <a:xfrm>
              <a:off x="21009006" y="4214329"/>
              <a:ext cx="1203938" cy="1002918"/>
            </a:xfrm>
            <a:prstGeom prst="wedgeEllipseCallout">
              <a:avLst>
                <a:gd name="adj1" fmla="val -46579"/>
                <a:gd name="adj2" fmla="val 50137"/>
              </a:avLst>
            </a:prstGeom>
            <a:noFill/>
            <a:ln w="571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86" name="Open the chat - French">
            <a:extLst>
              <a:ext uri="{FF2B5EF4-FFF2-40B4-BE49-F238E27FC236}">
                <a16:creationId xmlns:a16="http://schemas.microsoft.com/office/drawing/2014/main" id="{FEA0D33E-7E26-4767-97A0-C6B84C7C5D7B}"/>
              </a:ext>
            </a:extLst>
          </p:cNvPr>
          <p:cNvSpPr txBox="1"/>
          <p:nvPr/>
        </p:nvSpPr>
        <p:spPr>
          <a:xfrm>
            <a:off x="10550835" y="4071177"/>
            <a:ext cx="101309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>
                <a:solidFill>
                  <a:prstClr val="black"/>
                </a:solidFill>
                <a:latin typeface="Arial"/>
              </a:rPr>
              <a:t>Open the </a:t>
            </a:r>
          </a:p>
          <a:p>
            <a:pPr algn="ctr" defTabSz="609509"/>
            <a:r>
              <a:rPr lang="en-US">
                <a:solidFill>
                  <a:prstClr val="black"/>
                </a:solidFill>
                <a:latin typeface="Arial"/>
              </a:rPr>
              <a:t>chat</a:t>
            </a:r>
          </a:p>
        </p:txBody>
      </p:sp>
      <p:sp>
        <p:nvSpPr>
          <p:cNvPr id="42" name="You can be heard - French">
            <a:extLst>
              <a:ext uri="{FF2B5EF4-FFF2-40B4-BE49-F238E27FC236}">
                <a16:creationId xmlns:a16="http://schemas.microsoft.com/office/drawing/2014/main" id="{2799A053-C0A0-4004-BEC0-AE927C47C88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2214133" y="2202072"/>
            <a:ext cx="16620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609509"/>
            <a:r>
              <a:rPr lang="en-US" dirty="0">
                <a:solidFill>
                  <a:prstClr val="black"/>
                </a:solidFill>
                <a:latin typeface="Arial"/>
              </a:rPr>
              <a:t>Nous ne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vous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entendons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pas</a:t>
            </a:r>
          </a:p>
        </p:txBody>
      </p:sp>
    </p:spTree>
    <p:extLst>
      <p:ext uri="{BB962C8B-B14F-4D97-AF65-F5344CB8AC3E}">
        <p14:creationId xmlns:p14="http://schemas.microsoft.com/office/powerpoint/2010/main" val="36285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aise Your Hand -  French">
            <a:extLst>
              <a:ext uri="{FF2B5EF4-FFF2-40B4-BE49-F238E27FC236}">
                <a16:creationId xmlns:a16="http://schemas.microsoft.com/office/drawing/2014/main" id="{F2948FEB-E6B6-4C5C-942C-59CB046702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2342656" y="2292943"/>
            <a:ext cx="142346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09509"/>
            <a:r>
              <a:rPr lang="en-US" dirty="0" err="1">
                <a:solidFill>
                  <a:prstClr val="black"/>
                </a:solidFill>
                <a:latin typeface="Arial"/>
              </a:rPr>
              <a:t>Levez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la main</a:t>
            </a:r>
          </a:p>
        </p:txBody>
      </p:sp>
      <p:grpSp>
        <p:nvGrpSpPr>
          <p:cNvPr id="10" name="Raise Your Hand" descr="Raise Your Hand Button">
            <a:extLst>
              <a:ext uri="{FF2B5EF4-FFF2-40B4-BE49-F238E27FC236}">
                <a16:creationId xmlns:a16="http://schemas.microsoft.com/office/drawing/2014/main" id="{66411FF0-B420-49DB-BA0B-CF5E1EB43B7C}"/>
              </a:ext>
            </a:extLst>
          </p:cNvPr>
          <p:cNvGrpSpPr/>
          <p:nvPr/>
        </p:nvGrpSpPr>
        <p:grpSpPr>
          <a:xfrm>
            <a:off x="2151535" y="2811152"/>
            <a:ext cx="1879255" cy="1087544"/>
            <a:chOff x="2221671" y="7364335"/>
            <a:chExt cx="3758999" cy="2175372"/>
          </a:xfrm>
        </p:grpSpPr>
        <p:pic>
          <p:nvPicPr>
            <p:cNvPr id="33" name="Graphic 32" descr="Raised hand">
              <a:extLst>
                <a:ext uri="{FF2B5EF4-FFF2-40B4-BE49-F238E27FC236}">
                  <a16:creationId xmlns:a16="http://schemas.microsoft.com/office/drawing/2014/main" id="{5E340963-AD01-4265-A602-94B93EDFD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flipH="1">
              <a:off x="3393132" y="7623558"/>
              <a:ext cx="1507538" cy="1645514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31AE730-FF5E-48D3-8569-E195F9D58B13}"/>
                </a:ext>
              </a:extLst>
            </p:cNvPr>
            <p:cNvSpPr/>
            <p:nvPr/>
          </p:nvSpPr>
          <p:spPr>
            <a:xfrm>
              <a:off x="2221671" y="7364335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6" name="Raise Your Hand - English">
            <a:extLst>
              <a:ext uri="{FF2B5EF4-FFF2-40B4-BE49-F238E27FC236}">
                <a16:creationId xmlns:a16="http://schemas.microsoft.com/office/drawing/2014/main" id="{9C39F03F-4CF1-4D5B-B183-3522435C41EA}"/>
              </a:ext>
            </a:extLst>
          </p:cNvPr>
          <p:cNvSpPr txBox="1"/>
          <p:nvPr/>
        </p:nvSpPr>
        <p:spPr>
          <a:xfrm>
            <a:off x="2225509" y="4096510"/>
            <a:ext cx="173156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09509"/>
            <a:r>
              <a:rPr lang="en-US" dirty="0">
                <a:solidFill>
                  <a:prstClr val="black"/>
                </a:solidFill>
                <a:latin typeface="Arial"/>
              </a:rPr>
              <a:t>Raise Your Hand</a:t>
            </a:r>
          </a:p>
        </p:txBody>
      </p:sp>
      <p:sp>
        <p:nvSpPr>
          <p:cNvPr id="28" name="I Agree - French">
            <a:extLst>
              <a:ext uri="{FF2B5EF4-FFF2-40B4-BE49-F238E27FC236}">
                <a16:creationId xmlns:a16="http://schemas.microsoft.com/office/drawing/2014/main" id="{98B176C3-175F-407C-AF2D-BDC2B48D1C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4441723" y="2203585"/>
            <a:ext cx="133369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09509"/>
            <a:r>
              <a:rPr lang="en-US" dirty="0" err="1">
                <a:solidFill>
                  <a:prstClr val="black"/>
                </a:solidFill>
                <a:latin typeface="Arial"/>
              </a:rPr>
              <a:t>Oui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/ Je </a:t>
            </a:r>
            <a:r>
              <a:rPr lang="en-US" dirty="0" err="1">
                <a:solidFill>
                  <a:prstClr val="black"/>
                </a:solidFill>
                <a:latin typeface="Arial"/>
              </a:rPr>
              <a:t>suis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</a:t>
            </a:r>
          </a:p>
          <a:p>
            <a:pPr algn="ctr" defTabSz="609509"/>
            <a:r>
              <a:rPr lang="en-US" dirty="0" err="1">
                <a:solidFill>
                  <a:prstClr val="black"/>
                </a:solidFill>
                <a:latin typeface="Arial"/>
              </a:rPr>
              <a:t>d’accord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" name="Group 1" descr="Check Mark Button">
            <a:extLst>
              <a:ext uri="{FF2B5EF4-FFF2-40B4-BE49-F238E27FC236}">
                <a16:creationId xmlns:a16="http://schemas.microsoft.com/office/drawing/2014/main" id="{9C9A359D-38BE-40FB-BB4F-122207327BC6}"/>
              </a:ext>
            </a:extLst>
          </p:cNvPr>
          <p:cNvGrpSpPr/>
          <p:nvPr/>
        </p:nvGrpSpPr>
        <p:grpSpPr>
          <a:xfrm>
            <a:off x="4146806" y="2808580"/>
            <a:ext cx="1879255" cy="1087544"/>
            <a:chOff x="4461965" y="5640444"/>
            <a:chExt cx="3758999" cy="21753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93E1E0-38FF-421E-BB73-C7B82174D029}"/>
                </a:ext>
              </a:extLst>
            </p:cNvPr>
            <p:cNvSpPr/>
            <p:nvPr/>
          </p:nvSpPr>
          <p:spPr>
            <a:xfrm>
              <a:off x="4461965" y="5640444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6" name="Graphic 15" descr="Checkmark">
              <a:extLst>
                <a:ext uri="{FF2B5EF4-FFF2-40B4-BE49-F238E27FC236}">
                  <a16:creationId xmlns:a16="http://schemas.microsoft.com/office/drawing/2014/main" id="{3C20D859-84C5-4A14-B0C5-B6597E191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479856" y="5923823"/>
              <a:ext cx="1723217" cy="1723217"/>
            </a:xfrm>
            <a:prstGeom prst="rect">
              <a:avLst/>
            </a:prstGeom>
          </p:spPr>
        </p:pic>
      </p:grpSp>
      <p:sp>
        <p:nvSpPr>
          <p:cNvPr id="37" name="I agree - English">
            <a:extLst>
              <a:ext uri="{FF2B5EF4-FFF2-40B4-BE49-F238E27FC236}">
                <a16:creationId xmlns:a16="http://schemas.microsoft.com/office/drawing/2014/main" id="{F6DA270B-C76E-40AC-BEF6-BD1406B7C081}"/>
              </a:ext>
            </a:extLst>
          </p:cNvPr>
          <p:cNvSpPr txBox="1"/>
          <p:nvPr/>
        </p:nvSpPr>
        <p:spPr>
          <a:xfrm>
            <a:off x="4441723" y="4096510"/>
            <a:ext cx="128689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09509"/>
            <a:r>
              <a:rPr lang="en-US" dirty="0">
                <a:solidFill>
                  <a:prstClr val="black"/>
                </a:solidFill>
                <a:latin typeface="Arial"/>
              </a:rPr>
              <a:t>Yes / I agree</a:t>
            </a:r>
          </a:p>
        </p:txBody>
      </p:sp>
      <p:sp>
        <p:nvSpPr>
          <p:cNvPr id="29" name="Disagree - French">
            <a:extLst>
              <a:ext uri="{FF2B5EF4-FFF2-40B4-BE49-F238E27FC236}">
                <a16:creationId xmlns:a16="http://schemas.microsoft.com/office/drawing/2014/main" id="{6C68F1FF-F3F6-4D53-879A-2C99BDCA93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6254371" y="2191086"/>
            <a:ext cx="172239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09509"/>
            <a:r>
              <a:rPr lang="en-US">
                <a:solidFill>
                  <a:prstClr val="black"/>
                </a:solidFill>
                <a:latin typeface="Arial"/>
              </a:rPr>
              <a:t>Non / Je ne </a:t>
            </a:r>
            <a:r>
              <a:rPr lang="en-US" err="1">
                <a:solidFill>
                  <a:prstClr val="black"/>
                </a:solidFill>
                <a:latin typeface="Arial"/>
              </a:rPr>
              <a:t>suis</a:t>
            </a:r>
            <a:endParaRPr lang="en-US">
              <a:solidFill>
                <a:prstClr val="black"/>
              </a:solidFill>
              <a:latin typeface="Arial"/>
            </a:endParaRPr>
          </a:p>
          <a:p>
            <a:pPr algn="ctr" defTabSz="609509"/>
            <a:r>
              <a:rPr lang="en-US">
                <a:solidFill>
                  <a:prstClr val="black"/>
                </a:solidFill>
                <a:latin typeface="Arial"/>
              </a:rPr>
              <a:t>pas </a:t>
            </a:r>
            <a:r>
              <a:rPr lang="en-US" err="1">
                <a:solidFill>
                  <a:prstClr val="black"/>
                </a:solidFill>
                <a:latin typeface="Arial"/>
              </a:rPr>
              <a:t>d’accord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" name="Group 2" descr="Disagree Button - Represented by the letter X, in red writing.">
            <a:extLst>
              <a:ext uri="{FF2B5EF4-FFF2-40B4-BE49-F238E27FC236}">
                <a16:creationId xmlns:a16="http://schemas.microsoft.com/office/drawing/2014/main" id="{01F01ED3-EAF1-49F0-8584-A60BA9B8505C}"/>
              </a:ext>
            </a:extLst>
          </p:cNvPr>
          <p:cNvGrpSpPr/>
          <p:nvPr/>
        </p:nvGrpSpPr>
        <p:grpSpPr>
          <a:xfrm>
            <a:off x="6142077" y="2810721"/>
            <a:ext cx="1879255" cy="1087544"/>
            <a:chOff x="8453026" y="5644727"/>
            <a:chExt cx="3758999" cy="217537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0CFED6F-7266-444A-BB08-79B9B8048597}"/>
                </a:ext>
              </a:extLst>
            </p:cNvPr>
            <p:cNvSpPr/>
            <p:nvPr/>
          </p:nvSpPr>
          <p:spPr>
            <a:xfrm>
              <a:off x="8453026" y="5644727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7" name="Graphic 16" descr="Close">
              <a:extLst>
                <a:ext uri="{FF2B5EF4-FFF2-40B4-BE49-F238E27FC236}">
                  <a16:creationId xmlns:a16="http://schemas.microsoft.com/office/drawing/2014/main" id="{E4BF5DD3-26A7-457C-B1E1-9A0913D2B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9678908" y="5981817"/>
              <a:ext cx="1501189" cy="1501189"/>
            </a:xfrm>
            <a:prstGeom prst="rect">
              <a:avLst/>
            </a:prstGeom>
          </p:spPr>
        </p:pic>
      </p:grpSp>
      <p:sp>
        <p:nvSpPr>
          <p:cNvPr id="38" name="Disagree - English">
            <a:extLst>
              <a:ext uri="{FF2B5EF4-FFF2-40B4-BE49-F238E27FC236}">
                <a16:creationId xmlns:a16="http://schemas.microsoft.com/office/drawing/2014/main" id="{C581ACC9-2772-41CC-AAA9-6607C16793FA}"/>
              </a:ext>
            </a:extLst>
          </p:cNvPr>
          <p:cNvSpPr txBox="1"/>
          <p:nvPr/>
        </p:nvSpPr>
        <p:spPr>
          <a:xfrm>
            <a:off x="6322015" y="4096510"/>
            <a:ext cx="150041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09509"/>
            <a:r>
              <a:rPr lang="en-US" dirty="0">
                <a:solidFill>
                  <a:prstClr val="black"/>
                </a:solidFill>
                <a:latin typeface="Arial"/>
              </a:rPr>
              <a:t>No / I disagree</a:t>
            </a:r>
          </a:p>
        </p:txBody>
      </p:sp>
      <p:sp>
        <p:nvSpPr>
          <p:cNvPr id="32" name="Emoji - French">
            <a:extLst>
              <a:ext uri="{FF2B5EF4-FFF2-40B4-BE49-F238E27FC236}">
                <a16:creationId xmlns:a16="http://schemas.microsoft.com/office/drawing/2014/main" id="{F889603F-DA2E-4E14-8A2B-20836D52F6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8301222" y="2292943"/>
            <a:ext cx="1526059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09509"/>
            <a:r>
              <a:rPr lang="en-US" dirty="0" err="1">
                <a:solidFill>
                  <a:prstClr val="black"/>
                </a:solidFill>
                <a:latin typeface="Arial"/>
              </a:rPr>
              <a:t>Réaction</a:t>
            </a:r>
            <a:r>
              <a:rPr lang="en-US" dirty="0">
                <a:solidFill>
                  <a:prstClr val="black"/>
                </a:solidFill>
                <a:latin typeface="Arial"/>
              </a:rPr>
              <a:t> emoji</a:t>
            </a:r>
          </a:p>
        </p:txBody>
      </p:sp>
      <p:grpSp>
        <p:nvGrpSpPr>
          <p:cNvPr id="6" name="Group 5" descr="Emoji Button - Represented by a Yellow Emoji Face">
            <a:extLst>
              <a:ext uri="{FF2B5EF4-FFF2-40B4-BE49-F238E27FC236}">
                <a16:creationId xmlns:a16="http://schemas.microsoft.com/office/drawing/2014/main" id="{01452B42-CA19-4B72-B61B-BDE5BD651848}"/>
              </a:ext>
            </a:extLst>
          </p:cNvPr>
          <p:cNvGrpSpPr/>
          <p:nvPr/>
        </p:nvGrpSpPr>
        <p:grpSpPr>
          <a:xfrm>
            <a:off x="8137347" y="2808580"/>
            <a:ext cx="1879255" cy="1087544"/>
            <a:chOff x="20426209" y="5637808"/>
            <a:chExt cx="3758999" cy="217537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9CF3AE3-8892-43FC-AEF6-1E9A523E0A97}"/>
                </a:ext>
              </a:extLst>
            </p:cNvPr>
            <p:cNvSpPr/>
            <p:nvPr/>
          </p:nvSpPr>
          <p:spPr>
            <a:xfrm>
              <a:off x="20426209" y="5637808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0" name="Graphic 19" descr="Sunglasses face with no fill">
              <a:extLst>
                <a:ext uri="{FF2B5EF4-FFF2-40B4-BE49-F238E27FC236}">
                  <a16:creationId xmlns:a16="http://schemas.microsoft.com/office/drawing/2014/main" id="{6B9B271D-C83F-4D2B-A939-5AD490784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21391308" y="5808585"/>
              <a:ext cx="1828800" cy="1828800"/>
            </a:xfrm>
            <a:prstGeom prst="rect">
              <a:avLst/>
            </a:prstGeom>
          </p:spPr>
        </p:pic>
      </p:grpSp>
      <p:sp>
        <p:nvSpPr>
          <p:cNvPr id="41" name="Emoji - English">
            <a:extLst>
              <a:ext uri="{FF2B5EF4-FFF2-40B4-BE49-F238E27FC236}">
                <a16:creationId xmlns:a16="http://schemas.microsoft.com/office/drawing/2014/main" id="{3FCD32CD-F6F0-428F-9EC0-4647EAD7A8C7}"/>
              </a:ext>
            </a:extLst>
          </p:cNvPr>
          <p:cNvSpPr txBox="1"/>
          <p:nvPr/>
        </p:nvSpPr>
        <p:spPr>
          <a:xfrm>
            <a:off x="8301222" y="4096510"/>
            <a:ext cx="15517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defTabSz="609509"/>
            <a:r>
              <a:rPr lang="en-US" dirty="0">
                <a:solidFill>
                  <a:prstClr val="black"/>
                </a:solidFill>
                <a:latin typeface="Arial"/>
              </a:rPr>
              <a:t>Emoji Reaction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416747" y="134900"/>
            <a:ext cx="11336245" cy="1156296"/>
          </a:xfrm>
        </p:spPr>
        <p:txBody>
          <a:bodyPr anchor="t"/>
          <a:lstStyle/>
          <a:p>
            <a:r>
              <a:rPr lang="fr-CA" dirty="0" smtClean="0"/>
              <a:t>Votre espace </a:t>
            </a:r>
            <a:r>
              <a:rPr lang="fr-CA" dirty="0" err="1" smtClean="0"/>
              <a:t>WebEx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Your</a:t>
            </a:r>
            <a:r>
              <a:rPr lang="fr-CA" dirty="0" smtClean="0"/>
              <a:t> </a:t>
            </a:r>
            <a:r>
              <a:rPr lang="fr-CA" dirty="0" err="1" smtClean="0"/>
              <a:t>WebEx</a:t>
            </a:r>
            <a:r>
              <a:rPr lang="fr-CA" dirty="0" smtClean="0"/>
              <a:t> </a:t>
            </a:r>
            <a:r>
              <a:rPr lang="fr-CA" dirty="0" err="1" smtClean="0"/>
              <a:t>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A6478-0EB9-4F54-ABF7-64AD061BD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966923"/>
            <a:ext cx="4640715" cy="4248324"/>
          </a:xfrm>
        </p:spPr>
        <p:txBody>
          <a:bodyPr vert="horz" lIns="0" tIns="0" rIns="0" bIns="0" rtlCol="0" anchor="t">
            <a:noAutofit/>
          </a:bodyPr>
          <a:lstStyle/>
          <a:p>
            <a:pPr marL="287597" indent="-285693">
              <a:buChar char="•"/>
            </a:pPr>
            <a:r>
              <a:rPr lang="en-US" dirty="0" err="1">
                <a:ea typeface="+mn-lt"/>
                <a:cs typeface="+mn-lt"/>
              </a:rPr>
              <a:t>Cliquez</a:t>
            </a:r>
            <a:r>
              <a:rPr lang="en-US" dirty="0">
                <a:ea typeface="+mn-lt"/>
                <a:cs typeface="+mn-lt"/>
              </a:rPr>
              <a:t> sur le</a:t>
            </a:r>
            <a:r>
              <a:rPr lang="en-US" b="1" dirty="0">
                <a:ea typeface="+mn-lt"/>
                <a:cs typeface="+mn-lt"/>
              </a:rPr>
              <a:t> menu </a:t>
            </a:r>
            <a:r>
              <a:rPr lang="en-US" b="1" dirty="0" err="1" smtClean="0">
                <a:ea typeface="+mn-lt"/>
                <a:cs typeface="+mn-lt"/>
              </a:rPr>
              <a:t>Édition</a:t>
            </a:r>
            <a:endParaRPr lang="en-US" b="1" dirty="0">
              <a:ea typeface="+mn-lt"/>
              <a:cs typeface="+mn-lt"/>
            </a:endParaRPr>
          </a:p>
          <a:p>
            <a:pPr marL="287597" indent="-285693">
              <a:buChar char="•"/>
            </a:pPr>
            <a:endParaRPr lang="en-US" dirty="0">
              <a:ea typeface="+mn-lt"/>
              <a:cs typeface="+mn-lt"/>
            </a:endParaRPr>
          </a:p>
          <a:p>
            <a:pPr marL="287597" indent="-285693">
              <a:buChar char="•"/>
            </a:pPr>
            <a:r>
              <a:rPr lang="en-US" dirty="0" err="1">
                <a:ea typeface="+mn-lt"/>
                <a:cs typeface="+mn-lt"/>
              </a:rPr>
              <a:t>Cliquez</a:t>
            </a:r>
            <a:r>
              <a:rPr lang="en-US" dirty="0">
                <a:ea typeface="+mn-lt"/>
                <a:cs typeface="+mn-lt"/>
              </a:rPr>
              <a:t> sur </a:t>
            </a:r>
            <a:r>
              <a:rPr lang="en-US" b="1" dirty="0">
                <a:ea typeface="+mn-lt"/>
                <a:cs typeface="+mn-lt"/>
              </a:rPr>
              <a:t>Police</a:t>
            </a:r>
          </a:p>
          <a:p>
            <a:pPr marL="287597" indent="-285693">
              <a:buChar char="•"/>
            </a:pPr>
            <a:endParaRPr lang="en-US" b="1" dirty="0">
              <a:ea typeface="+mn-lt"/>
              <a:cs typeface="+mn-lt"/>
            </a:endParaRPr>
          </a:p>
          <a:p>
            <a:pPr marL="287597" indent="-285693">
              <a:buChar char="•"/>
            </a:pPr>
            <a:r>
              <a:rPr lang="en-US" dirty="0" err="1">
                <a:ea typeface="+mn-lt"/>
                <a:cs typeface="+mn-lt"/>
              </a:rPr>
              <a:t>Utiliser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b="1" dirty="0" smtClean="0">
                <a:ea typeface="+mn-lt"/>
                <a:cs typeface="+mn-lt"/>
              </a:rPr>
              <a:t>20 </a:t>
            </a:r>
            <a:r>
              <a:rPr lang="en-US" dirty="0" err="1">
                <a:ea typeface="+mn-lt"/>
                <a:cs typeface="+mn-lt"/>
              </a:rPr>
              <a:t>comme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taille</a:t>
            </a:r>
            <a:r>
              <a:rPr lang="en-US" dirty="0">
                <a:ea typeface="+mn-lt"/>
                <a:cs typeface="+mn-lt"/>
              </a:rPr>
              <a:t> de la police.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F6A1644-D1EE-4BB7-AB77-9C32809B0F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067435" y="2400435"/>
            <a:ext cx="2057130" cy="205713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5462067-FB0A-44DC-AF2A-4C2ED856F6E9}"/>
              </a:ext>
            </a:extLst>
          </p:cNvPr>
          <p:cNvSpPr txBox="1">
            <a:spLocks/>
          </p:cNvSpPr>
          <p:nvPr/>
        </p:nvSpPr>
        <p:spPr>
          <a:xfrm>
            <a:off x="7124564" y="1815315"/>
            <a:ext cx="4640715" cy="424832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4235" indent="0" algn="l" defTabSz="1219261" rtl="0" eaLnBrk="1" latinLnBrk="0" hangingPunct="1">
              <a:spcBef>
                <a:spcPts val="0"/>
              </a:spcBef>
              <a:buFont typeface="Arial"/>
              <a:buNone/>
              <a:defRPr sz="3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455613" algn="l" defTabSz="1219261" rtl="0" eaLnBrk="1" latinLnBrk="0" hangingPunct="1">
              <a:spcBef>
                <a:spcPts val="0"/>
              </a:spcBef>
              <a:buFont typeface="Arial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5988" indent="-455613" algn="l" defTabSz="1219261" rtl="0" eaLnBrk="1" latinLnBrk="0" hangingPunct="1">
              <a:spcBef>
                <a:spcPts val="0"/>
              </a:spcBef>
              <a:buFont typeface="Arial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463550" algn="l" defTabSz="1219261" rtl="0" eaLnBrk="1" latinLnBrk="0" hangingPunct="1">
              <a:spcBef>
                <a:spcPts val="0"/>
              </a:spcBef>
              <a:buFont typeface="Arial"/>
              <a:buChar char="•"/>
              <a:tabLst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35" indent="0" algn="l" defTabSz="1219261" rtl="0" eaLnBrk="1" latinLnBrk="0" hangingPunct="1">
              <a:spcBef>
                <a:spcPts val="0"/>
              </a:spcBef>
              <a:buFont typeface="Arial"/>
              <a:buNone/>
              <a:defRPr sz="3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705935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25196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44457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363718" indent="-609630" algn="l" defTabSz="1219261" rtl="0" eaLnBrk="1" latinLnBrk="0" hangingPunct="1">
              <a:spcBef>
                <a:spcPct val="20000"/>
              </a:spcBef>
              <a:buFont typeface="Arial"/>
              <a:buChar char="•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597" indent="-285693" defTabSz="609509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Click on the ‘</a:t>
            </a:r>
            <a:r>
              <a:rPr lang="en-US" sz="1800" b="1" dirty="0">
                <a:solidFill>
                  <a:prstClr val="black"/>
                </a:solidFill>
                <a:latin typeface="Arial"/>
              </a:rPr>
              <a:t>Edit</a:t>
            </a:r>
            <a:r>
              <a:rPr lang="en-US" sz="1800" dirty="0">
                <a:solidFill>
                  <a:prstClr val="black"/>
                </a:solidFill>
                <a:latin typeface="Arial"/>
              </a:rPr>
              <a:t>’ menu at the top of the application. </a:t>
            </a:r>
          </a:p>
          <a:p>
            <a:pPr marL="287597" indent="-285693" defTabSz="609509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7597" indent="-285693" defTabSz="609509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Click on </a:t>
            </a:r>
            <a:r>
              <a:rPr lang="en-US" sz="1800" b="1" dirty="0">
                <a:solidFill>
                  <a:prstClr val="black"/>
                </a:solidFill>
                <a:latin typeface="Arial"/>
              </a:rPr>
              <a:t>Font</a:t>
            </a: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7597" indent="-285693" defTabSz="609509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7597" indent="-285693" defTabSz="609509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Arial"/>
              </a:rPr>
              <a:t>Set Font to </a:t>
            </a:r>
            <a:r>
              <a:rPr lang="en-US" sz="1800" b="1" dirty="0">
                <a:solidFill>
                  <a:prstClr val="black"/>
                </a:solidFill>
                <a:latin typeface="Arial"/>
              </a:rPr>
              <a:t>Size 20</a:t>
            </a: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7597" indent="-285693" defTabSz="609509">
              <a:buFont typeface="Arial" panose="020B0604020202020204" pitchFamily="34" charset="0"/>
              <a:buChar char="•"/>
            </a:pPr>
            <a:endParaRPr lang="en-US" sz="18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87597" indent="-285693" defTabSz="609509">
              <a:buFont typeface="Arial" panose="020B0604020202020204" pitchFamily="34" charset="0"/>
              <a:buChar char="•"/>
            </a:pPr>
            <a:endParaRPr lang="en-US" sz="18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6747" y="134900"/>
            <a:ext cx="11336245" cy="1156296"/>
          </a:xfrm>
        </p:spPr>
        <p:txBody>
          <a:bodyPr anchor="t"/>
          <a:lstStyle/>
          <a:p>
            <a:r>
              <a:rPr lang="fr-CA" dirty="0" smtClean="0"/>
              <a:t>Votre espace </a:t>
            </a:r>
            <a:r>
              <a:rPr lang="fr-CA" dirty="0" err="1" smtClean="0"/>
              <a:t>WebEx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Your</a:t>
            </a:r>
            <a:r>
              <a:rPr lang="fr-CA" dirty="0" smtClean="0"/>
              <a:t> </a:t>
            </a:r>
            <a:r>
              <a:rPr lang="fr-CA" dirty="0" err="1" smtClean="0"/>
              <a:t>WebEx</a:t>
            </a:r>
            <a:r>
              <a:rPr lang="fr-CA" dirty="0" smtClean="0"/>
              <a:t> </a:t>
            </a:r>
            <a:r>
              <a:rPr lang="fr-CA" dirty="0" err="1" smtClean="0"/>
              <a:t>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4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 an Arrow - French">
            <a:extLst>
              <a:ext uri="{FF2B5EF4-FFF2-40B4-BE49-F238E27FC236}">
                <a16:creationId xmlns:a16="http://schemas.microsoft.com/office/drawing/2014/main" id="{6BD1FC4C-D472-4AFB-B2ED-429CE59B52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240375" y="2385121"/>
            <a:ext cx="1675139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609509"/>
            <a:r>
              <a:rPr lang="fr-FR" sz="1600" dirty="0">
                <a:solidFill>
                  <a:prstClr val="black"/>
                </a:solidFill>
                <a:latin typeface="Arial"/>
              </a:rPr>
              <a:t>Placez une flèche </a:t>
            </a:r>
          </a:p>
          <a:p>
            <a:pPr algn="ctr" defTabSz="609509"/>
            <a:r>
              <a:rPr lang="fr-FR" sz="1600" dirty="0">
                <a:solidFill>
                  <a:prstClr val="black"/>
                </a:solidFill>
                <a:latin typeface="Arial"/>
              </a:rPr>
              <a:t>avec votre nom</a:t>
            </a:r>
          </a:p>
        </p:txBody>
      </p:sp>
      <p:grpSp>
        <p:nvGrpSpPr>
          <p:cNvPr id="22" name="Arrow" descr="An Arrow inside a rectangular box.This button allows users to add an arrow with their name to the whiteboard.">
            <a:extLst>
              <a:ext uri="{FF2B5EF4-FFF2-40B4-BE49-F238E27FC236}">
                <a16:creationId xmlns:a16="http://schemas.microsoft.com/office/drawing/2014/main" id="{48694433-F3A2-47B3-B972-B478961A0F4D}"/>
              </a:ext>
            </a:extLst>
          </p:cNvPr>
          <p:cNvGrpSpPr/>
          <p:nvPr/>
        </p:nvGrpSpPr>
        <p:grpSpPr>
          <a:xfrm>
            <a:off x="195770" y="2966784"/>
            <a:ext cx="1628725" cy="980373"/>
            <a:chOff x="195260" y="4404983"/>
            <a:chExt cx="3758999" cy="217537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EFBEAE-4593-4500-9B92-2353C242C161}"/>
                </a:ext>
              </a:extLst>
            </p:cNvPr>
            <p:cNvSpPr/>
            <p:nvPr/>
          </p:nvSpPr>
          <p:spPr>
            <a:xfrm>
              <a:off x="195260" y="4404983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3F90019D-FF1E-407B-8649-FAFF714446AC}"/>
                </a:ext>
              </a:extLst>
            </p:cNvPr>
            <p:cNvSpPr/>
            <p:nvPr/>
          </p:nvSpPr>
          <p:spPr>
            <a:xfrm>
              <a:off x="576776" y="4909625"/>
              <a:ext cx="2940147" cy="1266092"/>
            </a:xfrm>
            <a:prstGeom prst="rightArrow">
              <a:avLst>
                <a:gd name="adj1" fmla="val 38918"/>
                <a:gd name="adj2" fmla="val 103865"/>
              </a:avLst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6" name="Place An Arrow - English">
            <a:extLst>
              <a:ext uri="{FF2B5EF4-FFF2-40B4-BE49-F238E27FC236}">
                <a16:creationId xmlns:a16="http://schemas.microsoft.com/office/drawing/2014/main" id="{0C3FEF77-EE3F-4C3F-A754-85CDD0353DCE}"/>
              </a:ext>
            </a:extLst>
          </p:cNvPr>
          <p:cNvSpPr txBox="1"/>
          <p:nvPr/>
        </p:nvSpPr>
        <p:spPr>
          <a:xfrm>
            <a:off x="156319" y="4036442"/>
            <a:ext cx="1788951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sz="1600">
                <a:solidFill>
                  <a:prstClr val="black"/>
                </a:solidFill>
                <a:latin typeface="Arial"/>
              </a:rPr>
              <a:t>Place an arrow with</a:t>
            </a:r>
          </a:p>
          <a:p>
            <a:pPr algn="ctr" defTabSz="609509"/>
            <a:r>
              <a:rPr lang="en-US" sz="1600">
                <a:solidFill>
                  <a:prstClr val="black"/>
                </a:solidFill>
                <a:latin typeface="Arial"/>
              </a:rPr>
              <a:t>your name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5" name="Write on the Screen - French">
            <a:extLst>
              <a:ext uri="{FF2B5EF4-FFF2-40B4-BE49-F238E27FC236}">
                <a16:creationId xmlns:a16="http://schemas.microsoft.com/office/drawing/2014/main" id="{26940B49-2739-4A6A-AB33-D32265ACC4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2219275" y="2392252"/>
            <a:ext cx="1187826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609509"/>
            <a:r>
              <a:rPr lang="en-US" sz="1600" dirty="0" err="1">
                <a:solidFill>
                  <a:prstClr val="black"/>
                </a:solidFill>
                <a:latin typeface="Arial"/>
              </a:rPr>
              <a:t>Écrivez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sur   </a:t>
            </a:r>
          </a:p>
          <a:p>
            <a:pPr algn="ctr" defTabSz="609509"/>
            <a:r>
              <a:rPr lang="en-US" sz="1600" dirty="0" err="1">
                <a:solidFill>
                  <a:prstClr val="black"/>
                </a:solidFill>
                <a:latin typeface="Arial"/>
              </a:rPr>
              <a:t>l’écran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3" name="Write" descr="The Letter T inside a rectangular box. This allows users to freely write on a whiteboard.">
            <a:extLst>
              <a:ext uri="{FF2B5EF4-FFF2-40B4-BE49-F238E27FC236}">
                <a16:creationId xmlns:a16="http://schemas.microsoft.com/office/drawing/2014/main" id="{7ED48941-6325-4ED4-B488-D6FDE5E7996B}"/>
              </a:ext>
            </a:extLst>
          </p:cNvPr>
          <p:cNvGrpSpPr/>
          <p:nvPr/>
        </p:nvGrpSpPr>
        <p:grpSpPr>
          <a:xfrm>
            <a:off x="1903255" y="2966784"/>
            <a:ext cx="1628725" cy="998022"/>
            <a:chOff x="4186321" y="4399838"/>
            <a:chExt cx="3758999" cy="217537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CC227A-CB82-4200-9EDC-02427A7B9737}"/>
                </a:ext>
              </a:extLst>
            </p:cNvPr>
            <p:cNvSpPr/>
            <p:nvPr/>
          </p:nvSpPr>
          <p:spPr>
            <a:xfrm>
              <a:off x="4186321" y="4399838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88CA0F2-2F52-470C-BBD7-9A58584D1A97}"/>
                </a:ext>
              </a:extLst>
            </p:cNvPr>
            <p:cNvGrpSpPr/>
            <p:nvPr/>
          </p:nvGrpSpPr>
          <p:grpSpPr>
            <a:xfrm>
              <a:off x="5085353" y="4735704"/>
              <a:ext cx="2032900" cy="1660438"/>
              <a:chOff x="5134766" y="4652160"/>
              <a:chExt cx="1869383" cy="1660438"/>
            </a:xfrm>
            <a:solidFill>
              <a:schemeClr val="tx1"/>
            </a:solidFill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C983C5F-1A7C-4086-B948-C485C4D0CFD3}"/>
                  </a:ext>
                </a:extLst>
              </p:cNvPr>
              <p:cNvSpPr/>
              <p:nvPr/>
            </p:nvSpPr>
            <p:spPr>
              <a:xfrm>
                <a:off x="5134766" y="4652160"/>
                <a:ext cx="1869383" cy="300530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09"/>
                <a:endParaRPr 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C57ACB-93C1-41C6-8C47-63866A926781}"/>
                  </a:ext>
                </a:extLst>
              </p:cNvPr>
              <p:cNvSpPr/>
              <p:nvPr/>
            </p:nvSpPr>
            <p:spPr>
              <a:xfrm rot="5400000">
                <a:off x="5271125" y="5344524"/>
                <a:ext cx="1660438" cy="275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09"/>
                <a:endParaRPr 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sp>
        <p:nvSpPr>
          <p:cNvPr id="37" name="Write on the Screen - English">
            <a:extLst>
              <a:ext uri="{FF2B5EF4-FFF2-40B4-BE49-F238E27FC236}">
                <a16:creationId xmlns:a16="http://schemas.microsoft.com/office/drawing/2014/main" id="{CD681D72-C313-4B43-B6AC-A12F6A6BE1A0}"/>
              </a:ext>
            </a:extLst>
          </p:cNvPr>
          <p:cNvSpPr txBox="1"/>
          <p:nvPr/>
        </p:nvSpPr>
        <p:spPr>
          <a:xfrm>
            <a:off x="2120193" y="4036442"/>
            <a:ext cx="1161665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sz="1600">
                <a:solidFill>
                  <a:prstClr val="black"/>
                </a:solidFill>
                <a:latin typeface="Arial"/>
              </a:rPr>
              <a:t>Write on the </a:t>
            </a:r>
          </a:p>
          <a:p>
            <a:pPr algn="ctr" defTabSz="609509"/>
            <a:r>
              <a:rPr lang="en-US" sz="1600">
                <a:solidFill>
                  <a:prstClr val="black"/>
                </a:solidFill>
                <a:latin typeface="Arial"/>
              </a:rPr>
              <a:t>screen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6" name="Place Lines - French">
            <a:extLst>
              <a:ext uri="{FF2B5EF4-FFF2-40B4-BE49-F238E27FC236}">
                <a16:creationId xmlns:a16="http://schemas.microsoft.com/office/drawing/2014/main" id="{E78A5381-4F18-4B19-B8F0-A2C641E04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3654081" y="2404223"/>
            <a:ext cx="1507207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609509"/>
            <a:r>
              <a:rPr lang="en-US" sz="1600" dirty="0" err="1">
                <a:solidFill>
                  <a:prstClr val="black"/>
                </a:solidFill>
                <a:latin typeface="Arial"/>
              </a:rPr>
              <a:t>Tracez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une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ligne</a:t>
            </a:r>
            <a:endParaRPr lang="en-US" sz="1600" dirty="0">
              <a:solidFill>
                <a:prstClr val="black"/>
              </a:solidFill>
              <a:latin typeface="Arial"/>
            </a:endParaRPr>
          </a:p>
          <a:p>
            <a:pPr algn="ctr" defTabSz="609509"/>
            <a:r>
              <a:rPr lang="en-US" sz="1600" dirty="0">
                <a:solidFill>
                  <a:prstClr val="black"/>
                </a:solidFill>
                <a:latin typeface="Arial"/>
              </a:rPr>
              <a:t>sur </a:t>
            </a:r>
            <a:r>
              <a:rPr lang="en-US" sz="1600" dirty="0" err="1">
                <a:solidFill>
                  <a:prstClr val="black"/>
                </a:solidFill>
                <a:latin typeface="Arial"/>
              </a:rPr>
              <a:t>l’écran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4" name="Lines" descr="A Diagonal line inside a rectangular box. This tool allows users to place lines on the screen">
            <a:extLst>
              <a:ext uri="{FF2B5EF4-FFF2-40B4-BE49-F238E27FC236}">
                <a16:creationId xmlns:a16="http://schemas.microsoft.com/office/drawing/2014/main" id="{766718E6-31BE-44D3-B794-5938A0948EF4}"/>
              </a:ext>
            </a:extLst>
          </p:cNvPr>
          <p:cNvGrpSpPr/>
          <p:nvPr/>
        </p:nvGrpSpPr>
        <p:grpSpPr>
          <a:xfrm>
            <a:off x="3610740" y="2956201"/>
            <a:ext cx="1628725" cy="998023"/>
            <a:chOff x="8177382" y="4404121"/>
            <a:chExt cx="3758999" cy="217537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D69FFB0-5639-4789-90FA-1676E7D59EE2}"/>
                </a:ext>
              </a:extLst>
            </p:cNvPr>
            <p:cNvSpPr/>
            <p:nvPr/>
          </p:nvSpPr>
          <p:spPr>
            <a:xfrm>
              <a:off x="8177382" y="4404121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6267717-CB36-4BF1-8AA3-4FBB50549D96}"/>
                </a:ext>
              </a:extLst>
            </p:cNvPr>
            <p:cNvSpPr/>
            <p:nvPr/>
          </p:nvSpPr>
          <p:spPr>
            <a:xfrm rot="19286794">
              <a:off x="8884498" y="5387987"/>
              <a:ext cx="2327444" cy="22843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8" name="Place Lines on the Screen - English">
            <a:extLst>
              <a:ext uri="{FF2B5EF4-FFF2-40B4-BE49-F238E27FC236}">
                <a16:creationId xmlns:a16="http://schemas.microsoft.com/office/drawing/2014/main" id="{D8AFDCE4-4C18-4C3D-86F8-D510FCA1AE3A}"/>
              </a:ext>
            </a:extLst>
          </p:cNvPr>
          <p:cNvSpPr txBox="1"/>
          <p:nvPr/>
        </p:nvSpPr>
        <p:spPr>
          <a:xfrm>
            <a:off x="3809494" y="4036442"/>
            <a:ext cx="1274388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sz="1600">
                <a:solidFill>
                  <a:prstClr val="black"/>
                </a:solidFill>
                <a:latin typeface="Arial"/>
              </a:rPr>
              <a:t>Place lines on</a:t>
            </a:r>
          </a:p>
          <a:p>
            <a:pPr algn="ctr" defTabSz="609509"/>
            <a:r>
              <a:rPr lang="en-US" sz="1600">
                <a:solidFill>
                  <a:prstClr val="black"/>
                </a:solidFill>
                <a:latin typeface="Arial"/>
              </a:rPr>
              <a:t>the screen</a:t>
            </a: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7" name="Draw a Shape - French">
            <a:extLst>
              <a:ext uri="{FF2B5EF4-FFF2-40B4-BE49-F238E27FC236}">
                <a16:creationId xmlns:a16="http://schemas.microsoft.com/office/drawing/2014/main" id="{963A99AB-B819-46CB-8FCC-ADC2224B18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5289534" y="2385120"/>
            <a:ext cx="1750865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609509"/>
            <a:r>
              <a:rPr lang="fr-FR" sz="1600" dirty="0">
                <a:solidFill>
                  <a:prstClr val="black"/>
                </a:solidFill>
                <a:latin typeface="Arial"/>
              </a:rPr>
              <a:t>Tracez des formes </a:t>
            </a:r>
          </a:p>
          <a:p>
            <a:pPr algn="ctr" defTabSz="609509"/>
            <a:r>
              <a:rPr lang="fr-FR" sz="1600" dirty="0">
                <a:solidFill>
                  <a:prstClr val="black"/>
                </a:solidFill>
                <a:latin typeface="Arial"/>
              </a:rPr>
              <a:t>sur l'écran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5" name="Shapes" descr="An empty square inside a rectangular box. This tool allows users to draw shapes on the screen.">
            <a:extLst>
              <a:ext uri="{FF2B5EF4-FFF2-40B4-BE49-F238E27FC236}">
                <a16:creationId xmlns:a16="http://schemas.microsoft.com/office/drawing/2014/main" id="{0CF497A5-F73C-4EA8-BED8-448BF5523271}"/>
              </a:ext>
            </a:extLst>
          </p:cNvPr>
          <p:cNvGrpSpPr/>
          <p:nvPr/>
        </p:nvGrpSpPr>
        <p:grpSpPr>
          <a:xfrm>
            <a:off x="5309682" y="2949068"/>
            <a:ext cx="1611288" cy="998023"/>
            <a:chOff x="12168443" y="4404983"/>
            <a:chExt cx="3758999" cy="217537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4635E6-656D-4C2E-99B6-314B5AC19601}"/>
                </a:ext>
              </a:extLst>
            </p:cNvPr>
            <p:cNvSpPr/>
            <p:nvPr/>
          </p:nvSpPr>
          <p:spPr>
            <a:xfrm>
              <a:off x="12168443" y="4404983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1A6226-D7F3-40E7-956B-917017907B02}"/>
                </a:ext>
              </a:extLst>
            </p:cNvPr>
            <p:cNvSpPr/>
            <p:nvPr/>
          </p:nvSpPr>
          <p:spPr>
            <a:xfrm>
              <a:off x="12928209" y="4652160"/>
              <a:ext cx="2222696" cy="166043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39" name="Place  Shapes - English">
            <a:extLst>
              <a:ext uri="{FF2B5EF4-FFF2-40B4-BE49-F238E27FC236}">
                <a16:creationId xmlns:a16="http://schemas.microsoft.com/office/drawing/2014/main" id="{FB952C44-98D2-4C31-ACA7-A10979016952}"/>
              </a:ext>
            </a:extLst>
          </p:cNvPr>
          <p:cNvSpPr txBox="1"/>
          <p:nvPr/>
        </p:nvSpPr>
        <p:spPr>
          <a:xfrm>
            <a:off x="5518241" y="4036442"/>
            <a:ext cx="1287212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sz="1600" dirty="0">
                <a:solidFill>
                  <a:prstClr val="black"/>
                </a:solidFill>
                <a:latin typeface="Arial"/>
              </a:rPr>
              <a:t>Place shapes </a:t>
            </a:r>
          </a:p>
          <a:p>
            <a:pPr algn="ctr" defTabSz="609509"/>
            <a:r>
              <a:rPr lang="en-US" sz="1600" dirty="0">
                <a:solidFill>
                  <a:prstClr val="black"/>
                </a:solidFill>
                <a:latin typeface="Arial"/>
              </a:rPr>
              <a:t>on the screen</a:t>
            </a: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8" name="Change Colour - French">
            <a:extLst>
              <a:ext uri="{FF2B5EF4-FFF2-40B4-BE49-F238E27FC236}">
                <a16:creationId xmlns:a16="http://schemas.microsoft.com/office/drawing/2014/main" id="{6FC1B6F4-1034-4931-898A-8121F76E31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7230148" y="2375423"/>
            <a:ext cx="1195841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609509"/>
            <a:r>
              <a:rPr lang="en-US" sz="1600" dirty="0" err="1">
                <a:solidFill>
                  <a:prstClr val="black"/>
                </a:solidFill>
                <a:latin typeface="Arial"/>
              </a:rPr>
              <a:t>Changez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les </a:t>
            </a:r>
          </a:p>
          <a:p>
            <a:pPr algn="ctr" defTabSz="609509"/>
            <a:r>
              <a:rPr lang="en-US" sz="1600" dirty="0" err="1">
                <a:solidFill>
                  <a:prstClr val="black"/>
                </a:solidFill>
                <a:latin typeface="Arial"/>
              </a:rPr>
              <a:t>couleur</a:t>
            </a:r>
            <a:endParaRPr lang="en-US"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29" name="Change colours" descr="A red box, within a rectangular box. This button allows users to change the colour of their whiteboard tools">
            <a:extLst>
              <a:ext uri="{FF2B5EF4-FFF2-40B4-BE49-F238E27FC236}">
                <a16:creationId xmlns:a16="http://schemas.microsoft.com/office/drawing/2014/main" id="{D8C99AF7-99BD-4767-8995-F17EABE3CAB9}"/>
              </a:ext>
            </a:extLst>
          </p:cNvPr>
          <p:cNvGrpSpPr/>
          <p:nvPr/>
        </p:nvGrpSpPr>
        <p:grpSpPr>
          <a:xfrm>
            <a:off x="7004677" y="2938552"/>
            <a:ext cx="1611288" cy="998023"/>
            <a:chOff x="8871529" y="4529229"/>
            <a:chExt cx="3758999" cy="217537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35221F-AA27-4A33-845D-869B9B8459B0}"/>
                </a:ext>
              </a:extLst>
            </p:cNvPr>
            <p:cNvSpPr/>
            <p:nvPr/>
          </p:nvSpPr>
          <p:spPr>
            <a:xfrm>
              <a:off x="8871529" y="4529229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062A4D5-7248-4721-8322-D6E8CA6B71D7}"/>
                </a:ext>
              </a:extLst>
            </p:cNvPr>
            <p:cNvSpPr/>
            <p:nvPr/>
          </p:nvSpPr>
          <p:spPr>
            <a:xfrm>
              <a:off x="9639680" y="4750386"/>
              <a:ext cx="2222696" cy="1660438"/>
            </a:xfrm>
            <a:prstGeom prst="rect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36997FA-6A15-4C19-ACE6-B661138E30F2}"/>
                </a:ext>
              </a:extLst>
            </p:cNvPr>
            <p:cNvSpPr/>
            <p:nvPr/>
          </p:nvSpPr>
          <p:spPr>
            <a:xfrm rot="10800000">
              <a:off x="11053483" y="5754385"/>
              <a:ext cx="795314" cy="656438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 w="57150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r>
                <a:rPr lang="en-US">
                  <a:solidFill>
                    <a:prstClr val="white"/>
                  </a:solidFill>
                  <a:latin typeface="Arial"/>
                </a:rPr>
                <a:t>^</a:t>
              </a:r>
            </a:p>
          </p:txBody>
        </p:sp>
      </p:grpSp>
      <p:sp>
        <p:nvSpPr>
          <p:cNvPr id="40" name="Change colours - english">
            <a:extLst>
              <a:ext uri="{FF2B5EF4-FFF2-40B4-BE49-F238E27FC236}">
                <a16:creationId xmlns:a16="http://schemas.microsoft.com/office/drawing/2014/main" id="{DE0CFEBD-0D01-4B4C-A0FD-BE1C6E5737CB}"/>
              </a:ext>
            </a:extLst>
          </p:cNvPr>
          <p:cNvSpPr txBox="1"/>
          <p:nvPr/>
        </p:nvSpPr>
        <p:spPr>
          <a:xfrm>
            <a:off x="7110725" y="4051502"/>
            <a:ext cx="1434688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sz="1600">
                <a:solidFill>
                  <a:prstClr val="black"/>
                </a:solidFill>
                <a:latin typeface="Arial"/>
              </a:rPr>
              <a:t>Change colours</a:t>
            </a:r>
          </a:p>
        </p:txBody>
      </p:sp>
      <p:sp>
        <p:nvSpPr>
          <p:cNvPr id="49" name="Draw on the Screen - French">
            <a:extLst>
              <a:ext uri="{FF2B5EF4-FFF2-40B4-BE49-F238E27FC236}">
                <a16:creationId xmlns:a16="http://schemas.microsoft.com/office/drawing/2014/main" id="{9B557C95-7D73-4B34-85B6-1A8A0C167E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8909572" y="2392252"/>
            <a:ext cx="1242328" cy="492443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 defTabSz="609509"/>
            <a:r>
              <a:rPr lang="en-US" sz="1600" dirty="0" err="1">
                <a:solidFill>
                  <a:prstClr val="black"/>
                </a:solidFill>
                <a:latin typeface="Arial"/>
              </a:rPr>
              <a:t>Dessinez</a:t>
            </a:r>
            <a:r>
              <a:rPr lang="en-US" sz="1600" dirty="0">
                <a:solidFill>
                  <a:prstClr val="black"/>
                </a:solidFill>
                <a:latin typeface="Arial"/>
              </a:rPr>
              <a:t> sur </a:t>
            </a:r>
          </a:p>
          <a:p>
            <a:pPr algn="ctr" defTabSz="609509"/>
            <a:r>
              <a:rPr lang="en-US" sz="1600" dirty="0" err="1">
                <a:solidFill>
                  <a:prstClr val="black"/>
                </a:solidFill>
                <a:latin typeface="Arial"/>
              </a:rPr>
              <a:t>l’écran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6" name="Draw" descr="A pencil inside a rectangular box. This tool allows users to freely draw on the screen.">
            <a:extLst>
              <a:ext uri="{FF2B5EF4-FFF2-40B4-BE49-F238E27FC236}">
                <a16:creationId xmlns:a16="http://schemas.microsoft.com/office/drawing/2014/main" id="{0098E2C7-F5CF-47D5-9F13-BB8123CA9095}"/>
              </a:ext>
            </a:extLst>
          </p:cNvPr>
          <p:cNvGrpSpPr/>
          <p:nvPr/>
        </p:nvGrpSpPr>
        <p:grpSpPr>
          <a:xfrm>
            <a:off x="8691921" y="2938551"/>
            <a:ext cx="1611288" cy="998023"/>
            <a:chOff x="16159504" y="4394693"/>
            <a:chExt cx="3758999" cy="217537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AE96AF-E6BC-488A-AF5F-B3A3FD2A4D32}"/>
                </a:ext>
              </a:extLst>
            </p:cNvPr>
            <p:cNvSpPr/>
            <p:nvPr/>
          </p:nvSpPr>
          <p:spPr>
            <a:xfrm>
              <a:off x="16159504" y="4394693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1" name="Graphic 20" descr="Pencil">
              <a:extLst>
                <a:ext uri="{FF2B5EF4-FFF2-40B4-BE49-F238E27FC236}">
                  <a16:creationId xmlns:a16="http://schemas.microsoft.com/office/drawing/2014/main" id="{33558846-A958-4E70-804A-F3CDB73E8A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16983472" y="4482297"/>
              <a:ext cx="2039815" cy="2039815"/>
            </a:xfrm>
            <a:prstGeom prst="rect">
              <a:avLst/>
            </a:prstGeom>
          </p:spPr>
        </p:pic>
      </p:grpSp>
      <p:sp>
        <p:nvSpPr>
          <p:cNvPr id="41" name="Draw on the Screen - English">
            <a:extLst>
              <a:ext uri="{FF2B5EF4-FFF2-40B4-BE49-F238E27FC236}">
                <a16:creationId xmlns:a16="http://schemas.microsoft.com/office/drawing/2014/main" id="{30CE5BE0-0E37-4E49-9A70-F667ACE3FDD3}"/>
              </a:ext>
            </a:extLst>
          </p:cNvPr>
          <p:cNvSpPr txBox="1"/>
          <p:nvPr/>
        </p:nvSpPr>
        <p:spPr>
          <a:xfrm>
            <a:off x="8918153" y="4069158"/>
            <a:ext cx="116378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sz="1600">
                <a:solidFill>
                  <a:prstClr val="black"/>
                </a:solidFill>
                <a:latin typeface="Arial"/>
              </a:rPr>
              <a:t>Draw on the </a:t>
            </a:r>
          </a:p>
          <a:p>
            <a:pPr algn="ctr" defTabSz="609509"/>
            <a:r>
              <a:rPr lang="en-US" sz="1600">
                <a:solidFill>
                  <a:prstClr val="black"/>
                </a:solidFill>
                <a:latin typeface="Arial"/>
              </a:rPr>
              <a:t>screen</a:t>
            </a:r>
          </a:p>
        </p:txBody>
      </p:sp>
      <p:sp>
        <p:nvSpPr>
          <p:cNvPr id="50" name="Erase - French">
            <a:extLst>
              <a:ext uri="{FF2B5EF4-FFF2-40B4-BE49-F238E27FC236}">
                <a16:creationId xmlns:a16="http://schemas.microsoft.com/office/drawing/2014/main" id="{F41A0CB7-1211-457C-8047-01415A15BF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 txBox="1"/>
          <p:nvPr/>
        </p:nvSpPr>
        <p:spPr>
          <a:xfrm>
            <a:off x="10850203" y="2503290"/>
            <a:ext cx="68076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sz="1600" dirty="0" err="1">
                <a:solidFill>
                  <a:prstClr val="black"/>
                </a:solidFill>
                <a:latin typeface="Arial"/>
              </a:rPr>
              <a:t>Effacez</a:t>
            </a:r>
            <a:endParaRPr lang="en-US" sz="16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35" name="Eraser" descr="An eraser within a rectangular box. This allows users to erase what has been written.">
            <a:extLst>
              <a:ext uri="{FF2B5EF4-FFF2-40B4-BE49-F238E27FC236}">
                <a16:creationId xmlns:a16="http://schemas.microsoft.com/office/drawing/2014/main" id="{D1A2BEE5-F2D1-443A-9552-41E4E9872364}"/>
              </a:ext>
            </a:extLst>
          </p:cNvPr>
          <p:cNvGrpSpPr/>
          <p:nvPr/>
        </p:nvGrpSpPr>
        <p:grpSpPr>
          <a:xfrm>
            <a:off x="10384941" y="2901614"/>
            <a:ext cx="1611288" cy="1045477"/>
            <a:chOff x="13639810" y="4391329"/>
            <a:chExt cx="3758999" cy="226667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C2C43A1-83ED-4047-9CD6-B5D32A5B9461}"/>
                </a:ext>
              </a:extLst>
            </p:cNvPr>
            <p:cNvSpPr/>
            <p:nvPr/>
          </p:nvSpPr>
          <p:spPr>
            <a:xfrm>
              <a:off x="13639810" y="4482629"/>
              <a:ext cx="3758999" cy="217537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09"/>
              <a:endParaRPr lang="en-US" sz="2400">
                <a:solidFill>
                  <a:prstClr val="white"/>
                </a:solidFill>
                <a:latin typeface="Arial"/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E712C0-E040-434B-AFBB-CA101A9E3F67}"/>
                </a:ext>
              </a:extLst>
            </p:cNvPr>
            <p:cNvGrpSpPr/>
            <p:nvPr/>
          </p:nvGrpSpPr>
          <p:grpSpPr>
            <a:xfrm>
              <a:off x="14672097" y="4391329"/>
              <a:ext cx="1738556" cy="2189731"/>
              <a:chOff x="14822356" y="4328889"/>
              <a:chExt cx="1401540" cy="2189731"/>
            </a:xfrm>
          </p:grpSpPr>
          <p:pic>
            <p:nvPicPr>
              <p:cNvPr id="32" name="Graphic 31" descr="Eraser">
                <a:extLst>
                  <a:ext uri="{FF2B5EF4-FFF2-40B4-BE49-F238E27FC236}">
                    <a16:creationId xmlns:a16="http://schemas.microsoft.com/office/drawing/2014/main" id="{E13DE907-FD02-45A8-995D-A496AFD384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 rot="1279482">
                <a:off x="14822356" y="4328889"/>
                <a:ext cx="1393906" cy="2189731"/>
              </a:xfrm>
              <a:prstGeom prst="rect">
                <a:avLst/>
              </a:prstGeom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7145B150-D46B-49F0-9056-35CFA290DE04}"/>
                  </a:ext>
                </a:extLst>
              </p:cNvPr>
              <p:cNvSpPr/>
              <p:nvPr/>
            </p:nvSpPr>
            <p:spPr>
              <a:xfrm rot="19776334">
                <a:off x="15277803" y="5872201"/>
                <a:ext cx="946093" cy="4557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09"/>
                <a:endParaRPr lang="en-US" sz="240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sp>
        <p:nvSpPr>
          <p:cNvPr id="42" name="Erase - English">
            <a:extLst>
              <a:ext uri="{FF2B5EF4-FFF2-40B4-BE49-F238E27FC236}">
                <a16:creationId xmlns:a16="http://schemas.microsoft.com/office/drawing/2014/main" id="{053B062B-A903-4BCF-80B5-40B829A89F93}"/>
              </a:ext>
            </a:extLst>
          </p:cNvPr>
          <p:cNvSpPr txBox="1"/>
          <p:nvPr/>
        </p:nvSpPr>
        <p:spPr>
          <a:xfrm>
            <a:off x="10940631" y="4069158"/>
            <a:ext cx="535404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 defTabSz="609509"/>
            <a:r>
              <a:rPr lang="en-US" sz="1600">
                <a:solidFill>
                  <a:prstClr val="black"/>
                </a:solidFill>
                <a:latin typeface="Arial"/>
              </a:rPr>
              <a:t>Erase</a:t>
            </a: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16747" y="134900"/>
            <a:ext cx="11336245" cy="1156296"/>
          </a:xfrm>
        </p:spPr>
        <p:txBody>
          <a:bodyPr anchor="t"/>
          <a:lstStyle/>
          <a:p>
            <a:r>
              <a:rPr lang="fr-CA" dirty="0" smtClean="0"/>
              <a:t>Votre espace </a:t>
            </a:r>
            <a:r>
              <a:rPr lang="fr-CA" dirty="0" err="1" smtClean="0"/>
              <a:t>WebEx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dirty="0" err="1" smtClean="0"/>
              <a:t>Your</a:t>
            </a:r>
            <a:r>
              <a:rPr lang="fr-CA" dirty="0" smtClean="0"/>
              <a:t> </a:t>
            </a:r>
            <a:r>
              <a:rPr lang="fr-CA" dirty="0" err="1" smtClean="0"/>
              <a:t>WebEx</a:t>
            </a:r>
            <a:r>
              <a:rPr lang="fr-CA" dirty="0" smtClean="0"/>
              <a:t> </a:t>
            </a:r>
            <a:r>
              <a:rPr lang="fr-CA" dirty="0" err="1" smtClean="0"/>
              <a:t>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nada School of Public Service">
  <a:themeElements>
    <a:clrScheme name="Canada School of Public Service">
      <a:dk1>
        <a:sysClr val="windowText" lastClr="000000"/>
      </a:dk1>
      <a:lt1>
        <a:sysClr val="window" lastClr="FFFFFF"/>
      </a:lt1>
      <a:dk2>
        <a:srgbClr val="3F2A56"/>
      </a:dk2>
      <a:lt2>
        <a:srgbClr val="E6E6E6"/>
      </a:lt2>
      <a:accent1>
        <a:srgbClr val="3F2A56"/>
      </a:accent1>
      <a:accent2>
        <a:srgbClr val="4E5B73"/>
      </a:accent2>
      <a:accent3>
        <a:srgbClr val="DA797A"/>
      </a:accent3>
      <a:accent4>
        <a:srgbClr val="D9D9D9"/>
      </a:accent4>
      <a:accent5>
        <a:srgbClr val="BFBFBF"/>
      </a:accent5>
      <a:accent6>
        <a:srgbClr val="A6A6A6"/>
      </a:accent6>
      <a:hlink>
        <a:srgbClr val="4E5B73"/>
      </a:hlink>
      <a:folHlink>
        <a:srgbClr val="8C8C8C"/>
      </a:folHlink>
    </a:clrScheme>
    <a:fontScheme name="Canada School of Public Service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 cmpd="sng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3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Office PowerPoint</Application>
  <PresentationFormat>Widescreen</PresentationFormat>
  <Paragraphs>69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Lucida Grande</vt:lpstr>
      <vt:lpstr>Canada School of Public Service</vt:lpstr>
      <vt:lpstr>Votre espace WebEx Your WebEx Space</vt:lpstr>
      <vt:lpstr>Votre espace WebEx Your WebEx Space</vt:lpstr>
      <vt:lpstr>Votre espace WebEx Your WebEx Space</vt:lpstr>
      <vt:lpstr>Votre espace WebEx Your WebEx Space</vt:lpstr>
    </vt:vector>
  </TitlesOfParts>
  <Company>Government of Canada|Gouvernement du Canada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Votre espace WebEx Your WebEx Space</dc:title>
  <dc:creator>Lidia Guennaoui</dc:creator>
  <cp:lastModifiedBy>John Ryan</cp:lastModifiedBy>
  <cp:revision>1</cp:revision>
  <dcterms:created xsi:type="dcterms:W3CDTF">2020-06-10T16:16:04Z</dcterms:created>
  <dcterms:modified xsi:type="dcterms:W3CDTF">2020-09-14T13:40:04Z</dcterms:modified>
</cp:coreProperties>
</file>