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omments/comment4.xml" ContentType="application/vnd.openxmlformats-officedocument.presentationml.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omments/comment5.xml" ContentType="application/vnd.openxmlformats-officedocument.presentationml.comment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omments/comment6.xml" ContentType="application/vnd.openxmlformats-officedocument.presentationml.comments+xml"/>
  <Override PartName="/ppt/notesSlides/notesSlide125.xml" ContentType="application/vnd.openxmlformats-officedocument.presentationml.notesSlide+xml"/>
  <Override PartName="/ppt/comments/comment7.xml" ContentType="application/vnd.openxmlformats-officedocument.presentationml.comments+xml"/>
  <Override PartName="/ppt/notesSlides/notesSlide126.xml" ContentType="application/vnd.openxmlformats-officedocument.presentationml.notesSlide+xml"/>
  <Override PartName="/ppt/comments/comment8.xml" ContentType="application/vnd.openxmlformats-officedocument.presentationml.comment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omments/comment9.xml" ContentType="application/vnd.openxmlformats-officedocument.presentationml.comments+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comments/comment10.xml" ContentType="application/vnd.openxmlformats-officedocument.presentationml.comments+xml"/>
  <Override PartName="/ppt/notesSlides/notesSlide145.xml" ContentType="application/vnd.openxmlformats-officedocument.presentationml.notesSlide+xml"/>
  <Override PartName="/ppt/comments/comment11.xml" ContentType="application/vnd.openxmlformats-officedocument.presentationml.comment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comments/comment12.xml" ContentType="application/vnd.openxmlformats-officedocument.presentationml.comments+xml"/>
  <Override PartName="/ppt/notesSlides/notesSlide157.xml" ContentType="application/vnd.openxmlformats-officedocument.presentationml.notesSlide+xml"/>
  <Override PartName="/ppt/comments/comment13.xml" ContentType="application/vnd.openxmlformats-officedocument.presentationml.comments+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6"/>
  </p:sldMasterIdLst>
  <p:notesMasterIdLst>
    <p:notesMasterId r:id="rId195"/>
  </p:notesMasterIdLst>
  <p:sldIdLst>
    <p:sldId id="452" r:id="rId7"/>
    <p:sldId id="257" r:id="rId8"/>
    <p:sldId id="258" r:id="rId9"/>
    <p:sldId id="259" r:id="rId10"/>
    <p:sldId id="260" r:id="rId11"/>
    <p:sldId id="453" r:id="rId12"/>
    <p:sldId id="455" r:id="rId13"/>
    <p:sldId id="263" r:id="rId14"/>
    <p:sldId id="454" r:id="rId15"/>
    <p:sldId id="456" r:id="rId16"/>
    <p:sldId id="457" r:id="rId17"/>
    <p:sldId id="267" r:id="rId18"/>
    <p:sldId id="458" r:id="rId19"/>
    <p:sldId id="459" r:id="rId20"/>
    <p:sldId id="270" r:id="rId21"/>
    <p:sldId id="271" r:id="rId22"/>
    <p:sldId id="272" r:id="rId23"/>
    <p:sldId id="273" r:id="rId24"/>
    <p:sldId id="274" r:id="rId25"/>
    <p:sldId id="276" r:id="rId26"/>
    <p:sldId id="277" r:id="rId27"/>
    <p:sldId id="278" r:id="rId28"/>
    <p:sldId id="279" r:id="rId29"/>
    <p:sldId id="280" r:id="rId30"/>
    <p:sldId id="281" r:id="rId31"/>
    <p:sldId id="282" r:id="rId32"/>
    <p:sldId id="283" r:id="rId33"/>
    <p:sldId id="284" r:id="rId34"/>
    <p:sldId id="285" r:id="rId35"/>
    <p:sldId id="286" r:id="rId36"/>
    <p:sldId id="465" r:id="rId37"/>
    <p:sldId id="289" r:id="rId38"/>
    <p:sldId id="290" r:id="rId39"/>
    <p:sldId id="291" r:id="rId40"/>
    <p:sldId id="466" r:id="rId41"/>
    <p:sldId id="467" r:id="rId42"/>
    <p:sldId id="287" r:id="rId43"/>
    <p:sldId id="460" r:id="rId44"/>
    <p:sldId id="294" r:id="rId45"/>
    <p:sldId id="295" r:id="rId46"/>
    <p:sldId id="296" r:id="rId47"/>
    <p:sldId id="297" r:id="rId48"/>
    <p:sldId id="298" r:id="rId49"/>
    <p:sldId id="299" r:id="rId50"/>
    <p:sldId id="300" r:id="rId51"/>
    <p:sldId id="301" r:id="rId52"/>
    <p:sldId id="302" r:id="rId53"/>
    <p:sldId id="303" r:id="rId54"/>
    <p:sldId id="433" r:id="rId55"/>
    <p:sldId id="304" r:id="rId56"/>
    <p:sldId id="305" r:id="rId57"/>
    <p:sldId id="306" r:id="rId58"/>
    <p:sldId id="461" r:id="rId59"/>
    <p:sldId id="308" r:id="rId60"/>
    <p:sldId id="309" r:id="rId61"/>
    <p:sldId id="310" r:id="rId62"/>
    <p:sldId id="311" r:id="rId63"/>
    <p:sldId id="312" r:id="rId64"/>
    <p:sldId id="313" r:id="rId65"/>
    <p:sldId id="434" r:id="rId66"/>
    <p:sldId id="314" r:id="rId67"/>
    <p:sldId id="315" r:id="rId68"/>
    <p:sldId id="316" r:id="rId69"/>
    <p:sldId id="317" r:id="rId70"/>
    <p:sldId id="320" r:id="rId71"/>
    <p:sldId id="321" r:id="rId72"/>
    <p:sldId id="322" r:id="rId73"/>
    <p:sldId id="323" r:id="rId74"/>
    <p:sldId id="324" r:id="rId75"/>
    <p:sldId id="469"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450" r:id="rId94"/>
    <p:sldId id="344" r:id="rId95"/>
    <p:sldId id="345" r:id="rId96"/>
    <p:sldId id="346" r:id="rId97"/>
    <p:sldId id="347" r:id="rId98"/>
    <p:sldId id="348" r:id="rId99"/>
    <p:sldId id="349" r:id="rId100"/>
    <p:sldId id="350" r:id="rId101"/>
    <p:sldId id="462"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470" r:id="rId117"/>
    <p:sldId id="367" r:id="rId118"/>
    <p:sldId id="463" r:id="rId119"/>
    <p:sldId id="472" r:id="rId120"/>
    <p:sldId id="370" r:id="rId121"/>
    <p:sldId id="371" r:id="rId122"/>
    <p:sldId id="372" r:id="rId123"/>
    <p:sldId id="468" r:id="rId124"/>
    <p:sldId id="471" r:id="rId125"/>
    <p:sldId id="375" r:id="rId126"/>
    <p:sldId id="376" r:id="rId127"/>
    <p:sldId id="377" r:id="rId128"/>
    <p:sldId id="378" r:id="rId129"/>
    <p:sldId id="449" r:id="rId130"/>
    <p:sldId id="380" r:id="rId131"/>
    <p:sldId id="381" r:id="rId132"/>
    <p:sldId id="382" r:id="rId133"/>
    <p:sldId id="383" r:id="rId134"/>
    <p:sldId id="384" r:id="rId135"/>
    <p:sldId id="385" r:id="rId136"/>
    <p:sldId id="386" r:id="rId137"/>
    <p:sldId id="387" r:id="rId138"/>
    <p:sldId id="388" r:id="rId139"/>
    <p:sldId id="389" r:id="rId140"/>
    <p:sldId id="435" r:id="rId141"/>
    <p:sldId id="436" r:id="rId142"/>
    <p:sldId id="390" r:id="rId143"/>
    <p:sldId id="391" r:id="rId144"/>
    <p:sldId id="392" r:id="rId145"/>
    <p:sldId id="393" r:id="rId146"/>
    <p:sldId id="394" r:id="rId147"/>
    <p:sldId id="395" r:id="rId148"/>
    <p:sldId id="396" r:id="rId149"/>
    <p:sldId id="437" r:id="rId150"/>
    <p:sldId id="397" r:id="rId151"/>
    <p:sldId id="398" r:id="rId152"/>
    <p:sldId id="399" r:id="rId153"/>
    <p:sldId id="400" r:id="rId154"/>
    <p:sldId id="401" r:id="rId155"/>
    <p:sldId id="402" r:id="rId156"/>
    <p:sldId id="403" r:id="rId157"/>
    <p:sldId id="404" r:id="rId158"/>
    <p:sldId id="405" r:id="rId159"/>
    <p:sldId id="406" r:id="rId160"/>
    <p:sldId id="407" r:id="rId161"/>
    <p:sldId id="441" r:id="rId162"/>
    <p:sldId id="408" r:id="rId163"/>
    <p:sldId id="409" r:id="rId164"/>
    <p:sldId id="410" r:id="rId165"/>
    <p:sldId id="411" r:id="rId166"/>
    <p:sldId id="412" r:id="rId167"/>
    <p:sldId id="413" r:id="rId168"/>
    <p:sldId id="414" r:id="rId169"/>
    <p:sldId id="415" r:id="rId170"/>
    <p:sldId id="438" r:id="rId171"/>
    <p:sldId id="417" r:id="rId172"/>
    <p:sldId id="418" r:id="rId173"/>
    <p:sldId id="419" r:id="rId174"/>
    <p:sldId id="420" r:id="rId175"/>
    <p:sldId id="421" r:id="rId176"/>
    <p:sldId id="422" r:id="rId177"/>
    <p:sldId id="423" r:id="rId178"/>
    <p:sldId id="424" r:id="rId179"/>
    <p:sldId id="425" r:id="rId180"/>
    <p:sldId id="442" r:id="rId181"/>
    <p:sldId id="426" r:id="rId182"/>
    <p:sldId id="443" r:id="rId183"/>
    <p:sldId id="427" r:id="rId184"/>
    <p:sldId id="444" r:id="rId185"/>
    <p:sldId id="428" r:id="rId186"/>
    <p:sldId id="445" r:id="rId187"/>
    <p:sldId id="429" r:id="rId188"/>
    <p:sldId id="446" r:id="rId189"/>
    <p:sldId id="430" r:id="rId190"/>
    <p:sldId id="447" r:id="rId191"/>
    <p:sldId id="431" r:id="rId192"/>
    <p:sldId id="448" r:id="rId193"/>
    <p:sldId id="432" r:id="rId194"/>
  </p:sldIdLst>
  <p:sldSz cx="12192000" cy="6858000"/>
  <p:notesSz cx="6858000" cy="9144000"/>
  <p:embeddedFontLst>
    <p:embeddedFont>
      <p:font typeface="Calibri" panose="020F0502020204030204" pitchFamily="34" charset="0"/>
      <p:regular r:id="rId196"/>
      <p:bold r:id="rId197"/>
      <p:italic r:id="rId198"/>
      <p:boldItalic r:id="rId199"/>
    </p:embeddedFont>
    <p:embeddedFont>
      <p:font typeface="Book Antiqua" panose="02040602050305030304" pitchFamily="18" charset="0"/>
      <p:regular r:id="rId200"/>
      <p:bold r:id="rId201"/>
      <p:italic r:id="rId202"/>
      <p:boldItalic r:id="rId203"/>
    </p:embeddedFont>
    <p:embeddedFont>
      <p:font typeface="Arial Unicode MS" panose="020B0604020202020204" charset="-128"/>
      <p:regular r:id="rId2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7" name="Julie Gauthier" initials="JG" lastIdx="2" clrIdx="7">
    <p:extLst>
      <p:ext uri="{19B8F6BF-5375-455C-9EA6-DF929625EA0E}">
        <p15:presenceInfo xmlns:p15="http://schemas.microsoft.com/office/powerpoint/2012/main" userId="506ab6f5bdfb3508" providerId="Windows Live"/>
      </p:ext>
    </p:extLst>
  </p:cmAuthor>
  <p:cmAuthor id="1" name="Cirnatiu Izidor" initials="CI" lastIdx="16" clrIdx="1"/>
  <p:cmAuthor id="2" name="Izidor" initials="I" lastIdx="32" clrIdx="2"/>
  <p:cmAuthor id="3" name="Isidore" initials="I" lastIdx="14" clrIdx="3"/>
  <p:cmAuthor id="4" name="Utilisateur invité" initials="Ui" lastIdx="11" clrIdx="4"/>
  <p:cmAuthor id="5" name="Daniel Paradis" initials="DP" lastIdx="70" clrIdx="5"/>
  <p:cmAuthor id="6" name="Bernard Bérubé" initials="BB" lastIdx="23"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5C480-C712-4DFC-A64D-F1436B073DDE}" v="77" dt="2020-05-04T21:52:07.741"/>
    <p1510:client id="{D715451B-0D22-4001-9B9C-6E95EF88BB47}" v="1483" dt="2020-05-04T21:48:32.379"/>
  </p1510:revLst>
</p1510:revInfo>
</file>

<file path=ppt/tableStyles.xml><?xml version="1.0" encoding="utf-8"?>
<a:tblStyleLst xmlns:a="http://schemas.openxmlformats.org/drawingml/2006/main" def="{A668217F-09CA-422F-8E37-A735823E3B8A}">
  <a:tblStyle styleId="{A668217F-09CA-422F-8E37-A735823E3B8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0A3CB4-6EDA-4189-A3BA-E688681F92B3}"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25" autoAdjust="0"/>
  </p:normalViewPr>
  <p:slideViewPr>
    <p:cSldViewPr snapToGrid="0">
      <p:cViewPr varScale="1">
        <p:scale>
          <a:sx n="45" d="100"/>
          <a:sy n="45" d="100"/>
        </p:scale>
        <p:origin x="75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commentAuthors" Target="commentAuthor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customXml" Target="../customXml/item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1"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font" Target="fonts/font2.fntdata"/><Relationship Id="rId206" Type="http://schemas.openxmlformats.org/officeDocument/2006/relationships/presProps" Target="presProps.xml"/><Relationship Id="rId201"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customXml" Target="../customXml/item1.xml"/><Relationship Id="rId6" Type="http://schemas.openxmlformats.org/officeDocument/2006/relationships/slideMaster" Target="slideMasters/slideMaster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font" Target="fonts/font3.fntdata"/><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font" Target="fonts/font7.fntdata"/><Relationship Id="rId207"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font" Target="fonts/font4.fntdata"/><Relationship Id="rId203" Type="http://schemas.openxmlformats.org/officeDocument/2006/relationships/font" Target="fonts/font8.fntdata"/><Relationship Id="rId208"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notesMaster" Target="notesMasters/notesMaster1.xml"/><Relationship Id="rId209" Type="http://schemas.openxmlformats.org/officeDocument/2006/relationships/tableStyles" Target="tableStyles.xml"/><Relationship Id="rId190" Type="http://schemas.openxmlformats.org/officeDocument/2006/relationships/slide" Target="slides/slide184.xml"/><Relationship Id="rId204" Type="http://schemas.openxmlformats.org/officeDocument/2006/relationships/font" Target="fonts/font9.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customXml" Target="../customXml/item4.xml"/><Relationship Id="rId9" Type="http://schemas.openxmlformats.org/officeDocument/2006/relationships/slide" Target="slides/slide3.xml"/><Relationship Id="rId180" Type="http://schemas.openxmlformats.org/officeDocument/2006/relationships/slide" Target="slides/slide174.xml"/><Relationship Id="rId210" Type="http://schemas.microsoft.com/office/2016/11/relationships/changesInfo" Target="changesInfos/changesInfo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font" Target="fonts/font1.fntdata"/><Relationship Id="rId200" Type="http://schemas.openxmlformats.org/officeDocument/2006/relationships/font" Target="fonts/font5.fntdata"/><Relationship Id="rId16"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ilisateur invité" userId="562e23f453436962" providerId="Windows Live" clId="Web-{19FF6095-8542-4003-AA1E-14331A5EF0C4}"/>
    <pc:docChg chg="modSld">
      <pc:chgData name="Utilisateur invité" userId="562e23f453436962" providerId="Windows Live" clId="Web-{19FF6095-8542-4003-AA1E-14331A5EF0C4}" dt="2020-04-21T15:49:24.390" v="175"/>
      <pc:docMkLst>
        <pc:docMk/>
      </pc:docMkLst>
      <pc:sldChg chg="delSp modSp">
        <pc:chgData name="Utilisateur invité" userId="562e23f453436962" providerId="Windows Live" clId="Web-{19FF6095-8542-4003-AA1E-14331A5EF0C4}" dt="2020-04-21T14:49:22.734" v="1"/>
        <pc:sldMkLst>
          <pc:docMk/>
          <pc:sldMk cId="0" sldId="257"/>
        </pc:sldMkLst>
        <pc:spChg chg="del mod">
          <ac:chgData name="Utilisateur invité" userId="562e23f453436962" providerId="Windows Live" clId="Web-{19FF6095-8542-4003-AA1E-14331A5EF0C4}" dt="2020-04-21T14:49:22.734" v="1"/>
          <ac:spMkLst>
            <pc:docMk/>
            <pc:sldMk cId="0" sldId="257"/>
            <ac:spMk id="103" creationId="{00000000-0000-0000-0000-000000000000}"/>
          </ac:spMkLst>
        </pc:spChg>
      </pc:sldChg>
      <pc:sldChg chg="delSp">
        <pc:chgData name="Utilisateur invité" userId="562e23f453436962" providerId="Windows Live" clId="Web-{19FF6095-8542-4003-AA1E-14331A5EF0C4}" dt="2020-04-21T14:49:31.703" v="2"/>
        <pc:sldMkLst>
          <pc:docMk/>
          <pc:sldMk cId="0" sldId="259"/>
        </pc:sldMkLst>
        <pc:picChg chg="del">
          <ac:chgData name="Utilisateur invité" userId="562e23f453436962" providerId="Windows Live" clId="Web-{19FF6095-8542-4003-AA1E-14331A5EF0C4}" dt="2020-04-21T14:49:31.703" v="2"/>
          <ac:picMkLst>
            <pc:docMk/>
            <pc:sldMk cId="0" sldId="259"/>
            <ac:picMk id="124" creationId="{00000000-0000-0000-0000-000000000000}"/>
          </ac:picMkLst>
        </pc:picChg>
      </pc:sldChg>
      <pc:sldChg chg="delSp">
        <pc:chgData name="Utilisateur invité" userId="562e23f453436962" providerId="Windows Live" clId="Web-{19FF6095-8542-4003-AA1E-14331A5EF0C4}" dt="2020-04-21T14:49:34.563" v="3"/>
        <pc:sldMkLst>
          <pc:docMk/>
          <pc:sldMk cId="0" sldId="260"/>
        </pc:sldMkLst>
        <pc:picChg chg="del">
          <ac:chgData name="Utilisateur invité" userId="562e23f453436962" providerId="Windows Live" clId="Web-{19FF6095-8542-4003-AA1E-14331A5EF0C4}" dt="2020-04-21T14:49:34.563" v="3"/>
          <ac:picMkLst>
            <pc:docMk/>
            <pc:sldMk cId="0" sldId="260"/>
            <ac:picMk id="135" creationId="{00000000-0000-0000-0000-000000000000}"/>
          </ac:picMkLst>
        </pc:picChg>
      </pc:sldChg>
      <pc:sldChg chg="delSp">
        <pc:chgData name="Utilisateur invité" userId="562e23f453436962" providerId="Windows Live" clId="Web-{19FF6095-8542-4003-AA1E-14331A5EF0C4}" dt="2020-04-21T14:49:38.500" v="4"/>
        <pc:sldMkLst>
          <pc:docMk/>
          <pc:sldMk cId="0" sldId="261"/>
        </pc:sldMkLst>
        <pc:picChg chg="del">
          <ac:chgData name="Utilisateur invité" userId="562e23f453436962" providerId="Windows Live" clId="Web-{19FF6095-8542-4003-AA1E-14331A5EF0C4}" dt="2020-04-21T14:49:38.500" v="4"/>
          <ac:picMkLst>
            <pc:docMk/>
            <pc:sldMk cId="0" sldId="261"/>
            <ac:picMk id="144" creationId="{00000000-0000-0000-0000-000000000000}"/>
          </ac:picMkLst>
        </pc:picChg>
      </pc:sldChg>
      <pc:sldChg chg="delSp">
        <pc:chgData name="Utilisateur invité" userId="562e23f453436962" providerId="Windows Live" clId="Web-{19FF6095-8542-4003-AA1E-14331A5EF0C4}" dt="2020-04-21T14:49:38.656" v="5"/>
        <pc:sldMkLst>
          <pc:docMk/>
          <pc:sldMk cId="0" sldId="262"/>
        </pc:sldMkLst>
        <pc:picChg chg="del">
          <ac:chgData name="Utilisateur invité" userId="562e23f453436962" providerId="Windows Live" clId="Web-{19FF6095-8542-4003-AA1E-14331A5EF0C4}" dt="2020-04-21T14:49:38.656" v="5"/>
          <ac:picMkLst>
            <pc:docMk/>
            <pc:sldMk cId="0" sldId="262"/>
            <ac:picMk id="154" creationId="{00000000-0000-0000-0000-000000000000}"/>
          </ac:picMkLst>
        </pc:picChg>
      </pc:sldChg>
      <pc:sldChg chg="delSp">
        <pc:chgData name="Utilisateur invité" userId="562e23f453436962" providerId="Windows Live" clId="Web-{19FF6095-8542-4003-AA1E-14331A5EF0C4}" dt="2020-04-21T14:49:40.063" v="6"/>
        <pc:sldMkLst>
          <pc:docMk/>
          <pc:sldMk cId="0" sldId="263"/>
        </pc:sldMkLst>
        <pc:picChg chg="del">
          <ac:chgData name="Utilisateur invité" userId="562e23f453436962" providerId="Windows Live" clId="Web-{19FF6095-8542-4003-AA1E-14331A5EF0C4}" dt="2020-04-21T14:49:40.063" v="6"/>
          <ac:picMkLst>
            <pc:docMk/>
            <pc:sldMk cId="0" sldId="263"/>
            <ac:picMk id="164" creationId="{00000000-0000-0000-0000-000000000000}"/>
          </ac:picMkLst>
        </pc:picChg>
      </pc:sldChg>
      <pc:sldChg chg="delSp">
        <pc:chgData name="Utilisateur invité" userId="562e23f453436962" providerId="Windows Live" clId="Web-{19FF6095-8542-4003-AA1E-14331A5EF0C4}" dt="2020-04-21T14:49:41.547" v="7"/>
        <pc:sldMkLst>
          <pc:docMk/>
          <pc:sldMk cId="0" sldId="264"/>
        </pc:sldMkLst>
        <pc:picChg chg="del">
          <ac:chgData name="Utilisateur invité" userId="562e23f453436962" providerId="Windows Live" clId="Web-{19FF6095-8542-4003-AA1E-14331A5EF0C4}" dt="2020-04-21T14:49:41.547" v="7"/>
          <ac:picMkLst>
            <pc:docMk/>
            <pc:sldMk cId="0" sldId="264"/>
            <ac:picMk id="174" creationId="{00000000-0000-0000-0000-000000000000}"/>
          </ac:picMkLst>
        </pc:picChg>
      </pc:sldChg>
      <pc:sldChg chg="delSp">
        <pc:chgData name="Utilisateur invité" userId="562e23f453436962" providerId="Windows Live" clId="Web-{19FF6095-8542-4003-AA1E-14331A5EF0C4}" dt="2020-04-21T14:49:44.750" v="8"/>
        <pc:sldMkLst>
          <pc:docMk/>
          <pc:sldMk cId="0" sldId="265"/>
        </pc:sldMkLst>
        <pc:picChg chg="del">
          <ac:chgData name="Utilisateur invité" userId="562e23f453436962" providerId="Windows Live" clId="Web-{19FF6095-8542-4003-AA1E-14331A5EF0C4}" dt="2020-04-21T14:49:44.750" v="8"/>
          <ac:picMkLst>
            <pc:docMk/>
            <pc:sldMk cId="0" sldId="265"/>
            <ac:picMk id="185" creationId="{00000000-0000-0000-0000-000000000000}"/>
          </ac:picMkLst>
        </pc:picChg>
      </pc:sldChg>
      <pc:sldChg chg="delSp">
        <pc:chgData name="Utilisateur invité" userId="562e23f453436962" providerId="Windows Live" clId="Web-{19FF6095-8542-4003-AA1E-14331A5EF0C4}" dt="2020-04-21T14:49:45.672" v="9"/>
        <pc:sldMkLst>
          <pc:docMk/>
          <pc:sldMk cId="0" sldId="266"/>
        </pc:sldMkLst>
        <pc:picChg chg="del">
          <ac:chgData name="Utilisateur invité" userId="562e23f453436962" providerId="Windows Live" clId="Web-{19FF6095-8542-4003-AA1E-14331A5EF0C4}" dt="2020-04-21T14:49:45.672" v="9"/>
          <ac:picMkLst>
            <pc:docMk/>
            <pc:sldMk cId="0" sldId="266"/>
            <ac:picMk id="194" creationId="{00000000-0000-0000-0000-000000000000}"/>
          </ac:picMkLst>
        </pc:picChg>
      </pc:sldChg>
      <pc:sldChg chg="delSp">
        <pc:chgData name="Utilisateur invité" userId="562e23f453436962" providerId="Windows Live" clId="Web-{19FF6095-8542-4003-AA1E-14331A5EF0C4}" dt="2020-04-21T14:49:46.657" v="10"/>
        <pc:sldMkLst>
          <pc:docMk/>
          <pc:sldMk cId="0" sldId="267"/>
        </pc:sldMkLst>
        <pc:picChg chg="del">
          <ac:chgData name="Utilisateur invité" userId="562e23f453436962" providerId="Windows Live" clId="Web-{19FF6095-8542-4003-AA1E-14331A5EF0C4}" dt="2020-04-21T14:49:46.657" v="10"/>
          <ac:picMkLst>
            <pc:docMk/>
            <pc:sldMk cId="0" sldId="267"/>
            <ac:picMk id="206" creationId="{00000000-0000-0000-0000-000000000000}"/>
          </ac:picMkLst>
        </pc:picChg>
      </pc:sldChg>
      <pc:sldChg chg="delSp">
        <pc:chgData name="Utilisateur invité" userId="562e23f453436962" providerId="Windows Live" clId="Web-{19FF6095-8542-4003-AA1E-14331A5EF0C4}" dt="2020-04-21T14:49:49.782" v="11"/>
        <pc:sldMkLst>
          <pc:docMk/>
          <pc:sldMk cId="0" sldId="268"/>
        </pc:sldMkLst>
        <pc:picChg chg="del">
          <ac:chgData name="Utilisateur invité" userId="562e23f453436962" providerId="Windows Live" clId="Web-{19FF6095-8542-4003-AA1E-14331A5EF0C4}" dt="2020-04-21T14:49:49.782" v="11"/>
          <ac:picMkLst>
            <pc:docMk/>
            <pc:sldMk cId="0" sldId="268"/>
            <ac:picMk id="215" creationId="{00000000-0000-0000-0000-000000000000}"/>
          </ac:picMkLst>
        </pc:picChg>
      </pc:sldChg>
      <pc:sldChg chg="delSp">
        <pc:chgData name="Utilisateur invité" userId="562e23f453436962" providerId="Windows Live" clId="Web-{19FF6095-8542-4003-AA1E-14331A5EF0C4}" dt="2020-04-21T14:49:50.141" v="12"/>
        <pc:sldMkLst>
          <pc:docMk/>
          <pc:sldMk cId="0" sldId="269"/>
        </pc:sldMkLst>
        <pc:picChg chg="del">
          <ac:chgData name="Utilisateur invité" userId="562e23f453436962" providerId="Windows Live" clId="Web-{19FF6095-8542-4003-AA1E-14331A5EF0C4}" dt="2020-04-21T14:49:50.141" v="12"/>
          <ac:picMkLst>
            <pc:docMk/>
            <pc:sldMk cId="0" sldId="269"/>
            <ac:picMk id="226" creationId="{00000000-0000-0000-0000-000000000000}"/>
          </ac:picMkLst>
        </pc:picChg>
      </pc:sldChg>
      <pc:sldChg chg="delSp">
        <pc:chgData name="Utilisateur invité" userId="562e23f453436962" providerId="Windows Live" clId="Web-{19FF6095-8542-4003-AA1E-14331A5EF0C4}" dt="2020-04-21T14:49:53.282" v="13"/>
        <pc:sldMkLst>
          <pc:docMk/>
          <pc:sldMk cId="0" sldId="270"/>
        </pc:sldMkLst>
        <pc:picChg chg="del">
          <ac:chgData name="Utilisateur invité" userId="562e23f453436962" providerId="Windows Live" clId="Web-{19FF6095-8542-4003-AA1E-14331A5EF0C4}" dt="2020-04-21T14:49:53.282" v="13"/>
          <ac:picMkLst>
            <pc:docMk/>
            <pc:sldMk cId="0" sldId="270"/>
            <ac:picMk id="238" creationId="{00000000-0000-0000-0000-000000000000}"/>
          </ac:picMkLst>
        </pc:picChg>
      </pc:sldChg>
      <pc:sldChg chg="delSp">
        <pc:chgData name="Utilisateur invité" userId="562e23f453436962" providerId="Windows Live" clId="Web-{19FF6095-8542-4003-AA1E-14331A5EF0C4}" dt="2020-04-21T14:49:53.501" v="14"/>
        <pc:sldMkLst>
          <pc:docMk/>
          <pc:sldMk cId="0" sldId="271"/>
        </pc:sldMkLst>
        <pc:picChg chg="del">
          <ac:chgData name="Utilisateur invité" userId="562e23f453436962" providerId="Windows Live" clId="Web-{19FF6095-8542-4003-AA1E-14331A5EF0C4}" dt="2020-04-21T14:49:53.501" v="14"/>
          <ac:picMkLst>
            <pc:docMk/>
            <pc:sldMk cId="0" sldId="271"/>
            <ac:picMk id="248" creationId="{00000000-0000-0000-0000-000000000000}"/>
          </ac:picMkLst>
        </pc:picChg>
      </pc:sldChg>
      <pc:sldChg chg="delSp">
        <pc:chgData name="Utilisateur invité" userId="562e23f453436962" providerId="Windows Live" clId="Web-{19FF6095-8542-4003-AA1E-14331A5EF0C4}" dt="2020-04-21T14:49:54.798" v="15"/>
        <pc:sldMkLst>
          <pc:docMk/>
          <pc:sldMk cId="0" sldId="272"/>
        </pc:sldMkLst>
        <pc:picChg chg="del">
          <ac:chgData name="Utilisateur invité" userId="562e23f453436962" providerId="Windows Live" clId="Web-{19FF6095-8542-4003-AA1E-14331A5EF0C4}" dt="2020-04-21T14:49:54.798" v="15"/>
          <ac:picMkLst>
            <pc:docMk/>
            <pc:sldMk cId="0" sldId="272"/>
            <ac:picMk id="259" creationId="{00000000-0000-0000-0000-000000000000}"/>
          </ac:picMkLst>
        </pc:picChg>
      </pc:sldChg>
      <pc:sldChg chg="delSp">
        <pc:chgData name="Utilisateur invité" userId="562e23f453436962" providerId="Windows Live" clId="Web-{19FF6095-8542-4003-AA1E-14331A5EF0C4}" dt="2020-04-21T14:49:58.454" v="16"/>
        <pc:sldMkLst>
          <pc:docMk/>
          <pc:sldMk cId="0" sldId="273"/>
        </pc:sldMkLst>
        <pc:picChg chg="del">
          <ac:chgData name="Utilisateur invité" userId="562e23f453436962" providerId="Windows Live" clId="Web-{19FF6095-8542-4003-AA1E-14331A5EF0C4}" dt="2020-04-21T14:49:58.454" v="16"/>
          <ac:picMkLst>
            <pc:docMk/>
            <pc:sldMk cId="0" sldId="273"/>
            <ac:picMk id="272" creationId="{00000000-0000-0000-0000-000000000000}"/>
          </ac:picMkLst>
        </pc:picChg>
      </pc:sldChg>
      <pc:sldChg chg="delSp">
        <pc:chgData name="Utilisateur invité" userId="562e23f453436962" providerId="Windows Live" clId="Web-{19FF6095-8542-4003-AA1E-14331A5EF0C4}" dt="2020-04-21T14:50:03.892" v="17"/>
        <pc:sldMkLst>
          <pc:docMk/>
          <pc:sldMk cId="0" sldId="274"/>
        </pc:sldMkLst>
        <pc:picChg chg="del">
          <ac:chgData name="Utilisateur invité" userId="562e23f453436962" providerId="Windows Live" clId="Web-{19FF6095-8542-4003-AA1E-14331A5EF0C4}" dt="2020-04-21T14:50:03.892" v="17"/>
          <ac:picMkLst>
            <pc:docMk/>
            <pc:sldMk cId="0" sldId="274"/>
            <ac:picMk id="279" creationId="{00000000-0000-0000-0000-000000000000}"/>
          </ac:picMkLst>
        </pc:picChg>
      </pc:sldChg>
      <pc:sldChg chg="delSp">
        <pc:chgData name="Utilisateur invité" userId="562e23f453436962" providerId="Windows Live" clId="Web-{19FF6095-8542-4003-AA1E-14331A5EF0C4}" dt="2020-04-21T14:50:11.518" v="18"/>
        <pc:sldMkLst>
          <pc:docMk/>
          <pc:sldMk cId="0" sldId="275"/>
        </pc:sldMkLst>
        <pc:picChg chg="del">
          <ac:chgData name="Utilisateur invité" userId="562e23f453436962" providerId="Windows Live" clId="Web-{19FF6095-8542-4003-AA1E-14331A5EF0C4}" dt="2020-04-21T14:50:11.518" v="18"/>
          <ac:picMkLst>
            <pc:docMk/>
            <pc:sldMk cId="0" sldId="275"/>
            <ac:picMk id="289" creationId="{00000000-0000-0000-0000-000000000000}"/>
          </ac:picMkLst>
        </pc:picChg>
      </pc:sldChg>
      <pc:sldChg chg="delSp">
        <pc:chgData name="Utilisateur invité" userId="562e23f453436962" providerId="Windows Live" clId="Web-{19FF6095-8542-4003-AA1E-14331A5EF0C4}" dt="2020-04-21T14:50:14.220" v="19"/>
        <pc:sldMkLst>
          <pc:docMk/>
          <pc:sldMk cId="0" sldId="276"/>
        </pc:sldMkLst>
        <pc:picChg chg="del">
          <ac:chgData name="Utilisateur invité" userId="562e23f453436962" providerId="Windows Live" clId="Web-{19FF6095-8542-4003-AA1E-14331A5EF0C4}" dt="2020-04-21T14:50:14.220" v="19"/>
          <ac:picMkLst>
            <pc:docMk/>
            <pc:sldMk cId="0" sldId="276"/>
            <ac:picMk id="302" creationId="{00000000-0000-0000-0000-000000000000}"/>
          </ac:picMkLst>
        </pc:picChg>
      </pc:sldChg>
      <pc:sldChg chg="delSp">
        <pc:chgData name="Utilisateur invité" userId="562e23f453436962" providerId="Windows Live" clId="Web-{19FF6095-8542-4003-AA1E-14331A5EF0C4}" dt="2020-04-21T14:50:14.738" v="20"/>
        <pc:sldMkLst>
          <pc:docMk/>
          <pc:sldMk cId="0" sldId="277"/>
        </pc:sldMkLst>
        <pc:picChg chg="del">
          <ac:chgData name="Utilisateur invité" userId="562e23f453436962" providerId="Windows Live" clId="Web-{19FF6095-8542-4003-AA1E-14331A5EF0C4}" dt="2020-04-21T14:50:14.738" v="20"/>
          <ac:picMkLst>
            <pc:docMk/>
            <pc:sldMk cId="0" sldId="277"/>
            <ac:picMk id="310" creationId="{00000000-0000-0000-0000-000000000000}"/>
          </ac:picMkLst>
        </pc:picChg>
      </pc:sldChg>
      <pc:sldChg chg="delSp">
        <pc:chgData name="Utilisateur invité" userId="562e23f453436962" providerId="Windows Live" clId="Web-{19FF6095-8542-4003-AA1E-14331A5EF0C4}" dt="2020-04-21T14:50:16.080" v="21"/>
        <pc:sldMkLst>
          <pc:docMk/>
          <pc:sldMk cId="0" sldId="278"/>
        </pc:sldMkLst>
        <pc:picChg chg="del">
          <ac:chgData name="Utilisateur invité" userId="562e23f453436962" providerId="Windows Live" clId="Web-{19FF6095-8542-4003-AA1E-14331A5EF0C4}" dt="2020-04-21T14:50:16.080" v="21"/>
          <ac:picMkLst>
            <pc:docMk/>
            <pc:sldMk cId="0" sldId="278"/>
            <ac:picMk id="321" creationId="{00000000-0000-0000-0000-000000000000}"/>
          </ac:picMkLst>
        </pc:picChg>
      </pc:sldChg>
      <pc:sldChg chg="modSp">
        <pc:chgData name="Utilisateur invité" userId="562e23f453436962" providerId="Windows Live" clId="Web-{19FF6095-8542-4003-AA1E-14331A5EF0C4}" dt="2020-04-21T14:50:34.377" v="23" actId="1076"/>
        <pc:sldMkLst>
          <pc:docMk/>
          <pc:sldMk cId="0" sldId="279"/>
        </pc:sldMkLst>
        <pc:spChg chg="mod">
          <ac:chgData name="Utilisateur invité" userId="562e23f453436962" providerId="Windows Live" clId="Web-{19FF6095-8542-4003-AA1E-14331A5EF0C4}" dt="2020-04-21T14:50:34.377" v="23" actId="1076"/>
          <ac:spMkLst>
            <pc:docMk/>
            <pc:sldMk cId="0" sldId="279"/>
            <ac:spMk id="329" creationId="{00000000-0000-0000-0000-000000000000}"/>
          </ac:spMkLst>
        </pc:spChg>
      </pc:sldChg>
      <pc:sldChg chg="delSp">
        <pc:chgData name="Utilisateur invité" userId="562e23f453436962" providerId="Windows Live" clId="Web-{19FF6095-8542-4003-AA1E-14331A5EF0C4}" dt="2020-04-21T14:50:38.799" v="24"/>
        <pc:sldMkLst>
          <pc:docMk/>
          <pc:sldMk cId="0" sldId="280"/>
        </pc:sldMkLst>
        <pc:picChg chg="del">
          <ac:chgData name="Utilisateur invité" userId="562e23f453436962" providerId="Windows Live" clId="Web-{19FF6095-8542-4003-AA1E-14331A5EF0C4}" dt="2020-04-21T14:50:38.799" v="24"/>
          <ac:picMkLst>
            <pc:docMk/>
            <pc:sldMk cId="0" sldId="280"/>
            <ac:picMk id="344" creationId="{00000000-0000-0000-0000-000000000000}"/>
          </ac:picMkLst>
        </pc:picChg>
      </pc:sldChg>
      <pc:sldChg chg="delSp">
        <pc:chgData name="Utilisateur invité" userId="562e23f453436962" providerId="Windows Live" clId="Web-{19FF6095-8542-4003-AA1E-14331A5EF0C4}" dt="2020-04-21T14:50:39.784" v="25"/>
        <pc:sldMkLst>
          <pc:docMk/>
          <pc:sldMk cId="0" sldId="281"/>
        </pc:sldMkLst>
        <pc:picChg chg="del">
          <ac:chgData name="Utilisateur invité" userId="562e23f453436962" providerId="Windows Live" clId="Web-{19FF6095-8542-4003-AA1E-14331A5EF0C4}" dt="2020-04-21T14:50:39.784" v="25"/>
          <ac:picMkLst>
            <pc:docMk/>
            <pc:sldMk cId="0" sldId="281"/>
            <ac:picMk id="354" creationId="{00000000-0000-0000-0000-000000000000}"/>
          </ac:picMkLst>
        </pc:picChg>
      </pc:sldChg>
      <pc:sldChg chg="delSp">
        <pc:chgData name="Utilisateur invité" userId="562e23f453436962" providerId="Windows Live" clId="Web-{19FF6095-8542-4003-AA1E-14331A5EF0C4}" dt="2020-04-21T14:50:41.315" v="26"/>
        <pc:sldMkLst>
          <pc:docMk/>
          <pc:sldMk cId="0" sldId="282"/>
        </pc:sldMkLst>
        <pc:picChg chg="del">
          <ac:chgData name="Utilisateur invité" userId="562e23f453436962" providerId="Windows Live" clId="Web-{19FF6095-8542-4003-AA1E-14331A5EF0C4}" dt="2020-04-21T14:50:41.315" v="26"/>
          <ac:picMkLst>
            <pc:docMk/>
            <pc:sldMk cId="0" sldId="282"/>
            <ac:picMk id="364" creationId="{00000000-0000-0000-0000-000000000000}"/>
          </ac:picMkLst>
        </pc:picChg>
      </pc:sldChg>
      <pc:sldChg chg="delSp">
        <pc:chgData name="Utilisateur invité" userId="562e23f453436962" providerId="Windows Live" clId="Web-{19FF6095-8542-4003-AA1E-14331A5EF0C4}" dt="2020-04-21T14:50:44.268" v="27"/>
        <pc:sldMkLst>
          <pc:docMk/>
          <pc:sldMk cId="0" sldId="283"/>
        </pc:sldMkLst>
        <pc:picChg chg="del">
          <ac:chgData name="Utilisateur invité" userId="562e23f453436962" providerId="Windows Live" clId="Web-{19FF6095-8542-4003-AA1E-14331A5EF0C4}" dt="2020-04-21T14:50:44.268" v="27"/>
          <ac:picMkLst>
            <pc:docMk/>
            <pc:sldMk cId="0" sldId="283"/>
            <ac:picMk id="373" creationId="{00000000-0000-0000-0000-000000000000}"/>
          </ac:picMkLst>
        </pc:picChg>
      </pc:sldChg>
      <pc:sldChg chg="delSp">
        <pc:chgData name="Utilisateur invité" userId="562e23f453436962" providerId="Windows Live" clId="Web-{19FF6095-8542-4003-AA1E-14331A5EF0C4}" dt="2020-04-21T14:50:44.643" v="28"/>
        <pc:sldMkLst>
          <pc:docMk/>
          <pc:sldMk cId="0" sldId="284"/>
        </pc:sldMkLst>
        <pc:picChg chg="del">
          <ac:chgData name="Utilisateur invité" userId="562e23f453436962" providerId="Windows Live" clId="Web-{19FF6095-8542-4003-AA1E-14331A5EF0C4}" dt="2020-04-21T14:50:44.643" v="28"/>
          <ac:picMkLst>
            <pc:docMk/>
            <pc:sldMk cId="0" sldId="284"/>
            <ac:picMk id="384" creationId="{00000000-0000-0000-0000-000000000000}"/>
          </ac:picMkLst>
        </pc:picChg>
      </pc:sldChg>
      <pc:sldChg chg="delSp">
        <pc:chgData name="Utilisateur invité" userId="562e23f453436962" providerId="Windows Live" clId="Web-{19FF6095-8542-4003-AA1E-14331A5EF0C4}" dt="2020-04-21T14:50:48.331" v="29"/>
        <pc:sldMkLst>
          <pc:docMk/>
          <pc:sldMk cId="0" sldId="285"/>
        </pc:sldMkLst>
        <pc:picChg chg="del">
          <ac:chgData name="Utilisateur invité" userId="562e23f453436962" providerId="Windows Live" clId="Web-{19FF6095-8542-4003-AA1E-14331A5EF0C4}" dt="2020-04-21T14:50:48.331" v="29"/>
          <ac:picMkLst>
            <pc:docMk/>
            <pc:sldMk cId="0" sldId="285"/>
            <ac:picMk id="394" creationId="{00000000-0000-0000-0000-000000000000}"/>
          </ac:picMkLst>
        </pc:picChg>
      </pc:sldChg>
      <pc:sldChg chg="delSp">
        <pc:chgData name="Utilisateur invité" userId="562e23f453436962" providerId="Windows Live" clId="Web-{19FF6095-8542-4003-AA1E-14331A5EF0C4}" dt="2020-04-21T14:50:48.550" v="30"/>
        <pc:sldMkLst>
          <pc:docMk/>
          <pc:sldMk cId="0" sldId="286"/>
        </pc:sldMkLst>
        <pc:picChg chg="del">
          <ac:chgData name="Utilisateur invité" userId="562e23f453436962" providerId="Windows Live" clId="Web-{19FF6095-8542-4003-AA1E-14331A5EF0C4}" dt="2020-04-21T14:50:48.550" v="30"/>
          <ac:picMkLst>
            <pc:docMk/>
            <pc:sldMk cId="0" sldId="286"/>
            <ac:picMk id="404" creationId="{00000000-0000-0000-0000-000000000000}"/>
          </ac:picMkLst>
        </pc:picChg>
      </pc:sldChg>
      <pc:sldChg chg="delSp">
        <pc:chgData name="Utilisateur invité" userId="562e23f453436962" providerId="Windows Live" clId="Web-{19FF6095-8542-4003-AA1E-14331A5EF0C4}" dt="2020-04-21T14:50:49.534" v="31"/>
        <pc:sldMkLst>
          <pc:docMk/>
          <pc:sldMk cId="0" sldId="287"/>
        </pc:sldMkLst>
        <pc:picChg chg="del">
          <ac:chgData name="Utilisateur invité" userId="562e23f453436962" providerId="Windows Live" clId="Web-{19FF6095-8542-4003-AA1E-14331A5EF0C4}" dt="2020-04-21T14:50:49.534" v="31"/>
          <ac:picMkLst>
            <pc:docMk/>
            <pc:sldMk cId="0" sldId="287"/>
            <ac:picMk id="413" creationId="{00000000-0000-0000-0000-000000000000}"/>
          </ac:picMkLst>
        </pc:picChg>
      </pc:sldChg>
      <pc:sldChg chg="delSp modSp">
        <pc:chgData name="Utilisateur invité" userId="562e23f453436962" providerId="Windows Live" clId="Web-{19FF6095-8542-4003-AA1E-14331A5EF0C4}" dt="2020-04-21T14:51:00.159" v="33"/>
        <pc:sldMkLst>
          <pc:docMk/>
          <pc:sldMk cId="0" sldId="288"/>
        </pc:sldMkLst>
        <pc:picChg chg="del">
          <ac:chgData name="Utilisateur invité" userId="562e23f453436962" providerId="Windows Live" clId="Web-{19FF6095-8542-4003-AA1E-14331A5EF0C4}" dt="2020-04-21T14:51:00.159" v="33"/>
          <ac:picMkLst>
            <pc:docMk/>
            <pc:sldMk cId="0" sldId="288"/>
            <ac:picMk id="423" creationId="{00000000-0000-0000-0000-000000000000}"/>
          </ac:picMkLst>
        </pc:picChg>
        <pc:picChg chg="mod">
          <ac:chgData name="Utilisateur invité" userId="562e23f453436962" providerId="Windows Live" clId="Web-{19FF6095-8542-4003-AA1E-14331A5EF0C4}" dt="2020-04-21T14:50:57.097" v="32" actId="1076"/>
          <ac:picMkLst>
            <pc:docMk/>
            <pc:sldMk cId="0" sldId="288"/>
            <ac:picMk id="424" creationId="{00000000-0000-0000-0000-000000000000}"/>
          </ac:picMkLst>
        </pc:picChg>
      </pc:sldChg>
      <pc:sldChg chg="modSp">
        <pc:chgData name="Utilisateur invité" userId="562e23f453436962" providerId="Windows Live" clId="Web-{19FF6095-8542-4003-AA1E-14331A5EF0C4}" dt="2020-04-21T14:51:20.770" v="35" actId="1076"/>
        <pc:sldMkLst>
          <pc:docMk/>
          <pc:sldMk cId="0" sldId="289"/>
        </pc:sldMkLst>
        <pc:picChg chg="mod">
          <ac:chgData name="Utilisateur invité" userId="562e23f453436962" providerId="Windows Live" clId="Web-{19FF6095-8542-4003-AA1E-14331A5EF0C4}" dt="2020-04-21T14:51:20.770" v="35" actId="1076"/>
          <ac:picMkLst>
            <pc:docMk/>
            <pc:sldMk cId="0" sldId="289"/>
            <ac:picMk id="435" creationId="{00000000-0000-0000-0000-000000000000}"/>
          </ac:picMkLst>
        </pc:picChg>
      </pc:sldChg>
      <pc:sldChg chg="modSp">
        <pc:chgData name="Utilisateur invité" userId="562e23f453436962" providerId="Windows Live" clId="Web-{19FF6095-8542-4003-AA1E-14331A5EF0C4}" dt="2020-04-21T14:51:42.114" v="37" actId="1076"/>
        <pc:sldMkLst>
          <pc:docMk/>
          <pc:sldMk cId="0" sldId="292"/>
        </pc:sldMkLst>
        <pc:picChg chg="mod">
          <ac:chgData name="Utilisateur invité" userId="562e23f453436962" providerId="Windows Live" clId="Web-{19FF6095-8542-4003-AA1E-14331A5EF0C4}" dt="2020-04-21T14:51:42.114" v="37" actId="1076"/>
          <ac:picMkLst>
            <pc:docMk/>
            <pc:sldMk cId="0" sldId="292"/>
            <ac:picMk id="463" creationId="{00000000-0000-0000-0000-000000000000}"/>
          </ac:picMkLst>
        </pc:picChg>
      </pc:sldChg>
      <pc:sldChg chg="modSp">
        <pc:chgData name="Utilisateur invité" userId="562e23f453436962" providerId="Windows Live" clId="Web-{19FF6095-8542-4003-AA1E-14331A5EF0C4}" dt="2020-04-21T14:52:01.630" v="39" actId="1076"/>
        <pc:sldMkLst>
          <pc:docMk/>
          <pc:sldMk cId="0" sldId="293"/>
        </pc:sldMkLst>
        <pc:picChg chg="mod">
          <ac:chgData name="Utilisateur invité" userId="562e23f453436962" providerId="Windows Live" clId="Web-{19FF6095-8542-4003-AA1E-14331A5EF0C4}" dt="2020-04-21T14:52:01.630" v="39" actId="1076"/>
          <ac:picMkLst>
            <pc:docMk/>
            <pc:sldMk cId="0" sldId="293"/>
            <ac:picMk id="469" creationId="{00000000-0000-0000-0000-000000000000}"/>
          </ac:picMkLst>
        </pc:picChg>
      </pc:sldChg>
      <pc:sldChg chg="delSp modSp">
        <pc:chgData name="Utilisateur invité" userId="562e23f453436962" providerId="Windows Live" clId="Web-{19FF6095-8542-4003-AA1E-14331A5EF0C4}" dt="2020-04-21T14:52:02.724" v="41"/>
        <pc:sldMkLst>
          <pc:docMk/>
          <pc:sldMk cId="0" sldId="294"/>
        </pc:sldMkLst>
        <pc:picChg chg="del mod">
          <ac:chgData name="Utilisateur invité" userId="562e23f453436962" providerId="Windows Live" clId="Web-{19FF6095-8542-4003-AA1E-14331A5EF0C4}" dt="2020-04-21T14:52:02.724" v="41"/>
          <ac:picMkLst>
            <pc:docMk/>
            <pc:sldMk cId="0" sldId="294"/>
            <ac:picMk id="479" creationId="{00000000-0000-0000-0000-000000000000}"/>
          </ac:picMkLst>
        </pc:picChg>
      </pc:sldChg>
      <pc:sldChg chg="delSp">
        <pc:chgData name="Utilisateur invité" userId="562e23f453436962" providerId="Windows Live" clId="Web-{19FF6095-8542-4003-AA1E-14331A5EF0C4}" dt="2020-04-21T14:52:04.068" v="42"/>
        <pc:sldMkLst>
          <pc:docMk/>
          <pc:sldMk cId="0" sldId="295"/>
        </pc:sldMkLst>
        <pc:picChg chg="del">
          <ac:chgData name="Utilisateur invité" userId="562e23f453436962" providerId="Windows Live" clId="Web-{19FF6095-8542-4003-AA1E-14331A5EF0C4}" dt="2020-04-21T14:52:04.068" v="42"/>
          <ac:picMkLst>
            <pc:docMk/>
            <pc:sldMk cId="0" sldId="295"/>
            <ac:picMk id="489" creationId="{00000000-0000-0000-0000-000000000000}"/>
          </ac:picMkLst>
        </pc:picChg>
      </pc:sldChg>
      <pc:sldChg chg="delSp">
        <pc:chgData name="Utilisateur invité" userId="562e23f453436962" providerId="Windows Live" clId="Web-{19FF6095-8542-4003-AA1E-14331A5EF0C4}" dt="2020-04-21T14:52:06.677" v="43"/>
        <pc:sldMkLst>
          <pc:docMk/>
          <pc:sldMk cId="0" sldId="296"/>
        </pc:sldMkLst>
        <pc:picChg chg="del">
          <ac:chgData name="Utilisateur invité" userId="562e23f453436962" providerId="Windows Live" clId="Web-{19FF6095-8542-4003-AA1E-14331A5EF0C4}" dt="2020-04-21T14:52:06.677" v="43"/>
          <ac:picMkLst>
            <pc:docMk/>
            <pc:sldMk cId="0" sldId="296"/>
            <ac:picMk id="500" creationId="{00000000-0000-0000-0000-000000000000}"/>
          </ac:picMkLst>
        </pc:picChg>
      </pc:sldChg>
      <pc:sldChg chg="delSp">
        <pc:chgData name="Utilisateur invité" userId="562e23f453436962" providerId="Windows Live" clId="Web-{19FF6095-8542-4003-AA1E-14331A5EF0C4}" dt="2020-04-21T14:52:08.506" v="44"/>
        <pc:sldMkLst>
          <pc:docMk/>
          <pc:sldMk cId="0" sldId="297"/>
        </pc:sldMkLst>
        <pc:picChg chg="del">
          <ac:chgData name="Utilisateur invité" userId="562e23f453436962" providerId="Windows Live" clId="Web-{19FF6095-8542-4003-AA1E-14331A5EF0C4}" dt="2020-04-21T14:52:08.506" v="44"/>
          <ac:picMkLst>
            <pc:docMk/>
            <pc:sldMk cId="0" sldId="297"/>
            <ac:picMk id="510" creationId="{00000000-0000-0000-0000-000000000000}"/>
          </ac:picMkLst>
        </pc:picChg>
      </pc:sldChg>
      <pc:sldChg chg="delSp">
        <pc:chgData name="Utilisateur invité" userId="562e23f453436962" providerId="Windows Live" clId="Web-{19FF6095-8542-4003-AA1E-14331A5EF0C4}" dt="2020-04-21T14:52:09.756" v="45"/>
        <pc:sldMkLst>
          <pc:docMk/>
          <pc:sldMk cId="0" sldId="298"/>
        </pc:sldMkLst>
        <pc:picChg chg="del">
          <ac:chgData name="Utilisateur invité" userId="562e23f453436962" providerId="Windows Live" clId="Web-{19FF6095-8542-4003-AA1E-14331A5EF0C4}" dt="2020-04-21T14:52:09.756" v="45"/>
          <ac:picMkLst>
            <pc:docMk/>
            <pc:sldMk cId="0" sldId="298"/>
            <ac:picMk id="520" creationId="{00000000-0000-0000-0000-000000000000}"/>
          </ac:picMkLst>
        </pc:picChg>
      </pc:sldChg>
      <pc:sldChg chg="delSp">
        <pc:chgData name="Utilisateur invité" userId="562e23f453436962" providerId="Windows Live" clId="Web-{19FF6095-8542-4003-AA1E-14331A5EF0C4}" dt="2020-04-21T14:52:11.349" v="46"/>
        <pc:sldMkLst>
          <pc:docMk/>
          <pc:sldMk cId="0" sldId="299"/>
        </pc:sldMkLst>
        <pc:picChg chg="del">
          <ac:chgData name="Utilisateur invité" userId="562e23f453436962" providerId="Windows Live" clId="Web-{19FF6095-8542-4003-AA1E-14331A5EF0C4}" dt="2020-04-21T14:52:11.349" v="46"/>
          <ac:picMkLst>
            <pc:docMk/>
            <pc:sldMk cId="0" sldId="299"/>
            <ac:picMk id="532" creationId="{00000000-0000-0000-0000-000000000000}"/>
          </ac:picMkLst>
        </pc:picChg>
      </pc:sldChg>
      <pc:sldChg chg="delSp">
        <pc:chgData name="Utilisateur invité" userId="562e23f453436962" providerId="Windows Live" clId="Web-{19FF6095-8542-4003-AA1E-14331A5EF0C4}" dt="2020-04-21T14:52:14.256" v="47"/>
        <pc:sldMkLst>
          <pc:docMk/>
          <pc:sldMk cId="0" sldId="300"/>
        </pc:sldMkLst>
        <pc:picChg chg="del">
          <ac:chgData name="Utilisateur invité" userId="562e23f453436962" providerId="Windows Live" clId="Web-{19FF6095-8542-4003-AA1E-14331A5EF0C4}" dt="2020-04-21T14:52:14.256" v="47"/>
          <ac:picMkLst>
            <pc:docMk/>
            <pc:sldMk cId="0" sldId="300"/>
            <ac:picMk id="544" creationId="{00000000-0000-0000-0000-000000000000}"/>
          </ac:picMkLst>
        </pc:picChg>
      </pc:sldChg>
      <pc:sldChg chg="delSp">
        <pc:chgData name="Utilisateur invité" userId="562e23f453436962" providerId="Windows Live" clId="Web-{19FF6095-8542-4003-AA1E-14331A5EF0C4}" dt="2020-04-21T14:52:16.381" v="48"/>
        <pc:sldMkLst>
          <pc:docMk/>
          <pc:sldMk cId="0" sldId="301"/>
        </pc:sldMkLst>
        <pc:picChg chg="del">
          <ac:chgData name="Utilisateur invité" userId="562e23f453436962" providerId="Windows Live" clId="Web-{19FF6095-8542-4003-AA1E-14331A5EF0C4}" dt="2020-04-21T14:52:16.381" v="48"/>
          <ac:picMkLst>
            <pc:docMk/>
            <pc:sldMk cId="0" sldId="301"/>
            <ac:picMk id="554" creationId="{00000000-0000-0000-0000-000000000000}"/>
          </ac:picMkLst>
        </pc:picChg>
      </pc:sldChg>
      <pc:sldChg chg="delSp">
        <pc:chgData name="Utilisateur invité" userId="562e23f453436962" providerId="Windows Live" clId="Web-{19FF6095-8542-4003-AA1E-14331A5EF0C4}" dt="2020-04-21T14:52:19.365" v="49"/>
        <pc:sldMkLst>
          <pc:docMk/>
          <pc:sldMk cId="0" sldId="302"/>
        </pc:sldMkLst>
        <pc:picChg chg="del">
          <ac:chgData name="Utilisateur invité" userId="562e23f453436962" providerId="Windows Live" clId="Web-{19FF6095-8542-4003-AA1E-14331A5EF0C4}" dt="2020-04-21T14:52:19.365" v="49"/>
          <ac:picMkLst>
            <pc:docMk/>
            <pc:sldMk cId="0" sldId="302"/>
            <ac:picMk id="564" creationId="{00000000-0000-0000-0000-000000000000}"/>
          </ac:picMkLst>
        </pc:picChg>
      </pc:sldChg>
      <pc:sldChg chg="delSp">
        <pc:chgData name="Utilisateur invité" userId="562e23f453436962" providerId="Windows Live" clId="Web-{19FF6095-8542-4003-AA1E-14331A5EF0C4}" dt="2020-04-21T14:52:24.459" v="50"/>
        <pc:sldMkLst>
          <pc:docMk/>
          <pc:sldMk cId="0" sldId="303"/>
        </pc:sldMkLst>
        <pc:picChg chg="del">
          <ac:chgData name="Utilisateur invité" userId="562e23f453436962" providerId="Windows Live" clId="Web-{19FF6095-8542-4003-AA1E-14331A5EF0C4}" dt="2020-04-21T14:52:24.459" v="50"/>
          <ac:picMkLst>
            <pc:docMk/>
            <pc:sldMk cId="0" sldId="303"/>
            <ac:picMk id="574" creationId="{00000000-0000-0000-0000-000000000000}"/>
          </ac:picMkLst>
        </pc:picChg>
      </pc:sldChg>
      <pc:sldChg chg="delSp">
        <pc:chgData name="Utilisateur invité" userId="562e23f453436962" providerId="Windows Live" clId="Web-{19FF6095-8542-4003-AA1E-14331A5EF0C4}" dt="2020-04-21T14:52:26.272" v="51"/>
        <pc:sldMkLst>
          <pc:docMk/>
          <pc:sldMk cId="0" sldId="304"/>
        </pc:sldMkLst>
        <pc:picChg chg="del">
          <ac:chgData name="Utilisateur invité" userId="562e23f453436962" providerId="Windows Live" clId="Web-{19FF6095-8542-4003-AA1E-14331A5EF0C4}" dt="2020-04-21T14:52:26.272" v="51"/>
          <ac:picMkLst>
            <pc:docMk/>
            <pc:sldMk cId="0" sldId="304"/>
            <ac:picMk id="584" creationId="{00000000-0000-0000-0000-000000000000}"/>
          </ac:picMkLst>
        </pc:picChg>
      </pc:sldChg>
      <pc:sldChg chg="delSp">
        <pc:chgData name="Utilisateur invité" userId="562e23f453436962" providerId="Windows Live" clId="Web-{19FF6095-8542-4003-AA1E-14331A5EF0C4}" dt="2020-04-21T14:52:29.491" v="52"/>
        <pc:sldMkLst>
          <pc:docMk/>
          <pc:sldMk cId="0" sldId="305"/>
        </pc:sldMkLst>
        <pc:picChg chg="del">
          <ac:chgData name="Utilisateur invité" userId="562e23f453436962" providerId="Windows Live" clId="Web-{19FF6095-8542-4003-AA1E-14331A5EF0C4}" dt="2020-04-21T14:52:29.491" v="52"/>
          <ac:picMkLst>
            <pc:docMk/>
            <pc:sldMk cId="0" sldId="305"/>
            <ac:picMk id="595" creationId="{00000000-0000-0000-0000-000000000000}"/>
          </ac:picMkLst>
        </pc:picChg>
      </pc:sldChg>
      <pc:sldChg chg="delSp">
        <pc:chgData name="Utilisateur invité" userId="562e23f453436962" providerId="Windows Live" clId="Web-{19FF6095-8542-4003-AA1E-14331A5EF0C4}" dt="2020-04-21T14:52:35.164" v="53"/>
        <pc:sldMkLst>
          <pc:docMk/>
          <pc:sldMk cId="0" sldId="306"/>
        </pc:sldMkLst>
        <pc:picChg chg="del">
          <ac:chgData name="Utilisateur invité" userId="562e23f453436962" providerId="Windows Live" clId="Web-{19FF6095-8542-4003-AA1E-14331A5EF0C4}" dt="2020-04-21T14:52:35.164" v="53"/>
          <ac:picMkLst>
            <pc:docMk/>
            <pc:sldMk cId="0" sldId="306"/>
            <ac:picMk id="605" creationId="{00000000-0000-0000-0000-000000000000}"/>
          </ac:picMkLst>
        </pc:picChg>
      </pc:sldChg>
      <pc:sldChg chg="delSp">
        <pc:chgData name="Utilisateur invité" userId="562e23f453436962" providerId="Windows Live" clId="Web-{19FF6095-8542-4003-AA1E-14331A5EF0C4}" dt="2020-04-21T14:52:35.210" v="54"/>
        <pc:sldMkLst>
          <pc:docMk/>
          <pc:sldMk cId="0" sldId="307"/>
        </pc:sldMkLst>
        <pc:picChg chg="del">
          <ac:chgData name="Utilisateur invité" userId="562e23f453436962" providerId="Windows Live" clId="Web-{19FF6095-8542-4003-AA1E-14331A5EF0C4}" dt="2020-04-21T14:52:35.210" v="54"/>
          <ac:picMkLst>
            <pc:docMk/>
            <pc:sldMk cId="0" sldId="307"/>
            <ac:picMk id="615" creationId="{00000000-0000-0000-0000-000000000000}"/>
          </ac:picMkLst>
        </pc:picChg>
      </pc:sldChg>
      <pc:sldChg chg="delSp">
        <pc:chgData name="Utilisateur invité" userId="562e23f453436962" providerId="Windows Live" clId="Web-{19FF6095-8542-4003-AA1E-14331A5EF0C4}" dt="2020-04-21T14:52:35.366" v="55"/>
        <pc:sldMkLst>
          <pc:docMk/>
          <pc:sldMk cId="0" sldId="308"/>
        </pc:sldMkLst>
        <pc:picChg chg="del">
          <ac:chgData name="Utilisateur invité" userId="562e23f453436962" providerId="Windows Live" clId="Web-{19FF6095-8542-4003-AA1E-14331A5EF0C4}" dt="2020-04-21T14:52:35.366" v="55"/>
          <ac:picMkLst>
            <pc:docMk/>
            <pc:sldMk cId="0" sldId="308"/>
            <ac:picMk id="625" creationId="{00000000-0000-0000-0000-000000000000}"/>
          </ac:picMkLst>
        </pc:picChg>
      </pc:sldChg>
      <pc:sldChg chg="delSp">
        <pc:chgData name="Utilisateur invité" userId="562e23f453436962" providerId="Windows Live" clId="Web-{19FF6095-8542-4003-AA1E-14331A5EF0C4}" dt="2020-04-21T14:52:39.133" v="56"/>
        <pc:sldMkLst>
          <pc:docMk/>
          <pc:sldMk cId="0" sldId="309"/>
        </pc:sldMkLst>
        <pc:picChg chg="del">
          <ac:chgData name="Utilisateur invité" userId="562e23f453436962" providerId="Windows Live" clId="Web-{19FF6095-8542-4003-AA1E-14331A5EF0C4}" dt="2020-04-21T14:52:39.133" v="56"/>
          <ac:picMkLst>
            <pc:docMk/>
            <pc:sldMk cId="0" sldId="309"/>
            <ac:picMk id="635" creationId="{00000000-0000-0000-0000-000000000000}"/>
          </ac:picMkLst>
        </pc:picChg>
      </pc:sldChg>
      <pc:sldChg chg="delSp">
        <pc:chgData name="Utilisateur invité" userId="562e23f453436962" providerId="Windows Live" clId="Web-{19FF6095-8542-4003-AA1E-14331A5EF0C4}" dt="2020-04-21T14:52:39.163" v="57"/>
        <pc:sldMkLst>
          <pc:docMk/>
          <pc:sldMk cId="0" sldId="310"/>
        </pc:sldMkLst>
        <pc:picChg chg="del">
          <ac:chgData name="Utilisateur invité" userId="562e23f453436962" providerId="Windows Live" clId="Web-{19FF6095-8542-4003-AA1E-14331A5EF0C4}" dt="2020-04-21T14:52:39.163" v="57"/>
          <ac:picMkLst>
            <pc:docMk/>
            <pc:sldMk cId="0" sldId="310"/>
            <ac:picMk id="644" creationId="{00000000-0000-0000-0000-000000000000}"/>
          </ac:picMkLst>
        </pc:picChg>
      </pc:sldChg>
      <pc:sldChg chg="delSp">
        <pc:chgData name="Utilisateur invité" userId="562e23f453436962" providerId="Windows Live" clId="Web-{19FF6095-8542-4003-AA1E-14331A5EF0C4}" dt="2020-04-21T14:52:40.539" v="58"/>
        <pc:sldMkLst>
          <pc:docMk/>
          <pc:sldMk cId="0" sldId="311"/>
        </pc:sldMkLst>
        <pc:picChg chg="del">
          <ac:chgData name="Utilisateur invité" userId="562e23f453436962" providerId="Windows Live" clId="Web-{19FF6095-8542-4003-AA1E-14331A5EF0C4}" dt="2020-04-21T14:52:40.539" v="58"/>
          <ac:picMkLst>
            <pc:docMk/>
            <pc:sldMk cId="0" sldId="311"/>
            <ac:picMk id="655" creationId="{00000000-0000-0000-0000-000000000000}"/>
          </ac:picMkLst>
        </pc:picChg>
      </pc:sldChg>
      <pc:sldChg chg="delSp">
        <pc:chgData name="Utilisateur invité" userId="562e23f453436962" providerId="Windows Live" clId="Web-{19FF6095-8542-4003-AA1E-14331A5EF0C4}" dt="2020-04-21T14:52:41.319" v="59"/>
        <pc:sldMkLst>
          <pc:docMk/>
          <pc:sldMk cId="0" sldId="312"/>
        </pc:sldMkLst>
        <pc:picChg chg="del">
          <ac:chgData name="Utilisateur invité" userId="562e23f453436962" providerId="Windows Live" clId="Web-{19FF6095-8542-4003-AA1E-14331A5EF0C4}" dt="2020-04-21T14:52:41.319" v="59"/>
          <ac:picMkLst>
            <pc:docMk/>
            <pc:sldMk cId="0" sldId="312"/>
            <ac:picMk id="664" creationId="{00000000-0000-0000-0000-000000000000}"/>
          </ac:picMkLst>
        </pc:picChg>
      </pc:sldChg>
      <pc:sldChg chg="delSp">
        <pc:chgData name="Utilisateur invité" userId="562e23f453436962" providerId="Windows Live" clId="Web-{19FF6095-8542-4003-AA1E-14331A5EF0C4}" dt="2020-04-21T14:52:44.257" v="60"/>
        <pc:sldMkLst>
          <pc:docMk/>
          <pc:sldMk cId="0" sldId="313"/>
        </pc:sldMkLst>
        <pc:picChg chg="del">
          <ac:chgData name="Utilisateur invité" userId="562e23f453436962" providerId="Windows Live" clId="Web-{19FF6095-8542-4003-AA1E-14331A5EF0C4}" dt="2020-04-21T14:52:44.257" v="60"/>
          <ac:picMkLst>
            <pc:docMk/>
            <pc:sldMk cId="0" sldId="313"/>
            <ac:picMk id="674" creationId="{00000000-0000-0000-0000-000000000000}"/>
          </ac:picMkLst>
        </pc:picChg>
      </pc:sldChg>
      <pc:sldChg chg="delSp">
        <pc:chgData name="Utilisateur invité" userId="562e23f453436962" providerId="Windows Live" clId="Web-{19FF6095-8542-4003-AA1E-14331A5EF0C4}" dt="2020-04-21T14:52:45.132" v="61"/>
        <pc:sldMkLst>
          <pc:docMk/>
          <pc:sldMk cId="0" sldId="314"/>
        </pc:sldMkLst>
        <pc:picChg chg="del">
          <ac:chgData name="Utilisateur invité" userId="562e23f453436962" providerId="Windows Live" clId="Web-{19FF6095-8542-4003-AA1E-14331A5EF0C4}" dt="2020-04-21T14:52:45.132" v="61"/>
          <ac:picMkLst>
            <pc:docMk/>
            <pc:sldMk cId="0" sldId="314"/>
            <ac:picMk id="685" creationId="{00000000-0000-0000-0000-000000000000}"/>
          </ac:picMkLst>
        </pc:picChg>
      </pc:sldChg>
      <pc:sldChg chg="delSp">
        <pc:chgData name="Utilisateur invité" userId="562e23f453436962" providerId="Windows Live" clId="Web-{19FF6095-8542-4003-AA1E-14331A5EF0C4}" dt="2020-04-21T14:52:49.382" v="62"/>
        <pc:sldMkLst>
          <pc:docMk/>
          <pc:sldMk cId="0" sldId="317"/>
        </pc:sldMkLst>
        <pc:picChg chg="del">
          <ac:chgData name="Utilisateur invité" userId="562e23f453436962" providerId="Windows Live" clId="Web-{19FF6095-8542-4003-AA1E-14331A5EF0C4}" dt="2020-04-21T14:52:49.382" v="62"/>
          <ac:picMkLst>
            <pc:docMk/>
            <pc:sldMk cId="0" sldId="317"/>
            <ac:picMk id="711" creationId="{00000000-0000-0000-0000-000000000000}"/>
          </ac:picMkLst>
        </pc:picChg>
      </pc:sldChg>
      <pc:sldChg chg="delSp">
        <pc:chgData name="Utilisateur invité" userId="562e23f453436962" providerId="Windows Live" clId="Web-{19FF6095-8542-4003-AA1E-14331A5EF0C4}" dt="2020-04-21T14:52:51.116" v="63"/>
        <pc:sldMkLst>
          <pc:docMk/>
          <pc:sldMk cId="0" sldId="318"/>
        </pc:sldMkLst>
        <pc:picChg chg="del">
          <ac:chgData name="Utilisateur invité" userId="562e23f453436962" providerId="Windows Live" clId="Web-{19FF6095-8542-4003-AA1E-14331A5EF0C4}" dt="2020-04-21T14:52:51.116" v="63"/>
          <ac:picMkLst>
            <pc:docMk/>
            <pc:sldMk cId="0" sldId="318"/>
            <ac:picMk id="721" creationId="{00000000-0000-0000-0000-000000000000}"/>
          </ac:picMkLst>
        </pc:picChg>
      </pc:sldChg>
      <pc:sldChg chg="delSp">
        <pc:chgData name="Utilisateur invité" userId="562e23f453436962" providerId="Windows Live" clId="Web-{19FF6095-8542-4003-AA1E-14331A5EF0C4}" dt="2020-04-21T14:52:54.539" v="64"/>
        <pc:sldMkLst>
          <pc:docMk/>
          <pc:sldMk cId="0" sldId="319"/>
        </pc:sldMkLst>
        <pc:picChg chg="del">
          <ac:chgData name="Utilisateur invité" userId="562e23f453436962" providerId="Windows Live" clId="Web-{19FF6095-8542-4003-AA1E-14331A5EF0C4}" dt="2020-04-21T14:52:54.539" v="64"/>
          <ac:picMkLst>
            <pc:docMk/>
            <pc:sldMk cId="0" sldId="319"/>
            <ac:picMk id="733" creationId="{00000000-0000-0000-0000-000000000000}"/>
          </ac:picMkLst>
        </pc:picChg>
      </pc:sldChg>
      <pc:sldChg chg="delSp">
        <pc:chgData name="Utilisateur invité" userId="562e23f453436962" providerId="Windows Live" clId="Web-{19FF6095-8542-4003-AA1E-14331A5EF0C4}" dt="2020-04-21T14:52:54.726" v="65"/>
        <pc:sldMkLst>
          <pc:docMk/>
          <pc:sldMk cId="0" sldId="320"/>
        </pc:sldMkLst>
        <pc:picChg chg="del">
          <ac:chgData name="Utilisateur invité" userId="562e23f453436962" providerId="Windows Live" clId="Web-{19FF6095-8542-4003-AA1E-14331A5EF0C4}" dt="2020-04-21T14:52:54.726" v="65"/>
          <ac:picMkLst>
            <pc:docMk/>
            <pc:sldMk cId="0" sldId="320"/>
            <ac:picMk id="744" creationId="{00000000-0000-0000-0000-000000000000}"/>
          </ac:picMkLst>
        </pc:picChg>
      </pc:sldChg>
      <pc:sldChg chg="delSp">
        <pc:chgData name="Utilisateur invité" userId="562e23f453436962" providerId="Windows Live" clId="Web-{19FF6095-8542-4003-AA1E-14331A5EF0C4}" dt="2020-04-21T14:52:55.867" v="66"/>
        <pc:sldMkLst>
          <pc:docMk/>
          <pc:sldMk cId="0" sldId="321"/>
        </pc:sldMkLst>
        <pc:picChg chg="del">
          <ac:chgData name="Utilisateur invité" userId="562e23f453436962" providerId="Windows Live" clId="Web-{19FF6095-8542-4003-AA1E-14331A5EF0C4}" dt="2020-04-21T14:52:55.867" v="66"/>
          <ac:picMkLst>
            <pc:docMk/>
            <pc:sldMk cId="0" sldId="321"/>
            <ac:picMk id="756" creationId="{00000000-0000-0000-0000-000000000000}"/>
          </ac:picMkLst>
        </pc:picChg>
      </pc:sldChg>
      <pc:sldChg chg="delSp">
        <pc:chgData name="Utilisateur invité" userId="562e23f453436962" providerId="Windows Live" clId="Web-{19FF6095-8542-4003-AA1E-14331A5EF0C4}" dt="2020-04-21T14:52:59.492" v="67"/>
        <pc:sldMkLst>
          <pc:docMk/>
          <pc:sldMk cId="0" sldId="322"/>
        </pc:sldMkLst>
        <pc:picChg chg="del">
          <ac:chgData name="Utilisateur invité" userId="562e23f453436962" providerId="Windows Live" clId="Web-{19FF6095-8542-4003-AA1E-14331A5EF0C4}" dt="2020-04-21T14:52:59.492" v="67"/>
          <ac:picMkLst>
            <pc:docMk/>
            <pc:sldMk cId="0" sldId="322"/>
            <ac:picMk id="769" creationId="{00000000-0000-0000-0000-000000000000}"/>
          </ac:picMkLst>
        </pc:picChg>
      </pc:sldChg>
      <pc:sldChg chg="delSp">
        <pc:chgData name="Utilisateur invité" userId="562e23f453436962" providerId="Windows Live" clId="Web-{19FF6095-8542-4003-AA1E-14331A5EF0C4}" dt="2020-04-21T14:53:00.164" v="68"/>
        <pc:sldMkLst>
          <pc:docMk/>
          <pc:sldMk cId="0" sldId="323"/>
        </pc:sldMkLst>
        <pc:picChg chg="del">
          <ac:chgData name="Utilisateur invité" userId="562e23f453436962" providerId="Windows Live" clId="Web-{19FF6095-8542-4003-AA1E-14331A5EF0C4}" dt="2020-04-21T14:53:00.164" v="68"/>
          <ac:picMkLst>
            <pc:docMk/>
            <pc:sldMk cId="0" sldId="323"/>
            <ac:picMk id="781" creationId="{00000000-0000-0000-0000-000000000000}"/>
          </ac:picMkLst>
        </pc:picChg>
      </pc:sldChg>
      <pc:sldChg chg="delSp">
        <pc:chgData name="Utilisateur invité" userId="562e23f453436962" providerId="Windows Live" clId="Web-{19FF6095-8542-4003-AA1E-14331A5EF0C4}" dt="2020-04-21T14:53:00.882" v="69"/>
        <pc:sldMkLst>
          <pc:docMk/>
          <pc:sldMk cId="0" sldId="324"/>
        </pc:sldMkLst>
        <pc:picChg chg="del">
          <ac:chgData name="Utilisateur invité" userId="562e23f453436962" providerId="Windows Live" clId="Web-{19FF6095-8542-4003-AA1E-14331A5EF0C4}" dt="2020-04-21T14:53:00.882" v="69"/>
          <ac:picMkLst>
            <pc:docMk/>
            <pc:sldMk cId="0" sldId="324"/>
            <ac:picMk id="791" creationId="{00000000-0000-0000-0000-000000000000}"/>
          </ac:picMkLst>
        </pc:picChg>
      </pc:sldChg>
      <pc:sldChg chg="delSp">
        <pc:chgData name="Utilisateur invité" userId="562e23f453436962" providerId="Windows Live" clId="Web-{19FF6095-8542-4003-AA1E-14331A5EF0C4}" dt="2020-04-21T14:53:04.601" v="70"/>
        <pc:sldMkLst>
          <pc:docMk/>
          <pc:sldMk cId="0" sldId="325"/>
        </pc:sldMkLst>
        <pc:picChg chg="del">
          <ac:chgData name="Utilisateur invité" userId="562e23f453436962" providerId="Windows Live" clId="Web-{19FF6095-8542-4003-AA1E-14331A5EF0C4}" dt="2020-04-21T14:53:04.601" v="70"/>
          <ac:picMkLst>
            <pc:docMk/>
            <pc:sldMk cId="0" sldId="325"/>
            <ac:picMk id="801" creationId="{00000000-0000-0000-0000-000000000000}"/>
          </ac:picMkLst>
        </pc:picChg>
      </pc:sldChg>
      <pc:sldChg chg="delSp">
        <pc:chgData name="Utilisateur invité" userId="562e23f453436962" providerId="Windows Live" clId="Web-{19FF6095-8542-4003-AA1E-14331A5EF0C4}" dt="2020-04-21T14:53:04.804" v="71"/>
        <pc:sldMkLst>
          <pc:docMk/>
          <pc:sldMk cId="0" sldId="326"/>
        </pc:sldMkLst>
        <pc:picChg chg="del">
          <ac:chgData name="Utilisateur invité" userId="562e23f453436962" providerId="Windows Live" clId="Web-{19FF6095-8542-4003-AA1E-14331A5EF0C4}" dt="2020-04-21T14:53:04.804" v="71"/>
          <ac:picMkLst>
            <pc:docMk/>
            <pc:sldMk cId="0" sldId="326"/>
            <ac:picMk id="811" creationId="{00000000-0000-0000-0000-000000000000}"/>
          </ac:picMkLst>
        </pc:picChg>
      </pc:sldChg>
      <pc:sldChg chg="delSp">
        <pc:chgData name="Utilisateur invité" userId="562e23f453436962" providerId="Windows Live" clId="Web-{19FF6095-8542-4003-AA1E-14331A5EF0C4}" dt="2020-04-21T14:53:14.133" v="72"/>
        <pc:sldMkLst>
          <pc:docMk/>
          <pc:sldMk cId="0" sldId="327"/>
        </pc:sldMkLst>
        <pc:picChg chg="del">
          <ac:chgData name="Utilisateur invité" userId="562e23f453436962" providerId="Windows Live" clId="Web-{19FF6095-8542-4003-AA1E-14331A5EF0C4}" dt="2020-04-21T14:53:14.133" v="72"/>
          <ac:picMkLst>
            <pc:docMk/>
            <pc:sldMk cId="0" sldId="327"/>
            <ac:picMk id="821" creationId="{00000000-0000-0000-0000-000000000000}"/>
          </ac:picMkLst>
        </pc:picChg>
      </pc:sldChg>
      <pc:sldChg chg="delSp">
        <pc:chgData name="Utilisateur invité" userId="562e23f453436962" providerId="Windows Live" clId="Web-{19FF6095-8542-4003-AA1E-14331A5EF0C4}" dt="2020-04-21T14:53:14.164" v="73"/>
        <pc:sldMkLst>
          <pc:docMk/>
          <pc:sldMk cId="0" sldId="328"/>
        </pc:sldMkLst>
        <pc:picChg chg="del">
          <ac:chgData name="Utilisateur invité" userId="562e23f453436962" providerId="Windows Live" clId="Web-{19FF6095-8542-4003-AA1E-14331A5EF0C4}" dt="2020-04-21T14:53:14.164" v="73"/>
          <ac:picMkLst>
            <pc:docMk/>
            <pc:sldMk cId="0" sldId="328"/>
            <ac:picMk id="833" creationId="{00000000-0000-0000-0000-000000000000}"/>
          </ac:picMkLst>
        </pc:picChg>
      </pc:sldChg>
      <pc:sldChg chg="delSp">
        <pc:chgData name="Utilisateur invité" userId="562e23f453436962" providerId="Windows Live" clId="Web-{19FF6095-8542-4003-AA1E-14331A5EF0C4}" dt="2020-04-21T14:53:14.195" v="74"/>
        <pc:sldMkLst>
          <pc:docMk/>
          <pc:sldMk cId="0" sldId="329"/>
        </pc:sldMkLst>
        <pc:picChg chg="del">
          <ac:chgData name="Utilisateur invité" userId="562e23f453436962" providerId="Windows Live" clId="Web-{19FF6095-8542-4003-AA1E-14331A5EF0C4}" dt="2020-04-21T14:53:14.195" v="74"/>
          <ac:picMkLst>
            <pc:docMk/>
            <pc:sldMk cId="0" sldId="329"/>
            <ac:picMk id="843" creationId="{00000000-0000-0000-0000-000000000000}"/>
          </ac:picMkLst>
        </pc:picChg>
      </pc:sldChg>
      <pc:sldChg chg="delSp">
        <pc:chgData name="Utilisateur invité" userId="562e23f453436962" providerId="Windows Live" clId="Web-{19FF6095-8542-4003-AA1E-14331A5EF0C4}" dt="2020-04-21T14:53:14.227" v="75"/>
        <pc:sldMkLst>
          <pc:docMk/>
          <pc:sldMk cId="0" sldId="330"/>
        </pc:sldMkLst>
        <pc:picChg chg="del">
          <ac:chgData name="Utilisateur invité" userId="562e23f453436962" providerId="Windows Live" clId="Web-{19FF6095-8542-4003-AA1E-14331A5EF0C4}" dt="2020-04-21T14:53:14.227" v="75"/>
          <ac:picMkLst>
            <pc:docMk/>
            <pc:sldMk cId="0" sldId="330"/>
            <ac:picMk id="853" creationId="{00000000-0000-0000-0000-000000000000}"/>
          </ac:picMkLst>
        </pc:picChg>
      </pc:sldChg>
      <pc:sldChg chg="delSp">
        <pc:chgData name="Utilisateur invité" userId="562e23f453436962" providerId="Windows Live" clId="Web-{19FF6095-8542-4003-AA1E-14331A5EF0C4}" dt="2020-04-21T14:53:16.805" v="76"/>
        <pc:sldMkLst>
          <pc:docMk/>
          <pc:sldMk cId="0" sldId="331"/>
        </pc:sldMkLst>
        <pc:picChg chg="del">
          <ac:chgData name="Utilisateur invité" userId="562e23f453436962" providerId="Windows Live" clId="Web-{19FF6095-8542-4003-AA1E-14331A5EF0C4}" dt="2020-04-21T14:53:16.805" v="76"/>
          <ac:picMkLst>
            <pc:docMk/>
            <pc:sldMk cId="0" sldId="331"/>
            <ac:picMk id="863" creationId="{00000000-0000-0000-0000-000000000000}"/>
          </ac:picMkLst>
        </pc:picChg>
      </pc:sldChg>
      <pc:sldChg chg="delSp">
        <pc:chgData name="Utilisateur invité" userId="562e23f453436962" providerId="Windows Live" clId="Web-{19FF6095-8542-4003-AA1E-14331A5EF0C4}" dt="2020-04-21T14:53:19.383" v="77"/>
        <pc:sldMkLst>
          <pc:docMk/>
          <pc:sldMk cId="0" sldId="332"/>
        </pc:sldMkLst>
        <pc:picChg chg="del">
          <ac:chgData name="Utilisateur invité" userId="562e23f453436962" providerId="Windows Live" clId="Web-{19FF6095-8542-4003-AA1E-14331A5EF0C4}" dt="2020-04-21T14:53:19.383" v="77"/>
          <ac:picMkLst>
            <pc:docMk/>
            <pc:sldMk cId="0" sldId="332"/>
            <ac:picMk id="877" creationId="{00000000-0000-0000-0000-000000000000}"/>
          </ac:picMkLst>
        </pc:picChg>
      </pc:sldChg>
      <pc:sldChg chg="delSp">
        <pc:chgData name="Utilisateur invité" userId="562e23f453436962" providerId="Windows Live" clId="Web-{19FF6095-8542-4003-AA1E-14331A5EF0C4}" dt="2020-04-21T14:53:22.102" v="78"/>
        <pc:sldMkLst>
          <pc:docMk/>
          <pc:sldMk cId="0" sldId="333"/>
        </pc:sldMkLst>
        <pc:picChg chg="del">
          <ac:chgData name="Utilisateur invité" userId="562e23f453436962" providerId="Windows Live" clId="Web-{19FF6095-8542-4003-AA1E-14331A5EF0C4}" dt="2020-04-21T14:53:22.102" v="78"/>
          <ac:picMkLst>
            <pc:docMk/>
            <pc:sldMk cId="0" sldId="333"/>
            <ac:picMk id="887" creationId="{00000000-0000-0000-0000-000000000000}"/>
          </ac:picMkLst>
        </pc:picChg>
      </pc:sldChg>
      <pc:sldChg chg="delSp">
        <pc:chgData name="Utilisateur invité" userId="562e23f453436962" providerId="Windows Live" clId="Web-{19FF6095-8542-4003-AA1E-14331A5EF0C4}" dt="2020-04-21T14:53:22.289" v="79"/>
        <pc:sldMkLst>
          <pc:docMk/>
          <pc:sldMk cId="0" sldId="334"/>
        </pc:sldMkLst>
        <pc:picChg chg="del">
          <ac:chgData name="Utilisateur invité" userId="562e23f453436962" providerId="Windows Live" clId="Web-{19FF6095-8542-4003-AA1E-14331A5EF0C4}" dt="2020-04-21T14:53:22.289" v="79"/>
          <ac:picMkLst>
            <pc:docMk/>
            <pc:sldMk cId="0" sldId="334"/>
            <ac:picMk id="896" creationId="{00000000-0000-0000-0000-000000000000}"/>
          </ac:picMkLst>
        </pc:picChg>
      </pc:sldChg>
      <pc:sldChg chg="delSp">
        <pc:chgData name="Utilisateur invité" userId="562e23f453436962" providerId="Windows Live" clId="Web-{19FF6095-8542-4003-AA1E-14331A5EF0C4}" dt="2020-04-21T14:53:22.321" v="80"/>
        <pc:sldMkLst>
          <pc:docMk/>
          <pc:sldMk cId="0" sldId="335"/>
        </pc:sldMkLst>
        <pc:picChg chg="del">
          <ac:chgData name="Utilisateur invité" userId="562e23f453436962" providerId="Windows Live" clId="Web-{19FF6095-8542-4003-AA1E-14331A5EF0C4}" dt="2020-04-21T14:53:22.321" v="80"/>
          <ac:picMkLst>
            <pc:docMk/>
            <pc:sldMk cId="0" sldId="335"/>
            <ac:picMk id="907" creationId="{00000000-0000-0000-0000-000000000000}"/>
          </ac:picMkLst>
        </pc:picChg>
      </pc:sldChg>
      <pc:sldChg chg="delSp">
        <pc:chgData name="Utilisateur invité" userId="562e23f453436962" providerId="Windows Live" clId="Web-{19FF6095-8542-4003-AA1E-14331A5EF0C4}" dt="2020-04-21T14:53:22.352" v="81"/>
        <pc:sldMkLst>
          <pc:docMk/>
          <pc:sldMk cId="0" sldId="336"/>
        </pc:sldMkLst>
        <pc:picChg chg="del">
          <ac:chgData name="Utilisateur invité" userId="562e23f453436962" providerId="Windows Live" clId="Web-{19FF6095-8542-4003-AA1E-14331A5EF0C4}" dt="2020-04-21T14:53:22.352" v="81"/>
          <ac:picMkLst>
            <pc:docMk/>
            <pc:sldMk cId="0" sldId="336"/>
            <ac:picMk id="917" creationId="{00000000-0000-0000-0000-000000000000}"/>
          </ac:picMkLst>
        </pc:picChg>
      </pc:sldChg>
      <pc:sldChg chg="delSp">
        <pc:chgData name="Utilisateur invité" userId="562e23f453436962" providerId="Windows Live" clId="Web-{19FF6095-8542-4003-AA1E-14331A5EF0C4}" dt="2020-04-21T14:53:27.680" v="82"/>
        <pc:sldMkLst>
          <pc:docMk/>
          <pc:sldMk cId="0" sldId="337"/>
        </pc:sldMkLst>
        <pc:picChg chg="del">
          <ac:chgData name="Utilisateur invité" userId="562e23f453436962" providerId="Windows Live" clId="Web-{19FF6095-8542-4003-AA1E-14331A5EF0C4}" dt="2020-04-21T14:53:27.680" v="82"/>
          <ac:picMkLst>
            <pc:docMk/>
            <pc:sldMk cId="0" sldId="337"/>
            <ac:picMk id="925" creationId="{00000000-0000-0000-0000-000000000000}"/>
          </ac:picMkLst>
        </pc:picChg>
      </pc:sldChg>
      <pc:sldChg chg="delSp">
        <pc:chgData name="Utilisateur invité" userId="562e23f453436962" providerId="Windows Live" clId="Web-{19FF6095-8542-4003-AA1E-14331A5EF0C4}" dt="2020-04-21T14:53:27.821" v="83"/>
        <pc:sldMkLst>
          <pc:docMk/>
          <pc:sldMk cId="0" sldId="338"/>
        </pc:sldMkLst>
        <pc:picChg chg="del">
          <ac:chgData name="Utilisateur invité" userId="562e23f453436962" providerId="Windows Live" clId="Web-{19FF6095-8542-4003-AA1E-14331A5EF0C4}" dt="2020-04-21T14:53:27.821" v="83"/>
          <ac:picMkLst>
            <pc:docMk/>
            <pc:sldMk cId="0" sldId="338"/>
            <ac:picMk id="935" creationId="{00000000-0000-0000-0000-000000000000}"/>
          </ac:picMkLst>
        </pc:picChg>
      </pc:sldChg>
      <pc:sldChg chg="delSp">
        <pc:chgData name="Utilisateur invité" userId="562e23f453436962" providerId="Windows Live" clId="Web-{19FF6095-8542-4003-AA1E-14331A5EF0C4}" dt="2020-04-21T14:53:31.181" v="84"/>
        <pc:sldMkLst>
          <pc:docMk/>
          <pc:sldMk cId="0" sldId="340"/>
        </pc:sldMkLst>
        <pc:picChg chg="del">
          <ac:chgData name="Utilisateur invité" userId="562e23f453436962" providerId="Windows Live" clId="Web-{19FF6095-8542-4003-AA1E-14331A5EF0C4}" dt="2020-04-21T14:53:31.181" v="84"/>
          <ac:picMkLst>
            <pc:docMk/>
            <pc:sldMk cId="0" sldId="340"/>
            <ac:picMk id="954" creationId="{00000000-0000-0000-0000-000000000000}"/>
          </ac:picMkLst>
        </pc:picChg>
      </pc:sldChg>
      <pc:sldChg chg="delSp">
        <pc:chgData name="Utilisateur invité" userId="562e23f453436962" providerId="Windows Live" clId="Web-{19FF6095-8542-4003-AA1E-14331A5EF0C4}" dt="2020-04-21T14:53:31.977" v="85"/>
        <pc:sldMkLst>
          <pc:docMk/>
          <pc:sldMk cId="0" sldId="341"/>
        </pc:sldMkLst>
        <pc:picChg chg="del">
          <ac:chgData name="Utilisateur invité" userId="562e23f453436962" providerId="Windows Live" clId="Web-{19FF6095-8542-4003-AA1E-14331A5EF0C4}" dt="2020-04-21T14:53:31.977" v="85"/>
          <ac:picMkLst>
            <pc:docMk/>
            <pc:sldMk cId="0" sldId="341"/>
            <ac:picMk id="964" creationId="{00000000-0000-0000-0000-000000000000}"/>
          </ac:picMkLst>
        </pc:picChg>
      </pc:sldChg>
      <pc:sldChg chg="delSp">
        <pc:chgData name="Utilisateur invité" userId="562e23f453436962" providerId="Windows Live" clId="Web-{19FF6095-8542-4003-AA1E-14331A5EF0C4}" dt="2020-04-21T14:53:39.181" v="86"/>
        <pc:sldMkLst>
          <pc:docMk/>
          <pc:sldMk cId="0" sldId="344"/>
        </pc:sldMkLst>
        <pc:picChg chg="del">
          <ac:chgData name="Utilisateur invité" userId="562e23f453436962" providerId="Windows Live" clId="Web-{19FF6095-8542-4003-AA1E-14331A5EF0C4}" dt="2020-04-21T14:53:39.181" v="86"/>
          <ac:picMkLst>
            <pc:docMk/>
            <pc:sldMk cId="0" sldId="344"/>
            <ac:picMk id="994" creationId="{00000000-0000-0000-0000-000000000000}"/>
          </ac:picMkLst>
        </pc:picChg>
      </pc:sldChg>
      <pc:sldChg chg="delSp">
        <pc:chgData name="Utilisateur invité" userId="562e23f453436962" providerId="Windows Live" clId="Web-{19FF6095-8542-4003-AA1E-14331A5EF0C4}" dt="2020-04-21T14:53:39.243" v="87"/>
        <pc:sldMkLst>
          <pc:docMk/>
          <pc:sldMk cId="0" sldId="345"/>
        </pc:sldMkLst>
        <pc:picChg chg="del">
          <ac:chgData name="Utilisateur invité" userId="562e23f453436962" providerId="Windows Live" clId="Web-{19FF6095-8542-4003-AA1E-14331A5EF0C4}" dt="2020-04-21T14:53:39.243" v="87"/>
          <ac:picMkLst>
            <pc:docMk/>
            <pc:sldMk cId="0" sldId="345"/>
            <ac:picMk id="1004" creationId="{00000000-0000-0000-0000-000000000000}"/>
          </ac:picMkLst>
        </pc:picChg>
      </pc:sldChg>
      <pc:sldChg chg="delSp">
        <pc:chgData name="Utilisateur invité" userId="562e23f453436962" providerId="Windows Live" clId="Web-{19FF6095-8542-4003-AA1E-14331A5EF0C4}" dt="2020-04-21T14:53:42.181" v="88"/>
        <pc:sldMkLst>
          <pc:docMk/>
          <pc:sldMk cId="0" sldId="346"/>
        </pc:sldMkLst>
        <pc:picChg chg="del">
          <ac:chgData name="Utilisateur invité" userId="562e23f453436962" providerId="Windows Live" clId="Web-{19FF6095-8542-4003-AA1E-14331A5EF0C4}" dt="2020-04-21T14:53:42.181" v="88"/>
          <ac:picMkLst>
            <pc:docMk/>
            <pc:sldMk cId="0" sldId="346"/>
            <ac:picMk id="1014" creationId="{00000000-0000-0000-0000-000000000000}"/>
          </ac:picMkLst>
        </pc:picChg>
      </pc:sldChg>
      <pc:sldChg chg="delSp">
        <pc:chgData name="Utilisateur invité" userId="562e23f453436962" providerId="Windows Live" clId="Web-{19FF6095-8542-4003-AA1E-14331A5EF0C4}" dt="2020-04-21T14:53:42.337" v="89"/>
        <pc:sldMkLst>
          <pc:docMk/>
          <pc:sldMk cId="0" sldId="347"/>
        </pc:sldMkLst>
        <pc:picChg chg="del">
          <ac:chgData name="Utilisateur invité" userId="562e23f453436962" providerId="Windows Live" clId="Web-{19FF6095-8542-4003-AA1E-14331A5EF0C4}" dt="2020-04-21T14:53:42.337" v="89"/>
          <ac:picMkLst>
            <pc:docMk/>
            <pc:sldMk cId="0" sldId="347"/>
            <ac:picMk id="1024" creationId="{00000000-0000-0000-0000-000000000000}"/>
          </ac:picMkLst>
        </pc:picChg>
      </pc:sldChg>
      <pc:sldChg chg="delSp">
        <pc:chgData name="Utilisateur invité" userId="562e23f453436962" providerId="Windows Live" clId="Web-{19FF6095-8542-4003-AA1E-14331A5EF0C4}" dt="2020-04-21T14:53:42.368" v="90"/>
        <pc:sldMkLst>
          <pc:docMk/>
          <pc:sldMk cId="0" sldId="348"/>
        </pc:sldMkLst>
        <pc:picChg chg="del">
          <ac:chgData name="Utilisateur invité" userId="562e23f453436962" providerId="Windows Live" clId="Web-{19FF6095-8542-4003-AA1E-14331A5EF0C4}" dt="2020-04-21T14:53:42.368" v="90"/>
          <ac:picMkLst>
            <pc:docMk/>
            <pc:sldMk cId="0" sldId="348"/>
            <ac:picMk id="1034" creationId="{00000000-0000-0000-0000-000000000000}"/>
          </ac:picMkLst>
        </pc:picChg>
      </pc:sldChg>
      <pc:sldChg chg="delSp">
        <pc:chgData name="Utilisateur invité" userId="562e23f453436962" providerId="Windows Live" clId="Web-{19FF6095-8542-4003-AA1E-14331A5EF0C4}" dt="2020-04-21T14:53:47.400" v="91"/>
        <pc:sldMkLst>
          <pc:docMk/>
          <pc:sldMk cId="0" sldId="349"/>
        </pc:sldMkLst>
        <pc:picChg chg="del">
          <ac:chgData name="Utilisateur invité" userId="562e23f453436962" providerId="Windows Live" clId="Web-{19FF6095-8542-4003-AA1E-14331A5EF0C4}" dt="2020-04-21T14:53:47.400" v="91"/>
          <ac:picMkLst>
            <pc:docMk/>
            <pc:sldMk cId="0" sldId="349"/>
            <ac:picMk id="1044" creationId="{00000000-0000-0000-0000-000000000000}"/>
          </ac:picMkLst>
        </pc:picChg>
      </pc:sldChg>
      <pc:sldChg chg="delSp">
        <pc:chgData name="Utilisateur invité" userId="562e23f453436962" providerId="Windows Live" clId="Web-{19FF6095-8542-4003-AA1E-14331A5EF0C4}" dt="2020-04-21T14:53:47.681" v="92"/>
        <pc:sldMkLst>
          <pc:docMk/>
          <pc:sldMk cId="0" sldId="350"/>
        </pc:sldMkLst>
        <pc:picChg chg="del">
          <ac:chgData name="Utilisateur invité" userId="562e23f453436962" providerId="Windows Live" clId="Web-{19FF6095-8542-4003-AA1E-14331A5EF0C4}" dt="2020-04-21T14:53:47.681" v="92"/>
          <ac:picMkLst>
            <pc:docMk/>
            <pc:sldMk cId="0" sldId="350"/>
            <ac:picMk id="1054" creationId="{00000000-0000-0000-0000-000000000000}"/>
          </ac:picMkLst>
        </pc:picChg>
      </pc:sldChg>
      <pc:sldChg chg="delSp">
        <pc:chgData name="Utilisateur invité" userId="562e23f453436962" providerId="Windows Live" clId="Web-{19FF6095-8542-4003-AA1E-14331A5EF0C4}" dt="2020-04-21T14:53:52.572" v="93"/>
        <pc:sldMkLst>
          <pc:docMk/>
          <pc:sldMk cId="0" sldId="352"/>
        </pc:sldMkLst>
        <pc:picChg chg="del">
          <ac:chgData name="Utilisateur invité" userId="562e23f453436962" providerId="Windows Live" clId="Web-{19FF6095-8542-4003-AA1E-14331A5EF0C4}" dt="2020-04-21T14:53:52.572" v="93"/>
          <ac:picMkLst>
            <pc:docMk/>
            <pc:sldMk cId="0" sldId="352"/>
            <ac:picMk id="1074" creationId="{00000000-0000-0000-0000-000000000000}"/>
          </ac:picMkLst>
        </pc:picChg>
      </pc:sldChg>
      <pc:sldChg chg="delSp">
        <pc:chgData name="Utilisateur invité" userId="562e23f453436962" providerId="Windows Live" clId="Web-{19FF6095-8542-4003-AA1E-14331A5EF0C4}" dt="2020-04-21T14:53:54.056" v="94"/>
        <pc:sldMkLst>
          <pc:docMk/>
          <pc:sldMk cId="0" sldId="353"/>
        </pc:sldMkLst>
        <pc:picChg chg="del">
          <ac:chgData name="Utilisateur invité" userId="562e23f453436962" providerId="Windows Live" clId="Web-{19FF6095-8542-4003-AA1E-14331A5EF0C4}" dt="2020-04-21T14:53:54.056" v="94"/>
          <ac:picMkLst>
            <pc:docMk/>
            <pc:sldMk cId="0" sldId="353"/>
            <ac:picMk id="1086" creationId="{00000000-0000-0000-0000-000000000000}"/>
          </ac:picMkLst>
        </pc:picChg>
      </pc:sldChg>
      <pc:sldChg chg="delSp">
        <pc:chgData name="Utilisateur invité" userId="562e23f453436962" providerId="Windows Live" clId="Web-{19FF6095-8542-4003-AA1E-14331A5EF0C4}" dt="2020-04-21T14:53:54.135" v="95"/>
        <pc:sldMkLst>
          <pc:docMk/>
          <pc:sldMk cId="0" sldId="354"/>
        </pc:sldMkLst>
        <pc:picChg chg="del">
          <ac:chgData name="Utilisateur invité" userId="562e23f453436962" providerId="Windows Live" clId="Web-{19FF6095-8542-4003-AA1E-14331A5EF0C4}" dt="2020-04-21T14:53:54.135" v="95"/>
          <ac:picMkLst>
            <pc:docMk/>
            <pc:sldMk cId="0" sldId="354"/>
            <ac:picMk id="1094" creationId="{00000000-0000-0000-0000-000000000000}"/>
          </ac:picMkLst>
        </pc:picChg>
      </pc:sldChg>
      <pc:sldChg chg="modSp">
        <pc:chgData name="Utilisateur invité" userId="562e23f453436962" providerId="Windows Live" clId="Web-{19FF6095-8542-4003-AA1E-14331A5EF0C4}" dt="2020-04-21T14:54:12.104" v="98" actId="1076"/>
        <pc:sldMkLst>
          <pc:docMk/>
          <pc:sldMk cId="0" sldId="355"/>
        </pc:sldMkLst>
        <pc:spChg chg="mod">
          <ac:chgData name="Utilisateur invité" userId="562e23f453436962" providerId="Windows Live" clId="Web-{19FF6095-8542-4003-AA1E-14331A5EF0C4}" dt="2020-04-21T14:54:12.104" v="98" actId="1076"/>
          <ac:spMkLst>
            <pc:docMk/>
            <pc:sldMk cId="0" sldId="355"/>
            <ac:spMk id="2" creationId="{00000000-0000-0000-0000-000000000000}"/>
          </ac:spMkLst>
        </pc:spChg>
      </pc:sldChg>
      <pc:sldChg chg="delSp">
        <pc:chgData name="Utilisateur invité" userId="562e23f453436962" providerId="Windows Live" clId="Web-{19FF6095-8542-4003-AA1E-14331A5EF0C4}" dt="2020-04-21T14:54:18.370" v="99"/>
        <pc:sldMkLst>
          <pc:docMk/>
          <pc:sldMk cId="0" sldId="356"/>
        </pc:sldMkLst>
        <pc:picChg chg="del">
          <ac:chgData name="Utilisateur invité" userId="562e23f453436962" providerId="Windows Live" clId="Web-{19FF6095-8542-4003-AA1E-14331A5EF0C4}" dt="2020-04-21T14:54:18.370" v="99"/>
          <ac:picMkLst>
            <pc:docMk/>
            <pc:sldMk cId="0" sldId="356"/>
            <ac:picMk id="1119" creationId="{00000000-0000-0000-0000-000000000000}"/>
          </ac:picMkLst>
        </pc:picChg>
      </pc:sldChg>
      <pc:sldChg chg="delSp">
        <pc:chgData name="Utilisateur invité" userId="562e23f453436962" providerId="Windows Live" clId="Web-{19FF6095-8542-4003-AA1E-14331A5EF0C4}" dt="2020-04-21T14:54:21.479" v="100"/>
        <pc:sldMkLst>
          <pc:docMk/>
          <pc:sldMk cId="0" sldId="357"/>
        </pc:sldMkLst>
        <pc:picChg chg="del">
          <ac:chgData name="Utilisateur invité" userId="562e23f453436962" providerId="Windows Live" clId="Web-{19FF6095-8542-4003-AA1E-14331A5EF0C4}" dt="2020-04-21T14:54:21.479" v="100"/>
          <ac:picMkLst>
            <pc:docMk/>
            <pc:sldMk cId="0" sldId="357"/>
            <ac:picMk id="1127" creationId="{00000000-0000-0000-0000-000000000000}"/>
          </ac:picMkLst>
        </pc:picChg>
      </pc:sldChg>
      <pc:sldChg chg="delSp">
        <pc:chgData name="Utilisateur invité" userId="562e23f453436962" providerId="Windows Live" clId="Web-{19FF6095-8542-4003-AA1E-14331A5EF0C4}" dt="2020-04-21T14:54:44.496" v="101"/>
        <pc:sldMkLst>
          <pc:docMk/>
          <pc:sldMk cId="0" sldId="358"/>
        </pc:sldMkLst>
        <pc:picChg chg="del">
          <ac:chgData name="Utilisateur invité" userId="562e23f453436962" providerId="Windows Live" clId="Web-{19FF6095-8542-4003-AA1E-14331A5EF0C4}" dt="2020-04-21T14:54:44.496" v="101"/>
          <ac:picMkLst>
            <pc:docMk/>
            <pc:sldMk cId="0" sldId="358"/>
            <ac:picMk id="1139" creationId="{00000000-0000-0000-0000-000000000000}"/>
          </ac:picMkLst>
        </pc:picChg>
      </pc:sldChg>
      <pc:sldChg chg="delSp">
        <pc:chgData name="Utilisateur invité" userId="562e23f453436962" providerId="Windows Live" clId="Web-{19FF6095-8542-4003-AA1E-14331A5EF0C4}" dt="2020-04-21T14:54:54.387" v="102"/>
        <pc:sldMkLst>
          <pc:docMk/>
          <pc:sldMk cId="0" sldId="359"/>
        </pc:sldMkLst>
        <pc:picChg chg="del">
          <ac:chgData name="Utilisateur invité" userId="562e23f453436962" providerId="Windows Live" clId="Web-{19FF6095-8542-4003-AA1E-14331A5EF0C4}" dt="2020-04-21T14:54:54.387" v="102"/>
          <ac:picMkLst>
            <pc:docMk/>
            <pc:sldMk cId="0" sldId="359"/>
            <ac:picMk id="1147" creationId="{00000000-0000-0000-0000-000000000000}"/>
          </ac:picMkLst>
        </pc:picChg>
      </pc:sldChg>
      <pc:sldChg chg="delSp">
        <pc:chgData name="Utilisateur invité" userId="562e23f453436962" providerId="Windows Live" clId="Web-{19FF6095-8542-4003-AA1E-14331A5EF0C4}" dt="2020-04-21T14:54:54.418" v="103"/>
        <pc:sldMkLst>
          <pc:docMk/>
          <pc:sldMk cId="0" sldId="360"/>
        </pc:sldMkLst>
        <pc:picChg chg="del">
          <ac:chgData name="Utilisateur invité" userId="562e23f453436962" providerId="Windows Live" clId="Web-{19FF6095-8542-4003-AA1E-14331A5EF0C4}" dt="2020-04-21T14:54:54.418" v="103"/>
          <ac:picMkLst>
            <pc:docMk/>
            <pc:sldMk cId="0" sldId="360"/>
            <ac:picMk id="1159" creationId="{00000000-0000-0000-0000-000000000000}"/>
          </ac:picMkLst>
        </pc:picChg>
      </pc:sldChg>
      <pc:sldChg chg="delSp">
        <pc:chgData name="Utilisateur invité" userId="562e23f453436962" providerId="Windows Live" clId="Web-{19FF6095-8542-4003-AA1E-14331A5EF0C4}" dt="2020-04-21T14:54:54.449" v="104"/>
        <pc:sldMkLst>
          <pc:docMk/>
          <pc:sldMk cId="0" sldId="361"/>
        </pc:sldMkLst>
        <pc:picChg chg="del">
          <ac:chgData name="Utilisateur invité" userId="562e23f453436962" providerId="Windows Live" clId="Web-{19FF6095-8542-4003-AA1E-14331A5EF0C4}" dt="2020-04-21T14:54:54.449" v="104"/>
          <ac:picMkLst>
            <pc:docMk/>
            <pc:sldMk cId="0" sldId="361"/>
            <ac:picMk id="1167" creationId="{00000000-0000-0000-0000-000000000000}"/>
          </ac:picMkLst>
        </pc:picChg>
      </pc:sldChg>
      <pc:sldChg chg="delSp">
        <pc:chgData name="Utilisateur invité" userId="562e23f453436962" providerId="Windows Live" clId="Web-{19FF6095-8542-4003-AA1E-14331A5EF0C4}" dt="2020-04-21T14:54:54.512" v="105"/>
        <pc:sldMkLst>
          <pc:docMk/>
          <pc:sldMk cId="0" sldId="362"/>
        </pc:sldMkLst>
        <pc:picChg chg="del">
          <ac:chgData name="Utilisateur invité" userId="562e23f453436962" providerId="Windows Live" clId="Web-{19FF6095-8542-4003-AA1E-14331A5EF0C4}" dt="2020-04-21T14:54:54.512" v="105"/>
          <ac:picMkLst>
            <pc:docMk/>
            <pc:sldMk cId="0" sldId="362"/>
            <ac:picMk id="1178" creationId="{00000000-0000-0000-0000-000000000000}"/>
          </ac:picMkLst>
        </pc:picChg>
      </pc:sldChg>
      <pc:sldChg chg="delSp modSp">
        <pc:chgData name="Utilisateur invité" userId="562e23f453436962" providerId="Windows Live" clId="Web-{19FF6095-8542-4003-AA1E-14331A5EF0C4}" dt="2020-04-21T14:56:48.813" v="121" actId="1076"/>
        <pc:sldMkLst>
          <pc:docMk/>
          <pc:sldMk cId="0" sldId="363"/>
        </pc:sldMkLst>
        <pc:picChg chg="del">
          <ac:chgData name="Utilisateur invité" userId="562e23f453436962" providerId="Windows Live" clId="Web-{19FF6095-8542-4003-AA1E-14331A5EF0C4}" dt="2020-04-21T14:56:10.671" v="120"/>
          <ac:picMkLst>
            <pc:docMk/>
            <pc:sldMk cId="0" sldId="363"/>
            <ac:picMk id="1186" creationId="{00000000-0000-0000-0000-000000000000}"/>
          </ac:picMkLst>
        </pc:picChg>
        <pc:picChg chg="mod">
          <ac:chgData name="Utilisateur invité" userId="562e23f453436962" providerId="Windows Live" clId="Web-{19FF6095-8542-4003-AA1E-14331A5EF0C4}" dt="2020-04-21T14:56:48.813" v="121" actId="1076"/>
          <ac:picMkLst>
            <pc:docMk/>
            <pc:sldMk cId="0" sldId="363"/>
            <ac:picMk id="1188" creationId="{00000000-0000-0000-0000-000000000000}"/>
          </ac:picMkLst>
        </pc:picChg>
      </pc:sldChg>
      <pc:sldChg chg="delSp modSp">
        <pc:chgData name="Utilisateur invité" userId="562e23f453436962" providerId="Windows Live" clId="Web-{19FF6095-8542-4003-AA1E-14331A5EF0C4}" dt="2020-04-21T14:57:01.970" v="124" actId="1076"/>
        <pc:sldMkLst>
          <pc:docMk/>
          <pc:sldMk cId="0" sldId="365"/>
        </pc:sldMkLst>
        <pc:picChg chg="del">
          <ac:chgData name="Utilisateur invité" userId="562e23f453436962" providerId="Windows Live" clId="Web-{19FF6095-8542-4003-AA1E-14331A5EF0C4}" dt="2020-04-21T14:56:56.954" v="123"/>
          <ac:picMkLst>
            <pc:docMk/>
            <pc:sldMk cId="0" sldId="365"/>
            <ac:picMk id="1206" creationId="{00000000-0000-0000-0000-000000000000}"/>
          </ac:picMkLst>
        </pc:picChg>
        <pc:picChg chg="mod">
          <ac:chgData name="Utilisateur invité" userId="562e23f453436962" providerId="Windows Live" clId="Web-{19FF6095-8542-4003-AA1E-14331A5EF0C4}" dt="2020-04-21T14:57:01.970" v="124" actId="1076"/>
          <ac:picMkLst>
            <pc:docMk/>
            <pc:sldMk cId="0" sldId="365"/>
            <ac:picMk id="1207" creationId="{00000000-0000-0000-0000-000000000000}"/>
          </ac:picMkLst>
        </pc:picChg>
      </pc:sldChg>
      <pc:sldChg chg="delSp modSp">
        <pc:chgData name="Utilisateur invité" userId="562e23f453436962" providerId="Windows Live" clId="Web-{19FF6095-8542-4003-AA1E-14331A5EF0C4}" dt="2020-04-21T14:55:58.623" v="118" actId="1076"/>
        <pc:sldMkLst>
          <pc:docMk/>
          <pc:sldMk cId="0" sldId="366"/>
        </pc:sldMkLst>
        <pc:spChg chg="mod">
          <ac:chgData name="Utilisateur invité" userId="562e23f453436962" providerId="Windows Live" clId="Web-{19FF6095-8542-4003-AA1E-14331A5EF0C4}" dt="2020-04-21T14:55:58.623" v="118" actId="1076"/>
          <ac:spMkLst>
            <pc:docMk/>
            <pc:sldMk cId="0" sldId="366"/>
            <ac:spMk id="1213" creationId="{00000000-0000-0000-0000-000000000000}"/>
          </ac:spMkLst>
        </pc:spChg>
        <pc:picChg chg="del">
          <ac:chgData name="Utilisateur invité" userId="562e23f453436962" providerId="Windows Live" clId="Web-{19FF6095-8542-4003-AA1E-14331A5EF0C4}" dt="2020-04-21T14:54:57.246" v="108"/>
          <ac:picMkLst>
            <pc:docMk/>
            <pc:sldMk cId="0" sldId="366"/>
            <ac:picMk id="1218" creationId="{00000000-0000-0000-0000-000000000000}"/>
          </ac:picMkLst>
        </pc:picChg>
      </pc:sldChg>
      <pc:sldChg chg="delSp modSp">
        <pc:chgData name="Utilisateur invité" userId="562e23f453436962" providerId="Windows Live" clId="Web-{19FF6095-8542-4003-AA1E-14331A5EF0C4}" dt="2020-04-21T14:55:55.686" v="116" actId="1076"/>
        <pc:sldMkLst>
          <pc:docMk/>
          <pc:sldMk cId="0" sldId="367"/>
        </pc:sldMkLst>
        <pc:picChg chg="mod">
          <ac:chgData name="Utilisateur invité" userId="562e23f453436962" providerId="Windows Live" clId="Web-{19FF6095-8542-4003-AA1E-14331A5EF0C4}" dt="2020-04-21T14:55:55.686" v="116" actId="1076"/>
          <ac:picMkLst>
            <pc:docMk/>
            <pc:sldMk cId="0" sldId="367"/>
            <ac:picMk id="7" creationId="{00000000-0000-0000-0000-000000000000}"/>
          </ac:picMkLst>
        </pc:picChg>
        <pc:picChg chg="del">
          <ac:chgData name="Utilisateur invité" userId="562e23f453436962" providerId="Windows Live" clId="Web-{19FF6095-8542-4003-AA1E-14331A5EF0C4}" dt="2020-04-21T14:54:57.277" v="109"/>
          <ac:picMkLst>
            <pc:docMk/>
            <pc:sldMk cId="0" sldId="367"/>
            <ac:picMk id="1226" creationId="{00000000-0000-0000-0000-000000000000}"/>
          </ac:picMkLst>
        </pc:picChg>
      </pc:sldChg>
      <pc:sldChg chg="delSp">
        <pc:chgData name="Utilisateur invité" userId="562e23f453436962" providerId="Windows Live" clId="Web-{19FF6095-8542-4003-AA1E-14331A5EF0C4}" dt="2020-04-21T14:54:57.324" v="110"/>
        <pc:sldMkLst>
          <pc:docMk/>
          <pc:sldMk cId="0" sldId="368"/>
        </pc:sldMkLst>
        <pc:picChg chg="del">
          <ac:chgData name="Utilisateur invité" userId="562e23f453436962" providerId="Windows Live" clId="Web-{19FF6095-8542-4003-AA1E-14331A5EF0C4}" dt="2020-04-21T14:54:57.324" v="110"/>
          <ac:picMkLst>
            <pc:docMk/>
            <pc:sldMk cId="0" sldId="368"/>
            <ac:picMk id="1235" creationId="{00000000-0000-0000-0000-000000000000}"/>
          </ac:picMkLst>
        </pc:picChg>
      </pc:sldChg>
      <pc:sldChg chg="delSp">
        <pc:chgData name="Utilisateur invité" userId="562e23f453436962" providerId="Windows Live" clId="Web-{19FF6095-8542-4003-AA1E-14331A5EF0C4}" dt="2020-04-21T14:54:57.387" v="111"/>
        <pc:sldMkLst>
          <pc:docMk/>
          <pc:sldMk cId="0" sldId="369"/>
        </pc:sldMkLst>
        <pc:picChg chg="del">
          <ac:chgData name="Utilisateur invité" userId="562e23f453436962" providerId="Windows Live" clId="Web-{19FF6095-8542-4003-AA1E-14331A5EF0C4}" dt="2020-04-21T14:54:57.387" v="111"/>
          <ac:picMkLst>
            <pc:docMk/>
            <pc:sldMk cId="0" sldId="369"/>
            <ac:picMk id="1244" creationId="{00000000-0000-0000-0000-000000000000}"/>
          </ac:picMkLst>
        </pc:picChg>
      </pc:sldChg>
      <pc:sldChg chg="delSp">
        <pc:chgData name="Utilisateur invité" userId="562e23f453436962" providerId="Windows Live" clId="Web-{19FF6095-8542-4003-AA1E-14331A5EF0C4}" dt="2020-04-21T14:54:57.418" v="112"/>
        <pc:sldMkLst>
          <pc:docMk/>
          <pc:sldMk cId="0" sldId="370"/>
        </pc:sldMkLst>
        <pc:picChg chg="del">
          <ac:chgData name="Utilisateur invité" userId="562e23f453436962" providerId="Windows Live" clId="Web-{19FF6095-8542-4003-AA1E-14331A5EF0C4}" dt="2020-04-21T14:54:57.418" v="112"/>
          <ac:picMkLst>
            <pc:docMk/>
            <pc:sldMk cId="0" sldId="370"/>
            <ac:picMk id="1253" creationId="{00000000-0000-0000-0000-000000000000}"/>
          </ac:picMkLst>
        </pc:picChg>
      </pc:sldChg>
      <pc:sldChg chg="delSp modSp">
        <pc:chgData name="Utilisateur invité" userId="562e23f453436962" providerId="Windows Live" clId="Web-{19FF6095-8542-4003-AA1E-14331A5EF0C4}" dt="2020-04-21T14:55:55.561" v="115" actId="1076"/>
        <pc:sldMkLst>
          <pc:docMk/>
          <pc:sldMk cId="0" sldId="371"/>
        </pc:sldMkLst>
        <pc:picChg chg="del">
          <ac:chgData name="Utilisateur invité" userId="562e23f453436962" providerId="Windows Live" clId="Web-{19FF6095-8542-4003-AA1E-14331A5EF0C4}" dt="2020-04-21T14:55:55.467" v="114"/>
          <ac:picMkLst>
            <pc:docMk/>
            <pc:sldMk cId="0" sldId="371"/>
            <ac:picMk id="1262" creationId="{00000000-0000-0000-0000-000000000000}"/>
          </ac:picMkLst>
        </pc:picChg>
        <pc:picChg chg="mod">
          <ac:chgData name="Utilisateur invité" userId="562e23f453436962" providerId="Windows Live" clId="Web-{19FF6095-8542-4003-AA1E-14331A5EF0C4}" dt="2020-04-21T14:55:55.561" v="115" actId="1076"/>
          <ac:picMkLst>
            <pc:docMk/>
            <pc:sldMk cId="0" sldId="371"/>
            <ac:picMk id="1264" creationId="{00000000-0000-0000-0000-000000000000}"/>
          </ac:picMkLst>
        </pc:picChg>
      </pc:sldChg>
      <pc:sldChg chg="delSp modSp">
        <pc:chgData name="Utilisateur invité" userId="562e23f453436962" providerId="Windows Live" clId="Web-{19FF6095-8542-4003-AA1E-14331A5EF0C4}" dt="2020-04-21T14:57:31.267" v="127" actId="1076"/>
        <pc:sldMkLst>
          <pc:docMk/>
          <pc:sldMk cId="0" sldId="372"/>
        </pc:sldMkLst>
        <pc:picChg chg="del">
          <ac:chgData name="Utilisateur invité" userId="562e23f453436962" providerId="Windows Live" clId="Web-{19FF6095-8542-4003-AA1E-14331A5EF0C4}" dt="2020-04-21T14:57:21.845" v="126"/>
          <ac:picMkLst>
            <pc:docMk/>
            <pc:sldMk cId="0" sldId="372"/>
            <ac:picMk id="1272" creationId="{00000000-0000-0000-0000-000000000000}"/>
          </ac:picMkLst>
        </pc:picChg>
        <pc:picChg chg="mod">
          <ac:chgData name="Utilisateur invité" userId="562e23f453436962" providerId="Windows Live" clId="Web-{19FF6095-8542-4003-AA1E-14331A5EF0C4}" dt="2020-04-21T14:57:31.267" v="127" actId="1076"/>
          <ac:picMkLst>
            <pc:docMk/>
            <pc:sldMk cId="0" sldId="372"/>
            <ac:picMk id="1274" creationId="{00000000-0000-0000-0000-000000000000}"/>
          </ac:picMkLst>
        </pc:picChg>
      </pc:sldChg>
      <pc:sldChg chg="delSp modSp">
        <pc:chgData name="Utilisateur invité" userId="562e23f453436962" providerId="Windows Live" clId="Web-{19FF6095-8542-4003-AA1E-14331A5EF0C4}" dt="2020-04-21T15:35:59.573" v="133" actId="1076"/>
        <pc:sldMkLst>
          <pc:docMk/>
          <pc:sldMk cId="0" sldId="373"/>
        </pc:sldMkLst>
        <pc:picChg chg="del">
          <ac:chgData name="Utilisateur invité" userId="562e23f453436962" providerId="Windows Live" clId="Web-{19FF6095-8542-4003-AA1E-14331A5EF0C4}" dt="2020-04-21T14:57:48.612" v="129"/>
          <ac:picMkLst>
            <pc:docMk/>
            <pc:sldMk cId="0" sldId="373"/>
            <ac:picMk id="1282" creationId="{00000000-0000-0000-0000-000000000000}"/>
          </ac:picMkLst>
        </pc:picChg>
        <pc:picChg chg="mod">
          <ac:chgData name="Utilisateur invité" userId="562e23f453436962" providerId="Windows Live" clId="Web-{19FF6095-8542-4003-AA1E-14331A5EF0C4}" dt="2020-04-21T15:35:59.573" v="133" actId="1076"/>
          <ac:picMkLst>
            <pc:docMk/>
            <pc:sldMk cId="0" sldId="373"/>
            <ac:picMk id="1283" creationId="{00000000-0000-0000-0000-000000000000}"/>
          </ac:picMkLst>
        </pc:picChg>
      </pc:sldChg>
      <pc:sldChg chg="delSp">
        <pc:chgData name="Utilisateur invité" userId="562e23f453436962" providerId="Windows Live" clId="Web-{19FF6095-8542-4003-AA1E-14331A5EF0C4}" dt="2020-04-21T14:57:56.581" v="131"/>
        <pc:sldMkLst>
          <pc:docMk/>
          <pc:sldMk cId="0" sldId="374"/>
        </pc:sldMkLst>
        <pc:picChg chg="del">
          <ac:chgData name="Utilisateur invité" userId="562e23f453436962" providerId="Windows Live" clId="Web-{19FF6095-8542-4003-AA1E-14331A5EF0C4}" dt="2020-04-21T14:57:56.581" v="131"/>
          <ac:picMkLst>
            <pc:docMk/>
            <pc:sldMk cId="0" sldId="374"/>
            <ac:picMk id="1294" creationId="{00000000-0000-0000-0000-000000000000}"/>
          </ac:picMkLst>
        </pc:picChg>
      </pc:sldChg>
      <pc:sldChg chg="delSp">
        <pc:chgData name="Utilisateur invité" userId="562e23f453436962" providerId="Windows Live" clId="Web-{19FF6095-8542-4003-AA1E-14331A5EF0C4}" dt="2020-04-21T15:36:07.714" v="134"/>
        <pc:sldMkLst>
          <pc:docMk/>
          <pc:sldMk cId="0" sldId="375"/>
        </pc:sldMkLst>
        <pc:picChg chg="del">
          <ac:chgData name="Utilisateur invité" userId="562e23f453436962" providerId="Windows Live" clId="Web-{19FF6095-8542-4003-AA1E-14331A5EF0C4}" dt="2020-04-21T15:36:07.714" v="134"/>
          <ac:picMkLst>
            <pc:docMk/>
            <pc:sldMk cId="0" sldId="375"/>
            <ac:picMk id="1302" creationId="{00000000-0000-0000-0000-000000000000}"/>
          </ac:picMkLst>
        </pc:picChg>
      </pc:sldChg>
      <pc:sldChg chg="delSp">
        <pc:chgData name="Utilisateur invité" userId="562e23f453436962" providerId="Windows Live" clId="Web-{19FF6095-8542-4003-AA1E-14331A5EF0C4}" dt="2020-04-21T15:36:13.011" v="135"/>
        <pc:sldMkLst>
          <pc:docMk/>
          <pc:sldMk cId="0" sldId="377"/>
        </pc:sldMkLst>
        <pc:picChg chg="del">
          <ac:chgData name="Utilisateur invité" userId="562e23f453436962" providerId="Windows Live" clId="Web-{19FF6095-8542-4003-AA1E-14331A5EF0C4}" dt="2020-04-21T15:36:13.011" v="135"/>
          <ac:picMkLst>
            <pc:docMk/>
            <pc:sldMk cId="0" sldId="377"/>
            <ac:picMk id="1320" creationId="{00000000-0000-0000-0000-000000000000}"/>
          </ac:picMkLst>
        </pc:picChg>
      </pc:sldChg>
      <pc:sldChg chg="delSp">
        <pc:chgData name="Utilisateur invité" userId="562e23f453436962" providerId="Windows Live" clId="Web-{19FF6095-8542-4003-AA1E-14331A5EF0C4}" dt="2020-04-21T15:36:15.964" v="136"/>
        <pc:sldMkLst>
          <pc:docMk/>
          <pc:sldMk cId="0" sldId="378"/>
        </pc:sldMkLst>
        <pc:picChg chg="del">
          <ac:chgData name="Utilisateur invité" userId="562e23f453436962" providerId="Windows Live" clId="Web-{19FF6095-8542-4003-AA1E-14331A5EF0C4}" dt="2020-04-21T15:36:15.964" v="136"/>
          <ac:picMkLst>
            <pc:docMk/>
            <pc:sldMk cId="0" sldId="378"/>
            <ac:picMk id="1330" creationId="{00000000-0000-0000-0000-000000000000}"/>
          </ac:picMkLst>
        </pc:picChg>
      </pc:sldChg>
      <pc:sldChg chg="delSp">
        <pc:chgData name="Utilisateur invité" userId="562e23f453436962" providerId="Windows Live" clId="Web-{19FF6095-8542-4003-AA1E-14331A5EF0C4}" dt="2020-04-21T15:36:18.574" v="137"/>
        <pc:sldMkLst>
          <pc:docMk/>
          <pc:sldMk cId="0" sldId="380"/>
        </pc:sldMkLst>
        <pc:picChg chg="del">
          <ac:chgData name="Utilisateur invité" userId="562e23f453436962" providerId="Windows Live" clId="Web-{19FF6095-8542-4003-AA1E-14331A5EF0C4}" dt="2020-04-21T15:36:18.574" v="137"/>
          <ac:picMkLst>
            <pc:docMk/>
            <pc:sldMk cId="0" sldId="380"/>
            <ac:picMk id="1345" creationId="{00000000-0000-0000-0000-000000000000}"/>
          </ac:picMkLst>
        </pc:picChg>
      </pc:sldChg>
      <pc:sldChg chg="modSp">
        <pc:chgData name="Utilisateur invité" userId="562e23f453436962" providerId="Windows Live" clId="Web-{19FF6095-8542-4003-AA1E-14331A5EF0C4}" dt="2020-04-21T15:36:31.434" v="138" actId="1076"/>
        <pc:sldMkLst>
          <pc:docMk/>
          <pc:sldMk cId="0" sldId="381"/>
        </pc:sldMkLst>
        <pc:picChg chg="mod">
          <ac:chgData name="Utilisateur invité" userId="562e23f453436962" providerId="Windows Live" clId="Web-{19FF6095-8542-4003-AA1E-14331A5EF0C4}" dt="2020-04-21T15:36:31.434" v="138" actId="1076"/>
          <ac:picMkLst>
            <pc:docMk/>
            <pc:sldMk cId="0" sldId="381"/>
            <ac:picMk id="3" creationId="{00000000-0000-0000-0000-000000000000}"/>
          </ac:picMkLst>
        </pc:picChg>
      </pc:sldChg>
      <pc:sldChg chg="delSp">
        <pc:chgData name="Utilisateur invité" userId="562e23f453436962" providerId="Windows Live" clId="Web-{19FF6095-8542-4003-AA1E-14331A5EF0C4}" dt="2020-04-21T15:36:40.324" v="139"/>
        <pc:sldMkLst>
          <pc:docMk/>
          <pc:sldMk cId="0" sldId="382"/>
        </pc:sldMkLst>
        <pc:picChg chg="del">
          <ac:chgData name="Utilisateur invité" userId="562e23f453436962" providerId="Windows Live" clId="Web-{19FF6095-8542-4003-AA1E-14331A5EF0C4}" dt="2020-04-21T15:36:40.324" v="139"/>
          <ac:picMkLst>
            <pc:docMk/>
            <pc:sldMk cId="0" sldId="382"/>
            <ac:picMk id="1360" creationId="{00000000-0000-0000-0000-000000000000}"/>
          </ac:picMkLst>
        </pc:picChg>
      </pc:sldChg>
      <pc:sldChg chg="modSp">
        <pc:chgData name="Utilisateur invité" userId="562e23f453436962" providerId="Windows Live" clId="Web-{19FF6095-8542-4003-AA1E-14331A5EF0C4}" dt="2020-04-21T15:36:54.715" v="141" actId="1076"/>
        <pc:sldMkLst>
          <pc:docMk/>
          <pc:sldMk cId="0" sldId="385"/>
        </pc:sldMkLst>
        <pc:picChg chg="mod">
          <ac:chgData name="Utilisateur invité" userId="562e23f453436962" providerId="Windows Live" clId="Web-{19FF6095-8542-4003-AA1E-14331A5EF0C4}" dt="2020-04-21T15:36:54.715" v="141" actId="1076"/>
          <ac:picMkLst>
            <pc:docMk/>
            <pc:sldMk cId="0" sldId="385"/>
            <ac:picMk id="1377" creationId="{00000000-0000-0000-0000-000000000000}"/>
          </ac:picMkLst>
        </pc:picChg>
      </pc:sldChg>
      <pc:sldChg chg="delSp">
        <pc:chgData name="Utilisateur invité" userId="562e23f453436962" providerId="Windows Live" clId="Web-{19FF6095-8542-4003-AA1E-14331A5EF0C4}" dt="2020-04-21T15:37:01.794" v="142"/>
        <pc:sldMkLst>
          <pc:docMk/>
          <pc:sldMk cId="0" sldId="388"/>
        </pc:sldMkLst>
        <pc:picChg chg="del">
          <ac:chgData name="Utilisateur invité" userId="562e23f453436962" providerId="Windows Live" clId="Web-{19FF6095-8542-4003-AA1E-14331A5EF0C4}" dt="2020-04-21T15:37:01.794" v="142"/>
          <ac:picMkLst>
            <pc:docMk/>
            <pc:sldMk cId="0" sldId="388"/>
            <ac:picMk id="1399" creationId="{00000000-0000-0000-0000-000000000000}"/>
          </ac:picMkLst>
        </pc:picChg>
      </pc:sldChg>
      <pc:sldChg chg="delSp">
        <pc:chgData name="Utilisateur invité" userId="562e23f453436962" providerId="Windows Live" clId="Web-{19FF6095-8542-4003-AA1E-14331A5EF0C4}" dt="2020-04-21T15:37:04.044" v="143"/>
        <pc:sldMkLst>
          <pc:docMk/>
          <pc:sldMk cId="0" sldId="389"/>
        </pc:sldMkLst>
        <pc:picChg chg="del">
          <ac:chgData name="Utilisateur invité" userId="562e23f453436962" providerId="Windows Live" clId="Web-{19FF6095-8542-4003-AA1E-14331A5EF0C4}" dt="2020-04-21T15:37:04.044" v="143"/>
          <ac:picMkLst>
            <pc:docMk/>
            <pc:sldMk cId="0" sldId="389"/>
            <ac:picMk id="1408" creationId="{00000000-0000-0000-0000-000000000000}"/>
          </ac:picMkLst>
        </pc:picChg>
      </pc:sldChg>
      <pc:sldChg chg="delSp">
        <pc:chgData name="Utilisateur invité" userId="562e23f453436962" providerId="Windows Live" clId="Web-{19FF6095-8542-4003-AA1E-14331A5EF0C4}" dt="2020-04-21T15:37:06.731" v="144"/>
        <pc:sldMkLst>
          <pc:docMk/>
          <pc:sldMk cId="0" sldId="390"/>
        </pc:sldMkLst>
        <pc:picChg chg="del">
          <ac:chgData name="Utilisateur invité" userId="562e23f453436962" providerId="Windows Live" clId="Web-{19FF6095-8542-4003-AA1E-14331A5EF0C4}" dt="2020-04-21T15:37:06.731" v="144"/>
          <ac:picMkLst>
            <pc:docMk/>
            <pc:sldMk cId="0" sldId="390"/>
            <ac:picMk id="1417" creationId="{00000000-0000-0000-0000-000000000000}"/>
          </ac:picMkLst>
        </pc:picChg>
      </pc:sldChg>
      <pc:sldChg chg="delSp">
        <pc:chgData name="Utilisateur invité" userId="562e23f453436962" providerId="Windows Live" clId="Web-{19FF6095-8542-4003-AA1E-14331A5EF0C4}" dt="2020-04-21T15:37:07.325" v="145"/>
        <pc:sldMkLst>
          <pc:docMk/>
          <pc:sldMk cId="0" sldId="391"/>
        </pc:sldMkLst>
        <pc:picChg chg="del">
          <ac:chgData name="Utilisateur invité" userId="562e23f453436962" providerId="Windows Live" clId="Web-{19FF6095-8542-4003-AA1E-14331A5EF0C4}" dt="2020-04-21T15:37:07.325" v="145"/>
          <ac:picMkLst>
            <pc:docMk/>
            <pc:sldMk cId="0" sldId="391"/>
            <ac:picMk id="1426" creationId="{00000000-0000-0000-0000-000000000000}"/>
          </ac:picMkLst>
        </pc:picChg>
      </pc:sldChg>
      <pc:sldChg chg="delSp">
        <pc:chgData name="Utilisateur invité" userId="562e23f453436962" providerId="Windows Live" clId="Web-{19FF6095-8542-4003-AA1E-14331A5EF0C4}" dt="2020-04-21T15:37:09.075" v="146"/>
        <pc:sldMkLst>
          <pc:docMk/>
          <pc:sldMk cId="0" sldId="392"/>
        </pc:sldMkLst>
        <pc:picChg chg="del">
          <ac:chgData name="Utilisateur invité" userId="562e23f453436962" providerId="Windows Live" clId="Web-{19FF6095-8542-4003-AA1E-14331A5EF0C4}" dt="2020-04-21T15:37:09.075" v="146"/>
          <ac:picMkLst>
            <pc:docMk/>
            <pc:sldMk cId="0" sldId="392"/>
            <ac:picMk id="1436" creationId="{00000000-0000-0000-0000-000000000000}"/>
          </ac:picMkLst>
        </pc:picChg>
      </pc:sldChg>
      <pc:sldChg chg="delSp">
        <pc:chgData name="Utilisateur invité" userId="562e23f453436962" providerId="Windows Live" clId="Web-{19FF6095-8542-4003-AA1E-14331A5EF0C4}" dt="2020-04-21T15:37:11.825" v="147"/>
        <pc:sldMkLst>
          <pc:docMk/>
          <pc:sldMk cId="0" sldId="393"/>
        </pc:sldMkLst>
        <pc:picChg chg="del">
          <ac:chgData name="Utilisateur invité" userId="562e23f453436962" providerId="Windows Live" clId="Web-{19FF6095-8542-4003-AA1E-14331A5EF0C4}" dt="2020-04-21T15:37:11.825" v="147"/>
          <ac:picMkLst>
            <pc:docMk/>
            <pc:sldMk cId="0" sldId="393"/>
            <ac:picMk id="1446" creationId="{00000000-0000-0000-0000-000000000000}"/>
          </ac:picMkLst>
        </pc:picChg>
      </pc:sldChg>
      <pc:sldChg chg="delSp">
        <pc:chgData name="Utilisateur invité" userId="562e23f453436962" providerId="Windows Live" clId="Web-{19FF6095-8542-4003-AA1E-14331A5EF0C4}" dt="2020-04-21T15:37:12.325" v="148"/>
        <pc:sldMkLst>
          <pc:docMk/>
          <pc:sldMk cId="0" sldId="394"/>
        </pc:sldMkLst>
        <pc:picChg chg="del">
          <ac:chgData name="Utilisateur invité" userId="562e23f453436962" providerId="Windows Live" clId="Web-{19FF6095-8542-4003-AA1E-14331A5EF0C4}" dt="2020-04-21T15:37:12.325" v="148"/>
          <ac:picMkLst>
            <pc:docMk/>
            <pc:sldMk cId="0" sldId="394"/>
            <ac:picMk id="1458" creationId="{00000000-0000-0000-0000-000000000000}"/>
          </ac:picMkLst>
        </pc:picChg>
      </pc:sldChg>
      <pc:sldChg chg="delSp">
        <pc:chgData name="Utilisateur invité" userId="562e23f453436962" providerId="Windows Live" clId="Web-{19FF6095-8542-4003-AA1E-14331A5EF0C4}" dt="2020-04-21T15:37:13.419" v="149"/>
        <pc:sldMkLst>
          <pc:docMk/>
          <pc:sldMk cId="0" sldId="395"/>
        </pc:sldMkLst>
        <pc:picChg chg="del">
          <ac:chgData name="Utilisateur invité" userId="562e23f453436962" providerId="Windows Live" clId="Web-{19FF6095-8542-4003-AA1E-14331A5EF0C4}" dt="2020-04-21T15:37:13.419" v="149"/>
          <ac:picMkLst>
            <pc:docMk/>
            <pc:sldMk cId="0" sldId="395"/>
            <ac:picMk id="1468" creationId="{00000000-0000-0000-0000-000000000000}"/>
          </ac:picMkLst>
        </pc:picChg>
      </pc:sldChg>
      <pc:sldChg chg="delSp">
        <pc:chgData name="Utilisateur invité" userId="562e23f453436962" providerId="Windows Live" clId="Web-{19FF6095-8542-4003-AA1E-14331A5EF0C4}" dt="2020-04-21T15:37:16.997" v="150"/>
        <pc:sldMkLst>
          <pc:docMk/>
          <pc:sldMk cId="0" sldId="396"/>
        </pc:sldMkLst>
        <pc:picChg chg="del">
          <ac:chgData name="Utilisateur invité" userId="562e23f453436962" providerId="Windows Live" clId="Web-{19FF6095-8542-4003-AA1E-14331A5EF0C4}" dt="2020-04-21T15:37:16.997" v="150"/>
          <ac:picMkLst>
            <pc:docMk/>
            <pc:sldMk cId="0" sldId="396"/>
            <ac:picMk id="1477" creationId="{00000000-0000-0000-0000-000000000000}"/>
          </ac:picMkLst>
        </pc:picChg>
      </pc:sldChg>
      <pc:sldChg chg="delSp">
        <pc:chgData name="Utilisateur invité" userId="562e23f453436962" providerId="Windows Live" clId="Web-{19FF6095-8542-4003-AA1E-14331A5EF0C4}" dt="2020-04-21T15:48:20.951" v="170"/>
        <pc:sldMkLst>
          <pc:docMk/>
          <pc:sldMk cId="0" sldId="397"/>
        </pc:sldMkLst>
        <pc:picChg chg="del">
          <ac:chgData name="Utilisateur invité" userId="562e23f453436962" providerId="Windows Live" clId="Web-{19FF6095-8542-4003-AA1E-14331A5EF0C4}" dt="2020-04-21T15:48:20.951" v="170"/>
          <ac:picMkLst>
            <pc:docMk/>
            <pc:sldMk cId="0" sldId="397"/>
            <ac:picMk id="1487" creationId="{00000000-0000-0000-0000-000000000000}"/>
          </ac:picMkLst>
        </pc:picChg>
      </pc:sldChg>
      <pc:sldChg chg="modSp">
        <pc:chgData name="Utilisateur invité" userId="562e23f453436962" providerId="Windows Live" clId="Web-{19FF6095-8542-4003-AA1E-14331A5EF0C4}" dt="2020-04-21T15:48:34.014" v="172" actId="1076"/>
        <pc:sldMkLst>
          <pc:docMk/>
          <pc:sldMk cId="0" sldId="400"/>
        </pc:sldMkLst>
        <pc:picChg chg="mod">
          <ac:chgData name="Utilisateur invité" userId="562e23f453436962" providerId="Windows Live" clId="Web-{19FF6095-8542-4003-AA1E-14331A5EF0C4}" dt="2020-04-21T15:48:34.014" v="172" actId="1076"/>
          <ac:picMkLst>
            <pc:docMk/>
            <pc:sldMk cId="0" sldId="400"/>
            <ac:picMk id="3" creationId="{00000000-0000-0000-0000-000000000000}"/>
          </ac:picMkLst>
        </pc:picChg>
      </pc:sldChg>
      <pc:sldChg chg="delSp">
        <pc:chgData name="Utilisateur invité" userId="562e23f453436962" providerId="Windows Live" clId="Web-{19FF6095-8542-4003-AA1E-14331A5EF0C4}" dt="2020-04-21T15:48:42.046" v="173"/>
        <pc:sldMkLst>
          <pc:docMk/>
          <pc:sldMk cId="0" sldId="402"/>
        </pc:sldMkLst>
        <pc:picChg chg="del">
          <ac:chgData name="Utilisateur invité" userId="562e23f453436962" providerId="Windows Live" clId="Web-{19FF6095-8542-4003-AA1E-14331A5EF0C4}" dt="2020-04-21T15:48:42.046" v="173"/>
          <ac:picMkLst>
            <pc:docMk/>
            <pc:sldMk cId="0" sldId="402"/>
            <ac:picMk id="1523" creationId="{00000000-0000-0000-0000-000000000000}"/>
          </ac:picMkLst>
        </pc:picChg>
      </pc:sldChg>
      <pc:sldChg chg="delSp">
        <pc:chgData name="Utilisateur invité" userId="562e23f453436962" providerId="Windows Live" clId="Web-{19FF6095-8542-4003-AA1E-14331A5EF0C4}" dt="2020-04-21T15:48:45.468" v="174"/>
        <pc:sldMkLst>
          <pc:docMk/>
          <pc:sldMk cId="0" sldId="403"/>
        </pc:sldMkLst>
        <pc:picChg chg="del">
          <ac:chgData name="Utilisateur invité" userId="562e23f453436962" providerId="Windows Live" clId="Web-{19FF6095-8542-4003-AA1E-14331A5EF0C4}" dt="2020-04-21T15:48:45.468" v="174"/>
          <ac:picMkLst>
            <pc:docMk/>
            <pc:sldMk cId="0" sldId="403"/>
            <ac:picMk id="1531" creationId="{00000000-0000-0000-0000-000000000000}"/>
          </ac:picMkLst>
        </pc:picChg>
      </pc:sldChg>
      <pc:sldChg chg="delSp">
        <pc:chgData name="Utilisateur invité" userId="562e23f453436962" providerId="Windows Live" clId="Web-{19FF6095-8542-4003-AA1E-14331A5EF0C4}" dt="2020-04-21T15:49:24.390" v="175"/>
        <pc:sldMkLst>
          <pc:docMk/>
          <pc:sldMk cId="0" sldId="432"/>
        </pc:sldMkLst>
        <pc:picChg chg="del">
          <ac:chgData name="Utilisateur invité" userId="562e23f453436962" providerId="Windows Live" clId="Web-{19FF6095-8542-4003-AA1E-14331A5EF0C4}" dt="2020-04-21T15:49:24.390" v="175"/>
          <ac:picMkLst>
            <pc:docMk/>
            <pc:sldMk cId="0" sldId="432"/>
            <ac:picMk id="1729" creationId="{00000000-0000-0000-0000-000000000000}"/>
          </ac:picMkLst>
        </pc:picChg>
      </pc:sldChg>
      <pc:sldChg chg="addSp delSp modSp delCm">
        <pc:chgData name="Utilisateur invité" userId="562e23f453436962" providerId="Windows Live" clId="Web-{19FF6095-8542-4003-AA1E-14331A5EF0C4}" dt="2020-04-21T15:48:20.811" v="169"/>
        <pc:sldMkLst>
          <pc:docMk/>
          <pc:sldMk cId="2056268339" sldId="437"/>
        </pc:sldMkLst>
        <pc:spChg chg="del">
          <ac:chgData name="Utilisateur invité" userId="562e23f453436962" providerId="Windows Live" clId="Web-{19FF6095-8542-4003-AA1E-14331A5EF0C4}" dt="2020-04-21T15:40:50.549" v="153"/>
          <ac:spMkLst>
            <pc:docMk/>
            <pc:sldMk cId="2056268339" sldId="437"/>
            <ac:spMk id="2" creationId="{00000000-0000-0000-0000-000000000000}"/>
          </ac:spMkLst>
        </pc:spChg>
        <pc:spChg chg="del mod">
          <ac:chgData name="Utilisateur invité" userId="562e23f453436962" providerId="Windows Live" clId="Web-{19FF6095-8542-4003-AA1E-14331A5EF0C4}" dt="2020-04-21T15:41:11.097" v="157"/>
          <ac:spMkLst>
            <pc:docMk/>
            <pc:sldMk cId="2056268339" sldId="437"/>
            <ac:spMk id="3" creationId="{00000000-0000-0000-0000-000000000000}"/>
          </ac:spMkLst>
        </pc:spChg>
        <pc:spChg chg="add mod">
          <ac:chgData name="Utilisateur invité" userId="562e23f453436962" providerId="Windows Live" clId="Web-{19FF6095-8542-4003-AA1E-14331A5EF0C4}" dt="2020-04-21T15:48:20.811" v="169"/>
          <ac:spMkLst>
            <pc:docMk/>
            <pc:sldMk cId="2056268339" sldId="437"/>
            <ac:spMk id="10" creationId="{E2FE21C0-90ED-4632-B192-44738F61ED57}"/>
          </ac:spMkLst>
        </pc:spChg>
        <pc:picChg chg="add del">
          <ac:chgData name="Utilisateur invité" userId="562e23f453436962" providerId="Windows Live" clId="Web-{19FF6095-8542-4003-AA1E-14331A5EF0C4}" dt="2020-04-21T15:41:00.768" v="155"/>
          <ac:picMkLst>
            <pc:docMk/>
            <pc:sldMk cId="2056268339" sldId="437"/>
            <ac:picMk id="5" creationId="{CAB6B104-5091-4C5E-BEDA-747E4A433531}"/>
          </ac:picMkLst>
        </pc:picChg>
        <pc:picChg chg="add mod">
          <ac:chgData name="Utilisateur invité" userId="562e23f453436962" providerId="Windows Live" clId="Web-{19FF6095-8542-4003-AA1E-14331A5EF0C4}" dt="2020-04-21T15:46:29.292" v="162" actId="1076"/>
          <ac:picMkLst>
            <pc:docMk/>
            <pc:sldMk cId="2056268339" sldId="437"/>
            <ac:picMk id="7" creationId="{F5FBA7DF-0ADA-4A0A-B13E-39945F145A51}"/>
          </ac:picMkLst>
        </pc:picChg>
        <pc:picChg chg="add mod">
          <ac:chgData name="Utilisateur invité" userId="562e23f453436962" providerId="Windows Live" clId="Web-{19FF6095-8542-4003-AA1E-14331A5EF0C4}" dt="2020-04-21T15:46:03.917" v="161" actId="14100"/>
          <ac:picMkLst>
            <pc:docMk/>
            <pc:sldMk cId="2056268339" sldId="437"/>
            <ac:picMk id="8" creationId="{3ED10C13-05B6-47A1-B561-9471E5FECA03}"/>
          </ac:picMkLst>
        </pc:picChg>
      </pc:sldChg>
    </pc:docChg>
  </pc:docChgLst>
  <pc:docChgLst>
    <pc:chgData name="Bernard Bérubé" userId="ed5198658931eb7d" providerId="Windows Live" clId="Web-{36404CA1-BD1C-472B-953D-1B484752A5D9}"/>
    <pc:docChg chg="modSld">
      <pc:chgData name="Bernard Bérubé" userId="ed5198658931eb7d" providerId="Windows Live" clId="Web-{36404CA1-BD1C-472B-953D-1B484752A5D9}" dt="2020-04-21T12:57:38.907" v="4"/>
      <pc:docMkLst>
        <pc:docMk/>
      </pc:docMkLst>
      <pc:sldChg chg="addSp modSp addCm">
        <pc:chgData name="Bernard Bérubé" userId="ed5198658931eb7d" providerId="Windows Live" clId="Web-{36404CA1-BD1C-472B-953D-1B484752A5D9}" dt="2020-04-21T12:57:38.907" v="4"/>
        <pc:sldMkLst>
          <pc:docMk/>
          <pc:sldMk cId="0" sldId="274"/>
        </pc:sldMkLst>
        <pc:picChg chg="add mod">
          <ac:chgData name="Bernard Bérubé" userId="ed5198658931eb7d" providerId="Windows Live" clId="Web-{36404CA1-BD1C-472B-953D-1B484752A5D9}" dt="2020-04-21T12:57:00.391" v="3"/>
          <ac:picMkLst>
            <pc:docMk/>
            <pc:sldMk cId="0" sldId="274"/>
            <ac:picMk id="2" creationId="{CD021121-4DD8-45B3-B32F-D6475DD021F7}"/>
          </ac:picMkLst>
        </pc:picChg>
      </pc:sldChg>
    </pc:docChg>
  </pc:docChgLst>
  <pc:docChgLst>
    <pc:chgData name="Bernard Bérubé" userId="ed5198658931eb7d" providerId="Windows Live" clId="Web-{9A83A56B-B3AC-4F8E-BF70-7B95DF6D8C58}"/>
    <pc:docChg chg="modSld">
      <pc:chgData name="Bernard Bérubé" userId="ed5198658931eb7d" providerId="Windows Live" clId="Web-{9A83A56B-B3AC-4F8E-BF70-7B95DF6D8C58}" dt="2020-05-01T19:15:25.398" v="7" actId="1076"/>
      <pc:docMkLst>
        <pc:docMk/>
      </pc:docMkLst>
      <pc:sldChg chg="addSp delSp modSp addCm modCm">
        <pc:chgData name="Bernard Bérubé" userId="ed5198658931eb7d" providerId="Windows Live" clId="Web-{9A83A56B-B3AC-4F8E-BF70-7B95DF6D8C58}" dt="2020-05-01T19:15:25.398" v="7" actId="1076"/>
        <pc:sldMkLst>
          <pc:docMk/>
          <pc:sldMk cId="0" sldId="283"/>
        </pc:sldMkLst>
        <pc:picChg chg="add mod">
          <ac:chgData name="Bernard Bérubé" userId="ed5198658931eb7d" providerId="Windows Live" clId="Web-{9A83A56B-B3AC-4F8E-BF70-7B95DF6D8C58}" dt="2020-05-01T19:15:25.398" v="7" actId="1076"/>
          <ac:picMkLst>
            <pc:docMk/>
            <pc:sldMk cId="0" sldId="283"/>
            <ac:picMk id="2" creationId="{E44777C0-3FC1-4841-81C9-F45553586522}"/>
          </ac:picMkLst>
        </pc:picChg>
        <pc:picChg chg="del">
          <ac:chgData name="Bernard Bérubé" userId="ed5198658931eb7d" providerId="Windows Live" clId="Web-{9A83A56B-B3AC-4F8E-BF70-7B95DF6D8C58}" dt="2020-05-01T19:13:40.007" v="0"/>
          <ac:picMkLst>
            <pc:docMk/>
            <pc:sldMk cId="0" sldId="283"/>
            <ac:picMk id="2050" creationId="{00000000-0000-0000-0000-000000000000}"/>
          </ac:picMkLst>
        </pc:picChg>
      </pc:sldChg>
    </pc:docChg>
  </pc:docChgLst>
  <pc:docChgLst>
    <pc:chgData name="Utilisateur invité" providerId="Windows Live" clId="Web-{223B6773-91BA-4C2D-8750-A9D5ACEE87AC}"/>
    <pc:docChg chg="modSld">
      <pc:chgData name="Utilisateur invité" userId="" providerId="Windows Live" clId="Web-{223B6773-91BA-4C2D-8750-A9D5ACEE87AC}" dt="2020-03-31T20:12:46.121" v="2"/>
      <pc:docMkLst>
        <pc:docMk/>
      </pc:docMkLst>
      <pc:sldChg chg="modSp">
        <pc:chgData name="Utilisateur invité" userId="" providerId="Windows Live" clId="Web-{223B6773-91BA-4C2D-8750-A9D5ACEE87AC}" dt="2020-03-31T20:08:26.339" v="0" actId="20577"/>
        <pc:sldMkLst>
          <pc:docMk/>
          <pc:sldMk cId="0" sldId="258"/>
        </pc:sldMkLst>
        <pc:spChg chg="mod">
          <ac:chgData name="Utilisateur invité" userId="" providerId="Windows Live" clId="Web-{223B6773-91BA-4C2D-8750-A9D5ACEE87AC}" dt="2020-03-31T20:08:26.339" v="0" actId="20577"/>
          <ac:spMkLst>
            <pc:docMk/>
            <pc:sldMk cId="0" sldId="258"/>
            <ac:spMk id="109" creationId="{00000000-0000-0000-0000-000000000000}"/>
          </ac:spMkLst>
        </pc:spChg>
      </pc:sldChg>
      <pc:sldChg chg="addCm">
        <pc:chgData name="Utilisateur invité" userId="" providerId="Windows Live" clId="Web-{223B6773-91BA-4C2D-8750-A9D5ACEE87AC}" dt="2020-03-31T20:12:46.121" v="2"/>
        <pc:sldMkLst>
          <pc:docMk/>
          <pc:sldMk cId="0" sldId="379"/>
        </pc:sldMkLst>
      </pc:sldChg>
    </pc:docChg>
  </pc:docChgLst>
  <pc:docChgLst>
    <pc:chgData name="Bernard Bérubé" userId="ed5198658931eb7d" providerId="Windows Live" clId="Web-{3D45D635-AC76-407D-AEA0-3A1986755DEC}"/>
    <pc:docChg chg="modSld">
      <pc:chgData name="Bernard Bérubé" userId="ed5198658931eb7d" providerId="Windows Live" clId="Web-{3D45D635-AC76-407D-AEA0-3A1986755DEC}" dt="2020-04-23T18:05:09.104" v="22" actId="1076"/>
      <pc:docMkLst>
        <pc:docMk/>
      </pc:docMkLst>
      <pc:sldChg chg="addSp delSp modSp delCm">
        <pc:chgData name="Bernard Bérubé" userId="ed5198658931eb7d" providerId="Windows Live" clId="Web-{3D45D635-AC76-407D-AEA0-3A1986755DEC}" dt="2020-04-23T17:40:27.025" v="7"/>
        <pc:sldMkLst>
          <pc:docMk/>
          <pc:sldMk cId="0" sldId="334"/>
        </pc:sldMkLst>
        <pc:picChg chg="add mod">
          <ac:chgData name="Bernard Bérubé" userId="ed5198658931eb7d" providerId="Windows Live" clId="Web-{3D45D635-AC76-407D-AEA0-3A1986755DEC}" dt="2020-04-23T17:40:27.025" v="7"/>
          <ac:picMkLst>
            <pc:docMk/>
            <pc:sldMk cId="0" sldId="334"/>
            <ac:picMk id="2" creationId="{A36A2967-488D-4CBB-9F37-D2BFB2DD9443}"/>
          </ac:picMkLst>
        </pc:picChg>
        <pc:picChg chg="del">
          <ac:chgData name="Bernard Bérubé" userId="ed5198658931eb7d" providerId="Windows Live" clId="Web-{3D45D635-AC76-407D-AEA0-3A1986755DEC}" dt="2020-04-23T17:39:19.337" v="0"/>
          <ac:picMkLst>
            <pc:docMk/>
            <pc:sldMk cId="0" sldId="334"/>
            <ac:picMk id="6" creationId="{80C14BDF-1DC7-4F2C-B234-37856FCA96C9}"/>
          </ac:picMkLst>
        </pc:picChg>
      </pc:sldChg>
      <pc:sldChg chg="addSp delSp modSp">
        <pc:chgData name="Bernard Bérubé" userId="ed5198658931eb7d" providerId="Windows Live" clId="Web-{3D45D635-AC76-407D-AEA0-3A1986755DEC}" dt="2020-04-23T17:58:01.385" v="12"/>
        <pc:sldMkLst>
          <pc:docMk/>
          <pc:sldMk cId="0" sldId="396"/>
        </pc:sldMkLst>
        <pc:picChg chg="add del mod">
          <ac:chgData name="Bernard Bérubé" userId="ed5198658931eb7d" providerId="Windows Live" clId="Web-{3D45D635-AC76-407D-AEA0-3A1986755DEC}" dt="2020-04-23T17:58:01.385" v="12"/>
          <ac:picMkLst>
            <pc:docMk/>
            <pc:sldMk cId="0" sldId="396"/>
            <ac:picMk id="2" creationId="{FDF141B6-ECC7-4CE4-9D98-30D55820FDDB}"/>
          </ac:picMkLst>
        </pc:picChg>
      </pc:sldChg>
      <pc:sldChg chg="addSp delSp modSp">
        <pc:chgData name="Bernard Bérubé" userId="ed5198658931eb7d" providerId="Windows Live" clId="Web-{3D45D635-AC76-407D-AEA0-3A1986755DEC}" dt="2020-04-23T18:05:09.104" v="22" actId="1076"/>
        <pc:sldMkLst>
          <pc:docMk/>
          <pc:sldMk cId="2274318254" sldId="449"/>
        </pc:sldMkLst>
        <pc:picChg chg="add mod ord">
          <ac:chgData name="Bernard Bérubé" userId="ed5198658931eb7d" providerId="Windows Live" clId="Web-{3D45D635-AC76-407D-AEA0-3A1986755DEC}" dt="2020-04-23T18:05:00.434" v="21"/>
          <ac:picMkLst>
            <pc:docMk/>
            <pc:sldMk cId="2274318254" sldId="449"/>
            <ac:picMk id="2" creationId="{D1C43B6C-B5B6-42C7-A46D-C08C00FFB63C}"/>
          </ac:picMkLst>
        </pc:picChg>
        <pc:picChg chg="del">
          <ac:chgData name="Bernard Bérubé" userId="ed5198658931eb7d" providerId="Windows Live" clId="Web-{3D45D635-AC76-407D-AEA0-3A1986755DEC}" dt="2020-04-23T18:04:34.807" v="14"/>
          <ac:picMkLst>
            <pc:docMk/>
            <pc:sldMk cId="2274318254" sldId="449"/>
            <ac:picMk id="3" creationId="{26B069AF-4F8F-484E-9939-0C7CBE4D8413}"/>
          </ac:picMkLst>
        </pc:picChg>
        <pc:picChg chg="mod">
          <ac:chgData name="Bernard Bérubé" userId="ed5198658931eb7d" providerId="Windows Live" clId="Web-{3D45D635-AC76-407D-AEA0-3A1986755DEC}" dt="2020-04-23T18:05:09.104" v="22" actId="1076"/>
          <ac:picMkLst>
            <pc:docMk/>
            <pc:sldMk cId="2274318254" sldId="449"/>
            <ac:picMk id="12" creationId="{045E0490-D526-4FB4-965A-16F0CB1295F0}"/>
          </ac:picMkLst>
        </pc:picChg>
      </pc:sldChg>
    </pc:docChg>
  </pc:docChgLst>
  <pc:docChgLst>
    <pc:chgData name="Utilisateur invité" userId="562e23f453436962" providerId="Windows Live" clId="Web-{7374F40B-B384-4B6E-8F4F-4961BA9B7169}"/>
    <pc:docChg chg="addSld modSld">
      <pc:chgData name="Utilisateur invité" userId="562e23f453436962" providerId="Windows Live" clId="Web-{7374F40B-B384-4B6E-8F4F-4961BA9B7169}" dt="2020-04-06T15:01:33.491" v="137"/>
      <pc:docMkLst>
        <pc:docMk/>
      </pc:docMkLst>
      <pc:sldChg chg="addSp delSp modSp">
        <pc:chgData name="Utilisateur invité" userId="562e23f453436962" providerId="Windows Live" clId="Web-{7374F40B-B384-4B6E-8F4F-4961BA9B7169}" dt="2020-04-06T13:06:12.371" v="21" actId="1076"/>
        <pc:sldMkLst>
          <pc:docMk/>
          <pc:sldMk cId="0" sldId="391"/>
        </pc:sldMkLst>
        <pc:spChg chg="del mod">
          <ac:chgData name="Utilisateur invité" userId="562e23f453436962" providerId="Windows Live" clId="Web-{7374F40B-B384-4B6E-8F4F-4961BA9B7169}" dt="2020-04-06T12:42:47.451" v="11"/>
          <ac:spMkLst>
            <pc:docMk/>
            <pc:sldMk cId="0" sldId="391"/>
            <ac:spMk id="8" creationId="{00000000-0000-0000-0000-000000000000}"/>
          </ac:spMkLst>
        </pc:spChg>
        <pc:spChg chg="add mod">
          <ac:chgData name="Utilisateur invité" userId="562e23f453436962" providerId="Windows Live" clId="Web-{7374F40B-B384-4B6E-8F4F-4961BA9B7169}" dt="2020-04-06T13:06:12.371" v="21" actId="1076"/>
          <ac:spMkLst>
            <pc:docMk/>
            <pc:sldMk cId="0" sldId="391"/>
            <ac:spMk id="11" creationId="{2D0B5320-A984-45F9-8B56-FA4EF9BFE07E}"/>
          </ac:spMkLst>
        </pc:spChg>
        <pc:spChg chg="add del mod">
          <ac:chgData name="Utilisateur invité" userId="562e23f453436962" providerId="Windows Live" clId="Web-{7374F40B-B384-4B6E-8F4F-4961BA9B7169}" dt="2020-04-06T13:06:07.824" v="20"/>
          <ac:spMkLst>
            <pc:docMk/>
            <pc:sldMk cId="0" sldId="391"/>
            <ac:spMk id="12" creationId="{DBDDDD43-B852-45B7-8094-BA6367A777F0}"/>
          </ac:spMkLst>
        </pc:spChg>
        <pc:picChg chg="add mod">
          <ac:chgData name="Utilisateur invité" userId="562e23f453436962" providerId="Windows Live" clId="Web-{7374F40B-B384-4B6E-8F4F-4961BA9B7169}" dt="2020-04-06T13:05:57.277" v="18" actId="14100"/>
          <ac:picMkLst>
            <pc:docMk/>
            <pc:sldMk cId="0" sldId="391"/>
            <ac:picMk id="2" creationId="{2F2F1F1C-9DCD-4260-9CA3-4351ED7E513B}"/>
          </ac:picMkLst>
        </pc:picChg>
        <pc:picChg chg="del">
          <ac:chgData name="Utilisateur invité" userId="562e23f453436962" providerId="Windows Live" clId="Web-{7374F40B-B384-4B6E-8F4F-4961BA9B7169}" dt="2020-04-06T12:42:16.544" v="2"/>
          <ac:picMkLst>
            <pc:docMk/>
            <pc:sldMk cId="0" sldId="391"/>
            <ac:picMk id="2" creationId="{546446E9-F6EE-4C60-8C04-1938E32B1E3B}"/>
          </ac:picMkLst>
        </pc:picChg>
        <pc:picChg chg="add del mod">
          <ac:chgData name="Utilisateur invité" userId="562e23f453436962" providerId="Windows Live" clId="Web-{7374F40B-B384-4B6E-8F4F-4961BA9B7169}" dt="2020-04-06T13:05:43.557" v="13"/>
          <ac:picMkLst>
            <pc:docMk/>
            <pc:sldMk cId="0" sldId="391"/>
            <ac:picMk id="3" creationId="{B39622A4-85E9-4ED8-A762-82162780D8F5}"/>
          </ac:picMkLst>
        </pc:picChg>
        <pc:picChg chg="del">
          <ac:chgData name="Utilisateur invité" userId="562e23f453436962" providerId="Windows Live" clId="Web-{7374F40B-B384-4B6E-8F4F-4961BA9B7169}" dt="2020-04-06T12:42:14.123" v="1"/>
          <ac:picMkLst>
            <pc:docMk/>
            <pc:sldMk cId="0" sldId="391"/>
            <ac:picMk id="1027" creationId="{00000000-0000-0000-0000-000000000000}"/>
          </ac:picMkLst>
        </pc:picChg>
      </pc:sldChg>
      <pc:sldChg chg="addSp delSp modSp">
        <pc:chgData name="Utilisateur invité" userId="562e23f453436962" providerId="Windows Live" clId="Web-{7374F40B-B384-4B6E-8F4F-4961BA9B7169}" dt="2020-04-06T13:15:48.851" v="33"/>
        <pc:sldMkLst>
          <pc:docMk/>
          <pc:sldMk cId="0" sldId="392"/>
        </pc:sldMkLst>
        <pc:spChg chg="del mod">
          <ac:chgData name="Utilisateur invité" userId="562e23f453436962" providerId="Windows Live" clId="Web-{7374F40B-B384-4B6E-8F4F-4961BA9B7169}" dt="2020-04-06T13:15:48.851" v="33"/>
          <ac:spMkLst>
            <pc:docMk/>
            <pc:sldMk cId="0" sldId="392"/>
            <ac:spMk id="12" creationId="{00000000-0000-0000-0000-000000000000}"/>
          </ac:spMkLst>
        </pc:spChg>
        <pc:spChg chg="add mod">
          <ac:chgData name="Utilisateur invité" userId="562e23f453436962" providerId="Windows Live" clId="Web-{7374F40B-B384-4B6E-8F4F-4961BA9B7169}" dt="2020-04-06T13:15:46.040" v="32" actId="1076"/>
          <ac:spMkLst>
            <pc:docMk/>
            <pc:sldMk cId="0" sldId="392"/>
            <ac:spMk id="13" creationId="{873A0A40-66EF-41E4-9BBD-CA62D1194A5B}"/>
          </ac:spMkLst>
        </pc:spChg>
        <pc:picChg chg="del mod">
          <ac:chgData name="Utilisateur invité" userId="562e23f453436962" providerId="Windows Live" clId="Web-{7374F40B-B384-4B6E-8F4F-4961BA9B7169}" dt="2020-04-06T13:15:22.996" v="25"/>
          <ac:picMkLst>
            <pc:docMk/>
            <pc:sldMk cId="0" sldId="392"/>
            <ac:picMk id="2" creationId="{5DC63C4A-831E-4A4C-9618-678D594F7866}"/>
          </ac:picMkLst>
        </pc:picChg>
        <pc:picChg chg="add mod">
          <ac:chgData name="Utilisateur invité" userId="562e23f453436962" providerId="Windows Live" clId="Web-{7374F40B-B384-4B6E-8F4F-4961BA9B7169}" dt="2020-04-06T13:15:35.355" v="30" actId="14100"/>
          <ac:picMkLst>
            <pc:docMk/>
            <pc:sldMk cId="0" sldId="392"/>
            <ac:picMk id="4" creationId="{0C85B16B-B3F3-4665-BFE6-647803D96ECE}"/>
          </ac:picMkLst>
        </pc:picChg>
        <pc:picChg chg="del">
          <ac:chgData name="Utilisateur invité" userId="562e23f453436962" providerId="Windows Live" clId="Web-{7374F40B-B384-4B6E-8F4F-4961BA9B7169}" dt="2020-04-06T13:15:20.382" v="23"/>
          <ac:picMkLst>
            <pc:docMk/>
            <pc:sldMk cId="0" sldId="392"/>
            <ac:picMk id="2052" creationId="{00000000-0000-0000-0000-000000000000}"/>
          </ac:picMkLst>
        </pc:picChg>
      </pc:sldChg>
      <pc:sldChg chg="addSp delSp modSp">
        <pc:chgData name="Utilisateur invité" userId="562e23f453436962" providerId="Windows Live" clId="Web-{7374F40B-B384-4B6E-8F4F-4961BA9B7169}" dt="2020-04-06T13:35:01.121" v="46" actId="1076"/>
        <pc:sldMkLst>
          <pc:docMk/>
          <pc:sldMk cId="0" sldId="393"/>
        </pc:sldMkLst>
        <pc:spChg chg="del mod">
          <ac:chgData name="Utilisateur invité" userId="562e23f453436962" providerId="Windows Live" clId="Web-{7374F40B-B384-4B6E-8F4F-4961BA9B7169}" dt="2020-04-06T13:34:57.542" v="45"/>
          <ac:spMkLst>
            <pc:docMk/>
            <pc:sldMk cId="0" sldId="393"/>
            <ac:spMk id="10" creationId="{00000000-0000-0000-0000-000000000000}"/>
          </ac:spMkLst>
        </pc:spChg>
        <pc:spChg chg="add mod">
          <ac:chgData name="Utilisateur invité" userId="562e23f453436962" providerId="Windows Live" clId="Web-{7374F40B-B384-4B6E-8F4F-4961BA9B7169}" dt="2020-04-06T13:35:01.121" v="46" actId="1076"/>
          <ac:spMkLst>
            <pc:docMk/>
            <pc:sldMk cId="0" sldId="393"/>
            <ac:spMk id="12" creationId="{FA8E4F7C-E2E5-4EF2-BCE6-BFAF6245DCCA}"/>
          </ac:spMkLst>
        </pc:spChg>
        <pc:picChg chg="del">
          <ac:chgData name="Utilisateur invité" userId="562e23f453436962" providerId="Windows Live" clId="Web-{7374F40B-B384-4B6E-8F4F-4961BA9B7169}" dt="2020-04-06T13:34:18.745" v="34"/>
          <ac:picMkLst>
            <pc:docMk/>
            <pc:sldMk cId="0" sldId="393"/>
            <ac:picMk id="2" creationId="{46FD3EFE-2FE7-4972-B13F-C49BAC8705E1}"/>
          </ac:picMkLst>
        </pc:picChg>
        <pc:picChg chg="add mod">
          <ac:chgData name="Utilisateur invité" userId="562e23f453436962" providerId="Windows Live" clId="Web-{7374F40B-B384-4B6E-8F4F-4961BA9B7169}" dt="2020-04-06T13:34:49.480" v="43" actId="14100"/>
          <ac:picMkLst>
            <pc:docMk/>
            <pc:sldMk cId="0" sldId="393"/>
            <ac:picMk id="3" creationId="{FE57A75A-A1D3-48F0-8788-767C55D0D9B0}"/>
          </ac:picMkLst>
        </pc:picChg>
        <pc:picChg chg="del">
          <ac:chgData name="Utilisateur invité" userId="562e23f453436962" providerId="Windows Live" clId="Web-{7374F40B-B384-4B6E-8F4F-4961BA9B7169}" dt="2020-04-06T13:34:22.511" v="36"/>
          <ac:picMkLst>
            <pc:docMk/>
            <pc:sldMk cId="0" sldId="393"/>
            <ac:picMk id="3074" creationId="{00000000-0000-0000-0000-000000000000}"/>
          </ac:picMkLst>
        </pc:picChg>
      </pc:sldChg>
      <pc:sldChg chg="addSp delSp modSp addCm">
        <pc:chgData name="Utilisateur invité" userId="562e23f453436962" providerId="Windows Live" clId="Web-{7374F40B-B384-4B6E-8F4F-4961BA9B7169}" dt="2020-04-06T13:56:36.406" v="59"/>
        <pc:sldMkLst>
          <pc:docMk/>
          <pc:sldMk cId="0" sldId="397"/>
        </pc:sldMkLst>
        <pc:spChg chg="del mod">
          <ac:chgData name="Utilisateur invité" userId="562e23f453436962" providerId="Windows Live" clId="Web-{7374F40B-B384-4B6E-8F4F-4961BA9B7169}" dt="2020-04-06T13:55:46.437" v="57"/>
          <ac:spMkLst>
            <pc:docMk/>
            <pc:sldMk cId="0" sldId="397"/>
            <ac:spMk id="11" creationId="{00000000-0000-0000-0000-000000000000}"/>
          </ac:spMkLst>
        </pc:spChg>
        <pc:spChg chg="add mod">
          <ac:chgData name="Utilisateur invité" userId="562e23f453436962" providerId="Windows Live" clId="Web-{7374F40B-B384-4B6E-8F4F-4961BA9B7169}" dt="2020-04-06T13:55:42.390" v="56" actId="1076"/>
          <ac:spMkLst>
            <pc:docMk/>
            <pc:sldMk cId="0" sldId="397"/>
            <ac:spMk id="14" creationId="{49F1AE17-DF24-4E6C-8C30-205593FA0454}"/>
          </ac:spMkLst>
        </pc:spChg>
        <pc:picChg chg="del">
          <ac:chgData name="Utilisateur invité" userId="562e23f453436962" providerId="Windows Live" clId="Web-{7374F40B-B384-4B6E-8F4F-4961BA9B7169}" dt="2020-04-06T13:55:15.890" v="49"/>
          <ac:picMkLst>
            <pc:docMk/>
            <pc:sldMk cId="0" sldId="397"/>
            <ac:picMk id="2" creationId="{99A58091-CD9B-4475-A988-C781405E26FB}"/>
          </ac:picMkLst>
        </pc:picChg>
        <pc:picChg chg="add mod">
          <ac:chgData name="Utilisateur invité" userId="562e23f453436962" providerId="Windows Live" clId="Web-{7374F40B-B384-4B6E-8F4F-4961BA9B7169}" dt="2020-04-06T13:55:32.546" v="54" actId="14100"/>
          <ac:picMkLst>
            <pc:docMk/>
            <pc:sldMk cId="0" sldId="397"/>
            <ac:picMk id="4" creationId="{E8973571-B516-4E2D-B357-FF0469B9DD08}"/>
          </ac:picMkLst>
        </pc:picChg>
        <pc:picChg chg="del">
          <ac:chgData name="Utilisateur invité" userId="562e23f453436962" providerId="Windows Live" clId="Web-{7374F40B-B384-4B6E-8F4F-4961BA9B7169}" dt="2020-04-06T13:55:14.483" v="48"/>
          <ac:picMkLst>
            <pc:docMk/>
            <pc:sldMk cId="0" sldId="397"/>
            <ac:picMk id="4098" creationId="{00000000-0000-0000-0000-000000000000}"/>
          </ac:picMkLst>
        </pc:picChg>
      </pc:sldChg>
      <pc:sldChg chg="addSp delSp modSp addCm">
        <pc:chgData name="Utilisateur invité" userId="562e23f453436962" providerId="Windows Live" clId="Web-{7374F40B-B384-4B6E-8F4F-4961BA9B7169}" dt="2020-04-06T14:59:39.283" v="135"/>
        <pc:sldMkLst>
          <pc:docMk/>
          <pc:sldMk cId="0" sldId="399"/>
        </pc:sldMkLst>
        <pc:spChg chg="del mod">
          <ac:chgData name="Utilisateur invité" userId="562e23f453436962" providerId="Windows Live" clId="Web-{7374F40B-B384-4B6E-8F4F-4961BA9B7169}" dt="2020-04-06T14:50:32.276" v="94"/>
          <ac:spMkLst>
            <pc:docMk/>
            <pc:sldMk cId="0" sldId="399"/>
            <ac:spMk id="9" creationId="{00000000-0000-0000-0000-000000000000}"/>
          </ac:spMkLst>
        </pc:spChg>
        <pc:spChg chg="add del mod">
          <ac:chgData name="Utilisateur invité" userId="562e23f453436962" providerId="Windows Live" clId="Web-{7374F40B-B384-4B6E-8F4F-4961BA9B7169}" dt="2020-04-06T14:59:02.422" v="129"/>
          <ac:spMkLst>
            <pc:docMk/>
            <pc:sldMk cId="0" sldId="399"/>
            <ac:spMk id="12" creationId="{8183C13B-85AC-4F5D-A4AC-FEB1C2DB4427}"/>
          </ac:spMkLst>
        </pc:spChg>
        <pc:spChg chg="add mod">
          <ac:chgData name="Utilisateur invité" userId="562e23f453436962" providerId="Windows Live" clId="Web-{7374F40B-B384-4B6E-8F4F-4961BA9B7169}" dt="2020-04-06T14:59:00.188" v="128" actId="1076"/>
          <ac:spMkLst>
            <pc:docMk/>
            <pc:sldMk cId="0" sldId="399"/>
            <ac:spMk id="17" creationId="{8D303566-D5F7-4F91-9C07-785EE9EA374F}"/>
          </ac:spMkLst>
        </pc:spChg>
        <pc:picChg chg="del">
          <ac:chgData name="Utilisateur invité" userId="562e23f453436962" providerId="Windows Live" clId="Web-{7374F40B-B384-4B6E-8F4F-4961BA9B7169}" dt="2020-04-06T14:57:05.621" v="120"/>
          <ac:picMkLst>
            <pc:docMk/>
            <pc:sldMk cId="0" sldId="399"/>
            <ac:picMk id="2" creationId="{8885E15C-2F93-46CC-A944-7C620C8E7D7F}"/>
          </ac:picMkLst>
        </pc:picChg>
        <pc:picChg chg="del">
          <ac:chgData name="Utilisateur invité" userId="562e23f453436962" providerId="Windows Live" clId="Web-{7374F40B-B384-4B6E-8F4F-4961BA9B7169}" dt="2020-04-06T14:57:05.792" v="121"/>
          <ac:picMkLst>
            <pc:docMk/>
            <pc:sldMk cId="0" sldId="399"/>
            <ac:picMk id="3" creationId="{EA7EC077-E1B1-4B4B-9944-2627D36EFD19}"/>
          </ac:picMkLst>
        </pc:picChg>
        <pc:picChg chg="add del mod">
          <ac:chgData name="Utilisateur invité" userId="562e23f453436962" providerId="Windows Live" clId="Web-{7374F40B-B384-4B6E-8F4F-4961BA9B7169}" dt="2020-04-06T14:56:59.792" v="119"/>
          <ac:picMkLst>
            <pc:docMk/>
            <pc:sldMk cId="0" sldId="399"/>
            <ac:picMk id="4" creationId="{1F331A1E-951E-4744-9ED9-BBF2320034DF}"/>
          </ac:picMkLst>
        </pc:picChg>
        <pc:picChg chg="add mod">
          <ac:chgData name="Utilisateur invité" userId="562e23f453436962" providerId="Windows Live" clId="Web-{7374F40B-B384-4B6E-8F4F-4961BA9B7169}" dt="2020-04-06T14:58:50.734" v="126" actId="14100"/>
          <ac:picMkLst>
            <pc:docMk/>
            <pc:sldMk cId="0" sldId="399"/>
            <ac:picMk id="6" creationId="{97442764-02F5-4810-850B-3F48D1C33AA7}"/>
          </ac:picMkLst>
        </pc:picChg>
        <pc:picChg chg="del">
          <ac:chgData name="Utilisateur invité" userId="562e23f453436962" providerId="Windows Live" clId="Web-{7374F40B-B384-4B6E-8F4F-4961BA9B7169}" dt="2020-04-06T14:49:38.211" v="81"/>
          <ac:picMkLst>
            <pc:docMk/>
            <pc:sldMk cId="0" sldId="399"/>
            <ac:picMk id="5122" creationId="{00000000-0000-0000-0000-000000000000}"/>
          </ac:picMkLst>
        </pc:picChg>
        <pc:cxnChg chg="del mod">
          <ac:chgData name="Utilisateur invité" userId="562e23f453436962" providerId="Windows Live" clId="Web-{7374F40B-B384-4B6E-8F4F-4961BA9B7169}" dt="2020-04-06T14:51:24.950" v="103"/>
          <ac:cxnSpMkLst>
            <pc:docMk/>
            <pc:sldMk cId="0" sldId="399"/>
            <ac:cxnSpMk id="13" creationId="{00000000-0000-0000-0000-000000000000}"/>
          </ac:cxnSpMkLst>
        </pc:cxnChg>
        <pc:cxnChg chg="del mod">
          <ac:chgData name="Utilisateur invité" userId="562e23f453436962" providerId="Windows Live" clId="Web-{7374F40B-B384-4B6E-8F4F-4961BA9B7169}" dt="2020-04-06T14:51:21.544" v="102"/>
          <ac:cxnSpMkLst>
            <pc:docMk/>
            <pc:sldMk cId="0" sldId="399"/>
            <ac:cxnSpMk id="14" creationId="{00000000-0000-0000-0000-000000000000}"/>
          </ac:cxnSpMkLst>
        </pc:cxnChg>
        <pc:cxnChg chg="add del mod">
          <ac:chgData name="Utilisateur invité" userId="562e23f453436962" providerId="Windows Live" clId="Web-{7374F40B-B384-4B6E-8F4F-4961BA9B7169}" dt="2020-04-06T14:59:39.283" v="135"/>
          <ac:cxnSpMkLst>
            <pc:docMk/>
            <pc:sldMk cId="0" sldId="399"/>
            <ac:cxnSpMk id="15" creationId="{DEED2A8C-5DA9-43C1-8762-C1EADF318813}"/>
          </ac:cxnSpMkLst>
        </pc:cxnChg>
        <pc:cxnChg chg="add del mod">
          <ac:chgData name="Utilisateur invité" userId="562e23f453436962" providerId="Windows Live" clId="Web-{7374F40B-B384-4B6E-8F4F-4961BA9B7169}" dt="2020-04-06T14:59:37.692" v="134"/>
          <ac:cxnSpMkLst>
            <pc:docMk/>
            <pc:sldMk cId="0" sldId="399"/>
            <ac:cxnSpMk id="16" creationId="{EDFC423C-3400-4B23-A000-FD798BEEB4C3}"/>
          </ac:cxnSpMkLst>
        </pc:cxnChg>
        <pc:cxnChg chg="add mod">
          <ac:chgData name="Utilisateur invité" userId="562e23f453436962" providerId="Windows Live" clId="Web-{7374F40B-B384-4B6E-8F4F-4961BA9B7169}" dt="2020-04-06T14:59:12.002" v="131" actId="1076"/>
          <ac:cxnSpMkLst>
            <pc:docMk/>
            <pc:sldMk cId="0" sldId="399"/>
            <ac:cxnSpMk id="18" creationId="{97F85F15-2BB2-445F-B493-24C3BC3E5F3E}"/>
          </ac:cxnSpMkLst>
        </pc:cxnChg>
        <pc:cxnChg chg="add mod">
          <ac:chgData name="Utilisateur invité" userId="562e23f453436962" providerId="Windows Live" clId="Web-{7374F40B-B384-4B6E-8F4F-4961BA9B7169}" dt="2020-04-06T14:59:35.096" v="133" actId="1076"/>
          <ac:cxnSpMkLst>
            <pc:docMk/>
            <pc:sldMk cId="0" sldId="399"/>
            <ac:cxnSpMk id="19" creationId="{180CF48E-5E56-4125-8B9E-592845CD343A}"/>
          </ac:cxnSpMkLst>
        </pc:cxnChg>
      </pc:sldChg>
      <pc:sldChg chg="addSp delSp modSp">
        <pc:chgData name="Utilisateur invité" userId="562e23f453436962" providerId="Windows Live" clId="Web-{7374F40B-B384-4B6E-8F4F-4961BA9B7169}" dt="2020-04-06T14:26:54.939" v="79" actId="14100"/>
        <pc:sldMkLst>
          <pc:docMk/>
          <pc:sldMk cId="0" sldId="400"/>
        </pc:sldMkLst>
        <pc:spChg chg="del mod">
          <ac:chgData name="Utilisateur invité" userId="562e23f453436962" providerId="Windows Live" clId="Web-{7374F40B-B384-4B6E-8F4F-4961BA9B7169}" dt="2020-04-06T14:26:45.627" v="77"/>
          <ac:spMkLst>
            <pc:docMk/>
            <pc:sldMk cId="0" sldId="400"/>
            <ac:spMk id="7" creationId="{00000000-0000-0000-0000-000000000000}"/>
          </ac:spMkLst>
        </pc:spChg>
        <pc:spChg chg="add mod">
          <ac:chgData name="Utilisateur invité" userId="562e23f453436962" providerId="Windows Live" clId="Web-{7374F40B-B384-4B6E-8F4F-4961BA9B7169}" dt="2020-04-06T14:26:54.939" v="79" actId="14100"/>
          <ac:spMkLst>
            <pc:docMk/>
            <pc:sldMk cId="0" sldId="400"/>
            <ac:spMk id="11" creationId="{6D336C4F-8248-4AA9-A559-9D2B08857F69}"/>
          </ac:spMkLst>
        </pc:spChg>
        <pc:picChg chg="add mod">
          <ac:chgData name="Utilisateur invité" userId="562e23f453436962" providerId="Windows Live" clId="Web-{7374F40B-B384-4B6E-8F4F-4961BA9B7169}" dt="2020-04-06T14:26:40.314" v="75" actId="14100"/>
          <ac:picMkLst>
            <pc:docMk/>
            <pc:sldMk cId="0" sldId="400"/>
            <ac:picMk id="6" creationId="{0CE70444-319D-4274-8A88-61FC96ABD6F7}"/>
          </ac:picMkLst>
        </pc:picChg>
        <pc:picChg chg="del">
          <ac:chgData name="Utilisateur invité" userId="562e23f453436962" providerId="Windows Live" clId="Web-{7374F40B-B384-4B6E-8F4F-4961BA9B7169}" dt="2020-04-06T14:26:17.533" v="69"/>
          <ac:picMkLst>
            <pc:docMk/>
            <pc:sldMk cId="0" sldId="400"/>
            <ac:picMk id="2050" creationId="{00000000-0000-0000-0000-000000000000}"/>
          </ac:picMkLst>
        </pc:picChg>
      </pc:sldChg>
      <pc:sldChg chg="addSp delSp modSp new addCm">
        <pc:chgData name="Utilisateur invité" userId="562e23f453436962" providerId="Windows Live" clId="Web-{7374F40B-B384-4B6E-8F4F-4961BA9B7169}" dt="2020-04-06T15:01:33.491" v="137"/>
        <pc:sldMkLst>
          <pc:docMk/>
          <pc:sldMk cId="1437564291" sldId="439"/>
        </pc:sldMkLst>
        <pc:spChg chg="del">
          <ac:chgData name="Utilisateur invité" userId="562e23f453436962" providerId="Windows Live" clId="Web-{7374F40B-B384-4B6E-8F4F-4961BA9B7169}" dt="2020-04-06T13:56:53.516" v="61"/>
          <ac:spMkLst>
            <pc:docMk/>
            <pc:sldMk cId="1437564291" sldId="439"/>
            <ac:spMk id="2" creationId="{232395D6-CA03-46F1-894E-85275AE0EA78}"/>
          </ac:spMkLst>
        </pc:spChg>
        <pc:spChg chg="del">
          <ac:chgData name="Utilisateur invité" userId="562e23f453436962" providerId="Windows Live" clId="Web-{7374F40B-B384-4B6E-8F4F-4961BA9B7169}" dt="2020-04-06T13:56:48.860" v="60"/>
          <ac:spMkLst>
            <pc:docMk/>
            <pc:sldMk cId="1437564291" sldId="439"/>
            <ac:spMk id="3" creationId="{D83E13D3-DB3A-4155-B629-3237789B79DE}"/>
          </ac:spMkLst>
        </pc:spChg>
        <pc:picChg chg="add mod">
          <ac:chgData name="Utilisateur invité" userId="562e23f453436962" providerId="Windows Live" clId="Web-{7374F40B-B384-4B6E-8F4F-4961BA9B7169}" dt="2020-04-06T13:58:36.361" v="67" actId="14100"/>
          <ac:picMkLst>
            <pc:docMk/>
            <pc:sldMk cId="1437564291" sldId="439"/>
            <ac:picMk id="4" creationId="{7D2D2A5F-B3FE-4791-BCC8-6ACB08804B09}"/>
          </ac:picMkLst>
        </pc:picChg>
      </pc:sldChg>
      <pc:sldChg chg="addSp delSp modSp new addCm">
        <pc:chgData name="Utilisateur invité" userId="562e23f453436962" providerId="Windows Live" clId="Web-{7374F40B-B384-4B6E-8F4F-4961BA9B7169}" dt="2020-04-06T15:00:58.724" v="136"/>
        <pc:sldMkLst>
          <pc:docMk/>
          <pc:sldMk cId="91485764" sldId="440"/>
        </pc:sldMkLst>
        <pc:spChg chg="del">
          <ac:chgData name="Utilisateur invité" userId="562e23f453436962" providerId="Windows Live" clId="Web-{7374F40B-B384-4B6E-8F4F-4961BA9B7169}" dt="2020-04-06T14:56:28.932" v="110"/>
          <ac:spMkLst>
            <pc:docMk/>
            <pc:sldMk cId="91485764" sldId="440"/>
            <ac:spMk id="2" creationId="{5ED91C30-7D0A-4715-8D79-9C05CD7A697F}"/>
          </ac:spMkLst>
        </pc:spChg>
        <pc:spChg chg="del mod">
          <ac:chgData name="Utilisateur invité" userId="562e23f453436962" providerId="Windows Live" clId="Web-{7374F40B-B384-4B6E-8F4F-4961BA9B7169}" dt="2020-04-06T14:56:22.509" v="109"/>
          <ac:spMkLst>
            <pc:docMk/>
            <pc:sldMk cId="91485764" sldId="440"/>
            <ac:spMk id="3" creationId="{7E77CD1F-99DC-4543-A644-6DBF48C0A1D9}"/>
          </ac:spMkLst>
        </pc:spChg>
        <pc:picChg chg="add mod">
          <ac:chgData name="Utilisateur invité" userId="562e23f453436962" providerId="Windows Live" clId="Web-{7374F40B-B384-4B6E-8F4F-4961BA9B7169}" dt="2020-04-06T14:56:38.948" v="115" actId="14100"/>
          <ac:picMkLst>
            <pc:docMk/>
            <pc:sldMk cId="91485764" sldId="440"/>
            <ac:picMk id="4" creationId="{5B764D95-B3B9-4B46-A2D9-170BBE98AD79}"/>
          </ac:picMkLst>
        </pc:picChg>
      </pc:sldChg>
    </pc:docChg>
  </pc:docChgLst>
  <pc:docChgLst>
    <pc:chgData name="Bernard Bérubé" userId="ed5198658931eb7d" providerId="Windows Live" clId="Web-{A66B2ADE-8E70-4D3B-BB1C-D75BC8B38268}"/>
    <pc:docChg chg="modSld">
      <pc:chgData name="Bernard Bérubé" userId="ed5198658931eb7d" providerId="Windows Live" clId="Web-{A66B2ADE-8E70-4D3B-BB1C-D75BC8B38268}" dt="2020-04-16T15:37:07.757" v="19"/>
      <pc:docMkLst>
        <pc:docMk/>
      </pc:docMkLst>
      <pc:sldChg chg="addSp delSp modSp addCm">
        <pc:chgData name="Bernard Bérubé" userId="ed5198658931eb7d" providerId="Windows Live" clId="Web-{A66B2ADE-8E70-4D3B-BB1C-D75BC8B38268}" dt="2020-04-16T15:24:57.440" v="13"/>
        <pc:sldMkLst>
          <pc:docMk/>
          <pc:sldMk cId="0" sldId="334"/>
        </pc:sldMkLst>
        <pc:spChg chg="add del mod">
          <ac:chgData name="Bernard Bérubé" userId="ed5198658931eb7d" providerId="Windows Live" clId="Web-{A66B2ADE-8E70-4D3B-BB1C-D75BC8B38268}" dt="2020-04-16T15:22:39.048" v="4"/>
          <ac:spMkLst>
            <pc:docMk/>
            <pc:sldMk cId="0" sldId="334"/>
            <ac:spMk id="5" creationId="{4E2C61D5-05CA-466C-B76E-5FB4B76F7372}"/>
          </ac:spMkLst>
        </pc:spChg>
        <pc:picChg chg="add del mod">
          <ac:chgData name="Bernard Bérubé" userId="ed5198658931eb7d" providerId="Windows Live" clId="Web-{A66B2ADE-8E70-4D3B-BB1C-D75BC8B38268}" dt="2020-04-16T15:23:10.033" v="6"/>
          <ac:picMkLst>
            <pc:docMk/>
            <pc:sldMk cId="0" sldId="334"/>
            <ac:picMk id="2" creationId="{5D8817F2-44AA-4F22-8901-F203E09A47A3}"/>
          </ac:picMkLst>
        </pc:picChg>
        <pc:picChg chg="add mod">
          <ac:chgData name="Bernard Bérubé" userId="ed5198658931eb7d" providerId="Windows Live" clId="Web-{A66B2ADE-8E70-4D3B-BB1C-D75BC8B38268}" dt="2020-04-16T15:23:31.267" v="12"/>
          <ac:picMkLst>
            <pc:docMk/>
            <pc:sldMk cId="0" sldId="334"/>
            <ac:picMk id="6" creationId="{80C14BDF-1DC7-4F2C-B234-37856FCA96C9}"/>
          </ac:picMkLst>
        </pc:picChg>
        <pc:picChg chg="del">
          <ac:chgData name="Bernard Bérubé" userId="ed5198658931eb7d" providerId="Windows Live" clId="Web-{A66B2ADE-8E70-4D3B-BB1C-D75BC8B38268}" dt="2020-04-16T15:22:28.534" v="1"/>
          <ac:picMkLst>
            <pc:docMk/>
            <pc:sldMk cId="0" sldId="334"/>
            <ac:picMk id="897" creationId="{00000000-0000-0000-0000-000000000000}"/>
          </ac:picMkLst>
        </pc:picChg>
      </pc:sldChg>
      <pc:sldChg chg="addSp delSp modSp addCm">
        <pc:chgData name="Bernard Bérubé" userId="ed5198658931eb7d" providerId="Windows Live" clId="Web-{A66B2ADE-8E70-4D3B-BB1C-D75BC8B38268}" dt="2020-04-16T15:37:07.757" v="19"/>
        <pc:sldMkLst>
          <pc:docMk/>
          <pc:sldMk cId="0" sldId="337"/>
        </pc:sldMkLst>
        <pc:picChg chg="add mod">
          <ac:chgData name="Bernard Bérubé" userId="ed5198658931eb7d" providerId="Windows Live" clId="Web-{A66B2ADE-8E70-4D3B-BB1C-D75BC8B38268}" dt="2020-04-16T15:36:40.116" v="18"/>
          <ac:picMkLst>
            <pc:docMk/>
            <pc:sldMk cId="0" sldId="337"/>
            <ac:picMk id="3" creationId="{6998AA8A-8A2A-4901-8032-0B8DE9A2EDFE}"/>
          </ac:picMkLst>
        </pc:picChg>
        <pc:picChg chg="del">
          <ac:chgData name="Bernard Bérubé" userId="ed5198658931eb7d" providerId="Windows Live" clId="Web-{A66B2ADE-8E70-4D3B-BB1C-D75BC8B38268}" dt="2020-04-16T15:36:28.756" v="14"/>
          <ac:picMkLst>
            <pc:docMk/>
            <pc:sldMk cId="0" sldId="337"/>
            <ac:picMk id="1027" creationId="{00000000-0000-0000-0000-000000000000}"/>
          </ac:picMkLst>
        </pc:picChg>
      </pc:sldChg>
    </pc:docChg>
  </pc:docChgLst>
  <pc:docChgLst>
    <pc:chgData name="Utilisateur invité" userId="562e23f453436962" providerId="Windows Live" clId="Web-{70A5DB77-CE6C-4F88-955B-E94B73EC4DB5}"/>
    <pc:docChg chg="modSld">
      <pc:chgData name="Utilisateur invité" userId="562e23f453436962" providerId="Windows Live" clId="Web-{70A5DB77-CE6C-4F88-955B-E94B73EC4DB5}" dt="2020-04-22T12:42:39.551" v="188" actId="20577"/>
      <pc:docMkLst>
        <pc:docMk/>
      </pc:docMkLst>
      <pc:sldChg chg="modSp modCm">
        <pc:chgData name="Utilisateur invité" userId="562e23f453436962" providerId="Windows Live" clId="Web-{70A5DB77-CE6C-4F88-955B-E94B73EC4DB5}" dt="2020-04-22T12:37:29.800" v="44" actId="20577"/>
        <pc:sldMkLst>
          <pc:docMk/>
          <pc:sldMk cId="0" sldId="351"/>
        </pc:sldMkLst>
        <pc:spChg chg="mod">
          <ac:chgData name="Utilisateur invité" userId="562e23f453436962" providerId="Windows Live" clId="Web-{70A5DB77-CE6C-4F88-955B-E94B73EC4DB5}" dt="2020-04-22T12:37:29.800" v="44" actId="20577"/>
          <ac:spMkLst>
            <pc:docMk/>
            <pc:sldMk cId="0" sldId="351"/>
            <ac:spMk id="8" creationId="{00000000-0000-0000-0000-000000000000}"/>
          </ac:spMkLst>
        </pc:spChg>
      </pc:sldChg>
      <pc:sldChg chg="modSp">
        <pc:chgData name="Utilisateur invité" userId="562e23f453436962" providerId="Windows Live" clId="Web-{70A5DB77-CE6C-4F88-955B-E94B73EC4DB5}" dt="2020-04-22T12:38:00.894" v="62" actId="20577"/>
        <pc:sldMkLst>
          <pc:docMk/>
          <pc:sldMk cId="0" sldId="352"/>
        </pc:sldMkLst>
        <pc:spChg chg="mod">
          <ac:chgData name="Utilisateur invité" userId="562e23f453436962" providerId="Windows Live" clId="Web-{70A5DB77-CE6C-4F88-955B-E94B73EC4DB5}" dt="2020-04-22T12:38:00.894" v="62" actId="20577"/>
          <ac:spMkLst>
            <pc:docMk/>
            <pc:sldMk cId="0" sldId="352"/>
            <ac:spMk id="8" creationId="{00000000-0000-0000-0000-000000000000}"/>
          </ac:spMkLst>
        </pc:spChg>
      </pc:sldChg>
      <pc:sldChg chg="modSp">
        <pc:chgData name="Utilisateur invité" userId="562e23f453436962" providerId="Windows Live" clId="Web-{70A5DB77-CE6C-4F88-955B-E94B73EC4DB5}" dt="2020-04-22T12:38:54.113" v="73" actId="20577"/>
        <pc:sldMkLst>
          <pc:docMk/>
          <pc:sldMk cId="0" sldId="354"/>
        </pc:sldMkLst>
        <pc:spChg chg="mod">
          <ac:chgData name="Utilisateur invité" userId="562e23f453436962" providerId="Windows Live" clId="Web-{70A5DB77-CE6C-4F88-955B-E94B73EC4DB5}" dt="2020-04-22T12:38:54.113" v="73" actId="20577"/>
          <ac:spMkLst>
            <pc:docMk/>
            <pc:sldMk cId="0" sldId="354"/>
            <ac:spMk id="2" creationId="{00000000-0000-0000-0000-000000000000}"/>
          </ac:spMkLst>
        </pc:spChg>
      </pc:sldChg>
      <pc:sldChg chg="modSp">
        <pc:chgData name="Utilisateur invité" userId="562e23f453436962" providerId="Windows Live" clId="Web-{70A5DB77-CE6C-4F88-955B-E94B73EC4DB5}" dt="2020-04-22T12:42:19.129" v="169" actId="20577"/>
        <pc:sldMkLst>
          <pc:docMk/>
          <pc:sldMk cId="0" sldId="355"/>
        </pc:sldMkLst>
        <pc:spChg chg="mod">
          <ac:chgData name="Utilisateur invité" userId="562e23f453436962" providerId="Windows Live" clId="Web-{70A5DB77-CE6C-4F88-955B-E94B73EC4DB5}" dt="2020-04-22T12:42:19.129" v="169" actId="20577"/>
          <ac:spMkLst>
            <pc:docMk/>
            <pc:sldMk cId="0" sldId="355"/>
            <ac:spMk id="2" creationId="{00000000-0000-0000-0000-000000000000}"/>
          </ac:spMkLst>
        </pc:spChg>
      </pc:sldChg>
      <pc:sldChg chg="modSp">
        <pc:chgData name="Utilisateur invité" userId="562e23f453436962" providerId="Windows Live" clId="Web-{70A5DB77-CE6C-4F88-955B-E94B73EC4DB5}" dt="2020-04-22T12:42:39.551" v="187" actId="20577"/>
        <pc:sldMkLst>
          <pc:docMk/>
          <pc:sldMk cId="0" sldId="361"/>
        </pc:sldMkLst>
        <pc:spChg chg="mod">
          <ac:chgData name="Utilisateur invité" userId="562e23f453436962" providerId="Windows Live" clId="Web-{70A5DB77-CE6C-4F88-955B-E94B73EC4DB5}" dt="2020-04-22T12:42:39.551" v="187" actId="20577"/>
          <ac:spMkLst>
            <pc:docMk/>
            <pc:sldMk cId="0" sldId="361"/>
            <ac:spMk id="2" creationId="{00000000-0000-0000-0000-000000000000}"/>
          </ac:spMkLst>
        </pc:spChg>
      </pc:sldChg>
    </pc:docChg>
  </pc:docChgLst>
  <pc:docChgLst>
    <pc:chgData name="Bernard Bérubé" userId="ed5198658931eb7d" providerId="LiveId" clId="{91EA5C17-6561-48C4-9F5B-C8990703C545}"/>
    <pc:docChg chg="modSld">
      <pc:chgData name="Bernard Bérubé" userId="ed5198658931eb7d" providerId="LiveId" clId="{91EA5C17-6561-48C4-9F5B-C8990703C545}" dt="2020-04-02T19:44:31.017" v="9" actId="207"/>
      <pc:docMkLst>
        <pc:docMk/>
      </pc:docMkLst>
      <pc:sldChg chg="addSp modSp">
        <pc:chgData name="Bernard Bérubé" userId="ed5198658931eb7d" providerId="LiveId" clId="{91EA5C17-6561-48C4-9F5B-C8990703C545}" dt="2020-04-02T19:44:31.017" v="9" actId="207"/>
        <pc:sldMkLst>
          <pc:docMk/>
          <pc:sldMk cId="0" sldId="277"/>
        </pc:sldMkLst>
        <pc:spChg chg="add mod">
          <ac:chgData name="Bernard Bérubé" userId="ed5198658931eb7d" providerId="LiveId" clId="{91EA5C17-6561-48C4-9F5B-C8990703C545}" dt="2020-04-02T19:43:46.055" v="3" actId="208"/>
          <ac:spMkLst>
            <pc:docMk/>
            <pc:sldMk cId="0" sldId="277"/>
            <ac:spMk id="3" creationId="{EF05407B-8770-4EED-B320-1FE45DEC42D6}"/>
          </ac:spMkLst>
        </pc:spChg>
        <pc:spChg chg="add mod">
          <ac:chgData name="Bernard Bérubé" userId="ed5198658931eb7d" providerId="LiveId" clId="{91EA5C17-6561-48C4-9F5B-C8990703C545}" dt="2020-04-02T19:44:07.760" v="6" actId="207"/>
          <ac:spMkLst>
            <pc:docMk/>
            <pc:sldMk cId="0" sldId="277"/>
            <ac:spMk id="4" creationId="{B005DCBD-8076-42C4-88C6-15130127FADD}"/>
          </ac:spMkLst>
        </pc:spChg>
        <pc:spChg chg="add mod">
          <ac:chgData name="Bernard Bérubé" userId="ed5198658931eb7d" providerId="LiveId" clId="{91EA5C17-6561-48C4-9F5B-C8990703C545}" dt="2020-04-02T19:44:31.017" v="9" actId="207"/>
          <ac:spMkLst>
            <pc:docMk/>
            <pc:sldMk cId="0" sldId="277"/>
            <ac:spMk id="5" creationId="{5F062B35-E713-4823-8FC3-A0F79B653F57}"/>
          </ac:spMkLst>
        </pc:spChg>
      </pc:sldChg>
    </pc:docChg>
  </pc:docChgLst>
  <pc:docChgLst>
    <pc:chgData name="Bernard Bérubé" userId="ed5198658931eb7d" providerId="Windows Live" clId="Web-{7CB90FC4-E33A-4430-A498-108144F97685}"/>
    <pc:docChg chg="modSld">
      <pc:chgData name="Bernard Bérubé" userId="ed5198658931eb7d" providerId="Windows Live" clId="Web-{7CB90FC4-E33A-4430-A498-108144F97685}" dt="2020-04-02T19:40:40.346" v="4" actId="14100"/>
      <pc:docMkLst>
        <pc:docMk/>
      </pc:docMkLst>
      <pc:sldChg chg="addSp delSp modSp">
        <pc:chgData name="Bernard Bérubé" userId="ed5198658931eb7d" providerId="Windows Live" clId="Web-{7CB90FC4-E33A-4430-A498-108144F97685}" dt="2020-04-02T19:40:40.346" v="4" actId="14100"/>
        <pc:sldMkLst>
          <pc:docMk/>
          <pc:sldMk cId="0" sldId="277"/>
        </pc:sldMkLst>
        <pc:picChg chg="add mod">
          <ac:chgData name="Bernard Bérubé" userId="ed5198658931eb7d" providerId="Windows Live" clId="Web-{7CB90FC4-E33A-4430-A498-108144F97685}" dt="2020-04-02T19:40:40.346" v="4" actId="14100"/>
          <ac:picMkLst>
            <pc:docMk/>
            <pc:sldMk cId="0" sldId="277"/>
            <ac:picMk id="2" creationId="{D1B774A7-210F-4C00-BFEB-9D01B044244C}"/>
          </ac:picMkLst>
        </pc:picChg>
        <pc:picChg chg="del">
          <ac:chgData name="Bernard Bérubé" userId="ed5198658931eb7d" providerId="Windows Live" clId="Web-{7CB90FC4-E33A-4430-A498-108144F97685}" dt="2020-04-02T19:40:28.799" v="0"/>
          <ac:picMkLst>
            <pc:docMk/>
            <pc:sldMk cId="0" sldId="277"/>
            <ac:picMk id="311" creationId="{00000000-0000-0000-0000-000000000000}"/>
          </ac:picMkLst>
        </pc:picChg>
      </pc:sldChg>
    </pc:docChg>
  </pc:docChgLst>
  <pc:docChgLst>
    <pc:chgData name="Bernard Bérubé" userId="ed5198658931eb7d" providerId="Windows Live" clId="Web-{5315FBBD-40B2-45BB-A808-18E77C40AA3A}"/>
    <pc:docChg chg="">
      <pc:chgData name="Bernard Bérubé" userId="ed5198658931eb7d" providerId="Windows Live" clId="Web-{5315FBBD-40B2-45BB-A808-18E77C40AA3A}" dt="2020-04-23T13:32:11.251" v="1"/>
      <pc:docMkLst>
        <pc:docMk/>
      </pc:docMkLst>
      <pc:sldChg chg="addCm">
        <pc:chgData name="Bernard Bérubé" userId="ed5198658931eb7d" providerId="Windows Live" clId="Web-{5315FBBD-40B2-45BB-A808-18E77C40AA3A}" dt="2020-04-23T13:32:11.251" v="1"/>
        <pc:sldMkLst>
          <pc:docMk/>
          <pc:sldMk cId="0" sldId="396"/>
        </pc:sldMkLst>
      </pc:sldChg>
      <pc:sldChg chg="addCm">
        <pc:chgData name="Bernard Bérubé" userId="ed5198658931eb7d" providerId="Windows Live" clId="Web-{5315FBBD-40B2-45BB-A808-18E77C40AA3A}" dt="2020-04-23T13:30:34.329" v="0"/>
        <pc:sldMkLst>
          <pc:docMk/>
          <pc:sldMk cId="2274318254" sldId="449"/>
        </pc:sldMkLst>
      </pc:sldChg>
    </pc:docChg>
  </pc:docChgLst>
  <pc:docChgLst>
    <pc:chgData name="Utilisateur invité" userId="562e23f453436962" providerId="Windows Live" clId="Web-{8A32037B-CDED-4E90-B0A9-F9782F27B6EF}"/>
    <pc:docChg chg="modSld">
      <pc:chgData name="Utilisateur invité" userId="562e23f453436962" providerId="Windows Live" clId="Web-{8A32037B-CDED-4E90-B0A9-F9782F27B6EF}" dt="2020-04-21T19:48:14.328" v="0" actId="1076"/>
      <pc:docMkLst>
        <pc:docMk/>
      </pc:docMkLst>
      <pc:sldChg chg="modSp">
        <pc:chgData name="Utilisateur invité" userId="562e23f453436962" providerId="Windows Live" clId="Web-{8A32037B-CDED-4E90-B0A9-F9782F27B6EF}" dt="2020-04-21T19:48:14.328" v="0" actId="1076"/>
        <pc:sldMkLst>
          <pc:docMk/>
          <pc:sldMk cId="2274318254" sldId="449"/>
        </pc:sldMkLst>
        <pc:picChg chg="mod">
          <ac:chgData name="Utilisateur invité" userId="562e23f453436962" providerId="Windows Live" clId="Web-{8A32037B-CDED-4E90-B0A9-F9782F27B6EF}" dt="2020-04-21T19:48:14.328" v="0" actId="1076"/>
          <ac:picMkLst>
            <pc:docMk/>
            <pc:sldMk cId="2274318254" sldId="449"/>
            <ac:picMk id="2" creationId="{9F8AACFD-3136-459F-A111-C6B4BC6B1C38}"/>
          </ac:picMkLst>
        </pc:picChg>
      </pc:sldChg>
    </pc:docChg>
  </pc:docChgLst>
  <pc:docChgLst>
    <pc:chgData name="Bernard Bérubé" userId="ed5198658931eb7d" providerId="Windows Live" clId="Web-{072D0B31-7A49-49A7-9EDC-95A9BBD1CAC8}"/>
    <pc:docChg chg="addSld delSld modSld">
      <pc:chgData name="Bernard Bérubé" userId="ed5198658931eb7d" providerId="Windows Live" clId="Web-{072D0B31-7A49-49A7-9EDC-95A9BBD1CAC8}" dt="2020-04-17T15:20:11.584" v="94"/>
      <pc:docMkLst>
        <pc:docMk/>
      </pc:docMkLst>
      <pc:sldChg chg="addCm">
        <pc:chgData name="Bernard Bérubé" userId="ed5198658931eb7d" providerId="Windows Live" clId="Web-{072D0B31-7A49-49A7-9EDC-95A9BBD1CAC8}" dt="2020-04-17T15:19:36.194" v="93"/>
        <pc:sldMkLst>
          <pc:docMk/>
          <pc:sldMk cId="0" sldId="304"/>
        </pc:sldMkLst>
      </pc:sldChg>
      <pc:sldChg chg="addSp delSp modSp addCm">
        <pc:chgData name="Bernard Bérubé" userId="ed5198658931eb7d" providerId="Windows Live" clId="Web-{072D0B31-7A49-49A7-9EDC-95A9BBD1CAC8}" dt="2020-04-17T13:41:08.076" v="9"/>
        <pc:sldMkLst>
          <pc:docMk/>
          <pc:sldMk cId="0" sldId="339"/>
        </pc:sldMkLst>
        <pc:picChg chg="add mod">
          <ac:chgData name="Bernard Bérubé" userId="ed5198658931eb7d" providerId="Windows Live" clId="Web-{072D0B31-7A49-49A7-9EDC-95A9BBD1CAC8}" dt="2020-04-17T13:40:59.435" v="8" actId="1076"/>
          <ac:picMkLst>
            <pc:docMk/>
            <pc:sldMk cId="0" sldId="339"/>
            <ac:picMk id="2" creationId="{DA538FF8-E9AE-4B52-954B-32CF17180F84}"/>
          </ac:picMkLst>
        </pc:picChg>
        <pc:picChg chg="del">
          <ac:chgData name="Bernard Bérubé" userId="ed5198658931eb7d" providerId="Windows Live" clId="Web-{072D0B31-7A49-49A7-9EDC-95A9BBD1CAC8}" dt="2020-04-17T13:40:05.418" v="0"/>
          <ac:picMkLst>
            <pc:docMk/>
            <pc:sldMk cId="0" sldId="339"/>
            <ac:picMk id="7" creationId="{00000000-0000-0000-0000-000000000000}"/>
          </ac:picMkLst>
        </pc:picChg>
        <pc:picChg chg="del">
          <ac:chgData name="Bernard Bérubé" userId="ed5198658931eb7d" providerId="Windows Live" clId="Web-{072D0B31-7A49-49A7-9EDC-95A9BBD1CAC8}" dt="2020-04-17T13:40:50.810" v="6"/>
          <ac:picMkLst>
            <pc:docMk/>
            <pc:sldMk cId="0" sldId="339"/>
            <ac:picMk id="945" creationId="{00000000-0000-0000-0000-000000000000}"/>
          </ac:picMkLst>
        </pc:picChg>
      </pc:sldChg>
      <pc:sldChg chg="addSp delSp modSp addCm">
        <pc:chgData name="Bernard Bérubé" userId="ed5198658931eb7d" providerId="Windows Live" clId="Web-{072D0B31-7A49-49A7-9EDC-95A9BBD1CAC8}" dt="2020-04-17T14:30:45.731" v="83"/>
        <pc:sldMkLst>
          <pc:docMk/>
          <pc:sldMk cId="0" sldId="342"/>
        </pc:sldMkLst>
        <pc:spChg chg="add mod">
          <ac:chgData name="Bernard Bérubé" userId="ed5198658931eb7d" providerId="Windows Live" clId="Web-{072D0B31-7A49-49A7-9EDC-95A9BBD1CAC8}" dt="2020-04-17T13:58:17.421" v="38" actId="1076"/>
          <ac:spMkLst>
            <pc:docMk/>
            <pc:sldMk cId="0" sldId="342"/>
            <ac:spMk id="4" creationId="{1EE9FF59-1BAC-46F9-81B2-A4F1056F3A56}"/>
          </ac:spMkLst>
        </pc:spChg>
        <pc:picChg chg="add mod">
          <ac:chgData name="Bernard Bérubé" userId="ed5198658931eb7d" providerId="Windows Live" clId="Web-{072D0B31-7A49-49A7-9EDC-95A9BBD1CAC8}" dt="2020-04-17T13:57:01.246" v="14" actId="1076"/>
          <ac:picMkLst>
            <pc:docMk/>
            <pc:sldMk cId="0" sldId="342"/>
            <ac:picMk id="2" creationId="{C6837FDE-D509-4C8C-B616-000032C85818}"/>
          </ac:picMkLst>
        </pc:picChg>
        <pc:picChg chg="del">
          <ac:chgData name="Bernard Bérubé" userId="ed5198658931eb7d" providerId="Windows Live" clId="Web-{072D0B31-7A49-49A7-9EDC-95A9BBD1CAC8}" dt="2020-04-17T13:56:50.950" v="11"/>
          <ac:picMkLst>
            <pc:docMk/>
            <pc:sldMk cId="0" sldId="342"/>
            <ac:picMk id="975" creationId="{00000000-0000-0000-0000-000000000000}"/>
          </ac:picMkLst>
        </pc:picChg>
      </pc:sldChg>
      <pc:sldChg chg="del">
        <pc:chgData name="Bernard Bérubé" userId="ed5198658931eb7d" providerId="Windows Live" clId="Web-{072D0B31-7A49-49A7-9EDC-95A9BBD1CAC8}" dt="2020-04-17T14:26:49.934" v="39"/>
        <pc:sldMkLst>
          <pc:docMk/>
          <pc:sldMk cId="0" sldId="343"/>
        </pc:sldMkLst>
      </pc:sldChg>
      <pc:sldChg chg="addSp delSp modSp">
        <pc:chgData name="Bernard Bérubé" userId="ed5198658931eb7d" providerId="Windows Live" clId="Web-{072D0B31-7A49-49A7-9EDC-95A9BBD1CAC8}" dt="2020-04-17T14:27:19.512" v="43"/>
        <pc:sldMkLst>
          <pc:docMk/>
          <pc:sldMk cId="0" sldId="344"/>
        </pc:sldMkLst>
        <pc:picChg chg="add del mod">
          <ac:chgData name="Bernard Bérubé" userId="ed5198658931eb7d" providerId="Windows Live" clId="Web-{072D0B31-7A49-49A7-9EDC-95A9BBD1CAC8}" dt="2020-04-17T14:27:19.512" v="43"/>
          <ac:picMkLst>
            <pc:docMk/>
            <pc:sldMk cId="0" sldId="344"/>
            <ac:picMk id="2" creationId="{85652AC2-BEA3-41DB-8989-8C4BE0984E58}"/>
          </ac:picMkLst>
        </pc:picChg>
      </pc:sldChg>
      <pc:sldChg chg="addSp delSp modSp addCm">
        <pc:chgData name="Bernard Bérubé" userId="ed5198658931eb7d" providerId="Windows Live" clId="Web-{072D0B31-7A49-49A7-9EDC-95A9BBD1CAC8}" dt="2020-04-17T15:20:11.584" v="94"/>
        <pc:sldMkLst>
          <pc:docMk/>
          <pc:sldMk cId="0" sldId="351"/>
        </pc:sldMkLst>
        <pc:spChg chg="mod">
          <ac:chgData name="Bernard Bérubé" userId="ed5198658931eb7d" providerId="Windows Live" clId="Web-{072D0B31-7A49-49A7-9EDC-95A9BBD1CAC8}" dt="2020-04-17T14:58:25.830" v="90" actId="1076"/>
          <ac:spMkLst>
            <pc:docMk/>
            <pc:sldMk cId="0" sldId="351"/>
            <ac:spMk id="8" creationId="{00000000-0000-0000-0000-000000000000}"/>
          </ac:spMkLst>
        </pc:spChg>
        <pc:picChg chg="add mod ord">
          <ac:chgData name="Bernard Bérubé" userId="ed5198658931eb7d" providerId="Windows Live" clId="Web-{072D0B31-7A49-49A7-9EDC-95A9BBD1CAC8}" dt="2020-04-17T14:59:22.924" v="92"/>
          <ac:picMkLst>
            <pc:docMk/>
            <pc:sldMk cId="0" sldId="351"/>
            <ac:picMk id="2" creationId="{1E654C97-F8E2-4278-B92B-4E8EEA4A9329}"/>
          </ac:picMkLst>
        </pc:picChg>
        <pc:picChg chg="del">
          <ac:chgData name="Bernard Bérubé" userId="ed5198658931eb7d" providerId="Windows Live" clId="Web-{072D0B31-7A49-49A7-9EDC-95A9BBD1CAC8}" dt="2020-04-17T14:57:46.268" v="84"/>
          <ac:picMkLst>
            <pc:docMk/>
            <pc:sldMk cId="0" sldId="351"/>
            <ac:picMk id="1065" creationId="{00000000-0000-0000-0000-000000000000}"/>
          </ac:picMkLst>
        </pc:picChg>
      </pc:sldChg>
      <pc:sldChg chg="addSp delSp modSp add replId">
        <pc:chgData name="Bernard Bérubé" userId="ed5198658931eb7d" providerId="Windows Live" clId="Web-{072D0B31-7A49-49A7-9EDC-95A9BBD1CAC8}" dt="2020-04-17T14:30:18.262" v="82" actId="1076"/>
        <pc:sldMkLst>
          <pc:docMk/>
          <pc:sldMk cId="2120965130" sldId="450"/>
        </pc:sldMkLst>
        <pc:spChg chg="mod">
          <ac:chgData name="Bernard Bérubé" userId="ed5198658931eb7d" providerId="Windows Live" clId="Web-{072D0B31-7A49-49A7-9EDC-95A9BBD1CAC8}" dt="2020-04-17T14:28:53.653" v="62" actId="20577"/>
          <ac:spMkLst>
            <pc:docMk/>
            <pc:sldMk cId="2120965130" sldId="450"/>
            <ac:spMk id="4" creationId="{1EE9FF59-1BAC-46F9-81B2-A4F1056F3A56}"/>
          </ac:spMkLst>
        </pc:spChg>
        <pc:spChg chg="add mod">
          <ac:chgData name="Bernard Bérubé" userId="ed5198658931eb7d" providerId="Windows Live" clId="Web-{072D0B31-7A49-49A7-9EDC-95A9BBD1CAC8}" dt="2020-04-17T14:30:15.840" v="81" actId="14100"/>
          <ac:spMkLst>
            <pc:docMk/>
            <pc:sldMk cId="2120965130" sldId="450"/>
            <ac:spMk id="6" creationId="{15E9D08B-209E-460A-84C9-E8CA30CD5136}"/>
          </ac:spMkLst>
        </pc:spChg>
        <pc:spChg chg="add mod">
          <ac:chgData name="Bernard Bérubé" userId="ed5198658931eb7d" providerId="Windows Live" clId="Web-{072D0B31-7A49-49A7-9EDC-95A9BBD1CAC8}" dt="2020-04-17T14:30:18.262" v="82" actId="1076"/>
          <ac:spMkLst>
            <pc:docMk/>
            <pc:sldMk cId="2120965130" sldId="450"/>
            <ac:spMk id="12" creationId="{CB8D190A-D192-45AD-8E10-5A088D8B2C2B}"/>
          </ac:spMkLst>
        </pc:spChg>
        <pc:spChg chg="mod">
          <ac:chgData name="Bernard Bérubé" userId="ed5198658931eb7d" providerId="Windows Live" clId="Web-{072D0B31-7A49-49A7-9EDC-95A9BBD1CAC8}" dt="2020-04-17T14:29:05.606" v="66" actId="1076"/>
          <ac:spMkLst>
            <pc:docMk/>
            <pc:sldMk cId="2120965130" sldId="450"/>
            <ac:spMk id="974" creationId="{00000000-0000-0000-0000-000000000000}"/>
          </ac:spMkLst>
        </pc:spChg>
        <pc:picChg chg="del">
          <ac:chgData name="Bernard Bérubé" userId="ed5198658931eb7d" providerId="Windows Live" clId="Web-{072D0B31-7A49-49A7-9EDC-95A9BBD1CAC8}" dt="2020-04-17T14:27:44.902" v="48"/>
          <ac:picMkLst>
            <pc:docMk/>
            <pc:sldMk cId="2120965130" sldId="450"/>
            <ac:picMk id="2" creationId="{C6837FDE-D509-4C8C-B616-000032C85818}"/>
          </ac:picMkLst>
        </pc:picChg>
        <pc:picChg chg="add mod">
          <ac:chgData name="Bernard Bérubé" userId="ed5198658931eb7d" providerId="Windows Live" clId="Web-{072D0B31-7A49-49A7-9EDC-95A9BBD1CAC8}" dt="2020-04-17T14:29:21.809" v="70" actId="1076"/>
          <ac:picMkLst>
            <pc:docMk/>
            <pc:sldMk cId="2120965130" sldId="450"/>
            <ac:picMk id="3" creationId="{7797E420-D26C-4660-B4BB-3DAEF6217727}"/>
          </ac:picMkLst>
        </pc:picChg>
      </pc:sldChg>
    </pc:docChg>
  </pc:docChgLst>
  <pc:docChgLst>
    <pc:chgData name="Bernard Bérubé" userId="ed5198658931eb7d" providerId="Windows Live" clId="Web-{4FF1036F-66FD-46C7-AA87-9118727A0BEB}"/>
    <pc:docChg chg="modSld">
      <pc:chgData name="Bernard Bérubé" userId="ed5198658931eb7d" providerId="Windows Live" clId="Web-{4FF1036F-66FD-46C7-AA87-9118727A0BEB}" dt="2020-04-15T20:36:42.577" v="27" actId="1076"/>
      <pc:docMkLst>
        <pc:docMk/>
      </pc:docMkLst>
      <pc:sldChg chg="addSp delSp modSp addCm modCm">
        <pc:chgData name="Bernard Bérubé" userId="ed5198658931eb7d" providerId="Windows Live" clId="Web-{4FF1036F-66FD-46C7-AA87-9118727A0BEB}" dt="2020-04-15T20:34:15.827" v="20" actId="1076"/>
        <pc:sldMkLst>
          <pc:docMk/>
          <pc:sldMk cId="0" sldId="311"/>
        </pc:sldMkLst>
        <pc:spChg chg="add del mod">
          <ac:chgData name="Bernard Bérubé" userId="ed5198658931eb7d" providerId="Windows Live" clId="Web-{4FF1036F-66FD-46C7-AA87-9118727A0BEB}" dt="2020-04-15T20:33:02.186" v="8"/>
          <ac:spMkLst>
            <pc:docMk/>
            <pc:sldMk cId="0" sldId="311"/>
            <ac:spMk id="5" creationId="{D9703500-B818-4E3E-A340-AB2F6961EEE4}"/>
          </ac:spMkLst>
        </pc:spChg>
        <pc:spChg chg="add mod">
          <ac:chgData name="Bernard Bérubé" userId="ed5198658931eb7d" providerId="Windows Live" clId="Web-{4FF1036F-66FD-46C7-AA87-9118727A0BEB}" dt="2020-04-15T20:34:15.827" v="20" actId="1076"/>
          <ac:spMkLst>
            <pc:docMk/>
            <pc:sldMk cId="0" sldId="311"/>
            <ac:spMk id="6" creationId="{4FBA2C6B-3AC9-4B3B-B403-3781108AE8A6}"/>
          </ac:spMkLst>
        </pc:spChg>
        <pc:picChg chg="add mod">
          <ac:chgData name="Bernard Bérubé" userId="ed5198658931eb7d" providerId="Windows Live" clId="Web-{4FF1036F-66FD-46C7-AA87-9118727A0BEB}" dt="2020-04-15T20:33:59.967" v="16" actId="1076"/>
          <ac:picMkLst>
            <pc:docMk/>
            <pc:sldMk cId="0" sldId="311"/>
            <ac:picMk id="2" creationId="{86958BD7-09B8-4998-850C-4D62184EB1B8}"/>
          </ac:picMkLst>
        </pc:picChg>
        <pc:picChg chg="del">
          <ac:chgData name="Bernard Bérubé" userId="ed5198658931eb7d" providerId="Windows Live" clId="Web-{4FF1036F-66FD-46C7-AA87-9118727A0BEB}" dt="2020-04-15T20:32:39.857" v="3"/>
          <ac:picMkLst>
            <pc:docMk/>
            <pc:sldMk cId="0" sldId="311"/>
            <ac:picMk id="651" creationId="{00000000-0000-0000-0000-000000000000}"/>
          </ac:picMkLst>
        </pc:picChg>
      </pc:sldChg>
      <pc:sldChg chg="addSp delSp modSp">
        <pc:chgData name="Bernard Bérubé" userId="ed5198658931eb7d" providerId="Windows Live" clId="Web-{4FF1036F-66FD-46C7-AA87-9118727A0BEB}" dt="2020-04-15T20:36:42.577" v="27" actId="1076"/>
        <pc:sldMkLst>
          <pc:docMk/>
          <pc:sldMk cId="0" sldId="312"/>
        </pc:sldMkLst>
        <pc:spChg chg="add mod">
          <ac:chgData name="Bernard Bérubé" userId="ed5198658931eb7d" providerId="Windows Live" clId="Web-{4FF1036F-66FD-46C7-AA87-9118727A0BEB}" dt="2020-04-15T20:36:42.577" v="27" actId="1076"/>
          <ac:spMkLst>
            <pc:docMk/>
            <pc:sldMk cId="0" sldId="312"/>
            <ac:spMk id="4" creationId="{B2794588-D5C2-41E6-A985-69008D168AF8}"/>
          </ac:spMkLst>
        </pc:spChg>
        <pc:picChg chg="add mod">
          <ac:chgData name="Bernard Bérubé" userId="ed5198658931eb7d" providerId="Windows Live" clId="Web-{4FF1036F-66FD-46C7-AA87-9118727A0BEB}" dt="2020-04-15T20:36:24.343" v="25"/>
          <ac:picMkLst>
            <pc:docMk/>
            <pc:sldMk cId="0" sldId="312"/>
            <ac:picMk id="2" creationId="{AF58B6C3-1D57-4DAA-91A1-EA1B37A79A49}"/>
          </ac:picMkLst>
        </pc:picChg>
        <pc:picChg chg="del">
          <ac:chgData name="Bernard Bérubé" userId="ed5198658931eb7d" providerId="Windows Live" clId="Web-{4FF1036F-66FD-46C7-AA87-9118727A0BEB}" dt="2020-04-15T20:36:14.124" v="22"/>
          <ac:picMkLst>
            <pc:docMk/>
            <pc:sldMk cId="0" sldId="312"/>
            <ac:picMk id="665" creationId="{00000000-0000-0000-0000-000000000000}"/>
          </ac:picMkLst>
        </pc:picChg>
      </pc:sldChg>
    </pc:docChg>
  </pc:docChgLst>
  <pc:docChgLst>
    <pc:chgData name="Utilisateur invité" userId="562e23f453436962" providerId="Windows Live" clId="Web-{AAE364AB-25EB-48B5-A8CB-E06D5C4B67D2}"/>
    <pc:docChg chg="addSld modSld">
      <pc:chgData name="Utilisateur invité" userId="562e23f453436962" providerId="Windows Live" clId="Web-{AAE364AB-25EB-48B5-A8CB-E06D5C4B67D2}" dt="2020-04-14T16:10:29.520" v="34" actId="14100"/>
      <pc:docMkLst>
        <pc:docMk/>
      </pc:docMkLst>
      <pc:sldChg chg="addSp delSp modSp new">
        <pc:chgData name="Utilisateur invité" userId="562e23f453436962" providerId="Windows Live" clId="Web-{AAE364AB-25EB-48B5-A8CB-E06D5C4B67D2}" dt="2020-04-14T16:10:29.520" v="34" actId="14100"/>
        <pc:sldMkLst>
          <pc:docMk/>
          <pc:sldMk cId="3353575799" sldId="441"/>
        </pc:sldMkLst>
        <pc:spChg chg="mod">
          <ac:chgData name="Utilisateur invité" userId="562e23f453436962" providerId="Windows Live" clId="Web-{AAE364AB-25EB-48B5-A8CB-E06D5C4B67D2}" dt="2020-04-14T16:10:29.520" v="34" actId="14100"/>
          <ac:spMkLst>
            <pc:docMk/>
            <pc:sldMk cId="3353575799" sldId="441"/>
            <ac:spMk id="2" creationId="{6C1780FE-29B0-43E9-B4A7-117FAEA59FDA}"/>
          </ac:spMkLst>
        </pc:spChg>
        <pc:spChg chg="del">
          <ac:chgData name="Utilisateur invité" userId="562e23f453436962" providerId="Windows Live" clId="Web-{AAE364AB-25EB-48B5-A8CB-E06D5C4B67D2}" dt="2020-04-14T16:06:55.592" v="6"/>
          <ac:spMkLst>
            <pc:docMk/>
            <pc:sldMk cId="3353575799" sldId="441"/>
            <ac:spMk id="3" creationId="{E14E82D8-D450-412D-AFEF-7EC54097092F}"/>
          </ac:spMkLst>
        </pc:spChg>
        <pc:spChg chg="add mod">
          <ac:chgData name="Utilisateur invité" userId="562e23f453436962" providerId="Windows Live" clId="Web-{AAE364AB-25EB-48B5-A8CB-E06D5C4B67D2}" dt="2020-04-14T16:07:45.327" v="19" actId="688"/>
          <ac:spMkLst>
            <pc:docMk/>
            <pc:sldMk cId="3353575799" sldId="441"/>
            <ac:spMk id="6" creationId="{DD1AA9F3-1B27-454A-84A2-A5F1D0A94B1C}"/>
          </ac:spMkLst>
        </pc:spChg>
        <pc:graphicFrameChg chg="add mod modGraphic">
          <ac:chgData name="Utilisateur invité" userId="562e23f453436962" providerId="Windows Live" clId="Web-{AAE364AB-25EB-48B5-A8CB-E06D5C4B67D2}" dt="2020-04-14T16:08:24.094" v="25"/>
          <ac:graphicFrameMkLst>
            <pc:docMk/>
            <pc:sldMk cId="3353575799" sldId="441"/>
            <ac:graphicFrameMk id="5" creationId="{8E31FC57-B2AC-4B5A-B104-BBCBF4D84BCC}"/>
          </ac:graphicFrameMkLst>
        </pc:graphicFrameChg>
      </pc:sldChg>
    </pc:docChg>
  </pc:docChgLst>
  <pc:docChgLst>
    <pc:chgData name="Bernard Bérubé" userId="ed5198658931eb7d" providerId="Windows Live" clId="Web-{BCA8CDB4-7BDD-4120-BED2-72362967A15A}"/>
    <pc:docChg chg="modSld">
      <pc:chgData name="Bernard Bérubé" userId="ed5198658931eb7d" providerId="Windows Live" clId="Web-{BCA8CDB4-7BDD-4120-BED2-72362967A15A}" dt="2020-04-23T13:15:00.019" v="27" actId="20577"/>
      <pc:docMkLst>
        <pc:docMk/>
      </pc:docMkLst>
      <pc:sldChg chg="modSp">
        <pc:chgData name="Bernard Bérubé" userId="ed5198658931eb7d" providerId="Windows Live" clId="Web-{BCA8CDB4-7BDD-4120-BED2-72362967A15A}" dt="2020-04-23T13:15:00.019" v="27" actId="20577"/>
        <pc:sldMkLst>
          <pc:docMk/>
          <pc:sldMk cId="0" sldId="378"/>
        </pc:sldMkLst>
        <pc:spChg chg="mod">
          <ac:chgData name="Bernard Bérubé" userId="ed5198658931eb7d" providerId="Windows Live" clId="Web-{BCA8CDB4-7BDD-4120-BED2-72362967A15A}" dt="2020-04-23T13:15:00.019" v="27" actId="20577"/>
          <ac:spMkLst>
            <pc:docMk/>
            <pc:sldMk cId="0" sldId="378"/>
            <ac:spMk id="1326" creationId="{00000000-0000-0000-0000-000000000000}"/>
          </ac:spMkLst>
        </pc:spChg>
      </pc:sldChg>
      <pc:sldChg chg="addSp delSp modSp">
        <pc:chgData name="Bernard Bérubé" userId="ed5198658931eb7d" providerId="Windows Live" clId="Web-{BCA8CDB4-7BDD-4120-BED2-72362967A15A}" dt="2020-04-23T13:12:53.983" v="9" actId="1076"/>
        <pc:sldMkLst>
          <pc:docMk/>
          <pc:sldMk cId="2274318254" sldId="449"/>
        </pc:sldMkLst>
        <pc:picChg chg="del">
          <ac:chgData name="Bernard Bérubé" userId="ed5198658931eb7d" providerId="Windows Live" clId="Web-{BCA8CDB4-7BDD-4120-BED2-72362967A15A}" dt="2020-04-23T13:11:22.308" v="0"/>
          <ac:picMkLst>
            <pc:docMk/>
            <pc:sldMk cId="2274318254" sldId="449"/>
            <ac:picMk id="2" creationId="{9F8AACFD-3136-459F-A111-C6B4BC6B1C38}"/>
          </ac:picMkLst>
        </pc:picChg>
        <pc:picChg chg="add mod ord">
          <ac:chgData name="Bernard Bérubé" userId="ed5198658931eb7d" providerId="Windows Live" clId="Web-{BCA8CDB4-7BDD-4120-BED2-72362967A15A}" dt="2020-04-23T13:12:07.826" v="7" actId="1076"/>
          <ac:picMkLst>
            <pc:docMk/>
            <pc:sldMk cId="2274318254" sldId="449"/>
            <ac:picMk id="3" creationId="{26B069AF-4F8F-484E-9939-0C7CBE4D8413}"/>
          </ac:picMkLst>
        </pc:picChg>
        <pc:picChg chg="mod">
          <ac:chgData name="Bernard Bérubé" userId="ed5198658931eb7d" providerId="Windows Live" clId="Web-{BCA8CDB4-7BDD-4120-BED2-72362967A15A}" dt="2020-04-23T13:12:53.983" v="9" actId="1076"/>
          <ac:picMkLst>
            <pc:docMk/>
            <pc:sldMk cId="2274318254" sldId="449"/>
            <ac:picMk id="12" creationId="{045E0490-D526-4FB4-965A-16F0CB1295F0}"/>
          </ac:picMkLst>
        </pc:picChg>
      </pc:sldChg>
    </pc:docChg>
  </pc:docChgLst>
  <pc:docChgLst>
    <pc:chgData name="Bernard Bérubé" userId="ed5198658931eb7d" providerId="Windows Live" clId="Web-{36D05F1A-AEAE-4806-BA89-8289B6DD14E0}"/>
    <pc:docChg chg="">
      <pc:chgData name="Bernard Bérubé" userId="ed5198658931eb7d" providerId="Windows Live" clId="Web-{36D05F1A-AEAE-4806-BA89-8289B6DD14E0}" dt="2020-04-14T14:29:01.838" v="0"/>
      <pc:docMkLst>
        <pc:docMk/>
      </pc:docMkLst>
      <pc:sldChg chg="addCm">
        <pc:chgData name="Bernard Bérubé" userId="ed5198658931eb7d" providerId="Windows Live" clId="Web-{36D05F1A-AEAE-4806-BA89-8289B6DD14E0}" dt="2020-04-14T14:29:01.838" v="0"/>
        <pc:sldMkLst>
          <pc:docMk/>
          <pc:sldMk cId="0" sldId="342"/>
        </pc:sldMkLst>
      </pc:sldChg>
    </pc:docChg>
  </pc:docChgLst>
  <pc:docChgLst>
    <pc:chgData name="Utilisateur invité" userId="562e23f453436962" providerId="Windows Live" clId="Web-{31B5C480-C712-4DFC-A64D-F1436B073DDE}"/>
    <pc:docChg chg="modSld">
      <pc:chgData name="Utilisateur invité" userId="562e23f453436962" providerId="Windows Live" clId="Web-{31B5C480-C712-4DFC-A64D-F1436B073DDE}" dt="2020-05-04T21:52:07.741" v="73" actId="1076"/>
      <pc:docMkLst>
        <pc:docMk/>
      </pc:docMkLst>
      <pc:sldChg chg="addSp delSp modSp delCm">
        <pc:chgData name="Utilisateur invité" userId="562e23f453436962" providerId="Windows Live" clId="Web-{31B5C480-C712-4DFC-A64D-F1436B073DDE}" dt="2020-05-04T21:31:20.560" v="53" actId="14100"/>
        <pc:sldMkLst>
          <pc:docMk/>
          <pc:sldMk cId="0" sldId="396"/>
        </pc:sldMkLst>
        <pc:spChg chg="add del mod">
          <ac:chgData name="Utilisateur invité" userId="562e23f453436962" providerId="Windows Live" clId="Web-{31B5C480-C712-4DFC-A64D-F1436B073DDE}" dt="2020-05-04T21:30:23.935" v="42"/>
          <ac:spMkLst>
            <pc:docMk/>
            <pc:sldMk cId="0" sldId="396"/>
            <ac:spMk id="12" creationId="{184F89CE-C8E3-403C-9438-9E3571D3FD53}"/>
          </ac:spMkLst>
        </pc:spChg>
        <pc:spChg chg="add del mod">
          <ac:chgData name="Utilisateur invité" userId="562e23f453436962" providerId="Windows Live" clId="Web-{31B5C480-C712-4DFC-A64D-F1436B073DDE}" dt="2020-05-04T21:30:44.185" v="47"/>
          <ac:spMkLst>
            <pc:docMk/>
            <pc:sldMk cId="0" sldId="396"/>
            <ac:spMk id="13" creationId="{E9F2E0C1-D977-4B4F-803D-C9DC7255F898}"/>
          </ac:spMkLst>
        </pc:spChg>
        <pc:spChg chg="add del mod">
          <ac:chgData name="Utilisateur invité" userId="562e23f453436962" providerId="Windows Live" clId="Web-{31B5C480-C712-4DFC-A64D-F1436B073DDE}" dt="2020-05-04T21:30:49.763" v="49"/>
          <ac:spMkLst>
            <pc:docMk/>
            <pc:sldMk cId="0" sldId="396"/>
            <ac:spMk id="14" creationId="{A6DC87B7-4D94-460F-9F81-18BDE323A82A}"/>
          </ac:spMkLst>
        </pc:spChg>
        <pc:spChg chg="del mod">
          <ac:chgData name="Utilisateur invité" userId="562e23f453436962" providerId="Windows Live" clId="Web-{31B5C480-C712-4DFC-A64D-F1436B073DDE}" dt="2020-05-04T21:21:33.197" v="21"/>
          <ac:spMkLst>
            <pc:docMk/>
            <pc:sldMk cId="0" sldId="396"/>
            <ac:spMk id="17" creationId="{00000000-0000-0000-0000-000000000000}"/>
          </ac:spMkLst>
        </pc:spChg>
        <pc:spChg chg="del mod">
          <ac:chgData name="Utilisateur invité" userId="562e23f453436962" providerId="Windows Live" clId="Web-{31B5C480-C712-4DFC-A64D-F1436B073DDE}" dt="2020-05-04T21:21:30.072" v="20"/>
          <ac:spMkLst>
            <pc:docMk/>
            <pc:sldMk cId="0" sldId="396"/>
            <ac:spMk id="18" creationId="{00000000-0000-0000-0000-000000000000}"/>
          </ac:spMkLst>
        </pc:spChg>
        <pc:spChg chg="del mod">
          <ac:chgData name="Utilisateur invité" userId="562e23f453436962" providerId="Windows Live" clId="Web-{31B5C480-C712-4DFC-A64D-F1436B073DDE}" dt="2020-05-04T21:21:36.040" v="22"/>
          <ac:spMkLst>
            <pc:docMk/>
            <pc:sldMk cId="0" sldId="396"/>
            <ac:spMk id="19" creationId="{00000000-0000-0000-0000-000000000000}"/>
          </ac:spMkLst>
        </pc:spChg>
        <pc:spChg chg="add mod">
          <ac:chgData name="Utilisateur invité" userId="562e23f453436962" providerId="Windows Live" clId="Web-{31B5C480-C712-4DFC-A64D-F1436B073DDE}" dt="2020-05-04T21:30:38.607" v="45" actId="14100"/>
          <ac:spMkLst>
            <pc:docMk/>
            <pc:sldMk cId="0" sldId="396"/>
            <ac:spMk id="21" creationId="{8A84DAA1-7AB3-4D55-9D85-D3C2A95EDCC2}"/>
          </ac:spMkLst>
        </pc:spChg>
        <pc:spChg chg="add mod">
          <ac:chgData name="Utilisateur invité" userId="562e23f453436962" providerId="Windows Live" clId="Web-{31B5C480-C712-4DFC-A64D-F1436B073DDE}" dt="2020-05-04T21:31:20.560" v="53" actId="14100"/>
          <ac:spMkLst>
            <pc:docMk/>
            <pc:sldMk cId="0" sldId="396"/>
            <ac:spMk id="22" creationId="{46DFD0BB-D61C-408F-99C9-C2A01D5A12AD}"/>
          </ac:spMkLst>
        </pc:spChg>
        <pc:spChg chg="add mod">
          <ac:chgData name="Utilisateur invité" userId="562e23f453436962" providerId="Windows Live" clId="Web-{31B5C480-C712-4DFC-A64D-F1436B073DDE}" dt="2020-05-04T21:31:08.341" v="52" actId="14100"/>
          <ac:spMkLst>
            <pc:docMk/>
            <pc:sldMk cId="0" sldId="396"/>
            <ac:spMk id="23" creationId="{C8185AF0-5B77-417B-AE9F-573C739ECE7A}"/>
          </ac:spMkLst>
        </pc:spChg>
        <pc:picChg chg="add del mod">
          <ac:chgData name="Utilisateur invité" userId="562e23f453436962" providerId="Windows Live" clId="Web-{31B5C480-C712-4DFC-A64D-F1436B073DDE}" dt="2020-05-04T21:29:55.653" v="33"/>
          <ac:picMkLst>
            <pc:docMk/>
            <pc:sldMk cId="0" sldId="396"/>
            <ac:picMk id="3" creationId="{15A44C4E-6D66-4492-8C0C-D6E615673B48}"/>
          </ac:picMkLst>
        </pc:picChg>
        <pc:picChg chg="add mod">
          <ac:chgData name="Utilisateur invité" userId="562e23f453436962" providerId="Windows Live" clId="Web-{31B5C480-C712-4DFC-A64D-F1436B073DDE}" dt="2020-05-04T21:30:09.060" v="37" actId="14100"/>
          <ac:picMkLst>
            <pc:docMk/>
            <pc:sldMk cId="0" sldId="396"/>
            <ac:picMk id="5" creationId="{63919CF4-6E24-4A94-8A95-10285CA34A2D}"/>
          </ac:picMkLst>
        </pc:picChg>
        <pc:picChg chg="add del mod">
          <ac:chgData name="Utilisateur invité" userId="562e23f453436962" providerId="Windows Live" clId="Web-{31B5C480-C712-4DFC-A64D-F1436B073DDE}" dt="2020-05-04T21:30:14.247" v="39"/>
          <ac:picMkLst>
            <pc:docMk/>
            <pc:sldMk cId="0" sldId="396"/>
            <ac:picMk id="11" creationId="{48236760-AAAA-46FB-8045-AD030D567581}"/>
          </ac:picMkLst>
        </pc:picChg>
        <pc:picChg chg="add mod">
          <ac:chgData name="Utilisateur invité" userId="562e23f453436962" providerId="Windows Live" clId="Web-{31B5C480-C712-4DFC-A64D-F1436B073DDE}" dt="2020-05-04T21:30:17.075" v="40" actId="1076"/>
          <ac:picMkLst>
            <pc:docMk/>
            <pc:sldMk cId="0" sldId="396"/>
            <ac:picMk id="20" creationId="{07485378-EAE5-49CC-95A6-F21B9FC376A0}"/>
          </ac:picMkLst>
        </pc:picChg>
        <pc:picChg chg="add del mod">
          <ac:chgData name="Utilisateur invité" userId="562e23f453436962" providerId="Windows Live" clId="Web-{31B5C480-C712-4DFC-A64D-F1436B073DDE}" dt="2020-05-04T21:20:31.118" v="6"/>
          <ac:picMkLst>
            <pc:docMk/>
            <pc:sldMk cId="0" sldId="396"/>
            <ac:picMk id="1026" creationId="{00000000-0000-0000-0000-000000000000}"/>
          </ac:picMkLst>
        </pc:picChg>
        <pc:picChg chg="del">
          <ac:chgData name="Utilisateur invité" userId="562e23f453436962" providerId="Windows Live" clId="Web-{31B5C480-C712-4DFC-A64D-F1436B073DDE}" dt="2020-05-04T21:20:52.415" v="11"/>
          <ac:picMkLst>
            <pc:docMk/>
            <pc:sldMk cId="0" sldId="396"/>
            <ac:picMk id="1478" creationId="{00000000-0000-0000-0000-000000000000}"/>
          </ac:picMkLst>
        </pc:picChg>
      </pc:sldChg>
      <pc:sldChg chg="addSp delSp modSp">
        <pc:chgData name="Utilisateur invité" userId="562e23f453436962" providerId="Windows Live" clId="Web-{31B5C480-C712-4DFC-A64D-F1436B073DDE}" dt="2020-05-04T21:52:07.741" v="73" actId="1076"/>
        <pc:sldMkLst>
          <pc:docMk/>
          <pc:sldMk cId="0" sldId="401"/>
        </pc:sldMkLst>
        <pc:spChg chg="mod">
          <ac:chgData name="Utilisateur invité" userId="562e23f453436962" providerId="Windows Live" clId="Web-{31B5C480-C712-4DFC-A64D-F1436B073DDE}" dt="2020-05-04T21:51:15.600" v="60" actId="1076"/>
          <ac:spMkLst>
            <pc:docMk/>
            <pc:sldMk cId="0" sldId="401"/>
            <ac:spMk id="1514" creationId="{00000000-0000-0000-0000-000000000000}"/>
          </ac:spMkLst>
        </pc:spChg>
        <pc:picChg chg="add mod">
          <ac:chgData name="Utilisateur invité" userId="562e23f453436962" providerId="Windows Live" clId="Web-{31B5C480-C712-4DFC-A64D-F1436B073DDE}" dt="2020-05-04T21:51:49.053" v="68" actId="14100"/>
          <ac:picMkLst>
            <pc:docMk/>
            <pc:sldMk cId="0" sldId="401"/>
            <ac:picMk id="4" creationId="{BC121F30-89D5-4AD4-AA59-F81588D4BF99}"/>
          </ac:picMkLst>
        </pc:picChg>
        <pc:picChg chg="del mod">
          <ac:chgData name="Utilisateur invité" userId="562e23f453436962" providerId="Windows Live" clId="Web-{31B5C480-C712-4DFC-A64D-F1436B073DDE}" dt="2020-05-04T21:51:39.740" v="66"/>
          <ac:picMkLst>
            <pc:docMk/>
            <pc:sldMk cId="0" sldId="401"/>
            <ac:picMk id="7" creationId="{00000000-0000-0000-0000-000000000000}"/>
          </ac:picMkLst>
        </pc:picChg>
        <pc:picChg chg="add mod">
          <ac:chgData name="Utilisateur invité" userId="562e23f453436962" providerId="Windows Live" clId="Web-{31B5C480-C712-4DFC-A64D-F1436B073DDE}" dt="2020-05-04T21:51:52.475" v="69" actId="14100"/>
          <ac:picMkLst>
            <pc:docMk/>
            <pc:sldMk cId="0" sldId="401"/>
            <ac:picMk id="10" creationId="{C576D99E-5C63-4CF4-A8CC-1FD04BBF463E}"/>
          </ac:picMkLst>
        </pc:picChg>
        <pc:picChg chg="add mod">
          <ac:chgData name="Utilisateur invité" userId="562e23f453436962" providerId="Windows Live" clId="Web-{31B5C480-C712-4DFC-A64D-F1436B073DDE}" dt="2020-05-04T21:52:07.741" v="73" actId="1076"/>
          <ac:picMkLst>
            <pc:docMk/>
            <pc:sldMk cId="0" sldId="401"/>
            <ac:picMk id="11" creationId="{55108BD5-D8CF-4A9B-B45A-ADE81FFE48B9}"/>
          </ac:picMkLst>
        </pc:picChg>
        <pc:picChg chg="del mod">
          <ac:chgData name="Utilisateur invité" userId="562e23f453436962" providerId="Windows Live" clId="Web-{31B5C480-C712-4DFC-A64D-F1436B073DDE}" dt="2020-05-04T21:52:07.475" v="72"/>
          <ac:picMkLst>
            <pc:docMk/>
            <pc:sldMk cId="0" sldId="401"/>
            <ac:picMk id="1513" creationId="{00000000-0000-0000-0000-000000000000}"/>
          </ac:picMkLst>
        </pc:picChg>
        <pc:picChg chg="del mod">
          <ac:chgData name="Utilisateur invité" userId="562e23f453436962" providerId="Windows Live" clId="Web-{31B5C480-C712-4DFC-A64D-F1436B073DDE}" dt="2020-05-04T21:51:01.928" v="57"/>
          <ac:picMkLst>
            <pc:docMk/>
            <pc:sldMk cId="0" sldId="401"/>
            <ac:picMk id="2050" creationId="{00000000-0000-0000-0000-000000000000}"/>
          </ac:picMkLst>
        </pc:picChg>
      </pc:sldChg>
    </pc:docChg>
  </pc:docChgLst>
  <pc:docChgLst>
    <pc:chgData name="Utilisateur invité" userId="562e23f453436962" providerId="Windows Live" clId="Web-{39AA4FAF-452C-47F3-A874-0798D759C757}"/>
    <pc:docChg chg="modSld">
      <pc:chgData name="Utilisateur invité" userId="562e23f453436962" providerId="Windows Live" clId="Web-{39AA4FAF-452C-47F3-A874-0798D759C757}" dt="2020-04-03T20:32:50.440" v="43" actId="1076"/>
      <pc:docMkLst>
        <pc:docMk/>
      </pc:docMkLst>
      <pc:sldChg chg="addSp modSp">
        <pc:chgData name="Utilisateur invité" userId="562e23f453436962" providerId="Windows Live" clId="Web-{39AA4FAF-452C-47F3-A874-0798D759C757}" dt="2020-04-03T20:25:06.282" v="14" actId="14100"/>
        <pc:sldMkLst>
          <pc:docMk/>
          <pc:sldMk cId="0" sldId="391"/>
        </pc:sldMkLst>
        <pc:spChg chg="mod">
          <ac:chgData name="Utilisateur invité" userId="562e23f453436962" providerId="Windows Live" clId="Web-{39AA4FAF-452C-47F3-A874-0798D759C757}" dt="2020-04-03T20:25:06.282" v="14" actId="14100"/>
          <ac:spMkLst>
            <pc:docMk/>
            <pc:sldMk cId="0" sldId="391"/>
            <ac:spMk id="8" creationId="{00000000-0000-0000-0000-000000000000}"/>
          </ac:spMkLst>
        </pc:spChg>
        <pc:picChg chg="add mod">
          <ac:chgData name="Utilisateur invité" userId="562e23f453436962" providerId="Windows Live" clId="Web-{39AA4FAF-452C-47F3-A874-0798D759C757}" dt="2020-04-03T20:24:59.625" v="13" actId="1076"/>
          <ac:picMkLst>
            <pc:docMk/>
            <pc:sldMk cId="0" sldId="391"/>
            <ac:picMk id="2" creationId="{546446E9-F6EE-4C60-8C04-1938E32B1E3B}"/>
          </ac:picMkLst>
        </pc:picChg>
      </pc:sldChg>
      <pc:sldChg chg="addSp modSp">
        <pc:chgData name="Utilisateur invité" userId="562e23f453436962" providerId="Windows Live" clId="Web-{39AA4FAF-452C-47F3-A874-0798D759C757}" dt="2020-04-03T20:32:50.440" v="43" actId="1076"/>
        <pc:sldMkLst>
          <pc:docMk/>
          <pc:sldMk cId="0" sldId="392"/>
        </pc:sldMkLst>
        <pc:picChg chg="add mod">
          <ac:chgData name="Utilisateur invité" userId="562e23f453436962" providerId="Windows Live" clId="Web-{39AA4FAF-452C-47F3-A874-0798D759C757}" dt="2020-04-03T20:24:45.344" v="11" actId="1076"/>
          <ac:picMkLst>
            <pc:docMk/>
            <pc:sldMk cId="0" sldId="392"/>
            <ac:picMk id="2" creationId="{5DC63C4A-831E-4A4C-9618-678D594F7866}"/>
          </ac:picMkLst>
        </pc:picChg>
        <pc:picChg chg="add mod">
          <ac:chgData name="Utilisateur invité" userId="562e23f453436962" providerId="Windows Live" clId="Web-{39AA4FAF-452C-47F3-A874-0798D759C757}" dt="2020-04-03T20:32:50.440" v="43" actId="1076"/>
          <ac:picMkLst>
            <pc:docMk/>
            <pc:sldMk cId="0" sldId="392"/>
            <ac:picMk id="3" creationId="{996413C0-13FC-45CF-85E4-6BCBE079CE04}"/>
          </ac:picMkLst>
        </pc:picChg>
      </pc:sldChg>
      <pc:sldChg chg="addSp modSp">
        <pc:chgData name="Utilisateur invité" userId="562e23f453436962" providerId="Windows Live" clId="Web-{39AA4FAF-452C-47F3-A874-0798D759C757}" dt="2020-04-03T20:24:17.577" v="9" actId="14100"/>
        <pc:sldMkLst>
          <pc:docMk/>
          <pc:sldMk cId="0" sldId="393"/>
        </pc:sldMkLst>
        <pc:spChg chg="mod">
          <ac:chgData name="Utilisateur invité" userId="562e23f453436962" providerId="Windows Live" clId="Web-{39AA4FAF-452C-47F3-A874-0798D759C757}" dt="2020-04-03T20:24:17.577" v="9" actId="14100"/>
          <ac:spMkLst>
            <pc:docMk/>
            <pc:sldMk cId="0" sldId="393"/>
            <ac:spMk id="10" creationId="{00000000-0000-0000-0000-000000000000}"/>
          </ac:spMkLst>
        </pc:spChg>
        <pc:picChg chg="add mod">
          <ac:chgData name="Utilisateur invité" userId="562e23f453436962" providerId="Windows Live" clId="Web-{39AA4FAF-452C-47F3-A874-0798D759C757}" dt="2020-04-03T20:23:53.701" v="7" actId="1076"/>
          <ac:picMkLst>
            <pc:docMk/>
            <pc:sldMk cId="0" sldId="393"/>
            <ac:picMk id="2" creationId="{46FD3EFE-2FE7-4972-B13F-C49BAC8705E1}"/>
          </ac:picMkLst>
        </pc:picChg>
      </pc:sldChg>
      <pc:sldChg chg="addSp modSp">
        <pc:chgData name="Utilisateur invité" userId="562e23f453436962" providerId="Windows Live" clId="Web-{39AA4FAF-452C-47F3-A874-0798D759C757}" dt="2020-04-03T20:32:19.454" v="41" actId="1076"/>
        <pc:sldMkLst>
          <pc:docMk/>
          <pc:sldMk cId="0" sldId="397"/>
        </pc:sldMkLst>
        <pc:picChg chg="add mod">
          <ac:chgData name="Utilisateur invité" userId="562e23f453436962" providerId="Windows Live" clId="Web-{39AA4FAF-452C-47F3-A874-0798D759C757}" dt="2020-04-03T20:28:05.851" v="17" actId="14100"/>
          <ac:picMkLst>
            <pc:docMk/>
            <pc:sldMk cId="0" sldId="397"/>
            <ac:picMk id="2" creationId="{99A58091-CD9B-4475-A988-C781405E26FB}"/>
          </ac:picMkLst>
        </pc:picChg>
        <pc:picChg chg="add mod">
          <ac:chgData name="Utilisateur invité" userId="562e23f453436962" providerId="Windows Live" clId="Web-{39AA4FAF-452C-47F3-A874-0798D759C757}" dt="2020-04-03T20:32:19.454" v="41" actId="1076"/>
          <ac:picMkLst>
            <pc:docMk/>
            <pc:sldMk cId="0" sldId="397"/>
            <ac:picMk id="3" creationId="{E350148E-2B12-4E5E-BDFF-8E4E29789FCE}"/>
          </ac:picMkLst>
        </pc:picChg>
      </pc:sldChg>
      <pc:sldChg chg="addSp modSp">
        <pc:chgData name="Utilisateur invité" userId="562e23f453436962" providerId="Windows Live" clId="Web-{39AA4FAF-452C-47F3-A874-0798D759C757}" dt="2020-04-03T20:32:02.954" v="39" actId="1076"/>
        <pc:sldMkLst>
          <pc:docMk/>
          <pc:sldMk cId="0" sldId="399"/>
        </pc:sldMkLst>
        <pc:picChg chg="add mod">
          <ac:chgData name="Utilisateur invité" userId="562e23f453436962" providerId="Windows Live" clId="Web-{39AA4FAF-452C-47F3-A874-0798D759C757}" dt="2020-04-03T20:29:44.089" v="26" actId="1076"/>
          <ac:picMkLst>
            <pc:docMk/>
            <pc:sldMk cId="0" sldId="399"/>
            <ac:picMk id="2" creationId="{8885E15C-2F93-46CC-A944-7C620C8E7D7F}"/>
          </ac:picMkLst>
        </pc:picChg>
        <pc:picChg chg="add mod">
          <ac:chgData name="Utilisateur invité" userId="562e23f453436962" providerId="Windows Live" clId="Web-{39AA4FAF-452C-47F3-A874-0798D759C757}" dt="2020-04-03T20:32:02.954" v="39" actId="1076"/>
          <ac:picMkLst>
            <pc:docMk/>
            <pc:sldMk cId="0" sldId="399"/>
            <ac:picMk id="3" creationId="{EA7EC077-E1B1-4B4B-9944-2627D36EFD19}"/>
          </ac:picMkLst>
        </pc:picChg>
      </pc:sldChg>
      <pc:sldChg chg="addSp modSp">
        <pc:chgData name="Utilisateur invité" userId="562e23f453436962" providerId="Windows Live" clId="Web-{39AA4FAF-452C-47F3-A874-0798D759C757}" dt="2020-04-03T20:31:41.313" v="37" actId="1076"/>
        <pc:sldMkLst>
          <pc:docMk/>
          <pc:sldMk cId="0" sldId="400"/>
        </pc:sldMkLst>
        <pc:picChg chg="add">
          <ac:chgData name="Utilisateur invité" userId="562e23f453436962" providerId="Windows Live" clId="Web-{39AA4FAF-452C-47F3-A874-0798D759C757}" dt="2020-04-03T20:29:58.637" v="27"/>
          <ac:picMkLst>
            <pc:docMk/>
            <pc:sldMk cId="0" sldId="400"/>
            <ac:picMk id="2" creationId="{44268D51-735D-4EEF-B82E-760E8D6E8286}"/>
          </ac:picMkLst>
        </pc:picChg>
        <pc:picChg chg="add mod">
          <ac:chgData name="Utilisateur invité" userId="562e23f453436962" providerId="Windows Live" clId="Web-{39AA4FAF-452C-47F3-A874-0798D759C757}" dt="2020-04-03T20:30:52.545" v="33" actId="14100"/>
          <ac:picMkLst>
            <pc:docMk/>
            <pc:sldMk cId="0" sldId="400"/>
            <ac:picMk id="4" creationId="{BA61994F-436D-4364-BC2A-FBEC724A2B36}"/>
          </ac:picMkLst>
        </pc:picChg>
        <pc:picChg chg="add mod">
          <ac:chgData name="Utilisateur invité" userId="562e23f453436962" providerId="Windows Live" clId="Web-{39AA4FAF-452C-47F3-A874-0798D759C757}" dt="2020-04-03T20:31:41.313" v="37" actId="1076"/>
          <ac:picMkLst>
            <pc:docMk/>
            <pc:sldMk cId="0" sldId="400"/>
            <ac:picMk id="9" creationId="{2197890C-C4A7-421A-AB41-638E83F605A0}"/>
          </ac:picMkLst>
        </pc:picChg>
      </pc:sldChg>
    </pc:docChg>
  </pc:docChgLst>
  <pc:docChgLst>
    <pc:chgData name="Daniel Paradis" userId="93f32eb927b20ede" providerId="LiveId" clId="{D715451B-0D22-4001-9B9C-6E95EF88BB47}"/>
    <pc:docChg chg="undo redo custSel addSld delSld modSld sldOrd">
      <pc:chgData name="Daniel Paradis" userId="93f32eb927b20ede" providerId="LiveId" clId="{D715451B-0D22-4001-9B9C-6E95EF88BB47}" dt="2020-05-04T22:08:47.588" v="6423" actId="14100"/>
      <pc:docMkLst>
        <pc:docMk/>
      </pc:docMkLst>
      <pc:sldChg chg="del">
        <pc:chgData name="Daniel Paradis" userId="93f32eb927b20ede" providerId="LiveId" clId="{D715451B-0D22-4001-9B9C-6E95EF88BB47}" dt="2020-04-24T15:56:35.493" v="835" actId="47"/>
        <pc:sldMkLst>
          <pc:docMk/>
          <pc:sldMk cId="0" sldId="256"/>
        </pc:sldMkLst>
      </pc:sldChg>
      <pc:sldChg chg="addSp delSp modSp mod">
        <pc:chgData name="Daniel Paradis" userId="93f32eb927b20ede" providerId="LiveId" clId="{D715451B-0D22-4001-9B9C-6E95EF88BB47}" dt="2020-04-24T16:06:10.615" v="876" actId="20577"/>
        <pc:sldMkLst>
          <pc:docMk/>
          <pc:sldMk cId="0" sldId="258"/>
        </pc:sldMkLst>
        <pc:spChg chg="add del">
          <ac:chgData name="Daniel Paradis" userId="93f32eb927b20ede" providerId="LiveId" clId="{D715451B-0D22-4001-9B9C-6E95EF88BB47}" dt="2020-04-16T18:18:17.833" v="639"/>
          <ac:spMkLst>
            <pc:docMk/>
            <pc:sldMk cId="0" sldId="258"/>
            <ac:spMk id="8" creationId="{AF390BAD-5EA3-4036-AB62-B1FF8ACC0204}"/>
          </ac:spMkLst>
        </pc:spChg>
        <pc:spChg chg="add del">
          <ac:chgData name="Daniel Paradis" userId="93f32eb927b20ede" providerId="LiveId" clId="{D715451B-0D22-4001-9B9C-6E95EF88BB47}" dt="2020-04-16T18:18:22.665" v="642"/>
          <ac:spMkLst>
            <pc:docMk/>
            <pc:sldMk cId="0" sldId="258"/>
            <ac:spMk id="9" creationId="{06543F25-8657-43C2-BFB7-881EAEBA8767}"/>
          </ac:spMkLst>
        </pc:spChg>
        <pc:spChg chg="add del">
          <ac:chgData name="Daniel Paradis" userId="93f32eb927b20ede" providerId="LiveId" clId="{D715451B-0D22-4001-9B9C-6E95EF88BB47}" dt="2020-04-16T18:19:33.917" v="644"/>
          <ac:spMkLst>
            <pc:docMk/>
            <pc:sldMk cId="0" sldId="258"/>
            <ac:spMk id="10" creationId="{2113C7EE-9B59-42F3-B974-0AC57CDB29B3}"/>
          </ac:spMkLst>
        </pc:spChg>
        <pc:spChg chg="mod">
          <ac:chgData name="Daniel Paradis" userId="93f32eb927b20ede" providerId="LiveId" clId="{D715451B-0D22-4001-9B9C-6E95EF88BB47}" dt="2020-04-24T16:06:10.615" v="876" actId="20577"/>
          <ac:spMkLst>
            <pc:docMk/>
            <pc:sldMk cId="0" sldId="258"/>
            <ac:spMk id="110" creationId="{00000000-0000-0000-0000-000000000000}"/>
          </ac:spMkLst>
        </pc:spChg>
        <pc:picChg chg="add del mod">
          <ac:chgData name="Daniel Paradis" userId="93f32eb927b20ede" providerId="LiveId" clId="{D715451B-0D22-4001-9B9C-6E95EF88BB47}" dt="2020-04-16T18:19:38.681" v="648"/>
          <ac:picMkLst>
            <pc:docMk/>
            <pc:sldMk cId="0" sldId="258"/>
            <ac:picMk id="2" creationId="{01728DB7-B62F-4615-8A03-F35C2B1D01E2}"/>
          </ac:picMkLst>
        </pc:picChg>
        <pc:picChg chg="del">
          <ac:chgData name="Daniel Paradis" userId="93f32eb927b20ede" providerId="LiveId" clId="{D715451B-0D22-4001-9B9C-6E95EF88BB47}" dt="2020-04-16T18:18:20.210" v="640" actId="478"/>
          <ac:picMkLst>
            <pc:docMk/>
            <pc:sldMk cId="0" sldId="258"/>
            <ac:picMk id="114" creationId="{00000000-0000-0000-0000-000000000000}"/>
          </ac:picMkLst>
        </pc:picChg>
      </pc:sldChg>
      <pc:sldChg chg="addSp delSp modSp mod modAnim addCm delCm">
        <pc:chgData name="Daniel Paradis" userId="93f32eb927b20ede" providerId="LiveId" clId="{D715451B-0D22-4001-9B9C-6E95EF88BB47}" dt="2020-04-24T16:25:02.616" v="1042" actId="14100"/>
        <pc:sldMkLst>
          <pc:docMk/>
          <pc:sldMk cId="0" sldId="259"/>
        </pc:sldMkLst>
        <pc:spChg chg="del ord">
          <ac:chgData name="Daniel Paradis" userId="93f32eb927b20ede" providerId="LiveId" clId="{D715451B-0D22-4001-9B9C-6E95EF88BB47}" dt="2020-04-09T17:42:16.491" v="104" actId="478"/>
          <ac:spMkLst>
            <pc:docMk/>
            <pc:sldMk cId="0" sldId="259"/>
            <ac:spMk id="2" creationId="{00000000-0000-0000-0000-000000000000}"/>
          </ac:spMkLst>
        </pc:spChg>
        <pc:spChg chg="del ord">
          <ac:chgData name="Daniel Paradis" userId="93f32eb927b20ede" providerId="LiveId" clId="{D715451B-0D22-4001-9B9C-6E95EF88BB47}" dt="2020-04-09T17:42:19.779" v="105" actId="478"/>
          <ac:spMkLst>
            <pc:docMk/>
            <pc:sldMk cId="0" sldId="259"/>
            <ac:spMk id="3" creationId="{00000000-0000-0000-0000-000000000000}"/>
          </ac:spMkLst>
        </pc:spChg>
        <pc:spChg chg="add mod">
          <ac:chgData name="Daniel Paradis" userId="93f32eb927b20ede" providerId="LiveId" clId="{D715451B-0D22-4001-9B9C-6E95EF88BB47}" dt="2020-04-24T16:25:02.616" v="1042" actId="14100"/>
          <ac:spMkLst>
            <pc:docMk/>
            <pc:sldMk cId="0" sldId="259"/>
            <ac:spMk id="11" creationId="{0068E108-C87D-4F7A-916B-22FF455B9C47}"/>
          </ac:spMkLst>
        </pc:spChg>
        <pc:picChg chg="add mod">
          <ac:chgData name="Daniel Paradis" userId="93f32eb927b20ede" providerId="LiveId" clId="{D715451B-0D22-4001-9B9C-6E95EF88BB47}" dt="2020-04-09T17:43:03.756" v="110" actId="1076"/>
          <ac:picMkLst>
            <pc:docMk/>
            <pc:sldMk cId="0" sldId="259"/>
            <ac:picMk id="4" creationId="{81D5CE9D-5B06-41D8-BECB-F8970233F9A2}"/>
          </ac:picMkLst>
        </pc:picChg>
        <pc:picChg chg="del">
          <ac:chgData name="Daniel Paradis" userId="93f32eb927b20ede" providerId="LiveId" clId="{D715451B-0D22-4001-9B9C-6E95EF88BB47}" dt="2020-04-09T17:41:10.420" v="93" actId="478"/>
          <ac:picMkLst>
            <pc:docMk/>
            <pc:sldMk cId="0" sldId="259"/>
            <ac:picMk id="10" creationId="{00000000-0000-0000-0000-000000000000}"/>
          </ac:picMkLst>
        </pc:picChg>
      </pc:sldChg>
      <pc:sldChg chg="modSp mod modAnim">
        <pc:chgData name="Daniel Paradis" userId="93f32eb927b20ede" providerId="LiveId" clId="{D715451B-0D22-4001-9B9C-6E95EF88BB47}" dt="2020-04-24T16:24:59.351" v="1041" actId="20577"/>
        <pc:sldMkLst>
          <pc:docMk/>
          <pc:sldMk cId="0" sldId="260"/>
        </pc:sldMkLst>
        <pc:spChg chg="mod ord">
          <ac:chgData name="Daniel Paradis" userId="93f32eb927b20ede" providerId="LiveId" clId="{D715451B-0D22-4001-9B9C-6E95EF88BB47}" dt="2020-04-24T16:24:59.351" v="1041" actId="20577"/>
          <ac:spMkLst>
            <pc:docMk/>
            <pc:sldMk cId="0" sldId="260"/>
            <ac:spMk id="136" creationId="{00000000-0000-0000-0000-000000000000}"/>
          </ac:spMkLst>
        </pc:spChg>
        <pc:picChg chg="mod">
          <ac:chgData name="Daniel Paradis" userId="93f32eb927b20ede" providerId="LiveId" clId="{D715451B-0D22-4001-9B9C-6E95EF88BB47}" dt="2020-04-24T16:13:45.986" v="954" actId="1076"/>
          <ac:picMkLst>
            <pc:docMk/>
            <pc:sldMk cId="0" sldId="260"/>
            <ac:picMk id="131" creationId="{00000000-0000-0000-0000-000000000000}"/>
          </ac:picMkLst>
        </pc:picChg>
      </pc:sldChg>
      <pc:sldChg chg="addSp delSp modSp del mod modAnim">
        <pc:chgData name="Daniel Paradis" userId="93f32eb927b20ede" providerId="LiveId" clId="{D715451B-0D22-4001-9B9C-6E95EF88BB47}" dt="2020-04-24T16:09:37.277" v="944" actId="47"/>
        <pc:sldMkLst>
          <pc:docMk/>
          <pc:sldMk cId="0" sldId="261"/>
        </pc:sldMkLst>
        <pc:spChg chg="add mod">
          <ac:chgData name="Daniel Paradis" userId="93f32eb927b20ede" providerId="LiveId" clId="{D715451B-0D22-4001-9B9C-6E95EF88BB47}" dt="2020-04-24T16:07:50.085" v="925" actId="14100"/>
          <ac:spMkLst>
            <pc:docMk/>
            <pc:sldMk cId="0" sldId="261"/>
            <ac:spMk id="7" creationId="{B14B15B2-4EC2-4D7B-AF07-FC77034A7C4F}"/>
          </ac:spMkLst>
        </pc:spChg>
        <pc:picChg chg="del mod">
          <ac:chgData name="Daniel Paradis" userId="93f32eb927b20ede" providerId="LiveId" clId="{D715451B-0D22-4001-9B9C-6E95EF88BB47}" dt="2020-04-24T16:07:52.645" v="926" actId="478"/>
          <ac:picMkLst>
            <pc:docMk/>
            <pc:sldMk cId="0" sldId="261"/>
            <ac:picMk id="6" creationId="{C6BE76B6-46EF-442B-9D90-3479B1C8D549}"/>
          </ac:picMkLst>
        </pc:picChg>
      </pc:sldChg>
      <pc:sldChg chg="modSp del mod modAnim">
        <pc:chgData name="Daniel Paradis" userId="93f32eb927b20ede" providerId="LiveId" clId="{D715451B-0D22-4001-9B9C-6E95EF88BB47}" dt="2020-04-24T16:19:17.856" v="995" actId="47"/>
        <pc:sldMkLst>
          <pc:docMk/>
          <pc:sldMk cId="0" sldId="262"/>
        </pc:sldMkLst>
        <pc:spChg chg="mod">
          <ac:chgData name="Daniel Paradis" userId="93f32eb927b20ede" providerId="LiveId" clId="{D715451B-0D22-4001-9B9C-6E95EF88BB47}" dt="2020-04-24T16:18:39.873" v="985" actId="255"/>
          <ac:spMkLst>
            <pc:docMk/>
            <pc:sldMk cId="0" sldId="262"/>
            <ac:spMk id="156" creationId="{00000000-0000-0000-0000-000000000000}"/>
          </ac:spMkLst>
        </pc:spChg>
        <pc:picChg chg="mod">
          <ac:chgData name="Daniel Paradis" userId="93f32eb927b20ede" providerId="LiveId" clId="{D715451B-0D22-4001-9B9C-6E95EF88BB47}" dt="2020-04-24T16:10:41.075" v="947" actId="1076"/>
          <ac:picMkLst>
            <pc:docMk/>
            <pc:sldMk cId="0" sldId="262"/>
            <ac:picMk id="155" creationId="{00000000-0000-0000-0000-000000000000}"/>
          </ac:picMkLst>
        </pc:picChg>
      </pc:sldChg>
      <pc:sldChg chg="addSp delSp modSp mod delAnim modAnim delCm">
        <pc:chgData name="Daniel Paradis" userId="93f32eb927b20ede" providerId="LiveId" clId="{D715451B-0D22-4001-9B9C-6E95EF88BB47}" dt="2020-04-24T16:25:39.305" v="1048" actId="14100"/>
        <pc:sldMkLst>
          <pc:docMk/>
          <pc:sldMk cId="0" sldId="263"/>
        </pc:sldMkLst>
        <pc:spChg chg="add mod">
          <ac:chgData name="Daniel Paradis" userId="93f32eb927b20ede" providerId="LiveId" clId="{D715451B-0D22-4001-9B9C-6E95EF88BB47}" dt="2020-04-24T16:25:39.305" v="1048" actId="14100"/>
          <ac:spMkLst>
            <pc:docMk/>
            <pc:sldMk cId="0" sldId="263"/>
            <ac:spMk id="6" creationId="{1DD99ED2-B617-457B-B880-BF160B4AEA73}"/>
          </ac:spMkLst>
        </pc:spChg>
        <pc:spChg chg="add del">
          <ac:chgData name="Daniel Paradis" userId="93f32eb927b20ede" providerId="LiveId" clId="{D715451B-0D22-4001-9B9C-6E95EF88BB47}" dt="2020-04-24T16:19:58.611" v="1001"/>
          <ac:spMkLst>
            <pc:docMk/>
            <pc:sldMk cId="0" sldId="263"/>
            <ac:spMk id="7" creationId="{45454081-A02A-4E26-92D6-460F95E6A75F}"/>
          </ac:spMkLst>
        </pc:spChg>
        <pc:spChg chg="add del">
          <ac:chgData name="Daniel Paradis" userId="93f32eb927b20ede" providerId="LiveId" clId="{D715451B-0D22-4001-9B9C-6E95EF88BB47}" dt="2020-04-09T17:46:07.379" v="129"/>
          <ac:spMkLst>
            <pc:docMk/>
            <pc:sldMk cId="0" sldId="263"/>
            <ac:spMk id="8" creationId="{A1B2096A-F09A-4006-8589-76C08E22CDC0}"/>
          </ac:spMkLst>
        </pc:spChg>
        <pc:spChg chg="add del">
          <ac:chgData name="Daniel Paradis" userId="93f32eb927b20ede" providerId="LiveId" clId="{D715451B-0D22-4001-9B9C-6E95EF88BB47}" dt="2020-04-09T17:47:57.172" v="140"/>
          <ac:spMkLst>
            <pc:docMk/>
            <pc:sldMk cId="0" sldId="263"/>
            <ac:spMk id="9" creationId="{3C4A1A20-D7C1-4319-B850-7450A336A49C}"/>
          </ac:spMkLst>
        </pc:spChg>
        <pc:spChg chg="add del mod">
          <ac:chgData name="Daniel Paradis" userId="93f32eb927b20ede" providerId="LiveId" clId="{D715451B-0D22-4001-9B9C-6E95EF88BB47}" dt="2020-04-24T16:20:09.479" v="1005" actId="478"/>
          <ac:spMkLst>
            <pc:docMk/>
            <pc:sldMk cId="0" sldId="263"/>
            <ac:spMk id="11" creationId="{692AD0BF-D5DF-4857-8814-A10574373ACC}"/>
          </ac:spMkLst>
        </pc:spChg>
        <pc:spChg chg="del mod">
          <ac:chgData name="Daniel Paradis" userId="93f32eb927b20ede" providerId="LiveId" clId="{D715451B-0D22-4001-9B9C-6E95EF88BB47}" dt="2020-04-09T17:49:02.741" v="153" actId="478"/>
          <ac:spMkLst>
            <pc:docMk/>
            <pc:sldMk cId="0" sldId="263"/>
            <ac:spMk id="166" creationId="{00000000-0000-0000-0000-000000000000}"/>
          </ac:spMkLst>
        </pc:spChg>
        <pc:picChg chg="add mod">
          <ac:chgData name="Daniel Paradis" userId="93f32eb927b20ede" providerId="LiveId" clId="{D715451B-0D22-4001-9B9C-6E95EF88BB47}" dt="2020-04-09T17:48:25.513" v="148" actId="692"/>
          <ac:picMkLst>
            <pc:docMk/>
            <pc:sldMk cId="0" sldId="263"/>
            <ac:picMk id="2" creationId="{47C83720-3E24-4B42-8459-8BEF52A83AB2}"/>
          </ac:picMkLst>
        </pc:picChg>
        <pc:picChg chg="add del">
          <ac:chgData name="Daniel Paradis" userId="93f32eb927b20ede" providerId="LiveId" clId="{D715451B-0D22-4001-9B9C-6E95EF88BB47}" dt="2020-04-09T17:46:24.627" v="132" actId="478"/>
          <ac:picMkLst>
            <pc:docMk/>
            <pc:sldMk cId="0" sldId="263"/>
            <ac:picMk id="165" creationId="{00000000-0000-0000-0000-000000000000}"/>
          </ac:picMkLst>
        </pc:picChg>
      </pc:sldChg>
      <pc:sldChg chg="addSp delSp modSp del mod">
        <pc:chgData name="Daniel Paradis" userId="93f32eb927b20ede" providerId="LiveId" clId="{D715451B-0D22-4001-9B9C-6E95EF88BB47}" dt="2020-04-24T16:16:18.104" v="969" actId="47"/>
        <pc:sldMkLst>
          <pc:docMk/>
          <pc:sldMk cId="0" sldId="264"/>
        </pc:sldMkLst>
        <pc:spChg chg="mod">
          <ac:chgData name="Daniel Paradis" userId="93f32eb927b20ede" providerId="LiveId" clId="{D715451B-0D22-4001-9B9C-6E95EF88BB47}" dt="2020-04-24T16:14:59.397" v="958" actId="2711"/>
          <ac:spMkLst>
            <pc:docMk/>
            <pc:sldMk cId="0" sldId="264"/>
            <ac:spMk id="176" creationId="{00000000-0000-0000-0000-000000000000}"/>
          </ac:spMkLst>
        </pc:spChg>
        <pc:picChg chg="add del mod">
          <ac:chgData name="Daniel Paradis" userId="93f32eb927b20ede" providerId="LiveId" clId="{D715451B-0D22-4001-9B9C-6E95EF88BB47}" dt="2020-04-24T16:15:43.723" v="964" actId="1076"/>
          <ac:picMkLst>
            <pc:docMk/>
            <pc:sldMk cId="0" sldId="264"/>
            <ac:picMk id="175" creationId="{00000000-0000-0000-0000-000000000000}"/>
          </ac:picMkLst>
        </pc:picChg>
      </pc:sldChg>
      <pc:sldChg chg="del">
        <pc:chgData name="Daniel Paradis" userId="93f32eb927b20ede" providerId="LiveId" clId="{D715451B-0D22-4001-9B9C-6E95EF88BB47}" dt="2020-04-24T16:22:06.722" v="1026" actId="47"/>
        <pc:sldMkLst>
          <pc:docMk/>
          <pc:sldMk cId="0" sldId="265"/>
        </pc:sldMkLst>
      </pc:sldChg>
      <pc:sldChg chg="modSp del mod delCm">
        <pc:chgData name="Daniel Paradis" userId="93f32eb927b20ede" providerId="LiveId" clId="{D715451B-0D22-4001-9B9C-6E95EF88BB47}" dt="2020-04-24T16:23:13.264" v="1031" actId="47"/>
        <pc:sldMkLst>
          <pc:docMk/>
          <pc:sldMk cId="0" sldId="266"/>
        </pc:sldMkLst>
        <pc:spChg chg="mod">
          <ac:chgData name="Daniel Paradis" userId="93f32eb927b20ede" providerId="LiveId" clId="{D715451B-0D22-4001-9B9C-6E95EF88BB47}" dt="2020-04-09T18:17:04.128" v="163" actId="20577"/>
          <ac:spMkLst>
            <pc:docMk/>
            <pc:sldMk cId="0" sldId="266"/>
            <ac:spMk id="196" creationId="{00000000-0000-0000-0000-000000000000}"/>
          </ac:spMkLst>
        </pc:spChg>
      </pc:sldChg>
      <pc:sldChg chg="modSp mod">
        <pc:chgData name="Daniel Paradis" userId="93f32eb927b20ede" providerId="LiveId" clId="{D715451B-0D22-4001-9B9C-6E95EF88BB47}" dt="2020-04-24T16:23:29.697" v="1032" actId="20577"/>
        <pc:sldMkLst>
          <pc:docMk/>
          <pc:sldMk cId="0" sldId="267"/>
        </pc:sldMkLst>
        <pc:spChg chg="mod">
          <ac:chgData name="Daniel Paradis" userId="93f32eb927b20ede" providerId="LiveId" clId="{D715451B-0D22-4001-9B9C-6E95EF88BB47}" dt="2020-04-24T16:23:29.697" v="1032" actId="20577"/>
          <ac:spMkLst>
            <pc:docMk/>
            <pc:sldMk cId="0" sldId="267"/>
            <ac:spMk id="202" creationId="{00000000-0000-0000-0000-000000000000}"/>
          </ac:spMkLst>
        </pc:spChg>
      </pc:sldChg>
      <pc:sldChg chg="del">
        <pc:chgData name="Daniel Paradis" userId="93f32eb927b20ede" providerId="LiveId" clId="{D715451B-0D22-4001-9B9C-6E95EF88BB47}" dt="2020-04-24T16:27:48.550" v="1074" actId="47"/>
        <pc:sldMkLst>
          <pc:docMk/>
          <pc:sldMk cId="0" sldId="268"/>
        </pc:sldMkLst>
      </pc:sldChg>
      <pc:sldChg chg="del">
        <pc:chgData name="Daniel Paradis" userId="93f32eb927b20ede" providerId="LiveId" clId="{D715451B-0D22-4001-9B9C-6E95EF88BB47}" dt="2020-04-24T16:31:26.974" v="1089" actId="47"/>
        <pc:sldMkLst>
          <pc:docMk/>
          <pc:sldMk cId="0" sldId="269"/>
        </pc:sldMkLst>
      </pc:sldChg>
      <pc:sldChg chg="addSp delSp modSp mod modAnim">
        <pc:chgData name="Daniel Paradis" userId="93f32eb927b20ede" providerId="LiveId" clId="{D715451B-0D22-4001-9B9C-6E95EF88BB47}" dt="2020-04-26T14:07:20.110" v="3062" actId="20577"/>
        <pc:sldMkLst>
          <pc:docMk/>
          <pc:sldMk cId="0" sldId="270"/>
        </pc:sldMkLst>
        <pc:spChg chg="add del">
          <ac:chgData name="Daniel Paradis" userId="93f32eb927b20ede" providerId="LiveId" clId="{D715451B-0D22-4001-9B9C-6E95EF88BB47}" dt="2020-04-24T20:02:43.006" v="1159"/>
          <ac:spMkLst>
            <pc:docMk/>
            <pc:sldMk cId="0" sldId="270"/>
            <ac:spMk id="7" creationId="{0AC50FF2-CFCA-4AD3-ABA8-5010F25EE4FF}"/>
          </ac:spMkLst>
        </pc:spChg>
        <pc:spChg chg="add mod">
          <ac:chgData name="Daniel Paradis" userId="93f32eb927b20ede" providerId="LiveId" clId="{D715451B-0D22-4001-9B9C-6E95EF88BB47}" dt="2020-04-26T14:07:20.110" v="3062" actId="20577"/>
          <ac:spMkLst>
            <pc:docMk/>
            <pc:sldMk cId="0" sldId="270"/>
            <ac:spMk id="8" creationId="{628B85EE-B843-48E8-B282-10BA675862CD}"/>
          </ac:spMkLst>
        </pc:spChg>
        <pc:spChg chg="add mod">
          <ac:chgData name="Daniel Paradis" userId="93f32eb927b20ede" providerId="LiveId" clId="{D715451B-0D22-4001-9B9C-6E95EF88BB47}" dt="2020-04-24T21:31:26.315" v="1491"/>
          <ac:spMkLst>
            <pc:docMk/>
            <pc:sldMk cId="0" sldId="270"/>
            <ac:spMk id="9" creationId="{265B3968-B5F4-42DF-A437-8DE23CA12173}"/>
          </ac:spMkLst>
        </pc:spChg>
        <pc:spChg chg="mod">
          <ac:chgData name="Daniel Paradis" userId="93f32eb927b20ede" providerId="LiveId" clId="{D715451B-0D22-4001-9B9C-6E95EF88BB47}" dt="2020-04-24T20:12:00.201" v="1189" actId="313"/>
          <ac:spMkLst>
            <pc:docMk/>
            <pc:sldMk cId="0" sldId="270"/>
            <ac:spMk id="234" creationId="{00000000-0000-0000-0000-000000000000}"/>
          </ac:spMkLst>
        </pc:spChg>
        <pc:spChg chg="mod">
          <ac:chgData name="Daniel Paradis" userId="93f32eb927b20ede" providerId="LiveId" clId="{D715451B-0D22-4001-9B9C-6E95EF88BB47}" dt="2020-04-24T21:32:09.993" v="1498" actId="1076"/>
          <ac:spMkLst>
            <pc:docMk/>
            <pc:sldMk cId="0" sldId="270"/>
            <ac:spMk id="239" creationId="{00000000-0000-0000-0000-000000000000}"/>
          </ac:spMkLst>
        </pc:spChg>
      </pc:sldChg>
      <pc:sldChg chg="addSp delSp modSp mod addCm delCm modCm">
        <pc:chgData name="Daniel Paradis" userId="93f32eb927b20ede" providerId="LiveId" clId="{D715451B-0D22-4001-9B9C-6E95EF88BB47}" dt="2020-05-04T21:09:31.226" v="6256"/>
        <pc:sldMkLst>
          <pc:docMk/>
          <pc:sldMk cId="0" sldId="271"/>
        </pc:sldMkLst>
        <pc:spChg chg="add del mod ord">
          <ac:chgData name="Daniel Paradis" userId="93f32eb927b20ede" providerId="LiveId" clId="{D715451B-0D22-4001-9B9C-6E95EF88BB47}" dt="2020-05-04T21:06:30.040" v="6247" actId="1038"/>
          <ac:spMkLst>
            <pc:docMk/>
            <pc:sldMk cId="0" sldId="271"/>
            <ac:spMk id="4" creationId="{3DC2E362-51D2-43BA-9A6E-E3AC3C72B5AE}"/>
          </ac:spMkLst>
        </pc:spChg>
        <pc:spChg chg="add del mod ord">
          <ac:chgData name="Daniel Paradis" userId="93f32eb927b20ede" providerId="LiveId" clId="{D715451B-0D22-4001-9B9C-6E95EF88BB47}" dt="2020-05-04T21:06:19.861" v="6237" actId="14100"/>
          <ac:spMkLst>
            <pc:docMk/>
            <pc:sldMk cId="0" sldId="271"/>
            <ac:spMk id="12" creationId="{62F1F3E3-6E46-4FB6-AF9B-07CCDA4E0A8A}"/>
          </ac:spMkLst>
        </pc:spChg>
        <pc:spChg chg="add del mod ord">
          <ac:chgData name="Daniel Paradis" userId="93f32eb927b20ede" providerId="LiveId" clId="{D715451B-0D22-4001-9B9C-6E95EF88BB47}" dt="2020-05-04T21:04:42.414" v="6199" actId="1076"/>
          <ac:spMkLst>
            <pc:docMk/>
            <pc:sldMk cId="0" sldId="271"/>
            <ac:spMk id="250" creationId="{00000000-0000-0000-0000-000000000000}"/>
          </ac:spMkLst>
        </pc:spChg>
        <pc:picChg chg="add del mod ord">
          <ac:chgData name="Daniel Paradis" userId="93f32eb927b20ede" providerId="LiveId" clId="{D715451B-0D22-4001-9B9C-6E95EF88BB47}" dt="2020-05-04T21:04:01.167" v="6192" actId="478"/>
          <ac:picMkLst>
            <pc:docMk/>
            <pc:sldMk cId="0" sldId="271"/>
            <ac:picMk id="2" creationId="{1C8D60C5-3F3D-4BDA-9A27-6A986D1DEEF4}"/>
          </ac:picMkLst>
        </pc:picChg>
        <pc:picChg chg="add del">
          <ac:chgData name="Daniel Paradis" userId="93f32eb927b20ede" providerId="LiveId" clId="{D715451B-0D22-4001-9B9C-6E95EF88BB47}" dt="2020-05-04T21:03:04.900" v="6171"/>
          <ac:picMkLst>
            <pc:docMk/>
            <pc:sldMk cId="0" sldId="271"/>
            <ac:picMk id="5" creationId="{A26B7F5A-239A-4BF5-979F-BED42B72614E}"/>
          </ac:picMkLst>
        </pc:picChg>
        <pc:picChg chg="add del">
          <ac:chgData name="Daniel Paradis" userId="93f32eb927b20ede" providerId="LiveId" clId="{D715451B-0D22-4001-9B9C-6E95EF88BB47}" dt="2020-05-04T21:03:17.004" v="6175"/>
          <ac:picMkLst>
            <pc:docMk/>
            <pc:sldMk cId="0" sldId="271"/>
            <ac:picMk id="6" creationId="{AFBB9E1D-9820-487F-8A84-C3F31DEB0DD5}"/>
          </ac:picMkLst>
        </pc:picChg>
        <pc:picChg chg="add mod">
          <ac:chgData name="Daniel Paradis" userId="93f32eb927b20ede" providerId="LiveId" clId="{D715451B-0D22-4001-9B9C-6E95EF88BB47}" dt="2020-05-04T21:05:56.644" v="6219" actId="1076"/>
          <ac:picMkLst>
            <pc:docMk/>
            <pc:sldMk cId="0" sldId="271"/>
            <ac:picMk id="7" creationId="{DEF9F6C0-26E5-4FC1-A654-AA62840D2139}"/>
          </ac:picMkLst>
        </pc:picChg>
      </pc:sldChg>
      <pc:sldChg chg="modSp mod delCm">
        <pc:chgData name="Daniel Paradis" userId="93f32eb927b20ede" providerId="LiveId" clId="{D715451B-0D22-4001-9B9C-6E95EF88BB47}" dt="2020-05-04T21:05:25.839" v="6217" actId="208"/>
        <pc:sldMkLst>
          <pc:docMk/>
          <pc:sldMk cId="0" sldId="272"/>
        </pc:sldMkLst>
        <pc:spChg chg="mod">
          <ac:chgData name="Daniel Paradis" userId="93f32eb927b20ede" providerId="LiveId" clId="{D715451B-0D22-4001-9B9C-6E95EF88BB47}" dt="2020-04-24T20:53:05.353" v="1278" actId="20577"/>
          <ac:spMkLst>
            <pc:docMk/>
            <pc:sldMk cId="0" sldId="272"/>
            <ac:spMk id="261" creationId="{00000000-0000-0000-0000-000000000000}"/>
          </ac:spMkLst>
        </pc:spChg>
        <pc:picChg chg="mod">
          <ac:chgData name="Daniel Paradis" userId="93f32eb927b20ede" providerId="LiveId" clId="{D715451B-0D22-4001-9B9C-6E95EF88BB47}" dt="2020-05-04T21:05:25.839" v="6217" actId="208"/>
          <ac:picMkLst>
            <pc:docMk/>
            <pc:sldMk cId="0" sldId="272"/>
            <ac:picMk id="2" creationId="{8923F9E1-FEA6-43DF-BAB6-8A82474F7D32}"/>
          </ac:picMkLst>
        </pc:picChg>
      </pc:sldChg>
      <pc:sldChg chg="addSp modSp mod">
        <pc:chgData name="Daniel Paradis" userId="93f32eb927b20ede" providerId="LiveId" clId="{D715451B-0D22-4001-9B9C-6E95EF88BB47}" dt="2020-04-30T00:36:30.707" v="5962" actId="179"/>
        <pc:sldMkLst>
          <pc:docMk/>
          <pc:sldMk cId="0" sldId="273"/>
        </pc:sldMkLst>
        <pc:spChg chg="add mod">
          <ac:chgData name="Daniel Paradis" userId="93f32eb927b20ede" providerId="LiveId" clId="{D715451B-0D22-4001-9B9C-6E95EF88BB47}" dt="2020-04-30T00:36:21.066" v="5960" actId="21"/>
          <ac:spMkLst>
            <pc:docMk/>
            <pc:sldMk cId="0" sldId="273"/>
            <ac:spMk id="6" creationId="{5DF0FDF4-D25A-4125-937A-CCD2858D3041}"/>
          </ac:spMkLst>
        </pc:spChg>
        <pc:spChg chg="add mod">
          <ac:chgData name="Daniel Paradis" userId="93f32eb927b20ede" providerId="LiveId" clId="{D715451B-0D22-4001-9B9C-6E95EF88BB47}" dt="2020-04-30T00:36:30.707" v="5962" actId="179"/>
          <ac:spMkLst>
            <pc:docMk/>
            <pc:sldMk cId="0" sldId="273"/>
            <ac:spMk id="7" creationId="{45C632B3-C970-4B2C-B30D-77D25A9D069C}"/>
          </ac:spMkLst>
        </pc:spChg>
        <pc:spChg chg="mod">
          <ac:chgData name="Daniel Paradis" userId="93f32eb927b20ede" providerId="LiveId" clId="{D715451B-0D22-4001-9B9C-6E95EF88BB47}" dt="2020-04-24T21:35:20.820" v="1523" actId="1076"/>
          <ac:spMkLst>
            <pc:docMk/>
            <pc:sldMk cId="0" sldId="273"/>
            <ac:spMk id="267" creationId="{00000000-0000-0000-0000-000000000000}"/>
          </ac:spMkLst>
        </pc:spChg>
        <pc:spChg chg="mod">
          <ac:chgData name="Daniel Paradis" userId="93f32eb927b20ede" providerId="LiveId" clId="{D715451B-0D22-4001-9B9C-6E95EF88BB47}" dt="2020-04-24T21:32:48.952" v="1501" actId="14100"/>
          <ac:spMkLst>
            <pc:docMk/>
            <pc:sldMk cId="0" sldId="273"/>
            <ac:spMk id="268" creationId="{00000000-0000-0000-0000-000000000000}"/>
          </ac:spMkLst>
        </pc:spChg>
      </pc:sldChg>
      <pc:sldChg chg="modSp mod delCm modCm modNotesTx">
        <pc:chgData name="Daniel Paradis" userId="93f32eb927b20ede" providerId="LiveId" clId="{D715451B-0D22-4001-9B9C-6E95EF88BB47}" dt="2020-04-24T21:37:26.446" v="1544" actId="1592"/>
        <pc:sldMkLst>
          <pc:docMk/>
          <pc:sldMk cId="0" sldId="274"/>
        </pc:sldMkLst>
        <pc:spChg chg="mod">
          <ac:chgData name="Daniel Paradis" userId="93f32eb927b20ede" providerId="LiveId" clId="{D715451B-0D22-4001-9B9C-6E95EF88BB47}" dt="2020-04-24T21:36:56.269" v="1543" actId="6549"/>
          <ac:spMkLst>
            <pc:docMk/>
            <pc:sldMk cId="0" sldId="274"/>
            <ac:spMk id="281" creationId="{00000000-0000-0000-0000-000000000000}"/>
          </ac:spMkLst>
        </pc:spChg>
        <pc:picChg chg="mod">
          <ac:chgData name="Daniel Paradis" userId="93f32eb927b20ede" providerId="LiveId" clId="{D715451B-0D22-4001-9B9C-6E95EF88BB47}" dt="2020-04-22T16:03:23.174" v="816" actId="1076"/>
          <ac:picMkLst>
            <pc:docMk/>
            <pc:sldMk cId="0" sldId="274"/>
            <ac:picMk id="2" creationId="{CD021121-4DD8-45B3-B32F-D6475DD021F7}"/>
          </ac:picMkLst>
        </pc:picChg>
      </pc:sldChg>
      <pc:sldChg chg="mod modShow delCm">
        <pc:chgData name="Daniel Paradis" userId="93f32eb927b20ede" providerId="LiveId" clId="{D715451B-0D22-4001-9B9C-6E95EF88BB47}" dt="2020-04-26T14:00:52.490" v="3017" actId="1592"/>
        <pc:sldMkLst>
          <pc:docMk/>
          <pc:sldMk cId="0" sldId="275"/>
        </pc:sldMkLst>
      </pc:sldChg>
      <pc:sldChg chg="modSp mod">
        <pc:chgData name="Daniel Paradis" userId="93f32eb927b20ede" providerId="LiveId" clId="{D715451B-0D22-4001-9B9C-6E95EF88BB47}" dt="2020-04-26T18:58:42.344" v="4278" actId="6549"/>
        <pc:sldMkLst>
          <pc:docMk/>
          <pc:sldMk cId="0" sldId="276"/>
        </pc:sldMkLst>
        <pc:spChg chg="mod">
          <ac:chgData name="Daniel Paradis" userId="93f32eb927b20ede" providerId="LiveId" clId="{D715451B-0D22-4001-9B9C-6E95EF88BB47}" dt="2020-04-26T18:58:42.344" v="4278" actId="6549"/>
          <ac:spMkLst>
            <pc:docMk/>
            <pc:sldMk cId="0" sldId="276"/>
            <ac:spMk id="298" creationId="{00000000-0000-0000-0000-000000000000}"/>
          </ac:spMkLst>
        </pc:spChg>
      </pc:sldChg>
      <pc:sldChg chg="modSp mod">
        <pc:chgData name="Daniel Paradis" userId="93f32eb927b20ede" providerId="LiveId" clId="{D715451B-0D22-4001-9B9C-6E95EF88BB47}" dt="2020-04-30T13:28:34.398" v="5982" actId="20577"/>
        <pc:sldMkLst>
          <pc:docMk/>
          <pc:sldMk cId="0" sldId="278"/>
        </pc:sldMkLst>
        <pc:spChg chg="mod">
          <ac:chgData name="Daniel Paradis" userId="93f32eb927b20ede" providerId="LiveId" clId="{D715451B-0D22-4001-9B9C-6E95EF88BB47}" dt="2020-04-30T13:28:34.398" v="5982" actId="20577"/>
          <ac:spMkLst>
            <pc:docMk/>
            <pc:sldMk cId="0" sldId="278"/>
            <ac:spMk id="317" creationId="{00000000-0000-0000-0000-000000000000}"/>
          </ac:spMkLst>
        </pc:spChg>
      </pc:sldChg>
      <pc:sldChg chg="addSp delSp modSp mod">
        <pc:chgData name="Daniel Paradis" userId="93f32eb927b20ede" providerId="LiveId" clId="{D715451B-0D22-4001-9B9C-6E95EF88BB47}" dt="2020-04-30T13:45:50.291" v="5989" actId="20577"/>
        <pc:sldMkLst>
          <pc:docMk/>
          <pc:sldMk cId="0" sldId="279"/>
        </pc:sldMkLst>
        <pc:spChg chg="mod">
          <ac:chgData name="Daniel Paradis" userId="93f32eb927b20ede" providerId="LiveId" clId="{D715451B-0D22-4001-9B9C-6E95EF88BB47}" dt="2020-04-24T21:50:17.712" v="1621" actId="692"/>
          <ac:spMkLst>
            <pc:docMk/>
            <pc:sldMk cId="0" sldId="279"/>
            <ac:spMk id="2" creationId="{00000000-0000-0000-0000-000000000000}"/>
          </ac:spMkLst>
        </pc:spChg>
        <pc:spChg chg="add del mod">
          <ac:chgData name="Daniel Paradis" userId="93f32eb927b20ede" providerId="LiveId" clId="{D715451B-0D22-4001-9B9C-6E95EF88BB47}" dt="2020-04-24T21:49:28.670" v="1618"/>
          <ac:spMkLst>
            <pc:docMk/>
            <pc:sldMk cId="0" sldId="279"/>
            <ac:spMk id="3" creationId="{EBF7292A-56DC-4E9D-B866-F3821DFEDEED}"/>
          </ac:spMkLst>
        </pc:spChg>
        <pc:spChg chg="mod">
          <ac:chgData name="Daniel Paradis" userId="93f32eb927b20ede" providerId="LiveId" clId="{D715451B-0D22-4001-9B9C-6E95EF88BB47}" dt="2020-04-24T21:50:27.893" v="1624" actId="14100"/>
          <ac:spMkLst>
            <pc:docMk/>
            <pc:sldMk cId="0" sldId="279"/>
            <ac:spMk id="5" creationId="{00000000-0000-0000-0000-000000000000}"/>
          </ac:spMkLst>
        </pc:spChg>
        <pc:spChg chg="mod">
          <ac:chgData name="Daniel Paradis" userId="93f32eb927b20ede" providerId="LiveId" clId="{D715451B-0D22-4001-9B9C-6E95EF88BB47}" dt="2020-04-30T13:45:50.291" v="5989" actId="20577"/>
          <ac:spMkLst>
            <pc:docMk/>
            <pc:sldMk cId="0" sldId="279"/>
            <ac:spMk id="6" creationId="{00000000-0000-0000-0000-000000000000}"/>
          </ac:spMkLst>
        </pc:spChg>
        <pc:spChg chg="del">
          <ac:chgData name="Daniel Paradis" userId="93f32eb927b20ede" providerId="LiveId" clId="{D715451B-0D22-4001-9B9C-6E95EF88BB47}" dt="2020-04-24T21:48:03.268" v="1610" actId="478"/>
          <ac:spMkLst>
            <pc:docMk/>
            <pc:sldMk cId="0" sldId="279"/>
            <ac:spMk id="16" creationId="{00000000-0000-0000-0000-000000000000}"/>
          </ac:spMkLst>
        </pc:spChg>
        <pc:spChg chg="del">
          <ac:chgData name="Daniel Paradis" userId="93f32eb927b20ede" providerId="LiveId" clId="{D715451B-0D22-4001-9B9C-6E95EF88BB47}" dt="2020-04-24T21:48:19.165" v="1611" actId="478"/>
          <ac:spMkLst>
            <pc:docMk/>
            <pc:sldMk cId="0" sldId="279"/>
            <ac:spMk id="17" creationId="{00000000-0000-0000-0000-000000000000}"/>
          </ac:spMkLst>
        </pc:spChg>
        <pc:spChg chg="del mod">
          <ac:chgData name="Daniel Paradis" userId="93f32eb927b20ede" providerId="LiveId" clId="{D715451B-0D22-4001-9B9C-6E95EF88BB47}" dt="2020-04-24T21:48:23.012" v="1612" actId="478"/>
          <ac:spMkLst>
            <pc:docMk/>
            <pc:sldMk cId="0" sldId="279"/>
            <ac:spMk id="18" creationId="{00000000-0000-0000-0000-000000000000}"/>
          </ac:spMkLst>
        </pc:spChg>
      </pc:sldChg>
      <pc:sldChg chg="modSp modAnim">
        <pc:chgData name="Daniel Paradis" userId="93f32eb927b20ede" providerId="LiveId" clId="{D715451B-0D22-4001-9B9C-6E95EF88BB47}" dt="2020-04-24T21:54:18.925" v="1680" actId="20577"/>
        <pc:sldMkLst>
          <pc:docMk/>
          <pc:sldMk cId="0" sldId="281"/>
        </pc:sldMkLst>
        <pc:spChg chg="mod">
          <ac:chgData name="Daniel Paradis" userId="93f32eb927b20ede" providerId="LiveId" clId="{D715451B-0D22-4001-9B9C-6E95EF88BB47}" dt="2020-04-24T21:54:18.925" v="1680" actId="20577"/>
          <ac:spMkLst>
            <pc:docMk/>
            <pc:sldMk cId="0" sldId="281"/>
            <ac:spMk id="349" creationId="{00000000-0000-0000-0000-000000000000}"/>
          </ac:spMkLst>
        </pc:spChg>
      </pc:sldChg>
      <pc:sldChg chg="modSp mod">
        <pc:chgData name="Daniel Paradis" userId="93f32eb927b20ede" providerId="LiveId" clId="{D715451B-0D22-4001-9B9C-6E95EF88BB47}" dt="2020-04-24T21:56:08.148" v="1688" actId="6549"/>
        <pc:sldMkLst>
          <pc:docMk/>
          <pc:sldMk cId="0" sldId="285"/>
        </pc:sldMkLst>
        <pc:spChg chg="mod">
          <ac:chgData name="Daniel Paradis" userId="93f32eb927b20ede" providerId="LiveId" clId="{D715451B-0D22-4001-9B9C-6E95EF88BB47}" dt="2020-04-24T21:56:08.148" v="1688" actId="6549"/>
          <ac:spMkLst>
            <pc:docMk/>
            <pc:sldMk cId="0" sldId="285"/>
            <ac:spMk id="390" creationId="{00000000-0000-0000-0000-000000000000}"/>
          </ac:spMkLst>
        </pc:spChg>
      </pc:sldChg>
      <pc:sldChg chg="modSp mod addCm delCm modCm modNotesTx">
        <pc:chgData name="Daniel Paradis" userId="93f32eb927b20ede" providerId="LiveId" clId="{D715451B-0D22-4001-9B9C-6E95EF88BB47}" dt="2020-05-04T18:20:38.715" v="6099" actId="1592"/>
        <pc:sldMkLst>
          <pc:docMk/>
          <pc:sldMk cId="0" sldId="286"/>
        </pc:sldMkLst>
        <pc:spChg chg="mod">
          <ac:chgData name="Daniel Paradis" userId="93f32eb927b20ede" providerId="LiveId" clId="{D715451B-0D22-4001-9B9C-6E95EF88BB47}" dt="2020-04-26T17:57:22.080" v="3316" actId="20577"/>
          <ac:spMkLst>
            <pc:docMk/>
            <pc:sldMk cId="0" sldId="286"/>
            <ac:spMk id="399" creationId="{00000000-0000-0000-0000-000000000000}"/>
          </ac:spMkLst>
        </pc:spChg>
        <pc:spChg chg="mod">
          <ac:chgData name="Daniel Paradis" userId="93f32eb927b20ede" providerId="LiveId" clId="{D715451B-0D22-4001-9B9C-6E95EF88BB47}" dt="2020-04-26T18:32:41.648" v="3998" actId="20577"/>
          <ac:spMkLst>
            <pc:docMk/>
            <pc:sldMk cId="0" sldId="286"/>
            <ac:spMk id="400" creationId="{00000000-0000-0000-0000-000000000000}"/>
          </ac:spMkLst>
        </pc:spChg>
      </pc:sldChg>
      <pc:sldChg chg="addSp delSp modSp mod ord modShow addCm delCm modCm">
        <pc:chgData name="Daniel Paradis" userId="93f32eb927b20ede" providerId="LiveId" clId="{D715451B-0D22-4001-9B9C-6E95EF88BB47}" dt="2020-05-04T18:20:56.276" v="6103" actId="1592"/>
        <pc:sldMkLst>
          <pc:docMk/>
          <pc:sldMk cId="0" sldId="287"/>
        </pc:sldMkLst>
        <pc:spChg chg="add del mod">
          <ac:chgData name="Daniel Paradis" userId="93f32eb927b20ede" providerId="LiveId" clId="{D715451B-0D22-4001-9B9C-6E95EF88BB47}" dt="2020-04-26T18:40:20.294" v="4014" actId="478"/>
          <ac:spMkLst>
            <pc:docMk/>
            <pc:sldMk cId="0" sldId="287"/>
            <ac:spMk id="3" creationId="{EF8AD1DE-3E49-4364-A1D2-E09C3F5A1D04}"/>
          </ac:spMkLst>
        </pc:spChg>
        <pc:spChg chg="del">
          <ac:chgData name="Daniel Paradis" userId="93f32eb927b20ede" providerId="LiveId" clId="{D715451B-0D22-4001-9B9C-6E95EF88BB47}" dt="2020-04-26T18:40:16.986" v="4013" actId="478"/>
          <ac:spMkLst>
            <pc:docMk/>
            <pc:sldMk cId="0" sldId="287"/>
            <ac:spMk id="409" creationId="{00000000-0000-0000-0000-000000000000}"/>
          </ac:spMkLst>
        </pc:spChg>
      </pc:sldChg>
      <pc:sldChg chg="modSp del mod">
        <pc:chgData name="Daniel Paradis" userId="93f32eb927b20ede" providerId="LiveId" clId="{D715451B-0D22-4001-9B9C-6E95EF88BB47}" dt="2020-04-24T21:59:25.480" v="1733" actId="47"/>
        <pc:sldMkLst>
          <pc:docMk/>
          <pc:sldMk cId="0" sldId="288"/>
        </pc:sldMkLst>
        <pc:picChg chg="mod">
          <ac:chgData name="Daniel Paradis" userId="93f32eb927b20ede" providerId="LiveId" clId="{D715451B-0D22-4001-9B9C-6E95EF88BB47}" dt="2020-04-24T21:57:50.667" v="1690" actId="1076"/>
          <ac:picMkLst>
            <pc:docMk/>
            <pc:sldMk cId="0" sldId="288"/>
            <ac:picMk id="424" creationId="{00000000-0000-0000-0000-000000000000}"/>
          </ac:picMkLst>
        </pc:picChg>
      </pc:sldChg>
      <pc:sldChg chg="addSp modSp mod">
        <pc:chgData name="Daniel Paradis" userId="93f32eb927b20ede" providerId="LiveId" clId="{D715451B-0D22-4001-9B9C-6E95EF88BB47}" dt="2020-04-26T18:42:27.877" v="4022" actId="1076"/>
        <pc:sldMkLst>
          <pc:docMk/>
          <pc:sldMk cId="0" sldId="289"/>
        </pc:sldMkLst>
        <pc:spChg chg="add mod">
          <ac:chgData name="Daniel Paradis" userId="93f32eb927b20ede" providerId="LiveId" clId="{D715451B-0D22-4001-9B9C-6E95EF88BB47}" dt="2020-04-26T18:42:27.877" v="4022" actId="1076"/>
          <ac:spMkLst>
            <pc:docMk/>
            <pc:sldMk cId="0" sldId="289"/>
            <ac:spMk id="6" creationId="{C798A6BB-366F-4B9D-AE00-2404AD5E2DA7}"/>
          </ac:spMkLst>
        </pc:spChg>
        <pc:picChg chg="mod">
          <ac:chgData name="Daniel Paradis" userId="93f32eb927b20ede" providerId="LiveId" clId="{D715451B-0D22-4001-9B9C-6E95EF88BB47}" dt="2020-04-26T18:38:29.846" v="4007" actId="1076"/>
          <ac:picMkLst>
            <pc:docMk/>
            <pc:sldMk cId="0" sldId="289"/>
            <ac:picMk id="435" creationId="{00000000-0000-0000-0000-000000000000}"/>
          </ac:picMkLst>
        </pc:picChg>
      </pc:sldChg>
      <pc:sldChg chg="modSp">
        <pc:chgData name="Daniel Paradis" userId="93f32eb927b20ede" providerId="LiveId" clId="{D715451B-0D22-4001-9B9C-6E95EF88BB47}" dt="2020-04-25T20:45:22.844" v="1736" actId="1076"/>
        <pc:sldMkLst>
          <pc:docMk/>
          <pc:sldMk cId="0" sldId="291"/>
        </pc:sldMkLst>
        <pc:picChg chg="mod">
          <ac:chgData name="Daniel Paradis" userId="93f32eb927b20ede" providerId="LiveId" clId="{D715451B-0D22-4001-9B9C-6E95EF88BB47}" dt="2020-04-25T20:45:22.844" v="1736" actId="1076"/>
          <ac:picMkLst>
            <pc:docMk/>
            <pc:sldMk cId="0" sldId="291"/>
            <ac:picMk id="1026" creationId="{00000000-0000-0000-0000-000000000000}"/>
          </ac:picMkLst>
        </pc:picChg>
      </pc:sldChg>
      <pc:sldChg chg="mod modShow addCm delCm modCm">
        <pc:chgData name="Daniel Paradis" userId="93f32eb927b20ede" providerId="LiveId" clId="{D715451B-0D22-4001-9B9C-6E95EF88BB47}" dt="2020-05-04T18:21:21.792" v="6108" actId="1592"/>
        <pc:sldMkLst>
          <pc:docMk/>
          <pc:sldMk cId="0" sldId="292"/>
        </pc:sldMkLst>
      </pc:sldChg>
      <pc:sldChg chg="modSp mod modShow addCm modCm">
        <pc:chgData name="Daniel Paradis" userId="93f32eb927b20ede" providerId="LiveId" clId="{D715451B-0D22-4001-9B9C-6E95EF88BB47}" dt="2020-04-26T18:50:27.637" v="4203"/>
        <pc:sldMkLst>
          <pc:docMk/>
          <pc:sldMk cId="0" sldId="293"/>
        </pc:sldMkLst>
        <pc:picChg chg="mod">
          <ac:chgData name="Daniel Paradis" userId="93f32eb927b20ede" providerId="LiveId" clId="{D715451B-0D22-4001-9B9C-6E95EF88BB47}" dt="2020-04-09T18:26:55.465" v="168" actId="1076"/>
          <ac:picMkLst>
            <pc:docMk/>
            <pc:sldMk cId="0" sldId="293"/>
            <ac:picMk id="2050" creationId="{00000000-0000-0000-0000-000000000000}"/>
          </ac:picMkLst>
        </pc:picChg>
      </pc:sldChg>
      <pc:sldChg chg="modSp mod">
        <pc:chgData name="Daniel Paradis" userId="93f32eb927b20ede" providerId="LiveId" clId="{D715451B-0D22-4001-9B9C-6E95EF88BB47}" dt="2020-04-25T20:54:35.746" v="1775" actId="179"/>
        <pc:sldMkLst>
          <pc:docMk/>
          <pc:sldMk cId="0" sldId="294"/>
        </pc:sldMkLst>
        <pc:spChg chg="mod">
          <ac:chgData name="Daniel Paradis" userId="93f32eb927b20ede" providerId="LiveId" clId="{D715451B-0D22-4001-9B9C-6E95EF88BB47}" dt="2020-04-25T20:52:21.892" v="1749" actId="404"/>
          <ac:spMkLst>
            <pc:docMk/>
            <pc:sldMk cId="0" sldId="294"/>
            <ac:spMk id="475" creationId="{00000000-0000-0000-0000-000000000000}"/>
          </ac:spMkLst>
        </pc:spChg>
        <pc:graphicFrameChg chg="mod modGraphic">
          <ac:chgData name="Daniel Paradis" userId="93f32eb927b20ede" providerId="LiveId" clId="{D715451B-0D22-4001-9B9C-6E95EF88BB47}" dt="2020-04-25T20:54:35.746" v="1775" actId="179"/>
          <ac:graphicFrameMkLst>
            <pc:docMk/>
            <pc:sldMk cId="0" sldId="294"/>
            <ac:graphicFrameMk id="480" creationId="{00000000-0000-0000-0000-000000000000}"/>
          </ac:graphicFrameMkLst>
        </pc:graphicFrameChg>
      </pc:sldChg>
      <pc:sldChg chg="delSp modSp mod addCm delCm modCm">
        <pc:chgData name="Daniel Paradis" userId="93f32eb927b20ede" providerId="LiveId" clId="{D715451B-0D22-4001-9B9C-6E95EF88BB47}" dt="2020-04-26T19:00:49.498" v="4279" actId="1592"/>
        <pc:sldMkLst>
          <pc:docMk/>
          <pc:sldMk cId="0" sldId="295"/>
        </pc:sldMkLst>
        <pc:spChg chg="mod">
          <ac:chgData name="Daniel Paradis" userId="93f32eb927b20ede" providerId="LiveId" clId="{D715451B-0D22-4001-9B9C-6E95EF88BB47}" dt="2020-04-25T20:59:49.066" v="1779" actId="6549"/>
          <ac:spMkLst>
            <pc:docMk/>
            <pc:sldMk cId="0" sldId="295"/>
            <ac:spMk id="485" creationId="{00000000-0000-0000-0000-000000000000}"/>
          </ac:spMkLst>
        </pc:spChg>
        <pc:spChg chg="mod">
          <ac:chgData name="Daniel Paradis" userId="93f32eb927b20ede" providerId="LiveId" clId="{D715451B-0D22-4001-9B9C-6E95EF88BB47}" dt="2020-04-25T21:00:47.833" v="1816" actId="20577"/>
          <ac:spMkLst>
            <pc:docMk/>
            <pc:sldMk cId="0" sldId="295"/>
            <ac:spMk id="486" creationId="{00000000-0000-0000-0000-000000000000}"/>
          </ac:spMkLst>
        </pc:spChg>
        <pc:picChg chg="del">
          <ac:chgData name="Daniel Paradis" userId="93f32eb927b20ede" providerId="LiveId" clId="{D715451B-0D22-4001-9B9C-6E95EF88BB47}" dt="2020-04-09T18:33:05.281" v="234" actId="478"/>
          <ac:picMkLst>
            <pc:docMk/>
            <pc:sldMk cId="0" sldId="295"/>
            <ac:picMk id="490" creationId="{00000000-0000-0000-0000-000000000000}"/>
          </ac:picMkLst>
        </pc:picChg>
      </pc:sldChg>
      <pc:sldChg chg="modSp mod modShow delCm">
        <pc:chgData name="Daniel Paradis" userId="93f32eb927b20ede" providerId="LiveId" clId="{D715451B-0D22-4001-9B9C-6E95EF88BB47}" dt="2020-04-24T16:00:32.623" v="846" actId="313"/>
        <pc:sldMkLst>
          <pc:docMk/>
          <pc:sldMk cId="0" sldId="296"/>
        </pc:sldMkLst>
        <pc:spChg chg="mod">
          <ac:chgData name="Daniel Paradis" userId="93f32eb927b20ede" providerId="LiveId" clId="{D715451B-0D22-4001-9B9C-6E95EF88BB47}" dt="2020-04-24T16:00:32.623" v="846" actId="313"/>
          <ac:spMkLst>
            <pc:docMk/>
            <pc:sldMk cId="0" sldId="296"/>
            <ac:spMk id="496" creationId="{00000000-0000-0000-0000-000000000000}"/>
          </ac:spMkLst>
        </pc:spChg>
      </pc:sldChg>
      <pc:sldChg chg="modSp mod delCm">
        <pc:chgData name="Daniel Paradis" userId="93f32eb927b20ede" providerId="LiveId" clId="{D715451B-0D22-4001-9B9C-6E95EF88BB47}" dt="2020-04-30T14:07:54.864" v="6003" actId="20577"/>
        <pc:sldMkLst>
          <pc:docMk/>
          <pc:sldMk cId="0" sldId="297"/>
        </pc:sldMkLst>
        <pc:spChg chg="mod">
          <ac:chgData name="Daniel Paradis" userId="93f32eb927b20ede" providerId="LiveId" clId="{D715451B-0D22-4001-9B9C-6E95EF88BB47}" dt="2020-04-30T14:07:54.864" v="6003" actId="20577"/>
          <ac:spMkLst>
            <pc:docMk/>
            <pc:sldMk cId="0" sldId="297"/>
            <ac:spMk id="506" creationId="{00000000-0000-0000-0000-000000000000}"/>
          </ac:spMkLst>
        </pc:spChg>
      </pc:sldChg>
      <pc:sldChg chg="modSp mod">
        <pc:chgData name="Daniel Paradis" userId="93f32eb927b20ede" providerId="LiveId" clId="{D715451B-0D22-4001-9B9C-6E95EF88BB47}" dt="2020-04-27T00:47:45.649" v="5696" actId="20577"/>
        <pc:sldMkLst>
          <pc:docMk/>
          <pc:sldMk cId="0" sldId="298"/>
        </pc:sldMkLst>
        <pc:spChg chg="mod">
          <ac:chgData name="Daniel Paradis" userId="93f32eb927b20ede" providerId="LiveId" clId="{D715451B-0D22-4001-9B9C-6E95EF88BB47}" dt="2020-04-27T00:47:45.649" v="5696" actId="20577"/>
          <ac:spMkLst>
            <pc:docMk/>
            <pc:sldMk cId="0" sldId="298"/>
            <ac:spMk id="516" creationId="{00000000-0000-0000-0000-000000000000}"/>
          </ac:spMkLst>
        </pc:spChg>
        <pc:picChg chg="mod">
          <ac:chgData name="Daniel Paradis" userId="93f32eb927b20ede" providerId="LiveId" clId="{D715451B-0D22-4001-9B9C-6E95EF88BB47}" dt="2020-04-25T21:14:11.334" v="1960" actId="1076"/>
          <ac:picMkLst>
            <pc:docMk/>
            <pc:sldMk cId="0" sldId="298"/>
            <ac:picMk id="521" creationId="{00000000-0000-0000-0000-000000000000}"/>
          </ac:picMkLst>
        </pc:picChg>
        <pc:picChg chg="mod">
          <ac:chgData name="Daniel Paradis" userId="93f32eb927b20ede" providerId="LiveId" clId="{D715451B-0D22-4001-9B9C-6E95EF88BB47}" dt="2020-04-25T21:13:39.549" v="1956" actId="1076"/>
          <ac:picMkLst>
            <pc:docMk/>
            <pc:sldMk cId="0" sldId="298"/>
            <ac:picMk id="522" creationId="{00000000-0000-0000-0000-000000000000}"/>
          </ac:picMkLst>
        </pc:picChg>
      </pc:sldChg>
      <pc:sldChg chg="delSp modSp mod">
        <pc:chgData name="Daniel Paradis" userId="93f32eb927b20ede" providerId="LiveId" clId="{D715451B-0D22-4001-9B9C-6E95EF88BB47}" dt="2020-04-25T21:20:06.911" v="2003" actId="6549"/>
        <pc:sldMkLst>
          <pc:docMk/>
          <pc:sldMk cId="0" sldId="299"/>
        </pc:sldMkLst>
        <pc:spChg chg="mod">
          <ac:chgData name="Daniel Paradis" userId="93f32eb927b20ede" providerId="LiveId" clId="{D715451B-0D22-4001-9B9C-6E95EF88BB47}" dt="2020-04-25T21:19:42.174" v="2000" actId="6549"/>
          <ac:spMkLst>
            <pc:docMk/>
            <pc:sldMk cId="0" sldId="299"/>
            <ac:spMk id="527" creationId="{00000000-0000-0000-0000-000000000000}"/>
          </ac:spMkLst>
        </pc:spChg>
        <pc:spChg chg="mod">
          <ac:chgData name="Daniel Paradis" userId="93f32eb927b20ede" providerId="LiveId" clId="{D715451B-0D22-4001-9B9C-6E95EF88BB47}" dt="2020-04-25T21:20:06.911" v="2003" actId="6549"/>
          <ac:spMkLst>
            <pc:docMk/>
            <pc:sldMk cId="0" sldId="299"/>
            <ac:spMk id="528" creationId="{00000000-0000-0000-0000-000000000000}"/>
          </ac:spMkLst>
        </pc:spChg>
        <pc:spChg chg="mod">
          <ac:chgData name="Daniel Paradis" userId="93f32eb927b20ede" providerId="LiveId" clId="{D715451B-0D22-4001-9B9C-6E95EF88BB47}" dt="2020-04-25T21:16:44.357" v="1984" actId="1076"/>
          <ac:spMkLst>
            <pc:docMk/>
            <pc:sldMk cId="0" sldId="299"/>
            <ac:spMk id="534" creationId="{00000000-0000-0000-0000-000000000000}"/>
          </ac:spMkLst>
        </pc:spChg>
        <pc:picChg chg="del mod">
          <ac:chgData name="Daniel Paradis" userId="93f32eb927b20ede" providerId="LiveId" clId="{D715451B-0D22-4001-9B9C-6E95EF88BB47}" dt="2020-04-25T21:15:16.678" v="1968" actId="478"/>
          <ac:picMkLst>
            <pc:docMk/>
            <pc:sldMk cId="0" sldId="299"/>
            <ac:picMk id="533" creationId="{00000000-0000-0000-0000-000000000000}"/>
          </ac:picMkLst>
        </pc:picChg>
      </pc:sldChg>
      <pc:sldChg chg="modSp mod delCm">
        <pc:chgData name="Daniel Paradis" userId="93f32eb927b20ede" providerId="LiveId" clId="{D715451B-0D22-4001-9B9C-6E95EF88BB47}" dt="2020-04-25T21:17:53.925" v="1992" actId="20577"/>
        <pc:sldMkLst>
          <pc:docMk/>
          <pc:sldMk cId="0" sldId="300"/>
        </pc:sldMkLst>
        <pc:spChg chg="mod">
          <ac:chgData name="Daniel Paradis" userId="93f32eb927b20ede" providerId="LiveId" clId="{D715451B-0D22-4001-9B9C-6E95EF88BB47}" dt="2020-04-25T21:17:53.925" v="1992" actId="20577"/>
          <ac:spMkLst>
            <pc:docMk/>
            <pc:sldMk cId="0" sldId="300"/>
            <ac:spMk id="540" creationId="{00000000-0000-0000-0000-000000000000}"/>
          </ac:spMkLst>
        </pc:spChg>
      </pc:sldChg>
      <pc:sldChg chg="modSp mod">
        <pc:chgData name="Daniel Paradis" userId="93f32eb927b20ede" providerId="LiveId" clId="{D715451B-0D22-4001-9B9C-6E95EF88BB47}" dt="2020-04-25T21:20:42.550" v="2004" actId="2711"/>
        <pc:sldMkLst>
          <pc:docMk/>
          <pc:sldMk cId="0" sldId="301"/>
        </pc:sldMkLst>
        <pc:spChg chg="mod">
          <ac:chgData name="Daniel Paradis" userId="93f32eb927b20ede" providerId="LiveId" clId="{D715451B-0D22-4001-9B9C-6E95EF88BB47}" dt="2020-04-25T21:20:42.550" v="2004" actId="2711"/>
          <ac:spMkLst>
            <pc:docMk/>
            <pc:sldMk cId="0" sldId="301"/>
            <ac:spMk id="550" creationId="{00000000-0000-0000-0000-000000000000}"/>
          </ac:spMkLst>
        </pc:spChg>
      </pc:sldChg>
      <pc:sldChg chg="modSp mod">
        <pc:chgData name="Daniel Paradis" userId="93f32eb927b20ede" providerId="LiveId" clId="{D715451B-0D22-4001-9B9C-6E95EF88BB47}" dt="2020-04-25T21:21:53.174" v="2018" actId="20577"/>
        <pc:sldMkLst>
          <pc:docMk/>
          <pc:sldMk cId="0" sldId="302"/>
        </pc:sldMkLst>
        <pc:spChg chg="mod">
          <ac:chgData name="Daniel Paradis" userId="93f32eb927b20ede" providerId="LiveId" clId="{D715451B-0D22-4001-9B9C-6E95EF88BB47}" dt="2020-04-25T21:21:53.174" v="2018" actId="20577"/>
          <ac:spMkLst>
            <pc:docMk/>
            <pc:sldMk cId="0" sldId="302"/>
            <ac:spMk id="560" creationId="{00000000-0000-0000-0000-000000000000}"/>
          </ac:spMkLst>
        </pc:spChg>
      </pc:sldChg>
      <pc:sldChg chg="modSp mod addCm delCm modCm modNotesTx">
        <pc:chgData name="Daniel Paradis" userId="93f32eb927b20ede" providerId="LiveId" clId="{D715451B-0D22-4001-9B9C-6E95EF88BB47}" dt="2020-05-04T18:21:36.623" v="6109" actId="1592"/>
        <pc:sldMkLst>
          <pc:docMk/>
          <pc:sldMk cId="0" sldId="303"/>
        </pc:sldMkLst>
        <pc:spChg chg="mod">
          <ac:chgData name="Daniel Paradis" userId="93f32eb927b20ede" providerId="LiveId" clId="{D715451B-0D22-4001-9B9C-6E95EF88BB47}" dt="2020-04-30T14:19:33.869" v="6010" actId="20577"/>
          <ac:spMkLst>
            <pc:docMk/>
            <pc:sldMk cId="0" sldId="303"/>
            <ac:spMk id="570" creationId="{00000000-0000-0000-0000-000000000000}"/>
          </ac:spMkLst>
        </pc:spChg>
      </pc:sldChg>
      <pc:sldChg chg="modSp mod addCm delCm modCm">
        <pc:chgData name="Daniel Paradis" userId="93f32eb927b20ede" providerId="LiveId" clId="{D715451B-0D22-4001-9B9C-6E95EF88BB47}" dt="2020-05-04T18:21:47.239" v="6110" actId="1592"/>
        <pc:sldMkLst>
          <pc:docMk/>
          <pc:sldMk cId="0" sldId="304"/>
        </pc:sldMkLst>
        <pc:spChg chg="mod">
          <ac:chgData name="Daniel Paradis" userId="93f32eb927b20ede" providerId="LiveId" clId="{D715451B-0D22-4001-9B9C-6E95EF88BB47}" dt="2020-04-26T18:55:15.467" v="4268" actId="27636"/>
          <ac:spMkLst>
            <pc:docMk/>
            <pc:sldMk cId="0" sldId="304"/>
            <ac:spMk id="580" creationId="{00000000-0000-0000-0000-000000000000}"/>
          </ac:spMkLst>
        </pc:spChg>
      </pc:sldChg>
      <pc:sldChg chg="modSp mod">
        <pc:chgData name="Daniel Paradis" userId="93f32eb927b20ede" providerId="LiveId" clId="{D715451B-0D22-4001-9B9C-6E95EF88BB47}" dt="2020-04-25T21:45:28.608" v="2351" actId="20577"/>
        <pc:sldMkLst>
          <pc:docMk/>
          <pc:sldMk cId="0" sldId="305"/>
        </pc:sldMkLst>
        <pc:spChg chg="mod">
          <ac:chgData name="Daniel Paradis" userId="93f32eb927b20ede" providerId="LiveId" clId="{D715451B-0D22-4001-9B9C-6E95EF88BB47}" dt="2020-04-25T21:45:28.608" v="2351" actId="20577"/>
          <ac:spMkLst>
            <pc:docMk/>
            <pc:sldMk cId="0" sldId="305"/>
            <ac:spMk id="591" creationId="{00000000-0000-0000-0000-000000000000}"/>
          </ac:spMkLst>
        </pc:spChg>
      </pc:sldChg>
      <pc:sldChg chg="addSp delSp modSp mod">
        <pc:chgData name="Daniel Paradis" userId="93f32eb927b20ede" providerId="LiveId" clId="{D715451B-0D22-4001-9B9C-6E95EF88BB47}" dt="2020-04-25T21:51:21.641" v="2429"/>
        <pc:sldMkLst>
          <pc:docMk/>
          <pc:sldMk cId="0" sldId="306"/>
        </pc:sldMkLst>
        <pc:spChg chg="add mod">
          <ac:chgData name="Daniel Paradis" userId="93f32eb927b20ede" providerId="LiveId" clId="{D715451B-0D22-4001-9B9C-6E95EF88BB47}" dt="2020-04-25T21:50:40.095" v="2423" actId="20577"/>
          <ac:spMkLst>
            <pc:docMk/>
            <pc:sldMk cId="0" sldId="306"/>
            <ac:spMk id="2" creationId="{08888547-CE42-410A-9E80-06BB7ED550D9}"/>
          </ac:spMkLst>
        </pc:spChg>
        <pc:spChg chg="add mod">
          <ac:chgData name="Daniel Paradis" userId="93f32eb927b20ede" providerId="LiveId" clId="{D715451B-0D22-4001-9B9C-6E95EF88BB47}" dt="2020-04-25T21:51:21.641" v="2429"/>
          <ac:spMkLst>
            <pc:docMk/>
            <pc:sldMk cId="0" sldId="306"/>
            <ac:spMk id="3" creationId="{E0C5AAE4-174B-454C-8897-3A0CAA166E46}"/>
          </ac:spMkLst>
        </pc:spChg>
        <pc:spChg chg="del mod">
          <ac:chgData name="Daniel Paradis" userId="93f32eb927b20ede" providerId="LiveId" clId="{D715451B-0D22-4001-9B9C-6E95EF88BB47}" dt="2020-04-25T21:48:11.887" v="2378" actId="478"/>
          <ac:spMkLst>
            <pc:docMk/>
            <pc:sldMk cId="0" sldId="306"/>
            <ac:spMk id="8" creationId="{00000000-0000-0000-0000-000000000000}"/>
          </ac:spMkLst>
        </pc:spChg>
        <pc:spChg chg="del mod">
          <ac:chgData name="Daniel Paradis" userId="93f32eb927b20ede" providerId="LiveId" clId="{D715451B-0D22-4001-9B9C-6E95EF88BB47}" dt="2020-04-25T21:47:42.230" v="2368" actId="478"/>
          <ac:spMkLst>
            <pc:docMk/>
            <pc:sldMk cId="0" sldId="306"/>
            <ac:spMk id="10" creationId="{00000000-0000-0000-0000-000000000000}"/>
          </ac:spMkLst>
        </pc:spChg>
      </pc:sldChg>
      <pc:sldChg chg="modSp del mod">
        <pc:chgData name="Daniel Paradis" userId="93f32eb927b20ede" providerId="LiveId" clId="{D715451B-0D22-4001-9B9C-6E95EF88BB47}" dt="2020-04-26T12:49:45.410" v="2709" actId="47"/>
        <pc:sldMkLst>
          <pc:docMk/>
          <pc:sldMk cId="0" sldId="307"/>
        </pc:sldMkLst>
        <pc:spChg chg="mod">
          <ac:chgData name="Daniel Paradis" userId="93f32eb927b20ede" providerId="LiveId" clId="{D715451B-0D22-4001-9B9C-6E95EF88BB47}" dt="2020-04-25T22:04:52.555" v="2535" actId="20577"/>
          <ac:spMkLst>
            <pc:docMk/>
            <pc:sldMk cId="0" sldId="307"/>
            <ac:spMk id="8" creationId="{00000000-0000-0000-0000-000000000000}"/>
          </ac:spMkLst>
        </pc:spChg>
        <pc:spChg chg="mod">
          <ac:chgData name="Daniel Paradis" userId="93f32eb927b20ede" providerId="LiveId" clId="{D715451B-0D22-4001-9B9C-6E95EF88BB47}" dt="2020-04-25T22:09:07.872" v="2544" actId="20577"/>
          <ac:spMkLst>
            <pc:docMk/>
            <pc:sldMk cId="0" sldId="307"/>
            <ac:spMk id="610" creationId="{00000000-0000-0000-0000-000000000000}"/>
          </ac:spMkLst>
        </pc:spChg>
      </pc:sldChg>
      <pc:sldChg chg="modSp mod addCm delCm modCm">
        <pc:chgData name="Daniel Paradis" userId="93f32eb927b20ede" providerId="LiveId" clId="{D715451B-0D22-4001-9B9C-6E95EF88BB47}" dt="2020-05-04T18:22:02.782" v="6113" actId="1592"/>
        <pc:sldMkLst>
          <pc:docMk/>
          <pc:sldMk cId="0" sldId="310"/>
        </pc:sldMkLst>
        <pc:spChg chg="mod">
          <ac:chgData name="Daniel Paradis" userId="93f32eb927b20ede" providerId="LiveId" clId="{D715451B-0D22-4001-9B9C-6E95EF88BB47}" dt="2020-04-26T13:07:35.919" v="2729" actId="6549"/>
          <ac:spMkLst>
            <pc:docMk/>
            <pc:sldMk cId="0" sldId="310"/>
            <ac:spMk id="640" creationId="{00000000-0000-0000-0000-000000000000}"/>
          </ac:spMkLst>
        </pc:spChg>
      </pc:sldChg>
      <pc:sldChg chg="addCm delCm">
        <pc:chgData name="Daniel Paradis" userId="93f32eb927b20ede" providerId="LiveId" clId="{D715451B-0D22-4001-9B9C-6E95EF88BB47}" dt="2020-04-26T13:08:33.624" v="2730" actId="1592"/>
        <pc:sldMkLst>
          <pc:docMk/>
          <pc:sldMk cId="0" sldId="311"/>
        </pc:sldMkLst>
      </pc:sldChg>
      <pc:sldChg chg="modSp mod">
        <pc:chgData name="Daniel Paradis" userId="93f32eb927b20ede" providerId="LiveId" clId="{D715451B-0D22-4001-9B9C-6E95EF88BB47}" dt="2020-05-04T21:07:46.235" v="6248" actId="208"/>
        <pc:sldMkLst>
          <pc:docMk/>
          <pc:sldMk cId="0" sldId="313"/>
        </pc:sldMkLst>
        <pc:picChg chg="mod">
          <ac:chgData name="Daniel Paradis" userId="93f32eb927b20ede" providerId="LiveId" clId="{D715451B-0D22-4001-9B9C-6E95EF88BB47}" dt="2020-05-04T21:07:46.235" v="6248" actId="208"/>
          <ac:picMkLst>
            <pc:docMk/>
            <pc:sldMk cId="0" sldId="313"/>
            <ac:picMk id="5" creationId="{FA0C3A1D-B348-4F83-B521-8FB3CEEFCB0E}"/>
          </ac:picMkLst>
        </pc:picChg>
      </pc:sldChg>
      <pc:sldChg chg="modSp mod modShow addCm delCm modCm">
        <pc:chgData name="Daniel Paradis" userId="93f32eb927b20ede" providerId="LiveId" clId="{D715451B-0D22-4001-9B9C-6E95EF88BB47}" dt="2020-04-27T00:46:59.340" v="5688" actId="729"/>
        <pc:sldMkLst>
          <pc:docMk/>
          <pc:sldMk cId="0" sldId="314"/>
        </pc:sldMkLst>
        <pc:spChg chg="mod">
          <ac:chgData name="Daniel Paradis" userId="93f32eb927b20ede" providerId="LiveId" clId="{D715451B-0D22-4001-9B9C-6E95EF88BB47}" dt="2020-04-26T13:30:41.626" v="2818" actId="20577"/>
          <ac:spMkLst>
            <pc:docMk/>
            <pc:sldMk cId="0" sldId="314"/>
            <ac:spMk id="680" creationId="{00000000-0000-0000-0000-000000000000}"/>
          </ac:spMkLst>
        </pc:spChg>
        <pc:spChg chg="mod">
          <ac:chgData name="Daniel Paradis" userId="93f32eb927b20ede" providerId="LiveId" clId="{D715451B-0D22-4001-9B9C-6E95EF88BB47}" dt="2020-04-26T13:32:48.779" v="2831" actId="6549"/>
          <ac:spMkLst>
            <pc:docMk/>
            <pc:sldMk cId="0" sldId="314"/>
            <ac:spMk id="681" creationId="{00000000-0000-0000-0000-000000000000}"/>
          </ac:spMkLst>
        </pc:spChg>
      </pc:sldChg>
      <pc:sldChg chg="mod modShow addCm delCm modCm">
        <pc:chgData name="Daniel Paradis" userId="93f32eb927b20ede" providerId="LiveId" clId="{D715451B-0D22-4001-9B9C-6E95EF88BB47}" dt="2020-04-27T00:46:59.340" v="5688" actId="729"/>
        <pc:sldMkLst>
          <pc:docMk/>
          <pc:sldMk cId="0" sldId="315"/>
        </pc:sldMkLst>
      </pc:sldChg>
      <pc:sldChg chg="mod modShow addCm delCm modCm">
        <pc:chgData name="Daniel Paradis" userId="93f32eb927b20ede" providerId="LiveId" clId="{D715451B-0D22-4001-9B9C-6E95EF88BB47}" dt="2020-04-27T00:46:59.340" v="5688" actId="729"/>
        <pc:sldMkLst>
          <pc:docMk/>
          <pc:sldMk cId="0" sldId="316"/>
        </pc:sldMkLst>
      </pc:sldChg>
      <pc:sldChg chg="mod modShow addCm delCm modCm">
        <pc:chgData name="Daniel Paradis" userId="93f32eb927b20ede" providerId="LiveId" clId="{D715451B-0D22-4001-9B9C-6E95EF88BB47}" dt="2020-04-27T00:44:19.307" v="5678"/>
        <pc:sldMkLst>
          <pc:docMk/>
          <pc:sldMk cId="0" sldId="318"/>
        </pc:sldMkLst>
      </pc:sldChg>
      <pc:sldChg chg="mod modShow">
        <pc:chgData name="Daniel Paradis" userId="93f32eb927b20ede" providerId="LiveId" clId="{D715451B-0D22-4001-9B9C-6E95EF88BB47}" dt="2020-04-09T19:00:53.744" v="370" actId="729"/>
        <pc:sldMkLst>
          <pc:docMk/>
          <pc:sldMk cId="0" sldId="319"/>
        </pc:sldMkLst>
      </pc:sldChg>
      <pc:sldChg chg="modAnim">
        <pc:chgData name="Daniel Paradis" userId="93f32eb927b20ede" providerId="LiveId" clId="{D715451B-0D22-4001-9B9C-6E95EF88BB47}" dt="2020-04-30T00:39:11.043" v="5963"/>
        <pc:sldMkLst>
          <pc:docMk/>
          <pc:sldMk cId="0" sldId="320"/>
        </pc:sldMkLst>
      </pc:sldChg>
      <pc:sldChg chg="modAnim">
        <pc:chgData name="Daniel Paradis" userId="93f32eb927b20ede" providerId="LiveId" clId="{D715451B-0D22-4001-9B9C-6E95EF88BB47}" dt="2020-04-30T00:39:24.972" v="5964"/>
        <pc:sldMkLst>
          <pc:docMk/>
          <pc:sldMk cId="0" sldId="321"/>
        </pc:sldMkLst>
      </pc:sldChg>
      <pc:sldChg chg="modSp mod">
        <pc:chgData name="Daniel Paradis" userId="93f32eb927b20ede" providerId="LiveId" clId="{D715451B-0D22-4001-9B9C-6E95EF88BB47}" dt="2020-04-26T13:37:10.873" v="2842" actId="20577"/>
        <pc:sldMkLst>
          <pc:docMk/>
          <pc:sldMk cId="0" sldId="322"/>
        </pc:sldMkLst>
        <pc:spChg chg="mod">
          <ac:chgData name="Daniel Paradis" userId="93f32eb927b20ede" providerId="LiveId" clId="{D715451B-0D22-4001-9B9C-6E95EF88BB47}" dt="2020-04-26T13:37:01.550" v="2840" actId="20577"/>
          <ac:spMkLst>
            <pc:docMk/>
            <pc:sldMk cId="0" sldId="322"/>
            <ac:spMk id="2" creationId="{00000000-0000-0000-0000-000000000000}"/>
          </ac:spMkLst>
        </pc:spChg>
        <pc:graphicFrameChg chg="modGraphic">
          <ac:chgData name="Daniel Paradis" userId="93f32eb927b20ede" providerId="LiveId" clId="{D715451B-0D22-4001-9B9C-6E95EF88BB47}" dt="2020-04-26T13:37:10.873" v="2842" actId="20577"/>
          <ac:graphicFrameMkLst>
            <pc:docMk/>
            <pc:sldMk cId="0" sldId="322"/>
            <ac:graphicFrameMk id="771" creationId="{00000000-0000-0000-0000-000000000000}"/>
          </ac:graphicFrameMkLst>
        </pc:graphicFrameChg>
      </pc:sldChg>
      <pc:sldChg chg="addSp delSp modSp mod modAnim modNotesTx">
        <pc:chgData name="Daniel Paradis" userId="93f32eb927b20ede" providerId="LiveId" clId="{D715451B-0D22-4001-9B9C-6E95EF88BB47}" dt="2020-04-26T13:41:21.642" v="2991"/>
        <pc:sldMkLst>
          <pc:docMk/>
          <pc:sldMk cId="0" sldId="323"/>
        </pc:sldMkLst>
        <pc:spChg chg="add mod">
          <ac:chgData name="Daniel Paradis" userId="93f32eb927b20ede" providerId="LiveId" clId="{D715451B-0D22-4001-9B9C-6E95EF88BB47}" dt="2020-04-26T13:39:42.160" v="2930" actId="20577"/>
          <ac:spMkLst>
            <pc:docMk/>
            <pc:sldMk cId="0" sldId="323"/>
            <ac:spMk id="2" creationId="{CACE544A-C134-4C18-9BB6-5D8C0465BF23}"/>
          </ac:spMkLst>
        </pc:spChg>
        <pc:spChg chg="del mod">
          <ac:chgData name="Daniel Paradis" userId="93f32eb927b20ede" providerId="LiveId" clId="{D715451B-0D22-4001-9B9C-6E95EF88BB47}" dt="2020-04-26T13:37:48.157" v="2851"/>
          <ac:spMkLst>
            <pc:docMk/>
            <pc:sldMk cId="0" sldId="323"/>
            <ac:spMk id="3" creationId="{00000000-0000-0000-0000-000000000000}"/>
          </ac:spMkLst>
        </pc:spChg>
      </pc:sldChg>
      <pc:sldChg chg="modSp mod addCm delCm modCm">
        <pc:chgData name="Daniel Paradis" userId="93f32eb927b20ede" providerId="LiveId" clId="{D715451B-0D22-4001-9B9C-6E95EF88BB47}" dt="2020-05-04T18:22:23.182" v="6116" actId="1592"/>
        <pc:sldMkLst>
          <pc:docMk/>
          <pc:sldMk cId="0" sldId="324"/>
        </pc:sldMkLst>
        <pc:spChg chg="mod">
          <ac:chgData name="Daniel Paradis" userId="93f32eb927b20ede" providerId="LiveId" clId="{D715451B-0D22-4001-9B9C-6E95EF88BB47}" dt="2020-04-26T22:23:32.389" v="5187" actId="20577"/>
          <ac:spMkLst>
            <pc:docMk/>
            <pc:sldMk cId="0" sldId="324"/>
            <ac:spMk id="787" creationId="{00000000-0000-0000-0000-000000000000}"/>
          </ac:spMkLst>
        </pc:spChg>
      </pc:sldChg>
      <pc:sldChg chg="modSp del mod addCm modCm">
        <pc:chgData name="Daniel Paradis" userId="93f32eb927b20ede" providerId="LiveId" clId="{D715451B-0D22-4001-9B9C-6E95EF88BB47}" dt="2020-04-26T22:18:43.115" v="5119" actId="47"/>
        <pc:sldMkLst>
          <pc:docMk/>
          <pc:sldMk cId="0" sldId="325"/>
        </pc:sldMkLst>
        <pc:spChg chg="mod">
          <ac:chgData name="Daniel Paradis" userId="93f32eb927b20ede" providerId="LiveId" clId="{D715451B-0D22-4001-9B9C-6E95EF88BB47}" dt="2020-04-09T19:03:14.461" v="431" actId="20577"/>
          <ac:spMkLst>
            <pc:docMk/>
            <pc:sldMk cId="0" sldId="325"/>
            <ac:spMk id="797" creationId="{00000000-0000-0000-0000-000000000000}"/>
          </ac:spMkLst>
        </pc:spChg>
      </pc:sldChg>
      <pc:sldChg chg="modSp mod addCm delCm">
        <pc:chgData name="Daniel Paradis" userId="93f32eb927b20ede" providerId="LiveId" clId="{D715451B-0D22-4001-9B9C-6E95EF88BB47}" dt="2020-05-04T18:22:36.441" v="6117" actId="1592"/>
        <pc:sldMkLst>
          <pc:docMk/>
          <pc:sldMk cId="0" sldId="327"/>
        </pc:sldMkLst>
        <pc:spChg chg="mod">
          <ac:chgData name="Daniel Paradis" userId="93f32eb927b20ede" providerId="LiveId" clId="{D715451B-0D22-4001-9B9C-6E95EF88BB47}" dt="2020-04-26T14:02:47.270" v="3027" actId="20577"/>
          <ac:spMkLst>
            <pc:docMk/>
            <pc:sldMk cId="0" sldId="327"/>
            <ac:spMk id="817" creationId="{00000000-0000-0000-0000-000000000000}"/>
          </ac:spMkLst>
        </pc:spChg>
        <pc:spChg chg="mod">
          <ac:chgData name="Daniel Paradis" userId="93f32eb927b20ede" providerId="LiveId" clId="{D715451B-0D22-4001-9B9C-6E95EF88BB47}" dt="2020-04-26T22:40:04.695" v="5256" actId="313"/>
          <ac:spMkLst>
            <pc:docMk/>
            <pc:sldMk cId="0" sldId="327"/>
            <ac:spMk id="823" creationId="{00000000-0000-0000-0000-000000000000}"/>
          </ac:spMkLst>
        </pc:spChg>
      </pc:sldChg>
      <pc:sldChg chg="modSp mod">
        <pc:chgData name="Daniel Paradis" userId="93f32eb927b20ede" providerId="LiveId" clId="{D715451B-0D22-4001-9B9C-6E95EF88BB47}" dt="2020-04-26T19:10:02.816" v="4310" actId="20577"/>
        <pc:sldMkLst>
          <pc:docMk/>
          <pc:sldMk cId="0" sldId="328"/>
        </pc:sldMkLst>
        <pc:spChg chg="mod">
          <ac:chgData name="Daniel Paradis" userId="93f32eb927b20ede" providerId="LiveId" clId="{D715451B-0D22-4001-9B9C-6E95EF88BB47}" dt="2020-04-26T19:10:02.816" v="4310" actId="20577"/>
          <ac:spMkLst>
            <pc:docMk/>
            <pc:sldMk cId="0" sldId="328"/>
            <ac:spMk id="829" creationId="{00000000-0000-0000-0000-000000000000}"/>
          </ac:spMkLst>
        </pc:spChg>
      </pc:sldChg>
      <pc:sldChg chg="modSp mod delCm modNotesTx">
        <pc:chgData name="Daniel Paradis" userId="93f32eb927b20ede" providerId="LiveId" clId="{D715451B-0D22-4001-9B9C-6E95EF88BB47}" dt="2020-04-26T19:12:48.808" v="4424" actId="20577"/>
        <pc:sldMkLst>
          <pc:docMk/>
          <pc:sldMk cId="0" sldId="329"/>
        </pc:sldMkLst>
        <pc:spChg chg="mod">
          <ac:chgData name="Daniel Paradis" userId="93f32eb927b20ede" providerId="LiveId" clId="{D715451B-0D22-4001-9B9C-6E95EF88BB47}" dt="2020-04-26T19:10:43.272" v="4316" actId="20577"/>
          <ac:spMkLst>
            <pc:docMk/>
            <pc:sldMk cId="0" sldId="329"/>
            <ac:spMk id="839" creationId="{00000000-0000-0000-0000-000000000000}"/>
          </ac:spMkLst>
        </pc:spChg>
      </pc:sldChg>
      <pc:sldChg chg="modSp mod modShow addCm delCm modCm">
        <pc:chgData name="Daniel Paradis" userId="93f32eb927b20ede" providerId="LiveId" clId="{D715451B-0D22-4001-9B9C-6E95EF88BB47}" dt="2020-05-01T14:02:56.110" v="6098" actId="20577"/>
        <pc:sldMkLst>
          <pc:docMk/>
          <pc:sldMk cId="0" sldId="330"/>
        </pc:sldMkLst>
        <pc:spChg chg="mod">
          <ac:chgData name="Daniel Paradis" userId="93f32eb927b20ede" providerId="LiveId" clId="{D715451B-0D22-4001-9B9C-6E95EF88BB47}" dt="2020-04-26T19:13:57.615" v="4431" actId="6549"/>
          <ac:spMkLst>
            <pc:docMk/>
            <pc:sldMk cId="0" sldId="330"/>
            <ac:spMk id="848" creationId="{00000000-0000-0000-0000-000000000000}"/>
          </ac:spMkLst>
        </pc:spChg>
        <pc:spChg chg="mod">
          <ac:chgData name="Daniel Paradis" userId="93f32eb927b20ede" providerId="LiveId" clId="{D715451B-0D22-4001-9B9C-6E95EF88BB47}" dt="2020-05-01T14:02:56.110" v="6098" actId="20577"/>
          <ac:spMkLst>
            <pc:docMk/>
            <pc:sldMk cId="0" sldId="330"/>
            <ac:spMk id="849" creationId="{00000000-0000-0000-0000-000000000000}"/>
          </ac:spMkLst>
        </pc:spChg>
      </pc:sldChg>
      <pc:sldChg chg="modSp mod">
        <pc:chgData name="Daniel Paradis" userId="93f32eb927b20ede" providerId="LiveId" clId="{D715451B-0D22-4001-9B9C-6E95EF88BB47}" dt="2020-04-26T19:19:55.842" v="4481" actId="20577"/>
        <pc:sldMkLst>
          <pc:docMk/>
          <pc:sldMk cId="0" sldId="331"/>
        </pc:sldMkLst>
        <pc:spChg chg="mod">
          <ac:chgData name="Daniel Paradis" userId="93f32eb927b20ede" providerId="LiveId" clId="{D715451B-0D22-4001-9B9C-6E95EF88BB47}" dt="2020-04-26T19:19:55.842" v="4481" actId="20577"/>
          <ac:spMkLst>
            <pc:docMk/>
            <pc:sldMk cId="0" sldId="331"/>
            <ac:spMk id="859" creationId="{00000000-0000-0000-0000-000000000000}"/>
          </ac:spMkLst>
        </pc:spChg>
      </pc:sldChg>
      <pc:sldChg chg="modSp mod delCm">
        <pc:chgData name="Daniel Paradis" userId="93f32eb927b20ede" providerId="LiveId" clId="{D715451B-0D22-4001-9B9C-6E95EF88BB47}" dt="2020-04-26T18:57:12.101" v="4273" actId="313"/>
        <pc:sldMkLst>
          <pc:docMk/>
          <pc:sldMk cId="0" sldId="332"/>
        </pc:sldMkLst>
        <pc:spChg chg="mod">
          <ac:chgData name="Daniel Paradis" userId="93f32eb927b20ede" providerId="LiveId" clId="{D715451B-0D22-4001-9B9C-6E95EF88BB47}" dt="2020-04-26T18:57:12.101" v="4273" actId="313"/>
          <ac:spMkLst>
            <pc:docMk/>
            <pc:sldMk cId="0" sldId="332"/>
            <ac:spMk id="873" creationId="{00000000-0000-0000-0000-000000000000}"/>
          </ac:spMkLst>
        </pc:spChg>
      </pc:sldChg>
      <pc:sldChg chg="modSp mod delCm">
        <pc:chgData name="Daniel Paradis" userId="93f32eb927b20ede" providerId="LiveId" clId="{D715451B-0D22-4001-9B9C-6E95EF88BB47}" dt="2020-04-26T19:20:34.094" v="4494" actId="6549"/>
        <pc:sldMkLst>
          <pc:docMk/>
          <pc:sldMk cId="0" sldId="333"/>
        </pc:sldMkLst>
        <pc:spChg chg="mod">
          <ac:chgData name="Daniel Paradis" userId="93f32eb927b20ede" providerId="LiveId" clId="{D715451B-0D22-4001-9B9C-6E95EF88BB47}" dt="2020-04-26T19:20:07.109" v="4483" actId="6549"/>
          <ac:spMkLst>
            <pc:docMk/>
            <pc:sldMk cId="0" sldId="333"/>
            <ac:spMk id="882" creationId="{00000000-0000-0000-0000-000000000000}"/>
          </ac:spMkLst>
        </pc:spChg>
        <pc:spChg chg="mod">
          <ac:chgData name="Daniel Paradis" userId="93f32eb927b20ede" providerId="LiveId" clId="{D715451B-0D22-4001-9B9C-6E95EF88BB47}" dt="2020-04-26T19:20:34.094" v="4494" actId="6549"/>
          <ac:spMkLst>
            <pc:docMk/>
            <pc:sldMk cId="0" sldId="333"/>
            <ac:spMk id="883" creationId="{00000000-0000-0000-0000-000000000000}"/>
          </ac:spMkLst>
        </pc:spChg>
      </pc:sldChg>
      <pc:sldChg chg="modSp mod addCm delCm">
        <pc:chgData name="Daniel Paradis" userId="93f32eb927b20ede" providerId="LiveId" clId="{D715451B-0D22-4001-9B9C-6E95EF88BB47}" dt="2020-04-26T14:03:43.543" v="3028" actId="1592"/>
        <pc:sldMkLst>
          <pc:docMk/>
          <pc:sldMk cId="0" sldId="334"/>
        </pc:sldMkLst>
        <pc:spChg chg="mod">
          <ac:chgData name="Daniel Paradis" userId="93f32eb927b20ede" providerId="LiveId" clId="{D715451B-0D22-4001-9B9C-6E95EF88BB47}" dt="2020-04-09T19:23:44.870" v="477" actId="20577"/>
          <ac:spMkLst>
            <pc:docMk/>
            <pc:sldMk cId="0" sldId="334"/>
            <ac:spMk id="892" creationId="{00000000-0000-0000-0000-000000000000}"/>
          </ac:spMkLst>
        </pc:spChg>
      </pc:sldChg>
      <pc:sldChg chg="modSp mod">
        <pc:chgData name="Daniel Paradis" userId="93f32eb927b20ede" providerId="LiveId" clId="{D715451B-0D22-4001-9B9C-6E95EF88BB47}" dt="2020-04-30T15:25:33.932" v="6018" actId="20577"/>
        <pc:sldMkLst>
          <pc:docMk/>
          <pc:sldMk cId="0" sldId="335"/>
        </pc:sldMkLst>
        <pc:spChg chg="mod">
          <ac:chgData name="Daniel Paradis" userId="93f32eb927b20ede" providerId="LiveId" clId="{D715451B-0D22-4001-9B9C-6E95EF88BB47}" dt="2020-04-30T15:25:33.932" v="6018" actId="20577"/>
          <ac:spMkLst>
            <pc:docMk/>
            <pc:sldMk cId="0" sldId="335"/>
            <ac:spMk id="903" creationId="{00000000-0000-0000-0000-000000000000}"/>
          </ac:spMkLst>
        </pc:spChg>
      </pc:sldChg>
      <pc:sldChg chg="modSp mod delCm">
        <pc:chgData name="Daniel Paradis" userId="93f32eb927b20ede" providerId="LiveId" clId="{D715451B-0D22-4001-9B9C-6E95EF88BB47}" dt="2020-04-26T19:22:59.195" v="4562" actId="20577"/>
        <pc:sldMkLst>
          <pc:docMk/>
          <pc:sldMk cId="0" sldId="336"/>
        </pc:sldMkLst>
        <pc:spChg chg="mod">
          <ac:chgData name="Daniel Paradis" userId="93f32eb927b20ede" providerId="LiveId" clId="{D715451B-0D22-4001-9B9C-6E95EF88BB47}" dt="2020-04-26T19:22:59.195" v="4562" actId="20577"/>
          <ac:spMkLst>
            <pc:docMk/>
            <pc:sldMk cId="0" sldId="336"/>
            <ac:spMk id="913" creationId="{00000000-0000-0000-0000-000000000000}"/>
          </ac:spMkLst>
        </pc:spChg>
      </pc:sldChg>
      <pc:sldChg chg="addSp delSp modSp mod addCm delCm">
        <pc:chgData name="Daniel Paradis" userId="93f32eb927b20ede" providerId="LiveId" clId="{D715451B-0D22-4001-9B9C-6E95EF88BB47}" dt="2020-04-26T19:24:58.133" v="4576" actId="20577"/>
        <pc:sldMkLst>
          <pc:docMk/>
          <pc:sldMk cId="0" sldId="337"/>
        </pc:sldMkLst>
        <pc:spChg chg="del">
          <ac:chgData name="Daniel Paradis" userId="93f32eb927b20ede" providerId="LiveId" clId="{D715451B-0D22-4001-9B9C-6E95EF88BB47}" dt="2020-04-26T13:59:48.597" v="3010" actId="478"/>
          <ac:spMkLst>
            <pc:docMk/>
            <pc:sldMk cId="0" sldId="337"/>
            <ac:spMk id="2" creationId="{00000000-0000-0000-0000-000000000000}"/>
          </ac:spMkLst>
        </pc:spChg>
        <pc:spChg chg="add mod">
          <ac:chgData name="Daniel Paradis" userId="93f32eb927b20ede" providerId="LiveId" clId="{D715451B-0D22-4001-9B9C-6E95EF88BB47}" dt="2020-04-26T19:24:20.340" v="4568" actId="14100"/>
          <ac:spMkLst>
            <pc:docMk/>
            <pc:sldMk cId="0" sldId="337"/>
            <ac:spMk id="7" creationId="{7A2C39CF-7BF7-478F-BA67-54482872AC3C}"/>
          </ac:spMkLst>
        </pc:spChg>
        <pc:spChg chg="mod">
          <ac:chgData name="Daniel Paradis" userId="93f32eb927b20ede" providerId="LiveId" clId="{D715451B-0D22-4001-9B9C-6E95EF88BB47}" dt="2020-04-26T19:24:58.133" v="4576" actId="20577"/>
          <ac:spMkLst>
            <pc:docMk/>
            <pc:sldMk cId="0" sldId="337"/>
            <ac:spMk id="927" creationId="{00000000-0000-0000-0000-000000000000}"/>
          </ac:spMkLst>
        </pc:spChg>
        <pc:picChg chg="mod">
          <ac:chgData name="Daniel Paradis" userId="93f32eb927b20ede" providerId="LiveId" clId="{D715451B-0D22-4001-9B9C-6E95EF88BB47}" dt="2020-04-26T14:00:11.710" v="3014" actId="1076"/>
          <ac:picMkLst>
            <pc:docMk/>
            <pc:sldMk cId="0" sldId="337"/>
            <ac:picMk id="3" creationId="{6998AA8A-8A2A-4901-8032-0B8DE9A2EDFE}"/>
          </ac:picMkLst>
        </pc:picChg>
      </pc:sldChg>
      <pc:sldChg chg="modSp mod addCm delCm modCm">
        <pc:chgData name="Daniel Paradis" userId="93f32eb927b20ede" providerId="LiveId" clId="{D715451B-0D22-4001-9B9C-6E95EF88BB47}" dt="2020-04-29T15:40:27.867" v="5958" actId="5793"/>
        <pc:sldMkLst>
          <pc:docMk/>
          <pc:sldMk cId="0" sldId="338"/>
        </pc:sldMkLst>
        <pc:spChg chg="mod">
          <ac:chgData name="Daniel Paradis" userId="93f32eb927b20ede" providerId="LiveId" clId="{D715451B-0D22-4001-9B9C-6E95EF88BB47}" dt="2020-04-29T15:40:27.867" v="5958" actId="5793"/>
          <ac:spMkLst>
            <pc:docMk/>
            <pc:sldMk cId="0" sldId="338"/>
            <ac:spMk id="936" creationId="{00000000-0000-0000-0000-000000000000}"/>
          </ac:spMkLst>
        </pc:spChg>
        <pc:spChg chg="mod">
          <ac:chgData name="Daniel Paradis" userId="93f32eb927b20ede" providerId="LiveId" clId="{D715451B-0D22-4001-9B9C-6E95EF88BB47}" dt="2020-04-26T14:04:18.986" v="3042" actId="20577"/>
          <ac:spMkLst>
            <pc:docMk/>
            <pc:sldMk cId="0" sldId="338"/>
            <ac:spMk id="937" creationId="{00000000-0000-0000-0000-000000000000}"/>
          </ac:spMkLst>
        </pc:spChg>
      </pc:sldChg>
      <pc:sldChg chg="addCm delCm">
        <pc:chgData name="Daniel Paradis" userId="93f32eb927b20ede" providerId="LiveId" clId="{D715451B-0D22-4001-9B9C-6E95EF88BB47}" dt="2020-04-26T14:11:49.601" v="3089" actId="1592"/>
        <pc:sldMkLst>
          <pc:docMk/>
          <pc:sldMk cId="0" sldId="339"/>
        </pc:sldMkLst>
      </pc:sldChg>
      <pc:sldChg chg="modSp mod modShow delCm">
        <pc:chgData name="Daniel Paradis" userId="93f32eb927b20ede" providerId="LiveId" clId="{D715451B-0D22-4001-9B9C-6E95EF88BB47}" dt="2020-04-30T15:37:10.612" v="6035" actId="313"/>
        <pc:sldMkLst>
          <pc:docMk/>
          <pc:sldMk cId="0" sldId="340"/>
        </pc:sldMkLst>
        <pc:spChg chg="mod">
          <ac:chgData name="Daniel Paradis" userId="93f32eb927b20ede" providerId="LiveId" clId="{D715451B-0D22-4001-9B9C-6E95EF88BB47}" dt="2020-04-30T15:37:10.612" v="6035" actId="313"/>
          <ac:spMkLst>
            <pc:docMk/>
            <pc:sldMk cId="0" sldId="340"/>
            <ac:spMk id="955" creationId="{00000000-0000-0000-0000-000000000000}"/>
          </ac:spMkLst>
        </pc:spChg>
        <pc:spChg chg="mod">
          <ac:chgData name="Daniel Paradis" userId="93f32eb927b20ede" providerId="LiveId" clId="{D715451B-0D22-4001-9B9C-6E95EF88BB47}" dt="2020-04-27T00:43:25.822" v="5671" actId="20577"/>
          <ac:spMkLst>
            <pc:docMk/>
            <pc:sldMk cId="0" sldId="340"/>
            <ac:spMk id="956" creationId="{00000000-0000-0000-0000-000000000000}"/>
          </ac:spMkLst>
        </pc:spChg>
      </pc:sldChg>
      <pc:sldChg chg="addSp delSp modSp mod modShow delCm">
        <pc:chgData name="Daniel Paradis" userId="93f32eb927b20ede" providerId="LiveId" clId="{D715451B-0D22-4001-9B9C-6E95EF88BB47}" dt="2020-04-27T01:01:46.270" v="5763" actId="14100"/>
        <pc:sldMkLst>
          <pc:docMk/>
          <pc:sldMk cId="0" sldId="341"/>
        </pc:sldMkLst>
        <pc:spChg chg="add mod">
          <ac:chgData name="Daniel Paradis" userId="93f32eb927b20ede" providerId="LiveId" clId="{D715451B-0D22-4001-9B9C-6E95EF88BB47}" dt="2020-04-27T01:01:12.629" v="5758" actId="1076"/>
          <ac:spMkLst>
            <pc:docMk/>
            <pc:sldMk cId="0" sldId="341"/>
            <ac:spMk id="14" creationId="{3A9AF6E2-6C8D-42B2-9700-42EE114F044B}"/>
          </ac:spMkLst>
        </pc:spChg>
        <pc:spChg chg="add mod">
          <ac:chgData name="Daniel Paradis" userId="93f32eb927b20ede" providerId="LiveId" clId="{D715451B-0D22-4001-9B9C-6E95EF88BB47}" dt="2020-04-27T01:01:46.270" v="5763" actId="14100"/>
          <ac:spMkLst>
            <pc:docMk/>
            <pc:sldMk cId="0" sldId="341"/>
            <ac:spMk id="15" creationId="{5CE1D9F4-AA45-46A8-BA6C-C939BC8A1FC3}"/>
          </ac:spMkLst>
        </pc:spChg>
        <pc:spChg chg="add mod">
          <ac:chgData name="Daniel Paradis" userId="93f32eb927b20ede" providerId="LiveId" clId="{D715451B-0D22-4001-9B9C-6E95EF88BB47}" dt="2020-04-27T01:01:29.974" v="5762" actId="14100"/>
          <ac:spMkLst>
            <pc:docMk/>
            <pc:sldMk cId="0" sldId="341"/>
            <ac:spMk id="16" creationId="{7ABD1AC5-6E78-4FB9-A8DA-535201197964}"/>
          </ac:spMkLst>
        </pc:spChg>
        <pc:grpChg chg="del">
          <ac:chgData name="Daniel Paradis" userId="93f32eb927b20ede" providerId="LiveId" clId="{D715451B-0D22-4001-9B9C-6E95EF88BB47}" dt="2020-04-27T00:58:58.390" v="5737" actId="478"/>
          <ac:grpSpMkLst>
            <pc:docMk/>
            <pc:sldMk cId="0" sldId="341"/>
            <ac:grpSpMk id="9" creationId="{00000000-0000-0000-0000-000000000000}"/>
          </ac:grpSpMkLst>
        </pc:grpChg>
        <pc:picChg chg="add del mod ord">
          <ac:chgData name="Daniel Paradis" userId="93f32eb927b20ede" providerId="LiveId" clId="{D715451B-0D22-4001-9B9C-6E95EF88BB47}" dt="2020-04-27T01:00:46.286" v="5748" actId="478"/>
          <ac:picMkLst>
            <pc:docMk/>
            <pc:sldMk cId="0" sldId="341"/>
            <ac:picMk id="2" creationId="{9A4674FC-8F11-4892-94D6-6A2E110F8326}"/>
          </ac:picMkLst>
        </pc:picChg>
        <pc:picChg chg="add mod ord">
          <ac:chgData name="Daniel Paradis" userId="93f32eb927b20ede" providerId="LiveId" clId="{D715451B-0D22-4001-9B9C-6E95EF88BB47}" dt="2020-04-27T01:01:03.154" v="5757" actId="208"/>
          <ac:picMkLst>
            <pc:docMk/>
            <pc:sldMk cId="0" sldId="341"/>
            <ac:picMk id="3" creationId="{FB01DDE3-7AFA-4605-8736-97D11C3F9CAE}"/>
          </ac:picMkLst>
        </pc:picChg>
        <pc:picChg chg="del">
          <ac:chgData name="Daniel Paradis" userId="93f32eb927b20ede" providerId="LiveId" clId="{D715451B-0D22-4001-9B9C-6E95EF88BB47}" dt="2020-04-27T00:57:41.928" v="5728" actId="478"/>
          <ac:picMkLst>
            <pc:docMk/>
            <pc:sldMk cId="0" sldId="341"/>
            <ac:picMk id="10" creationId="{00000000-0000-0000-0000-000000000000}"/>
          </ac:picMkLst>
        </pc:picChg>
      </pc:sldChg>
      <pc:sldChg chg="modSp mod addCm delCm">
        <pc:chgData name="Daniel Paradis" userId="93f32eb927b20ede" providerId="LiveId" clId="{D715451B-0D22-4001-9B9C-6E95EF88BB47}" dt="2020-04-26T14:18:43.512" v="3122" actId="404"/>
        <pc:sldMkLst>
          <pc:docMk/>
          <pc:sldMk cId="0" sldId="342"/>
        </pc:sldMkLst>
        <pc:spChg chg="mod">
          <ac:chgData name="Daniel Paradis" userId="93f32eb927b20ede" providerId="LiveId" clId="{D715451B-0D22-4001-9B9C-6E95EF88BB47}" dt="2020-04-26T14:18:43.512" v="3122" actId="404"/>
          <ac:spMkLst>
            <pc:docMk/>
            <pc:sldMk cId="0" sldId="342"/>
            <ac:spMk id="4" creationId="{1EE9FF59-1BAC-46F9-81B2-A4F1056F3A56}"/>
          </ac:spMkLst>
        </pc:spChg>
        <pc:spChg chg="mod">
          <ac:chgData name="Daniel Paradis" userId="93f32eb927b20ede" providerId="LiveId" clId="{D715451B-0D22-4001-9B9C-6E95EF88BB47}" dt="2020-04-26T14:14:55.584" v="3109" actId="1076"/>
          <ac:spMkLst>
            <pc:docMk/>
            <pc:sldMk cId="0" sldId="342"/>
            <ac:spMk id="974" creationId="{00000000-0000-0000-0000-000000000000}"/>
          </ac:spMkLst>
        </pc:spChg>
      </pc:sldChg>
      <pc:sldChg chg="modSp mod">
        <pc:chgData name="Daniel Paradis" userId="93f32eb927b20ede" providerId="LiveId" clId="{D715451B-0D22-4001-9B9C-6E95EF88BB47}" dt="2020-04-26T19:26:33.582" v="4583" actId="6549"/>
        <pc:sldMkLst>
          <pc:docMk/>
          <pc:sldMk cId="0" sldId="344"/>
        </pc:sldMkLst>
        <pc:spChg chg="mod">
          <ac:chgData name="Daniel Paradis" userId="93f32eb927b20ede" providerId="LiveId" clId="{D715451B-0D22-4001-9B9C-6E95EF88BB47}" dt="2020-04-26T19:26:33.582" v="4583" actId="6549"/>
          <ac:spMkLst>
            <pc:docMk/>
            <pc:sldMk cId="0" sldId="344"/>
            <ac:spMk id="990" creationId="{00000000-0000-0000-0000-000000000000}"/>
          </ac:spMkLst>
        </pc:spChg>
      </pc:sldChg>
      <pc:sldChg chg="modSp mod">
        <pc:chgData name="Daniel Paradis" userId="93f32eb927b20ede" providerId="LiveId" clId="{D715451B-0D22-4001-9B9C-6E95EF88BB47}" dt="2020-04-26T19:27:29.198" v="4584" actId="313"/>
        <pc:sldMkLst>
          <pc:docMk/>
          <pc:sldMk cId="0" sldId="347"/>
        </pc:sldMkLst>
        <pc:spChg chg="mod">
          <ac:chgData name="Daniel Paradis" userId="93f32eb927b20ede" providerId="LiveId" clId="{D715451B-0D22-4001-9B9C-6E95EF88BB47}" dt="2020-04-26T19:27:29.198" v="4584" actId="313"/>
          <ac:spMkLst>
            <pc:docMk/>
            <pc:sldMk cId="0" sldId="347"/>
            <ac:spMk id="1019" creationId="{00000000-0000-0000-0000-000000000000}"/>
          </ac:spMkLst>
        </pc:spChg>
      </pc:sldChg>
      <pc:sldChg chg="modSp mod">
        <pc:chgData name="Daniel Paradis" userId="93f32eb927b20ede" providerId="LiveId" clId="{D715451B-0D22-4001-9B9C-6E95EF88BB47}" dt="2020-04-26T19:27:30.199" v="4585" actId="313"/>
        <pc:sldMkLst>
          <pc:docMk/>
          <pc:sldMk cId="0" sldId="348"/>
        </pc:sldMkLst>
        <pc:spChg chg="mod">
          <ac:chgData name="Daniel Paradis" userId="93f32eb927b20ede" providerId="LiveId" clId="{D715451B-0D22-4001-9B9C-6E95EF88BB47}" dt="2020-04-26T19:27:30.199" v="4585" actId="313"/>
          <ac:spMkLst>
            <pc:docMk/>
            <pc:sldMk cId="0" sldId="348"/>
            <ac:spMk id="1029" creationId="{00000000-0000-0000-0000-000000000000}"/>
          </ac:spMkLst>
        </pc:spChg>
      </pc:sldChg>
      <pc:sldChg chg="modSp mod">
        <pc:chgData name="Daniel Paradis" userId="93f32eb927b20ede" providerId="LiveId" clId="{D715451B-0D22-4001-9B9C-6E95EF88BB47}" dt="2020-04-26T19:27:31.103" v="4586" actId="313"/>
        <pc:sldMkLst>
          <pc:docMk/>
          <pc:sldMk cId="0" sldId="349"/>
        </pc:sldMkLst>
        <pc:spChg chg="mod">
          <ac:chgData name="Daniel Paradis" userId="93f32eb927b20ede" providerId="LiveId" clId="{D715451B-0D22-4001-9B9C-6E95EF88BB47}" dt="2020-04-26T19:27:31.103" v="4586" actId="313"/>
          <ac:spMkLst>
            <pc:docMk/>
            <pc:sldMk cId="0" sldId="349"/>
            <ac:spMk id="1039" creationId="{00000000-0000-0000-0000-000000000000}"/>
          </ac:spMkLst>
        </pc:spChg>
      </pc:sldChg>
      <pc:sldChg chg="modSp mod delCm">
        <pc:chgData name="Daniel Paradis" userId="93f32eb927b20ede" providerId="LiveId" clId="{D715451B-0D22-4001-9B9C-6E95EF88BB47}" dt="2020-04-30T15:38:14.001" v="6041" actId="122"/>
        <pc:sldMkLst>
          <pc:docMk/>
          <pc:sldMk cId="0" sldId="350"/>
        </pc:sldMkLst>
        <pc:spChg chg="mod">
          <ac:chgData name="Daniel Paradis" userId="93f32eb927b20ede" providerId="LiveId" clId="{D715451B-0D22-4001-9B9C-6E95EF88BB47}" dt="2020-04-26T19:27:32.022" v="4587" actId="313"/>
          <ac:spMkLst>
            <pc:docMk/>
            <pc:sldMk cId="0" sldId="350"/>
            <ac:spMk id="1049" creationId="{00000000-0000-0000-0000-000000000000}"/>
          </ac:spMkLst>
        </pc:spChg>
        <pc:spChg chg="mod">
          <ac:chgData name="Daniel Paradis" userId="93f32eb927b20ede" providerId="LiveId" clId="{D715451B-0D22-4001-9B9C-6E95EF88BB47}" dt="2020-04-26T19:29:33.978" v="4607" actId="20577"/>
          <ac:spMkLst>
            <pc:docMk/>
            <pc:sldMk cId="0" sldId="350"/>
            <ac:spMk id="1050" creationId="{00000000-0000-0000-0000-000000000000}"/>
          </ac:spMkLst>
        </pc:spChg>
        <pc:spChg chg="mod">
          <ac:chgData name="Daniel Paradis" userId="93f32eb927b20ede" providerId="LiveId" clId="{D715451B-0D22-4001-9B9C-6E95EF88BB47}" dt="2020-04-30T15:38:14.001" v="6041" actId="122"/>
          <ac:spMkLst>
            <pc:docMk/>
            <pc:sldMk cId="0" sldId="350"/>
            <ac:spMk id="1056" creationId="{00000000-0000-0000-0000-000000000000}"/>
          </ac:spMkLst>
        </pc:spChg>
      </pc:sldChg>
      <pc:sldChg chg="modSp del mod addCm modNotesTx">
        <pc:chgData name="Daniel Paradis" userId="93f32eb927b20ede" providerId="LiveId" clId="{D715451B-0D22-4001-9B9C-6E95EF88BB47}" dt="2020-04-26T15:21:15.816" v="3206" actId="47"/>
        <pc:sldMkLst>
          <pc:docMk/>
          <pc:sldMk cId="0" sldId="351"/>
        </pc:sldMkLst>
        <pc:spChg chg="mod">
          <ac:chgData name="Daniel Paradis" userId="93f32eb927b20ede" providerId="LiveId" clId="{D715451B-0D22-4001-9B9C-6E95EF88BB47}" dt="2020-04-26T15:19:53.156" v="3203" actId="20577"/>
          <ac:spMkLst>
            <pc:docMk/>
            <pc:sldMk cId="0" sldId="351"/>
            <ac:spMk id="8" creationId="{00000000-0000-0000-0000-000000000000}"/>
          </ac:spMkLst>
        </pc:spChg>
      </pc:sldChg>
      <pc:sldChg chg="addSp delSp modSp mod modShow addCm delCm modCm">
        <pc:chgData name="Daniel Paradis" userId="93f32eb927b20ede" providerId="LiveId" clId="{D715451B-0D22-4001-9B9C-6E95EF88BB47}" dt="2020-05-04T20:35:12.874" v="6135" actId="14100"/>
        <pc:sldMkLst>
          <pc:docMk/>
          <pc:sldMk cId="0" sldId="352"/>
        </pc:sldMkLst>
        <pc:spChg chg="add mod ord">
          <ac:chgData name="Daniel Paradis" userId="93f32eb927b20ede" providerId="LiveId" clId="{D715451B-0D22-4001-9B9C-6E95EF88BB47}" dt="2020-05-04T20:34:27.207" v="6129" actId="166"/>
          <ac:spMkLst>
            <pc:docMk/>
            <pc:sldMk cId="0" sldId="352"/>
            <ac:spMk id="7" creationId="{DD20D0B4-BBEE-4EE0-9B00-A73370AB7F3E}"/>
          </ac:spMkLst>
        </pc:spChg>
        <pc:spChg chg="del mod ord">
          <ac:chgData name="Daniel Paradis" userId="93f32eb927b20ede" providerId="LiveId" clId="{D715451B-0D22-4001-9B9C-6E95EF88BB47}" dt="2020-04-26T15:16:32.355" v="3184" actId="478"/>
          <ac:spMkLst>
            <pc:docMk/>
            <pc:sldMk cId="0" sldId="352"/>
            <ac:spMk id="8" creationId="{00000000-0000-0000-0000-000000000000}"/>
          </ac:spMkLst>
        </pc:spChg>
        <pc:spChg chg="add mod ord">
          <ac:chgData name="Daniel Paradis" userId="93f32eb927b20ede" providerId="LiveId" clId="{D715451B-0D22-4001-9B9C-6E95EF88BB47}" dt="2020-05-04T20:35:12.874" v="6135" actId="14100"/>
          <ac:spMkLst>
            <pc:docMk/>
            <pc:sldMk cId="0" sldId="352"/>
            <ac:spMk id="9" creationId="{8C47372F-E015-4D5A-9194-2E2587BD1D38}"/>
          </ac:spMkLst>
        </pc:spChg>
        <pc:picChg chg="add del mod">
          <ac:chgData name="Daniel Paradis" userId="93f32eb927b20ede" providerId="LiveId" clId="{D715451B-0D22-4001-9B9C-6E95EF88BB47}" dt="2020-04-26T15:25:41.608" v="3225" actId="478"/>
          <ac:picMkLst>
            <pc:docMk/>
            <pc:sldMk cId="0" sldId="352"/>
            <ac:picMk id="2" creationId="{C9569F51-B983-4682-9B99-0EBD11EE8664}"/>
          </ac:picMkLst>
        </pc:picChg>
        <pc:picChg chg="add del mod">
          <ac:chgData name="Daniel Paradis" userId="93f32eb927b20ede" providerId="LiveId" clId="{D715451B-0D22-4001-9B9C-6E95EF88BB47}" dt="2020-05-04T20:34:34.063" v="6131" actId="478"/>
          <ac:picMkLst>
            <pc:docMk/>
            <pc:sldMk cId="0" sldId="352"/>
            <ac:picMk id="3" creationId="{010D8337-9299-43AC-A3E9-F36C431FC383}"/>
          </ac:picMkLst>
        </pc:picChg>
        <pc:picChg chg="add del">
          <ac:chgData name="Daniel Paradis" userId="93f32eb927b20ede" providerId="LiveId" clId="{D715451B-0D22-4001-9B9C-6E95EF88BB47}" dt="2020-05-04T20:34:01.883" v="6121"/>
          <ac:picMkLst>
            <pc:docMk/>
            <pc:sldMk cId="0" sldId="352"/>
            <ac:picMk id="4" creationId="{386E6868-6347-46DE-B366-BA89CC6911F7}"/>
          </ac:picMkLst>
        </pc:picChg>
        <pc:picChg chg="add mod">
          <ac:chgData name="Daniel Paradis" userId="93f32eb927b20ede" providerId="LiveId" clId="{D715451B-0D22-4001-9B9C-6E95EF88BB47}" dt="2020-05-04T20:34:41.785" v="6132" actId="1076"/>
          <ac:picMkLst>
            <pc:docMk/>
            <pc:sldMk cId="0" sldId="352"/>
            <ac:picMk id="5" creationId="{31A7AC1F-6FAF-4EC0-9CC5-89AD6DF74FDE}"/>
          </ac:picMkLst>
        </pc:picChg>
        <pc:picChg chg="del">
          <ac:chgData name="Daniel Paradis" userId="93f32eb927b20ede" providerId="LiveId" clId="{D715451B-0D22-4001-9B9C-6E95EF88BB47}" dt="2020-04-26T15:15:07.907" v="3176" actId="478"/>
          <ac:picMkLst>
            <pc:docMk/>
            <pc:sldMk cId="0" sldId="352"/>
            <ac:picMk id="1075" creationId="{00000000-0000-0000-0000-000000000000}"/>
          </ac:picMkLst>
        </pc:picChg>
      </pc:sldChg>
      <pc:sldChg chg="modSp mod">
        <pc:chgData name="Daniel Paradis" userId="93f32eb927b20ede" providerId="LiveId" clId="{D715451B-0D22-4001-9B9C-6E95EF88BB47}" dt="2020-04-24T16:01:04.604" v="847" actId="313"/>
        <pc:sldMkLst>
          <pc:docMk/>
          <pc:sldMk cId="0" sldId="354"/>
        </pc:sldMkLst>
        <pc:spChg chg="mod">
          <ac:chgData name="Daniel Paradis" userId="93f32eb927b20ede" providerId="LiveId" clId="{D715451B-0D22-4001-9B9C-6E95EF88BB47}" dt="2020-04-24T16:01:04.604" v="847" actId="313"/>
          <ac:spMkLst>
            <pc:docMk/>
            <pc:sldMk cId="0" sldId="354"/>
            <ac:spMk id="2" creationId="{00000000-0000-0000-0000-000000000000}"/>
          </ac:spMkLst>
        </pc:spChg>
      </pc:sldChg>
      <pc:sldChg chg="modSp mod">
        <pc:chgData name="Daniel Paradis" userId="93f32eb927b20ede" providerId="LiveId" clId="{D715451B-0D22-4001-9B9C-6E95EF88BB47}" dt="2020-04-26T19:34:07.511" v="4612"/>
        <pc:sldMkLst>
          <pc:docMk/>
          <pc:sldMk cId="0" sldId="355"/>
        </pc:sldMkLst>
        <pc:spChg chg="mod">
          <ac:chgData name="Daniel Paradis" userId="93f32eb927b20ede" providerId="LiveId" clId="{D715451B-0D22-4001-9B9C-6E95EF88BB47}" dt="2020-04-26T19:34:07.511" v="4612"/>
          <ac:spMkLst>
            <pc:docMk/>
            <pc:sldMk cId="0" sldId="355"/>
            <ac:spMk id="2" creationId="{00000000-0000-0000-0000-000000000000}"/>
          </ac:spMkLst>
        </pc:spChg>
      </pc:sldChg>
      <pc:sldChg chg="modSp mod addCm delCm">
        <pc:chgData name="Daniel Paradis" userId="93f32eb927b20ede" providerId="LiveId" clId="{D715451B-0D22-4001-9B9C-6E95EF88BB47}" dt="2020-04-16T18:21:56.565" v="649" actId="1592"/>
        <pc:sldMkLst>
          <pc:docMk/>
          <pc:sldMk cId="0" sldId="356"/>
        </pc:sldMkLst>
        <pc:spChg chg="mod">
          <ac:chgData name="Daniel Paradis" userId="93f32eb927b20ede" providerId="LiveId" clId="{D715451B-0D22-4001-9B9C-6E95EF88BB47}" dt="2020-04-16T18:14:49.811" v="635" actId="20577"/>
          <ac:spMkLst>
            <pc:docMk/>
            <pc:sldMk cId="0" sldId="356"/>
            <ac:spMk id="1114" creationId="{00000000-0000-0000-0000-000000000000}"/>
          </ac:spMkLst>
        </pc:spChg>
        <pc:spChg chg="mod">
          <ac:chgData name="Daniel Paradis" userId="93f32eb927b20ede" providerId="LiveId" clId="{D715451B-0D22-4001-9B9C-6E95EF88BB47}" dt="2020-04-16T18:14:32.700" v="626" actId="6549"/>
          <ac:spMkLst>
            <pc:docMk/>
            <pc:sldMk cId="0" sldId="356"/>
            <ac:spMk id="1115" creationId="{00000000-0000-0000-0000-000000000000}"/>
          </ac:spMkLst>
        </pc:spChg>
        <pc:picChg chg="mod">
          <ac:chgData name="Daniel Paradis" userId="93f32eb927b20ede" providerId="LiveId" clId="{D715451B-0D22-4001-9B9C-6E95EF88BB47}" dt="2020-04-16T18:16:15.257" v="637" actId="1076"/>
          <ac:picMkLst>
            <pc:docMk/>
            <pc:sldMk cId="0" sldId="356"/>
            <ac:picMk id="1119" creationId="{00000000-0000-0000-0000-000000000000}"/>
          </ac:picMkLst>
        </pc:picChg>
      </pc:sldChg>
      <pc:sldChg chg="modSp mod addCm delCm">
        <pc:chgData name="Daniel Paradis" userId="93f32eb927b20ede" providerId="LiveId" clId="{D715451B-0D22-4001-9B9C-6E95EF88BB47}" dt="2020-04-27T00:50:32.986" v="5725" actId="20577"/>
        <pc:sldMkLst>
          <pc:docMk/>
          <pc:sldMk cId="0" sldId="358"/>
        </pc:sldMkLst>
        <pc:spChg chg="mod">
          <ac:chgData name="Daniel Paradis" userId="93f32eb927b20ede" providerId="LiveId" clId="{D715451B-0D22-4001-9B9C-6E95EF88BB47}" dt="2020-04-16T18:22:13.913" v="660" actId="20577"/>
          <ac:spMkLst>
            <pc:docMk/>
            <pc:sldMk cId="0" sldId="358"/>
            <ac:spMk id="1134" creationId="{00000000-0000-0000-0000-000000000000}"/>
          </ac:spMkLst>
        </pc:spChg>
        <pc:spChg chg="mod">
          <ac:chgData name="Daniel Paradis" userId="93f32eb927b20ede" providerId="LiveId" clId="{D715451B-0D22-4001-9B9C-6E95EF88BB47}" dt="2020-04-27T00:50:32.986" v="5725" actId="20577"/>
          <ac:spMkLst>
            <pc:docMk/>
            <pc:sldMk cId="0" sldId="358"/>
            <ac:spMk id="1135" creationId="{00000000-0000-0000-0000-000000000000}"/>
          </ac:spMkLst>
        </pc:spChg>
      </pc:sldChg>
      <pc:sldChg chg="modSp mod delCm">
        <pc:chgData name="Daniel Paradis" userId="93f32eb927b20ede" providerId="LiveId" clId="{D715451B-0D22-4001-9B9C-6E95EF88BB47}" dt="2020-05-04T21:41:53.405" v="6370" actId="1076"/>
        <pc:sldMkLst>
          <pc:docMk/>
          <pc:sldMk cId="0" sldId="359"/>
        </pc:sldMkLst>
        <pc:spChg chg="mod">
          <ac:chgData name="Daniel Paradis" userId="93f32eb927b20ede" providerId="LiveId" clId="{D715451B-0D22-4001-9B9C-6E95EF88BB47}" dt="2020-05-04T21:41:53.405" v="6370" actId="1076"/>
          <ac:spMkLst>
            <pc:docMk/>
            <pc:sldMk cId="0" sldId="359"/>
            <ac:spMk id="6" creationId="{B5037D62-718B-427A-89EF-170FEA877842}"/>
          </ac:spMkLst>
        </pc:spChg>
        <pc:picChg chg="mod">
          <ac:chgData name="Daniel Paradis" userId="93f32eb927b20ede" providerId="LiveId" clId="{D715451B-0D22-4001-9B9C-6E95EF88BB47}" dt="2020-05-04T21:41:36.743" v="6363" actId="208"/>
          <ac:picMkLst>
            <pc:docMk/>
            <pc:sldMk cId="0" sldId="359"/>
            <ac:picMk id="2" creationId="{551EA36F-5610-408A-9A8E-93B98BE04A91}"/>
          </ac:picMkLst>
        </pc:picChg>
      </pc:sldChg>
      <pc:sldChg chg="modSp add del mod delCm">
        <pc:chgData name="Daniel Paradis" userId="93f32eb927b20ede" providerId="LiveId" clId="{D715451B-0D22-4001-9B9C-6E95EF88BB47}" dt="2020-04-30T15:53:13.622" v="6073" actId="6549"/>
        <pc:sldMkLst>
          <pc:docMk/>
          <pc:sldMk cId="0" sldId="360"/>
        </pc:sldMkLst>
        <pc:spChg chg="mod">
          <ac:chgData name="Daniel Paradis" userId="93f32eb927b20ede" providerId="LiveId" clId="{D715451B-0D22-4001-9B9C-6E95EF88BB47}" dt="2020-04-16T18:23:36.553" v="675" actId="20577"/>
          <ac:spMkLst>
            <pc:docMk/>
            <pc:sldMk cId="0" sldId="360"/>
            <ac:spMk id="1154" creationId="{00000000-0000-0000-0000-000000000000}"/>
          </ac:spMkLst>
        </pc:spChg>
        <pc:spChg chg="mod">
          <ac:chgData name="Daniel Paradis" userId="93f32eb927b20ede" providerId="LiveId" clId="{D715451B-0D22-4001-9B9C-6E95EF88BB47}" dt="2020-04-30T15:53:13.622" v="6073" actId="6549"/>
          <ac:spMkLst>
            <pc:docMk/>
            <pc:sldMk cId="0" sldId="360"/>
            <ac:spMk id="1155" creationId="{00000000-0000-0000-0000-000000000000}"/>
          </ac:spMkLst>
        </pc:spChg>
      </pc:sldChg>
      <pc:sldChg chg="modSp">
        <pc:chgData name="Daniel Paradis" userId="93f32eb927b20ede" providerId="LiveId" clId="{D715451B-0D22-4001-9B9C-6E95EF88BB47}" dt="2020-04-26T19:39:13.956" v="4619"/>
        <pc:sldMkLst>
          <pc:docMk/>
          <pc:sldMk cId="0" sldId="361"/>
        </pc:sldMkLst>
        <pc:spChg chg="mod">
          <ac:chgData name="Daniel Paradis" userId="93f32eb927b20ede" providerId="LiveId" clId="{D715451B-0D22-4001-9B9C-6E95EF88BB47}" dt="2020-04-26T19:39:13.956" v="4619"/>
          <ac:spMkLst>
            <pc:docMk/>
            <pc:sldMk cId="0" sldId="361"/>
            <ac:spMk id="2" creationId="{00000000-0000-0000-0000-000000000000}"/>
          </ac:spMkLst>
        </pc:spChg>
      </pc:sldChg>
      <pc:sldChg chg="modSp mod">
        <pc:chgData name="Daniel Paradis" userId="93f32eb927b20ede" providerId="LiveId" clId="{D715451B-0D22-4001-9B9C-6E95EF88BB47}" dt="2020-04-26T19:39:20.801" v="4620" actId="14100"/>
        <pc:sldMkLst>
          <pc:docMk/>
          <pc:sldMk cId="0" sldId="362"/>
        </pc:sldMkLst>
        <pc:spChg chg="mod">
          <ac:chgData name="Daniel Paradis" userId="93f32eb927b20ede" providerId="LiveId" clId="{D715451B-0D22-4001-9B9C-6E95EF88BB47}" dt="2020-04-26T19:39:20.801" v="4620" actId="14100"/>
          <ac:spMkLst>
            <pc:docMk/>
            <pc:sldMk cId="0" sldId="362"/>
            <ac:spMk id="1174" creationId="{00000000-0000-0000-0000-000000000000}"/>
          </ac:spMkLst>
        </pc:spChg>
      </pc:sldChg>
      <pc:sldChg chg="addSp delSp modSp mod">
        <pc:chgData name="Daniel Paradis" userId="93f32eb927b20ede" providerId="LiveId" clId="{D715451B-0D22-4001-9B9C-6E95EF88BB47}" dt="2020-04-26T22:47:47.579" v="5331" actId="1076"/>
        <pc:sldMkLst>
          <pc:docMk/>
          <pc:sldMk cId="0" sldId="364"/>
        </pc:sldMkLst>
        <pc:picChg chg="add mod">
          <ac:chgData name="Daniel Paradis" userId="93f32eb927b20ede" providerId="LiveId" clId="{D715451B-0D22-4001-9B9C-6E95EF88BB47}" dt="2020-04-26T22:47:47.579" v="5331" actId="1076"/>
          <ac:picMkLst>
            <pc:docMk/>
            <pc:sldMk cId="0" sldId="364"/>
            <ac:picMk id="6" creationId="{4F1585A8-459B-4F35-B3A2-F57DFD3F97AA}"/>
          </ac:picMkLst>
        </pc:picChg>
        <pc:picChg chg="del">
          <ac:chgData name="Daniel Paradis" userId="93f32eb927b20ede" providerId="LiveId" clId="{D715451B-0D22-4001-9B9C-6E95EF88BB47}" dt="2020-04-26T22:47:44.325" v="5329" actId="478"/>
          <ac:picMkLst>
            <pc:docMk/>
            <pc:sldMk cId="0" sldId="364"/>
            <ac:picMk id="1198" creationId="{00000000-0000-0000-0000-000000000000}"/>
          </ac:picMkLst>
        </pc:picChg>
      </pc:sldChg>
      <pc:sldChg chg="addSp delSp modSp del mod modAnim">
        <pc:chgData name="Daniel Paradis" userId="93f32eb927b20ede" providerId="LiveId" clId="{D715451B-0D22-4001-9B9C-6E95EF88BB47}" dt="2020-04-26T22:28:36.197" v="5209" actId="47"/>
        <pc:sldMkLst>
          <pc:docMk/>
          <pc:sldMk cId="0" sldId="366"/>
        </pc:sldMkLst>
        <pc:spChg chg="add del">
          <ac:chgData name="Daniel Paradis" userId="93f32eb927b20ede" providerId="LiveId" clId="{D715451B-0D22-4001-9B9C-6E95EF88BB47}" dt="2020-04-26T22:22:35.634" v="5181"/>
          <ac:spMkLst>
            <pc:docMk/>
            <pc:sldMk cId="0" sldId="366"/>
            <ac:spMk id="6" creationId="{D6CF00BD-E25A-4FB0-B242-ED75F33D5EBA}"/>
          </ac:spMkLst>
        </pc:spChg>
        <pc:spChg chg="mod">
          <ac:chgData name="Daniel Paradis" userId="93f32eb927b20ede" providerId="LiveId" clId="{D715451B-0D22-4001-9B9C-6E95EF88BB47}" dt="2020-04-26T19:52:09.143" v="4732" actId="20577"/>
          <ac:spMkLst>
            <pc:docMk/>
            <pc:sldMk cId="0" sldId="366"/>
            <ac:spMk id="1214" creationId="{00000000-0000-0000-0000-000000000000}"/>
          </ac:spMkLst>
        </pc:spChg>
      </pc:sldChg>
      <pc:sldChg chg="modSp mod">
        <pc:chgData name="Daniel Paradis" userId="93f32eb927b20ede" providerId="LiveId" clId="{D715451B-0D22-4001-9B9C-6E95EF88BB47}" dt="2020-04-26T19:43:07.505" v="4629" actId="14100"/>
        <pc:sldMkLst>
          <pc:docMk/>
          <pc:sldMk cId="0" sldId="367"/>
        </pc:sldMkLst>
        <pc:spChg chg="mod">
          <ac:chgData name="Daniel Paradis" userId="93f32eb927b20ede" providerId="LiveId" clId="{D715451B-0D22-4001-9B9C-6E95EF88BB47}" dt="2020-04-26T19:43:07.505" v="4629" actId="14100"/>
          <ac:spMkLst>
            <pc:docMk/>
            <pc:sldMk cId="0" sldId="367"/>
            <ac:spMk id="2" creationId="{00000000-0000-0000-0000-000000000000}"/>
          </ac:spMkLst>
        </pc:spChg>
      </pc:sldChg>
      <pc:sldChg chg="del">
        <pc:chgData name="Daniel Paradis" userId="93f32eb927b20ede" providerId="LiveId" clId="{D715451B-0D22-4001-9B9C-6E95EF88BB47}" dt="2020-04-26T22:50:05.094" v="5347" actId="47"/>
        <pc:sldMkLst>
          <pc:docMk/>
          <pc:sldMk cId="0" sldId="368"/>
        </pc:sldMkLst>
      </pc:sldChg>
      <pc:sldChg chg="addSp delSp modSp del mod">
        <pc:chgData name="Daniel Paradis" userId="93f32eb927b20ede" providerId="LiveId" clId="{D715451B-0D22-4001-9B9C-6E95EF88BB47}" dt="2020-04-26T22:49:35.550" v="5345" actId="47"/>
        <pc:sldMkLst>
          <pc:docMk/>
          <pc:sldMk cId="0" sldId="369"/>
        </pc:sldMkLst>
        <pc:picChg chg="add del">
          <ac:chgData name="Daniel Paradis" userId="93f32eb927b20ede" providerId="LiveId" clId="{D715451B-0D22-4001-9B9C-6E95EF88BB47}" dt="2020-04-26T22:48:29.593" v="5337"/>
          <ac:picMkLst>
            <pc:docMk/>
            <pc:sldMk cId="0" sldId="369"/>
            <ac:picMk id="5" creationId="{80C8765A-B557-46F6-8EBC-65A21C3833BA}"/>
          </ac:picMkLst>
        </pc:picChg>
        <pc:picChg chg="add mod">
          <ac:chgData name="Daniel Paradis" userId="93f32eb927b20ede" providerId="LiveId" clId="{D715451B-0D22-4001-9B9C-6E95EF88BB47}" dt="2020-04-26T22:48:43.298" v="5341" actId="1076"/>
          <ac:picMkLst>
            <pc:docMk/>
            <pc:sldMk cId="0" sldId="369"/>
            <ac:picMk id="6" creationId="{56B78F5B-ADD2-4586-B046-41461CB9C191}"/>
          </ac:picMkLst>
        </pc:picChg>
        <pc:picChg chg="add del">
          <ac:chgData name="Daniel Paradis" userId="93f32eb927b20ede" providerId="LiveId" clId="{D715451B-0D22-4001-9B9C-6E95EF88BB47}" dt="2020-04-26T22:49:24.977" v="5343"/>
          <ac:picMkLst>
            <pc:docMk/>
            <pc:sldMk cId="0" sldId="369"/>
            <ac:picMk id="7" creationId="{9FBE0724-FDBC-48D0-91C5-603AA20A47A4}"/>
          </ac:picMkLst>
        </pc:picChg>
        <pc:picChg chg="add del">
          <ac:chgData name="Daniel Paradis" userId="93f32eb927b20ede" providerId="LiveId" clId="{D715451B-0D22-4001-9B9C-6E95EF88BB47}" dt="2020-04-26T22:48:34.385" v="5339" actId="478"/>
          <ac:picMkLst>
            <pc:docMk/>
            <pc:sldMk cId="0" sldId="369"/>
            <ac:picMk id="1245" creationId="{00000000-0000-0000-0000-000000000000}"/>
          </ac:picMkLst>
        </pc:picChg>
      </pc:sldChg>
      <pc:sldChg chg="modSp mod">
        <pc:chgData name="Daniel Paradis" userId="93f32eb927b20ede" providerId="LiveId" clId="{D715451B-0D22-4001-9B9C-6E95EF88BB47}" dt="2020-04-26T19:42:55.263" v="4628" actId="1076"/>
        <pc:sldMkLst>
          <pc:docMk/>
          <pc:sldMk cId="0" sldId="370"/>
        </pc:sldMkLst>
        <pc:spChg chg="mod">
          <ac:chgData name="Daniel Paradis" userId="93f32eb927b20ede" providerId="LiveId" clId="{D715451B-0D22-4001-9B9C-6E95EF88BB47}" dt="2020-04-26T19:42:55.263" v="4628" actId="1076"/>
          <ac:spMkLst>
            <pc:docMk/>
            <pc:sldMk cId="0" sldId="370"/>
            <ac:spMk id="2" creationId="{00000000-0000-0000-0000-000000000000}"/>
          </ac:spMkLst>
        </pc:spChg>
      </pc:sldChg>
      <pc:sldChg chg="addSp modSp mod modAnim">
        <pc:chgData name="Daniel Paradis" userId="93f32eb927b20ede" providerId="LiveId" clId="{D715451B-0D22-4001-9B9C-6E95EF88BB47}" dt="2020-04-26T22:44:53.299" v="5287" actId="1036"/>
        <pc:sldMkLst>
          <pc:docMk/>
          <pc:sldMk cId="0" sldId="371"/>
        </pc:sldMkLst>
        <pc:spChg chg="add mod">
          <ac:chgData name="Daniel Paradis" userId="93f32eb927b20ede" providerId="LiveId" clId="{D715451B-0D22-4001-9B9C-6E95EF88BB47}" dt="2020-04-26T22:44:39.347" v="5283" actId="1035"/>
          <ac:spMkLst>
            <pc:docMk/>
            <pc:sldMk cId="0" sldId="371"/>
            <ac:spMk id="6" creationId="{77E29077-58FF-4873-B540-EB77BD15EEF4}"/>
          </ac:spMkLst>
        </pc:spChg>
        <pc:spChg chg="add mod">
          <ac:chgData name="Daniel Paradis" userId="93f32eb927b20ede" providerId="LiveId" clId="{D715451B-0D22-4001-9B9C-6E95EF88BB47}" dt="2020-04-26T22:44:53.299" v="5287" actId="1036"/>
          <ac:spMkLst>
            <pc:docMk/>
            <pc:sldMk cId="0" sldId="371"/>
            <ac:spMk id="7" creationId="{433EBDAD-B07C-49DD-829C-30BED80BC824}"/>
          </ac:spMkLst>
        </pc:spChg>
        <pc:spChg chg="mod">
          <ac:chgData name="Daniel Paradis" userId="93f32eb927b20ede" providerId="LiveId" clId="{D715451B-0D22-4001-9B9C-6E95EF88BB47}" dt="2020-04-26T22:44:05.752" v="5265" actId="20577"/>
          <ac:spMkLst>
            <pc:docMk/>
            <pc:sldMk cId="0" sldId="371"/>
            <ac:spMk id="1263" creationId="{00000000-0000-0000-0000-000000000000}"/>
          </ac:spMkLst>
        </pc:spChg>
      </pc:sldChg>
      <pc:sldChg chg="addSp delSp modSp mod modAnim modCm">
        <pc:chgData name="Daniel Paradis" userId="93f32eb927b20ede" providerId="LiveId" clId="{D715451B-0D22-4001-9B9C-6E95EF88BB47}" dt="2020-05-04T20:36:04.687" v="6137" actId="5900"/>
        <pc:sldMkLst>
          <pc:docMk/>
          <pc:sldMk cId="0" sldId="372"/>
        </pc:sldMkLst>
        <pc:spChg chg="add mod">
          <ac:chgData name="Daniel Paradis" userId="93f32eb927b20ede" providerId="LiveId" clId="{D715451B-0D22-4001-9B9C-6E95EF88BB47}" dt="2020-04-26T22:47:01.783" v="5320" actId="1037"/>
          <ac:spMkLst>
            <pc:docMk/>
            <pc:sldMk cId="0" sldId="372"/>
            <ac:spMk id="6" creationId="{931B1DA1-71AF-488E-9CFA-D4A63B251E45}"/>
          </ac:spMkLst>
        </pc:spChg>
        <pc:spChg chg="add mod">
          <ac:chgData name="Daniel Paradis" userId="93f32eb927b20ede" providerId="LiveId" clId="{D715451B-0D22-4001-9B9C-6E95EF88BB47}" dt="2020-04-26T22:47:08.832" v="5328" actId="1037"/>
          <ac:spMkLst>
            <pc:docMk/>
            <pc:sldMk cId="0" sldId="372"/>
            <ac:spMk id="7" creationId="{89644BB4-0D37-4205-94C9-634294EBC64B}"/>
          </ac:spMkLst>
        </pc:spChg>
        <pc:spChg chg="add del mod">
          <ac:chgData name="Daniel Paradis" userId="93f32eb927b20ede" providerId="LiveId" clId="{D715451B-0D22-4001-9B9C-6E95EF88BB47}" dt="2020-04-26T22:46:35.611" v="5309"/>
          <ac:spMkLst>
            <pc:docMk/>
            <pc:sldMk cId="0" sldId="372"/>
            <ac:spMk id="8" creationId="{4FE48167-4B23-4C00-A445-59AB7E16B0F5}"/>
          </ac:spMkLst>
        </pc:spChg>
        <pc:spChg chg="mod">
          <ac:chgData name="Daniel Paradis" userId="93f32eb927b20ede" providerId="LiveId" clId="{D715451B-0D22-4001-9B9C-6E95EF88BB47}" dt="2020-04-26T22:46:57.484" v="5316" actId="20577"/>
          <ac:spMkLst>
            <pc:docMk/>
            <pc:sldMk cId="0" sldId="372"/>
            <ac:spMk id="1273" creationId="{00000000-0000-0000-0000-000000000000}"/>
          </ac:spMkLst>
        </pc:spChg>
        <pc:picChg chg="add mod">
          <ac:chgData name="Daniel Paradis" userId="93f32eb927b20ede" providerId="LiveId" clId="{D715451B-0D22-4001-9B9C-6E95EF88BB47}" dt="2020-04-26T22:47:57.252" v="5334" actId="1076"/>
          <ac:picMkLst>
            <pc:docMk/>
            <pc:sldMk cId="0" sldId="372"/>
            <ac:picMk id="9" creationId="{736FBEBD-54D4-48E4-A65C-9E694F829BA5}"/>
          </ac:picMkLst>
        </pc:picChg>
        <pc:picChg chg="del">
          <ac:chgData name="Daniel Paradis" userId="93f32eb927b20ede" providerId="LiveId" clId="{D715451B-0D22-4001-9B9C-6E95EF88BB47}" dt="2020-04-26T22:47:52.315" v="5332" actId="478"/>
          <ac:picMkLst>
            <pc:docMk/>
            <pc:sldMk cId="0" sldId="372"/>
            <ac:picMk id="1274" creationId="{00000000-0000-0000-0000-000000000000}"/>
          </ac:picMkLst>
        </pc:picChg>
      </pc:sldChg>
      <pc:sldChg chg="del">
        <pc:chgData name="Daniel Paradis" userId="93f32eb927b20ede" providerId="LiveId" clId="{D715451B-0D22-4001-9B9C-6E95EF88BB47}" dt="2020-04-26T19:51:40.889" v="4721" actId="47"/>
        <pc:sldMkLst>
          <pc:docMk/>
          <pc:sldMk cId="0" sldId="373"/>
        </pc:sldMkLst>
      </pc:sldChg>
      <pc:sldChg chg="addSp delSp modSp del mod modAnim">
        <pc:chgData name="Daniel Paradis" userId="93f32eb927b20ede" providerId="LiveId" clId="{D715451B-0D22-4001-9B9C-6E95EF88BB47}" dt="2020-04-26T22:29:24.920" v="5216" actId="47"/>
        <pc:sldMkLst>
          <pc:docMk/>
          <pc:sldMk cId="0" sldId="374"/>
        </pc:sldMkLst>
        <pc:spChg chg="add mod">
          <ac:chgData name="Daniel Paradis" userId="93f32eb927b20ede" providerId="LiveId" clId="{D715451B-0D22-4001-9B9C-6E95EF88BB47}" dt="2020-04-26T19:52:27.298" v="4733" actId="1076"/>
          <ac:spMkLst>
            <pc:docMk/>
            <pc:sldMk cId="0" sldId="374"/>
            <ac:spMk id="2" creationId="{4AD3D208-A319-4DA0-8E45-4E2BA594F967}"/>
          </ac:spMkLst>
        </pc:spChg>
        <pc:spChg chg="add del">
          <ac:chgData name="Daniel Paradis" userId="93f32eb927b20ede" providerId="LiveId" clId="{D715451B-0D22-4001-9B9C-6E95EF88BB47}" dt="2020-04-26T22:25:21.393" v="5203"/>
          <ac:spMkLst>
            <pc:docMk/>
            <pc:sldMk cId="0" sldId="374"/>
            <ac:spMk id="3" creationId="{918E4A08-C767-4AC5-9A2B-DAB9E45C5FB3}"/>
          </ac:spMkLst>
        </pc:spChg>
        <pc:spChg chg="add mod">
          <ac:chgData name="Daniel Paradis" userId="93f32eb927b20ede" providerId="LiveId" clId="{D715451B-0D22-4001-9B9C-6E95EF88BB47}" dt="2020-04-26T19:53:52.326" v="4767" actId="1076"/>
          <ac:spMkLst>
            <pc:docMk/>
            <pc:sldMk cId="0" sldId="374"/>
            <ac:spMk id="7" creationId="{C3A027EF-4B90-47C7-AB5C-B1342C7260C7}"/>
          </ac:spMkLst>
        </pc:spChg>
        <pc:spChg chg="add mod">
          <ac:chgData name="Daniel Paradis" userId="93f32eb927b20ede" providerId="LiveId" clId="{D715451B-0D22-4001-9B9C-6E95EF88BB47}" dt="2020-04-26T19:53:56.671" v="4768" actId="1076"/>
          <ac:spMkLst>
            <pc:docMk/>
            <pc:sldMk cId="0" sldId="374"/>
            <ac:spMk id="8" creationId="{25342DE2-9004-4752-9DC9-51D3F1534161}"/>
          </ac:spMkLst>
        </pc:spChg>
        <pc:spChg chg="mod">
          <ac:chgData name="Daniel Paradis" userId="93f32eb927b20ede" providerId="LiveId" clId="{D715451B-0D22-4001-9B9C-6E95EF88BB47}" dt="2020-04-26T19:54:24.958" v="4770" actId="20577"/>
          <ac:spMkLst>
            <pc:docMk/>
            <pc:sldMk cId="0" sldId="374"/>
            <ac:spMk id="1290" creationId="{00000000-0000-0000-0000-000000000000}"/>
          </ac:spMkLst>
        </pc:spChg>
      </pc:sldChg>
      <pc:sldChg chg="addSp delSp modSp mod modAnim">
        <pc:chgData name="Daniel Paradis" userId="93f32eb927b20ede" providerId="LiveId" clId="{D715451B-0D22-4001-9B9C-6E95EF88BB47}" dt="2020-04-26T22:52:32.519" v="5380" actId="1035"/>
        <pc:sldMkLst>
          <pc:docMk/>
          <pc:sldMk cId="0" sldId="375"/>
        </pc:sldMkLst>
        <pc:spChg chg="add mod">
          <ac:chgData name="Daniel Paradis" userId="93f32eb927b20ede" providerId="LiveId" clId="{D715451B-0D22-4001-9B9C-6E95EF88BB47}" dt="2020-04-26T22:52:17.863" v="5368" actId="1076"/>
          <ac:spMkLst>
            <pc:docMk/>
            <pc:sldMk cId="0" sldId="375"/>
            <ac:spMk id="6" creationId="{B1446007-2658-4B52-A574-B2E72E109A70}"/>
          </ac:spMkLst>
        </pc:spChg>
        <pc:spChg chg="add del">
          <ac:chgData name="Daniel Paradis" userId="93f32eb927b20ede" providerId="LiveId" clId="{D715451B-0D22-4001-9B9C-6E95EF88BB47}" dt="2020-04-26T22:51:38.752" v="5359"/>
          <ac:spMkLst>
            <pc:docMk/>
            <pc:sldMk cId="0" sldId="375"/>
            <ac:spMk id="7" creationId="{4DA41AE4-B7D0-4618-9549-0DDDBDEDE6E9}"/>
          </ac:spMkLst>
        </pc:spChg>
        <pc:spChg chg="add mod">
          <ac:chgData name="Daniel Paradis" userId="93f32eb927b20ede" providerId="LiveId" clId="{D715451B-0D22-4001-9B9C-6E95EF88BB47}" dt="2020-04-26T22:52:32.519" v="5380" actId="1035"/>
          <ac:spMkLst>
            <pc:docMk/>
            <pc:sldMk cId="0" sldId="375"/>
            <ac:spMk id="8" creationId="{F5A7A88A-3DE2-4A0D-8CD2-336240631791}"/>
          </ac:spMkLst>
        </pc:spChg>
        <pc:spChg chg="mod">
          <ac:chgData name="Daniel Paradis" userId="93f32eb927b20ede" providerId="LiveId" clId="{D715451B-0D22-4001-9B9C-6E95EF88BB47}" dt="2020-04-26T22:52:24.169" v="5376" actId="20577"/>
          <ac:spMkLst>
            <pc:docMk/>
            <pc:sldMk cId="0" sldId="375"/>
            <ac:spMk id="1304" creationId="{00000000-0000-0000-0000-000000000000}"/>
          </ac:spMkLst>
        </pc:spChg>
      </pc:sldChg>
      <pc:sldChg chg="modSp mod">
        <pc:chgData name="Daniel Paradis" userId="93f32eb927b20ede" providerId="LiveId" clId="{D715451B-0D22-4001-9B9C-6E95EF88BB47}" dt="2020-04-26T19:55:15.455" v="4778" actId="20577"/>
        <pc:sldMkLst>
          <pc:docMk/>
          <pc:sldMk cId="0" sldId="378"/>
        </pc:sldMkLst>
        <pc:spChg chg="mod">
          <ac:chgData name="Daniel Paradis" userId="93f32eb927b20ede" providerId="LiveId" clId="{D715451B-0D22-4001-9B9C-6E95EF88BB47}" dt="2020-04-26T19:55:15.455" v="4778" actId="20577"/>
          <ac:spMkLst>
            <pc:docMk/>
            <pc:sldMk cId="0" sldId="378"/>
            <ac:spMk id="1326" creationId="{00000000-0000-0000-0000-000000000000}"/>
          </ac:spMkLst>
        </pc:spChg>
      </pc:sldChg>
      <pc:sldChg chg="del">
        <pc:chgData name="Daniel Paradis" userId="93f32eb927b20ede" providerId="LiveId" clId="{D715451B-0D22-4001-9B9C-6E95EF88BB47}" dt="2020-04-16T18:29:17.437" v="740" actId="47"/>
        <pc:sldMkLst>
          <pc:docMk/>
          <pc:sldMk cId="0" sldId="379"/>
        </pc:sldMkLst>
      </pc:sldChg>
      <pc:sldChg chg="addSp modSp mod addCm modCm">
        <pc:chgData name="Daniel Paradis" userId="93f32eb927b20ede" providerId="LiveId" clId="{D715451B-0D22-4001-9B9C-6E95EF88BB47}" dt="2020-05-04T21:15:04.311" v="6299"/>
        <pc:sldMkLst>
          <pc:docMk/>
          <pc:sldMk cId="0" sldId="380"/>
        </pc:sldMkLst>
        <pc:spChg chg="add mod">
          <ac:chgData name="Daniel Paradis" userId="93f32eb927b20ede" providerId="LiveId" clId="{D715451B-0D22-4001-9B9C-6E95EF88BB47}" dt="2020-05-04T21:14:47.639" v="6297" actId="14100"/>
          <ac:spMkLst>
            <pc:docMk/>
            <pc:sldMk cId="0" sldId="380"/>
            <ac:spMk id="3" creationId="{00DFC86D-2813-491F-94B8-1642907FE53C}"/>
          </ac:spMkLst>
        </pc:spChg>
        <pc:spChg chg="add mod">
          <ac:chgData name="Daniel Paradis" userId="93f32eb927b20ede" providerId="LiveId" clId="{D715451B-0D22-4001-9B9C-6E95EF88BB47}" dt="2020-05-04T21:14:03.569" v="6290" actId="1076"/>
          <ac:spMkLst>
            <pc:docMk/>
            <pc:sldMk cId="0" sldId="380"/>
            <ac:spMk id="7" creationId="{1A68C4F7-C63A-49C8-AA31-D4496BB989F7}"/>
          </ac:spMkLst>
        </pc:spChg>
        <pc:spChg chg="mod">
          <ac:chgData name="Daniel Paradis" userId="93f32eb927b20ede" providerId="LiveId" clId="{D715451B-0D22-4001-9B9C-6E95EF88BB47}" dt="2020-05-04T21:12:14.444" v="6264" actId="20577"/>
          <ac:spMkLst>
            <pc:docMk/>
            <pc:sldMk cId="0" sldId="380"/>
            <ac:spMk id="1341" creationId="{00000000-0000-0000-0000-000000000000}"/>
          </ac:spMkLst>
        </pc:spChg>
      </pc:sldChg>
      <pc:sldChg chg="addSp delSp modSp mod addCm delCm modCm">
        <pc:chgData name="Daniel Paradis" userId="93f32eb927b20ede" providerId="LiveId" clId="{D715451B-0D22-4001-9B9C-6E95EF88BB47}" dt="2020-05-04T20:40:33.900" v="6149" actId="1589"/>
        <pc:sldMkLst>
          <pc:docMk/>
          <pc:sldMk cId="0" sldId="381"/>
        </pc:sldMkLst>
        <pc:spChg chg="add mod">
          <ac:chgData name="Daniel Paradis" userId="93f32eb927b20ede" providerId="LiveId" clId="{D715451B-0D22-4001-9B9C-6E95EF88BB47}" dt="2020-04-26T15:41:07.188" v="3271" actId="1076"/>
          <ac:spMkLst>
            <pc:docMk/>
            <pc:sldMk cId="0" sldId="381"/>
            <ac:spMk id="7" creationId="{27B9B618-5823-42CF-90C2-F520EAA88C3F}"/>
          </ac:spMkLst>
        </pc:spChg>
        <pc:picChg chg="mod ord">
          <ac:chgData name="Daniel Paradis" userId="93f32eb927b20ede" providerId="LiveId" clId="{D715451B-0D22-4001-9B9C-6E95EF88BB47}" dt="2020-05-04T20:40:19.986" v="6148" actId="1076"/>
          <ac:picMkLst>
            <pc:docMk/>
            <pc:sldMk cId="0" sldId="381"/>
            <ac:picMk id="2" creationId="{00000000-0000-0000-0000-000000000000}"/>
          </ac:picMkLst>
        </pc:picChg>
        <pc:picChg chg="del mod">
          <ac:chgData name="Daniel Paradis" userId="93f32eb927b20ede" providerId="LiveId" clId="{D715451B-0D22-4001-9B9C-6E95EF88BB47}" dt="2020-04-26T15:39:51.132" v="3257" actId="478"/>
          <ac:picMkLst>
            <pc:docMk/>
            <pc:sldMk cId="0" sldId="381"/>
            <ac:picMk id="3" creationId="{00000000-0000-0000-0000-000000000000}"/>
          </ac:picMkLst>
        </pc:picChg>
        <pc:picChg chg="del mod">
          <ac:chgData name="Daniel Paradis" userId="93f32eb927b20ede" providerId="LiveId" clId="{D715451B-0D22-4001-9B9C-6E95EF88BB47}" dt="2020-04-26T15:39:53.476" v="3258" actId="478"/>
          <ac:picMkLst>
            <pc:docMk/>
            <pc:sldMk cId="0" sldId="381"/>
            <ac:picMk id="4" creationId="{00000000-0000-0000-0000-000000000000}"/>
          </ac:picMkLst>
        </pc:picChg>
        <pc:picChg chg="del mod">
          <ac:chgData name="Daniel Paradis" userId="93f32eb927b20ede" providerId="LiveId" clId="{D715451B-0D22-4001-9B9C-6E95EF88BB47}" dt="2020-04-26T15:39:54.533" v="3259" actId="478"/>
          <ac:picMkLst>
            <pc:docMk/>
            <pc:sldMk cId="0" sldId="381"/>
            <ac:picMk id="5" creationId="{00000000-0000-0000-0000-000000000000}"/>
          </ac:picMkLst>
        </pc:picChg>
        <pc:picChg chg="add mod">
          <ac:chgData name="Daniel Paradis" userId="93f32eb927b20ede" providerId="LiveId" clId="{D715451B-0D22-4001-9B9C-6E95EF88BB47}" dt="2020-05-04T20:40:15.251" v="6147" actId="1076"/>
          <ac:picMkLst>
            <pc:docMk/>
            <pc:sldMk cId="0" sldId="381"/>
            <ac:picMk id="5" creationId="{E9CA9E8C-C202-4A1C-81FC-7BAFA6A859E1}"/>
          </ac:picMkLst>
        </pc:picChg>
        <pc:picChg chg="add del mod">
          <ac:chgData name="Daniel Paradis" userId="93f32eb927b20ede" providerId="LiveId" clId="{D715451B-0D22-4001-9B9C-6E95EF88BB47}" dt="2020-04-26T15:44:01.419" v="3288" actId="478"/>
          <ac:picMkLst>
            <pc:docMk/>
            <pc:sldMk cId="0" sldId="381"/>
            <ac:picMk id="6" creationId="{CC351B40-6A67-470D-BDEF-6E782CBEA96A}"/>
          </ac:picMkLst>
        </pc:picChg>
        <pc:picChg chg="add del mod">
          <ac:chgData name="Daniel Paradis" userId="93f32eb927b20ede" providerId="LiveId" clId="{D715451B-0D22-4001-9B9C-6E95EF88BB47}" dt="2020-05-04T20:40:03.135" v="6145" actId="478"/>
          <ac:picMkLst>
            <pc:docMk/>
            <pc:sldMk cId="0" sldId="381"/>
            <ac:picMk id="8" creationId="{DC7210B0-9C7A-42D7-88D0-7800412112C9}"/>
          </ac:picMkLst>
        </pc:picChg>
      </pc:sldChg>
      <pc:sldChg chg="modSp mod addCm delCm modCm">
        <pc:chgData name="Daniel Paradis" userId="93f32eb927b20ede" providerId="LiveId" clId="{D715451B-0D22-4001-9B9C-6E95EF88BB47}" dt="2020-05-04T20:40:59.175" v="6150" actId="1592"/>
        <pc:sldMkLst>
          <pc:docMk/>
          <pc:sldMk cId="0" sldId="382"/>
        </pc:sldMkLst>
        <pc:spChg chg="mod">
          <ac:chgData name="Daniel Paradis" userId="93f32eb927b20ede" providerId="LiveId" clId="{D715451B-0D22-4001-9B9C-6E95EF88BB47}" dt="2020-04-27T01:15:10.862" v="5941" actId="20577"/>
          <ac:spMkLst>
            <pc:docMk/>
            <pc:sldMk cId="0" sldId="382"/>
            <ac:spMk id="1356" creationId="{00000000-0000-0000-0000-000000000000}"/>
          </ac:spMkLst>
        </pc:spChg>
      </pc:sldChg>
      <pc:sldChg chg="modSp mod">
        <pc:chgData name="Daniel Paradis" userId="93f32eb927b20ede" providerId="LiveId" clId="{D715451B-0D22-4001-9B9C-6E95EF88BB47}" dt="2020-04-24T19:58:48.806" v="1147" actId="6549"/>
        <pc:sldMkLst>
          <pc:docMk/>
          <pc:sldMk cId="0" sldId="383"/>
        </pc:sldMkLst>
        <pc:spChg chg="mod">
          <ac:chgData name="Daniel Paradis" userId="93f32eb927b20ede" providerId="LiveId" clId="{D715451B-0D22-4001-9B9C-6E95EF88BB47}" dt="2020-04-24T19:58:48.806" v="1147" actId="6549"/>
          <ac:spMkLst>
            <pc:docMk/>
            <pc:sldMk cId="0" sldId="383"/>
            <ac:spMk id="6" creationId="{00000000-0000-0000-0000-000000000000}"/>
          </ac:spMkLst>
        </pc:spChg>
      </pc:sldChg>
      <pc:sldChg chg="addCm delCm">
        <pc:chgData name="Daniel Paradis" userId="93f32eb927b20ede" providerId="LiveId" clId="{D715451B-0D22-4001-9B9C-6E95EF88BB47}" dt="2020-05-04T20:41:04.060" v="6151" actId="1592"/>
        <pc:sldMkLst>
          <pc:docMk/>
          <pc:sldMk cId="0" sldId="385"/>
        </pc:sldMkLst>
      </pc:sldChg>
      <pc:sldChg chg="modSp mod">
        <pc:chgData name="Daniel Paradis" userId="93f32eb927b20ede" providerId="LiveId" clId="{D715451B-0D22-4001-9B9C-6E95EF88BB47}" dt="2020-04-26T22:54:39.411" v="5428"/>
        <pc:sldMkLst>
          <pc:docMk/>
          <pc:sldMk cId="0" sldId="386"/>
        </pc:sldMkLst>
        <pc:spChg chg="mod">
          <ac:chgData name="Daniel Paradis" userId="93f32eb927b20ede" providerId="LiveId" clId="{D715451B-0D22-4001-9B9C-6E95EF88BB47}" dt="2020-04-26T22:54:39.411" v="5428"/>
          <ac:spMkLst>
            <pc:docMk/>
            <pc:sldMk cId="0" sldId="386"/>
            <ac:spMk id="1382" creationId="{00000000-0000-0000-0000-000000000000}"/>
          </ac:spMkLst>
        </pc:spChg>
      </pc:sldChg>
      <pc:sldChg chg="addSp delSp modSp mod">
        <pc:chgData name="Daniel Paradis" userId="93f32eb927b20ede" providerId="LiveId" clId="{D715451B-0D22-4001-9B9C-6E95EF88BB47}" dt="2020-04-26T22:55:16.304" v="5431" actId="1076"/>
        <pc:sldMkLst>
          <pc:docMk/>
          <pc:sldMk cId="0" sldId="387"/>
        </pc:sldMkLst>
        <pc:spChg chg="mod">
          <ac:chgData name="Daniel Paradis" userId="93f32eb927b20ede" providerId="LiveId" clId="{D715451B-0D22-4001-9B9C-6E95EF88BB47}" dt="2020-04-26T22:23:50.380" v="5201" actId="20577"/>
          <ac:spMkLst>
            <pc:docMk/>
            <pc:sldMk cId="0" sldId="387"/>
            <ac:spMk id="1389" creationId="{00000000-0000-0000-0000-000000000000}"/>
          </ac:spMkLst>
        </pc:spChg>
        <pc:picChg chg="add mod">
          <ac:chgData name="Daniel Paradis" userId="93f32eb927b20ede" providerId="LiveId" clId="{D715451B-0D22-4001-9B9C-6E95EF88BB47}" dt="2020-04-26T22:55:16.304" v="5431" actId="1076"/>
          <ac:picMkLst>
            <pc:docMk/>
            <pc:sldMk cId="0" sldId="387"/>
            <ac:picMk id="4" creationId="{BEDF3E98-5757-4FC8-8801-E973E5E1DE5B}"/>
          </ac:picMkLst>
        </pc:picChg>
        <pc:picChg chg="del">
          <ac:chgData name="Daniel Paradis" userId="93f32eb927b20ede" providerId="LiveId" clId="{D715451B-0D22-4001-9B9C-6E95EF88BB47}" dt="2020-04-26T22:55:13.186" v="5429" actId="478"/>
          <ac:picMkLst>
            <pc:docMk/>
            <pc:sldMk cId="0" sldId="387"/>
            <ac:picMk id="1388" creationId="{00000000-0000-0000-0000-000000000000}"/>
          </ac:picMkLst>
        </pc:picChg>
      </pc:sldChg>
      <pc:sldChg chg="modSp mod">
        <pc:chgData name="Daniel Paradis" userId="93f32eb927b20ede" providerId="LiveId" clId="{D715451B-0D22-4001-9B9C-6E95EF88BB47}" dt="2020-04-26T22:56:03.473" v="5433" actId="255"/>
        <pc:sldMkLst>
          <pc:docMk/>
          <pc:sldMk cId="0" sldId="389"/>
        </pc:sldMkLst>
        <pc:spChg chg="mod">
          <ac:chgData name="Daniel Paradis" userId="93f32eb927b20ede" providerId="LiveId" clId="{D715451B-0D22-4001-9B9C-6E95EF88BB47}" dt="2020-04-26T22:56:03.473" v="5433" actId="255"/>
          <ac:spMkLst>
            <pc:docMk/>
            <pc:sldMk cId="0" sldId="389"/>
            <ac:spMk id="1404" creationId="{00000000-0000-0000-0000-000000000000}"/>
          </ac:spMkLst>
        </pc:spChg>
      </pc:sldChg>
      <pc:sldChg chg="modSp mod">
        <pc:chgData name="Daniel Paradis" userId="93f32eb927b20ede" providerId="LiveId" clId="{D715451B-0D22-4001-9B9C-6E95EF88BB47}" dt="2020-04-26T22:58:52.845" v="5492" actId="20577"/>
        <pc:sldMkLst>
          <pc:docMk/>
          <pc:sldMk cId="0" sldId="390"/>
        </pc:sldMkLst>
        <pc:spChg chg="mod">
          <ac:chgData name="Daniel Paradis" userId="93f32eb927b20ede" providerId="LiveId" clId="{D715451B-0D22-4001-9B9C-6E95EF88BB47}" dt="2020-04-26T22:58:52.845" v="5492" actId="20577"/>
          <ac:spMkLst>
            <pc:docMk/>
            <pc:sldMk cId="0" sldId="390"/>
            <ac:spMk id="1413" creationId="{00000000-0000-0000-0000-000000000000}"/>
          </ac:spMkLst>
        </pc:spChg>
      </pc:sldChg>
      <pc:sldChg chg="addSp delSp modSp mod addCm modCm">
        <pc:chgData name="Daniel Paradis" userId="93f32eb927b20ede" providerId="LiveId" clId="{D715451B-0D22-4001-9B9C-6E95EF88BB47}" dt="2020-05-04T21:35:01.708" v="6341"/>
        <pc:sldMkLst>
          <pc:docMk/>
          <pc:sldMk cId="0" sldId="393"/>
        </pc:sldMkLst>
        <pc:spChg chg="mod">
          <ac:chgData name="Daniel Paradis" userId="93f32eb927b20ede" providerId="LiveId" clId="{D715451B-0D22-4001-9B9C-6E95EF88BB47}" dt="2020-05-04T21:34:20.228" v="6317" actId="1035"/>
          <ac:spMkLst>
            <pc:docMk/>
            <pc:sldMk cId="0" sldId="393"/>
            <ac:spMk id="9" creationId="{00000000-0000-0000-0000-000000000000}"/>
          </ac:spMkLst>
        </pc:spChg>
        <pc:spChg chg="mod ord">
          <ac:chgData name="Daniel Paradis" userId="93f32eb927b20ede" providerId="LiveId" clId="{D715451B-0D22-4001-9B9C-6E95EF88BB47}" dt="2020-05-04T21:34:44.032" v="6339" actId="14100"/>
          <ac:spMkLst>
            <pc:docMk/>
            <pc:sldMk cId="0" sldId="393"/>
            <ac:spMk id="12" creationId="{FA8E4F7C-E2E5-4EF2-BCE6-BFAF6245DCCA}"/>
          </ac:spMkLst>
        </pc:spChg>
        <pc:picChg chg="del">
          <ac:chgData name="Daniel Paradis" userId="93f32eb927b20ede" providerId="LiveId" clId="{D715451B-0D22-4001-9B9C-6E95EF88BB47}" dt="2020-05-04T21:33:51.434" v="6301" actId="478"/>
          <ac:picMkLst>
            <pc:docMk/>
            <pc:sldMk cId="0" sldId="393"/>
            <ac:picMk id="3" creationId="{FE57A75A-A1D3-48F0-8788-767C55D0D9B0}"/>
          </ac:picMkLst>
        </pc:picChg>
        <pc:picChg chg="add mod">
          <ac:chgData name="Daniel Paradis" userId="93f32eb927b20ede" providerId="LiveId" clId="{D715451B-0D22-4001-9B9C-6E95EF88BB47}" dt="2020-05-04T21:34:06.755" v="6306" actId="1076"/>
          <ac:picMkLst>
            <pc:docMk/>
            <pc:sldMk cId="0" sldId="393"/>
            <ac:picMk id="4" creationId="{15BF2FB8-094A-4333-8CC4-3945812D98C7}"/>
          </ac:picMkLst>
        </pc:picChg>
      </pc:sldChg>
      <pc:sldChg chg="addSp modSp mod modAnim">
        <pc:chgData name="Daniel Paradis" userId="93f32eb927b20ede" providerId="LiveId" clId="{D715451B-0D22-4001-9B9C-6E95EF88BB47}" dt="2020-04-26T23:55:09.796" v="5520" actId="1036"/>
        <pc:sldMkLst>
          <pc:docMk/>
          <pc:sldMk cId="0" sldId="394"/>
        </pc:sldMkLst>
        <pc:spChg chg="add mod">
          <ac:chgData name="Daniel Paradis" userId="93f32eb927b20ede" providerId="LiveId" clId="{D715451B-0D22-4001-9B9C-6E95EF88BB47}" dt="2020-04-26T23:55:09.796" v="5520" actId="1036"/>
          <ac:spMkLst>
            <pc:docMk/>
            <pc:sldMk cId="0" sldId="394"/>
            <ac:spMk id="6" creationId="{80E60599-EBE0-490C-A5A3-D3B84FD9FE94}"/>
          </ac:spMkLst>
        </pc:spChg>
        <pc:spChg chg="add mod">
          <ac:chgData name="Daniel Paradis" userId="93f32eb927b20ede" providerId="LiveId" clId="{D715451B-0D22-4001-9B9C-6E95EF88BB47}" dt="2020-04-26T23:54:59.549" v="5519" actId="1036"/>
          <ac:spMkLst>
            <pc:docMk/>
            <pc:sldMk cId="0" sldId="394"/>
            <ac:spMk id="7" creationId="{15656730-2DBB-481E-9B06-1177A40CACC7}"/>
          </ac:spMkLst>
        </pc:spChg>
        <pc:spChg chg="mod">
          <ac:chgData name="Daniel Paradis" userId="93f32eb927b20ede" providerId="LiveId" clId="{D715451B-0D22-4001-9B9C-6E95EF88BB47}" dt="2020-04-26T18:57:22.540" v="4274" actId="313"/>
          <ac:spMkLst>
            <pc:docMk/>
            <pc:sldMk cId="0" sldId="394"/>
            <ac:spMk id="1453" creationId="{00000000-0000-0000-0000-000000000000}"/>
          </ac:spMkLst>
        </pc:spChg>
        <pc:spChg chg="mod">
          <ac:chgData name="Daniel Paradis" userId="93f32eb927b20ede" providerId="LiveId" clId="{D715451B-0D22-4001-9B9C-6E95EF88BB47}" dt="2020-04-26T23:54:35.870" v="5507" actId="20577"/>
          <ac:spMkLst>
            <pc:docMk/>
            <pc:sldMk cId="0" sldId="394"/>
            <ac:spMk id="1454" creationId="{00000000-0000-0000-0000-000000000000}"/>
          </ac:spMkLst>
        </pc:spChg>
      </pc:sldChg>
      <pc:sldChg chg="modSp mod">
        <pc:chgData name="Daniel Paradis" userId="93f32eb927b20ede" providerId="LiveId" clId="{D715451B-0D22-4001-9B9C-6E95EF88BB47}" dt="2020-04-26T23:55:47.136" v="5528" actId="20577"/>
        <pc:sldMkLst>
          <pc:docMk/>
          <pc:sldMk cId="0" sldId="395"/>
        </pc:sldMkLst>
        <pc:spChg chg="mod">
          <ac:chgData name="Daniel Paradis" userId="93f32eb927b20ede" providerId="LiveId" clId="{D715451B-0D22-4001-9B9C-6E95EF88BB47}" dt="2020-04-26T23:55:47.136" v="5528" actId="20577"/>
          <ac:spMkLst>
            <pc:docMk/>
            <pc:sldMk cId="0" sldId="395"/>
            <ac:spMk id="1464" creationId="{00000000-0000-0000-0000-000000000000}"/>
          </ac:spMkLst>
        </pc:spChg>
      </pc:sldChg>
      <pc:sldChg chg="modSp mod addCm delCm modCm">
        <pc:chgData name="Daniel Paradis" userId="93f32eb927b20ede" providerId="LiveId" clId="{D715451B-0D22-4001-9B9C-6E95EF88BB47}" dt="2020-05-04T21:47:29.906" v="6417" actId="1036"/>
        <pc:sldMkLst>
          <pc:docMk/>
          <pc:sldMk cId="0" sldId="396"/>
        </pc:sldMkLst>
        <pc:spChg chg="mod">
          <ac:chgData name="Daniel Paradis" userId="93f32eb927b20ede" providerId="LiveId" clId="{D715451B-0D22-4001-9B9C-6E95EF88BB47}" dt="2020-04-24T19:00:11.479" v="1136" actId="14100"/>
          <ac:spMkLst>
            <pc:docMk/>
            <pc:sldMk cId="0" sldId="396"/>
            <ac:spMk id="17" creationId="{00000000-0000-0000-0000-000000000000}"/>
          </ac:spMkLst>
        </pc:spChg>
        <pc:spChg chg="mod">
          <ac:chgData name="Daniel Paradis" userId="93f32eb927b20ede" providerId="LiveId" clId="{D715451B-0D22-4001-9B9C-6E95EF88BB47}" dt="2020-05-04T21:47:18.619" v="6415" actId="1035"/>
          <ac:spMkLst>
            <pc:docMk/>
            <pc:sldMk cId="0" sldId="396"/>
            <ac:spMk id="21" creationId="{8A84DAA1-7AB3-4D55-9D85-D3C2A95EDCC2}"/>
          </ac:spMkLst>
        </pc:spChg>
        <pc:spChg chg="mod">
          <ac:chgData name="Daniel Paradis" userId="93f32eb927b20ede" providerId="LiveId" clId="{D715451B-0D22-4001-9B9C-6E95EF88BB47}" dt="2020-05-04T21:47:29.906" v="6417" actId="1036"/>
          <ac:spMkLst>
            <pc:docMk/>
            <pc:sldMk cId="0" sldId="396"/>
            <ac:spMk id="22" creationId="{46DFD0BB-D61C-408F-99C9-C2A01D5A12AD}"/>
          </ac:spMkLst>
        </pc:spChg>
        <pc:picChg chg="mod">
          <ac:chgData name="Daniel Paradis" userId="93f32eb927b20ede" providerId="LiveId" clId="{D715451B-0D22-4001-9B9C-6E95EF88BB47}" dt="2020-05-04T21:36:47.012" v="6342" actId="208"/>
          <ac:picMkLst>
            <pc:docMk/>
            <pc:sldMk cId="0" sldId="396"/>
            <ac:picMk id="5" creationId="{63919CF4-6E24-4A94-8A95-10285CA34A2D}"/>
          </ac:picMkLst>
        </pc:picChg>
      </pc:sldChg>
      <pc:sldChg chg="addCm">
        <pc:chgData name="Daniel Paradis" userId="93f32eb927b20ede" providerId="LiveId" clId="{D715451B-0D22-4001-9B9C-6E95EF88BB47}" dt="2020-04-24T19:14:04.849" v="1138" actId="1589"/>
        <pc:sldMkLst>
          <pc:docMk/>
          <pc:sldMk cId="0" sldId="397"/>
        </pc:sldMkLst>
      </pc:sldChg>
      <pc:sldChg chg="addSp delSp modSp mod addCm delCm">
        <pc:chgData name="Daniel Paradis" userId="93f32eb927b20ede" providerId="LiveId" clId="{D715451B-0D22-4001-9B9C-6E95EF88BB47}" dt="2020-04-27T00:12:29.954" v="5550" actId="208"/>
        <pc:sldMkLst>
          <pc:docMk/>
          <pc:sldMk cId="0" sldId="399"/>
        </pc:sldMkLst>
        <pc:spChg chg="mod ord">
          <ac:chgData name="Daniel Paradis" userId="93f32eb927b20ede" providerId="LiveId" clId="{D715451B-0D22-4001-9B9C-6E95EF88BB47}" dt="2020-04-27T00:10:05.610" v="5543" actId="14100"/>
          <ac:spMkLst>
            <pc:docMk/>
            <pc:sldMk cId="0" sldId="399"/>
            <ac:spMk id="17" creationId="{8D303566-D5F7-4F91-9C07-785EE9EA374F}"/>
          </ac:spMkLst>
        </pc:spChg>
        <pc:picChg chg="add mod">
          <ac:chgData name="Daniel Paradis" userId="93f32eb927b20ede" providerId="LiveId" clId="{D715451B-0D22-4001-9B9C-6E95EF88BB47}" dt="2020-04-27T00:12:29.954" v="5550" actId="208"/>
          <ac:picMkLst>
            <pc:docMk/>
            <pc:sldMk cId="0" sldId="399"/>
            <ac:picMk id="2" creationId="{5B7D3F3A-27AC-4EA0-A0B4-95F290F32A4A}"/>
          </ac:picMkLst>
        </pc:picChg>
        <pc:picChg chg="del">
          <ac:chgData name="Daniel Paradis" userId="93f32eb927b20ede" providerId="LiveId" clId="{D715451B-0D22-4001-9B9C-6E95EF88BB47}" dt="2020-04-27T00:08:49.597" v="5531" actId="478"/>
          <ac:picMkLst>
            <pc:docMk/>
            <pc:sldMk cId="0" sldId="399"/>
            <ac:picMk id="6" creationId="{97442764-02F5-4810-850B-3F48D1C33AA7}"/>
          </ac:picMkLst>
        </pc:picChg>
        <pc:cxnChg chg="add mod">
          <ac:chgData name="Daniel Paradis" userId="93f32eb927b20ede" providerId="LiveId" clId="{D715451B-0D22-4001-9B9C-6E95EF88BB47}" dt="2020-04-27T00:10:35.153" v="5547" actId="1036"/>
          <ac:cxnSpMkLst>
            <pc:docMk/>
            <pc:sldMk cId="0" sldId="399"/>
            <ac:cxnSpMk id="12" creationId="{8EC6D899-1426-461B-8B1D-9E275BFC9096}"/>
          </ac:cxnSpMkLst>
        </pc:cxnChg>
        <pc:cxnChg chg="mod ord">
          <ac:chgData name="Daniel Paradis" userId="93f32eb927b20ede" providerId="LiveId" clId="{D715451B-0D22-4001-9B9C-6E95EF88BB47}" dt="2020-04-27T00:09:56.964" v="5541" actId="14100"/>
          <ac:cxnSpMkLst>
            <pc:docMk/>
            <pc:sldMk cId="0" sldId="399"/>
            <ac:cxnSpMk id="19" creationId="{180CF48E-5E56-4125-8B9E-592845CD343A}"/>
          </ac:cxnSpMkLst>
        </pc:cxnChg>
      </pc:sldChg>
      <pc:sldChg chg="modSp mod">
        <pc:chgData name="Daniel Paradis" userId="93f32eb927b20ede" providerId="LiveId" clId="{D715451B-0D22-4001-9B9C-6E95EF88BB47}" dt="2020-05-04T22:08:47.588" v="6423" actId="14100"/>
        <pc:sldMkLst>
          <pc:docMk/>
          <pc:sldMk cId="0" sldId="401"/>
        </pc:sldMkLst>
        <pc:picChg chg="mod">
          <ac:chgData name="Daniel Paradis" userId="93f32eb927b20ede" providerId="LiveId" clId="{D715451B-0D22-4001-9B9C-6E95EF88BB47}" dt="2020-05-04T22:08:25.034" v="6422" actId="208"/>
          <ac:picMkLst>
            <pc:docMk/>
            <pc:sldMk cId="0" sldId="401"/>
            <ac:picMk id="4" creationId="{BC121F30-89D5-4AD4-AA59-F81588D4BF99}"/>
          </ac:picMkLst>
        </pc:picChg>
        <pc:picChg chg="mod">
          <ac:chgData name="Daniel Paradis" userId="93f32eb927b20ede" providerId="LiveId" clId="{D715451B-0D22-4001-9B9C-6E95EF88BB47}" dt="2020-05-04T22:08:47.588" v="6423" actId="14100"/>
          <ac:picMkLst>
            <pc:docMk/>
            <pc:sldMk cId="0" sldId="401"/>
            <ac:picMk id="10" creationId="{C576D99E-5C63-4CF4-A8CC-1FD04BBF463E}"/>
          </ac:picMkLst>
        </pc:picChg>
      </pc:sldChg>
      <pc:sldChg chg="modSp mod">
        <pc:chgData name="Daniel Paradis" userId="93f32eb927b20ede" providerId="LiveId" clId="{D715451B-0D22-4001-9B9C-6E95EF88BB47}" dt="2020-04-24T16:01:22.528" v="850" actId="313"/>
        <pc:sldMkLst>
          <pc:docMk/>
          <pc:sldMk cId="0" sldId="403"/>
        </pc:sldMkLst>
        <pc:spChg chg="mod">
          <ac:chgData name="Daniel Paradis" userId="93f32eb927b20ede" providerId="LiveId" clId="{D715451B-0D22-4001-9B9C-6E95EF88BB47}" dt="2020-04-24T16:01:22.528" v="850" actId="313"/>
          <ac:spMkLst>
            <pc:docMk/>
            <pc:sldMk cId="0" sldId="403"/>
            <ac:spMk id="1532" creationId="{00000000-0000-0000-0000-000000000000}"/>
          </ac:spMkLst>
        </pc:spChg>
      </pc:sldChg>
      <pc:sldChg chg="modSp mod delCm">
        <pc:chgData name="Daniel Paradis" userId="93f32eb927b20ede" providerId="LiveId" clId="{D715451B-0D22-4001-9B9C-6E95EF88BB47}" dt="2020-04-16T18:54:07.200" v="785" actId="1592"/>
        <pc:sldMkLst>
          <pc:docMk/>
          <pc:sldMk cId="0" sldId="404"/>
        </pc:sldMkLst>
        <pc:spChg chg="mod">
          <ac:chgData name="Daniel Paradis" userId="93f32eb927b20ede" providerId="LiveId" clId="{D715451B-0D22-4001-9B9C-6E95EF88BB47}" dt="2020-04-16T18:53:56.441" v="784" actId="20577"/>
          <ac:spMkLst>
            <pc:docMk/>
            <pc:sldMk cId="0" sldId="404"/>
            <ac:spMk id="1538" creationId="{00000000-0000-0000-0000-000000000000}"/>
          </ac:spMkLst>
        </pc:spChg>
      </pc:sldChg>
      <pc:sldChg chg="modSp mod">
        <pc:chgData name="Daniel Paradis" userId="93f32eb927b20ede" providerId="LiveId" clId="{D715451B-0D22-4001-9B9C-6E95EF88BB47}" dt="2020-04-27T00:21:39.596" v="5623" actId="20577"/>
        <pc:sldMkLst>
          <pc:docMk/>
          <pc:sldMk cId="0" sldId="407"/>
        </pc:sldMkLst>
        <pc:spChg chg="mod">
          <ac:chgData name="Daniel Paradis" userId="93f32eb927b20ede" providerId="LiveId" clId="{D715451B-0D22-4001-9B9C-6E95EF88BB47}" dt="2020-04-27T00:21:39.596" v="5623" actId="20577"/>
          <ac:spMkLst>
            <pc:docMk/>
            <pc:sldMk cId="0" sldId="407"/>
            <ac:spMk id="1559" creationId="{00000000-0000-0000-0000-000000000000}"/>
          </ac:spMkLst>
        </pc:spChg>
      </pc:sldChg>
      <pc:sldChg chg="addCm delCm modCm">
        <pc:chgData name="Daniel Paradis" userId="93f32eb927b20ede" providerId="LiveId" clId="{D715451B-0D22-4001-9B9C-6E95EF88BB47}" dt="2020-04-27T00:35:10.149" v="5651"/>
        <pc:sldMkLst>
          <pc:docMk/>
          <pc:sldMk cId="0" sldId="408"/>
        </pc:sldMkLst>
      </pc:sldChg>
      <pc:sldChg chg="addSp delSp modSp mod addCm modCm">
        <pc:chgData name="Daniel Paradis" userId="93f32eb927b20ede" providerId="LiveId" clId="{D715451B-0D22-4001-9B9C-6E95EF88BB47}" dt="2020-04-27T00:33:50.078" v="5647"/>
        <pc:sldMkLst>
          <pc:docMk/>
          <pc:sldMk cId="0" sldId="409"/>
        </pc:sldMkLst>
        <pc:spChg chg="add mod">
          <ac:chgData name="Daniel Paradis" userId="93f32eb927b20ede" providerId="LiveId" clId="{D715451B-0D22-4001-9B9C-6E95EF88BB47}" dt="2020-04-27T00:27:35.502" v="5644" actId="20577"/>
          <ac:spMkLst>
            <pc:docMk/>
            <pc:sldMk cId="0" sldId="409"/>
            <ac:spMk id="5" creationId="{F12CE7FD-8CE3-4A20-84EC-89A51615B06C}"/>
          </ac:spMkLst>
        </pc:spChg>
        <pc:spChg chg="del mod">
          <ac:chgData name="Daniel Paradis" userId="93f32eb927b20ede" providerId="LiveId" clId="{D715451B-0D22-4001-9B9C-6E95EF88BB47}" dt="2020-04-27T00:27:38.061" v="5645" actId="478"/>
          <ac:spMkLst>
            <pc:docMk/>
            <pc:sldMk cId="0" sldId="409"/>
            <ac:spMk id="6" creationId="{00000000-0000-0000-0000-000000000000}"/>
          </ac:spMkLst>
        </pc:spChg>
      </pc:sldChg>
      <pc:sldChg chg="delSp mod">
        <pc:chgData name="Daniel Paradis" userId="93f32eb927b20ede" providerId="LiveId" clId="{D715451B-0D22-4001-9B9C-6E95EF88BB47}" dt="2020-05-04T21:48:19.192" v="6419" actId="478"/>
        <pc:sldMkLst>
          <pc:docMk/>
          <pc:sldMk cId="0" sldId="411"/>
        </pc:sldMkLst>
        <pc:spChg chg="del">
          <ac:chgData name="Daniel Paradis" userId="93f32eb927b20ede" providerId="LiveId" clId="{D715451B-0D22-4001-9B9C-6E95EF88BB47}" dt="2020-05-04T21:48:19.192" v="6419" actId="478"/>
          <ac:spMkLst>
            <pc:docMk/>
            <pc:sldMk cId="0" sldId="411"/>
            <ac:spMk id="2" creationId="{0AAC3C42-C723-48B9-AC3A-45C80FA729E7}"/>
          </ac:spMkLst>
        </pc:spChg>
      </pc:sldChg>
      <pc:sldChg chg="delSp mod">
        <pc:chgData name="Daniel Paradis" userId="93f32eb927b20ede" providerId="LiveId" clId="{D715451B-0D22-4001-9B9C-6E95EF88BB47}" dt="2020-05-04T21:48:25.372" v="6420" actId="478"/>
        <pc:sldMkLst>
          <pc:docMk/>
          <pc:sldMk cId="0" sldId="412"/>
        </pc:sldMkLst>
        <pc:spChg chg="del">
          <ac:chgData name="Daniel Paradis" userId="93f32eb927b20ede" providerId="LiveId" clId="{D715451B-0D22-4001-9B9C-6E95EF88BB47}" dt="2020-05-04T21:48:25.372" v="6420" actId="478"/>
          <ac:spMkLst>
            <pc:docMk/>
            <pc:sldMk cId="0" sldId="412"/>
            <ac:spMk id="2" creationId="{02A8AE94-DCDE-4B18-B812-945B74767D80}"/>
          </ac:spMkLst>
        </pc:spChg>
      </pc:sldChg>
      <pc:sldChg chg="delSp mod">
        <pc:chgData name="Daniel Paradis" userId="93f32eb927b20ede" providerId="LiveId" clId="{D715451B-0D22-4001-9B9C-6E95EF88BB47}" dt="2020-05-04T21:48:32.379" v="6421" actId="478"/>
        <pc:sldMkLst>
          <pc:docMk/>
          <pc:sldMk cId="0" sldId="414"/>
        </pc:sldMkLst>
        <pc:spChg chg="del">
          <ac:chgData name="Daniel Paradis" userId="93f32eb927b20ede" providerId="LiveId" clId="{D715451B-0D22-4001-9B9C-6E95EF88BB47}" dt="2020-05-04T21:48:32.379" v="6421" actId="478"/>
          <ac:spMkLst>
            <pc:docMk/>
            <pc:sldMk cId="0" sldId="414"/>
            <ac:spMk id="2" creationId="{FD5C1741-9B74-4E09-8862-6C4359E3B0C6}"/>
          </ac:spMkLst>
        </pc:spChg>
      </pc:sldChg>
      <pc:sldChg chg="modSp mod">
        <pc:chgData name="Daniel Paradis" userId="93f32eb927b20ede" providerId="LiveId" clId="{D715451B-0D22-4001-9B9C-6E95EF88BB47}" dt="2020-04-24T16:01:27.774" v="852" actId="313"/>
        <pc:sldMkLst>
          <pc:docMk/>
          <pc:sldMk cId="0" sldId="418"/>
        </pc:sldMkLst>
        <pc:spChg chg="mod">
          <ac:chgData name="Daniel Paradis" userId="93f32eb927b20ede" providerId="LiveId" clId="{D715451B-0D22-4001-9B9C-6E95EF88BB47}" dt="2020-04-24T16:01:27.774" v="852" actId="313"/>
          <ac:spMkLst>
            <pc:docMk/>
            <pc:sldMk cId="0" sldId="418"/>
            <ac:spMk id="1632" creationId="{00000000-0000-0000-0000-000000000000}"/>
          </ac:spMkLst>
        </pc:spChg>
      </pc:sldChg>
      <pc:sldChg chg="modSp mod">
        <pc:chgData name="Daniel Paradis" userId="93f32eb927b20ede" providerId="LiveId" clId="{D715451B-0D22-4001-9B9C-6E95EF88BB47}" dt="2020-04-27T00:15:36.073" v="5575" actId="20577"/>
        <pc:sldMkLst>
          <pc:docMk/>
          <pc:sldMk cId="0" sldId="419"/>
        </pc:sldMkLst>
        <pc:spChg chg="mod">
          <ac:chgData name="Daniel Paradis" userId="93f32eb927b20ede" providerId="LiveId" clId="{D715451B-0D22-4001-9B9C-6E95EF88BB47}" dt="2020-04-27T00:15:36.073" v="5575" actId="20577"/>
          <ac:spMkLst>
            <pc:docMk/>
            <pc:sldMk cId="0" sldId="419"/>
            <ac:spMk id="1640" creationId="{00000000-0000-0000-0000-000000000000}"/>
          </ac:spMkLst>
        </pc:spChg>
      </pc:sldChg>
      <pc:sldChg chg="modSp mod">
        <pc:chgData name="Daniel Paradis" userId="93f32eb927b20ede" providerId="LiveId" clId="{D715451B-0D22-4001-9B9C-6E95EF88BB47}" dt="2020-04-24T16:01:29.614" v="853" actId="313"/>
        <pc:sldMkLst>
          <pc:docMk/>
          <pc:sldMk cId="0" sldId="421"/>
        </pc:sldMkLst>
        <pc:spChg chg="mod">
          <ac:chgData name="Daniel Paradis" userId="93f32eb927b20ede" providerId="LiveId" clId="{D715451B-0D22-4001-9B9C-6E95EF88BB47}" dt="2020-04-24T16:01:29.614" v="853" actId="313"/>
          <ac:spMkLst>
            <pc:docMk/>
            <pc:sldMk cId="0" sldId="421"/>
            <ac:spMk id="1652" creationId="{00000000-0000-0000-0000-000000000000}"/>
          </ac:spMkLst>
        </pc:spChg>
      </pc:sldChg>
      <pc:sldChg chg="modSp mod">
        <pc:chgData name="Daniel Paradis" userId="93f32eb927b20ede" providerId="LiveId" clId="{D715451B-0D22-4001-9B9C-6E95EF88BB47}" dt="2020-04-30T21:52:49.350" v="6078" actId="20577"/>
        <pc:sldMkLst>
          <pc:docMk/>
          <pc:sldMk cId="0" sldId="422"/>
        </pc:sldMkLst>
        <pc:spChg chg="mod">
          <ac:chgData name="Daniel Paradis" userId="93f32eb927b20ede" providerId="LiveId" clId="{D715451B-0D22-4001-9B9C-6E95EF88BB47}" dt="2020-04-30T21:52:49.350" v="6078" actId="20577"/>
          <ac:spMkLst>
            <pc:docMk/>
            <pc:sldMk cId="0" sldId="422"/>
            <ac:spMk id="1657" creationId="{00000000-0000-0000-0000-000000000000}"/>
          </ac:spMkLst>
        </pc:spChg>
      </pc:sldChg>
      <pc:sldChg chg="modSp mod">
        <pc:chgData name="Daniel Paradis" userId="93f32eb927b20ede" providerId="LiveId" clId="{D715451B-0D22-4001-9B9C-6E95EF88BB47}" dt="2020-04-27T00:16:17.009" v="5594" actId="20577"/>
        <pc:sldMkLst>
          <pc:docMk/>
          <pc:sldMk cId="0" sldId="423"/>
        </pc:sldMkLst>
        <pc:spChg chg="mod">
          <ac:chgData name="Daniel Paradis" userId="93f32eb927b20ede" providerId="LiveId" clId="{D715451B-0D22-4001-9B9C-6E95EF88BB47}" dt="2020-04-27T00:16:17.009" v="5594" actId="20577"/>
          <ac:spMkLst>
            <pc:docMk/>
            <pc:sldMk cId="0" sldId="423"/>
            <ac:spMk id="1664" creationId="{00000000-0000-0000-0000-000000000000}"/>
          </ac:spMkLst>
        </pc:spChg>
      </pc:sldChg>
      <pc:sldChg chg="modSp mod">
        <pc:chgData name="Daniel Paradis" userId="93f32eb927b20ede" providerId="LiveId" clId="{D715451B-0D22-4001-9B9C-6E95EF88BB47}" dt="2020-04-30T21:53:03.934" v="6082" actId="20577"/>
        <pc:sldMkLst>
          <pc:docMk/>
          <pc:sldMk cId="0" sldId="425"/>
        </pc:sldMkLst>
        <pc:spChg chg="mod">
          <ac:chgData name="Daniel Paradis" userId="93f32eb927b20ede" providerId="LiveId" clId="{D715451B-0D22-4001-9B9C-6E95EF88BB47}" dt="2020-04-30T21:53:03.934" v="6082" actId="20577"/>
          <ac:spMkLst>
            <pc:docMk/>
            <pc:sldMk cId="0" sldId="425"/>
            <ac:spMk id="1676" creationId="{00000000-0000-0000-0000-000000000000}"/>
          </ac:spMkLst>
        </pc:spChg>
      </pc:sldChg>
      <pc:sldChg chg="modSp mod">
        <pc:chgData name="Daniel Paradis" userId="93f32eb927b20ede" providerId="LiveId" clId="{D715451B-0D22-4001-9B9C-6E95EF88BB47}" dt="2020-04-30T21:53:31.270" v="6084" actId="20577"/>
        <pc:sldMkLst>
          <pc:docMk/>
          <pc:sldMk cId="0" sldId="426"/>
        </pc:sldMkLst>
        <pc:spChg chg="mod">
          <ac:chgData name="Daniel Paradis" userId="93f32eb927b20ede" providerId="LiveId" clId="{D715451B-0D22-4001-9B9C-6E95EF88BB47}" dt="2020-04-30T21:53:31.270" v="6084" actId="20577"/>
          <ac:spMkLst>
            <pc:docMk/>
            <pc:sldMk cId="0" sldId="426"/>
            <ac:spMk id="1685" creationId="{00000000-0000-0000-0000-000000000000}"/>
          </ac:spMkLst>
        </pc:spChg>
      </pc:sldChg>
      <pc:sldChg chg="modSp mod">
        <pc:chgData name="Daniel Paradis" userId="93f32eb927b20ede" providerId="LiveId" clId="{D715451B-0D22-4001-9B9C-6E95EF88BB47}" dt="2020-04-03T19:54:13.360" v="73" actId="108"/>
        <pc:sldMkLst>
          <pc:docMk/>
          <pc:sldMk cId="0" sldId="427"/>
        </pc:sldMkLst>
        <pc:spChg chg="mod">
          <ac:chgData name="Daniel Paradis" userId="93f32eb927b20ede" providerId="LiveId" clId="{D715451B-0D22-4001-9B9C-6E95EF88BB47}" dt="2020-04-03T19:54:13.360" v="73" actId="108"/>
          <ac:spMkLst>
            <pc:docMk/>
            <pc:sldMk cId="0" sldId="427"/>
            <ac:spMk id="1692" creationId="{00000000-0000-0000-0000-000000000000}"/>
          </ac:spMkLst>
        </pc:spChg>
      </pc:sldChg>
      <pc:sldChg chg="modSp mod">
        <pc:chgData name="Daniel Paradis" userId="93f32eb927b20ede" providerId="LiveId" clId="{D715451B-0D22-4001-9B9C-6E95EF88BB47}" dt="2020-04-03T19:51:07.541" v="13" actId="6549"/>
        <pc:sldMkLst>
          <pc:docMk/>
          <pc:sldMk cId="0" sldId="429"/>
        </pc:sldMkLst>
        <pc:spChg chg="mod">
          <ac:chgData name="Daniel Paradis" userId="93f32eb927b20ede" providerId="LiveId" clId="{D715451B-0D22-4001-9B9C-6E95EF88BB47}" dt="2020-04-03T19:51:07.541" v="13" actId="6549"/>
          <ac:spMkLst>
            <pc:docMk/>
            <pc:sldMk cId="0" sldId="429"/>
            <ac:spMk id="1707" creationId="{00000000-0000-0000-0000-000000000000}"/>
          </ac:spMkLst>
        </pc:spChg>
      </pc:sldChg>
      <pc:sldChg chg="delSp modSp mod">
        <pc:chgData name="Daniel Paradis" userId="93f32eb927b20ede" providerId="LiveId" clId="{D715451B-0D22-4001-9B9C-6E95EF88BB47}" dt="2020-05-04T21:39:03.573" v="6353" actId="478"/>
        <pc:sldMkLst>
          <pc:docMk/>
          <pc:sldMk cId="0" sldId="430"/>
        </pc:sldMkLst>
        <pc:spChg chg="del">
          <ac:chgData name="Daniel Paradis" userId="93f32eb927b20ede" providerId="LiveId" clId="{D715451B-0D22-4001-9B9C-6E95EF88BB47}" dt="2020-05-04T21:39:03.573" v="6353" actId="478"/>
          <ac:spMkLst>
            <pc:docMk/>
            <pc:sldMk cId="0" sldId="430"/>
            <ac:spMk id="2" creationId="{D31786FE-215C-4E4E-B6A0-51AA0213495F}"/>
          </ac:spMkLst>
        </pc:spChg>
        <pc:spChg chg="mod">
          <ac:chgData name="Daniel Paradis" userId="93f32eb927b20ede" providerId="LiveId" clId="{D715451B-0D22-4001-9B9C-6E95EF88BB47}" dt="2020-04-30T21:53:48.785" v="6086" actId="20577"/>
          <ac:spMkLst>
            <pc:docMk/>
            <pc:sldMk cId="0" sldId="430"/>
            <ac:spMk id="1714" creationId="{00000000-0000-0000-0000-000000000000}"/>
          </ac:spMkLst>
        </pc:spChg>
      </pc:sldChg>
      <pc:sldChg chg="delSp modSp mod">
        <pc:chgData name="Daniel Paradis" userId="93f32eb927b20ede" providerId="LiveId" clId="{D715451B-0D22-4001-9B9C-6E95EF88BB47}" dt="2020-05-04T21:39:11.139" v="6355" actId="478"/>
        <pc:sldMkLst>
          <pc:docMk/>
          <pc:sldMk cId="0" sldId="431"/>
        </pc:sldMkLst>
        <pc:spChg chg="del">
          <ac:chgData name="Daniel Paradis" userId="93f32eb927b20ede" providerId="LiveId" clId="{D715451B-0D22-4001-9B9C-6E95EF88BB47}" dt="2020-05-04T21:39:11.139" v="6355" actId="478"/>
          <ac:spMkLst>
            <pc:docMk/>
            <pc:sldMk cId="0" sldId="431"/>
            <ac:spMk id="2" creationId="{9C94631E-502C-4AF3-A65A-483147310D55}"/>
          </ac:spMkLst>
        </pc:spChg>
        <pc:spChg chg="mod">
          <ac:chgData name="Daniel Paradis" userId="93f32eb927b20ede" providerId="LiveId" clId="{D715451B-0D22-4001-9B9C-6E95EF88BB47}" dt="2020-04-27T00:18:23.410" v="5622" actId="313"/>
          <ac:spMkLst>
            <pc:docMk/>
            <pc:sldMk cId="0" sldId="431"/>
            <ac:spMk id="5" creationId="{00000000-0000-0000-0000-000000000000}"/>
          </ac:spMkLst>
        </pc:spChg>
        <pc:spChg chg="mod">
          <ac:chgData name="Daniel Paradis" userId="93f32eb927b20ede" providerId="LiveId" clId="{D715451B-0D22-4001-9B9C-6E95EF88BB47}" dt="2020-04-30T21:54:04.942" v="6093" actId="20577"/>
          <ac:spMkLst>
            <pc:docMk/>
            <pc:sldMk cId="0" sldId="431"/>
            <ac:spMk id="1719" creationId="{00000000-0000-0000-0000-000000000000}"/>
          </ac:spMkLst>
        </pc:spChg>
      </pc:sldChg>
      <pc:sldChg chg="modSp mod">
        <pc:chgData name="Daniel Paradis" userId="93f32eb927b20ede" providerId="LiveId" clId="{D715451B-0D22-4001-9B9C-6E95EF88BB47}" dt="2020-04-27T00:49:38.640" v="5716" actId="20577"/>
        <pc:sldMkLst>
          <pc:docMk/>
          <pc:sldMk cId="2105539353" sldId="433"/>
        </pc:sldMkLst>
        <pc:spChg chg="mod">
          <ac:chgData name="Daniel Paradis" userId="93f32eb927b20ede" providerId="LiveId" clId="{D715451B-0D22-4001-9B9C-6E95EF88BB47}" dt="2020-04-27T00:49:38.640" v="5716" actId="20577"/>
          <ac:spMkLst>
            <pc:docMk/>
            <pc:sldMk cId="2105539353" sldId="433"/>
            <ac:spMk id="2" creationId="{00000000-0000-0000-0000-000000000000}"/>
          </ac:spMkLst>
        </pc:spChg>
        <pc:spChg chg="mod">
          <ac:chgData name="Daniel Paradis" userId="93f32eb927b20ede" providerId="LiveId" clId="{D715451B-0D22-4001-9B9C-6E95EF88BB47}" dt="2020-04-26T19:02:25.041" v="4281" actId="2711"/>
          <ac:spMkLst>
            <pc:docMk/>
            <pc:sldMk cId="2105539353" sldId="433"/>
            <ac:spMk id="3" creationId="{00000000-0000-0000-0000-000000000000}"/>
          </ac:spMkLst>
        </pc:spChg>
      </pc:sldChg>
      <pc:sldChg chg="addSp modSp mod addCm delCm modCm">
        <pc:chgData name="Daniel Paradis" userId="93f32eb927b20ede" providerId="LiveId" clId="{D715451B-0D22-4001-9B9C-6E95EF88BB47}" dt="2020-05-04T18:22:08.729" v="6115" actId="1592"/>
        <pc:sldMkLst>
          <pc:docMk/>
          <pc:sldMk cId="4008945893" sldId="434"/>
        </pc:sldMkLst>
        <pc:spChg chg="mod">
          <ac:chgData name="Daniel Paradis" userId="93f32eb927b20ede" providerId="LiveId" clId="{D715451B-0D22-4001-9B9C-6E95EF88BB47}" dt="2020-04-26T13:10:54.871" v="2732" actId="2711"/>
          <ac:spMkLst>
            <pc:docMk/>
            <pc:sldMk cId="4008945893" sldId="434"/>
            <ac:spMk id="2" creationId="{00000000-0000-0000-0000-000000000000}"/>
          </ac:spMkLst>
        </pc:spChg>
        <pc:spChg chg="mod">
          <ac:chgData name="Daniel Paradis" userId="93f32eb927b20ede" providerId="LiveId" clId="{D715451B-0D22-4001-9B9C-6E95EF88BB47}" dt="2020-04-30T21:51:14.874" v="6076" actId="20577"/>
          <ac:spMkLst>
            <pc:docMk/>
            <pc:sldMk cId="4008945893" sldId="434"/>
            <ac:spMk id="3" creationId="{00000000-0000-0000-0000-000000000000}"/>
          </ac:spMkLst>
        </pc:spChg>
        <pc:spChg chg="add mod">
          <ac:chgData name="Daniel Paradis" userId="93f32eb927b20ede" providerId="LiveId" clId="{D715451B-0D22-4001-9B9C-6E95EF88BB47}" dt="2020-04-26T13:27:33.794" v="2785" actId="1076"/>
          <ac:spMkLst>
            <pc:docMk/>
            <pc:sldMk cId="4008945893" sldId="434"/>
            <ac:spMk id="4" creationId="{83DD3619-92FC-457F-84DA-C69154CE4F50}"/>
          </ac:spMkLst>
        </pc:spChg>
      </pc:sldChg>
      <pc:sldChg chg="modSp mod">
        <pc:chgData name="Daniel Paradis" userId="93f32eb927b20ede" providerId="LiveId" clId="{D715451B-0D22-4001-9B9C-6E95EF88BB47}" dt="2020-04-26T22:56:43.191" v="5439" actId="6549"/>
        <pc:sldMkLst>
          <pc:docMk/>
          <pc:sldMk cId="2484436384" sldId="435"/>
        </pc:sldMkLst>
        <pc:spChg chg="mod">
          <ac:chgData name="Daniel Paradis" userId="93f32eb927b20ede" providerId="LiveId" clId="{D715451B-0D22-4001-9B9C-6E95EF88BB47}" dt="2020-04-26T22:56:43.191" v="5439" actId="6549"/>
          <ac:spMkLst>
            <pc:docMk/>
            <pc:sldMk cId="2484436384" sldId="435"/>
            <ac:spMk id="3" creationId="{00000000-0000-0000-0000-000000000000}"/>
          </ac:spMkLst>
        </pc:spChg>
      </pc:sldChg>
      <pc:sldChg chg="addSp delSp modSp mod addCm delCm modCm">
        <pc:chgData name="Daniel Paradis" userId="93f32eb927b20ede" providerId="LiveId" clId="{D715451B-0D22-4001-9B9C-6E95EF88BB47}" dt="2020-05-04T21:01:03.095" v="6167"/>
        <pc:sldMkLst>
          <pc:docMk/>
          <pc:sldMk cId="2056268339" sldId="437"/>
        </pc:sldMkLst>
        <pc:spChg chg="mod ord">
          <ac:chgData name="Daniel Paradis" userId="93f32eb927b20ede" providerId="LiveId" clId="{D715451B-0D22-4001-9B9C-6E95EF88BB47}" dt="2020-05-04T21:00:45.971" v="6164" actId="1076"/>
          <ac:spMkLst>
            <pc:docMk/>
            <pc:sldMk cId="2056268339" sldId="437"/>
            <ac:spMk id="10" creationId="{E2FE21C0-90ED-4632-B192-44738F61ED57}"/>
          </ac:spMkLst>
        </pc:spChg>
        <pc:picChg chg="add mod">
          <ac:chgData name="Daniel Paradis" userId="93f32eb927b20ede" providerId="LiveId" clId="{D715451B-0D22-4001-9B9C-6E95EF88BB47}" dt="2020-05-04T21:00:40.757" v="6163" actId="1076"/>
          <ac:picMkLst>
            <pc:docMk/>
            <pc:sldMk cId="2056268339" sldId="437"/>
            <ac:picMk id="4" creationId="{80306026-B5B0-47D3-A613-AB05EC94D244}"/>
          </ac:picMkLst>
        </pc:picChg>
        <pc:picChg chg="del">
          <ac:chgData name="Daniel Paradis" userId="93f32eb927b20ede" providerId="LiveId" clId="{D715451B-0D22-4001-9B9C-6E95EF88BB47}" dt="2020-05-04T21:00:25.941" v="6159" actId="478"/>
          <ac:picMkLst>
            <pc:docMk/>
            <pc:sldMk cId="2056268339" sldId="437"/>
            <ac:picMk id="8" creationId="{3ED10C13-05B6-47A1-B561-9471E5FECA03}"/>
          </ac:picMkLst>
        </pc:picChg>
      </pc:sldChg>
      <pc:sldChg chg="del">
        <pc:chgData name="Daniel Paradis" userId="93f32eb927b20ede" providerId="LiveId" clId="{D715451B-0D22-4001-9B9C-6E95EF88BB47}" dt="2020-04-24T19:14:09.791" v="1139" actId="47"/>
        <pc:sldMkLst>
          <pc:docMk/>
          <pc:sldMk cId="1437564291" sldId="439"/>
        </pc:sldMkLst>
      </pc:sldChg>
      <pc:sldChg chg="del">
        <pc:chgData name="Daniel Paradis" userId="93f32eb927b20ede" providerId="LiveId" clId="{D715451B-0D22-4001-9B9C-6E95EF88BB47}" dt="2020-04-24T19:14:48.139" v="1140" actId="47"/>
        <pc:sldMkLst>
          <pc:docMk/>
          <pc:sldMk cId="91485764" sldId="440"/>
        </pc:sldMkLst>
      </pc:sldChg>
      <pc:sldChg chg="delSp modSp mod">
        <pc:chgData name="Daniel Paradis" userId="93f32eb927b20ede" providerId="LiveId" clId="{D715451B-0D22-4001-9B9C-6E95EF88BB47}" dt="2020-05-04T21:48:10.883" v="6418" actId="478"/>
        <pc:sldMkLst>
          <pc:docMk/>
          <pc:sldMk cId="3353575799" sldId="441"/>
        </pc:sldMkLst>
        <pc:spChg chg="mod">
          <ac:chgData name="Daniel Paradis" userId="93f32eb927b20ede" providerId="LiveId" clId="{D715451B-0D22-4001-9B9C-6E95EF88BB47}" dt="2020-04-15T15:50:40.195" v="570" actId="20577"/>
          <ac:spMkLst>
            <pc:docMk/>
            <pc:sldMk cId="3353575799" sldId="441"/>
            <ac:spMk id="2" creationId="{6C1780FE-29B0-43E9-B4A7-117FAEA59FDA}"/>
          </ac:spMkLst>
        </pc:spChg>
        <pc:spChg chg="del">
          <ac:chgData name="Daniel Paradis" userId="93f32eb927b20ede" providerId="LiveId" clId="{D715451B-0D22-4001-9B9C-6E95EF88BB47}" dt="2020-05-04T21:48:10.883" v="6418" actId="478"/>
          <ac:spMkLst>
            <pc:docMk/>
            <pc:sldMk cId="3353575799" sldId="441"/>
            <ac:spMk id="3" creationId="{DE590826-6CC0-463C-8E5C-7A6CE1ED805C}"/>
          </ac:spMkLst>
        </pc:spChg>
        <pc:spChg chg="del">
          <ac:chgData name="Daniel Paradis" userId="93f32eb927b20ede" providerId="LiveId" clId="{D715451B-0D22-4001-9B9C-6E95EF88BB47}" dt="2020-04-15T15:51:17.979" v="590" actId="478"/>
          <ac:spMkLst>
            <pc:docMk/>
            <pc:sldMk cId="3353575799" sldId="441"/>
            <ac:spMk id="6" creationId="{DD1AA9F3-1B27-454A-84A2-A5F1D0A94B1C}"/>
          </ac:spMkLst>
        </pc:spChg>
        <pc:graphicFrameChg chg="mod modGraphic">
          <ac:chgData name="Daniel Paradis" userId="93f32eb927b20ede" providerId="LiveId" clId="{D715451B-0D22-4001-9B9C-6E95EF88BB47}" dt="2020-04-15T15:51:27.158" v="594" actId="20577"/>
          <ac:graphicFrameMkLst>
            <pc:docMk/>
            <pc:sldMk cId="3353575799" sldId="441"/>
            <ac:graphicFrameMk id="5" creationId="{8E31FC57-B2AC-4B5A-B104-BBCBF4D84BCC}"/>
          </ac:graphicFrameMkLst>
        </pc:graphicFrameChg>
      </pc:sldChg>
      <pc:sldChg chg="addSp delSp mod delCm">
        <pc:chgData name="Daniel Paradis" userId="93f32eb927b20ede" providerId="LiveId" clId="{D715451B-0D22-4001-9B9C-6E95EF88BB47}" dt="2020-05-04T21:38:16.126" v="6347" actId="478"/>
        <pc:sldMkLst>
          <pc:docMk/>
          <pc:sldMk cId="3200614430" sldId="442"/>
        </pc:sldMkLst>
        <pc:spChg chg="add del">
          <ac:chgData name="Daniel Paradis" userId="93f32eb927b20ede" providerId="LiveId" clId="{D715451B-0D22-4001-9B9C-6E95EF88BB47}" dt="2020-05-04T21:38:16.126" v="6347" actId="478"/>
          <ac:spMkLst>
            <pc:docMk/>
            <pc:sldMk cId="3200614430" sldId="442"/>
            <ac:spMk id="3" creationId="{726657C3-7ECE-411F-A8CE-D16D6070DFA2}"/>
          </ac:spMkLst>
        </pc:spChg>
      </pc:sldChg>
      <pc:sldChg chg="delSp mod">
        <pc:chgData name="Daniel Paradis" userId="93f32eb927b20ede" providerId="LiveId" clId="{D715451B-0D22-4001-9B9C-6E95EF88BB47}" dt="2020-05-04T21:38:22.404" v="6348" actId="478"/>
        <pc:sldMkLst>
          <pc:docMk/>
          <pc:sldMk cId="504147921" sldId="443"/>
        </pc:sldMkLst>
        <pc:spChg chg="del">
          <ac:chgData name="Daniel Paradis" userId="93f32eb927b20ede" providerId="LiveId" clId="{D715451B-0D22-4001-9B9C-6E95EF88BB47}" dt="2020-05-04T21:38:22.404" v="6348" actId="478"/>
          <ac:spMkLst>
            <pc:docMk/>
            <pc:sldMk cId="504147921" sldId="443"/>
            <ac:spMk id="3" creationId="{C9CFBF78-EFCF-4E10-9382-E28B90B44E50}"/>
          </ac:spMkLst>
        </pc:spChg>
      </pc:sldChg>
      <pc:sldChg chg="delSp mod">
        <pc:chgData name="Daniel Paradis" userId="93f32eb927b20ede" providerId="LiveId" clId="{D715451B-0D22-4001-9B9C-6E95EF88BB47}" dt="2020-05-04T21:38:29.663" v="6349" actId="478"/>
        <pc:sldMkLst>
          <pc:docMk/>
          <pc:sldMk cId="1715192604" sldId="444"/>
        </pc:sldMkLst>
        <pc:spChg chg="del">
          <ac:chgData name="Daniel Paradis" userId="93f32eb927b20ede" providerId="LiveId" clId="{D715451B-0D22-4001-9B9C-6E95EF88BB47}" dt="2020-05-04T21:38:29.663" v="6349" actId="478"/>
          <ac:spMkLst>
            <pc:docMk/>
            <pc:sldMk cId="1715192604" sldId="444"/>
            <ac:spMk id="3" creationId="{19AA322E-40B0-4D11-B30F-3D8C64F2E3F7}"/>
          </ac:spMkLst>
        </pc:spChg>
      </pc:sldChg>
      <pc:sldChg chg="delSp mod">
        <pc:chgData name="Daniel Paradis" userId="93f32eb927b20ede" providerId="LiveId" clId="{D715451B-0D22-4001-9B9C-6E95EF88BB47}" dt="2020-05-04T21:38:34.378" v="6350" actId="478"/>
        <pc:sldMkLst>
          <pc:docMk/>
          <pc:sldMk cId="2811553290" sldId="445"/>
        </pc:sldMkLst>
        <pc:spChg chg="del">
          <ac:chgData name="Daniel Paradis" userId="93f32eb927b20ede" providerId="LiveId" clId="{D715451B-0D22-4001-9B9C-6E95EF88BB47}" dt="2020-05-04T21:38:34.378" v="6350" actId="478"/>
          <ac:spMkLst>
            <pc:docMk/>
            <pc:sldMk cId="2811553290" sldId="445"/>
            <ac:spMk id="3" creationId="{1FB85F9F-5375-4A29-95D8-651CAD2097C5}"/>
          </ac:spMkLst>
        </pc:spChg>
      </pc:sldChg>
      <pc:sldChg chg="delSp modSp mod">
        <pc:chgData name="Daniel Paradis" userId="93f32eb927b20ede" providerId="LiveId" clId="{D715451B-0D22-4001-9B9C-6E95EF88BB47}" dt="2020-05-04T21:38:55.599" v="6352" actId="1076"/>
        <pc:sldMkLst>
          <pc:docMk/>
          <pc:sldMk cId="791981151" sldId="446"/>
        </pc:sldMkLst>
        <pc:spChg chg="del">
          <ac:chgData name="Daniel Paradis" userId="93f32eb927b20ede" providerId="LiveId" clId="{D715451B-0D22-4001-9B9C-6E95EF88BB47}" dt="2020-05-04T21:38:44.870" v="6351" actId="478"/>
          <ac:spMkLst>
            <pc:docMk/>
            <pc:sldMk cId="791981151" sldId="446"/>
            <ac:spMk id="3" creationId="{5A624475-1E21-4047-B57D-ADF4ECE2418A}"/>
          </ac:spMkLst>
        </pc:spChg>
        <pc:graphicFrameChg chg="mod">
          <ac:chgData name="Daniel Paradis" userId="93f32eb927b20ede" providerId="LiveId" clId="{D715451B-0D22-4001-9B9C-6E95EF88BB47}" dt="2020-05-04T21:38:55.599" v="6352" actId="1076"/>
          <ac:graphicFrameMkLst>
            <pc:docMk/>
            <pc:sldMk cId="791981151" sldId="446"/>
            <ac:graphicFrameMk id="5" creationId="{B4576451-2151-481E-9735-A1DE7805454D}"/>
          </ac:graphicFrameMkLst>
        </pc:graphicFrameChg>
      </pc:sldChg>
      <pc:sldChg chg="delSp mod">
        <pc:chgData name="Daniel Paradis" userId="93f32eb927b20ede" providerId="LiveId" clId="{D715451B-0D22-4001-9B9C-6E95EF88BB47}" dt="2020-05-04T21:39:08.370" v="6354" actId="478"/>
        <pc:sldMkLst>
          <pc:docMk/>
          <pc:sldMk cId="3457554382" sldId="447"/>
        </pc:sldMkLst>
        <pc:spChg chg="del">
          <ac:chgData name="Daniel Paradis" userId="93f32eb927b20ede" providerId="LiveId" clId="{D715451B-0D22-4001-9B9C-6E95EF88BB47}" dt="2020-05-04T21:39:08.370" v="6354" actId="478"/>
          <ac:spMkLst>
            <pc:docMk/>
            <pc:sldMk cId="3457554382" sldId="447"/>
            <ac:spMk id="3" creationId="{F168C4B8-3199-495F-8E18-E2CACD4FCBBF}"/>
          </ac:spMkLst>
        </pc:spChg>
      </pc:sldChg>
      <pc:sldChg chg="addSp delSp mod">
        <pc:chgData name="Daniel Paradis" userId="93f32eb927b20ede" providerId="LiveId" clId="{D715451B-0D22-4001-9B9C-6E95EF88BB47}" dt="2020-05-04T21:39:25.915" v="6358" actId="478"/>
        <pc:sldMkLst>
          <pc:docMk/>
          <pc:sldMk cId="3678431873" sldId="448"/>
        </pc:sldMkLst>
        <pc:spChg chg="add del">
          <ac:chgData name="Daniel Paradis" userId="93f32eb927b20ede" providerId="LiveId" clId="{D715451B-0D22-4001-9B9C-6E95EF88BB47}" dt="2020-05-04T21:39:25.915" v="6358" actId="478"/>
          <ac:spMkLst>
            <pc:docMk/>
            <pc:sldMk cId="3678431873" sldId="448"/>
            <ac:spMk id="3" creationId="{E0A0B310-8FDD-4FAA-9B1B-ABA467782AAB}"/>
          </ac:spMkLst>
        </pc:spChg>
      </pc:sldChg>
      <pc:sldChg chg="addSp delSp modSp add mod addCm delCm modCm">
        <pc:chgData name="Daniel Paradis" userId="93f32eb927b20ede" providerId="LiveId" clId="{D715451B-0D22-4001-9B9C-6E95EF88BB47}" dt="2020-05-04T21:46:08.942" v="6411" actId="14100"/>
        <pc:sldMkLst>
          <pc:docMk/>
          <pc:sldMk cId="2274318254" sldId="449"/>
        </pc:sldMkLst>
        <pc:spChg chg="del">
          <ac:chgData name="Daniel Paradis" userId="93f32eb927b20ede" providerId="LiveId" clId="{D715451B-0D22-4001-9B9C-6E95EF88BB47}" dt="2020-05-04T21:45:50.354" v="6382" actId="478"/>
          <ac:spMkLst>
            <pc:docMk/>
            <pc:sldMk cId="2274318254" sldId="449"/>
            <ac:spMk id="3" creationId="{05B65368-6D0C-4C45-AA8B-05F92B63F227}"/>
          </ac:spMkLst>
        </pc:spChg>
        <pc:spChg chg="add del mod">
          <ac:chgData name="Daniel Paradis" userId="93f32eb927b20ede" providerId="LiveId" clId="{D715451B-0D22-4001-9B9C-6E95EF88BB47}" dt="2020-04-16T18:26:48.086" v="681" actId="478"/>
          <ac:spMkLst>
            <pc:docMk/>
            <pc:sldMk cId="2274318254" sldId="449"/>
            <ac:spMk id="6" creationId="{5259EA8B-F3CF-49D6-A031-4CC714B78EF8}"/>
          </ac:spMkLst>
        </pc:spChg>
        <pc:spChg chg="add del mod">
          <ac:chgData name="Daniel Paradis" userId="93f32eb927b20ede" providerId="LiveId" clId="{D715451B-0D22-4001-9B9C-6E95EF88BB47}" dt="2020-04-16T18:27:07.766" v="687" actId="14100"/>
          <ac:spMkLst>
            <pc:docMk/>
            <pc:sldMk cId="2274318254" sldId="449"/>
            <ac:spMk id="7" creationId="{F4B22A7E-A0D2-4864-9C54-990D4A9DD9C6}"/>
          </ac:spMkLst>
        </pc:spChg>
        <pc:spChg chg="add del mod">
          <ac:chgData name="Daniel Paradis" userId="93f32eb927b20ede" providerId="LiveId" clId="{D715451B-0D22-4001-9B9C-6E95EF88BB47}" dt="2020-04-16T18:28:27.063" v="726" actId="478"/>
          <ac:spMkLst>
            <pc:docMk/>
            <pc:sldMk cId="2274318254" sldId="449"/>
            <ac:spMk id="9" creationId="{209849E9-890D-483A-9805-7CDA7B130B29}"/>
          </ac:spMkLst>
        </pc:spChg>
        <pc:spChg chg="add del mod">
          <ac:chgData name="Daniel Paradis" userId="93f32eb927b20ede" providerId="LiveId" clId="{D715451B-0D22-4001-9B9C-6E95EF88BB47}" dt="2020-04-16T18:28:32.111" v="729" actId="478"/>
          <ac:spMkLst>
            <pc:docMk/>
            <pc:sldMk cId="2274318254" sldId="449"/>
            <ac:spMk id="10" creationId="{6947BE9E-FAC9-44DF-A72F-001F2302F973}"/>
          </ac:spMkLst>
        </pc:spChg>
        <pc:spChg chg="add del mod">
          <ac:chgData name="Daniel Paradis" userId="93f32eb927b20ede" providerId="LiveId" clId="{D715451B-0D22-4001-9B9C-6E95EF88BB47}" dt="2020-04-16T18:28:34.310" v="730" actId="478"/>
          <ac:spMkLst>
            <pc:docMk/>
            <pc:sldMk cId="2274318254" sldId="449"/>
            <ac:spMk id="11" creationId="{3174EB82-48A1-4183-AC59-BDD932CF5AD3}"/>
          </ac:spMkLst>
        </pc:spChg>
        <pc:picChg chg="del">
          <ac:chgData name="Daniel Paradis" userId="93f32eb927b20ede" providerId="LiveId" clId="{D715451B-0D22-4001-9B9C-6E95EF88BB47}" dt="2020-04-16T18:26:20.056" v="677" actId="478"/>
          <ac:picMkLst>
            <pc:docMk/>
            <pc:sldMk cId="2274318254" sldId="449"/>
            <ac:picMk id="2" creationId="{00000000-0000-0000-0000-000000000000}"/>
          </ac:picMkLst>
        </pc:picChg>
        <pc:picChg chg="del mod">
          <ac:chgData name="Daniel Paradis" userId="93f32eb927b20ede" providerId="LiveId" clId="{D715451B-0D22-4001-9B9C-6E95EF88BB47}" dt="2020-05-04T21:45:33.619" v="6376" actId="478"/>
          <ac:picMkLst>
            <pc:docMk/>
            <pc:sldMk cId="2274318254" sldId="449"/>
            <ac:picMk id="2" creationId="{D1C43B6C-B5B6-42C7-A46D-C08C00FFB63C}"/>
          </ac:picMkLst>
        </pc:picChg>
        <pc:picChg chg="del">
          <ac:chgData name="Daniel Paradis" userId="93f32eb927b20ede" providerId="LiveId" clId="{D715451B-0D22-4001-9B9C-6E95EF88BB47}" dt="2020-04-16T18:26:20.056" v="677" actId="478"/>
          <ac:picMkLst>
            <pc:docMk/>
            <pc:sldMk cId="2274318254" sldId="449"/>
            <ac:picMk id="3" creationId="{00000000-0000-0000-0000-000000000000}"/>
          </ac:picMkLst>
        </pc:picChg>
        <pc:picChg chg="del">
          <ac:chgData name="Daniel Paradis" userId="93f32eb927b20ede" providerId="LiveId" clId="{D715451B-0D22-4001-9B9C-6E95EF88BB47}" dt="2020-04-16T18:26:20.056" v="677" actId="478"/>
          <ac:picMkLst>
            <pc:docMk/>
            <pc:sldMk cId="2274318254" sldId="449"/>
            <ac:picMk id="4" creationId="{00000000-0000-0000-0000-000000000000}"/>
          </ac:picMkLst>
        </pc:picChg>
        <pc:picChg chg="del">
          <ac:chgData name="Daniel Paradis" userId="93f32eb927b20ede" providerId="LiveId" clId="{D715451B-0D22-4001-9B9C-6E95EF88BB47}" dt="2020-04-16T18:26:20.056" v="677" actId="478"/>
          <ac:picMkLst>
            <pc:docMk/>
            <pc:sldMk cId="2274318254" sldId="449"/>
            <ac:picMk id="5" creationId="{00000000-0000-0000-0000-000000000000}"/>
          </ac:picMkLst>
        </pc:picChg>
        <pc:picChg chg="add mod ord">
          <ac:chgData name="Daniel Paradis" userId="93f32eb927b20ede" providerId="LiveId" clId="{D715451B-0D22-4001-9B9C-6E95EF88BB47}" dt="2020-05-04T21:45:57.874" v="6385" actId="1076"/>
          <ac:picMkLst>
            <pc:docMk/>
            <pc:sldMk cId="2274318254" sldId="449"/>
            <ac:picMk id="5" creationId="{6EAE3429-3383-480F-B7A5-BEF8FCF94EF0}"/>
          </ac:picMkLst>
        </pc:picChg>
        <pc:picChg chg="add del mod">
          <ac:chgData name="Daniel Paradis" userId="93f32eb927b20ede" providerId="LiveId" clId="{D715451B-0D22-4001-9B9C-6E95EF88BB47}" dt="2020-04-16T18:28:29.783" v="728" actId="478"/>
          <ac:picMkLst>
            <pc:docMk/>
            <pc:sldMk cId="2274318254" sldId="449"/>
            <ac:picMk id="8" creationId="{5BDDFFB4-3225-46B6-8C35-0C86081D5371}"/>
          </ac:picMkLst>
        </pc:picChg>
        <pc:picChg chg="add mod">
          <ac:chgData name="Daniel Paradis" userId="93f32eb927b20ede" providerId="LiveId" clId="{D715451B-0D22-4001-9B9C-6E95EF88BB47}" dt="2020-05-04T21:46:08.942" v="6411" actId="14100"/>
          <ac:picMkLst>
            <pc:docMk/>
            <pc:sldMk cId="2274318254" sldId="449"/>
            <ac:picMk id="12" creationId="{045E0490-D526-4FB4-965A-16F0CB1295F0}"/>
          </ac:picMkLst>
        </pc:picChg>
      </pc:sldChg>
      <pc:sldChg chg="delSp modSp mod">
        <pc:chgData name="Daniel Paradis" userId="93f32eb927b20ede" providerId="LiveId" clId="{D715451B-0D22-4001-9B9C-6E95EF88BB47}" dt="2020-04-26T14:19:28.527" v="3125" actId="1076"/>
        <pc:sldMkLst>
          <pc:docMk/>
          <pc:sldMk cId="2120965130" sldId="450"/>
        </pc:sldMkLst>
        <pc:spChg chg="mod">
          <ac:chgData name="Daniel Paradis" userId="93f32eb927b20ede" providerId="LiveId" clId="{D715451B-0D22-4001-9B9C-6E95EF88BB47}" dt="2020-04-26T14:18:36.321" v="3121" actId="404"/>
          <ac:spMkLst>
            <pc:docMk/>
            <pc:sldMk cId="2120965130" sldId="450"/>
            <ac:spMk id="4" creationId="{1EE9FF59-1BAC-46F9-81B2-A4F1056F3A56}"/>
          </ac:spMkLst>
        </pc:spChg>
        <pc:spChg chg="del">
          <ac:chgData name="Daniel Paradis" userId="93f32eb927b20ede" providerId="LiveId" clId="{D715451B-0D22-4001-9B9C-6E95EF88BB47}" dt="2020-04-26T14:19:23.047" v="3124" actId="478"/>
          <ac:spMkLst>
            <pc:docMk/>
            <pc:sldMk cId="2120965130" sldId="450"/>
            <ac:spMk id="972" creationId="{00000000-0000-0000-0000-000000000000}"/>
          </ac:spMkLst>
        </pc:spChg>
        <pc:spChg chg="mod">
          <ac:chgData name="Daniel Paradis" userId="93f32eb927b20ede" providerId="LiveId" clId="{D715451B-0D22-4001-9B9C-6E95EF88BB47}" dt="2020-04-26T14:19:28.527" v="3125" actId="1076"/>
          <ac:spMkLst>
            <pc:docMk/>
            <pc:sldMk cId="2120965130" sldId="450"/>
            <ac:spMk id="974" creationId="{00000000-0000-0000-0000-000000000000}"/>
          </ac:spMkLst>
        </pc:spChg>
      </pc:sldChg>
      <pc:sldChg chg="add del">
        <pc:chgData name="Daniel Paradis" userId="93f32eb927b20ede" providerId="LiveId" clId="{D715451B-0D22-4001-9B9C-6E95EF88BB47}" dt="2020-04-26T19:37:55.242" v="4618" actId="47"/>
        <pc:sldMkLst>
          <pc:docMk/>
          <pc:sldMk cId="212988566" sldId="451"/>
        </pc:sldMkLst>
      </pc:sldChg>
      <pc:sldChg chg="modSp add mod">
        <pc:chgData name="Daniel Paradis" userId="93f32eb927b20ede" providerId="LiveId" clId="{D715451B-0D22-4001-9B9C-6E95EF88BB47}" dt="2020-04-24T15:56:22.761" v="834" actId="20577"/>
        <pc:sldMkLst>
          <pc:docMk/>
          <pc:sldMk cId="0" sldId="452"/>
        </pc:sldMkLst>
        <pc:spChg chg="mod">
          <ac:chgData name="Daniel Paradis" userId="93f32eb927b20ede" providerId="LiveId" clId="{D715451B-0D22-4001-9B9C-6E95EF88BB47}" dt="2020-04-24T15:56:15.598" v="825" actId="20577"/>
          <ac:spMkLst>
            <pc:docMk/>
            <pc:sldMk cId="0" sldId="452"/>
            <ac:spMk id="91" creationId="{00000000-0000-0000-0000-000000000000}"/>
          </ac:spMkLst>
        </pc:spChg>
        <pc:spChg chg="mod">
          <ac:chgData name="Daniel Paradis" userId="93f32eb927b20ede" providerId="LiveId" clId="{D715451B-0D22-4001-9B9C-6E95EF88BB47}" dt="2020-04-24T15:56:22.761" v="834" actId="20577"/>
          <ac:spMkLst>
            <pc:docMk/>
            <pc:sldMk cId="0" sldId="452"/>
            <ac:spMk id="93" creationId="{00000000-0000-0000-0000-000000000000}"/>
          </ac:spMkLst>
        </pc:spChg>
        <pc:spChg chg="mod">
          <ac:chgData name="Daniel Paradis" userId="93f32eb927b20ede" providerId="LiveId" clId="{D715451B-0D22-4001-9B9C-6E95EF88BB47}" dt="2020-04-24T15:56:10.038" v="823" actId="20577"/>
          <ac:spMkLst>
            <pc:docMk/>
            <pc:sldMk cId="0" sldId="452"/>
            <ac:spMk id="95" creationId="{00000000-0000-0000-0000-000000000000}"/>
          </ac:spMkLst>
        </pc:spChg>
      </pc:sldChg>
      <pc:sldChg chg="addSp delSp modSp add mod delAnim modAnim">
        <pc:chgData name="Daniel Paradis" userId="93f32eb927b20ede" providerId="LiveId" clId="{D715451B-0D22-4001-9B9C-6E95EF88BB47}" dt="2020-04-30T13:13:13.258" v="5966"/>
        <pc:sldMkLst>
          <pc:docMk/>
          <pc:sldMk cId="0" sldId="453"/>
        </pc:sldMkLst>
        <pc:spChg chg="mod">
          <ac:chgData name="Daniel Paradis" userId="93f32eb927b20ede" providerId="LiveId" clId="{D715451B-0D22-4001-9B9C-6E95EF88BB47}" dt="2020-04-24T16:25:17.377" v="1043" actId="14100"/>
          <ac:spMkLst>
            <pc:docMk/>
            <pc:sldMk cId="0" sldId="453"/>
            <ac:spMk id="4" creationId="{00000000-0000-0000-0000-000000000000}"/>
          </ac:spMkLst>
        </pc:spChg>
        <pc:spChg chg="del">
          <ac:chgData name="Daniel Paradis" userId="93f32eb927b20ede" providerId="LiveId" clId="{D715451B-0D22-4001-9B9C-6E95EF88BB47}" dt="2020-04-30T13:13:12.891" v="5965" actId="478"/>
          <ac:spMkLst>
            <pc:docMk/>
            <pc:sldMk cId="0" sldId="453"/>
            <ac:spMk id="6" creationId="{00000000-0000-0000-0000-000000000000}"/>
          </ac:spMkLst>
        </pc:spChg>
        <pc:spChg chg="add del mod">
          <ac:chgData name="Daniel Paradis" userId="93f32eb927b20ede" providerId="LiveId" clId="{D715451B-0D22-4001-9B9C-6E95EF88BB47}" dt="2020-04-24T16:09:32.340" v="943" actId="478"/>
          <ac:spMkLst>
            <pc:docMk/>
            <pc:sldMk cId="0" sldId="453"/>
            <ac:spMk id="7" creationId="{0792051B-266D-4213-BEA9-0EB9AF5CD472}"/>
          </ac:spMkLst>
        </pc:spChg>
        <pc:spChg chg="add">
          <ac:chgData name="Daniel Paradis" userId="93f32eb927b20ede" providerId="LiveId" clId="{D715451B-0D22-4001-9B9C-6E95EF88BB47}" dt="2020-04-30T13:13:13.258" v="5966"/>
          <ac:spMkLst>
            <pc:docMk/>
            <pc:sldMk cId="0" sldId="453"/>
            <ac:spMk id="7" creationId="{FC9F3C7A-C1E1-4FB0-AB49-3E82063CBE52}"/>
          </ac:spMkLst>
        </pc:spChg>
        <pc:picChg chg="add del mod">
          <ac:chgData name="Daniel Paradis" userId="93f32eb927b20ede" providerId="LiveId" clId="{D715451B-0D22-4001-9B9C-6E95EF88BB47}" dt="2020-04-24T16:26:34.255" v="1054" actId="1035"/>
          <ac:picMkLst>
            <pc:docMk/>
            <pc:sldMk cId="0" sldId="453"/>
            <ac:picMk id="25601" creationId="{00000000-0000-0000-0000-000000000000}"/>
          </ac:picMkLst>
        </pc:picChg>
      </pc:sldChg>
      <pc:sldChg chg="addSp delSp modSp add mod modAnim">
        <pc:chgData name="Daniel Paradis" userId="93f32eb927b20ede" providerId="LiveId" clId="{D715451B-0D22-4001-9B9C-6E95EF88BB47}" dt="2020-04-30T13:13:22.719" v="5968"/>
        <pc:sldMkLst>
          <pc:docMk/>
          <pc:sldMk cId="0" sldId="454"/>
        </pc:sldMkLst>
        <pc:spChg chg="mod">
          <ac:chgData name="Daniel Paradis" userId="93f32eb927b20ede" providerId="LiveId" clId="{D715451B-0D22-4001-9B9C-6E95EF88BB47}" dt="2020-04-24T16:26:55.295" v="1068" actId="1035"/>
          <ac:spMkLst>
            <pc:docMk/>
            <pc:sldMk cId="0" sldId="454"/>
            <ac:spMk id="3" creationId="{00000000-0000-0000-0000-000000000000}"/>
          </ac:spMkLst>
        </pc:spChg>
        <pc:spChg chg="del">
          <ac:chgData name="Daniel Paradis" userId="93f32eb927b20ede" providerId="LiveId" clId="{D715451B-0D22-4001-9B9C-6E95EF88BB47}" dt="2020-04-30T13:13:22.501" v="5967" actId="478"/>
          <ac:spMkLst>
            <pc:docMk/>
            <pc:sldMk cId="0" sldId="454"/>
            <ac:spMk id="6" creationId="{00000000-0000-0000-0000-000000000000}"/>
          </ac:spMkLst>
        </pc:spChg>
        <pc:spChg chg="add">
          <ac:chgData name="Daniel Paradis" userId="93f32eb927b20ede" providerId="LiveId" clId="{D715451B-0D22-4001-9B9C-6E95EF88BB47}" dt="2020-04-30T13:13:22.719" v="5968"/>
          <ac:spMkLst>
            <pc:docMk/>
            <pc:sldMk cId="0" sldId="454"/>
            <ac:spMk id="8" creationId="{53FDD6C7-69F9-410D-AC42-1738C151D808}"/>
          </ac:spMkLst>
        </pc:spChg>
        <pc:picChg chg="mod">
          <ac:chgData name="Daniel Paradis" userId="93f32eb927b20ede" providerId="LiveId" clId="{D715451B-0D22-4001-9B9C-6E95EF88BB47}" dt="2020-04-24T16:26:55.295" v="1068" actId="1035"/>
          <ac:picMkLst>
            <pc:docMk/>
            <pc:sldMk cId="0" sldId="454"/>
            <ac:picMk id="31745" creationId="{00000000-0000-0000-0000-000000000000}"/>
          </ac:picMkLst>
        </pc:picChg>
      </pc:sldChg>
      <pc:sldChg chg="modSp add mod modAnim">
        <pc:chgData name="Daniel Paradis" userId="93f32eb927b20ede" providerId="LiveId" clId="{D715451B-0D22-4001-9B9C-6E95EF88BB47}" dt="2020-05-04T21:39:46.403" v="6359" actId="1076"/>
        <pc:sldMkLst>
          <pc:docMk/>
          <pc:sldMk cId="0" sldId="455"/>
        </pc:sldMkLst>
        <pc:spChg chg="mod">
          <ac:chgData name="Daniel Paradis" userId="93f32eb927b20ede" providerId="LiveId" clId="{D715451B-0D22-4001-9B9C-6E95EF88BB47}" dt="2020-05-04T21:39:46.403" v="6359" actId="1076"/>
          <ac:spMkLst>
            <pc:docMk/>
            <pc:sldMk cId="0" sldId="455"/>
            <ac:spMk id="3" creationId="{00000000-0000-0000-0000-000000000000}"/>
          </ac:spMkLst>
        </pc:spChg>
      </pc:sldChg>
      <pc:sldChg chg="modSp add modAnim">
        <pc:chgData name="Daniel Paradis" userId="93f32eb927b20ede" providerId="LiveId" clId="{D715451B-0D22-4001-9B9C-6E95EF88BB47}" dt="2020-04-24T16:21:57.917" v="1025" actId="2711"/>
        <pc:sldMkLst>
          <pc:docMk/>
          <pc:sldMk cId="0" sldId="456"/>
        </pc:sldMkLst>
        <pc:spChg chg="mod">
          <ac:chgData name="Daniel Paradis" userId="93f32eb927b20ede" providerId="LiveId" clId="{D715451B-0D22-4001-9B9C-6E95EF88BB47}" dt="2020-04-24T16:21:57.917" v="1025" actId="2711"/>
          <ac:spMkLst>
            <pc:docMk/>
            <pc:sldMk cId="0" sldId="456"/>
            <ac:spMk id="4" creationId="{00000000-0000-0000-0000-000000000000}"/>
          </ac:spMkLst>
        </pc:spChg>
      </pc:sldChg>
      <pc:sldChg chg="addSp delSp modSp add mod">
        <pc:chgData name="Daniel Paradis" userId="93f32eb927b20ede" providerId="LiveId" clId="{D715451B-0D22-4001-9B9C-6E95EF88BB47}" dt="2020-04-30T13:13:38.245" v="5972"/>
        <pc:sldMkLst>
          <pc:docMk/>
          <pc:sldMk cId="0" sldId="457"/>
        </pc:sldMkLst>
        <pc:spChg chg="mod">
          <ac:chgData name="Daniel Paradis" userId="93f32eb927b20ede" providerId="LiveId" clId="{D715451B-0D22-4001-9B9C-6E95EF88BB47}" dt="2020-04-24T16:23:05.777" v="1030" actId="255"/>
          <ac:spMkLst>
            <pc:docMk/>
            <pc:sldMk cId="0" sldId="457"/>
            <ac:spMk id="3" creationId="{00000000-0000-0000-0000-000000000000}"/>
          </ac:spMkLst>
        </pc:spChg>
        <pc:spChg chg="del">
          <ac:chgData name="Daniel Paradis" userId="93f32eb927b20ede" providerId="LiveId" clId="{D715451B-0D22-4001-9B9C-6E95EF88BB47}" dt="2020-04-30T13:13:37.820" v="5971" actId="478"/>
          <ac:spMkLst>
            <pc:docMk/>
            <pc:sldMk cId="0" sldId="457"/>
            <ac:spMk id="6" creationId="{00000000-0000-0000-0000-000000000000}"/>
          </ac:spMkLst>
        </pc:spChg>
        <pc:spChg chg="add del">
          <ac:chgData name="Daniel Paradis" userId="93f32eb927b20ede" providerId="LiveId" clId="{D715451B-0D22-4001-9B9C-6E95EF88BB47}" dt="2020-04-30T13:13:35.499" v="5970"/>
          <ac:spMkLst>
            <pc:docMk/>
            <pc:sldMk cId="0" sldId="457"/>
            <ac:spMk id="8" creationId="{85DCFA7A-B88C-48FA-9E7D-EABE254F7251}"/>
          </ac:spMkLst>
        </pc:spChg>
        <pc:spChg chg="add">
          <ac:chgData name="Daniel Paradis" userId="93f32eb927b20ede" providerId="LiveId" clId="{D715451B-0D22-4001-9B9C-6E95EF88BB47}" dt="2020-04-30T13:13:38.245" v="5972"/>
          <ac:spMkLst>
            <pc:docMk/>
            <pc:sldMk cId="0" sldId="457"/>
            <ac:spMk id="9" creationId="{978F7428-D3E6-4B2B-8D5C-6FA832BBEA70}"/>
          </ac:spMkLst>
        </pc:spChg>
      </pc:sldChg>
      <pc:sldChg chg="modSp add mod modAnim">
        <pc:chgData name="Daniel Paradis" userId="93f32eb927b20ede" providerId="LiveId" clId="{D715451B-0D22-4001-9B9C-6E95EF88BB47}" dt="2020-04-24T16:29:19.479" v="1078" actId="20577"/>
        <pc:sldMkLst>
          <pc:docMk/>
          <pc:sldMk cId="0" sldId="458"/>
        </pc:sldMkLst>
        <pc:spChg chg="mod">
          <ac:chgData name="Daniel Paradis" userId="93f32eb927b20ede" providerId="LiveId" clId="{D715451B-0D22-4001-9B9C-6E95EF88BB47}" dt="2020-04-24T16:29:19.479" v="1078" actId="20577"/>
          <ac:spMkLst>
            <pc:docMk/>
            <pc:sldMk cId="0" sldId="458"/>
            <ac:spMk id="5" creationId="{00000000-0000-0000-0000-000000000000}"/>
          </ac:spMkLst>
        </pc:spChg>
      </pc:sldChg>
      <pc:sldChg chg="modSp add mod modAnim">
        <pc:chgData name="Daniel Paradis" userId="93f32eb927b20ede" providerId="LiveId" clId="{D715451B-0D22-4001-9B9C-6E95EF88BB47}" dt="2020-04-24T19:59:35.618" v="1148" actId="1035"/>
        <pc:sldMkLst>
          <pc:docMk/>
          <pc:sldMk cId="0" sldId="459"/>
        </pc:sldMkLst>
        <pc:spChg chg="mod">
          <ac:chgData name="Daniel Paradis" userId="93f32eb927b20ede" providerId="LiveId" clId="{D715451B-0D22-4001-9B9C-6E95EF88BB47}" dt="2020-04-24T19:59:35.618" v="1148" actId="1035"/>
          <ac:spMkLst>
            <pc:docMk/>
            <pc:sldMk cId="0" sldId="459"/>
            <ac:spMk id="4" creationId="{00000000-0000-0000-0000-000000000000}"/>
          </ac:spMkLst>
        </pc:spChg>
        <pc:spChg chg="mod">
          <ac:chgData name="Daniel Paradis" userId="93f32eb927b20ede" providerId="LiveId" clId="{D715451B-0D22-4001-9B9C-6E95EF88BB47}" dt="2020-04-24T16:31:22.063" v="1088"/>
          <ac:spMkLst>
            <pc:docMk/>
            <pc:sldMk cId="0" sldId="459"/>
            <ac:spMk id="5" creationId="{00000000-0000-0000-0000-000000000000}"/>
          </ac:spMkLst>
        </pc:spChg>
      </pc:sldChg>
      <pc:sldChg chg="addSp delSp modSp add mod ord modShow addCm delCm modCm">
        <pc:chgData name="Daniel Paradis" userId="93f32eb927b20ede" providerId="LiveId" clId="{D715451B-0D22-4001-9B9C-6E95EF88BB47}" dt="2020-05-04T18:21:17.152" v="6107" actId="1592"/>
        <pc:sldMkLst>
          <pc:docMk/>
          <pc:sldMk cId="0" sldId="460"/>
        </pc:sldMkLst>
        <pc:spChg chg="del">
          <ac:chgData name="Daniel Paradis" userId="93f32eb927b20ede" providerId="LiveId" clId="{D715451B-0D22-4001-9B9C-6E95EF88BB47}" dt="2020-05-04T18:21:13.981" v="6106" actId="478"/>
          <ac:spMkLst>
            <pc:docMk/>
            <pc:sldMk cId="0" sldId="460"/>
            <ac:spMk id="2" creationId="{4EEE07D2-FB99-43AC-AA8C-5D410DFF9EB0}"/>
          </ac:spMkLst>
        </pc:spChg>
        <pc:spChg chg="mod">
          <ac:chgData name="Daniel Paradis" userId="93f32eb927b20ede" providerId="LiveId" clId="{D715451B-0D22-4001-9B9C-6E95EF88BB47}" dt="2020-04-24T21:58:51.778" v="1714" actId="20577"/>
          <ac:spMkLst>
            <pc:docMk/>
            <pc:sldMk cId="0" sldId="460"/>
            <ac:spMk id="80898" creationId="{00000000-0000-0000-0000-000000000000}"/>
          </ac:spMkLst>
        </pc:spChg>
        <pc:spChg chg="mod">
          <ac:chgData name="Daniel Paradis" userId="93f32eb927b20ede" providerId="LiveId" clId="{D715451B-0D22-4001-9B9C-6E95EF88BB47}" dt="2020-04-24T21:59:07.122" v="1732" actId="14100"/>
          <ac:spMkLst>
            <pc:docMk/>
            <pc:sldMk cId="0" sldId="460"/>
            <ac:spMk id="80900" creationId="{00000000-0000-0000-0000-000000000000}"/>
          </ac:spMkLst>
        </pc:spChg>
        <pc:picChg chg="add del">
          <ac:chgData name="Daniel Paradis" userId="93f32eb927b20ede" providerId="LiveId" clId="{D715451B-0D22-4001-9B9C-6E95EF88BB47}" dt="2020-05-04T18:21:10.487" v="6105" actId="478"/>
          <ac:picMkLst>
            <pc:docMk/>
            <pc:sldMk cId="0" sldId="460"/>
            <ac:picMk id="80897" creationId="{00000000-0000-0000-0000-000000000000}"/>
          </ac:picMkLst>
        </pc:picChg>
      </pc:sldChg>
      <pc:sldChg chg="addSp delSp modSp add mod addCm delCm modCm">
        <pc:chgData name="Daniel Paradis" userId="93f32eb927b20ede" providerId="LiveId" clId="{D715451B-0D22-4001-9B9C-6E95EF88BB47}" dt="2020-05-04T18:21:55.916" v="6111" actId="1592"/>
        <pc:sldMkLst>
          <pc:docMk/>
          <pc:sldMk cId="3684484593" sldId="461"/>
        </pc:sldMkLst>
        <pc:spChg chg="add del mod">
          <ac:chgData name="Daniel Paradis" userId="93f32eb927b20ede" providerId="LiveId" clId="{D715451B-0D22-4001-9B9C-6E95EF88BB47}" dt="2020-04-25T21:52:32.294" v="2433"/>
          <ac:spMkLst>
            <pc:docMk/>
            <pc:sldMk cId="3684484593" sldId="461"/>
            <ac:spMk id="3" creationId="{D80262B8-0340-4928-BC52-9287E01AEEA3}"/>
          </ac:spMkLst>
        </pc:spChg>
        <pc:spChg chg="add mod">
          <ac:chgData name="Daniel Paradis" userId="93f32eb927b20ede" providerId="LiveId" clId="{D715451B-0D22-4001-9B9C-6E95EF88BB47}" dt="2020-04-25T22:23:00.286" v="2707" actId="14100"/>
          <ac:spMkLst>
            <pc:docMk/>
            <pc:sldMk cId="3684484593" sldId="461"/>
            <ac:spMk id="4" creationId="{E8770F49-3A78-439F-8C8D-D361D2409061}"/>
          </ac:spMkLst>
        </pc:spChg>
        <pc:spChg chg="add mod">
          <ac:chgData name="Daniel Paradis" userId="93f32eb927b20ede" providerId="LiveId" clId="{D715451B-0D22-4001-9B9C-6E95EF88BB47}" dt="2020-04-25T22:22:38.320" v="2705" actId="20577"/>
          <ac:spMkLst>
            <pc:docMk/>
            <pc:sldMk cId="3684484593" sldId="461"/>
            <ac:spMk id="5" creationId="{2ED4A26A-8453-4631-84EA-F615D27096C8}"/>
          </ac:spMkLst>
        </pc:spChg>
        <pc:spChg chg="del">
          <ac:chgData name="Daniel Paradis" userId="93f32eb927b20ede" providerId="LiveId" clId="{D715451B-0D22-4001-9B9C-6E95EF88BB47}" dt="2020-04-25T21:52:25.989" v="2431" actId="478"/>
          <ac:spMkLst>
            <pc:docMk/>
            <pc:sldMk cId="3684484593" sldId="461"/>
            <ac:spMk id="8" creationId="{00000000-0000-0000-0000-000000000000}"/>
          </ac:spMkLst>
        </pc:spChg>
        <pc:spChg chg="del">
          <ac:chgData name="Daniel Paradis" userId="93f32eb927b20ede" providerId="LiveId" clId="{D715451B-0D22-4001-9B9C-6E95EF88BB47}" dt="2020-04-25T21:52:28.895" v="2432" actId="478"/>
          <ac:spMkLst>
            <pc:docMk/>
            <pc:sldMk cId="3684484593" sldId="461"/>
            <ac:spMk id="610" creationId="{00000000-0000-0000-0000-000000000000}"/>
          </ac:spMkLst>
        </pc:spChg>
        <pc:spChg chg="del">
          <ac:chgData name="Daniel Paradis" userId="93f32eb927b20ede" providerId="LiveId" clId="{D715451B-0D22-4001-9B9C-6E95EF88BB47}" dt="2020-04-25T22:15:42.372" v="2602" actId="478"/>
          <ac:spMkLst>
            <pc:docMk/>
            <pc:sldMk cId="3684484593" sldId="461"/>
            <ac:spMk id="613" creationId="{00000000-0000-0000-0000-000000000000}"/>
          </ac:spMkLst>
        </pc:spChg>
      </pc:sldChg>
      <pc:sldChg chg="addSp delSp modSp add mod addCm modCm">
        <pc:chgData name="Daniel Paradis" userId="93f32eb927b20ede" providerId="LiveId" clId="{D715451B-0D22-4001-9B9C-6E95EF88BB47}" dt="2020-04-30T15:41:57.449" v="6056" actId="20577"/>
        <pc:sldMkLst>
          <pc:docMk/>
          <pc:sldMk cId="3699672566" sldId="462"/>
        </pc:sldMkLst>
        <pc:spChg chg="add mod">
          <ac:chgData name="Daniel Paradis" userId="93f32eb927b20ede" providerId="LiveId" clId="{D715451B-0D22-4001-9B9C-6E95EF88BB47}" dt="2020-04-26T15:25:09.784" v="3223" actId="1076"/>
          <ac:spMkLst>
            <pc:docMk/>
            <pc:sldMk cId="3699672566" sldId="462"/>
            <ac:spMk id="6" creationId="{9C71C9E3-9629-4971-958C-9A81530F1C55}"/>
          </ac:spMkLst>
        </pc:spChg>
        <pc:spChg chg="mod ord">
          <ac:chgData name="Daniel Paradis" userId="93f32eb927b20ede" providerId="LiveId" clId="{D715451B-0D22-4001-9B9C-6E95EF88BB47}" dt="2020-04-30T15:41:57.449" v="6056" actId="20577"/>
          <ac:spMkLst>
            <pc:docMk/>
            <pc:sldMk cId="3699672566" sldId="462"/>
            <ac:spMk id="8" creationId="{00000000-0000-0000-0000-000000000000}"/>
          </ac:spMkLst>
        </pc:spChg>
        <pc:picChg chg="add del mod">
          <ac:chgData name="Daniel Paradis" userId="93f32eb927b20ede" providerId="LiveId" clId="{D715451B-0D22-4001-9B9C-6E95EF88BB47}" dt="2020-04-26T15:24:31.088" v="3214" actId="478"/>
          <ac:picMkLst>
            <pc:docMk/>
            <pc:sldMk cId="3699672566" sldId="462"/>
            <ac:picMk id="2" creationId="{7C6FB82E-0984-4914-B9F7-CD3A69C15772}"/>
          </ac:picMkLst>
        </pc:picChg>
        <pc:picChg chg="del">
          <ac:chgData name="Daniel Paradis" userId="93f32eb927b20ede" providerId="LiveId" clId="{D715451B-0D22-4001-9B9C-6E95EF88BB47}" dt="2020-04-26T15:08:28.117" v="3127" actId="478"/>
          <ac:picMkLst>
            <pc:docMk/>
            <pc:sldMk cId="3699672566" sldId="462"/>
            <ac:picMk id="3" creationId="{F3C8DF2C-0485-449B-908A-CAAEF9D5373A}"/>
          </ac:picMkLst>
        </pc:picChg>
        <pc:picChg chg="add mod">
          <ac:chgData name="Daniel Paradis" userId="93f32eb927b20ede" providerId="LiveId" clId="{D715451B-0D22-4001-9B9C-6E95EF88BB47}" dt="2020-04-26T15:25:02.824" v="3222" actId="1076"/>
          <ac:picMkLst>
            <pc:docMk/>
            <pc:sldMk cId="3699672566" sldId="462"/>
            <ac:picMk id="4" creationId="{5F53216B-AB49-4654-A923-1AEB6E5F3F0A}"/>
          </ac:picMkLst>
        </pc:picChg>
      </pc:sldChg>
      <pc:sldChg chg="addSp delSp add mod">
        <pc:chgData name="Daniel Paradis" userId="93f32eb927b20ede" providerId="LiveId" clId="{D715451B-0D22-4001-9B9C-6E95EF88BB47}" dt="2020-04-30T13:13:53.853" v="5974"/>
        <pc:sldMkLst>
          <pc:docMk/>
          <pc:sldMk cId="0" sldId="463"/>
        </pc:sldMkLst>
        <pc:spChg chg="del">
          <ac:chgData name="Daniel Paradis" userId="93f32eb927b20ede" providerId="LiveId" clId="{D715451B-0D22-4001-9B9C-6E95EF88BB47}" dt="2020-04-30T13:13:53.404" v="5973" actId="478"/>
          <ac:spMkLst>
            <pc:docMk/>
            <pc:sldMk cId="0" sldId="463"/>
            <ac:spMk id="2" creationId="{00000000-0000-0000-0000-000000000000}"/>
          </ac:spMkLst>
        </pc:spChg>
        <pc:spChg chg="add">
          <ac:chgData name="Daniel Paradis" userId="93f32eb927b20ede" providerId="LiveId" clId="{D715451B-0D22-4001-9B9C-6E95EF88BB47}" dt="2020-04-30T13:13:53.853" v="5974"/>
          <ac:spMkLst>
            <pc:docMk/>
            <pc:sldMk cId="0" sldId="463"/>
            <ac:spMk id="5" creationId="{EA6DC232-DCAD-459C-99AD-B647C61D22D4}"/>
          </ac:spMkLst>
        </pc:spChg>
      </pc:sldChg>
      <pc:sldChg chg="addSp delSp add del mod">
        <pc:chgData name="Daniel Paradis" userId="93f32eb927b20ede" providerId="LiveId" clId="{D715451B-0D22-4001-9B9C-6E95EF88BB47}" dt="2020-04-26T21:28:10.937" v="4792" actId="47"/>
        <pc:sldMkLst>
          <pc:docMk/>
          <pc:sldMk cId="4191708805" sldId="463"/>
        </pc:sldMkLst>
        <pc:picChg chg="del">
          <ac:chgData name="Daniel Paradis" userId="93f32eb927b20ede" providerId="LiveId" clId="{D715451B-0D22-4001-9B9C-6E95EF88BB47}" dt="2020-04-26T15:39:23.614" v="3255" actId="478"/>
          <ac:picMkLst>
            <pc:docMk/>
            <pc:sldMk cId="4191708805" sldId="463"/>
            <ac:picMk id="3" creationId="{00000000-0000-0000-0000-000000000000}"/>
          </ac:picMkLst>
        </pc:picChg>
        <pc:picChg chg="add">
          <ac:chgData name="Daniel Paradis" userId="93f32eb927b20ede" providerId="LiveId" clId="{D715451B-0D22-4001-9B9C-6E95EF88BB47}" dt="2020-04-26T15:39:25.150" v="3256"/>
          <ac:picMkLst>
            <pc:docMk/>
            <pc:sldMk cId="4191708805" sldId="463"/>
            <ac:picMk id="6" creationId="{8540B3B0-7D8C-416F-83F2-64746F070408}"/>
          </ac:picMkLst>
        </pc:picChg>
      </pc:sldChg>
      <pc:sldChg chg="modSp add del mod">
        <pc:chgData name="Daniel Paradis" userId="93f32eb927b20ede" providerId="LiveId" clId="{D715451B-0D22-4001-9B9C-6E95EF88BB47}" dt="2020-04-26T18:36:50.749" v="4003" actId="47"/>
        <pc:sldMkLst>
          <pc:docMk/>
          <pc:sldMk cId="1664737473" sldId="464"/>
        </pc:sldMkLst>
        <pc:spChg chg="mod">
          <ac:chgData name="Daniel Paradis" userId="93f32eb927b20ede" providerId="LiveId" clId="{D715451B-0D22-4001-9B9C-6E95EF88BB47}" dt="2020-04-26T18:04:47.206" v="3522" actId="20577"/>
          <ac:spMkLst>
            <pc:docMk/>
            <pc:sldMk cId="1664737473" sldId="464"/>
            <ac:spMk id="399" creationId="{00000000-0000-0000-0000-000000000000}"/>
          </ac:spMkLst>
        </pc:spChg>
        <pc:spChg chg="mod">
          <ac:chgData name="Daniel Paradis" userId="93f32eb927b20ede" providerId="LiveId" clId="{D715451B-0D22-4001-9B9C-6E95EF88BB47}" dt="2020-04-26T18:07:06.087" v="3530" actId="20577"/>
          <ac:spMkLst>
            <pc:docMk/>
            <pc:sldMk cId="1664737473" sldId="464"/>
            <ac:spMk id="400" creationId="{00000000-0000-0000-0000-000000000000}"/>
          </ac:spMkLst>
        </pc:spChg>
      </pc:sldChg>
      <pc:sldChg chg="addSp delSp modSp add mod addCm delCm modCm">
        <pc:chgData name="Daniel Paradis" userId="93f32eb927b20ede" providerId="LiveId" clId="{D715451B-0D22-4001-9B9C-6E95EF88BB47}" dt="2020-05-04T18:20:47.076" v="6100" actId="1592"/>
        <pc:sldMkLst>
          <pc:docMk/>
          <pc:sldMk cId="766289693" sldId="465"/>
        </pc:sldMkLst>
        <pc:spChg chg="add mod">
          <ac:chgData name="Daniel Paradis" userId="93f32eb927b20ede" providerId="LiveId" clId="{D715451B-0D22-4001-9B9C-6E95EF88BB47}" dt="2020-04-26T18:36:25.918" v="4002" actId="14100"/>
          <ac:spMkLst>
            <pc:docMk/>
            <pc:sldMk cId="766289693" sldId="465"/>
            <ac:spMk id="3" creationId="{DA8635AE-14DA-4B83-B15A-7F5CD2234CE5}"/>
          </ac:spMkLst>
        </pc:spChg>
        <pc:spChg chg="del mod">
          <ac:chgData name="Daniel Paradis" userId="93f32eb927b20ede" providerId="LiveId" clId="{D715451B-0D22-4001-9B9C-6E95EF88BB47}" dt="2020-04-26T18:09:17.921" v="3534" actId="478"/>
          <ac:spMkLst>
            <pc:docMk/>
            <pc:sldMk cId="766289693" sldId="465"/>
            <ac:spMk id="400" creationId="{00000000-0000-0000-0000-000000000000}"/>
          </ac:spMkLst>
        </pc:spChg>
        <pc:graphicFrameChg chg="add del mod">
          <ac:chgData name="Daniel Paradis" userId="93f32eb927b20ede" providerId="LiveId" clId="{D715451B-0D22-4001-9B9C-6E95EF88BB47}" dt="2020-04-26T18:09:34.806" v="3538" actId="3680"/>
          <ac:graphicFrameMkLst>
            <pc:docMk/>
            <pc:sldMk cId="766289693" sldId="465"/>
            <ac:graphicFrameMk id="4" creationId="{AE4E1625-4788-4566-B4D9-F7D4198CC1B7}"/>
          </ac:graphicFrameMkLst>
        </pc:graphicFrameChg>
        <pc:graphicFrameChg chg="add mod modGraphic">
          <ac:chgData name="Daniel Paradis" userId="93f32eb927b20ede" providerId="LiveId" clId="{D715451B-0D22-4001-9B9C-6E95EF88BB47}" dt="2020-04-26T22:38:29.861" v="5245" actId="114"/>
          <ac:graphicFrameMkLst>
            <pc:docMk/>
            <pc:sldMk cId="766289693" sldId="465"/>
            <ac:graphicFrameMk id="6" creationId="{6D41E089-2FC5-4ADE-BE4B-2113E5677FC7}"/>
          </ac:graphicFrameMkLst>
        </pc:graphicFrameChg>
      </pc:sldChg>
      <pc:sldChg chg="addSp delSp add addCm delCm modCm modNotesTx">
        <pc:chgData name="Daniel Paradis" userId="93f32eb927b20ede" providerId="LiveId" clId="{D715451B-0D22-4001-9B9C-6E95EF88BB47}" dt="2020-05-04T18:20:52.190" v="6101" actId="1592"/>
        <pc:sldMkLst>
          <pc:docMk/>
          <pc:sldMk cId="3859890113" sldId="466"/>
        </pc:sldMkLst>
        <pc:spChg chg="del">
          <ac:chgData name="Daniel Paradis" userId="93f32eb927b20ede" providerId="LiveId" clId="{D715451B-0D22-4001-9B9C-6E95EF88BB47}" dt="2020-04-26T18:48:30.856" v="4023"/>
          <ac:spMkLst>
            <pc:docMk/>
            <pc:sldMk cId="3859890113" sldId="466"/>
            <ac:spMk id="2" creationId="{D826FEF3-BB79-4A91-AA49-B61D2832D768}"/>
          </ac:spMkLst>
        </pc:spChg>
        <pc:spChg chg="del">
          <ac:chgData name="Daniel Paradis" userId="93f32eb927b20ede" providerId="LiveId" clId="{D715451B-0D22-4001-9B9C-6E95EF88BB47}" dt="2020-04-26T18:48:30.856" v="4023"/>
          <ac:spMkLst>
            <pc:docMk/>
            <pc:sldMk cId="3859890113" sldId="466"/>
            <ac:spMk id="3" creationId="{04870832-84B5-4E58-A935-DA34986CC7D3}"/>
          </ac:spMkLst>
        </pc:spChg>
        <pc:picChg chg="add">
          <ac:chgData name="Daniel Paradis" userId="93f32eb927b20ede" providerId="LiveId" clId="{D715451B-0D22-4001-9B9C-6E95EF88BB47}" dt="2020-04-26T18:48:31.365" v="4024"/>
          <ac:picMkLst>
            <pc:docMk/>
            <pc:sldMk cId="3859890113" sldId="466"/>
            <ac:picMk id="4" creationId="{F17ED791-1062-4514-993B-B8FD15E2A9B0}"/>
          </ac:picMkLst>
        </pc:picChg>
      </pc:sldChg>
      <pc:sldChg chg="addSp delSp add mod addCm delCm modCm modNotesTx">
        <pc:chgData name="Daniel Paradis" userId="93f32eb927b20ede" providerId="LiveId" clId="{D715451B-0D22-4001-9B9C-6E95EF88BB47}" dt="2020-05-04T18:20:54.142" v="6102" actId="1592"/>
        <pc:sldMkLst>
          <pc:docMk/>
          <pc:sldMk cId="1938090630" sldId="467"/>
        </pc:sldMkLst>
        <pc:picChg chg="add">
          <ac:chgData name="Daniel Paradis" userId="93f32eb927b20ede" providerId="LiveId" clId="{D715451B-0D22-4001-9B9C-6E95EF88BB47}" dt="2020-04-26T18:51:24.504" v="4206"/>
          <ac:picMkLst>
            <pc:docMk/>
            <pc:sldMk cId="1938090630" sldId="467"/>
            <ac:picMk id="2" creationId="{11482A26-BC27-4C98-9948-E207DAFDF302}"/>
          </ac:picMkLst>
        </pc:picChg>
        <pc:picChg chg="del">
          <ac:chgData name="Daniel Paradis" userId="93f32eb927b20ede" providerId="LiveId" clId="{D715451B-0D22-4001-9B9C-6E95EF88BB47}" dt="2020-04-26T18:51:24.141" v="4205" actId="478"/>
          <ac:picMkLst>
            <pc:docMk/>
            <pc:sldMk cId="1938090630" sldId="467"/>
            <ac:picMk id="4" creationId="{F17ED791-1062-4514-993B-B8FD15E2A9B0}"/>
          </ac:picMkLst>
        </pc:picChg>
      </pc:sldChg>
      <pc:sldChg chg="addSp delSp modSp add mod">
        <pc:chgData name="Daniel Paradis" userId="93f32eb927b20ede" providerId="LiveId" clId="{D715451B-0D22-4001-9B9C-6E95EF88BB47}" dt="2020-04-30T13:14:02.377" v="5978"/>
        <pc:sldMkLst>
          <pc:docMk/>
          <pc:sldMk cId="0" sldId="468"/>
        </pc:sldMkLst>
        <pc:spChg chg="del">
          <ac:chgData name="Daniel Paradis" userId="93f32eb927b20ede" providerId="LiveId" clId="{D715451B-0D22-4001-9B9C-6E95EF88BB47}" dt="2020-04-30T13:14:01.979" v="5977" actId="478"/>
          <ac:spMkLst>
            <pc:docMk/>
            <pc:sldMk cId="0" sldId="468"/>
            <ac:spMk id="7" creationId="{00000000-0000-0000-0000-000000000000}"/>
          </ac:spMkLst>
        </pc:spChg>
        <pc:spChg chg="mod">
          <ac:chgData name="Daniel Paradis" userId="93f32eb927b20ede" providerId="LiveId" clId="{D715451B-0D22-4001-9B9C-6E95EF88BB47}" dt="2020-04-26T19:45:07.518" v="4655"/>
          <ac:spMkLst>
            <pc:docMk/>
            <pc:sldMk cId="0" sldId="468"/>
            <ac:spMk id="11" creationId="{00000000-0000-0000-0000-000000000000}"/>
          </ac:spMkLst>
        </pc:spChg>
        <pc:spChg chg="mod">
          <ac:chgData name="Daniel Paradis" userId="93f32eb927b20ede" providerId="LiveId" clId="{D715451B-0D22-4001-9B9C-6E95EF88BB47}" dt="2020-04-26T19:45:11.791" v="4659"/>
          <ac:spMkLst>
            <pc:docMk/>
            <pc:sldMk cId="0" sldId="468"/>
            <ac:spMk id="12" creationId="{00000000-0000-0000-0000-000000000000}"/>
          </ac:spMkLst>
        </pc:spChg>
        <pc:spChg chg="mod">
          <ac:chgData name="Daniel Paradis" userId="93f32eb927b20ede" providerId="LiveId" clId="{D715451B-0D22-4001-9B9C-6E95EF88BB47}" dt="2020-04-26T19:45:48.501" v="4672" actId="14100"/>
          <ac:spMkLst>
            <pc:docMk/>
            <pc:sldMk cId="0" sldId="468"/>
            <ac:spMk id="13" creationId="{00000000-0000-0000-0000-000000000000}"/>
          </ac:spMkLst>
        </pc:spChg>
        <pc:spChg chg="mod">
          <ac:chgData name="Daniel Paradis" userId="93f32eb927b20ede" providerId="LiveId" clId="{D715451B-0D22-4001-9B9C-6E95EF88BB47}" dt="2020-04-26T19:45:23.973" v="4665"/>
          <ac:spMkLst>
            <pc:docMk/>
            <pc:sldMk cId="0" sldId="468"/>
            <ac:spMk id="15" creationId="{00000000-0000-0000-0000-000000000000}"/>
          </ac:spMkLst>
        </pc:spChg>
        <pc:spChg chg="add">
          <ac:chgData name="Daniel Paradis" userId="93f32eb927b20ede" providerId="LiveId" clId="{D715451B-0D22-4001-9B9C-6E95EF88BB47}" dt="2020-04-30T13:14:02.377" v="5978"/>
          <ac:spMkLst>
            <pc:docMk/>
            <pc:sldMk cId="0" sldId="468"/>
            <ac:spMk id="16" creationId="{888EB26C-D506-459D-94FA-E48DDDCB84B3}"/>
          </ac:spMkLst>
        </pc:spChg>
        <pc:spChg chg="mod">
          <ac:chgData name="Daniel Paradis" userId="93f32eb927b20ede" providerId="LiveId" clId="{D715451B-0D22-4001-9B9C-6E95EF88BB47}" dt="2020-04-26T19:51:48.830" v="4727" actId="20577"/>
          <ac:spMkLst>
            <pc:docMk/>
            <pc:sldMk cId="0" sldId="468"/>
            <ac:spMk id="248835" creationId="{00000000-0000-0000-0000-000000000000}"/>
          </ac:spMkLst>
        </pc:spChg>
      </pc:sldChg>
      <pc:sldChg chg="modSp add del mod">
        <pc:chgData name="Daniel Paradis" userId="93f32eb927b20ede" providerId="LiveId" clId="{D715451B-0D22-4001-9B9C-6E95EF88BB47}" dt="2020-04-26T19:50:32.657" v="4699" actId="47"/>
        <pc:sldMkLst>
          <pc:docMk/>
          <pc:sldMk cId="2683126986" sldId="469"/>
        </pc:sldMkLst>
        <pc:spChg chg="mod">
          <ac:chgData name="Daniel Paradis" userId="93f32eb927b20ede" providerId="LiveId" clId="{D715451B-0D22-4001-9B9C-6E95EF88BB47}" dt="2020-04-26T19:50:16.518" v="4698" actId="6549"/>
          <ac:spMkLst>
            <pc:docMk/>
            <pc:sldMk cId="2683126986" sldId="469"/>
            <ac:spMk id="2" creationId="{00000000-0000-0000-0000-000000000000}"/>
          </ac:spMkLst>
        </pc:spChg>
        <pc:spChg chg="add mod">
          <ac:chgData name="Daniel Paradis" userId="93f32eb927b20ede" providerId="LiveId" clId="{D715451B-0D22-4001-9B9C-6E95EF88BB47}" dt="2020-04-26T22:20:15.809" v="5141" actId="1076"/>
          <ac:spMkLst>
            <pc:docMk/>
            <pc:sldMk cId="2683126986" sldId="469"/>
            <ac:spMk id="6" creationId="{7CBABC72-4255-424D-9C6F-962803AB4174}"/>
          </ac:spMkLst>
        </pc:spChg>
        <pc:spChg chg="add mod">
          <ac:chgData name="Daniel Paradis" userId="93f32eb927b20ede" providerId="LiveId" clId="{D715451B-0D22-4001-9B9C-6E95EF88BB47}" dt="2020-04-26T22:20:45.660" v="5178" actId="14100"/>
          <ac:spMkLst>
            <pc:docMk/>
            <pc:sldMk cId="2683126986" sldId="469"/>
            <ac:spMk id="7" creationId="{D9A3D152-DE2B-4C68-974E-2FFF56556A7B}"/>
          </ac:spMkLst>
        </pc:spChg>
        <pc:spChg chg="mod">
          <ac:chgData name="Daniel Paradis" userId="93f32eb927b20ede" providerId="LiveId" clId="{D715451B-0D22-4001-9B9C-6E95EF88BB47}" dt="2020-04-26T22:38:21.644" v="5242" actId="20577"/>
          <ac:spMkLst>
            <pc:docMk/>
            <pc:sldMk cId="2683126986" sldId="469"/>
            <ac:spMk id="787" creationId="{00000000-0000-0000-0000-000000000000}"/>
          </ac:spMkLst>
        </pc:spChg>
      </pc:sldChg>
      <pc:sldChg chg="modSp add mod addCm delCm modCm">
        <pc:chgData name="Daniel Paradis" userId="93f32eb927b20ede" providerId="LiveId" clId="{D715451B-0D22-4001-9B9C-6E95EF88BB47}" dt="2020-05-04T20:35:31.313" v="6136" actId="1592"/>
        <pc:sldMkLst>
          <pc:docMk/>
          <pc:sldMk cId="2362196836" sldId="470"/>
        </pc:sldMkLst>
        <pc:spChg chg="mod">
          <ac:chgData name="Daniel Paradis" userId="93f32eb927b20ede" providerId="LiveId" clId="{D715451B-0D22-4001-9B9C-6E95EF88BB47}" dt="2020-04-26T22:27:28.377" v="5208" actId="20577"/>
          <ac:spMkLst>
            <pc:docMk/>
            <pc:sldMk cId="2362196836" sldId="470"/>
            <ac:spMk id="787" creationId="{00000000-0000-0000-0000-000000000000}"/>
          </ac:spMkLst>
        </pc:spChg>
      </pc:sldChg>
      <pc:sldChg chg="addSp delSp modSp add mod modAnim addCm delCm modCm">
        <pc:chgData name="Daniel Paradis" userId="93f32eb927b20ede" providerId="LiveId" clId="{D715451B-0D22-4001-9B9C-6E95EF88BB47}" dt="2020-05-04T20:36:17.593" v="6138" actId="1592"/>
        <pc:sldMkLst>
          <pc:docMk/>
          <pc:sldMk cId="2578428781" sldId="471"/>
        </pc:sldMkLst>
        <pc:spChg chg="add mod">
          <ac:chgData name="Daniel Paradis" userId="93f32eb927b20ede" providerId="LiveId" clId="{D715451B-0D22-4001-9B9C-6E95EF88BB47}" dt="2020-04-26T22:31:28.998" v="5240" actId="20577"/>
          <ac:spMkLst>
            <pc:docMk/>
            <pc:sldMk cId="2578428781" sldId="471"/>
            <ac:spMk id="8" creationId="{651C3D19-C2B1-4643-A87A-04767FEDB877}"/>
          </ac:spMkLst>
        </pc:spChg>
        <pc:spChg chg="add del">
          <ac:chgData name="Daniel Paradis" userId="93f32eb927b20ede" providerId="LiveId" clId="{D715451B-0D22-4001-9B9C-6E95EF88BB47}" dt="2020-04-26T22:31:16.814" v="5235"/>
          <ac:spMkLst>
            <pc:docMk/>
            <pc:sldMk cId="2578428781" sldId="471"/>
            <ac:spMk id="9" creationId="{BD75C26F-3BEA-4785-A13E-9D23BCAAFDB9}"/>
          </ac:spMkLst>
        </pc:spChg>
        <pc:spChg chg="mod">
          <ac:chgData name="Daniel Paradis" userId="93f32eb927b20ede" providerId="LiveId" clId="{D715451B-0D22-4001-9B9C-6E95EF88BB47}" dt="2020-04-26T22:31:04.710" v="5231" actId="20577"/>
          <ac:spMkLst>
            <pc:docMk/>
            <pc:sldMk cId="2578428781" sldId="471"/>
            <ac:spMk id="787" creationId="{00000000-0000-0000-0000-000000000000}"/>
          </ac:spMkLst>
        </pc:spChg>
      </pc:sldChg>
      <pc:sldChg chg="addSp delSp add mod">
        <pc:chgData name="Daniel Paradis" userId="93f32eb927b20ede" providerId="LiveId" clId="{D715451B-0D22-4001-9B9C-6E95EF88BB47}" dt="2020-04-30T13:13:57.981" v="5976"/>
        <pc:sldMkLst>
          <pc:docMk/>
          <pc:sldMk cId="0" sldId="472"/>
        </pc:sldMkLst>
        <pc:spChg chg="del">
          <ac:chgData name="Daniel Paradis" userId="93f32eb927b20ede" providerId="LiveId" clId="{D715451B-0D22-4001-9B9C-6E95EF88BB47}" dt="2020-04-30T13:13:57.586" v="5975" actId="478"/>
          <ac:spMkLst>
            <pc:docMk/>
            <pc:sldMk cId="0" sldId="472"/>
            <ac:spMk id="2" creationId="{00000000-0000-0000-0000-000000000000}"/>
          </ac:spMkLst>
        </pc:spChg>
        <pc:spChg chg="add">
          <ac:chgData name="Daniel Paradis" userId="93f32eb927b20ede" providerId="LiveId" clId="{D715451B-0D22-4001-9B9C-6E95EF88BB47}" dt="2020-04-30T13:13:57.981" v="5976"/>
          <ac:spMkLst>
            <pc:docMk/>
            <pc:sldMk cId="0" sldId="472"/>
            <ac:spMk id="5" creationId="{38B17F91-BC30-44D8-BAD4-3B44797D447E}"/>
          </ac:spMkLst>
        </pc:spChg>
      </pc:sldChg>
    </pc:docChg>
  </pc:docChgLst>
  <pc:docChgLst>
    <pc:chgData name="Utilisateur invité" userId="562e23f453436962" providerId="Windows Live" clId="Web-{2A3067B5-FE13-48A2-9AA6-D469DD2B6E7F}"/>
    <pc:docChg chg="modSld">
      <pc:chgData name="Utilisateur invité" userId="562e23f453436962" providerId="Windows Live" clId="Web-{2A3067B5-FE13-48A2-9AA6-D469DD2B6E7F}" dt="2020-04-03T19:44:54.856" v="179" actId="20577"/>
      <pc:docMkLst>
        <pc:docMk/>
      </pc:docMkLst>
      <pc:sldChg chg="modSp">
        <pc:chgData name="Utilisateur invité" userId="562e23f453436962" providerId="Windows Live" clId="Web-{2A3067B5-FE13-48A2-9AA6-D469DD2B6E7F}" dt="2020-04-03T18:59:07.210" v="2" actId="20577"/>
        <pc:sldMkLst>
          <pc:docMk/>
          <pc:sldMk cId="0" sldId="316"/>
        </pc:sldMkLst>
        <pc:spChg chg="mod">
          <ac:chgData name="Utilisateur invité" userId="562e23f453436962" providerId="Windows Live" clId="Web-{2A3067B5-FE13-48A2-9AA6-D469DD2B6E7F}" dt="2020-04-03T18:59:07.210" v="2" actId="20577"/>
          <ac:spMkLst>
            <pc:docMk/>
            <pc:sldMk cId="0" sldId="316"/>
            <ac:spMk id="3" creationId="{00000000-0000-0000-0000-000000000000}"/>
          </ac:spMkLst>
        </pc:spChg>
      </pc:sldChg>
      <pc:sldChg chg="addCm">
        <pc:chgData name="Utilisateur invité" userId="562e23f453436962" providerId="Windows Live" clId="Web-{2A3067B5-FE13-48A2-9AA6-D469DD2B6E7F}" dt="2020-04-03T19:25:24.109" v="4"/>
        <pc:sldMkLst>
          <pc:docMk/>
          <pc:sldMk cId="0" sldId="342"/>
        </pc:sldMkLst>
      </pc:sldChg>
      <pc:sldChg chg="modSp">
        <pc:chgData name="Utilisateur invité" userId="562e23f453436962" providerId="Windows Live" clId="Web-{2A3067B5-FE13-48A2-9AA6-D469DD2B6E7F}" dt="2020-04-03T19:32:34.968" v="68" actId="20577"/>
        <pc:sldMkLst>
          <pc:docMk/>
          <pc:sldMk cId="0" sldId="361"/>
        </pc:sldMkLst>
        <pc:spChg chg="mod">
          <ac:chgData name="Utilisateur invité" userId="562e23f453436962" providerId="Windows Live" clId="Web-{2A3067B5-FE13-48A2-9AA6-D469DD2B6E7F}" dt="2020-04-03T19:32:34.968" v="68" actId="20577"/>
          <ac:spMkLst>
            <pc:docMk/>
            <pc:sldMk cId="0" sldId="361"/>
            <ac:spMk id="2" creationId="{00000000-0000-0000-0000-000000000000}"/>
          </ac:spMkLst>
        </pc:spChg>
      </pc:sldChg>
      <pc:sldChg chg="delSp">
        <pc:chgData name="Utilisateur invité" userId="562e23f453436962" providerId="Windows Live" clId="Web-{2A3067B5-FE13-48A2-9AA6-D469DD2B6E7F}" dt="2020-04-03T19:34:28.092" v="72"/>
        <pc:sldMkLst>
          <pc:docMk/>
          <pc:sldMk cId="0" sldId="393"/>
        </pc:sldMkLst>
        <pc:picChg chg="del">
          <ac:chgData name="Utilisateur invité" userId="562e23f453436962" providerId="Windows Live" clId="Web-{2A3067B5-FE13-48A2-9AA6-D469DD2B6E7F}" dt="2020-04-03T19:34:28.092" v="72"/>
          <ac:picMkLst>
            <pc:docMk/>
            <pc:sldMk cId="0" sldId="393"/>
            <ac:picMk id="2" creationId="{00000000-0000-0000-0000-000000000000}"/>
          </ac:picMkLst>
        </pc:picChg>
        <pc:picChg chg="del">
          <ac:chgData name="Utilisateur invité" userId="562e23f453436962" providerId="Windows Live" clId="Web-{2A3067B5-FE13-48A2-9AA6-D469DD2B6E7F}" dt="2020-04-03T19:34:23.092" v="71"/>
          <ac:picMkLst>
            <pc:docMk/>
            <pc:sldMk cId="0" sldId="393"/>
            <ac:picMk id="3075" creationId="{00000000-0000-0000-0000-000000000000}"/>
          </ac:picMkLst>
        </pc:picChg>
      </pc:sldChg>
      <pc:sldChg chg="modSp">
        <pc:chgData name="Utilisateur invité" userId="562e23f453436962" providerId="Windows Live" clId="Web-{2A3067B5-FE13-48A2-9AA6-D469DD2B6E7F}" dt="2020-04-03T19:35:25.686" v="73" actId="1076"/>
        <pc:sldMkLst>
          <pc:docMk/>
          <pc:sldMk cId="0" sldId="400"/>
        </pc:sldMkLst>
        <pc:picChg chg="mod">
          <ac:chgData name="Utilisateur invité" userId="562e23f453436962" providerId="Windows Live" clId="Web-{2A3067B5-FE13-48A2-9AA6-D469DD2B6E7F}" dt="2020-04-03T19:35:25.686" v="73" actId="1076"/>
          <ac:picMkLst>
            <pc:docMk/>
            <pc:sldMk cId="0" sldId="400"/>
            <ac:picMk id="2050" creationId="{00000000-0000-0000-0000-000000000000}"/>
          </ac:picMkLst>
        </pc:picChg>
      </pc:sldChg>
      <pc:sldChg chg="modSp">
        <pc:chgData name="Utilisateur invité" userId="562e23f453436962" providerId="Windows Live" clId="Web-{2A3067B5-FE13-48A2-9AA6-D469DD2B6E7F}" dt="2020-04-03T19:36:17.234" v="75" actId="20577"/>
        <pc:sldMkLst>
          <pc:docMk/>
          <pc:sldMk cId="0" sldId="403"/>
        </pc:sldMkLst>
        <pc:spChg chg="mod">
          <ac:chgData name="Utilisateur invité" userId="562e23f453436962" providerId="Windows Live" clId="Web-{2A3067B5-FE13-48A2-9AA6-D469DD2B6E7F}" dt="2020-04-03T19:36:17.234" v="75" actId="20577"/>
          <ac:spMkLst>
            <pc:docMk/>
            <pc:sldMk cId="0" sldId="403"/>
            <ac:spMk id="1532" creationId="{00000000-0000-0000-0000-000000000000}"/>
          </ac:spMkLst>
        </pc:spChg>
      </pc:sldChg>
      <pc:sldChg chg="modSp">
        <pc:chgData name="Utilisateur invité" userId="562e23f453436962" providerId="Windows Live" clId="Web-{2A3067B5-FE13-48A2-9AA6-D469DD2B6E7F}" dt="2020-04-03T19:37:00.404" v="79" actId="20577"/>
        <pc:sldMkLst>
          <pc:docMk/>
          <pc:sldMk cId="0" sldId="404"/>
        </pc:sldMkLst>
        <pc:spChg chg="mod">
          <ac:chgData name="Utilisateur invité" userId="562e23f453436962" providerId="Windows Live" clId="Web-{2A3067B5-FE13-48A2-9AA6-D469DD2B6E7F}" dt="2020-04-03T19:37:00.404" v="79" actId="20577"/>
          <ac:spMkLst>
            <pc:docMk/>
            <pc:sldMk cId="0" sldId="404"/>
            <ac:spMk id="1538" creationId="{00000000-0000-0000-0000-000000000000}"/>
          </ac:spMkLst>
        </pc:spChg>
      </pc:sldChg>
      <pc:sldChg chg="modSp">
        <pc:chgData name="Utilisateur invité" userId="562e23f453436962" providerId="Windows Live" clId="Web-{2A3067B5-FE13-48A2-9AA6-D469DD2B6E7F}" dt="2020-04-03T19:37:14.608" v="86" actId="20577"/>
        <pc:sldMkLst>
          <pc:docMk/>
          <pc:sldMk cId="0" sldId="405"/>
        </pc:sldMkLst>
        <pc:spChg chg="mod">
          <ac:chgData name="Utilisateur invité" userId="562e23f453436962" providerId="Windows Live" clId="Web-{2A3067B5-FE13-48A2-9AA6-D469DD2B6E7F}" dt="2020-04-03T19:37:14.608" v="86" actId="20577"/>
          <ac:spMkLst>
            <pc:docMk/>
            <pc:sldMk cId="0" sldId="405"/>
            <ac:spMk id="1546" creationId="{00000000-0000-0000-0000-000000000000}"/>
          </ac:spMkLst>
        </pc:spChg>
      </pc:sldChg>
      <pc:sldChg chg="modSp">
        <pc:chgData name="Utilisateur invité" userId="562e23f453436962" providerId="Windows Live" clId="Web-{2A3067B5-FE13-48A2-9AA6-D469DD2B6E7F}" dt="2020-04-03T19:37:32.733" v="89" actId="20577"/>
        <pc:sldMkLst>
          <pc:docMk/>
          <pc:sldMk cId="0" sldId="407"/>
        </pc:sldMkLst>
        <pc:spChg chg="mod">
          <ac:chgData name="Utilisateur invité" userId="562e23f453436962" providerId="Windows Live" clId="Web-{2A3067B5-FE13-48A2-9AA6-D469DD2B6E7F}" dt="2020-04-03T19:37:32.733" v="89" actId="20577"/>
          <ac:spMkLst>
            <pc:docMk/>
            <pc:sldMk cId="0" sldId="407"/>
            <ac:spMk id="1559" creationId="{00000000-0000-0000-0000-000000000000}"/>
          </ac:spMkLst>
        </pc:spChg>
      </pc:sldChg>
      <pc:sldChg chg="modSp">
        <pc:chgData name="Utilisateur invité" userId="562e23f453436962" providerId="Windows Live" clId="Web-{2A3067B5-FE13-48A2-9AA6-D469DD2B6E7F}" dt="2020-04-03T19:38:32.935" v="94" actId="20577"/>
        <pc:sldMkLst>
          <pc:docMk/>
          <pc:sldMk cId="0" sldId="408"/>
        </pc:sldMkLst>
        <pc:spChg chg="mod">
          <ac:chgData name="Utilisateur invité" userId="562e23f453436962" providerId="Windows Live" clId="Web-{2A3067B5-FE13-48A2-9AA6-D469DD2B6E7F}" dt="2020-04-03T19:38:32.935" v="94" actId="20577"/>
          <ac:spMkLst>
            <pc:docMk/>
            <pc:sldMk cId="0" sldId="408"/>
            <ac:spMk id="1565" creationId="{00000000-0000-0000-0000-000000000000}"/>
          </ac:spMkLst>
        </pc:spChg>
      </pc:sldChg>
      <pc:sldChg chg="modSp">
        <pc:chgData name="Utilisateur invité" userId="562e23f453436962" providerId="Windows Live" clId="Web-{2A3067B5-FE13-48A2-9AA6-D469DD2B6E7F}" dt="2020-04-03T19:39:01.326" v="97" actId="20577"/>
        <pc:sldMkLst>
          <pc:docMk/>
          <pc:sldMk cId="0" sldId="409"/>
        </pc:sldMkLst>
        <pc:spChg chg="mod">
          <ac:chgData name="Utilisateur invité" userId="562e23f453436962" providerId="Windows Live" clId="Web-{2A3067B5-FE13-48A2-9AA6-D469DD2B6E7F}" dt="2020-04-03T19:39:01.326" v="97" actId="20577"/>
          <ac:spMkLst>
            <pc:docMk/>
            <pc:sldMk cId="0" sldId="409"/>
            <ac:spMk id="1573" creationId="{00000000-0000-0000-0000-000000000000}"/>
          </ac:spMkLst>
        </pc:spChg>
      </pc:sldChg>
      <pc:sldChg chg="modSp">
        <pc:chgData name="Utilisateur invité" userId="562e23f453436962" providerId="Windows Live" clId="Web-{2A3067B5-FE13-48A2-9AA6-D469DD2B6E7F}" dt="2020-04-03T19:39:13.826" v="100" actId="20577"/>
        <pc:sldMkLst>
          <pc:docMk/>
          <pc:sldMk cId="0" sldId="413"/>
        </pc:sldMkLst>
        <pc:spChg chg="mod">
          <ac:chgData name="Utilisateur invité" userId="562e23f453436962" providerId="Windows Live" clId="Web-{2A3067B5-FE13-48A2-9AA6-D469DD2B6E7F}" dt="2020-04-03T19:39:13.826" v="100" actId="20577"/>
          <ac:spMkLst>
            <pc:docMk/>
            <pc:sldMk cId="0" sldId="413"/>
            <ac:spMk id="1598" creationId="{00000000-0000-0000-0000-000000000000}"/>
          </ac:spMkLst>
        </pc:spChg>
      </pc:sldChg>
      <pc:sldChg chg="modSp">
        <pc:chgData name="Utilisateur invité" userId="562e23f453436962" providerId="Windows Live" clId="Web-{2A3067B5-FE13-48A2-9AA6-D469DD2B6E7F}" dt="2020-04-03T19:39:22.623" v="105" actId="20577"/>
        <pc:sldMkLst>
          <pc:docMk/>
          <pc:sldMk cId="0" sldId="415"/>
        </pc:sldMkLst>
        <pc:spChg chg="mod">
          <ac:chgData name="Utilisateur invité" userId="562e23f453436962" providerId="Windows Live" clId="Web-{2A3067B5-FE13-48A2-9AA6-D469DD2B6E7F}" dt="2020-04-03T19:39:22.623" v="105" actId="20577"/>
          <ac:spMkLst>
            <pc:docMk/>
            <pc:sldMk cId="0" sldId="415"/>
            <ac:spMk id="9" creationId="{00000000-0000-0000-0000-000000000000}"/>
          </ac:spMkLst>
        </pc:spChg>
      </pc:sldChg>
      <pc:sldChg chg="modSp">
        <pc:chgData name="Utilisateur invité" userId="562e23f453436962" providerId="Windows Live" clId="Web-{2A3067B5-FE13-48A2-9AA6-D469DD2B6E7F}" dt="2020-04-03T19:39:45.451" v="114" actId="20577"/>
        <pc:sldMkLst>
          <pc:docMk/>
          <pc:sldMk cId="0" sldId="418"/>
        </pc:sldMkLst>
        <pc:spChg chg="mod">
          <ac:chgData name="Utilisateur invité" userId="562e23f453436962" providerId="Windows Live" clId="Web-{2A3067B5-FE13-48A2-9AA6-D469DD2B6E7F}" dt="2020-04-03T19:39:45.451" v="114" actId="20577"/>
          <ac:spMkLst>
            <pc:docMk/>
            <pc:sldMk cId="0" sldId="418"/>
            <ac:spMk id="1632" creationId="{00000000-0000-0000-0000-000000000000}"/>
          </ac:spMkLst>
        </pc:spChg>
      </pc:sldChg>
      <pc:sldChg chg="modSp">
        <pc:chgData name="Utilisateur invité" userId="562e23f453436962" providerId="Windows Live" clId="Web-{2A3067B5-FE13-48A2-9AA6-D469DD2B6E7F}" dt="2020-04-03T19:39:52.263" v="117" actId="20577"/>
        <pc:sldMkLst>
          <pc:docMk/>
          <pc:sldMk cId="0" sldId="419"/>
        </pc:sldMkLst>
        <pc:spChg chg="mod">
          <ac:chgData name="Utilisateur invité" userId="562e23f453436962" providerId="Windows Live" clId="Web-{2A3067B5-FE13-48A2-9AA6-D469DD2B6E7F}" dt="2020-04-03T19:39:52.263" v="117" actId="20577"/>
          <ac:spMkLst>
            <pc:docMk/>
            <pc:sldMk cId="0" sldId="419"/>
            <ac:spMk id="1639" creationId="{00000000-0000-0000-0000-000000000000}"/>
          </ac:spMkLst>
        </pc:spChg>
      </pc:sldChg>
      <pc:sldChg chg="modSp">
        <pc:chgData name="Utilisateur invité" userId="562e23f453436962" providerId="Windows Live" clId="Web-{2A3067B5-FE13-48A2-9AA6-D469DD2B6E7F}" dt="2020-04-03T19:40:16.091" v="124" actId="1076"/>
        <pc:sldMkLst>
          <pc:docMk/>
          <pc:sldMk cId="0" sldId="421"/>
        </pc:sldMkLst>
        <pc:spChg chg="mod">
          <ac:chgData name="Utilisateur invité" userId="562e23f453436962" providerId="Windows Live" clId="Web-{2A3067B5-FE13-48A2-9AA6-D469DD2B6E7F}" dt="2020-04-03T19:40:16.091" v="124" actId="1076"/>
          <ac:spMkLst>
            <pc:docMk/>
            <pc:sldMk cId="0" sldId="421"/>
            <ac:spMk id="1652" creationId="{00000000-0000-0000-0000-000000000000}"/>
          </ac:spMkLst>
        </pc:spChg>
      </pc:sldChg>
      <pc:sldChg chg="modSp">
        <pc:chgData name="Utilisateur invité" userId="562e23f453436962" providerId="Windows Live" clId="Web-{2A3067B5-FE13-48A2-9AA6-D469DD2B6E7F}" dt="2020-04-03T19:42:01.857" v="137" actId="20577"/>
        <pc:sldMkLst>
          <pc:docMk/>
          <pc:sldMk cId="0" sldId="422"/>
        </pc:sldMkLst>
        <pc:spChg chg="mod">
          <ac:chgData name="Utilisateur invité" userId="562e23f453436962" providerId="Windows Live" clId="Web-{2A3067B5-FE13-48A2-9AA6-D469DD2B6E7F}" dt="2020-04-03T19:42:01.857" v="137" actId="20577"/>
          <ac:spMkLst>
            <pc:docMk/>
            <pc:sldMk cId="0" sldId="422"/>
            <ac:spMk id="1657" creationId="{00000000-0000-0000-0000-000000000000}"/>
          </ac:spMkLst>
        </pc:spChg>
      </pc:sldChg>
      <pc:sldChg chg="modSp">
        <pc:chgData name="Utilisateur invité" userId="562e23f453436962" providerId="Windows Live" clId="Web-{2A3067B5-FE13-48A2-9AA6-D469DD2B6E7F}" dt="2020-04-03T19:42:14.841" v="140" actId="20577"/>
        <pc:sldMkLst>
          <pc:docMk/>
          <pc:sldMk cId="0" sldId="423"/>
        </pc:sldMkLst>
        <pc:spChg chg="mod">
          <ac:chgData name="Utilisateur invité" userId="562e23f453436962" providerId="Windows Live" clId="Web-{2A3067B5-FE13-48A2-9AA6-D469DD2B6E7F}" dt="2020-04-03T19:42:14.841" v="140" actId="20577"/>
          <ac:spMkLst>
            <pc:docMk/>
            <pc:sldMk cId="0" sldId="423"/>
            <ac:spMk id="1664" creationId="{00000000-0000-0000-0000-000000000000}"/>
          </ac:spMkLst>
        </pc:spChg>
      </pc:sldChg>
      <pc:sldChg chg="modSp">
        <pc:chgData name="Utilisateur invité" userId="562e23f453436962" providerId="Windows Live" clId="Web-{2A3067B5-FE13-48A2-9AA6-D469DD2B6E7F}" dt="2020-04-03T19:42:26.091" v="146" actId="20577"/>
        <pc:sldMkLst>
          <pc:docMk/>
          <pc:sldMk cId="0" sldId="424"/>
        </pc:sldMkLst>
        <pc:spChg chg="mod">
          <ac:chgData name="Utilisateur invité" userId="562e23f453436962" providerId="Windows Live" clId="Web-{2A3067B5-FE13-48A2-9AA6-D469DD2B6E7F}" dt="2020-04-03T19:42:26.091" v="146" actId="20577"/>
          <ac:spMkLst>
            <pc:docMk/>
            <pc:sldMk cId="0" sldId="424"/>
            <ac:spMk id="1671" creationId="{00000000-0000-0000-0000-000000000000}"/>
          </ac:spMkLst>
        </pc:spChg>
      </pc:sldChg>
      <pc:sldChg chg="modSp">
        <pc:chgData name="Utilisateur invité" userId="562e23f453436962" providerId="Windows Live" clId="Web-{2A3067B5-FE13-48A2-9AA6-D469DD2B6E7F}" dt="2020-04-03T19:42:31.560" v="149" actId="20577"/>
        <pc:sldMkLst>
          <pc:docMk/>
          <pc:sldMk cId="0" sldId="425"/>
        </pc:sldMkLst>
        <pc:spChg chg="mod">
          <ac:chgData name="Utilisateur invité" userId="562e23f453436962" providerId="Windows Live" clId="Web-{2A3067B5-FE13-48A2-9AA6-D469DD2B6E7F}" dt="2020-04-03T19:42:31.560" v="149" actId="20577"/>
          <ac:spMkLst>
            <pc:docMk/>
            <pc:sldMk cId="0" sldId="425"/>
            <ac:spMk id="1676" creationId="{00000000-0000-0000-0000-000000000000}"/>
          </ac:spMkLst>
        </pc:spChg>
      </pc:sldChg>
      <pc:sldChg chg="modSp">
        <pc:chgData name="Utilisateur invité" userId="562e23f453436962" providerId="Windows Live" clId="Web-{2A3067B5-FE13-48A2-9AA6-D469DD2B6E7F}" dt="2020-04-03T19:44:00.138" v="159" actId="1076"/>
        <pc:sldMkLst>
          <pc:docMk/>
          <pc:sldMk cId="0" sldId="426"/>
        </pc:sldMkLst>
        <pc:spChg chg="mod">
          <ac:chgData name="Utilisateur invité" userId="562e23f453436962" providerId="Windows Live" clId="Web-{2A3067B5-FE13-48A2-9AA6-D469DD2B6E7F}" dt="2020-04-03T19:43:51.420" v="158" actId="1076"/>
          <ac:spMkLst>
            <pc:docMk/>
            <pc:sldMk cId="0" sldId="426"/>
            <ac:spMk id="8" creationId="{00000000-0000-0000-0000-000000000000}"/>
          </ac:spMkLst>
        </pc:spChg>
        <pc:spChg chg="mod">
          <ac:chgData name="Utilisateur invité" userId="562e23f453436962" providerId="Windows Live" clId="Web-{2A3067B5-FE13-48A2-9AA6-D469DD2B6E7F}" dt="2020-04-03T19:44:00.138" v="159" actId="1076"/>
          <ac:spMkLst>
            <pc:docMk/>
            <pc:sldMk cId="0" sldId="426"/>
            <ac:spMk id="1685" creationId="{00000000-0000-0000-0000-000000000000}"/>
          </ac:spMkLst>
        </pc:spChg>
      </pc:sldChg>
      <pc:sldChg chg="modSp">
        <pc:chgData name="Utilisateur invité" userId="562e23f453436962" providerId="Windows Live" clId="Web-{2A3067B5-FE13-48A2-9AA6-D469DD2B6E7F}" dt="2020-04-03T19:44:12.841" v="161" actId="20577"/>
        <pc:sldMkLst>
          <pc:docMk/>
          <pc:sldMk cId="0" sldId="427"/>
        </pc:sldMkLst>
        <pc:spChg chg="mod">
          <ac:chgData name="Utilisateur invité" userId="562e23f453436962" providerId="Windows Live" clId="Web-{2A3067B5-FE13-48A2-9AA6-D469DD2B6E7F}" dt="2020-04-03T19:44:12.841" v="161" actId="20577"/>
          <ac:spMkLst>
            <pc:docMk/>
            <pc:sldMk cId="0" sldId="427"/>
            <ac:spMk id="1692" creationId="{00000000-0000-0000-0000-000000000000}"/>
          </ac:spMkLst>
        </pc:spChg>
      </pc:sldChg>
      <pc:sldChg chg="modSp">
        <pc:chgData name="Utilisateur invité" userId="562e23f453436962" providerId="Windows Live" clId="Web-{2A3067B5-FE13-48A2-9AA6-D469DD2B6E7F}" dt="2020-04-03T19:44:23.638" v="164" actId="20577"/>
        <pc:sldMkLst>
          <pc:docMk/>
          <pc:sldMk cId="0" sldId="428"/>
        </pc:sldMkLst>
        <pc:spChg chg="mod">
          <ac:chgData name="Utilisateur invité" userId="562e23f453436962" providerId="Windows Live" clId="Web-{2A3067B5-FE13-48A2-9AA6-D469DD2B6E7F}" dt="2020-04-03T19:44:23.638" v="164" actId="20577"/>
          <ac:spMkLst>
            <pc:docMk/>
            <pc:sldMk cId="0" sldId="428"/>
            <ac:spMk id="1701" creationId="{00000000-0000-0000-0000-000000000000}"/>
          </ac:spMkLst>
        </pc:spChg>
      </pc:sldChg>
      <pc:sldChg chg="modSp">
        <pc:chgData name="Utilisateur invité" userId="562e23f453436962" providerId="Windows Live" clId="Web-{2A3067B5-FE13-48A2-9AA6-D469DD2B6E7F}" dt="2020-04-03T19:44:29.092" v="166" actId="20577"/>
        <pc:sldMkLst>
          <pc:docMk/>
          <pc:sldMk cId="0" sldId="429"/>
        </pc:sldMkLst>
        <pc:spChg chg="mod">
          <ac:chgData name="Utilisateur invité" userId="562e23f453436962" providerId="Windows Live" clId="Web-{2A3067B5-FE13-48A2-9AA6-D469DD2B6E7F}" dt="2020-04-03T19:44:29.092" v="166" actId="20577"/>
          <ac:spMkLst>
            <pc:docMk/>
            <pc:sldMk cId="0" sldId="429"/>
            <ac:spMk id="1707" creationId="{00000000-0000-0000-0000-000000000000}"/>
          </ac:spMkLst>
        </pc:spChg>
      </pc:sldChg>
      <pc:sldChg chg="modSp">
        <pc:chgData name="Utilisateur invité" userId="562e23f453436962" providerId="Windows Live" clId="Web-{2A3067B5-FE13-48A2-9AA6-D469DD2B6E7F}" dt="2020-04-03T19:44:34.513" v="168" actId="20577"/>
        <pc:sldMkLst>
          <pc:docMk/>
          <pc:sldMk cId="0" sldId="430"/>
        </pc:sldMkLst>
        <pc:spChg chg="mod">
          <ac:chgData name="Utilisateur invité" userId="562e23f453436962" providerId="Windows Live" clId="Web-{2A3067B5-FE13-48A2-9AA6-D469DD2B6E7F}" dt="2020-04-03T19:44:34.513" v="168" actId="20577"/>
          <ac:spMkLst>
            <pc:docMk/>
            <pc:sldMk cId="0" sldId="430"/>
            <ac:spMk id="1714" creationId="{00000000-0000-0000-0000-000000000000}"/>
          </ac:spMkLst>
        </pc:spChg>
      </pc:sldChg>
      <pc:sldChg chg="modSp">
        <pc:chgData name="Utilisateur invité" userId="562e23f453436962" providerId="Windows Live" clId="Web-{2A3067B5-FE13-48A2-9AA6-D469DD2B6E7F}" dt="2020-04-03T19:44:54.856" v="179" actId="20577"/>
        <pc:sldMkLst>
          <pc:docMk/>
          <pc:sldMk cId="0" sldId="431"/>
        </pc:sldMkLst>
        <pc:spChg chg="mod">
          <ac:chgData name="Utilisateur invité" userId="562e23f453436962" providerId="Windows Live" clId="Web-{2A3067B5-FE13-48A2-9AA6-D469DD2B6E7F}" dt="2020-04-03T19:44:54.856" v="179" actId="20577"/>
          <ac:spMkLst>
            <pc:docMk/>
            <pc:sldMk cId="0" sldId="431"/>
            <ac:spMk id="1719" creationId="{00000000-0000-0000-0000-000000000000}"/>
          </ac:spMkLst>
        </pc:spChg>
      </pc:sldChg>
      <pc:sldChg chg="modSp">
        <pc:chgData name="Utilisateur invité" userId="562e23f453436962" providerId="Windows Live" clId="Web-{2A3067B5-FE13-48A2-9AA6-D469DD2B6E7F}" dt="2020-04-03T19:39:33.060" v="111" actId="20577"/>
        <pc:sldMkLst>
          <pc:docMk/>
          <pc:sldMk cId="1147640921" sldId="438"/>
        </pc:sldMkLst>
        <pc:spChg chg="mod">
          <ac:chgData name="Utilisateur invité" userId="562e23f453436962" providerId="Windows Live" clId="Web-{2A3067B5-FE13-48A2-9AA6-D469DD2B6E7F}" dt="2020-04-03T19:39:33.060" v="111" actId="20577"/>
          <ac:spMkLst>
            <pc:docMk/>
            <pc:sldMk cId="1147640921" sldId="438"/>
            <ac:spMk id="9" creationId="{00000000-0000-0000-0000-000000000000}"/>
          </ac:spMkLst>
        </pc:spChg>
      </pc:sldChg>
    </pc:docChg>
  </pc:docChgLst>
  <pc:docChgLst>
    <pc:chgData name="Bernard Bérubé" userId="ed5198658931eb7d" providerId="Windows Live" clId="Web-{BE60A2DE-DD34-43EB-BEFC-47D8D562E7B2}"/>
    <pc:docChg chg="modSld">
      <pc:chgData name="Bernard Bérubé" userId="ed5198658931eb7d" providerId="Windows Live" clId="Web-{BE60A2DE-DD34-43EB-BEFC-47D8D562E7B2}" dt="2020-04-23T15:01:24.317" v="123"/>
      <pc:docMkLst>
        <pc:docMk/>
      </pc:docMkLst>
      <pc:sldChg chg="delSp modSp addCm modNotes">
        <pc:chgData name="Bernard Bérubé" userId="ed5198658931eb7d" providerId="Windows Live" clId="Web-{BE60A2DE-DD34-43EB-BEFC-47D8D562E7B2}" dt="2020-04-23T15:01:24.317" v="123"/>
        <pc:sldMkLst>
          <pc:docMk/>
          <pc:sldMk cId="0" sldId="274"/>
        </pc:sldMkLst>
        <pc:picChg chg="mod">
          <ac:chgData name="Bernard Bérubé" userId="ed5198658931eb7d" providerId="Windows Live" clId="Web-{BE60A2DE-DD34-43EB-BEFC-47D8D562E7B2}" dt="2020-04-23T14:59:25.764" v="5" actId="1076"/>
          <ac:picMkLst>
            <pc:docMk/>
            <pc:sldMk cId="0" sldId="274"/>
            <ac:picMk id="2" creationId="{CD021121-4DD8-45B3-B32F-D6475DD021F7}"/>
          </ac:picMkLst>
        </pc:picChg>
        <pc:picChg chg="del">
          <ac:chgData name="Bernard Bérubé" userId="ed5198658931eb7d" providerId="Windows Live" clId="Web-{BE60A2DE-DD34-43EB-BEFC-47D8D562E7B2}" dt="2020-04-23T14:59:10.403" v="1"/>
          <ac:picMkLst>
            <pc:docMk/>
            <pc:sldMk cId="0" sldId="274"/>
            <ac:picMk id="7" creationId="{00000000-0000-0000-0000-000000000000}"/>
          </ac:picMkLst>
        </pc:picChg>
      </pc:sldChg>
    </pc:docChg>
  </pc:docChgLst>
  <pc:docChgLst>
    <pc:chgData name="Utilisateur invité" userId="562e23f453436962" providerId="Windows Live" clId="Web-{E3A600DC-6A3B-4276-A861-7013FBFD9A59}"/>
    <pc:docChg chg="modSld modMainMaster">
      <pc:chgData name="Utilisateur invité" userId="562e23f453436962" providerId="Windows Live" clId="Web-{E3A600DC-6A3B-4276-A861-7013FBFD9A59}" dt="2020-05-01T20:20:54.898" v="9"/>
      <pc:docMkLst>
        <pc:docMk/>
      </pc:docMkLst>
      <pc:sldChg chg="addSp delSp modSp">
        <pc:chgData name="Utilisateur invité" userId="562e23f453436962" providerId="Windows Live" clId="Web-{E3A600DC-6A3B-4276-A861-7013FBFD9A59}" dt="2020-05-01T20:20:52.507" v="8"/>
        <pc:sldMkLst>
          <pc:docMk/>
          <pc:sldMk cId="0" sldId="257"/>
        </pc:sldMkLst>
        <pc:spChg chg="add mod">
          <ac:chgData name="Utilisateur invité" userId="562e23f453436962" providerId="Windows Live" clId="Web-{E3A600DC-6A3B-4276-A861-7013FBFD9A59}" dt="2020-05-01T20:20:08.163" v="3"/>
          <ac:spMkLst>
            <pc:docMk/>
            <pc:sldMk cId="0" sldId="257"/>
            <ac:spMk id="2" creationId="{272E321F-B005-4F8E-9CBB-EF0565CF4165}"/>
          </ac:spMkLst>
        </pc:spChg>
        <pc:spChg chg="mod">
          <ac:chgData name="Utilisateur invité" userId="562e23f453436962" providerId="Windows Live" clId="Web-{E3A600DC-6A3B-4276-A861-7013FBFD9A59}" dt="2020-05-01T20:20:52.507" v="8"/>
          <ac:spMkLst>
            <pc:docMk/>
            <pc:sldMk cId="0" sldId="257"/>
            <ac:spMk id="101" creationId="{00000000-0000-0000-0000-000000000000}"/>
          </ac:spMkLst>
        </pc:spChg>
        <pc:spChg chg="del">
          <ac:chgData name="Utilisateur invité" userId="562e23f453436962" providerId="Windows Live" clId="Web-{E3A600DC-6A3B-4276-A861-7013FBFD9A59}" dt="2020-05-01T20:19:41.773" v="2"/>
          <ac:spMkLst>
            <pc:docMk/>
            <pc:sldMk cId="0" sldId="257"/>
            <ac:spMk id="10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58"/>
        </pc:sldMkLst>
        <pc:spChg chg="add mod">
          <ac:chgData name="Utilisateur invité" userId="562e23f453436962" providerId="Windows Live" clId="Web-{E3A600DC-6A3B-4276-A861-7013FBFD9A59}" dt="2020-05-01T20:20:08.163" v="3"/>
          <ac:spMkLst>
            <pc:docMk/>
            <pc:sldMk cId="0" sldId="258"/>
            <ac:spMk id="2" creationId="{C27C66A6-203B-4919-8A6B-A0C95E823602}"/>
          </ac:spMkLst>
        </pc:spChg>
        <pc:spChg chg="mod">
          <ac:chgData name="Utilisateur invité" userId="562e23f453436962" providerId="Windows Live" clId="Web-{E3A600DC-6A3B-4276-A861-7013FBFD9A59}" dt="2020-05-01T20:20:37.789" v="6"/>
          <ac:spMkLst>
            <pc:docMk/>
            <pc:sldMk cId="0" sldId="258"/>
            <ac:spMk id="112" creationId="{00000000-0000-0000-0000-000000000000}"/>
          </ac:spMkLst>
        </pc:spChg>
        <pc:spChg chg="del">
          <ac:chgData name="Utilisateur invité" userId="562e23f453436962" providerId="Windows Live" clId="Web-{E3A600DC-6A3B-4276-A861-7013FBFD9A59}" dt="2020-05-01T20:19:41.773" v="2"/>
          <ac:spMkLst>
            <pc:docMk/>
            <pc:sldMk cId="0" sldId="258"/>
            <ac:spMk id="11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59"/>
        </pc:sldMkLst>
        <pc:spChg chg="add mod">
          <ac:chgData name="Utilisateur invité" userId="562e23f453436962" providerId="Windows Live" clId="Web-{E3A600DC-6A3B-4276-A861-7013FBFD9A59}" dt="2020-05-01T20:20:08.163" v="3"/>
          <ac:spMkLst>
            <pc:docMk/>
            <pc:sldMk cId="0" sldId="259"/>
            <ac:spMk id="2" creationId="{B648F9C1-FB4B-448E-B01F-229402258A64}"/>
          </ac:spMkLst>
        </pc:spChg>
        <pc:spChg chg="mod">
          <ac:chgData name="Utilisateur invité" userId="562e23f453436962" providerId="Windows Live" clId="Web-{E3A600DC-6A3B-4276-A861-7013FBFD9A59}" dt="2020-05-01T20:20:37.789" v="6"/>
          <ac:spMkLst>
            <pc:docMk/>
            <pc:sldMk cId="0" sldId="259"/>
            <ac:spMk id="122" creationId="{00000000-0000-0000-0000-000000000000}"/>
          </ac:spMkLst>
        </pc:spChg>
        <pc:spChg chg="del">
          <ac:chgData name="Utilisateur invité" userId="562e23f453436962" providerId="Windows Live" clId="Web-{E3A600DC-6A3B-4276-A861-7013FBFD9A59}" dt="2020-05-01T20:19:41.773" v="2"/>
          <ac:spMkLst>
            <pc:docMk/>
            <pc:sldMk cId="0" sldId="259"/>
            <ac:spMk id="12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60"/>
        </pc:sldMkLst>
        <pc:spChg chg="add mod">
          <ac:chgData name="Utilisateur invité" userId="562e23f453436962" providerId="Windows Live" clId="Web-{E3A600DC-6A3B-4276-A861-7013FBFD9A59}" dt="2020-05-01T20:20:08.163" v="3"/>
          <ac:spMkLst>
            <pc:docMk/>
            <pc:sldMk cId="0" sldId="260"/>
            <ac:spMk id="2" creationId="{90F63F06-60E0-4159-8636-B0B0F853D3AE}"/>
          </ac:spMkLst>
        </pc:spChg>
        <pc:spChg chg="mod">
          <ac:chgData name="Utilisateur invité" userId="562e23f453436962" providerId="Windows Live" clId="Web-{E3A600DC-6A3B-4276-A861-7013FBFD9A59}" dt="2020-05-01T20:20:37.789" v="6"/>
          <ac:spMkLst>
            <pc:docMk/>
            <pc:sldMk cId="0" sldId="260"/>
            <ac:spMk id="133" creationId="{00000000-0000-0000-0000-000000000000}"/>
          </ac:spMkLst>
        </pc:spChg>
        <pc:spChg chg="del">
          <ac:chgData name="Utilisateur invité" userId="562e23f453436962" providerId="Windows Live" clId="Web-{E3A600DC-6A3B-4276-A861-7013FBFD9A59}" dt="2020-05-01T20:19:41.773" v="2"/>
          <ac:spMkLst>
            <pc:docMk/>
            <pc:sldMk cId="0" sldId="260"/>
            <ac:spMk id="13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63"/>
        </pc:sldMkLst>
        <pc:spChg chg="add mod">
          <ac:chgData name="Utilisateur invité" userId="562e23f453436962" providerId="Windows Live" clId="Web-{E3A600DC-6A3B-4276-A861-7013FBFD9A59}" dt="2020-05-01T20:20:08.163" v="3"/>
          <ac:spMkLst>
            <pc:docMk/>
            <pc:sldMk cId="0" sldId="263"/>
            <ac:spMk id="3" creationId="{016F7743-B9E3-4146-9463-A44751279FC8}"/>
          </ac:spMkLst>
        </pc:spChg>
        <pc:spChg chg="mod">
          <ac:chgData name="Utilisateur invité" userId="562e23f453436962" providerId="Windows Live" clId="Web-{E3A600DC-6A3B-4276-A861-7013FBFD9A59}" dt="2020-05-01T20:20:37.789" v="6"/>
          <ac:spMkLst>
            <pc:docMk/>
            <pc:sldMk cId="0" sldId="263"/>
            <ac:spMk id="162" creationId="{00000000-0000-0000-0000-000000000000}"/>
          </ac:spMkLst>
        </pc:spChg>
        <pc:spChg chg="del">
          <ac:chgData name="Utilisateur invité" userId="562e23f453436962" providerId="Windows Live" clId="Web-{E3A600DC-6A3B-4276-A861-7013FBFD9A59}" dt="2020-05-01T20:19:41.773" v="2"/>
          <ac:spMkLst>
            <pc:docMk/>
            <pc:sldMk cId="0" sldId="263"/>
            <ac:spMk id="1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67"/>
        </pc:sldMkLst>
        <pc:spChg chg="add mod">
          <ac:chgData name="Utilisateur invité" userId="562e23f453436962" providerId="Windows Live" clId="Web-{E3A600DC-6A3B-4276-A861-7013FBFD9A59}" dt="2020-05-01T20:20:08.163" v="3"/>
          <ac:spMkLst>
            <pc:docMk/>
            <pc:sldMk cId="0" sldId="267"/>
            <ac:spMk id="2" creationId="{6E7058F5-A48B-4CD5-9A29-0AFBE3619E42}"/>
          </ac:spMkLst>
        </pc:spChg>
        <pc:spChg chg="mod">
          <ac:chgData name="Utilisateur invité" userId="562e23f453436962" providerId="Windows Live" clId="Web-{E3A600DC-6A3B-4276-A861-7013FBFD9A59}" dt="2020-05-01T20:20:37.789" v="6"/>
          <ac:spMkLst>
            <pc:docMk/>
            <pc:sldMk cId="0" sldId="267"/>
            <ac:spMk id="204" creationId="{00000000-0000-0000-0000-000000000000}"/>
          </ac:spMkLst>
        </pc:spChg>
        <pc:spChg chg="del">
          <ac:chgData name="Utilisateur invité" userId="562e23f453436962" providerId="Windows Live" clId="Web-{E3A600DC-6A3B-4276-A861-7013FBFD9A59}" dt="2020-05-01T20:19:41.773" v="2"/>
          <ac:spMkLst>
            <pc:docMk/>
            <pc:sldMk cId="0" sldId="267"/>
            <ac:spMk id="20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0"/>
        </pc:sldMkLst>
        <pc:spChg chg="add mod">
          <ac:chgData name="Utilisateur invité" userId="562e23f453436962" providerId="Windows Live" clId="Web-{E3A600DC-6A3B-4276-A861-7013FBFD9A59}" dt="2020-05-01T20:20:08.163" v="3"/>
          <ac:spMkLst>
            <pc:docMk/>
            <pc:sldMk cId="0" sldId="270"/>
            <ac:spMk id="2" creationId="{A988A605-030B-4691-A0A5-E6ED04BF91E6}"/>
          </ac:spMkLst>
        </pc:spChg>
        <pc:spChg chg="mod">
          <ac:chgData name="Utilisateur invité" userId="562e23f453436962" providerId="Windows Live" clId="Web-{E3A600DC-6A3B-4276-A861-7013FBFD9A59}" dt="2020-05-01T20:20:37.789" v="6"/>
          <ac:spMkLst>
            <pc:docMk/>
            <pc:sldMk cId="0" sldId="270"/>
            <ac:spMk id="236" creationId="{00000000-0000-0000-0000-000000000000}"/>
          </ac:spMkLst>
        </pc:spChg>
        <pc:spChg chg="del">
          <ac:chgData name="Utilisateur invité" userId="562e23f453436962" providerId="Windows Live" clId="Web-{E3A600DC-6A3B-4276-A861-7013FBFD9A59}" dt="2020-05-01T20:19:41.773" v="2"/>
          <ac:spMkLst>
            <pc:docMk/>
            <pc:sldMk cId="0" sldId="270"/>
            <ac:spMk id="23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1"/>
        </pc:sldMkLst>
        <pc:spChg chg="add mod">
          <ac:chgData name="Utilisateur invité" userId="562e23f453436962" providerId="Windows Live" clId="Web-{E3A600DC-6A3B-4276-A861-7013FBFD9A59}" dt="2020-05-01T20:20:08.163" v="3"/>
          <ac:spMkLst>
            <pc:docMk/>
            <pc:sldMk cId="0" sldId="271"/>
            <ac:spMk id="3" creationId="{A190D63F-7109-40A7-A43B-0058072651BF}"/>
          </ac:spMkLst>
        </pc:spChg>
        <pc:spChg chg="mod">
          <ac:chgData name="Utilisateur invité" userId="562e23f453436962" providerId="Windows Live" clId="Web-{E3A600DC-6A3B-4276-A861-7013FBFD9A59}" dt="2020-05-01T20:20:37.789" v="6"/>
          <ac:spMkLst>
            <pc:docMk/>
            <pc:sldMk cId="0" sldId="271"/>
            <ac:spMk id="246" creationId="{00000000-0000-0000-0000-000000000000}"/>
          </ac:spMkLst>
        </pc:spChg>
        <pc:spChg chg="del">
          <ac:chgData name="Utilisateur invité" userId="562e23f453436962" providerId="Windows Live" clId="Web-{E3A600DC-6A3B-4276-A861-7013FBFD9A59}" dt="2020-05-01T20:19:41.773" v="2"/>
          <ac:spMkLst>
            <pc:docMk/>
            <pc:sldMk cId="0" sldId="271"/>
            <ac:spMk id="24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2"/>
        </pc:sldMkLst>
        <pc:spChg chg="add mod">
          <ac:chgData name="Utilisateur invité" userId="562e23f453436962" providerId="Windows Live" clId="Web-{E3A600DC-6A3B-4276-A861-7013FBFD9A59}" dt="2020-05-01T20:20:08.163" v="3"/>
          <ac:spMkLst>
            <pc:docMk/>
            <pc:sldMk cId="0" sldId="272"/>
            <ac:spMk id="3" creationId="{B5861E37-9F19-4903-AFF1-E6AFAC5C7C02}"/>
          </ac:spMkLst>
        </pc:spChg>
        <pc:spChg chg="mod">
          <ac:chgData name="Utilisateur invité" userId="562e23f453436962" providerId="Windows Live" clId="Web-{E3A600DC-6A3B-4276-A861-7013FBFD9A59}" dt="2020-05-01T20:20:37.789" v="6"/>
          <ac:spMkLst>
            <pc:docMk/>
            <pc:sldMk cId="0" sldId="272"/>
            <ac:spMk id="257" creationId="{00000000-0000-0000-0000-000000000000}"/>
          </ac:spMkLst>
        </pc:spChg>
        <pc:spChg chg="del">
          <ac:chgData name="Utilisateur invité" userId="562e23f453436962" providerId="Windows Live" clId="Web-{E3A600DC-6A3B-4276-A861-7013FBFD9A59}" dt="2020-05-01T20:19:41.773" v="2"/>
          <ac:spMkLst>
            <pc:docMk/>
            <pc:sldMk cId="0" sldId="272"/>
            <ac:spMk id="258" creationId="{00000000-0000-0000-0000-000000000000}"/>
          </ac:spMkLst>
        </pc:spChg>
      </pc:sldChg>
      <pc:sldChg chg="addSp delSp modSp">
        <pc:chgData name="Utilisateur invité" userId="562e23f453436962" providerId="Windows Live" clId="Web-{E3A600DC-6A3B-4276-A861-7013FBFD9A59}" dt="2020-05-01T20:20:23.976" v="5"/>
        <pc:sldMkLst>
          <pc:docMk/>
          <pc:sldMk cId="0" sldId="273"/>
        </pc:sldMkLst>
        <pc:spChg chg="add mod">
          <ac:chgData name="Utilisateur invité" userId="562e23f453436962" providerId="Windows Live" clId="Web-{E3A600DC-6A3B-4276-A861-7013FBFD9A59}" dt="2020-05-01T20:20:08.163" v="3"/>
          <ac:spMkLst>
            <pc:docMk/>
            <pc:sldMk cId="0" sldId="273"/>
            <ac:spMk id="2" creationId="{66BAA1E6-1DC2-4FC9-8EDE-BCF1E30B12A4}"/>
          </ac:spMkLst>
        </pc:spChg>
        <pc:spChg chg="mod">
          <ac:chgData name="Utilisateur invité" userId="562e23f453436962" providerId="Windows Live" clId="Web-{E3A600DC-6A3B-4276-A861-7013FBFD9A59}" dt="2020-05-01T20:20:23.976" v="5"/>
          <ac:spMkLst>
            <pc:docMk/>
            <pc:sldMk cId="0" sldId="273"/>
            <ac:spMk id="270" creationId="{00000000-0000-0000-0000-000000000000}"/>
          </ac:spMkLst>
        </pc:spChg>
        <pc:spChg chg="del">
          <ac:chgData name="Utilisateur invité" userId="562e23f453436962" providerId="Windows Live" clId="Web-{E3A600DC-6A3B-4276-A861-7013FBFD9A59}" dt="2020-05-01T20:19:41.773" v="2"/>
          <ac:spMkLst>
            <pc:docMk/>
            <pc:sldMk cId="0" sldId="273"/>
            <ac:spMk id="271" creationId="{00000000-0000-0000-0000-000000000000}"/>
          </ac:spMkLst>
        </pc:spChg>
      </pc:sldChg>
      <pc:sldChg chg="addSp modSp">
        <pc:chgData name="Utilisateur invité" userId="562e23f453436962" providerId="Windows Live" clId="Web-{E3A600DC-6A3B-4276-A861-7013FBFD9A59}" dt="2020-05-01T20:20:37.789" v="6"/>
        <pc:sldMkLst>
          <pc:docMk/>
          <pc:sldMk cId="0" sldId="274"/>
        </pc:sldMkLst>
        <pc:spChg chg="add mod">
          <ac:chgData name="Utilisateur invité" userId="562e23f453436962" providerId="Windows Live" clId="Web-{E3A600DC-6A3B-4276-A861-7013FBFD9A59}" dt="2020-05-01T20:20:08.163" v="3"/>
          <ac:spMkLst>
            <pc:docMk/>
            <pc:sldMk cId="0" sldId="274"/>
            <ac:spMk id="3" creationId="{65A9D173-47E5-4827-917C-7FBABD16CF32}"/>
          </ac:spMkLst>
        </pc:spChg>
        <pc:spChg chg="mod">
          <ac:chgData name="Utilisateur invité" userId="562e23f453436962" providerId="Windows Live" clId="Web-{E3A600DC-6A3B-4276-A861-7013FBFD9A59}" dt="2020-05-01T20:20:37.789" v="6"/>
          <ac:spMkLst>
            <pc:docMk/>
            <pc:sldMk cId="0" sldId="274"/>
            <ac:spMk id="27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5"/>
        </pc:sldMkLst>
        <pc:spChg chg="add mod">
          <ac:chgData name="Utilisateur invité" userId="562e23f453436962" providerId="Windows Live" clId="Web-{E3A600DC-6A3B-4276-A861-7013FBFD9A59}" dt="2020-05-01T20:20:08.163" v="3"/>
          <ac:spMkLst>
            <pc:docMk/>
            <pc:sldMk cId="0" sldId="275"/>
            <ac:spMk id="4" creationId="{1D2B0731-8E3D-4267-BA75-855E7E7A8A7A}"/>
          </ac:spMkLst>
        </pc:spChg>
        <pc:spChg chg="mod">
          <ac:chgData name="Utilisateur invité" userId="562e23f453436962" providerId="Windows Live" clId="Web-{E3A600DC-6A3B-4276-A861-7013FBFD9A59}" dt="2020-05-01T20:20:37.789" v="6"/>
          <ac:spMkLst>
            <pc:docMk/>
            <pc:sldMk cId="0" sldId="275"/>
            <ac:spMk id="287" creationId="{00000000-0000-0000-0000-000000000000}"/>
          </ac:spMkLst>
        </pc:spChg>
        <pc:spChg chg="del">
          <ac:chgData name="Utilisateur invité" userId="562e23f453436962" providerId="Windows Live" clId="Web-{E3A600DC-6A3B-4276-A861-7013FBFD9A59}" dt="2020-05-01T20:19:41.773" v="2"/>
          <ac:spMkLst>
            <pc:docMk/>
            <pc:sldMk cId="0" sldId="275"/>
            <ac:spMk id="28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6"/>
        </pc:sldMkLst>
        <pc:spChg chg="add mod">
          <ac:chgData name="Utilisateur invité" userId="562e23f453436962" providerId="Windows Live" clId="Web-{E3A600DC-6A3B-4276-A861-7013FBFD9A59}" dt="2020-05-01T20:20:08.163" v="3"/>
          <ac:spMkLst>
            <pc:docMk/>
            <pc:sldMk cId="0" sldId="276"/>
            <ac:spMk id="2" creationId="{756D055F-1C12-4CF0-BA31-55FBD19F3528}"/>
          </ac:spMkLst>
        </pc:spChg>
        <pc:spChg chg="mod">
          <ac:chgData name="Utilisateur invité" userId="562e23f453436962" providerId="Windows Live" clId="Web-{E3A600DC-6A3B-4276-A861-7013FBFD9A59}" dt="2020-05-01T20:20:37.789" v="6"/>
          <ac:spMkLst>
            <pc:docMk/>
            <pc:sldMk cId="0" sldId="276"/>
            <ac:spMk id="300" creationId="{00000000-0000-0000-0000-000000000000}"/>
          </ac:spMkLst>
        </pc:spChg>
        <pc:spChg chg="del">
          <ac:chgData name="Utilisateur invité" userId="562e23f453436962" providerId="Windows Live" clId="Web-{E3A600DC-6A3B-4276-A861-7013FBFD9A59}" dt="2020-05-01T20:19:41.773" v="2"/>
          <ac:spMkLst>
            <pc:docMk/>
            <pc:sldMk cId="0" sldId="276"/>
            <ac:spMk id="30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7"/>
        </pc:sldMkLst>
        <pc:spChg chg="add mod">
          <ac:chgData name="Utilisateur invité" userId="562e23f453436962" providerId="Windows Live" clId="Web-{E3A600DC-6A3B-4276-A861-7013FBFD9A59}" dt="2020-05-01T20:20:08.163" v="3"/>
          <ac:spMkLst>
            <pc:docMk/>
            <pc:sldMk cId="0" sldId="277"/>
            <ac:spMk id="6" creationId="{413B65A7-8346-4CFC-880E-019BE76D6048}"/>
          </ac:spMkLst>
        </pc:spChg>
        <pc:spChg chg="mod">
          <ac:chgData name="Utilisateur invité" userId="562e23f453436962" providerId="Windows Live" clId="Web-{E3A600DC-6A3B-4276-A861-7013FBFD9A59}" dt="2020-05-01T20:20:37.789" v="6"/>
          <ac:spMkLst>
            <pc:docMk/>
            <pc:sldMk cId="0" sldId="277"/>
            <ac:spMk id="308" creationId="{00000000-0000-0000-0000-000000000000}"/>
          </ac:spMkLst>
        </pc:spChg>
        <pc:spChg chg="del">
          <ac:chgData name="Utilisateur invité" userId="562e23f453436962" providerId="Windows Live" clId="Web-{E3A600DC-6A3B-4276-A861-7013FBFD9A59}" dt="2020-05-01T20:19:41.773" v="2"/>
          <ac:spMkLst>
            <pc:docMk/>
            <pc:sldMk cId="0" sldId="277"/>
            <ac:spMk id="30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8"/>
        </pc:sldMkLst>
        <pc:spChg chg="add mod">
          <ac:chgData name="Utilisateur invité" userId="562e23f453436962" providerId="Windows Live" clId="Web-{E3A600DC-6A3B-4276-A861-7013FBFD9A59}" dt="2020-05-01T20:20:08.163" v="3"/>
          <ac:spMkLst>
            <pc:docMk/>
            <pc:sldMk cId="0" sldId="278"/>
            <ac:spMk id="2" creationId="{4AC0D6A5-D1B6-4E06-927F-13B677D280AB}"/>
          </ac:spMkLst>
        </pc:spChg>
        <pc:spChg chg="mod">
          <ac:chgData name="Utilisateur invité" userId="562e23f453436962" providerId="Windows Live" clId="Web-{E3A600DC-6A3B-4276-A861-7013FBFD9A59}" dt="2020-05-01T20:20:37.789" v="6"/>
          <ac:spMkLst>
            <pc:docMk/>
            <pc:sldMk cId="0" sldId="278"/>
            <ac:spMk id="319" creationId="{00000000-0000-0000-0000-000000000000}"/>
          </ac:spMkLst>
        </pc:spChg>
        <pc:spChg chg="del">
          <ac:chgData name="Utilisateur invité" userId="562e23f453436962" providerId="Windows Live" clId="Web-{E3A600DC-6A3B-4276-A861-7013FBFD9A59}" dt="2020-05-01T20:19:41.773" v="2"/>
          <ac:spMkLst>
            <pc:docMk/>
            <pc:sldMk cId="0" sldId="278"/>
            <ac:spMk id="32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79"/>
        </pc:sldMkLst>
        <pc:spChg chg="add mod">
          <ac:chgData name="Utilisateur invité" userId="562e23f453436962" providerId="Windows Live" clId="Web-{E3A600DC-6A3B-4276-A861-7013FBFD9A59}" dt="2020-05-01T20:20:08.163" v="3"/>
          <ac:spMkLst>
            <pc:docMk/>
            <pc:sldMk cId="0" sldId="279"/>
            <ac:spMk id="3" creationId="{C35F5D44-2E0B-4AA8-9465-74DB0F2D6440}"/>
          </ac:spMkLst>
        </pc:spChg>
        <pc:spChg chg="mod">
          <ac:chgData name="Utilisateur invité" userId="562e23f453436962" providerId="Windows Live" clId="Web-{E3A600DC-6A3B-4276-A861-7013FBFD9A59}" dt="2020-05-01T20:20:37.789" v="6"/>
          <ac:spMkLst>
            <pc:docMk/>
            <pc:sldMk cId="0" sldId="279"/>
            <ac:spMk id="327" creationId="{00000000-0000-0000-0000-000000000000}"/>
          </ac:spMkLst>
        </pc:spChg>
        <pc:spChg chg="del">
          <ac:chgData name="Utilisateur invité" userId="562e23f453436962" providerId="Windows Live" clId="Web-{E3A600DC-6A3B-4276-A861-7013FBFD9A59}" dt="2020-05-01T20:19:41.773" v="2"/>
          <ac:spMkLst>
            <pc:docMk/>
            <pc:sldMk cId="0" sldId="279"/>
            <ac:spMk id="32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0"/>
        </pc:sldMkLst>
        <pc:spChg chg="add mod">
          <ac:chgData name="Utilisateur invité" userId="562e23f453436962" providerId="Windows Live" clId="Web-{E3A600DC-6A3B-4276-A861-7013FBFD9A59}" dt="2020-05-01T20:20:08.163" v="3"/>
          <ac:spMkLst>
            <pc:docMk/>
            <pc:sldMk cId="0" sldId="280"/>
            <ac:spMk id="2" creationId="{5D0D5F1C-2D69-482E-AE1F-8B3CC1B63A1E}"/>
          </ac:spMkLst>
        </pc:spChg>
        <pc:spChg chg="mod">
          <ac:chgData name="Utilisateur invité" userId="562e23f453436962" providerId="Windows Live" clId="Web-{E3A600DC-6A3B-4276-A861-7013FBFD9A59}" dt="2020-05-01T20:20:37.789" v="6"/>
          <ac:spMkLst>
            <pc:docMk/>
            <pc:sldMk cId="0" sldId="280"/>
            <ac:spMk id="342" creationId="{00000000-0000-0000-0000-000000000000}"/>
          </ac:spMkLst>
        </pc:spChg>
        <pc:spChg chg="del">
          <ac:chgData name="Utilisateur invité" userId="562e23f453436962" providerId="Windows Live" clId="Web-{E3A600DC-6A3B-4276-A861-7013FBFD9A59}" dt="2020-05-01T20:19:41.773" v="2"/>
          <ac:spMkLst>
            <pc:docMk/>
            <pc:sldMk cId="0" sldId="280"/>
            <ac:spMk id="34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1"/>
        </pc:sldMkLst>
        <pc:spChg chg="add mod">
          <ac:chgData name="Utilisateur invité" userId="562e23f453436962" providerId="Windows Live" clId="Web-{E3A600DC-6A3B-4276-A861-7013FBFD9A59}" dt="2020-05-01T20:20:08.163" v="3"/>
          <ac:spMkLst>
            <pc:docMk/>
            <pc:sldMk cId="0" sldId="281"/>
            <ac:spMk id="2" creationId="{92BA9C3E-B5D1-49A1-8D29-CA2FB28E9EDB}"/>
          </ac:spMkLst>
        </pc:spChg>
        <pc:spChg chg="mod">
          <ac:chgData name="Utilisateur invité" userId="562e23f453436962" providerId="Windows Live" clId="Web-{E3A600DC-6A3B-4276-A861-7013FBFD9A59}" dt="2020-05-01T20:20:37.789" v="6"/>
          <ac:spMkLst>
            <pc:docMk/>
            <pc:sldMk cId="0" sldId="281"/>
            <ac:spMk id="352" creationId="{00000000-0000-0000-0000-000000000000}"/>
          </ac:spMkLst>
        </pc:spChg>
        <pc:spChg chg="del">
          <ac:chgData name="Utilisateur invité" userId="562e23f453436962" providerId="Windows Live" clId="Web-{E3A600DC-6A3B-4276-A861-7013FBFD9A59}" dt="2020-05-01T20:19:41.773" v="2"/>
          <ac:spMkLst>
            <pc:docMk/>
            <pc:sldMk cId="0" sldId="281"/>
            <ac:spMk id="35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2"/>
        </pc:sldMkLst>
        <pc:spChg chg="add mod">
          <ac:chgData name="Utilisateur invité" userId="562e23f453436962" providerId="Windows Live" clId="Web-{E3A600DC-6A3B-4276-A861-7013FBFD9A59}" dt="2020-05-01T20:20:08.163" v="3"/>
          <ac:spMkLst>
            <pc:docMk/>
            <pc:sldMk cId="0" sldId="282"/>
            <ac:spMk id="2" creationId="{3741AB7E-CD14-4B4C-ADBA-E1ED393C7D0E}"/>
          </ac:spMkLst>
        </pc:spChg>
        <pc:spChg chg="mod">
          <ac:chgData name="Utilisateur invité" userId="562e23f453436962" providerId="Windows Live" clId="Web-{E3A600DC-6A3B-4276-A861-7013FBFD9A59}" dt="2020-05-01T20:20:37.789" v="6"/>
          <ac:spMkLst>
            <pc:docMk/>
            <pc:sldMk cId="0" sldId="282"/>
            <ac:spMk id="362" creationId="{00000000-0000-0000-0000-000000000000}"/>
          </ac:spMkLst>
        </pc:spChg>
        <pc:spChg chg="del">
          <ac:chgData name="Utilisateur invité" userId="562e23f453436962" providerId="Windows Live" clId="Web-{E3A600DC-6A3B-4276-A861-7013FBFD9A59}" dt="2020-05-01T20:19:41.773" v="2"/>
          <ac:spMkLst>
            <pc:docMk/>
            <pc:sldMk cId="0" sldId="282"/>
            <ac:spMk id="3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3"/>
        </pc:sldMkLst>
        <pc:spChg chg="add mod">
          <ac:chgData name="Utilisateur invité" userId="562e23f453436962" providerId="Windows Live" clId="Web-{E3A600DC-6A3B-4276-A861-7013FBFD9A59}" dt="2020-05-01T20:20:08.163" v="3"/>
          <ac:spMkLst>
            <pc:docMk/>
            <pc:sldMk cId="0" sldId="283"/>
            <ac:spMk id="3" creationId="{52ABFF93-669B-450E-8625-D6478D77E2F6}"/>
          </ac:spMkLst>
        </pc:spChg>
        <pc:spChg chg="mod">
          <ac:chgData name="Utilisateur invité" userId="562e23f453436962" providerId="Windows Live" clId="Web-{E3A600DC-6A3B-4276-A861-7013FBFD9A59}" dt="2020-05-01T20:20:37.789" v="6"/>
          <ac:spMkLst>
            <pc:docMk/>
            <pc:sldMk cId="0" sldId="283"/>
            <ac:spMk id="371" creationId="{00000000-0000-0000-0000-000000000000}"/>
          </ac:spMkLst>
        </pc:spChg>
        <pc:spChg chg="del">
          <ac:chgData name="Utilisateur invité" userId="562e23f453436962" providerId="Windows Live" clId="Web-{E3A600DC-6A3B-4276-A861-7013FBFD9A59}" dt="2020-05-01T20:19:41.773" v="2"/>
          <ac:spMkLst>
            <pc:docMk/>
            <pc:sldMk cId="0" sldId="283"/>
            <ac:spMk id="37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4"/>
        </pc:sldMkLst>
        <pc:spChg chg="add mod">
          <ac:chgData name="Utilisateur invité" userId="562e23f453436962" providerId="Windows Live" clId="Web-{E3A600DC-6A3B-4276-A861-7013FBFD9A59}" dt="2020-05-01T20:20:08.163" v="3"/>
          <ac:spMkLst>
            <pc:docMk/>
            <pc:sldMk cId="0" sldId="284"/>
            <ac:spMk id="2" creationId="{2E4AAAE6-A1E4-4A1F-9791-3A7E64E06A33}"/>
          </ac:spMkLst>
        </pc:spChg>
        <pc:spChg chg="mod">
          <ac:chgData name="Utilisateur invité" userId="562e23f453436962" providerId="Windows Live" clId="Web-{E3A600DC-6A3B-4276-A861-7013FBFD9A59}" dt="2020-05-01T20:20:37.789" v="6"/>
          <ac:spMkLst>
            <pc:docMk/>
            <pc:sldMk cId="0" sldId="284"/>
            <ac:spMk id="382" creationId="{00000000-0000-0000-0000-000000000000}"/>
          </ac:spMkLst>
        </pc:spChg>
        <pc:spChg chg="del">
          <ac:chgData name="Utilisateur invité" userId="562e23f453436962" providerId="Windows Live" clId="Web-{E3A600DC-6A3B-4276-A861-7013FBFD9A59}" dt="2020-05-01T20:19:41.773" v="2"/>
          <ac:spMkLst>
            <pc:docMk/>
            <pc:sldMk cId="0" sldId="284"/>
            <ac:spMk id="38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5"/>
        </pc:sldMkLst>
        <pc:spChg chg="add mod">
          <ac:chgData name="Utilisateur invité" userId="562e23f453436962" providerId="Windows Live" clId="Web-{E3A600DC-6A3B-4276-A861-7013FBFD9A59}" dt="2020-05-01T20:20:08.163" v="3"/>
          <ac:spMkLst>
            <pc:docMk/>
            <pc:sldMk cId="0" sldId="285"/>
            <ac:spMk id="2" creationId="{E00DB2F7-7331-4939-A9B1-0E8AF60AA0FE}"/>
          </ac:spMkLst>
        </pc:spChg>
        <pc:spChg chg="mod">
          <ac:chgData name="Utilisateur invité" userId="562e23f453436962" providerId="Windows Live" clId="Web-{E3A600DC-6A3B-4276-A861-7013FBFD9A59}" dt="2020-05-01T20:20:37.789" v="6"/>
          <ac:spMkLst>
            <pc:docMk/>
            <pc:sldMk cId="0" sldId="285"/>
            <ac:spMk id="392" creationId="{00000000-0000-0000-0000-000000000000}"/>
          </ac:spMkLst>
        </pc:spChg>
        <pc:spChg chg="del">
          <ac:chgData name="Utilisateur invité" userId="562e23f453436962" providerId="Windows Live" clId="Web-{E3A600DC-6A3B-4276-A861-7013FBFD9A59}" dt="2020-05-01T20:19:41.773" v="2"/>
          <ac:spMkLst>
            <pc:docMk/>
            <pc:sldMk cId="0" sldId="285"/>
            <ac:spMk id="39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6"/>
        </pc:sldMkLst>
        <pc:spChg chg="add mod">
          <ac:chgData name="Utilisateur invité" userId="562e23f453436962" providerId="Windows Live" clId="Web-{E3A600DC-6A3B-4276-A861-7013FBFD9A59}" dt="2020-05-01T20:20:08.163" v="3"/>
          <ac:spMkLst>
            <pc:docMk/>
            <pc:sldMk cId="0" sldId="286"/>
            <ac:spMk id="2" creationId="{D4B3E531-F790-4A51-8AC9-B076E76C09C2}"/>
          </ac:spMkLst>
        </pc:spChg>
        <pc:spChg chg="mod">
          <ac:chgData name="Utilisateur invité" userId="562e23f453436962" providerId="Windows Live" clId="Web-{E3A600DC-6A3B-4276-A861-7013FBFD9A59}" dt="2020-05-01T20:20:37.789" v="6"/>
          <ac:spMkLst>
            <pc:docMk/>
            <pc:sldMk cId="0" sldId="286"/>
            <ac:spMk id="402" creationId="{00000000-0000-0000-0000-000000000000}"/>
          </ac:spMkLst>
        </pc:spChg>
        <pc:spChg chg="del">
          <ac:chgData name="Utilisateur invité" userId="562e23f453436962" providerId="Windows Live" clId="Web-{E3A600DC-6A3B-4276-A861-7013FBFD9A59}" dt="2020-05-01T20:19:41.773" v="2"/>
          <ac:spMkLst>
            <pc:docMk/>
            <pc:sldMk cId="0" sldId="286"/>
            <ac:spMk id="40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7"/>
        </pc:sldMkLst>
        <pc:spChg chg="add mod">
          <ac:chgData name="Utilisateur invité" userId="562e23f453436962" providerId="Windows Live" clId="Web-{E3A600DC-6A3B-4276-A861-7013FBFD9A59}" dt="2020-05-01T20:20:08.163" v="3"/>
          <ac:spMkLst>
            <pc:docMk/>
            <pc:sldMk cId="0" sldId="287"/>
            <ac:spMk id="2" creationId="{6BBE48C6-D664-43E0-965C-95E97E1DB59B}"/>
          </ac:spMkLst>
        </pc:spChg>
        <pc:spChg chg="mod">
          <ac:chgData name="Utilisateur invité" userId="562e23f453436962" providerId="Windows Live" clId="Web-{E3A600DC-6A3B-4276-A861-7013FBFD9A59}" dt="2020-05-01T20:20:37.789" v="6"/>
          <ac:spMkLst>
            <pc:docMk/>
            <pc:sldMk cId="0" sldId="287"/>
            <ac:spMk id="411" creationId="{00000000-0000-0000-0000-000000000000}"/>
          </ac:spMkLst>
        </pc:spChg>
        <pc:spChg chg="del">
          <ac:chgData name="Utilisateur invité" userId="562e23f453436962" providerId="Windows Live" clId="Web-{E3A600DC-6A3B-4276-A861-7013FBFD9A59}" dt="2020-05-01T20:19:41.773" v="2"/>
          <ac:spMkLst>
            <pc:docMk/>
            <pc:sldMk cId="0" sldId="287"/>
            <ac:spMk id="41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89"/>
        </pc:sldMkLst>
        <pc:spChg chg="add mod">
          <ac:chgData name="Utilisateur invité" userId="562e23f453436962" providerId="Windows Live" clId="Web-{E3A600DC-6A3B-4276-A861-7013FBFD9A59}" dt="2020-05-01T20:20:08.163" v="3"/>
          <ac:spMkLst>
            <pc:docMk/>
            <pc:sldMk cId="0" sldId="289"/>
            <ac:spMk id="2" creationId="{C064DE7D-CCB3-40C9-A872-C475E9B16AD2}"/>
          </ac:spMkLst>
        </pc:spChg>
        <pc:spChg chg="mod">
          <ac:chgData name="Utilisateur invité" userId="562e23f453436962" providerId="Windows Live" clId="Web-{E3A600DC-6A3B-4276-A861-7013FBFD9A59}" dt="2020-05-01T20:20:37.789" v="6"/>
          <ac:spMkLst>
            <pc:docMk/>
            <pc:sldMk cId="0" sldId="289"/>
            <ac:spMk id="433" creationId="{00000000-0000-0000-0000-000000000000}"/>
          </ac:spMkLst>
        </pc:spChg>
        <pc:spChg chg="del">
          <ac:chgData name="Utilisateur invité" userId="562e23f453436962" providerId="Windows Live" clId="Web-{E3A600DC-6A3B-4276-A861-7013FBFD9A59}" dt="2020-05-01T20:19:41.773" v="2"/>
          <ac:spMkLst>
            <pc:docMk/>
            <pc:sldMk cId="0" sldId="289"/>
            <ac:spMk id="43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0"/>
        </pc:sldMkLst>
        <pc:spChg chg="add mod">
          <ac:chgData name="Utilisateur invité" userId="562e23f453436962" providerId="Windows Live" clId="Web-{E3A600DC-6A3B-4276-A861-7013FBFD9A59}" dt="2020-05-01T20:20:08.163" v="3"/>
          <ac:spMkLst>
            <pc:docMk/>
            <pc:sldMk cId="0" sldId="290"/>
            <ac:spMk id="2" creationId="{4514223B-76EF-406C-B973-7AA148D7E3E6}"/>
          </ac:spMkLst>
        </pc:spChg>
        <pc:spChg chg="mod">
          <ac:chgData name="Utilisateur invité" userId="562e23f453436962" providerId="Windows Live" clId="Web-{E3A600DC-6A3B-4276-A861-7013FBFD9A59}" dt="2020-05-01T20:20:37.789" v="6"/>
          <ac:spMkLst>
            <pc:docMk/>
            <pc:sldMk cId="0" sldId="290"/>
            <ac:spMk id="442" creationId="{00000000-0000-0000-0000-000000000000}"/>
          </ac:spMkLst>
        </pc:spChg>
        <pc:spChg chg="del">
          <ac:chgData name="Utilisateur invité" userId="562e23f453436962" providerId="Windows Live" clId="Web-{E3A600DC-6A3B-4276-A861-7013FBFD9A59}" dt="2020-05-01T20:19:41.773" v="2"/>
          <ac:spMkLst>
            <pc:docMk/>
            <pc:sldMk cId="0" sldId="290"/>
            <ac:spMk id="443" creationId="{00000000-0000-0000-0000-000000000000}"/>
          </ac:spMkLst>
        </pc:spChg>
      </pc:sldChg>
      <pc:sldChg chg="addSp modSp">
        <pc:chgData name="Utilisateur invité" userId="562e23f453436962" providerId="Windows Live" clId="Web-{E3A600DC-6A3B-4276-A861-7013FBFD9A59}" dt="2020-05-01T20:20:37.789" v="6"/>
        <pc:sldMkLst>
          <pc:docMk/>
          <pc:sldMk cId="0" sldId="291"/>
        </pc:sldMkLst>
        <pc:spChg chg="add mod">
          <ac:chgData name="Utilisateur invité" userId="562e23f453436962" providerId="Windows Live" clId="Web-{E3A600DC-6A3B-4276-A861-7013FBFD9A59}" dt="2020-05-01T20:20:08.163" v="3"/>
          <ac:spMkLst>
            <pc:docMk/>
            <pc:sldMk cId="0" sldId="291"/>
            <ac:spMk id="2" creationId="{D6686428-13BD-4CE0-89A6-CB5B86769D96}"/>
          </ac:spMkLst>
        </pc:spChg>
        <pc:spChg chg="mod">
          <ac:chgData name="Utilisateur invité" userId="562e23f453436962" providerId="Windows Live" clId="Web-{E3A600DC-6A3B-4276-A861-7013FBFD9A59}" dt="2020-05-01T20:20:37.789" v="6"/>
          <ac:spMkLst>
            <pc:docMk/>
            <pc:sldMk cId="0" sldId="291"/>
            <ac:spMk id="45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2"/>
        </pc:sldMkLst>
        <pc:spChg chg="add mod">
          <ac:chgData name="Utilisateur invité" userId="562e23f453436962" providerId="Windows Live" clId="Web-{E3A600DC-6A3B-4276-A861-7013FBFD9A59}" dt="2020-05-01T20:20:08.163" v="3"/>
          <ac:spMkLst>
            <pc:docMk/>
            <pc:sldMk cId="0" sldId="292"/>
            <ac:spMk id="2" creationId="{7AC09EFC-5F73-4F96-A149-9BE22FDE3500}"/>
          </ac:spMkLst>
        </pc:spChg>
        <pc:spChg chg="mod">
          <ac:chgData name="Utilisateur invité" userId="562e23f453436962" providerId="Windows Live" clId="Web-{E3A600DC-6A3B-4276-A861-7013FBFD9A59}" dt="2020-05-01T20:20:37.789" v="6"/>
          <ac:spMkLst>
            <pc:docMk/>
            <pc:sldMk cId="0" sldId="292"/>
            <ac:spMk id="461" creationId="{00000000-0000-0000-0000-000000000000}"/>
          </ac:spMkLst>
        </pc:spChg>
        <pc:spChg chg="del">
          <ac:chgData name="Utilisateur invité" userId="562e23f453436962" providerId="Windows Live" clId="Web-{E3A600DC-6A3B-4276-A861-7013FBFD9A59}" dt="2020-05-01T20:19:41.773" v="2"/>
          <ac:spMkLst>
            <pc:docMk/>
            <pc:sldMk cId="0" sldId="292"/>
            <ac:spMk id="462" creationId="{00000000-0000-0000-0000-000000000000}"/>
          </ac:spMkLst>
        </pc:spChg>
      </pc:sldChg>
      <pc:sldChg chg="addSp modSp">
        <pc:chgData name="Utilisateur invité" userId="562e23f453436962" providerId="Windows Live" clId="Web-{E3A600DC-6A3B-4276-A861-7013FBFD9A59}" dt="2020-05-01T20:20:37.789" v="6"/>
        <pc:sldMkLst>
          <pc:docMk/>
          <pc:sldMk cId="0" sldId="293"/>
        </pc:sldMkLst>
        <pc:spChg chg="add mod">
          <ac:chgData name="Utilisateur invité" userId="562e23f453436962" providerId="Windows Live" clId="Web-{E3A600DC-6A3B-4276-A861-7013FBFD9A59}" dt="2020-05-01T20:20:37.789" v="6"/>
          <ac:spMkLst>
            <pc:docMk/>
            <pc:sldMk cId="0" sldId="293"/>
            <ac:spMk id="2" creationId="{0337FE08-2F26-4863-BDB2-F4BA1169BB52}"/>
          </ac:spMkLst>
        </pc:spChg>
        <pc:spChg chg="add mod">
          <ac:chgData name="Utilisateur invité" userId="562e23f453436962" providerId="Windows Live" clId="Web-{E3A600DC-6A3B-4276-A861-7013FBFD9A59}" dt="2020-05-01T20:20:08.163" v="3"/>
          <ac:spMkLst>
            <pc:docMk/>
            <pc:sldMk cId="0" sldId="293"/>
            <ac:spMk id="3" creationId="{EAF0A288-926B-4586-B7EC-89ACDBC87D86}"/>
          </ac:spMkLst>
        </pc:spChg>
      </pc:sldChg>
      <pc:sldChg chg="addSp delSp modSp">
        <pc:chgData name="Utilisateur invité" userId="562e23f453436962" providerId="Windows Live" clId="Web-{E3A600DC-6A3B-4276-A861-7013FBFD9A59}" dt="2020-05-01T20:20:37.789" v="6"/>
        <pc:sldMkLst>
          <pc:docMk/>
          <pc:sldMk cId="0" sldId="294"/>
        </pc:sldMkLst>
        <pc:spChg chg="add mod">
          <ac:chgData name="Utilisateur invité" userId="562e23f453436962" providerId="Windows Live" clId="Web-{E3A600DC-6A3B-4276-A861-7013FBFD9A59}" dt="2020-05-01T20:20:08.163" v="3"/>
          <ac:spMkLst>
            <pc:docMk/>
            <pc:sldMk cId="0" sldId="294"/>
            <ac:spMk id="2" creationId="{83953F97-85B3-47B3-906B-4EC9EE7DEE5D}"/>
          </ac:spMkLst>
        </pc:spChg>
        <pc:spChg chg="mod">
          <ac:chgData name="Utilisateur invité" userId="562e23f453436962" providerId="Windows Live" clId="Web-{E3A600DC-6A3B-4276-A861-7013FBFD9A59}" dt="2020-05-01T20:20:37.789" v="6"/>
          <ac:spMkLst>
            <pc:docMk/>
            <pc:sldMk cId="0" sldId="294"/>
            <ac:spMk id="477" creationId="{00000000-0000-0000-0000-000000000000}"/>
          </ac:spMkLst>
        </pc:spChg>
        <pc:spChg chg="del">
          <ac:chgData name="Utilisateur invité" userId="562e23f453436962" providerId="Windows Live" clId="Web-{E3A600DC-6A3B-4276-A861-7013FBFD9A59}" dt="2020-05-01T20:19:41.773" v="2"/>
          <ac:spMkLst>
            <pc:docMk/>
            <pc:sldMk cId="0" sldId="294"/>
            <ac:spMk id="47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5"/>
        </pc:sldMkLst>
        <pc:spChg chg="add mod">
          <ac:chgData name="Utilisateur invité" userId="562e23f453436962" providerId="Windows Live" clId="Web-{E3A600DC-6A3B-4276-A861-7013FBFD9A59}" dt="2020-05-01T20:20:37.789" v="6"/>
          <ac:spMkLst>
            <pc:docMk/>
            <pc:sldMk cId="0" sldId="295"/>
            <ac:spMk id="2" creationId="{EDE054D1-40CC-4606-A873-41B5DD414BB8}"/>
          </ac:spMkLst>
        </pc:spChg>
        <pc:spChg chg="add mod">
          <ac:chgData name="Utilisateur invité" userId="562e23f453436962" providerId="Windows Live" clId="Web-{E3A600DC-6A3B-4276-A861-7013FBFD9A59}" dt="2020-05-01T20:20:08.163" v="3"/>
          <ac:spMkLst>
            <pc:docMk/>
            <pc:sldMk cId="0" sldId="295"/>
            <ac:spMk id="3" creationId="{1B27D24B-3467-4CB1-A0AF-4E44340FCA42}"/>
          </ac:spMkLst>
        </pc:spChg>
        <pc:spChg chg="del">
          <ac:chgData name="Utilisateur invité" userId="562e23f453436962" providerId="Windows Live" clId="Web-{E3A600DC-6A3B-4276-A861-7013FBFD9A59}" dt="2020-05-01T20:19:41.773" v="2"/>
          <ac:spMkLst>
            <pc:docMk/>
            <pc:sldMk cId="0" sldId="295"/>
            <ac:spMk id="48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6"/>
        </pc:sldMkLst>
        <pc:spChg chg="add mod">
          <ac:chgData name="Utilisateur invité" userId="562e23f453436962" providerId="Windows Live" clId="Web-{E3A600DC-6A3B-4276-A861-7013FBFD9A59}" dt="2020-05-01T20:20:08.163" v="3"/>
          <ac:spMkLst>
            <pc:docMk/>
            <pc:sldMk cId="0" sldId="296"/>
            <ac:spMk id="2" creationId="{3387F619-0507-432A-BF41-4673F21DBF9A}"/>
          </ac:spMkLst>
        </pc:spChg>
        <pc:spChg chg="mod">
          <ac:chgData name="Utilisateur invité" userId="562e23f453436962" providerId="Windows Live" clId="Web-{E3A600DC-6A3B-4276-A861-7013FBFD9A59}" dt="2020-05-01T20:20:37.789" v="6"/>
          <ac:spMkLst>
            <pc:docMk/>
            <pc:sldMk cId="0" sldId="296"/>
            <ac:spMk id="498" creationId="{00000000-0000-0000-0000-000000000000}"/>
          </ac:spMkLst>
        </pc:spChg>
        <pc:spChg chg="del">
          <ac:chgData name="Utilisateur invité" userId="562e23f453436962" providerId="Windows Live" clId="Web-{E3A600DC-6A3B-4276-A861-7013FBFD9A59}" dt="2020-05-01T20:19:41.773" v="2"/>
          <ac:spMkLst>
            <pc:docMk/>
            <pc:sldMk cId="0" sldId="296"/>
            <ac:spMk id="49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7"/>
        </pc:sldMkLst>
        <pc:spChg chg="add mod">
          <ac:chgData name="Utilisateur invité" userId="562e23f453436962" providerId="Windows Live" clId="Web-{E3A600DC-6A3B-4276-A861-7013FBFD9A59}" dt="2020-05-01T20:20:08.163" v="3"/>
          <ac:spMkLst>
            <pc:docMk/>
            <pc:sldMk cId="0" sldId="297"/>
            <ac:spMk id="2" creationId="{8CD4D8CA-863F-41D9-B09D-DCB19CAD0A5F}"/>
          </ac:spMkLst>
        </pc:spChg>
        <pc:spChg chg="mod">
          <ac:chgData name="Utilisateur invité" userId="562e23f453436962" providerId="Windows Live" clId="Web-{E3A600DC-6A3B-4276-A861-7013FBFD9A59}" dt="2020-05-01T20:20:37.789" v="6"/>
          <ac:spMkLst>
            <pc:docMk/>
            <pc:sldMk cId="0" sldId="297"/>
            <ac:spMk id="508" creationId="{00000000-0000-0000-0000-000000000000}"/>
          </ac:spMkLst>
        </pc:spChg>
        <pc:spChg chg="del">
          <ac:chgData name="Utilisateur invité" userId="562e23f453436962" providerId="Windows Live" clId="Web-{E3A600DC-6A3B-4276-A861-7013FBFD9A59}" dt="2020-05-01T20:19:41.773" v="2"/>
          <ac:spMkLst>
            <pc:docMk/>
            <pc:sldMk cId="0" sldId="297"/>
            <ac:spMk id="50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8"/>
        </pc:sldMkLst>
        <pc:spChg chg="add mod">
          <ac:chgData name="Utilisateur invité" userId="562e23f453436962" providerId="Windows Live" clId="Web-{E3A600DC-6A3B-4276-A861-7013FBFD9A59}" dt="2020-05-01T20:20:08.163" v="3"/>
          <ac:spMkLst>
            <pc:docMk/>
            <pc:sldMk cId="0" sldId="298"/>
            <ac:spMk id="2" creationId="{397911FC-BF06-462C-BD38-21F5CE416FEF}"/>
          </ac:spMkLst>
        </pc:spChg>
        <pc:spChg chg="mod">
          <ac:chgData name="Utilisateur invité" userId="562e23f453436962" providerId="Windows Live" clId="Web-{E3A600DC-6A3B-4276-A861-7013FBFD9A59}" dt="2020-05-01T20:20:37.789" v="6"/>
          <ac:spMkLst>
            <pc:docMk/>
            <pc:sldMk cId="0" sldId="298"/>
            <ac:spMk id="518" creationId="{00000000-0000-0000-0000-000000000000}"/>
          </ac:spMkLst>
        </pc:spChg>
        <pc:spChg chg="del">
          <ac:chgData name="Utilisateur invité" userId="562e23f453436962" providerId="Windows Live" clId="Web-{E3A600DC-6A3B-4276-A861-7013FBFD9A59}" dt="2020-05-01T20:19:41.773" v="2"/>
          <ac:spMkLst>
            <pc:docMk/>
            <pc:sldMk cId="0" sldId="298"/>
            <ac:spMk id="51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299"/>
        </pc:sldMkLst>
        <pc:spChg chg="add mod">
          <ac:chgData name="Utilisateur invité" userId="562e23f453436962" providerId="Windows Live" clId="Web-{E3A600DC-6A3B-4276-A861-7013FBFD9A59}" dt="2020-05-01T20:20:08.163" v="3"/>
          <ac:spMkLst>
            <pc:docMk/>
            <pc:sldMk cId="0" sldId="299"/>
            <ac:spMk id="2" creationId="{AD2CD046-62C8-4717-93A6-4E4459A6AB6B}"/>
          </ac:spMkLst>
        </pc:spChg>
        <pc:spChg chg="mod">
          <ac:chgData name="Utilisateur invité" userId="562e23f453436962" providerId="Windows Live" clId="Web-{E3A600DC-6A3B-4276-A861-7013FBFD9A59}" dt="2020-05-01T20:20:37.789" v="6"/>
          <ac:spMkLst>
            <pc:docMk/>
            <pc:sldMk cId="0" sldId="299"/>
            <ac:spMk id="530" creationId="{00000000-0000-0000-0000-000000000000}"/>
          </ac:spMkLst>
        </pc:spChg>
        <pc:spChg chg="del">
          <ac:chgData name="Utilisateur invité" userId="562e23f453436962" providerId="Windows Live" clId="Web-{E3A600DC-6A3B-4276-A861-7013FBFD9A59}" dt="2020-05-01T20:19:41.773" v="2"/>
          <ac:spMkLst>
            <pc:docMk/>
            <pc:sldMk cId="0" sldId="299"/>
            <ac:spMk id="53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0"/>
        </pc:sldMkLst>
        <pc:spChg chg="add mod">
          <ac:chgData name="Utilisateur invité" userId="562e23f453436962" providerId="Windows Live" clId="Web-{E3A600DC-6A3B-4276-A861-7013FBFD9A59}" dt="2020-05-01T20:20:08.163" v="3"/>
          <ac:spMkLst>
            <pc:docMk/>
            <pc:sldMk cId="0" sldId="300"/>
            <ac:spMk id="2" creationId="{67DCEF5A-EFEC-4FC4-9458-30A6A3C02BEA}"/>
          </ac:spMkLst>
        </pc:spChg>
        <pc:spChg chg="mod">
          <ac:chgData name="Utilisateur invité" userId="562e23f453436962" providerId="Windows Live" clId="Web-{E3A600DC-6A3B-4276-A861-7013FBFD9A59}" dt="2020-05-01T20:20:37.789" v="6"/>
          <ac:spMkLst>
            <pc:docMk/>
            <pc:sldMk cId="0" sldId="300"/>
            <ac:spMk id="542" creationId="{00000000-0000-0000-0000-000000000000}"/>
          </ac:spMkLst>
        </pc:spChg>
        <pc:spChg chg="del">
          <ac:chgData name="Utilisateur invité" userId="562e23f453436962" providerId="Windows Live" clId="Web-{E3A600DC-6A3B-4276-A861-7013FBFD9A59}" dt="2020-05-01T20:19:41.773" v="2"/>
          <ac:spMkLst>
            <pc:docMk/>
            <pc:sldMk cId="0" sldId="300"/>
            <ac:spMk id="54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1"/>
        </pc:sldMkLst>
        <pc:spChg chg="add mod">
          <ac:chgData name="Utilisateur invité" userId="562e23f453436962" providerId="Windows Live" clId="Web-{E3A600DC-6A3B-4276-A861-7013FBFD9A59}" dt="2020-05-01T20:20:08.163" v="3"/>
          <ac:spMkLst>
            <pc:docMk/>
            <pc:sldMk cId="0" sldId="301"/>
            <ac:spMk id="2" creationId="{DF983861-B742-4C8F-8D2D-A5492F405B6F}"/>
          </ac:spMkLst>
        </pc:spChg>
        <pc:spChg chg="mod">
          <ac:chgData name="Utilisateur invité" userId="562e23f453436962" providerId="Windows Live" clId="Web-{E3A600DC-6A3B-4276-A861-7013FBFD9A59}" dt="2020-05-01T20:20:37.789" v="6"/>
          <ac:spMkLst>
            <pc:docMk/>
            <pc:sldMk cId="0" sldId="301"/>
            <ac:spMk id="552" creationId="{00000000-0000-0000-0000-000000000000}"/>
          </ac:spMkLst>
        </pc:spChg>
        <pc:spChg chg="del">
          <ac:chgData name="Utilisateur invité" userId="562e23f453436962" providerId="Windows Live" clId="Web-{E3A600DC-6A3B-4276-A861-7013FBFD9A59}" dt="2020-05-01T20:19:41.773" v="2"/>
          <ac:spMkLst>
            <pc:docMk/>
            <pc:sldMk cId="0" sldId="301"/>
            <ac:spMk id="55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2"/>
        </pc:sldMkLst>
        <pc:spChg chg="add mod">
          <ac:chgData name="Utilisateur invité" userId="562e23f453436962" providerId="Windows Live" clId="Web-{E3A600DC-6A3B-4276-A861-7013FBFD9A59}" dt="2020-05-01T20:20:08.163" v="3"/>
          <ac:spMkLst>
            <pc:docMk/>
            <pc:sldMk cId="0" sldId="302"/>
            <ac:spMk id="2" creationId="{88C5C482-D89C-49F1-9FAC-56440B427880}"/>
          </ac:spMkLst>
        </pc:spChg>
        <pc:spChg chg="mod">
          <ac:chgData name="Utilisateur invité" userId="562e23f453436962" providerId="Windows Live" clId="Web-{E3A600DC-6A3B-4276-A861-7013FBFD9A59}" dt="2020-05-01T20:20:37.789" v="6"/>
          <ac:spMkLst>
            <pc:docMk/>
            <pc:sldMk cId="0" sldId="302"/>
            <ac:spMk id="562" creationId="{00000000-0000-0000-0000-000000000000}"/>
          </ac:spMkLst>
        </pc:spChg>
        <pc:spChg chg="del">
          <ac:chgData name="Utilisateur invité" userId="562e23f453436962" providerId="Windows Live" clId="Web-{E3A600DC-6A3B-4276-A861-7013FBFD9A59}" dt="2020-05-01T20:19:41.773" v="2"/>
          <ac:spMkLst>
            <pc:docMk/>
            <pc:sldMk cId="0" sldId="302"/>
            <ac:spMk id="5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3"/>
        </pc:sldMkLst>
        <pc:spChg chg="add mod">
          <ac:chgData name="Utilisateur invité" userId="562e23f453436962" providerId="Windows Live" clId="Web-{E3A600DC-6A3B-4276-A861-7013FBFD9A59}" dt="2020-05-01T20:20:08.163" v="3"/>
          <ac:spMkLst>
            <pc:docMk/>
            <pc:sldMk cId="0" sldId="303"/>
            <ac:spMk id="2" creationId="{5900D253-2D38-4A46-9EC2-956057FFEAF0}"/>
          </ac:spMkLst>
        </pc:spChg>
        <pc:spChg chg="mod">
          <ac:chgData name="Utilisateur invité" userId="562e23f453436962" providerId="Windows Live" clId="Web-{E3A600DC-6A3B-4276-A861-7013FBFD9A59}" dt="2020-05-01T20:20:37.789" v="6"/>
          <ac:spMkLst>
            <pc:docMk/>
            <pc:sldMk cId="0" sldId="303"/>
            <ac:spMk id="572" creationId="{00000000-0000-0000-0000-000000000000}"/>
          </ac:spMkLst>
        </pc:spChg>
        <pc:spChg chg="del">
          <ac:chgData name="Utilisateur invité" userId="562e23f453436962" providerId="Windows Live" clId="Web-{E3A600DC-6A3B-4276-A861-7013FBFD9A59}" dt="2020-05-01T20:19:41.773" v="2"/>
          <ac:spMkLst>
            <pc:docMk/>
            <pc:sldMk cId="0" sldId="303"/>
            <ac:spMk id="57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4"/>
        </pc:sldMkLst>
        <pc:spChg chg="add mod">
          <ac:chgData name="Utilisateur invité" userId="562e23f453436962" providerId="Windows Live" clId="Web-{E3A600DC-6A3B-4276-A861-7013FBFD9A59}" dt="2020-05-01T20:20:08.163" v="3"/>
          <ac:spMkLst>
            <pc:docMk/>
            <pc:sldMk cId="0" sldId="304"/>
            <ac:spMk id="2" creationId="{FA4F3BA3-CD9C-4494-9E7C-082E109A7555}"/>
          </ac:spMkLst>
        </pc:spChg>
        <pc:spChg chg="mod">
          <ac:chgData name="Utilisateur invité" userId="562e23f453436962" providerId="Windows Live" clId="Web-{E3A600DC-6A3B-4276-A861-7013FBFD9A59}" dt="2020-05-01T20:20:37.789" v="6"/>
          <ac:spMkLst>
            <pc:docMk/>
            <pc:sldMk cId="0" sldId="304"/>
            <ac:spMk id="582" creationId="{00000000-0000-0000-0000-000000000000}"/>
          </ac:spMkLst>
        </pc:spChg>
        <pc:spChg chg="del">
          <ac:chgData name="Utilisateur invité" userId="562e23f453436962" providerId="Windows Live" clId="Web-{E3A600DC-6A3B-4276-A861-7013FBFD9A59}" dt="2020-05-01T20:19:41.773" v="2"/>
          <ac:spMkLst>
            <pc:docMk/>
            <pc:sldMk cId="0" sldId="304"/>
            <ac:spMk id="58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5"/>
        </pc:sldMkLst>
        <pc:spChg chg="add mod">
          <ac:chgData name="Utilisateur invité" userId="562e23f453436962" providerId="Windows Live" clId="Web-{E3A600DC-6A3B-4276-A861-7013FBFD9A59}" dt="2020-05-01T20:20:08.163" v="3"/>
          <ac:spMkLst>
            <pc:docMk/>
            <pc:sldMk cId="0" sldId="305"/>
            <ac:spMk id="2" creationId="{E4B9BCC5-DCA9-49CE-8DA8-EE13A1087FD6}"/>
          </ac:spMkLst>
        </pc:spChg>
        <pc:spChg chg="mod">
          <ac:chgData name="Utilisateur invité" userId="562e23f453436962" providerId="Windows Live" clId="Web-{E3A600DC-6A3B-4276-A861-7013FBFD9A59}" dt="2020-05-01T20:20:37.789" v="6"/>
          <ac:spMkLst>
            <pc:docMk/>
            <pc:sldMk cId="0" sldId="305"/>
            <ac:spMk id="593" creationId="{00000000-0000-0000-0000-000000000000}"/>
          </ac:spMkLst>
        </pc:spChg>
        <pc:spChg chg="del">
          <ac:chgData name="Utilisateur invité" userId="562e23f453436962" providerId="Windows Live" clId="Web-{E3A600DC-6A3B-4276-A861-7013FBFD9A59}" dt="2020-05-01T20:19:41.773" v="2"/>
          <ac:spMkLst>
            <pc:docMk/>
            <pc:sldMk cId="0" sldId="305"/>
            <ac:spMk id="59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6"/>
        </pc:sldMkLst>
        <pc:spChg chg="add mod">
          <ac:chgData name="Utilisateur invité" userId="562e23f453436962" providerId="Windows Live" clId="Web-{E3A600DC-6A3B-4276-A861-7013FBFD9A59}" dt="2020-05-01T20:20:08.163" v="3"/>
          <ac:spMkLst>
            <pc:docMk/>
            <pc:sldMk cId="0" sldId="306"/>
            <ac:spMk id="4" creationId="{0316D6E3-DDF9-40BB-9215-251D93436A2E}"/>
          </ac:spMkLst>
        </pc:spChg>
        <pc:spChg chg="mod">
          <ac:chgData name="Utilisateur invité" userId="562e23f453436962" providerId="Windows Live" clId="Web-{E3A600DC-6A3B-4276-A861-7013FBFD9A59}" dt="2020-05-01T20:20:37.789" v="6"/>
          <ac:spMkLst>
            <pc:docMk/>
            <pc:sldMk cId="0" sldId="306"/>
            <ac:spMk id="603" creationId="{00000000-0000-0000-0000-000000000000}"/>
          </ac:spMkLst>
        </pc:spChg>
        <pc:spChg chg="del">
          <ac:chgData name="Utilisateur invité" userId="562e23f453436962" providerId="Windows Live" clId="Web-{E3A600DC-6A3B-4276-A861-7013FBFD9A59}" dt="2020-05-01T20:19:41.773" v="2"/>
          <ac:spMkLst>
            <pc:docMk/>
            <pc:sldMk cId="0" sldId="306"/>
            <ac:spMk id="60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8"/>
        </pc:sldMkLst>
        <pc:spChg chg="add mod">
          <ac:chgData name="Utilisateur invité" userId="562e23f453436962" providerId="Windows Live" clId="Web-{E3A600DC-6A3B-4276-A861-7013FBFD9A59}" dt="2020-05-01T20:20:08.163" v="3"/>
          <ac:spMkLst>
            <pc:docMk/>
            <pc:sldMk cId="0" sldId="308"/>
            <ac:spMk id="2" creationId="{CEE46852-9844-4B1D-9C5B-5CDC92E21845}"/>
          </ac:spMkLst>
        </pc:spChg>
        <pc:spChg chg="mod">
          <ac:chgData name="Utilisateur invité" userId="562e23f453436962" providerId="Windows Live" clId="Web-{E3A600DC-6A3B-4276-A861-7013FBFD9A59}" dt="2020-05-01T20:20:37.789" v="6"/>
          <ac:spMkLst>
            <pc:docMk/>
            <pc:sldMk cId="0" sldId="308"/>
            <ac:spMk id="623" creationId="{00000000-0000-0000-0000-000000000000}"/>
          </ac:spMkLst>
        </pc:spChg>
        <pc:spChg chg="del">
          <ac:chgData name="Utilisateur invité" userId="562e23f453436962" providerId="Windows Live" clId="Web-{E3A600DC-6A3B-4276-A861-7013FBFD9A59}" dt="2020-05-01T20:19:41.773" v="2"/>
          <ac:spMkLst>
            <pc:docMk/>
            <pc:sldMk cId="0" sldId="308"/>
            <ac:spMk id="62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09"/>
        </pc:sldMkLst>
        <pc:spChg chg="add mod">
          <ac:chgData name="Utilisateur invité" userId="562e23f453436962" providerId="Windows Live" clId="Web-{E3A600DC-6A3B-4276-A861-7013FBFD9A59}" dt="2020-05-01T20:20:08.163" v="3"/>
          <ac:spMkLst>
            <pc:docMk/>
            <pc:sldMk cId="0" sldId="309"/>
            <ac:spMk id="2" creationId="{905C5E1C-379A-4247-B24C-87104A582C78}"/>
          </ac:spMkLst>
        </pc:spChg>
        <pc:spChg chg="mod">
          <ac:chgData name="Utilisateur invité" userId="562e23f453436962" providerId="Windows Live" clId="Web-{E3A600DC-6A3B-4276-A861-7013FBFD9A59}" dt="2020-05-01T20:20:37.789" v="6"/>
          <ac:spMkLst>
            <pc:docMk/>
            <pc:sldMk cId="0" sldId="309"/>
            <ac:spMk id="633" creationId="{00000000-0000-0000-0000-000000000000}"/>
          </ac:spMkLst>
        </pc:spChg>
        <pc:spChg chg="del">
          <ac:chgData name="Utilisateur invité" userId="562e23f453436962" providerId="Windows Live" clId="Web-{E3A600DC-6A3B-4276-A861-7013FBFD9A59}" dt="2020-05-01T20:19:41.773" v="2"/>
          <ac:spMkLst>
            <pc:docMk/>
            <pc:sldMk cId="0" sldId="309"/>
            <ac:spMk id="63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0"/>
        </pc:sldMkLst>
        <pc:spChg chg="add mod">
          <ac:chgData name="Utilisateur invité" userId="562e23f453436962" providerId="Windows Live" clId="Web-{E3A600DC-6A3B-4276-A861-7013FBFD9A59}" dt="2020-05-01T20:20:08.163" v="3"/>
          <ac:spMkLst>
            <pc:docMk/>
            <pc:sldMk cId="0" sldId="310"/>
            <ac:spMk id="2" creationId="{3B48E763-2187-460E-9F5B-6E34A09B715E}"/>
          </ac:spMkLst>
        </pc:spChg>
        <pc:spChg chg="mod">
          <ac:chgData name="Utilisateur invité" userId="562e23f453436962" providerId="Windows Live" clId="Web-{E3A600DC-6A3B-4276-A861-7013FBFD9A59}" dt="2020-05-01T20:20:37.789" v="6"/>
          <ac:spMkLst>
            <pc:docMk/>
            <pc:sldMk cId="0" sldId="310"/>
            <ac:spMk id="642" creationId="{00000000-0000-0000-0000-000000000000}"/>
          </ac:spMkLst>
        </pc:spChg>
        <pc:spChg chg="del">
          <ac:chgData name="Utilisateur invité" userId="562e23f453436962" providerId="Windows Live" clId="Web-{E3A600DC-6A3B-4276-A861-7013FBFD9A59}" dt="2020-05-01T20:19:41.773" v="2"/>
          <ac:spMkLst>
            <pc:docMk/>
            <pc:sldMk cId="0" sldId="310"/>
            <ac:spMk id="64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1"/>
        </pc:sldMkLst>
        <pc:spChg chg="add mod">
          <ac:chgData name="Utilisateur invité" userId="562e23f453436962" providerId="Windows Live" clId="Web-{E3A600DC-6A3B-4276-A861-7013FBFD9A59}" dt="2020-05-01T20:20:08.163" v="3"/>
          <ac:spMkLst>
            <pc:docMk/>
            <pc:sldMk cId="0" sldId="311"/>
            <ac:spMk id="3" creationId="{6F3DE99D-7C62-4064-BC0D-B26CFF99A692}"/>
          </ac:spMkLst>
        </pc:spChg>
        <pc:spChg chg="mod">
          <ac:chgData name="Utilisateur invité" userId="562e23f453436962" providerId="Windows Live" clId="Web-{E3A600DC-6A3B-4276-A861-7013FBFD9A59}" dt="2020-05-01T20:20:37.789" v="6"/>
          <ac:spMkLst>
            <pc:docMk/>
            <pc:sldMk cId="0" sldId="311"/>
            <ac:spMk id="653" creationId="{00000000-0000-0000-0000-000000000000}"/>
          </ac:spMkLst>
        </pc:spChg>
        <pc:spChg chg="del">
          <ac:chgData name="Utilisateur invité" userId="562e23f453436962" providerId="Windows Live" clId="Web-{E3A600DC-6A3B-4276-A861-7013FBFD9A59}" dt="2020-05-01T20:19:41.773" v="2"/>
          <ac:spMkLst>
            <pc:docMk/>
            <pc:sldMk cId="0" sldId="311"/>
            <ac:spMk id="65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2"/>
        </pc:sldMkLst>
        <pc:spChg chg="add mod">
          <ac:chgData name="Utilisateur invité" userId="562e23f453436962" providerId="Windows Live" clId="Web-{E3A600DC-6A3B-4276-A861-7013FBFD9A59}" dt="2020-05-01T20:20:08.163" v="3"/>
          <ac:spMkLst>
            <pc:docMk/>
            <pc:sldMk cId="0" sldId="312"/>
            <ac:spMk id="3" creationId="{5D487643-93CE-41A9-A654-AC4C2A0EEFF3}"/>
          </ac:spMkLst>
        </pc:spChg>
        <pc:spChg chg="mod">
          <ac:chgData name="Utilisateur invité" userId="562e23f453436962" providerId="Windows Live" clId="Web-{E3A600DC-6A3B-4276-A861-7013FBFD9A59}" dt="2020-05-01T20:20:37.789" v="6"/>
          <ac:spMkLst>
            <pc:docMk/>
            <pc:sldMk cId="0" sldId="312"/>
            <ac:spMk id="662" creationId="{00000000-0000-0000-0000-000000000000}"/>
          </ac:spMkLst>
        </pc:spChg>
        <pc:spChg chg="del">
          <ac:chgData name="Utilisateur invité" userId="562e23f453436962" providerId="Windows Live" clId="Web-{E3A600DC-6A3B-4276-A861-7013FBFD9A59}" dt="2020-05-01T20:19:41.773" v="2"/>
          <ac:spMkLst>
            <pc:docMk/>
            <pc:sldMk cId="0" sldId="312"/>
            <ac:spMk id="6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3"/>
        </pc:sldMkLst>
        <pc:spChg chg="add mod">
          <ac:chgData name="Utilisateur invité" userId="562e23f453436962" providerId="Windows Live" clId="Web-{E3A600DC-6A3B-4276-A861-7013FBFD9A59}" dt="2020-05-01T20:20:08.163" v="3"/>
          <ac:spMkLst>
            <pc:docMk/>
            <pc:sldMk cId="0" sldId="313"/>
            <ac:spMk id="2" creationId="{C15E9A43-9033-4BA3-A29F-4A7AA22CFD4E}"/>
          </ac:spMkLst>
        </pc:spChg>
        <pc:spChg chg="mod">
          <ac:chgData name="Utilisateur invité" userId="562e23f453436962" providerId="Windows Live" clId="Web-{E3A600DC-6A3B-4276-A861-7013FBFD9A59}" dt="2020-05-01T20:20:37.789" v="6"/>
          <ac:spMkLst>
            <pc:docMk/>
            <pc:sldMk cId="0" sldId="313"/>
            <ac:spMk id="672" creationId="{00000000-0000-0000-0000-000000000000}"/>
          </ac:spMkLst>
        </pc:spChg>
        <pc:spChg chg="del">
          <ac:chgData name="Utilisateur invité" userId="562e23f453436962" providerId="Windows Live" clId="Web-{E3A600DC-6A3B-4276-A861-7013FBFD9A59}" dt="2020-05-01T20:19:41.773" v="2"/>
          <ac:spMkLst>
            <pc:docMk/>
            <pc:sldMk cId="0" sldId="313"/>
            <ac:spMk id="67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4"/>
        </pc:sldMkLst>
        <pc:spChg chg="add mod">
          <ac:chgData name="Utilisateur invité" userId="562e23f453436962" providerId="Windows Live" clId="Web-{E3A600DC-6A3B-4276-A861-7013FBFD9A59}" dt="2020-05-01T20:20:08.163" v="3"/>
          <ac:spMkLst>
            <pc:docMk/>
            <pc:sldMk cId="0" sldId="314"/>
            <ac:spMk id="2" creationId="{E082E5CB-EDBF-49B7-8AA1-FCCDFBB5F608}"/>
          </ac:spMkLst>
        </pc:spChg>
        <pc:spChg chg="mod">
          <ac:chgData name="Utilisateur invité" userId="562e23f453436962" providerId="Windows Live" clId="Web-{E3A600DC-6A3B-4276-A861-7013FBFD9A59}" dt="2020-05-01T20:20:37.789" v="6"/>
          <ac:spMkLst>
            <pc:docMk/>
            <pc:sldMk cId="0" sldId="314"/>
            <ac:spMk id="683" creationId="{00000000-0000-0000-0000-000000000000}"/>
          </ac:spMkLst>
        </pc:spChg>
        <pc:spChg chg="del">
          <ac:chgData name="Utilisateur invité" userId="562e23f453436962" providerId="Windows Live" clId="Web-{E3A600DC-6A3B-4276-A861-7013FBFD9A59}" dt="2020-05-01T20:19:41.773" v="2"/>
          <ac:spMkLst>
            <pc:docMk/>
            <pc:sldMk cId="0" sldId="314"/>
            <ac:spMk id="68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5"/>
        </pc:sldMkLst>
        <pc:spChg chg="add mod">
          <ac:chgData name="Utilisateur invité" userId="562e23f453436962" providerId="Windows Live" clId="Web-{E3A600DC-6A3B-4276-A861-7013FBFD9A59}" dt="2020-05-01T20:20:08.163" v="3"/>
          <ac:spMkLst>
            <pc:docMk/>
            <pc:sldMk cId="0" sldId="315"/>
            <ac:spMk id="2" creationId="{C98914BA-5837-4BF6-8E1D-A2307E0BB41E}"/>
          </ac:spMkLst>
        </pc:spChg>
        <pc:spChg chg="mod">
          <ac:chgData name="Utilisateur invité" userId="562e23f453436962" providerId="Windows Live" clId="Web-{E3A600DC-6A3B-4276-A861-7013FBFD9A59}" dt="2020-05-01T20:20:37.789" v="6"/>
          <ac:spMkLst>
            <pc:docMk/>
            <pc:sldMk cId="0" sldId="315"/>
            <ac:spMk id="692" creationId="{00000000-0000-0000-0000-000000000000}"/>
          </ac:spMkLst>
        </pc:spChg>
        <pc:spChg chg="del">
          <ac:chgData name="Utilisateur invité" userId="562e23f453436962" providerId="Windows Live" clId="Web-{E3A600DC-6A3B-4276-A861-7013FBFD9A59}" dt="2020-05-01T20:19:41.773" v="2"/>
          <ac:spMkLst>
            <pc:docMk/>
            <pc:sldMk cId="0" sldId="315"/>
            <ac:spMk id="69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6"/>
        </pc:sldMkLst>
        <pc:spChg chg="add mod">
          <ac:chgData name="Utilisateur invité" userId="562e23f453436962" providerId="Windows Live" clId="Web-{E3A600DC-6A3B-4276-A861-7013FBFD9A59}" dt="2020-05-01T20:20:08.163" v="3"/>
          <ac:spMkLst>
            <pc:docMk/>
            <pc:sldMk cId="0" sldId="316"/>
            <ac:spMk id="2" creationId="{C7989E17-67E9-4C3C-AA55-849FC28C6076}"/>
          </ac:spMkLst>
        </pc:spChg>
        <pc:spChg chg="mod">
          <ac:chgData name="Utilisateur invité" userId="562e23f453436962" providerId="Windows Live" clId="Web-{E3A600DC-6A3B-4276-A861-7013FBFD9A59}" dt="2020-05-01T20:20:37.789" v="6"/>
          <ac:spMkLst>
            <pc:docMk/>
            <pc:sldMk cId="0" sldId="316"/>
            <ac:spMk id="700" creationId="{00000000-0000-0000-0000-000000000000}"/>
          </ac:spMkLst>
        </pc:spChg>
        <pc:spChg chg="del">
          <ac:chgData name="Utilisateur invité" userId="562e23f453436962" providerId="Windows Live" clId="Web-{E3A600DC-6A3B-4276-A861-7013FBFD9A59}" dt="2020-05-01T20:19:41.773" v="2"/>
          <ac:spMkLst>
            <pc:docMk/>
            <pc:sldMk cId="0" sldId="316"/>
            <ac:spMk id="70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7"/>
        </pc:sldMkLst>
        <pc:spChg chg="add mod">
          <ac:chgData name="Utilisateur invité" userId="562e23f453436962" providerId="Windows Live" clId="Web-{E3A600DC-6A3B-4276-A861-7013FBFD9A59}" dt="2020-05-01T20:20:08.163" v="3"/>
          <ac:spMkLst>
            <pc:docMk/>
            <pc:sldMk cId="0" sldId="317"/>
            <ac:spMk id="2" creationId="{9CB3CDF5-61FF-40DB-AA32-D62B37D3BA11}"/>
          </ac:spMkLst>
        </pc:spChg>
        <pc:spChg chg="mod">
          <ac:chgData name="Utilisateur invité" userId="562e23f453436962" providerId="Windows Live" clId="Web-{E3A600DC-6A3B-4276-A861-7013FBFD9A59}" dt="2020-05-01T20:20:37.789" v="6"/>
          <ac:spMkLst>
            <pc:docMk/>
            <pc:sldMk cId="0" sldId="317"/>
            <ac:spMk id="709" creationId="{00000000-0000-0000-0000-000000000000}"/>
          </ac:spMkLst>
        </pc:spChg>
        <pc:spChg chg="del">
          <ac:chgData name="Utilisateur invité" userId="562e23f453436962" providerId="Windows Live" clId="Web-{E3A600DC-6A3B-4276-A861-7013FBFD9A59}" dt="2020-05-01T20:19:41.773" v="2"/>
          <ac:spMkLst>
            <pc:docMk/>
            <pc:sldMk cId="0" sldId="317"/>
            <ac:spMk id="71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8"/>
        </pc:sldMkLst>
        <pc:spChg chg="add mod">
          <ac:chgData name="Utilisateur invité" userId="562e23f453436962" providerId="Windows Live" clId="Web-{E3A600DC-6A3B-4276-A861-7013FBFD9A59}" dt="2020-05-01T20:20:08.163" v="3"/>
          <ac:spMkLst>
            <pc:docMk/>
            <pc:sldMk cId="0" sldId="318"/>
            <ac:spMk id="2" creationId="{7A63F194-5C8E-467A-BF88-B51EDA64D4E8}"/>
          </ac:spMkLst>
        </pc:spChg>
        <pc:spChg chg="mod">
          <ac:chgData name="Utilisateur invité" userId="562e23f453436962" providerId="Windows Live" clId="Web-{E3A600DC-6A3B-4276-A861-7013FBFD9A59}" dt="2020-05-01T20:20:37.789" v="6"/>
          <ac:spMkLst>
            <pc:docMk/>
            <pc:sldMk cId="0" sldId="318"/>
            <ac:spMk id="719" creationId="{00000000-0000-0000-0000-000000000000}"/>
          </ac:spMkLst>
        </pc:spChg>
        <pc:spChg chg="del">
          <ac:chgData name="Utilisateur invité" userId="562e23f453436962" providerId="Windows Live" clId="Web-{E3A600DC-6A3B-4276-A861-7013FBFD9A59}" dt="2020-05-01T20:19:41.773" v="2"/>
          <ac:spMkLst>
            <pc:docMk/>
            <pc:sldMk cId="0" sldId="318"/>
            <ac:spMk id="72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19"/>
        </pc:sldMkLst>
        <pc:spChg chg="add mod">
          <ac:chgData name="Utilisateur invité" userId="562e23f453436962" providerId="Windows Live" clId="Web-{E3A600DC-6A3B-4276-A861-7013FBFD9A59}" dt="2020-05-01T20:20:08.163" v="3"/>
          <ac:spMkLst>
            <pc:docMk/>
            <pc:sldMk cId="0" sldId="319"/>
            <ac:spMk id="2" creationId="{CC296462-DB18-4138-8BFC-F38E6F5ACB95}"/>
          </ac:spMkLst>
        </pc:spChg>
        <pc:spChg chg="mod">
          <ac:chgData name="Utilisateur invité" userId="562e23f453436962" providerId="Windows Live" clId="Web-{E3A600DC-6A3B-4276-A861-7013FBFD9A59}" dt="2020-05-01T20:20:37.789" v="6"/>
          <ac:spMkLst>
            <pc:docMk/>
            <pc:sldMk cId="0" sldId="319"/>
            <ac:spMk id="731" creationId="{00000000-0000-0000-0000-000000000000}"/>
          </ac:spMkLst>
        </pc:spChg>
        <pc:spChg chg="del">
          <ac:chgData name="Utilisateur invité" userId="562e23f453436962" providerId="Windows Live" clId="Web-{E3A600DC-6A3B-4276-A861-7013FBFD9A59}" dt="2020-05-01T20:19:41.773" v="2"/>
          <ac:spMkLst>
            <pc:docMk/>
            <pc:sldMk cId="0" sldId="319"/>
            <ac:spMk id="73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0"/>
        </pc:sldMkLst>
        <pc:spChg chg="add mod">
          <ac:chgData name="Utilisateur invité" userId="562e23f453436962" providerId="Windows Live" clId="Web-{E3A600DC-6A3B-4276-A861-7013FBFD9A59}" dt="2020-05-01T20:20:08.163" v="3"/>
          <ac:spMkLst>
            <pc:docMk/>
            <pc:sldMk cId="0" sldId="320"/>
            <ac:spMk id="2" creationId="{46C258AF-BA18-4698-8319-84657A50466C}"/>
          </ac:spMkLst>
        </pc:spChg>
        <pc:spChg chg="mod">
          <ac:chgData name="Utilisateur invité" userId="562e23f453436962" providerId="Windows Live" clId="Web-{E3A600DC-6A3B-4276-A861-7013FBFD9A59}" dt="2020-05-01T20:20:37.789" v="6"/>
          <ac:spMkLst>
            <pc:docMk/>
            <pc:sldMk cId="0" sldId="320"/>
            <ac:spMk id="742" creationId="{00000000-0000-0000-0000-000000000000}"/>
          </ac:spMkLst>
        </pc:spChg>
        <pc:spChg chg="del">
          <ac:chgData name="Utilisateur invité" userId="562e23f453436962" providerId="Windows Live" clId="Web-{E3A600DC-6A3B-4276-A861-7013FBFD9A59}" dt="2020-05-01T20:19:41.773" v="2"/>
          <ac:spMkLst>
            <pc:docMk/>
            <pc:sldMk cId="0" sldId="320"/>
            <ac:spMk id="74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1"/>
        </pc:sldMkLst>
        <pc:spChg chg="add mod">
          <ac:chgData name="Utilisateur invité" userId="562e23f453436962" providerId="Windows Live" clId="Web-{E3A600DC-6A3B-4276-A861-7013FBFD9A59}" dt="2020-05-01T20:20:08.163" v="3"/>
          <ac:spMkLst>
            <pc:docMk/>
            <pc:sldMk cId="0" sldId="321"/>
            <ac:spMk id="2" creationId="{533E6ADD-CCC1-4B91-B6DE-934B7F93F797}"/>
          </ac:spMkLst>
        </pc:spChg>
        <pc:spChg chg="mod">
          <ac:chgData name="Utilisateur invité" userId="562e23f453436962" providerId="Windows Live" clId="Web-{E3A600DC-6A3B-4276-A861-7013FBFD9A59}" dt="2020-05-01T20:20:37.789" v="6"/>
          <ac:spMkLst>
            <pc:docMk/>
            <pc:sldMk cId="0" sldId="321"/>
            <ac:spMk id="754" creationId="{00000000-0000-0000-0000-000000000000}"/>
          </ac:spMkLst>
        </pc:spChg>
        <pc:spChg chg="del">
          <ac:chgData name="Utilisateur invité" userId="562e23f453436962" providerId="Windows Live" clId="Web-{E3A600DC-6A3B-4276-A861-7013FBFD9A59}" dt="2020-05-01T20:19:41.773" v="2"/>
          <ac:spMkLst>
            <pc:docMk/>
            <pc:sldMk cId="0" sldId="321"/>
            <ac:spMk id="75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2"/>
        </pc:sldMkLst>
        <pc:spChg chg="add mod">
          <ac:chgData name="Utilisateur invité" userId="562e23f453436962" providerId="Windows Live" clId="Web-{E3A600DC-6A3B-4276-A861-7013FBFD9A59}" dt="2020-05-01T20:20:08.163" v="3"/>
          <ac:spMkLst>
            <pc:docMk/>
            <pc:sldMk cId="0" sldId="322"/>
            <ac:spMk id="3" creationId="{534CA794-7471-43B4-8ADF-B85AE3FA5CAC}"/>
          </ac:spMkLst>
        </pc:spChg>
        <pc:spChg chg="mod">
          <ac:chgData name="Utilisateur invité" userId="562e23f453436962" providerId="Windows Live" clId="Web-{E3A600DC-6A3B-4276-A861-7013FBFD9A59}" dt="2020-05-01T20:20:37.789" v="6"/>
          <ac:spMkLst>
            <pc:docMk/>
            <pc:sldMk cId="0" sldId="322"/>
            <ac:spMk id="767" creationId="{00000000-0000-0000-0000-000000000000}"/>
          </ac:spMkLst>
        </pc:spChg>
        <pc:spChg chg="del">
          <ac:chgData name="Utilisateur invité" userId="562e23f453436962" providerId="Windows Live" clId="Web-{E3A600DC-6A3B-4276-A861-7013FBFD9A59}" dt="2020-05-01T20:19:41.773" v="2"/>
          <ac:spMkLst>
            <pc:docMk/>
            <pc:sldMk cId="0" sldId="322"/>
            <ac:spMk id="76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3"/>
        </pc:sldMkLst>
        <pc:spChg chg="add mod">
          <ac:chgData name="Utilisateur invité" userId="562e23f453436962" providerId="Windows Live" clId="Web-{E3A600DC-6A3B-4276-A861-7013FBFD9A59}" dt="2020-05-01T20:20:08.163" v="3"/>
          <ac:spMkLst>
            <pc:docMk/>
            <pc:sldMk cId="0" sldId="323"/>
            <ac:spMk id="3" creationId="{DFD09059-B989-4272-A017-3CAEEF269847}"/>
          </ac:spMkLst>
        </pc:spChg>
        <pc:spChg chg="mod">
          <ac:chgData name="Utilisateur invité" userId="562e23f453436962" providerId="Windows Live" clId="Web-{E3A600DC-6A3B-4276-A861-7013FBFD9A59}" dt="2020-05-01T20:20:37.789" v="6"/>
          <ac:spMkLst>
            <pc:docMk/>
            <pc:sldMk cId="0" sldId="323"/>
            <ac:spMk id="779" creationId="{00000000-0000-0000-0000-000000000000}"/>
          </ac:spMkLst>
        </pc:spChg>
        <pc:spChg chg="del">
          <ac:chgData name="Utilisateur invité" userId="562e23f453436962" providerId="Windows Live" clId="Web-{E3A600DC-6A3B-4276-A861-7013FBFD9A59}" dt="2020-05-01T20:19:41.773" v="2"/>
          <ac:spMkLst>
            <pc:docMk/>
            <pc:sldMk cId="0" sldId="323"/>
            <ac:spMk id="78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4"/>
        </pc:sldMkLst>
        <pc:spChg chg="add mod">
          <ac:chgData name="Utilisateur invité" userId="562e23f453436962" providerId="Windows Live" clId="Web-{E3A600DC-6A3B-4276-A861-7013FBFD9A59}" dt="2020-05-01T20:20:08.163" v="3"/>
          <ac:spMkLst>
            <pc:docMk/>
            <pc:sldMk cId="0" sldId="324"/>
            <ac:spMk id="2" creationId="{C6AF6175-60B6-4F9A-9A0A-F904EE72A2F7}"/>
          </ac:spMkLst>
        </pc:spChg>
        <pc:spChg chg="mod">
          <ac:chgData name="Utilisateur invité" userId="562e23f453436962" providerId="Windows Live" clId="Web-{E3A600DC-6A3B-4276-A861-7013FBFD9A59}" dt="2020-05-01T20:20:37.789" v="6"/>
          <ac:spMkLst>
            <pc:docMk/>
            <pc:sldMk cId="0" sldId="324"/>
            <ac:spMk id="789" creationId="{00000000-0000-0000-0000-000000000000}"/>
          </ac:spMkLst>
        </pc:spChg>
        <pc:spChg chg="del">
          <ac:chgData name="Utilisateur invité" userId="562e23f453436962" providerId="Windows Live" clId="Web-{E3A600DC-6A3B-4276-A861-7013FBFD9A59}" dt="2020-05-01T20:19:41.773" v="2"/>
          <ac:spMkLst>
            <pc:docMk/>
            <pc:sldMk cId="0" sldId="324"/>
            <ac:spMk id="79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6"/>
        </pc:sldMkLst>
        <pc:spChg chg="add mod">
          <ac:chgData name="Utilisateur invité" userId="562e23f453436962" providerId="Windows Live" clId="Web-{E3A600DC-6A3B-4276-A861-7013FBFD9A59}" dt="2020-05-01T20:20:08.163" v="3"/>
          <ac:spMkLst>
            <pc:docMk/>
            <pc:sldMk cId="0" sldId="326"/>
            <ac:spMk id="2" creationId="{752845E9-47D6-4B8A-9016-6E90CEAEEBC0}"/>
          </ac:spMkLst>
        </pc:spChg>
        <pc:spChg chg="mod">
          <ac:chgData name="Utilisateur invité" userId="562e23f453436962" providerId="Windows Live" clId="Web-{E3A600DC-6A3B-4276-A861-7013FBFD9A59}" dt="2020-05-01T20:20:37.789" v="6"/>
          <ac:spMkLst>
            <pc:docMk/>
            <pc:sldMk cId="0" sldId="326"/>
            <ac:spMk id="809" creationId="{00000000-0000-0000-0000-000000000000}"/>
          </ac:spMkLst>
        </pc:spChg>
        <pc:spChg chg="del">
          <ac:chgData name="Utilisateur invité" userId="562e23f453436962" providerId="Windows Live" clId="Web-{E3A600DC-6A3B-4276-A861-7013FBFD9A59}" dt="2020-05-01T20:19:41.773" v="2"/>
          <ac:spMkLst>
            <pc:docMk/>
            <pc:sldMk cId="0" sldId="326"/>
            <ac:spMk id="81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7"/>
        </pc:sldMkLst>
        <pc:spChg chg="add mod">
          <ac:chgData name="Utilisateur invité" userId="562e23f453436962" providerId="Windows Live" clId="Web-{E3A600DC-6A3B-4276-A861-7013FBFD9A59}" dt="2020-05-01T20:20:08.163" v="3"/>
          <ac:spMkLst>
            <pc:docMk/>
            <pc:sldMk cId="0" sldId="327"/>
            <ac:spMk id="2" creationId="{EE2DDAB5-0311-47E3-AC92-BF9FE8541C6C}"/>
          </ac:spMkLst>
        </pc:spChg>
        <pc:spChg chg="mod">
          <ac:chgData name="Utilisateur invité" userId="562e23f453436962" providerId="Windows Live" clId="Web-{E3A600DC-6A3B-4276-A861-7013FBFD9A59}" dt="2020-05-01T20:20:37.789" v="6"/>
          <ac:spMkLst>
            <pc:docMk/>
            <pc:sldMk cId="0" sldId="327"/>
            <ac:spMk id="819" creationId="{00000000-0000-0000-0000-000000000000}"/>
          </ac:spMkLst>
        </pc:spChg>
        <pc:spChg chg="del">
          <ac:chgData name="Utilisateur invité" userId="562e23f453436962" providerId="Windows Live" clId="Web-{E3A600DC-6A3B-4276-A861-7013FBFD9A59}" dt="2020-05-01T20:19:41.773" v="2"/>
          <ac:spMkLst>
            <pc:docMk/>
            <pc:sldMk cId="0" sldId="327"/>
            <ac:spMk id="82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8"/>
        </pc:sldMkLst>
        <pc:spChg chg="add mod">
          <ac:chgData name="Utilisateur invité" userId="562e23f453436962" providerId="Windows Live" clId="Web-{E3A600DC-6A3B-4276-A861-7013FBFD9A59}" dt="2020-05-01T20:20:08.163" v="3"/>
          <ac:spMkLst>
            <pc:docMk/>
            <pc:sldMk cId="0" sldId="328"/>
            <ac:spMk id="2" creationId="{6AD6AB0D-26AF-44A0-A94B-3A17C1C706BF}"/>
          </ac:spMkLst>
        </pc:spChg>
        <pc:spChg chg="mod">
          <ac:chgData name="Utilisateur invité" userId="562e23f453436962" providerId="Windows Live" clId="Web-{E3A600DC-6A3B-4276-A861-7013FBFD9A59}" dt="2020-05-01T20:20:37.789" v="6"/>
          <ac:spMkLst>
            <pc:docMk/>
            <pc:sldMk cId="0" sldId="328"/>
            <ac:spMk id="831" creationId="{00000000-0000-0000-0000-000000000000}"/>
          </ac:spMkLst>
        </pc:spChg>
        <pc:spChg chg="del">
          <ac:chgData name="Utilisateur invité" userId="562e23f453436962" providerId="Windows Live" clId="Web-{E3A600DC-6A3B-4276-A861-7013FBFD9A59}" dt="2020-05-01T20:19:41.773" v="2"/>
          <ac:spMkLst>
            <pc:docMk/>
            <pc:sldMk cId="0" sldId="328"/>
            <ac:spMk id="83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29"/>
        </pc:sldMkLst>
        <pc:spChg chg="add mod">
          <ac:chgData name="Utilisateur invité" userId="562e23f453436962" providerId="Windows Live" clId="Web-{E3A600DC-6A3B-4276-A861-7013FBFD9A59}" dt="2020-05-01T20:20:08.163" v="3"/>
          <ac:spMkLst>
            <pc:docMk/>
            <pc:sldMk cId="0" sldId="329"/>
            <ac:spMk id="2" creationId="{CB4B69CC-8735-49E7-91B3-7E57160656EF}"/>
          </ac:spMkLst>
        </pc:spChg>
        <pc:spChg chg="mod">
          <ac:chgData name="Utilisateur invité" userId="562e23f453436962" providerId="Windows Live" clId="Web-{E3A600DC-6A3B-4276-A861-7013FBFD9A59}" dt="2020-05-01T20:20:37.789" v="6"/>
          <ac:spMkLst>
            <pc:docMk/>
            <pc:sldMk cId="0" sldId="329"/>
            <ac:spMk id="841" creationId="{00000000-0000-0000-0000-000000000000}"/>
          </ac:spMkLst>
        </pc:spChg>
        <pc:spChg chg="del">
          <ac:chgData name="Utilisateur invité" userId="562e23f453436962" providerId="Windows Live" clId="Web-{E3A600DC-6A3B-4276-A861-7013FBFD9A59}" dt="2020-05-01T20:19:41.773" v="2"/>
          <ac:spMkLst>
            <pc:docMk/>
            <pc:sldMk cId="0" sldId="329"/>
            <ac:spMk id="84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0"/>
        </pc:sldMkLst>
        <pc:spChg chg="add mod">
          <ac:chgData name="Utilisateur invité" userId="562e23f453436962" providerId="Windows Live" clId="Web-{E3A600DC-6A3B-4276-A861-7013FBFD9A59}" dt="2020-05-01T20:20:08.163" v="3"/>
          <ac:spMkLst>
            <pc:docMk/>
            <pc:sldMk cId="0" sldId="330"/>
            <ac:spMk id="2" creationId="{41D27EDE-ED3E-4236-908E-9CDB5678D5A4}"/>
          </ac:spMkLst>
        </pc:spChg>
        <pc:spChg chg="mod">
          <ac:chgData name="Utilisateur invité" userId="562e23f453436962" providerId="Windows Live" clId="Web-{E3A600DC-6A3B-4276-A861-7013FBFD9A59}" dt="2020-05-01T20:20:37.789" v="6"/>
          <ac:spMkLst>
            <pc:docMk/>
            <pc:sldMk cId="0" sldId="330"/>
            <ac:spMk id="851" creationId="{00000000-0000-0000-0000-000000000000}"/>
          </ac:spMkLst>
        </pc:spChg>
        <pc:spChg chg="del">
          <ac:chgData name="Utilisateur invité" userId="562e23f453436962" providerId="Windows Live" clId="Web-{E3A600DC-6A3B-4276-A861-7013FBFD9A59}" dt="2020-05-01T20:19:41.773" v="2"/>
          <ac:spMkLst>
            <pc:docMk/>
            <pc:sldMk cId="0" sldId="330"/>
            <ac:spMk id="85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1"/>
        </pc:sldMkLst>
        <pc:spChg chg="add mod">
          <ac:chgData name="Utilisateur invité" userId="562e23f453436962" providerId="Windows Live" clId="Web-{E3A600DC-6A3B-4276-A861-7013FBFD9A59}" dt="2020-05-01T20:20:08.163" v="3"/>
          <ac:spMkLst>
            <pc:docMk/>
            <pc:sldMk cId="0" sldId="331"/>
            <ac:spMk id="2" creationId="{D138B279-4016-430E-AB10-BAE37C52F312}"/>
          </ac:spMkLst>
        </pc:spChg>
        <pc:spChg chg="mod">
          <ac:chgData name="Utilisateur invité" userId="562e23f453436962" providerId="Windows Live" clId="Web-{E3A600DC-6A3B-4276-A861-7013FBFD9A59}" dt="2020-05-01T20:20:37.789" v="6"/>
          <ac:spMkLst>
            <pc:docMk/>
            <pc:sldMk cId="0" sldId="331"/>
            <ac:spMk id="861" creationId="{00000000-0000-0000-0000-000000000000}"/>
          </ac:spMkLst>
        </pc:spChg>
        <pc:spChg chg="del">
          <ac:chgData name="Utilisateur invité" userId="562e23f453436962" providerId="Windows Live" clId="Web-{E3A600DC-6A3B-4276-A861-7013FBFD9A59}" dt="2020-05-01T20:19:41.773" v="2"/>
          <ac:spMkLst>
            <pc:docMk/>
            <pc:sldMk cId="0" sldId="331"/>
            <ac:spMk id="86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2"/>
        </pc:sldMkLst>
        <pc:spChg chg="add mod">
          <ac:chgData name="Utilisateur invité" userId="562e23f453436962" providerId="Windows Live" clId="Web-{E3A600DC-6A3B-4276-A861-7013FBFD9A59}" dt="2020-05-01T20:20:08.163" v="3"/>
          <ac:spMkLst>
            <pc:docMk/>
            <pc:sldMk cId="0" sldId="332"/>
            <ac:spMk id="2" creationId="{96B21ECF-CBA0-4BC9-A5FC-8EAE81A283E8}"/>
          </ac:spMkLst>
        </pc:spChg>
        <pc:spChg chg="mod">
          <ac:chgData name="Utilisateur invité" userId="562e23f453436962" providerId="Windows Live" clId="Web-{E3A600DC-6A3B-4276-A861-7013FBFD9A59}" dt="2020-05-01T20:20:37.789" v="6"/>
          <ac:spMkLst>
            <pc:docMk/>
            <pc:sldMk cId="0" sldId="332"/>
            <ac:spMk id="875" creationId="{00000000-0000-0000-0000-000000000000}"/>
          </ac:spMkLst>
        </pc:spChg>
        <pc:spChg chg="del">
          <ac:chgData name="Utilisateur invité" userId="562e23f453436962" providerId="Windows Live" clId="Web-{E3A600DC-6A3B-4276-A861-7013FBFD9A59}" dt="2020-05-01T20:19:41.773" v="2"/>
          <ac:spMkLst>
            <pc:docMk/>
            <pc:sldMk cId="0" sldId="332"/>
            <ac:spMk id="87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3"/>
        </pc:sldMkLst>
        <pc:spChg chg="add mod">
          <ac:chgData name="Utilisateur invité" userId="562e23f453436962" providerId="Windows Live" clId="Web-{E3A600DC-6A3B-4276-A861-7013FBFD9A59}" dt="2020-05-01T20:20:08.163" v="3"/>
          <ac:spMkLst>
            <pc:docMk/>
            <pc:sldMk cId="0" sldId="333"/>
            <ac:spMk id="2" creationId="{9308A175-1C76-446B-8290-C04FB3D222C7}"/>
          </ac:spMkLst>
        </pc:spChg>
        <pc:spChg chg="mod">
          <ac:chgData name="Utilisateur invité" userId="562e23f453436962" providerId="Windows Live" clId="Web-{E3A600DC-6A3B-4276-A861-7013FBFD9A59}" dt="2020-05-01T20:20:37.789" v="6"/>
          <ac:spMkLst>
            <pc:docMk/>
            <pc:sldMk cId="0" sldId="333"/>
            <ac:spMk id="885" creationId="{00000000-0000-0000-0000-000000000000}"/>
          </ac:spMkLst>
        </pc:spChg>
        <pc:spChg chg="del">
          <ac:chgData name="Utilisateur invité" userId="562e23f453436962" providerId="Windows Live" clId="Web-{E3A600DC-6A3B-4276-A861-7013FBFD9A59}" dt="2020-05-01T20:19:41.773" v="2"/>
          <ac:spMkLst>
            <pc:docMk/>
            <pc:sldMk cId="0" sldId="333"/>
            <ac:spMk id="88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4"/>
        </pc:sldMkLst>
        <pc:spChg chg="add mod">
          <ac:chgData name="Utilisateur invité" userId="562e23f453436962" providerId="Windows Live" clId="Web-{E3A600DC-6A3B-4276-A861-7013FBFD9A59}" dt="2020-05-01T20:20:08.163" v="3"/>
          <ac:spMkLst>
            <pc:docMk/>
            <pc:sldMk cId="0" sldId="334"/>
            <ac:spMk id="3" creationId="{88165DF9-2C29-4854-8EAE-F3C96F35B7F9}"/>
          </ac:spMkLst>
        </pc:spChg>
        <pc:spChg chg="mod">
          <ac:chgData name="Utilisateur invité" userId="562e23f453436962" providerId="Windows Live" clId="Web-{E3A600DC-6A3B-4276-A861-7013FBFD9A59}" dt="2020-05-01T20:20:37.789" v="6"/>
          <ac:spMkLst>
            <pc:docMk/>
            <pc:sldMk cId="0" sldId="334"/>
            <ac:spMk id="894" creationId="{00000000-0000-0000-0000-000000000000}"/>
          </ac:spMkLst>
        </pc:spChg>
        <pc:spChg chg="del">
          <ac:chgData name="Utilisateur invité" userId="562e23f453436962" providerId="Windows Live" clId="Web-{E3A600DC-6A3B-4276-A861-7013FBFD9A59}" dt="2020-05-01T20:19:41.773" v="2"/>
          <ac:spMkLst>
            <pc:docMk/>
            <pc:sldMk cId="0" sldId="334"/>
            <ac:spMk id="89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5"/>
        </pc:sldMkLst>
        <pc:spChg chg="add mod">
          <ac:chgData name="Utilisateur invité" userId="562e23f453436962" providerId="Windows Live" clId="Web-{E3A600DC-6A3B-4276-A861-7013FBFD9A59}" dt="2020-05-01T20:20:08.163" v="3"/>
          <ac:spMkLst>
            <pc:docMk/>
            <pc:sldMk cId="0" sldId="335"/>
            <ac:spMk id="2" creationId="{7CCEF828-2CF7-4270-A6C4-F7FD616E92D0}"/>
          </ac:spMkLst>
        </pc:spChg>
        <pc:spChg chg="mod">
          <ac:chgData name="Utilisateur invité" userId="562e23f453436962" providerId="Windows Live" clId="Web-{E3A600DC-6A3B-4276-A861-7013FBFD9A59}" dt="2020-05-01T20:20:37.789" v="6"/>
          <ac:spMkLst>
            <pc:docMk/>
            <pc:sldMk cId="0" sldId="335"/>
            <ac:spMk id="905" creationId="{00000000-0000-0000-0000-000000000000}"/>
          </ac:spMkLst>
        </pc:spChg>
        <pc:spChg chg="del">
          <ac:chgData name="Utilisateur invité" userId="562e23f453436962" providerId="Windows Live" clId="Web-{E3A600DC-6A3B-4276-A861-7013FBFD9A59}" dt="2020-05-01T20:19:41.773" v="2"/>
          <ac:spMkLst>
            <pc:docMk/>
            <pc:sldMk cId="0" sldId="335"/>
            <ac:spMk id="90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6"/>
        </pc:sldMkLst>
        <pc:spChg chg="add mod">
          <ac:chgData name="Utilisateur invité" userId="562e23f453436962" providerId="Windows Live" clId="Web-{E3A600DC-6A3B-4276-A861-7013FBFD9A59}" dt="2020-05-01T20:20:08.163" v="3"/>
          <ac:spMkLst>
            <pc:docMk/>
            <pc:sldMk cId="0" sldId="336"/>
            <ac:spMk id="2" creationId="{5C90CD6E-CF50-4AF5-BF0B-12725AA2F0B9}"/>
          </ac:spMkLst>
        </pc:spChg>
        <pc:spChg chg="mod">
          <ac:chgData name="Utilisateur invité" userId="562e23f453436962" providerId="Windows Live" clId="Web-{E3A600DC-6A3B-4276-A861-7013FBFD9A59}" dt="2020-05-01T20:20:37.789" v="6"/>
          <ac:spMkLst>
            <pc:docMk/>
            <pc:sldMk cId="0" sldId="336"/>
            <ac:spMk id="915" creationId="{00000000-0000-0000-0000-000000000000}"/>
          </ac:spMkLst>
        </pc:spChg>
        <pc:spChg chg="del">
          <ac:chgData name="Utilisateur invité" userId="562e23f453436962" providerId="Windows Live" clId="Web-{E3A600DC-6A3B-4276-A861-7013FBFD9A59}" dt="2020-05-01T20:19:41.773" v="2"/>
          <ac:spMkLst>
            <pc:docMk/>
            <pc:sldMk cId="0" sldId="336"/>
            <ac:spMk id="91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7"/>
        </pc:sldMkLst>
        <pc:spChg chg="add mod">
          <ac:chgData name="Utilisateur invité" userId="562e23f453436962" providerId="Windows Live" clId="Web-{E3A600DC-6A3B-4276-A861-7013FBFD9A59}" dt="2020-05-01T20:20:08.163" v="3"/>
          <ac:spMkLst>
            <pc:docMk/>
            <pc:sldMk cId="0" sldId="337"/>
            <ac:spMk id="2" creationId="{7FE00B99-313F-45E5-9347-E1721996B040}"/>
          </ac:spMkLst>
        </pc:spChg>
        <pc:spChg chg="mod">
          <ac:chgData name="Utilisateur invité" userId="562e23f453436962" providerId="Windows Live" clId="Web-{E3A600DC-6A3B-4276-A861-7013FBFD9A59}" dt="2020-05-01T20:20:37.789" v="6"/>
          <ac:spMkLst>
            <pc:docMk/>
            <pc:sldMk cId="0" sldId="337"/>
            <ac:spMk id="923" creationId="{00000000-0000-0000-0000-000000000000}"/>
          </ac:spMkLst>
        </pc:spChg>
        <pc:spChg chg="del">
          <ac:chgData name="Utilisateur invité" userId="562e23f453436962" providerId="Windows Live" clId="Web-{E3A600DC-6A3B-4276-A861-7013FBFD9A59}" dt="2020-05-01T20:19:41.773" v="2"/>
          <ac:spMkLst>
            <pc:docMk/>
            <pc:sldMk cId="0" sldId="337"/>
            <ac:spMk id="92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8"/>
        </pc:sldMkLst>
        <pc:spChg chg="add mod">
          <ac:chgData name="Utilisateur invité" userId="562e23f453436962" providerId="Windows Live" clId="Web-{E3A600DC-6A3B-4276-A861-7013FBFD9A59}" dt="2020-05-01T20:20:08.163" v="3"/>
          <ac:spMkLst>
            <pc:docMk/>
            <pc:sldMk cId="0" sldId="338"/>
            <ac:spMk id="2" creationId="{A468E474-A62C-49E2-BFAF-8D73D22FF3A8}"/>
          </ac:spMkLst>
        </pc:spChg>
        <pc:spChg chg="mod">
          <ac:chgData name="Utilisateur invité" userId="562e23f453436962" providerId="Windows Live" clId="Web-{E3A600DC-6A3B-4276-A861-7013FBFD9A59}" dt="2020-05-01T20:20:37.789" v="6"/>
          <ac:spMkLst>
            <pc:docMk/>
            <pc:sldMk cId="0" sldId="338"/>
            <ac:spMk id="933" creationId="{00000000-0000-0000-0000-000000000000}"/>
          </ac:spMkLst>
        </pc:spChg>
        <pc:spChg chg="del">
          <ac:chgData name="Utilisateur invité" userId="562e23f453436962" providerId="Windows Live" clId="Web-{E3A600DC-6A3B-4276-A861-7013FBFD9A59}" dt="2020-05-01T20:19:41.773" v="2"/>
          <ac:spMkLst>
            <pc:docMk/>
            <pc:sldMk cId="0" sldId="338"/>
            <ac:spMk id="93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39"/>
        </pc:sldMkLst>
        <pc:spChg chg="add mod">
          <ac:chgData name="Utilisateur invité" userId="562e23f453436962" providerId="Windows Live" clId="Web-{E3A600DC-6A3B-4276-A861-7013FBFD9A59}" dt="2020-05-01T20:20:08.163" v="3"/>
          <ac:spMkLst>
            <pc:docMk/>
            <pc:sldMk cId="0" sldId="339"/>
            <ac:spMk id="3" creationId="{92CC3015-3486-47FA-8E7B-0E8BEB963276}"/>
          </ac:spMkLst>
        </pc:spChg>
        <pc:spChg chg="mod">
          <ac:chgData name="Utilisateur invité" userId="562e23f453436962" providerId="Windows Live" clId="Web-{E3A600DC-6A3B-4276-A861-7013FBFD9A59}" dt="2020-05-01T20:20:37.789" v="6"/>
          <ac:spMkLst>
            <pc:docMk/>
            <pc:sldMk cId="0" sldId="339"/>
            <ac:spMk id="943" creationId="{00000000-0000-0000-0000-000000000000}"/>
          </ac:spMkLst>
        </pc:spChg>
        <pc:spChg chg="del">
          <ac:chgData name="Utilisateur invité" userId="562e23f453436962" providerId="Windows Live" clId="Web-{E3A600DC-6A3B-4276-A861-7013FBFD9A59}" dt="2020-05-01T20:19:41.773" v="2"/>
          <ac:spMkLst>
            <pc:docMk/>
            <pc:sldMk cId="0" sldId="339"/>
            <ac:spMk id="94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0"/>
        </pc:sldMkLst>
        <pc:spChg chg="add mod">
          <ac:chgData name="Utilisateur invité" userId="562e23f453436962" providerId="Windows Live" clId="Web-{E3A600DC-6A3B-4276-A861-7013FBFD9A59}" dt="2020-05-01T20:20:08.163" v="3"/>
          <ac:spMkLst>
            <pc:docMk/>
            <pc:sldMk cId="0" sldId="340"/>
            <ac:spMk id="2" creationId="{576AA216-6B4A-472C-96FA-A0B83ABFF1A3}"/>
          </ac:spMkLst>
        </pc:spChg>
        <pc:spChg chg="mod">
          <ac:chgData name="Utilisateur invité" userId="562e23f453436962" providerId="Windows Live" clId="Web-{E3A600DC-6A3B-4276-A861-7013FBFD9A59}" dt="2020-05-01T20:20:37.789" v="6"/>
          <ac:spMkLst>
            <pc:docMk/>
            <pc:sldMk cId="0" sldId="340"/>
            <ac:spMk id="952" creationId="{00000000-0000-0000-0000-000000000000}"/>
          </ac:spMkLst>
        </pc:spChg>
        <pc:spChg chg="del">
          <ac:chgData name="Utilisateur invité" userId="562e23f453436962" providerId="Windows Live" clId="Web-{E3A600DC-6A3B-4276-A861-7013FBFD9A59}" dt="2020-05-01T20:19:41.773" v="2"/>
          <ac:spMkLst>
            <pc:docMk/>
            <pc:sldMk cId="0" sldId="340"/>
            <ac:spMk id="95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1"/>
        </pc:sldMkLst>
        <pc:spChg chg="add mod">
          <ac:chgData name="Utilisateur invité" userId="562e23f453436962" providerId="Windows Live" clId="Web-{E3A600DC-6A3B-4276-A861-7013FBFD9A59}" dt="2020-05-01T20:20:08.163" v="3"/>
          <ac:spMkLst>
            <pc:docMk/>
            <pc:sldMk cId="0" sldId="341"/>
            <ac:spMk id="2" creationId="{CB057B2E-E5B7-4D8B-A8B1-D56ED447C83A}"/>
          </ac:spMkLst>
        </pc:spChg>
        <pc:spChg chg="mod">
          <ac:chgData name="Utilisateur invité" userId="562e23f453436962" providerId="Windows Live" clId="Web-{E3A600DC-6A3B-4276-A861-7013FBFD9A59}" dt="2020-05-01T20:20:37.789" v="6"/>
          <ac:spMkLst>
            <pc:docMk/>
            <pc:sldMk cId="0" sldId="341"/>
            <ac:spMk id="962" creationId="{00000000-0000-0000-0000-000000000000}"/>
          </ac:spMkLst>
        </pc:spChg>
        <pc:spChg chg="del">
          <ac:chgData name="Utilisateur invité" userId="562e23f453436962" providerId="Windows Live" clId="Web-{E3A600DC-6A3B-4276-A861-7013FBFD9A59}" dt="2020-05-01T20:19:41.773" v="2"/>
          <ac:spMkLst>
            <pc:docMk/>
            <pc:sldMk cId="0" sldId="341"/>
            <ac:spMk id="9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2"/>
        </pc:sldMkLst>
        <pc:spChg chg="add mod">
          <ac:chgData name="Utilisateur invité" userId="562e23f453436962" providerId="Windows Live" clId="Web-{E3A600DC-6A3B-4276-A861-7013FBFD9A59}" dt="2020-05-01T20:20:08.163" v="3"/>
          <ac:spMkLst>
            <pc:docMk/>
            <pc:sldMk cId="0" sldId="342"/>
            <ac:spMk id="3" creationId="{86547DE0-491E-4C37-B897-C68CBA491FBB}"/>
          </ac:spMkLst>
        </pc:spChg>
        <pc:spChg chg="mod">
          <ac:chgData name="Utilisateur invité" userId="562e23f453436962" providerId="Windows Live" clId="Web-{E3A600DC-6A3B-4276-A861-7013FBFD9A59}" dt="2020-05-01T20:20:37.789" v="6"/>
          <ac:spMkLst>
            <pc:docMk/>
            <pc:sldMk cId="0" sldId="342"/>
            <ac:spMk id="972" creationId="{00000000-0000-0000-0000-000000000000}"/>
          </ac:spMkLst>
        </pc:spChg>
        <pc:spChg chg="del">
          <ac:chgData name="Utilisateur invité" userId="562e23f453436962" providerId="Windows Live" clId="Web-{E3A600DC-6A3B-4276-A861-7013FBFD9A59}" dt="2020-05-01T20:19:41.773" v="2"/>
          <ac:spMkLst>
            <pc:docMk/>
            <pc:sldMk cId="0" sldId="342"/>
            <ac:spMk id="97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4"/>
        </pc:sldMkLst>
        <pc:spChg chg="add mod">
          <ac:chgData name="Utilisateur invité" userId="562e23f453436962" providerId="Windows Live" clId="Web-{E3A600DC-6A3B-4276-A861-7013FBFD9A59}" dt="2020-05-01T20:20:08.163" v="3"/>
          <ac:spMkLst>
            <pc:docMk/>
            <pc:sldMk cId="0" sldId="344"/>
            <ac:spMk id="2" creationId="{B4692A50-22FC-4A52-846E-E75BC20E9055}"/>
          </ac:spMkLst>
        </pc:spChg>
        <pc:spChg chg="mod">
          <ac:chgData name="Utilisateur invité" userId="562e23f453436962" providerId="Windows Live" clId="Web-{E3A600DC-6A3B-4276-A861-7013FBFD9A59}" dt="2020-05-01T20:20:37.789" v="6"/>
          <ac:spMkLst>
            <pc:docMk/>
            <pc:sldMk cId="0" sldId="344"/>
            <ac:spMk id="992" creationId="{00000000-0000-0000-0000-000000000000}"/>
          </ac:spMkLst>
        </pc:spChg>
        <pc:spChg chg="del">
          <ac:chgData name="Utilisateur invité" userId="562e23f453436962" providerId="Windows Live" clId="Web-{E3A600DC-6A3B-4276-A861-7013FBFD9A59}" dt="2020-05-01T20:19:41.773" v="2"/>
          <ac:spMkLst>
            <pc:docMk/>
            <pc:sldMk cId="0" sldId="344"/>
            <ac:spMk id="99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5"/>
        </pc:sldMkLst>
        <pc:spChg chg="add mod">
          <ac:chgData name="Utilisateur invité" userId="562e23f453436962" providerId="Windows Live" clId="Web-{E3A600DC-6A3B-4276-A861-7013FBFD9A59}" dt="2020-05-01T20:20:08.163" v="3"/>
          <ac:spMkLst>
            <pc:docMk/>
            <pc:sldMk cId="0" sldId="345"/>
            <ac:spMk id="2" creationId="{247E998B-449F-4352-B635-B740FE90B803}"/>
          </ac:spMkLst>
        </pc:spChg>
        <pc:spChg chg="mod">
          <ac:chgData name="Utilisateur invité" userId="562e23f453436962" providerId="Windows Live" clId="Web-{E3A600DC-6A3B-4276-A861-7013FBFD9A59}" dt="2020-05-01T20:20:37.789" v="6"/>
          <ac:spMkLst>
            <pc:docMk/>
            <pc:sldMk cId="0" sldId="345"/>
            <ac:spMk id="1002" creationId="{00000000-0000-0000-0000-000000000000}"/>
          </ac:spMkLst>
        </pc:spChg>
        <pc:spChg chg="del">
          <ac:chgData name="Utilisateur invité" userId="562e23f453436962" providerId="Windows Live" clId="Web-{E3A600DC-6A3B-4276-A861-7013FBFD9A59}" dt="2020-05-01T20:19:41.773" v="2"/>
          <ac:spMkLst>
            <pc:docMk/>
            <pc:sldMk cId="0" sldId="345"/>
            <ac:spMk id="100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6"/>
        </pc:sldMkLst>
        <pc:spChg chg="add mod">
          <ac:chgData name="Utilisateur invité" userId="562e23f453436962" providerId="Windows Live" clId="Web-{E3A600DC-6A3B-4276-A861-7013FBFD9A59}" dt="2020-05-01T20:20:08.163" v="3"/>
          <ac:spMkLst>
            <pc:docMk/>
            <pc:sldMk cId="0" sldId="346"/>
            <ac:spMk id="2" creationId="{4FB57B4D-1B85-465D-9BEA-4EA599227BA5}"/>
          </ac:spMkLst>
        </pc:spChg>
        <pc:spChg chg="mod">
          <ac:chgData name="Utilisateur invité" userId="562e23f453436962" providerId="Windows Live" clId="Web-{E3A600DC-6A3B-4276-A861-7013FBFD9A59}" dt="2020-05-01T20:20:37.789" v="6"/>
          <ac:spMkLst>
            <pc:docMk/>
            <pc:sldMk cId="0" sldId="346"/>
            <ac:spMk id="1012" creationId="{00000000-0000-0000-0000-000000000000}"/>
          </ac:spMkLst>
        </pc:spChg>
        <pc:spChg chg="del">
          <ac:chgData name="Utilisateur invité" userId="562e23f453436962" providerId="Windows Live" clId="Web-{E3A600DC-6A3B-4276-A861-7013FBFD9A59}" dt="2020-05-01T20:19:41.773" v="2"/>
          <ac:spMkLst>
            <pc:docMk/>
            <pc:sldMk cId="0" sldId="346"/>
            <ac:spMk id="101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7"/>
        </pc:sldMkLst>
        <pc:spChg chg="add mod">
          <ac:chgData name="Utilisateur invité" userId="562e23f453436962" providerId="Windows Live" clId="Web-{E3A600DC-6A3B-4276-A861-7013FBFD9A59}" dt="2020-05-01T20:20:08.163" v="3"/>
          <ac:spMkLst>
            <pc:docMk/>
            <pc:sldMk cId="0" sldId="347"/>
            <ac:spMk id="2" creationId="{2E0AD3A7-D992-4F2A-8AF1-8B7A57F2BFC5}"/>
          </ac:spMkLst>
        </pc:spChg>
        <pc:spChg chg="mod">
          <ac:chgData name="Utilisateur invité" userId="562e23f453436962" providerId="Windows Live" clId="Web-{E3A600DC-6A3B-4276-A861-7013FBFD9A59}" dt="2020-05-01T20:20:37.789" v="6"/>
          <ac:spMkLst>
            <pc:docMk/>
            <pc:sldMk cId="0" sldId="347"/>
            <ac:spMk id="1022" creationId="{00000000-0000-0000-0000-000000000000}"/>
          </ac:spMkLst>
        </pc:spChg>
        <pc:spChg chg="del">
          <ac:chgData name="Utilisateur invité" userId="562e23f453436962" providerId="Windows Live" clId="Web-{E3A600DC-6A3B-4276-A861-7013FBFD9A59}" dt="2020-05-01T20:19:41.773" v="2"/>
          <ac:spMkLst>
            <pc:docMk/>
            <pc:sldMk cId="0" sldId="347"/>
            <ac:spMk id="102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8"/>
        </pc:sldMkLst>
        <pc:spChg chg="add mod">
          <ac:chgData name="Utilisateur invité" userId="562e23f453436962" providerId="Windows Live" clId="Web-{E3A600DC-6A3B-4276-A861-7013FBFD9A59}" dt="2020-05-01T20:20:08.163" v="3"/>
          <ac:spMkLst>
            <pc:docMk/>
            <pc:sldMk cId="0" sldId="348"/>
            <ac:spMk id="2" creationId="{1FF93D8F-979D-441F-8FFD-CA70BB083FD4}"/>
          </ac:spMkLst>
        </pc:spChg>
        <pc:spChg chg="mod">
          <ac:chgData name="Utilisateur invité" userId="562e23f453436962" providerId="Windows Live" clId="Web-{E3A600DC-6A3B-4276-A861-7013FBFD9A59}" dt="2020-05-01T20:20:37.789" v="6"/>
          <ac:spMkLst>
            <pc:docMk/>
            <pc:sldMk cId="0" sldId="348"/>
            <ac:spMk id="1032" creationId="{00000000-0000-0000-0000-000000000000}"/>
          </ac:spMkLst>
        </pc:spChg>
        <pc:spChg chg="del">
          <ac:chgData name="Utilisateur invité" userId="562e23f453436962" providerId="Windows Live" clId="Web-{E3A600DC-6A3B-4276-A861-7013FBFD9A59}" dt="2020-05-01T20:19:41.773" v="2"/>
          <ac:spMkLst>
            <pc:docMk/>
            <pc:sldMk cId="0" sldId="348"/>
            <ac:spMk id="103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49"/>
        </pc:sldMkLst>
        <pc:spChg chg="add mod">
          <ac:chgData name="Utilisateur invité" userId="562e23f453436962" providerId="Windows Live" clId="Web-{E3A600DC-6A3B-4276-A861-7013FBFD9A59}" dt="2020-05-01T20:20:08.163" v="3"/>
          <ac:spMkLst>
            <pc:docMk/>
            <pc:sldMk cId="0" sldId="349"/>
            <ac:spMk id="2" creationId="{634E2E93-10DF-40E6-BB1E-01E08004E74D}"/>
          </ac:spMkLst>
        </pc:spChg>
        <pc:spChg chg="mod">
          <ac:chgData name="Utilisateur invité" userId="562e23f453436962" providerId="Windows Live" clId="Web-{E3A600DC-6A3B-4276-A861-7013FBFD9A59}" dt="2020-05-01T20:20:37.789" v="6"/>
          <ac:spMkLst>
            <pc:docMk/>
            <pc:sldMk cId="0" sldId="349"/>
            <ac:spMk id="1042" creationId="{00000000-0000-0000-0000-000000000000}"/>
          </ac:spMkLst>
        </pc:spChg>
        <pc:spChg chg="del">
          <ac:chgData name="Utilisateur invité" userId="562e23f453436962" providerId="Windows Live" clId="Web-{E3A600DC-6A3B-4276-A861-7013FBFD9A59}" dt="2020-05-01T20:19:41.773" v="2"/>
          <ac:spMkLst>
            <pc:docMk/>
            <pc:sldMk cId="0" sldId="349"/>
            <ac:spMk id="104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0"/>
        </pc:sldMkLst>
        <pc:spChg chg="add mod">
          <ac:chgData name="Utilisateur invité" userId="562e23f453436962" providerId="Windows Live" clId="Web-{E3A600DC-6A3B-4276-A861-7013FBFD9A59}" dt="2020-05-01T20:20:08.163" v="3"/>
          <ac:spMkLst>
            <pc:docMk/>
            <pc:sldMk cId="0" sldId="350"/>
            <ac:spMk id="2" creationId="{71958DA9-489B-465F-811D-4D038C955662}"/>
          </ac:spMkLst>
        </pc:spChg>
        <pc:spChg chg="mod">
          <ac:chgData name="Utilisateur invité" userId="562e23f453436962" providerId="Windows Live" clId="Web-{E3A600DC-6A3B-4276-A861-7013FBFD9A59}" dt="2020-05-01T20:20:37.789" v="6"/>
          <ac:spMkLst>
            <pc:docMk/>
            <pc:sldMk cId="0" sldId="350"/>
            <ac:spMk id="1052" creationId="{00000000-0000-0000-0000-000000000000}"/>
          </ac:spMkLst>
        </pc:spChg>
        <pc:spChg chg="del">
          <ac:chgData name="Utilisateur invité" userId="562e23f453436962" providerId="Windows Live" clId="Web-{E3A600DC-6A3B-4276-A861-7013FBFD9A59}" dt="2020-05-01T20:19:41.773" v="2"/>
          <ac:spMkLst>
            <pc:docMk/>
            <pc:sldMk cId="0" sldId="350"/>
            <ac:spMk id="105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2"/>
        </pc:sldMkLst>
        <pc:spChg chg="add mod">
          <ac:chgData name="Utilisateur invité" userId="562e23f453436962" providerId="Windows Live" clId="Web-{E3A600DC-6A3B-4276-A861-7013FBFD9A59}" dt="2020-05-01T20:20:08.163" v="3"/>
          <ac:spMkLst>
            <pc:docMk/>
            <pc:sldMk cId="0" sldId="352"/>
            <ac:spMk id="2" creationId="{7C959580-D389-4DD2-8A64-27DFDED348BE}"/>
          </ac:spMkLst>
        </pc:spChg>
        <pc:spChg chg="mod">
          <ac:chgData name="Utilisateur invité" userId="562e23f453436962" providerId="Windows Live" clId="Web-{E3A600DC-6A3B-4276-A861-7013FBFD9A59}" dt="2020-05-01T20:20:37.789" v="6"/>
          <ac:spMkLst>
            <pc:docMk/>
            <pc:sldMk cId="0" sldId="352"/>
            <ac:spMk id="1072" creationId="{00000000-0000-0000-0000-000000000000}"/>
          </ac:spMkLst>
        </pc:spChg>
        <pc:spChg chg="del">
          <ac:chgData name="Utilisateur invité" userId="562e23f453436962" providerId="Windows Live" clId="Web-{E3A600DC-6A3B-4276-A861-7013FBFD9A59}" dt="2020-05-01T20:19:41.773" v="2"/>
          <ac:spMkLst>
            <pc:docMk/>
            <pc:sldMk cId="0" sldId="352"/>
            <ac:spMk id="107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3"/>
        </pc:sldMkLst>
        <pc:spChg chg="add mod">
          <ac:chgData name="Utilisateur invité" userId="562e23f453436962" providerId="Windows Live" clId="Web-{E3A600DC-6A3B-4276-A861-7013FBFD9A59}" dt="2020-05-01T20:20:08.163" v="3"/>
          <ac:spMkLst>
            <pc:docMk/>
            <pc:sldMk cId="0" sldId="353"/>
            <ac:spMk id="2" creationId="{68D63267-D1D5-46B7-AE61-D228132F2402}"/>
          </ac:spMkLst>
        </pc:spChg>
        <pc:spChg chg="mod">
          <ac:chgData name="Utilisateur invité" userId="562e23f453436962" providerId="Windows Live" clId="Web-{E3A600DC-6A3B-4276-A861-7013FBFD9A59}" dt="2020-05-01T20:20:37.789" v="6"/>
          <ac:spMkLst>
            <pc:docMk/>
            <pc:sldMk cId="0" sldId="353"/>
            <ac:spMk id="1084" creationId="{00000000-0000-0000-0000-000000000000}"/>
          </ac:spMkLst>
        </pc:spChg>
        <pc:spChg chg="del">
          <ac:chgData name="Utilisateur invité" userId="562e23f453436962" providerId="Windows Live" clId="Web-{E3A600DC-6A3B-4276-A861-7013FBFD9A59}" dt="2020-05-01T20:19:41.773" v="2"/>
          <ac:spMkLst>
            <pc:docMk/>
            <pc:sldMk cId="0" sldId="353"/>
            <ac:spMk id="108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4"/>
        </pc:sldMkLst>
        <pc:spChg chg="add mod">
          <ac:chgData name="Utilisateur invité" userId="562e23f453436962" providerId="Windows Live" clId="Web-{E3A600DC-6A3B-4276-A861-7013FBFD9A59}" dt="2020-05-01T20:20:08.163" v="3"/>
          <ac:spMkLst>
            <pc:docMk/>
            <pc:sldMk cId="0" sldId="354"/>
            <ac:spMk id="3" creationId="{4826F2F7-D248-42BC-AFAB-5A43D90683FC}"/>
          </ac:spMkLst>
        </pc:spChg>
        <pc:spChg chg="mod">
          <ac:chgData name="Utilisateur invité" userId="562e23f453436962" providerId="Windows Live" clId="Web-{E3A600DC-6A3B-4276-A861-7013FBFD9A59}" dt="2020-05-01T20:20:37.789" v="6"/>
          <ac:spMkLst>
            <pc:docMk/>
            <pc:sldMk cId="0" sldId="354"/>
            <ac:spMk id="1092" creationId="{00000000-0000-0000-0000-000000000000}"/>
          </ac:spMkLst>
        </pc:spChg>
        <pc:spChg chg="del">
          <ac:chgData name="Utilisateur invité" userId="562e23f453436962" providerId="Windows Live" clId="Web-{E3A600DC-6A3B-4276-A861-7013FBFD9A59}" dt="2020-05-01T20:19:41.773" v="2"/>
          <ac:spMkLst>
            <pc:docMk/>
            <pc:sldMk cId="0" sldId="354"/>
            <ac:spMk id="109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5"/>
        </pc:sldMkLst>
        <pc:spChg chg="add mod">
          <ac:chgData name="Utilisateur invité" userId="562e23f453436962" providerId="Windows Live" clId="Web-{E3A600DC-6A3B-4276-A861-7013FBFD9A59}" dt="2020-05-01T20:20:08.163" v="3"/>
          <ac:spMkLst>
            <pc:docMk/>
            <pc:sldMk cId="0" sldId="355"/>
            <ac:spMk id="3" creationId="{937ACC21-CAA9-4DE0-9CF5-E3E204E09E5D}"/>
          </ac:spMkLst>
        </pc:spChg>
        <pc:spChg chg="mod">
          <ac:chgData name="Utilisateur invité" userId="562e23f453436962" providerId="Windows Live" clId="Web-{E3A600DC-6A3B-4276-A861-7013FBFD9A59}" dt="2020-05-01T20:20:37.789" v="6"/>
          <ac:spMkLst>
            <pc:docMk/>
            <pc:sldMk cId="0" sldId="355"/>
            <ac:spMk id="1102" creationId="{00000000-0000-0000-0000-000000000000}"/>
          </ac:spMkLst>
        </pc:spChg>
        <pc:spChg chg="del">
          <ac:chgData name="Utilisateur invité" userId="562e23f453436962" providerId="Windows Live" clId="Web-{E3A600DC-6A3B-4276-A861-7013FBFD9A59}" dt="2020-05-01T20:19:41.773" v="2"/>
          <ac:spMkLst>
            <pc:docMk/>
            <pc:sldMk cId="0" sldId="355"/>
            <ac:spMk id="110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6"/>
        </pc:sldMkLst>
        <pc:spChg chg="add mod">
          <ac:chgData name="Utilisateur invité" userId="562e23f453436962" providerId="Windows Live" clId="Web-{E3A600DC-6A3B-4276-A861-7013FBFD9A59}" dt="2020-05-01T20:20:08.163" v="3"/>
          <ac:spMkLst>
            <pc:docMk/>
            <pc:sldMk cId="0" sldId="356"/>
            <ac:spMk id="2" creationId="{B7D78635-F271-4CF6-A825-B934A7F79985}"/>
          </ac:spMkLst>
        </pc:spChg>
        <pc:spChg chg="mod">
          <ac:chgData name="Utilisateur invité" userId="562e23f453436962" providerId="Windows Live" clId="Web-{E3A600DC-6A3B-4276-A861-7013FBFD9A59}" dt="2020-05-01T20:20:37.789" v="6"/>
          <ac:spMkLst>
            <pc:docMk/>
            <pc:sldMk cId="0" sldId="356"/>
            <ac:spMk id="1117" creationId="{00000000-0000-0000-0000-000000000000}"/>
          </ac:spMkLst>
        </pc:spChg>
        <pc:spChg chg="del">
          <ac:chgData name="Utilisateur invité" userId="562e23f453436962" providerId="Windows Live" clId="Web-{E3A600DC-6A3B-4276-A861-7013FBFD9A59}" dt="2020-05-01T20:19:41.773" v="2"/>
          <ac:spMkLst>
            <pc:docMk/>
            <pc:sldMk cId="0" sldId="356"/>
            <ac:spMk id="111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7"/>
        </pc:sldMkLst>
        <pc:spChg chg="add mod">
          <ac:chgData name="Utilisateur invité" userId="562e23f453436962" providerId="Windows Live" clId="Web-{E3A600DC-6A3B-4276-A861-7013FBFD9A59}" dt="2020-05-01T20:20:08.163" v="3"/>
          <ac:spMkLst>
            <pc:docMk/>
            <pc:sldMk cId="0" sldId="357"/>
            <ac:spMk id="3" creationId="{7F38866C-DD6A-4F0E-979E-F9C2579B485E}"/>
          </ac:spMkLst>
        </pc:spChg>
        <pc:spChg chg="mod">
          <ac:chgData name="Utilisateur invité" userId="562e23f453436962" providerId="Windows Live" clId="Web-{E3A600DC-6A3B-4276-A861-7013FBFD9A59}" dt="2020-05-01T20:20:37.789" v="6"/>
          <ac:spMkLst>
            <pc:docMk/>
            <pc:sldMk cId="0" sldId="357"/>
            <ac:spMk id="1125" creationId="{00000000-0000-0000-0000-000000000000}"/>
          </ac:spMkLst>
        </pc:spChg>
        <pc:spChg chg="del">
          <ac:chgData name="Utilisateur invité" userId="562e23f453436962" providerId="Windows Live" clId="Web-{E3A600DC-6A3B-4276-A861-7013FBFD9A59}" dt="2020-05-01T20:19:41.773" v="2"/>
          <ac:spMkLst>
            <pc:docMk/>
            <pc:sldMk cId="0" sldId="357"/>
            <ac:spMk id="112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8"/>
        </pc:sldMkLst>
        <pc:spChg chg="add mod">
          <ac:chgData name="Utilisateur invité" userId="562e23f453436962" providerId="Windows Live" clId="Web-{E3A600DC-6A3B-4276-A861-7013FBFD9A59}" dt="2020-05-01T20:20:08.163" v="3"/>
          <ac:spMkLst>
            <pc:docMk/>
            <pc:sldMk cId="0" sldId="358"/>
            <ac:spMk id="2" creationId="{74565240-8649-412A-A10A-A679D2CD8026}"/>
          </ac:spMkLst>
        </pc:spChg>
        <pc:spChg chg="mod">
          <ac:chgData name="Utilisateur invité" userId="562e23f453436962" providerId="Windows Live" clId="Web-{E3A600DC-6A3B-4276-A861-7013FBFD9A59}" dt="2020-05-01T20:20:37.789" v="6"/>
          <ac:spMkLst>
            <pc:docMk/>
            <pc:sldMk cId="0" sldId="358"/>
            <ac:spMk id="1137" creationId="{00000000-0000-0000-0000-000000000000}"/>
          </ac:spMkLst>
        </pc:spChg>
        <pc:spChg chg="del">
          <ac:chgData name="Utilisateur invité" userId="562e23f453436962" providerId="Windows Live" clId="Web-{E3A600DC-6A3B-4276-A861-7013FBFD9A59}" dt="2020-05-01T20:19:41.773" v="2"/>
          <ac:spMkLst>
            <pc:docMk/>
            <pc:sldMk cId="0" sldId="358"/>
            <ac:spMk id="113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59"/>
        </pc:sldMkLst>
        <pc:spChg chg="add mod">
          <ac:chgData name="Utilisateur invité" userId="562e23f453436962" providerId="Windows Live" clId="Web-{E3A600DC-6A3B-4276-A861-7013FBFD9A59}" dt="2020-05-01T20:20:08.163" v="3"/>
          <ac:spMkLst>
            <pc:docMk/>
            <pc:sldMk cId="0" sldId="359"/>
            <ac:spMk id="3" creationId="{8121493E-DECF-4D3F-96E4-4AF54DF516D9}"/>
          </ac:spMkLst>
        </pc:spChg>
        <pc:spChg chg="mod">
          <ac:chgData name="Utilisateur invité" userId="562e23f453436962" providerId="Windows Live" clId="Web-{E3A600DC-6A3B-4276-A861-7013FBFD9A59}" dt="2020-05-01T20:20:37.789" v="6"/>
          <ac:spMkLst>
            <pc:docMk/>
            <pc:sldMk cId="0" sldId="359"/>
            <ac:spMk id="1145" creationId="{00000000-0000-0000-0000-000000000000}"/>
          </ac:spMkLst>
        </pc:spChg>
        <pc:spChg chg="del">
          <ac:chgData name="Utilisateur invité" userId="562e23f453436962" providerId="Windows Live" clId="Web-{E3A600DC-6A3B-4276-A861-7013FBFD9A59}" dt="2020-05-01T20:19:41.773" v="2"/>
          <ac:spMkLst>
            <pc:docMk/>
            <pc:sldMk cId="0" sldId="359"/>
            <ac:spMk id="114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0"/>
        </pc:sldMkLst>
        <pc:spChg chg="add mod">
          <ac:chgData name="Utilisateur invité" userId="562e23f453436962" providerId="Windows Live" clId="Web-{E3A600DC-6A3B-4276-A861-7013FBFD9A59}" dt="2020-05-01T20:20:08.163" v="3"/>
          <ac:spMkLst>
            <pc:docMk/>
            <pc:sldMk cId="0" sldId="360"/>
            <ac:spMk id="2" creationId="{1C18058A-3550-40AC-BE51-8B55CCF0CAAD}"/>
          </ac:spMkLst>
        </pc:spChg>
        <pc:spChg chg="mod">
          <ac:chgData name="Utilisateur invité" userId="562e23f453436962" providerId="Windows Live" clId="Web-{E3A600DC-6A3B-4276-A861-7013FBFD9A59}" dt="2020-05-01T20:20:37.789" v="6"/>
          <ac:spMkLst>
            <pc:docMk/>
            <pc:sldMk cId="0" sldId="360"/>
            <ac:spMk id="1157" creationId="{00000000-0000-0000-0000-000000000000}"/>
          </ac:spMkLst>
        </pc:spChg>
        <pc:spChg chg="del">
          <ac:chgData name="Utilisateur invité" userId="562e23f453436962" providerId="Windows Live" clId="Web-{E3A600DC-6A3B-4276-A861-7013FBFD9A59}" dt="2020-05-01T20:19:41.773" v="2"/>
          <ac:spMkLst>
            <pc:docMk/>
            <pc:sldMk cId="0" sldId="360"/>
            <ac:spMk id="115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1"/>
        </pc:sldMkLst>
        <pc:spChg chg="add mod">
          <ac:chgData name="Utilisateur invité" userId="562e23f453436962" providerId="Windows Live" clId="Web-{E3A600DC-6A3B-4276-A861-7013FBFD9A59}" dt="2020-05-01T20:20:08.163" v="3"/>
          <ac:spMkLst>
            <pc:docMk/>
            <pc:sldMk cId="0" sldId="361"/>
            <ac:spMk id="3" creationId="{EBE4FEDA-CD87-4AEA-96CF-EB608941953C}"/>
          </ac:spMkLst>
        </pc:spChg>
        <pc:spChg chg="mod">
          <ac:chgData name="Utilisateur invité" userId="562e23f453436962" providerId="Windows Live" clId="Web-{E3A600DC-6A3B-4276-A861-7013FBFD9A59}" dt="2020-05-01T20:20:37.789" v="6"/>
          <ac:spMkLst>
            <pc:docMk/>
            <pc:sldMk cId="0" sldId="361"/>
            <ac:spMk id="1165" creationId="{00000000-0000-0000-0000-000000000000}"/>
          </ac:spMkLst>
        </pc:spChg>
        <pc:spChg chg="del">
          <ac:chgData name="Utilisateur invité" userId="562e23f453436962" providerId="Windows Live" clId="Web-{E3A600DC-6A3B-4276-A861-7013FBFD9A59}" dt="2020-05-01T20:19:41.773" v="2"/>
          <ac:spMkLst>
            <pc:docMk/>
            <pc:sldMk cId="0" sldId="361"/>
            <ac:spMk id="116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2"/>
        </pc:sldMkLst>
        <pc:spChg chg="add mod">
          <ac:chgData name="Utilisateur invité" userId="562e23f453436962" providerId="Windows Live" clId="Web-{E3A600DC-6A3B-4276-A861-7013FBFD9A59}" dt="2020-05-01T20:20:08.163" v="3"/>
          <ac:spMkLst>
            <pc:docMk/>
            <pc:sldMk cId="0" sldId="362"/>
            <ac:spMk id="2" creationId="{2BBE5A2F-C876-40FF-BAC5-8F723FAF39D4}"/>
          </ac:spMkLst>
        </pc:spChg>
        <pc:spChg chg="mod">
          <ac:chgData name="Utilisateur invité" userId="562e23f453436962" providerId="Windows Live" clId="Web-{E3A600DC-6A3B-4276-A861-7013FBFD9A59}" dt="2020-05-01T20:20:37.789" v="6"/>
          <ac:spMkLst>
            <pc:docMk/>
            <pc:sldMk cId="0" sldId="362"/>
            <ac:spMk id="1176" creationId="{00000000-0000-0000-0000-000000000000}"/>
          </ac:spMkLst>
        </pc:spChg>
        <pc:spChg chg="del">
          <ac:chgData name="Utilisateur invité" userId="562e23f453436962" providerId="Windows Live" clId="Web-{E3A600DC-6A3B-4276-A861-7013FBFD9A59}" dt="2020-05-01T20:19:41.773" v="2"/>
          <ac:spMkLst>
            <pc:docMk/>
            <pc:sldMk cId="0" sldId="362"/>
            <ac:spMk id="117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3"/>
        </pc:sldMkLst>
        <pc:spChg chg="add mod">
          <ac:chgData name="Utilisateur invité" userId="562e23f453436962" providerId="Windows Live" clId="Web-{E3A600DC-6A3B-4276-A861-7013FBFD9A59}" dt="2020-05-01T20:20:08.163" v="3"/>
          <ac:spMkLst>
            <pc:docMk/>
            <pc:sldMk cId="0" sldId="363"/>
            <ac:spMk id="2" creationId="{76D4165B-0F02-43F0-A97A-7E163D746383}"/>
          </ac:spMkLst>
        </pc:spChg>
        <pc:spChg chg="mod">
          <ac:chgData name="Utilisateur invité" userId="562e23f453436962" providerId="Windows Live" clId="Web-{E3A600DC-6A3B-4276-A861-7013FBFD9A59}" dt="2020-05-01T20:20:37.789" v="6"/>
          <ac:spMkLst>
            <pc:docMk/>
            <pc:sldMk cId="0" sldId="363"/>
            <ac:spMk id="1184" creationId="{00000000-0000-0000-0000-000000000000}"/>
          </ac:spMkLst>
        </pc:spChg>
        <pc:spChg chg="del">
          <ac:chgData name="Utilisateur invité" userId="562e23f453436962" providerId="Windows Live" clId="Web-{E3A600DC-6A3B-4276-A861-7013FBFD9A59}" dt="2020-05-01T20:19:41.773" v="2"/>
          <ac:spMkLst>
            <pc:docMk/>
            <pc:sldMk cId="0" sldId="363"/>
            <ac:spMk id="118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4"/>
        </pc:sldMkLst>
        <pc:spChg chg="add mod">
          <ac:chgData name="Utilisateur invité" userId="562e23f453436962" providerId="Windows Live" clId="Web-{E3A600DC-6A3B-4276-A861-7013FBFD9A59}" dt="2020-05-01T20:20:08.163" v="3"/>
          <ac:spMkLst>
            <pc:docMk/>
            <pc:sldMk cId="0" sldId="364"/>
            <ac:spMk id="2" creationId="{CC05784B-F56F-4542-B907-61B39F8AB7DB}"/>
          </ac:spMkLst>
        </pc:spChg>
        <pc:spChg chg="mod">
          <ac:chgData name="Utilisateur invité" userId="562e23f453436962" providerId="Windows Live" clId="Web-{E3A600DC-6A3B-4276-A861-7013FBFD9A59}" dt="2020-05-01T20:20:37.789" v="6"/>
          <ac:spMkLst>
            <pc:docMk/>
            <pc:sldMk cId="0" sldId="364"/>
            <ac:spMk id="1194" creationId="{00000000-0000-0000-0000-000000000000}"/>
          </ac:spMkLst>
        </pc:spChg>
        <pc:spChg chg="del">
          <ac:chgData name="Utilisateur invité" userId="562e23f453436962" providerId="Windows Live" clId="Web-{E3A600DC-6A3B-4276-A861-7013FBFD9A59}" dt="2020-05-01T20:19:41.773" v="2"/>
          <ac:spMkLst>
            <pc:docMk/>
            <pc:sldMk cId="0" sldId="364"/>
            <ac:spMk id="119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5"/>
        </pc:sldMkLst>
        <pc:spChg chg="add mod">
          <ac:chgData name="Utilisateur invité" userId="562e23f453436962" providerId="Windows Live" clId="Web-{E3A600DC-6A3B-4276-A861-7013FBFD9A59}" dt="2020-05-01T20:20:08.163" v="3"/>
          <ac:spMkLst>
            <pc:docMk/>
            <pc:sldMk cId="0" sldId="365"/>
            <ac:spMk id="2" creationId="{8D105B44-E53E-4B83-AABE-897F8FA07C6D}"/>
          </ac:spMkLst>
        </pc:spChg>
        <pc:spChg chg="mod">
          <ac:chgData name="Utilisateur invité" userId="562e23f453436962" providerId="Windows Live" clId="Web-{E3A600DC-6A3B-4276-A861-7013FBFD9A59}" dt="2020-05-01T20:20:37.789" v="6"/>
          <ac:spMkLst>
            <pc:docMk/>
            <pc:sldMk cId="0" sldId="365"/>
            <ac:spMk id="1204" creationId="{00000000-0000-0000-0000-000000000000}"/>
          </ac:spMkLst>
        </pc:spChg>
        <pc:spChg chg="del">
          <ac:chgData name="Utilisateur invité" userId="562e23f453436962" providerId="Windows Live" clId="Web-{E3A600DC-6A3B-4276-A861-7013FBFD9A59}" dt="2020-05-01T20:19:41.773" v="2"/>
          <ac:spMkLst>
            <pc:docMk/>
            <pc:sldMk cId="0" sldId="365"/>
            <ac:spMk id="120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67"/>
        </pc:sldMkLst>
        <pc:spChg chg="add mod">
          <ac:chgData name="Utilisateur invité" userId="562e23f453436962" providerId="Windows Live" clId="Web-{E3A600DC-6A3B-4276-A861-7013FBFD9A59}" dt="2020-05-01T20:20:08.163" v="3"/>
          <ac:spMkLst>
            <pc:docMk/>
            <pc:sldMk cId="0" sldId="367"/>
            <ac:spMk id="3" creationId="{21D81083-F621-41E7-A16C-63D13F389407}"/>
          </ac:spMkLst>
        </pc:spChg>
        <pc:spChg chg="mod">
          <ac:chgData name="Utilisateur invité" userId="562e23f453436962" providerId="Windows Live" clId="Web-{E3A600DC-6A3B-4276-A861-7013FBFD9A59}" dt="2020-05-01T20:20:37.789" v="6"/>
          <ac:spMkLst>
            <pc:docMk/>
            <pc:sldMk cId="0" sldId="367"/>
            <ac:spMk id="1224" creationId="{00000000-0000-0000-0000-000000000000}"/>
          </ac:spMkLst>
        </pc:spChg>
        <pc:spChg chg="del">
          <ac:chgData name="Utilisateur invité" userId="562e23f453436962" providerId="Windows Live" clId="Web-{E3A600DC-6A3B-4276-A861-7013FBFD9A59}" dt="2020-05-01T20:19:41.773" v="2"/>
          <ac:spMkLst>
            <pc:docMk/>
            <pc:sldMk cId="0" sldId="367"/>
            <ac:spMk id="122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70"/>
        </pc:sldMkLst>
        <pc:spChg chg="add mod">
          <ac:chgData name="Utilisateur invité" userId="562e23f453436962" providerId="Windows Live" clId="Web-{E3A600DC-6A3B-4276-A861-7013FBFD9A59}" dt="2020-05-01T20:20:08.163" v="3"/>
          <ac:spMkLst>
            <pc:docMk/>
            <pc:sldMk cId="0" sldId="370"/>
            <ac:spMk id="3" creationId="{6EEED3C6-24C1-4543-9217-9587BDAD1849}"/>
          </ac:spMkLst>
        </pc:spChg>
        <pc:spChg chg="mod">
          <ac:chgData name="Utilisateur invité" userId="562e23f453436962" providerId="Windows Live" clId="Web-{E3A600DC-6A3B-4276-A861-7013FBFD9A59}" dt="2020-05-01T20:20:37.789" v="6"/>
          <ac:spMkLst>
            <pc:docMk/>
            <pc:sldMk cId="0" sldId="370"/>
            <ac:spMk id="1251" creationId="{00000000-0000-0000-0000-000000000000}"/>
          </ac:spMkLst>
        </pc:spChg>
        <pc:spChg chg="del">
          <ac:chgData name="Utilisateur invité" userId="562e23f453436962" providerId="Windows Live" clId="Web-{E3A600DC-6A3B-4276-A861-7013FBFD9A59}" dt="2020-05-01T20:19:41.773" v="2"/>
          <ac:spMkLst>
            <pc:docMk/>
            <pc:sldMk cId="0" sldId="370"/>
            <ac:spMk id="125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71"/>
        </pc:sldMkLst>
        <pc:spChg chg="add mod">
          <ac:chgData name="Utilisateur invité" userId="562e23f453436962" providerId="Windows Live" clId="Web-{E3A600DC-6A3B-4276-A861-7013FBFD9A59}" dt="2020-05-01T20:20:08.163" v="3"/>
          <ac:spMkLst>
            <pc:docMk/>
            <pc:sldMk cId="0" sldId="371"/>
            <ac:spMk id="2" creationId="{3B5C37AB-23F8-4E30-B646-322BE2E6B8E8}"/>
          </ac:spMkLst>
        </pc:spChg>
        <pc:spChg chg="mod">
          <ac:chgData name="Utilisateur invité" userId="562e23f453436962" providerId="Windows Live" clId="Web-{E3A600DC-6A3B-4276-A861-7013FBFD9A59}" dt="2020-05-01T20:20:37.789" v="6"/>
          <ac:spMkLst>
            <pc:docMk/>
            <pc:sldMk cId="0" sldId="371"/>
            <ac:spMk id="1260" creationId="{00000000-0000-0000-0000-000000000000}"/>
          </ac:spMkLst>
        </pc:spChg>
        <pc:spChg chg="del">
          <ac:chgData name="Utilisateur invité" userId="562e23f453436962" providerId="Windows Live" clId="Web-{E3A600DC-6A3B-4276-A861-7013FBFD9A59}" dt="2020-05-01T20:19:41.773" v="2"/>
          <ac:spMkLst>
            <pc:docMk/>
            <pc:sldMk cId="0" sldId="371"/>
            <ac:spMk id="126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72"/>
        </pc:sldMkLst>
        <pc:spChg chg="add mod">
          <ac:chgData name="Utilisateur invité" userId="562e23f453436962" providerId="Windows Live" clId="Web-{E3A600DC-6A3B-4276-A861-7013FBFD9A59}" dt="2020-05-01T20:20:08.163" v="3"/>
          <ac:spMkLst>
            <pc:docMk/>
            <pc:sldMk cId="0" sldId="372"/>
            <ac:spMk id="2" creationId="{44F034BF-D5CF-4047-BA74-244A7FB07945}"/>
          </ac:spMkLst>
        </pc:spChg>
        <pc:spChg chg="mod">
          <ac:chgData name="Utilisateur invité" userId="562e23f453436962" providerId="Windows Live" clId="Web-{E3A600DC-6A3B-4276-A861-7013FBFD9A59}" dt="2020-05-01T20:20:37.789" v="6"/>
          <ac:spMkLst>
            <pc:docMk/>
            <pc:sldMk cId="0" sldId="372"/>
            <ac:spMk id="1270" creationId="{00000000-0000-0000-0000-000000000000}"/>
          </ac:spMkLst>
        </pc:spChg>
        <pc:spChg chg="del">
          <ac:chgData name="Utilisateur invité" userId="562e23f453436962" providerId="Windows Live" clId="Web-{E3A600DC-6A3B-4276-A861-7013FBFD9A59}" dt="2020-05-01T20:19:41.773" v="2"/>
          <ac:spMkLst>
            <pc:docMk/>
            <pc:sldMk cId="0" sldId="372"/>
            <ac:spMk id="1271"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75"/>
        </pc:sldMkLst>
        <pc:spChg chg="add mod">
          <ac:chgData name="Utilisateur invité" userId="562e23f453436962" providerId="Windows Live" clId="Web-{E3A600DC-6A3B-4276-A861-7013FBFD9A59}" dt="2020-05-01T20:20:08.163" v="3"/>
          <ac:spMkLst>
            <pc:docMk/>
            <pc:sldMk cId="0" sldId="375"/>
            <ac:spMk id="2" creationId="{7FE661F1-E9A5-438F-9918-D8270604436F}"/>
          </ac:spMkLst>
        </pc:spChg>
        <pc:spChg chg="mod">
          <ac:chgData name="Utilisateur invité" userId="562e23f453436962" providerId="Windows Live" clId="Web-{E3A600DC-6A3B-4276-A861-7013FBFD9A59}" dt="2020-05-01T20:20:37.789" v="6"/>
          <ac:spMkLst>
            <pc:docMk/>
            <pc:sldMk cId="0" sldId="375"/>
            <ac:spMk id="1300" creationId="{00000000-0000-0000-0000-000000000000}"/>
          </ac:spMkLst>
        </pc:spChg>
        <pc:spChg chg="del">
          <ac:chgData name="Utilisateur invité" userId="562e23f453436962" providerId="Windows Live" clId="Web-{E3A600DC-6A3B-4276-A861-7013FBFD9A59}" dt="2020-05-01T20:19:41.773" v="2"/>
          <ac:spMkLst>
            <pc:docMk/>
            <pc:sldMk cId="0" sldId="375"/>
            <ac:spMk id="1301" creationId="{00000000-0000-0000-0000-000000000000}"/>
          </ac:spMkLst>
        </pc:spChg>
      </pc:sldChg>
      <pc:sldChg chg="addSp modSp">
        <pc:chgData name="Utilisateur invité" userId="562e23f453436962" providerId="Windows Live" clId="Web-{E3A600DC-6A3B-4276-A861-7013FBFD9A59}" dt="2020-05-01T20:20:37.789" v="6"/>
        <pc:sldMkLst>
          <pc:docMk/>
          <pc:sldMk cId="0" sldId="376"/>
        </pc:sldMkLst>
        <pc:spChg chg="add mod">
          <ac:chgData name="Utilisateur invité" userId="562e23f453436962" providerId="Windows Live" clId="Web-{E3A600DC-6A3B-4276-A861-7013FBFD9A59}" dt="2020-05-01T20:20:37.789" v="6"/>
          <ac:spMkLst>
            <pc:docMk/>
            <pc:sldMk cId="0" sldId="376"/>
            <ac:spMk id="2" creationId="{42572466-55AB-4750-8E8E-668C0169DF03}"/>
          </ac:spMkLst>
        </pc:spChg>
        <pc:spChg chg="add mod">
          <ac:chgData name="Utilisateur invité" userId="562e23f453436962" providerId="Windows Live" clId="Web-{E3A600DC-6A3B-4276-A861-7013FBFD9A59}" dt="2020-05-01T20:20:08.163" v="3"/>
          <ac:spMkLst>
            <pc:docMk/>
            <pc:sldMk cId="0" sldId="376"/>
            <ac:spMk id="3" creationId="{8B0AE363-BF57-4087-8A04-8A227C953B17}"/>
          </ac:spMkLst>
        </pc:spChg>
      </pc:sldChg>
      <pc:sldChg chg="addSp delSp modSp">
        <pc:chgData name="Utilisateur invité" userId="562e23f453436962" providerId="Windows Live" clId="Web-{E3A600DC-6A3B-4276-A861-7013FBFD9A59}" dt="2020-05-01T20:20:37.789" v="6"/>
        <pc:sldMkLst>
          <pc:docMk/>
          <pc:sldMk cId="0" sldId="377"/>
        </pc:sldMkLst>
        <pc:spChg chg="add mod">
          <ac:chgData name="Utilisateur invité" userId="562e23f453436962" providerId="Windows Live" clId="Web-{E3A600DC-6A3B-4276-A861-7013FBFD9A59}" dt="2020-05-01T20:20:08.163" v="3"/>
          <ac:spMkLst>
            <pc:docMk/>
            <pc:sldMk cId="0" sldId="377"/>
            <ac:spMk id="2" creationId="{BA1A22DF-A379-44AF-A908-29B58E74C0FF}"/>
          </ac:spMkLst>
        </pc:spChg>
        <pc:spChg chg="mod">
          <ac:chgData name="Utilisateur invité" userId="562e23f453436962" providerId="Windows Live" clId="Web-{E3A600DC-6A3B-4276-A861-7013FBFD9A59}" dt="2020-05-01T20:20:37.789" v="6"/>
          <ac:spMkLst>
            <pc:docMk/>
            <pc:sldMk cId="0" sldId="377"/>
            <ac:spMk id="1318" creationId="{00000000-0000-0000-0000-000000000000}"/>
          </ac:spMkLst>
        </pc:spChg>
        <pc:spChg chg="del">
          <ac:chgData name="Utilisateur invité" userId="562e23f453436962" providerId="Windows Live" clId="Web-{E3A600DC-6A3B-4276-A861-7013FBFD9A59}" dt="2020-05-01T20:19:41.773" v="2"/>
          <ac:spMkLst>
            <pc:docMk/>
            <pc:sldMk cId="0" sldId="377"/>
            <ac:spMk id="131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78"/>
        </pc:sldMkLst>
        <pc:spChg chg="add mod">
          <ac:chgData name="Utilisateur invité" userId="562e23f453436962" providerId="Windows Live" clId="Web-{E3A600DC-6A3B-4276-A861-7013FBFD9A59}" dt="2020-05-01T20:20:08.163" v="3"/>
          <ac:spMkLst>
            <pc:docMk/>
            <pc:sldMk cId="0" sldId="378"/>
            <ac:spMk id="2" creationId="{BC05A1FF-BC67-4DD9-A761-D7A53D10BC0C}"/>
          </ac:spMkLst>
        </pc:spChg>
        <pc:spChg chg="mod">
          <ac:chgData name="Utilisateur invité" userId="562e23f453436962" providerId="Windows Live" clId="Web-{E3A600DC-6A3B-4276-A861-7013FBFD9A59}" dt="2020-05-01T20:20:37.789" v="6"/>
          <ac:spMkLst>
            <pc:docMk/>
            <pc:sldMk cId="0" sldId="378"/>
            <ac:spMk id="1328" creationId="{00000000-0000-0000-0000-000000000000}"/>
          </ac:spMkLst>
        </pc:spChg>
        <pc:spChg chg="del">
          <ac:chgData name="Utilisateur invité" userId="562e23f453436962" providerId="Windows Live" clId="Web-{E3A600DC-6A3B-4276-A861-7013FBFD9A59}" dt="2020-05-01T20:19:41.773" v="2"/>
          <ac:spMkLst>
            <pc:docMk/>
            <pc:sldMk cId="0" sldId="378"/>
            <ac:spMk id="1329"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80"/>
        </pc:sldMkLst>
        <pc:spChg chg="add mod">
          <ac:chgData name="Utilisateur invité" userId="562e23f453436962" providerId="Windows Live" clId="Web-{E3A600DC-6A3B-4276-A861-7013FBFD9A59}" dt="2020-05-01T20:20:08.163" v="3"/>
          <ac:spMkLst>
            <pc:docMk/>
            <pc:sldMk cId="0" sldId="380"/>
            <ac:spMk id="2" creationId="{286ACD85-B3D8-4ACD-9634-FFDB356E0D94}"/>
          </ac:spMkLst>
        </pc:spChg>
        <pc:spChg chg="mod">
          <ac:chgData name="Utilisateur invité" userId="562e23f453436962" providerId="Windows Live" clId="Web-{E3A600DC-6A3B-4276-A861-7013FBFD9A59}" dt="2020-05-01T20:20:37.789" v="6"/>
          <ac:spMkLst>
            <pc:docMk/>
            <pc:sldMk cId="0" sldId="380"/>
            <ac:spMk id="1343" creationId="{00000000-0000-0000-0000-000000000000}"/>
          </ac:spMkLst>
        </pc:spChg>
        <pc:spChg chg="del">
          <ac:chgData name="Utilisateur invité" userId="562e23f453436962" providerId="Windows Live" clId="Web-{E3A600DC-6A3B-4276-A861-7013FBFD9A59}" dt="2020-05-01T20:19:41.773" v="2"/>
          <ac:spMkLst>
            <pc:docMk/>
            <pc:sldMk cId="0" sldId="380"/>
            <ac:spMk id="1344" creationId="{00000000-0000-0000-0000-000000000000}"/>
          </ac:spMkLst>
        </pc:spChg>
      </pc:sldChg>
      <pc:sldChg chg="addSp modSp">
        <pc:chgData name="Utilisateur invité" userId="562e23f453436962" providerId="Windows Live" clId="Web-{E3A600DC-6A3B-4276-A861-7013FBFD9A59}" dt="2020-05-01T20:20:37.789" v="6"/>
        <pc:sldMkLst>
          <pc:docMk/>
          <pc:sldMk cId="0" sldId="381"/>
        </pc:sldMkLst>
        <pc:spChg chg="add mod">
          <ac:chgData name="Utilisateur invité" userId="562e23f453436962" providerId="Windows Live" clId="Web-{E3A600DC-6A3B-4276-A861-7013FBFD9A59}" dt="2020-05-01T20:20:37.789" v="6"/>
          <ac:spMkLst>
            <pc:docMk/>
            <pc:sldMk cId="0" sldId="381"/>
            <ac:spMk id="3" creationId="{AF69290D-DA14-4715-822A-375B43EEC5BA}"/>
          </ac:spMkLst>
        </pc:spChg>
        <pc:spChg chg="add mod">
          <ac:chgData name="Utilisateur invité" userId="562e23f453436962" providerId="Windows Live" clId="Web-{E3A600DC-6A3B-4276-A861-7013FBFD9A59}" dt="2020-05-01T20:20:08.163" v="3"/>
          <ac:spMkLst>
            <pc:docMk/>
            <pc:sldMk cId="0" sldId="381"/>
            <ac:spMk id="4" creationId="{00FD0A86-8036-49BF-B8E8-C14DE8C195AC}"/>
          </ac:spMkLst>
        </pc:spChg>
      </pc:sldChg>
      <pc:sldChg chg="addSp delSp modSp">
        <pc:chgData name="Utilisateur invité" userId="562e23f453436962" providerId="Windows Live" clId="Web-{E3A600DC-6A3B-4276-A861-7013FBFD9A59}" dt="2020-05-01T20:20:37.789" v="6"/>
        <pc:sldMkLst>
          <pc:docMk/>
          <pc:sldMk cId="0" sldId="382"/>
        </pc:sldMkLst>
        <pc:spChg chg="add mod">
          <ac:chgData name="Utilisateur invité" userId="562e23f453436962" providerId="Windows Live" clId="Web-{E3A600DC-6A3B-4276-A861-7013FBFD9A59}" dt="2020-05-01T20:20:08.163" v="3"/>
          <ac:spMkLst>
            <pc:docMk/>
            <pc:sldMk cId="0" sldId="382"/>
            <ac:spMk id="2" creationId="{D291EA40-5594-433A-9DE9-1546D0B60B8D}"/>
          </ac:spMkLst>
        </pc:spChg>
        <pc:spChg chg="mod">
          <ac:chgData name="Utilisateur invité" userId="562e23f453436962" providerId="Windows Live" clId="Web-{E3A600DC-6A3B-4276-A861-7013FBFD9A59}" dt="2020-05-01T20:20:37.789" v="6"/>
          <ac:spMkLst>
            <pc:docMk/>
            <pc:sldMk cId="0" sldId="382"/>
            <ac:spMk id="1358" creationId="{00000000-0000-0000-0000-000000000000}"/>
          </ac:spMkLst>
        </pc:spChg>
        <pc:spChg chg="del">
          <ac:chgData name="Utilisateur invité" userId="562e23f453436962" providerId="Windows Live" clId="Web-{E3A600DC-6A3B-4276-A861-7013FBFD9A59}" dt="2020-05-01T20:19:41.773" v="2"/>
          <ac:spMkLst>
            <pc:docMk/>
            <pc:sldMk cId="0" sldId="382"/>
            <ac:spMk id="1359" creationId="{00000000-0000-0000-0000-000000000000}"/>
          </ac:spMkLst>
        </pc:spChg>
      </pc:sldChg>
      <pc:sldChg chg="addSp modSp">
        <pc:chgData name="Utilisateur invité" userId="562e23f453436962" providerId="Windows Live" clId="Web-{E3A600DC-6A3B-4276-A861-7013FBFD9A59}" dt="2020-05-01T20:20:37.789" v="6"/>
        <pc:sldMkLst>
          <pc:docMk/>
          <pc:sldMk cId="0" sldId="383"/>
        </pc:sldMkLst>
        <pc:spChg chg="add mod">
          <ac:chgData name="Utilisateur invité" userId="562e23f453436962" providerId="Windows Live" clId="Web-{E3A600DC-6A3B-4276-A861-7013FBFD9A59}" dt="2020-05-01T20:20:37.789" v="6"/>
          <ac:spMkLst>
            <pc:docMk/>
            <pc:sldMk cId="0" sldId="383"/>
            <ac:spMk id="2" creationId="{7EB28F84-BA7C-4DD3-BF9F-36AEA249E757}"/>
          </ac:spMkLst>
        </pc:spChg>
        <pc:spChg chg="add mod">
          <ac:chgData name="Utilisateur invité" userId="562e23f453436962" providerId="Windows Live" clId="Web-{E3A600DC-6A3B-4276-A861-7013FBFD9A59}" dt="2020-05-01T20:20:08.163" v="3"/>
          <ac:spMkLst>
            <pc:docMk/>
            <pc:sldMk cId="0" sldId="383"/>
            <ac:spMk id="4" creationId="{474B4484-814F-4698-9B77-02666F182556}"/>
          </ac:spMkLst>
        </pc:spChg>
      </pc:sldChg>
      <pc:sldChg chg="addSp modSp">
        <pc:chgData name="Utilisateur invité" userId="562e23f453436962" providerId="Windows Live" clId="Web-{E3A600DC-6A3B-4276-A861-7013FBFD9A59}" dt="2020-05-01T20:20:37.789" v="6"/>
        <pc:sldMkLst>
          <pc:docMk/>
          <pc:sldMk cId="0" sldId="384"/>
        </pc:sldMkLst>
        <pc:spChg chg="add mod">
          <ac:chgData name="Utilisateur invité" userId="562e23f453436962" providerId="Windows Live" clId="Web-{E3A600DC-6A3B-4276-A861-7013FBFD9A59}" dt="2020-05-01T20:20:37.789" v="6"/>
          <ac:spMkLst>
            <pc:docMk/>
            <pc:sldMk cId="0" sldId="384"/>
            <ac:spMk id="2" creationId="{CE40A7A9-AD96-4929-9BF1-E741314CCCA9}"/>
          </ac:spMkLst>
        </pc:spChg>
        <pc:spChg chg="add mod">
          <ac:chgData name="Utilisateur invité" userId="562e23f453436962" providerId="Windows Live" clId="Web-{E3A600DC-6A3B-4276-A861-7013FBFD9A59}" dt="2020-05-01T20:20:08.163" v="3"/>
          <ac:spMkLst>
            <pc:docMk/>
            <pc:sldMk cId="0" sldId="384"/>
            <ac:spMk id="3" creationId="{3484CFF3-3059-4E4E-B6ED-70A3172251C8}"/>
          </ac:spMkLst>
        </pc:spChg>
      </pc:sldChg>
      <pc:sldChg chg="addSp modSp">
        <pc:chgData name="Utilisateur invité" userId="562e23f453436962" providerId="Windows Live" clId="Web-{E3A600DC-6A3B-4276-A861-7013FBFD9A59}" dt="2020-05-01T20:20:37.789" v="6"/>
        <pc:sldMkLst>
          <pc:docMk/>
          <pc:sldMk cId="0" sldId="385"/>
        </pc:sldMkLst>
        <pc:spChg chg="add mod">
          <ac:chgData name="Utilisateur invité" userId="562e23f453436962" providerId="Windows Live" clId="Web-{E3A600DC-6A3B-4276-A861-7013FBFD9A59}" dt="2020-05-01T20:20:37.789" v="6"/>
          <ac:spMkLst>
            <pc:docMk/>
            <pc:sldMk cId="0" sldId="385"/>
            <ac:spMk id="2" creationId="{2AEC09DA-D385-403D-A29E-D545EAEF3FB8}"/>
          </ac:spMkLst>
        </pc:spChg>
        <pc:spChg chg="add mod">
          <ac:chgData name="Utilisateur invité" userId="562e23f453436962" providerId="Windows Live" clId="Web-{E3A600DC-6A3B-4276-A861-7013FBFD9A59}" dt="2020-05-01T20:20:08.163" v="3"/>
          <ac:spMkLst>
            <pc:docMk/>
            <pc:sldMk cId="0" sldId="385"/>
            <ac:spMk id="3" creationId="{7161FB91-AD58-4325-B674-2C64015B2719}"/>
          </ac:spMkLst>
        </pc:spChg>
      </pc:sldChg>
      <pc:sldChg chg="addSp modSp">
        <pc:chgData name="Utilisateur invité" userId="562e23f453436962" providerId="Windows Live" clId="Web-{E3A600DC-6A3B-4276-A861-7013FBFD9A59}" dt="2020-05-01T20:20:37.789" v="6"/>
        <pc:sldMkLst>
          <pc:docMk/>
          <pc:sldMk cId="0" sldId="386"/>
        </pc:sldMkLst>
        <pc:spChg chg="add mod">
          <ac:chgData name="Utilisateur invité" userId="562e23f453436962" providerId="Windows Live" clId="Web-{E3A600DC-6A3B-4276-A861-7013FBFD9A59}" dt="2020-05-01T20:20:37.789" v="6"/>
          <ac:spMkLst>
            <pc:docMk/>
            <pc:sldMk cId="0" sldId="386"/>
            <ac:spMk id="2" creationId="{3F8E22C5-799F-4F17-8EFF-ADA46B854A67}"/>
          </ac:spMkLst>
        </pc:spChg>
        <pc:spChg chg="add mod">
          <ac:chgData name="Utilisateur invité" userId="562e23f453436962" providerId="Windows Live" clId="Web-{E3A600DC-6A3B-4276-A861-7013FBFD9A59}" dt="2020-05-01T20:20:08.163" v="3"/>
          <ac:spMkLst>
            <pc:docMk/>
            <pc:sldMk cId="0" sldId="386"/>
            <ac:spMk id="3" creationId="{6308C382-7FA6-47D7-BCAB-2BDCDED61EC0}"/>
          </ac:spMkLst>
        </pc:spChg>
      </pc:sldChg>
      <pc:sldChg chg="addSp modSp">
        <pc:chgData name="Utilisateur invité" userId="562e23f453436962" providerId="Windows Live" clId="Web-{E3A600DC-6A3B-4276-A861-7013FBFD9A59}" dt="2020-05-01T20:20:37.789" v="6"/>
        <pc:sldMkLst>
          <pc:docMk/>
          <pc:sldMk cId="0" sldId="387"/>
        </pc:sldMkLst>
        <pc:spChg chg="add mod">
          <ac:chgData name="Utilisateur invité" userId="562e23f453436962" providerId="Windows Live" clId="Web-{E3A600DC-6A3B-4276-A861-7013FBFD9A59}" dt="2020-05-01T20:20:37.789" v="6"/>
          <ac:spMkLst>
            <pc:docMk/>
            <pc:sldMk cId="0" sldId="387"/>
            <ac:spMk id="2" creationId="{A4D929D8-D265-41D2-92E7-3E6C21B389D4}"/>
          </ac:spMkLst>
        </pc:spChg>
        <pc:spChg chg="add mod">
          <ac:chgData name="Utilisateur invité" userId="562e23f453436962" providerId="Windows Live" clId="Web-{E3A600DC-6A3B-4276-A861-7013FBFD9A59}" dt="2020-05-01T20:20:08.163" v="3"/>
          <ac:spMkLst>
            <pc:docMk/>
            <pc:sldMk cId="0" sldId="387"/>
            <ac:spMk id="3" creationId="{86976729-11D0-4055-8A60-BD24145A4DC5}"/>
          </ac:spMkLst>
        </pc:spChg>
      </pc:sldChg>
      <pc:sldChg chg="addSp delSp modSp">
        <pc:chgData name="Utilisateur invité" userId="562e23f453436962" providerId="Windows Live" clId="Web-{E3A600DC-6A3B-4276-A861-7013FBFD9A59}" dt="2020-05-01T20:20:37.789" v="6"/>
        <pc:sldMkLst>
          <pc:docMk/>
          <pc:sldMk cId="0" sldId="388"/>
        </pc:sldMkLst>
        <pc:spChg chg="add mod">
          <ac:chgData name="Utilisateur invité" userId="562e23f453436962" providerId="Windows Live" clId="Web-{E3A600DC-6A3B-4276-A861-7013FBFD9A59}" dt="2020-05-01T20:20:08.163" v="3"/>
          <ac:spMkLst>
            <pc:docMk/>
            <pc:sldMk cId="0" sldId="388"/>
            <ac:spMk id="2" creationId="{1D525ECE-4966-4F9C-8D70-76B47977265C}"/>
          </ac:spMkLst>
        </pc:spChg>
        <pc:spChg chg="mod">
          <ac:chgData name="Utilisateur invité" userId="562e23f453436962" providerId="Windows Live" clId="Web-{E3A600DC-6A3B-4276-A861-7013FBFD9A59}" dt="2020-05-01T20:20:37.789" v="6"/>
          <ac:spMkLst>
            <pc:docMk/>
            <pc:sldMk cId="0" sldId="388"/>
            <ac:spMk id="1397" creationId="{00000000-0000-0000-0000-000000000000}"/>
          </ac:spMkLst>
        </pc:spChg>
        <pc:spChg chg="del">
          <ac:chgData name="Utilisateur invité" userId="562e23f453436962" providerId="Windows Live" clId="Web-{E3A600DC-6A3B-4276-A861-7013FBFD9A59}" dt="2020-05-01T20:19:41.773" v="2"/>
          <ac:spMkLst>
            <pc:docMk/>
            <pc:sldMk cId="0" sldId="388"/>
            <ac:spMk id="139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89"/>
        </pc:sldMkLst>
        <pc:spChg chg="add mod">
          <ac:chgData name="Utilisateur invité" userId="562e23f453436962" providerId="Windows Live" clId="Web-{E3A600DC-6A3B-4276-A861-7013FBFD9A59}" dt="2020-05-01T20:20:08.163" v="3"/>
          <ac:spMkLst>
            <pc:docMk/>
            <pc:sldMk cId="0" sldId="389"/>
            <ac:spMk id="2" creationId="{755A1C49-0798-4D98-AC67-04E3DBC50D7F}"/>
          </ac:spMkLst>
        </pc:spChg>
        <pc:spChg chg="mod">
          <ac:chgData name="Utilisateur invité" userId="562e23f453436962" providerId="Windows Live" clId="Web-{E3A600DC-6A3B-4276-A861-7013FBFD9A59}" dt="2020-05-01T20:20:37.789" v="6"/>
          <ac:spMkLst>
            <pc:docMk/>
            <pc:sldMk cId="0" sldId="389"/>
            <ac:spMk id="1406" creationId="{00000000-0000-0000-0000-000000000000}"/>
          </ac:spMkLst>
        </pc:spChg>
        <pc:spChg chg="del">
          <ac:chgData name="Utilisateur invité" userId="562e23f453436962" providerId="Windows Live" clId="Web-{E3A600DC-6A3B-4276-A861-7013FBFD9A59}" dt="2020-05-01T20:19:41.773" v="2"/>
          <ac:spMkLst>
            <pc:docMk/>
            <pc:sldMk cId="0" sldId="389"/>
            <ac:spMk id="140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0"/>
        </pc:sldMkLst>
        <pc:spChg chg="add mod">
          <ac:chgData name="Utilisateur invité" userId="562e23f453436962" providerId="Windows Live" clId="Web-{E3A600DC-6A3B-4276-A861-7013FBFD9A59}" dt="2020-05-01T20:20:08.163" v="3"/>
          <ac:spMkLst>
            <pc:docMk/>
            <pc:sldMk cId="0" sldId="390"/>
            <ac:spMk id="2" creationId="{9BD86289-5FA7-4548-AE79-D188F3CE7D6B}"/>
          </ac:spMkLst>
        </pc:spChg>
        <pc:spChg chg="mod">
          <ac:chgData name="Utilisateur invité" userId="562e23f453436962" providerId="Windows Live" clId="Web-{E3A600DC-6A3B-4276-A861-7013FBFD9A59}" dt="2020-05-01T20:20:37.789" v="6"/>
          <ac:spMkLst>
            <pc:docMk/>
            <pc:sldMk cId="0" sldId="390"/>
            <ac:spMk id="1415" creationId="{00000000-0000-0000-0000-000000000000}"/>
          </ac:spMkLst>
        </pc:spChg>
        <pc:spChg chg="del">
          <ac:chgData name="Utilisateur invité" userId="562e23f453436962" providerId="Windows Live" clId="Web-{E3A600DC-6A3B-4276-A861-7013FBFD9A59}" dt="2020-05-01T20:19:41.773" v="2"/>
          <ac:spMkLst>
            <pc:docMk/>
            <pc:sldMk cId="0" sldId="390"/>
            <ac:spMk id="141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1"/>
        </pc:sldMkLst>
        <pc:spChg chg="add mod">
          <ac:chgData name="Utilisateur invité" userId="562e23f453436962" providerId="Windows Live" clId="Web-{E3A600DC-6A3B-4276-A861-7013FBFD9A59}" dt="2020-05-01T20:20:08.163" v="3"/>
          <ac:spMkLst>
            <pc:docMk/>
            <pc:sldMk cId="0" sldId="391"/>
            <ac:spMk id="3" creationId="{F7766D1B-1F71-4710-A599-3FE407C44BEA}"/>
          </ac:spMkLst>
        </pc:spChg>
        <pc:spChg chg="mod">
          <ac:chgData name="Utilisateur invité" userId="562e23f453436962" providerId="Windows Live" clId="Web-{E3A600DC-6A3B-4276-A861-7013FBFD9A59}" dt="2020-05-01T20:20:37.789" v="6"/>
          <ac:spMkLst>
            <pc:docMk/>
            <pc:sldMk cId="0" sldId="391"/>
            <ac:spMk id="1424" creationId="{00000000-0000-0000-0000-000000000000}"/>
          </ac:spMkLst>
        </pc:spChg>
        <pc:spChg chg="del">
          <ac:chgData name="Utilisateur invité" userId="562e23f453436962" providerId="Windows Live" clId="Web-{E3A600DC-6A3B-4276-A861-7013FBFD9A59}" dt="2020-05-01T20:19:41.773" v="2"/>
          <ac:spMkLst>
            <pc:docMk/>
            <pc:sldMk cId="0" sldId="391"/>
            <ac:spMk id="142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2"/>
        </pc:sldMkLst>
        <pc:spChg chg="add mod">
          <ac:chgData name="Utilisateur invité" userId="562e23f453436962" providerId="Windows Live" clId="Web-{E3A600DC-6A3B-4276-A861-7013FBFD9A59}" dt="2020-05-01T20:20:08.163" v="3"/>
          <ac:spMkLst>
            <pc:docMk/>
            <pc:sldMk cId="0" sldId="392"/>
            <ac:spMk id="2" creationId="{3DEA9709-0A12-4684-94F9-175DF066D306}"/>
          </ac:spMkLst>
        </pc:spChg>
        <pc:spChg chg="mod">
          <ac:chgData name="Utilisateur invité" userId="562e23f453436962" providerId="Windows Live" clId="Web-{E3A600DC-6A3B-4276-A861-7013FBFD9A59}" dt="2020-05-01T20:20:37.789" v="6"/>
          <ac:spMkLst>
            <pc:docMk/>
            <pc:sldMk cId="0" sldId="392"/>
            <ac:spMk id="1434" creationId="{00000000-0000-0000-0000-000000000000}"/>
          </ac:spMkLst>
        </pc:spChg>
        <pc:spChg chg="del">
          <ac:chgData name="Utilisateur invité" userId="562e23f453436962" providerId="Windows Live" clId="Web-{E3A600DC-6A3B-4276-A861-7013FBFD9A59}" dt="2020-05-01T20:19:41.773" v="2"/>
          <ac:spMkLst>
            <pc:docMk/>
            <pc:sldMk cId="0" sldId="392"/>
            <ac:spMk id="143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3"/>
        </pc:sldMkLst>
        <pc:spChg chg="add mod">
          <ac:chgData name="Utilisateur invité" userId="562e23f453436962" providerId="Windows Live" clId="Web-{E3A600DC-6A3B-4276-A861-7013FBFD9A59}" dt="2020-05-01T20:20:08.163" v="3"/>
          <ac:spMkLst>
            <pc:docMk/>
            <pc:sldMk cId="0" sldId="393"/>
            <ac:spMk id="2" creationId="{F0F90090-0FF1-4BE5-B182-DD72AC46460A}"/>
          </ac:spMkLst>
        </pc:spChg>
        <pc:spChg chg="mod">
          <ac:chgData name="Utilisateur invité" userId="562e23f453436962" providerId="Windows Live" clId="Web-{E3A600DC-6A3B-4276-A861-7013FBFD9A59}" dt="2020-05-01T20:20:37.789" v="6"/>
          <ac:spMkLst>
            <pc:docMk/>
            <pc:sldMk cId="0" sldId="393"/>
            <ac:spMk id="1444" creationId="{00000000-0000-0000-0000-000000000000}"/>
          </ac:spMkLst>
        </pc:spChg>
        <pc:spChg chg="del">
          <ac:chgData name="Utilisateur invité" userId="562e23f453436962" providerId="Windows Live" clId="Web-{E3A600DC-6A3B-4276-A861-7013FBFD9A59}" dt="2020-05-01T20:19:41.773" v="2"/>
          <ac:spMkLst>
            <pc:docMk/>
            <pc:sldMk cId="0" sldId="393"/>
            <ac:spMk id="1445"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4"/>
        </pc:sldMkLst>
        <pc:spChg chg="add mod">
          <ac:chgData name="Utilisateur invité" userId="562e23f453436962" providerId="Windows Live" clId="Web-{E3A600DC-6A3B-4276-A861-7013FBFD9A59}" dt="2020-05-01T20:20:08.163" v="3"/>
          <ac:spMkLst>
            <pc:docMk/>
            <pc:sldMk cId="0" sldId="394"/>
            <ac:spMk id="2" creationId="{DDD1DC38-8BAC-4CBC-9047-B86333BB5FA6}"/>
          </ac:spMkLst>
        </pc:spChg>
        <pc:spChg chg="mod">
          <ac:chgData name="Utilisateur invité" userId="562e23f453436962" providerId="Windows Live" clId="Web-{E3A600DC-6A3B-4276-A861-7013FBFD9A59}" dt="2020-05-01T20:20:37.789" v="6"/>
          <ac:spMkLst>
            <pc:docMk/>
            <pc:sldMk cId="0" sldId="394"/>
            <ac:spMk id="1456" creationId="{00000000-0000-0000-0000-000000000000}"/>
          </ac:spMkLst>
        </pc:spChg>
        <pc:spChg chg="del">
          <ac:chgData name="Utilisateur invité" userId="562e23f453436962" providerId="Windows Live" clId="Web-{E3A600DC-6A3B-4276-A861-7013FBFD9A59}" dt="2020-05-01T20:19:41.773" v="2"/>
          <ac:spMkLst>
            <pc:docMk/>
            <pc:sldMk cId="0" sldId="394"/>
            <ac:spMk id="145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5"/>
        </pc:sldMkLst>
        <pc:spChg chg="add mod">
          <ac:chgData name="Utilisateur invité" userId="562e23f453436962" providerId="Windows Live" clId="Web-{E3A600DC-6A3B-4276-A861-7013FBFD9A59}" dt="2020-05-01T20:20:08.163" v="3"/>
          <ac:spMkLst>
            <pc:docMk/>
            <pc:sldMk cId="0" sldId="395"/>
            <ac:spMk id="2" creationId="{ED7116CB-D934-4805-B4E6-98C38E449BC3}"/>
          </ac:spMkLst>
        </pc:spChg>
        <pc:spChg chg="mod">
          <ac:chgData name="Utilisateur invité" userId="562e23f453436962" providerId="Windows Live" clId="Web-{E3A600DC-6A3B-4276-A861-7013FBFD9A59}" dt="2020-05-01T20:20:37.789" v="6"/>
          <ac:spMkLst>
            <pc:docMk/>
            <pc:sldMk cId="0" sldId="395"/>
            <ac:spMk id="1466" creationId="{00000000-0000-0000-0000-000000000000}"/>
          </ac:spMkLst>
        </pc:spChg>
        <pc:spChg chg="del">
          <ac:chgData name="Utilisateur invité" userId="562e23f453436962" providerId="Windows Live" clId="Web-{E3A600DC-6A3B-4276-A861-7013FBFD9A59}" dt="2020-05-01T20:19:41.773" v="2"/>
          <ac:spMkLst>
            <pc:docMk/>
            <pc:sldMk cId="0" sldId="395"/>
            <ac:spMk id="146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6"/>
        </pc:sldMkLst>
        <pc:spChg chg="add mod">
          <ac:chgData name="Utilisateur invité" userId="562e23f453436962" providerId="Windows Live" clId="Web-{E3A600DC-6A3B-4276-A861-7013FBFD9A59}" dt="2020-05-01T20:20:08.163" v="3"/>
          <ac:spMkLst>
            <pc:docMk/>
            <pc:sldMk cId="0" sldId="396"/>
            <ac:spMk id="2" creationId="{B6BA6478-4174-4284-B626-F0EB449E16AD}"/>
          </ac:spMkLst>
        </pc:spChg>
        <pc:spChg chg="mod">
          <ac:chgData name="Utilisateur invité" userId="562e23f453436962" providerId="Windows Live" clId="Web-{E3A600DC-6A3B-4276-A861-7013FBFD9A59}" dt="2020-05-01T20:20:37.789" v="6"/>
          <ac:spMkLst>
            <pc:docMk/>
            <pc:sldMk cId="0" sldId="396"/>
            <ac:spMk id="1475" creationId="{00000000-0000-0000-0000-000000000000}"/>
          </ac:spMkLst>
        </pc:spChg>
        <pc:spChg chg="del">
          <ac:chgData name="Utilisateur invité" userId="562e23f453436962" providerId="Windows Live" clId="Web-{E3A600DC-6A3B-4276-A861-7013FBFD9A59}" dt="2020-05-01T20:19:41.773" v="2"/>
          <ac:spMkLst>
            <pc:docMk/>
            <pc:sldMk cId="0" sldId="396"/>
            <ac:spMk id="147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397"/>
        </pc:sldMkLst>
        <pc:spChg chg="add mod">
          <ac:chgData name="Utilisateur invité" userId="562e23f453436962" providerId="Windows Live" clId="Web-{E3A600DC-6A3B-4276-A861-7013FBFD9A59}" dt="2020-05-01T20:20:08.163" v="3"/>
          <ac:spMkLst>
            <pc:docMk/>
            <pc:sldMk cId="0" sldId="397"/>
            <ac:spMk id="2" creationId="{BB9AED35-3E05-405C-8E1C-39A5C162B2CF}"/>
          </ac:spMkLst>
        </pc:spChg>
        <pc:spChg chg="mod">
          <ac:chgData name="Utilisateur invité" userId="562e23f453436962" providerId="Windows Live" clId="Web-{E3A600DC-6A3B-4276-A861-7013FBFD9A59}" dt="2020-05-01T20:20:37.789" v="6"/>
          <ac:spMkLst>
            <pc:docMk/>
            <pc:sldMk cId="0" sldId="397"/>
            <ac:spMk id="1485" creationId="{00000000-0000-0000-0000-000000000000}"/>
          </ac:spMkLst>
        </pc:spChg>
        <pc:spChg chg="del">
          <ac:chgData name="Utilisateur invité" userId="562e23f453436962" providerId="Windows Live" clId="Web-{E3A600DC-6A3B-4276-A861-7013FBFD9A59}" dt="2020-05-01T20:19:41.773" v="2"/>
          <ac:spMkLst>
            <pc:docMk/>
            <pc:sldMk cId="0" sldId="397"/>
            <ac:spMk id="1486" creationId="{00000000-0000-0000-0000-000000000000}"/>
          </ac:spMkLst>
        </pc:spChg>
      </pc:sldChg>
      <pc:sldChg chg="addSp modSp">
        <pc:chgData name="Utilisateur invité" userId="562e23f453436962" providerId="Windows Live" clId="Web-{E3A600DC-6A3B-4276-A861-7013FBFD9A59}" dt="2020-05-01T20:20:37.789" v="6"/>
        <pc:sldMkLst>
          <pc:docMk/>
          <pc:sldMk cId="0" sldId="398"/>
        </pc:sldMkLst>
        <pc:spChg chg="add mod">
          <ac:chgData name="Utilisateur invité" userId="562e23f453436962" providerId="Windows Live" clId="Web-{E3A600DC-6A3B-4276-A861-7013FBFD9A59}" dt="2020-05-01T20:20:37.789" v="6"/>
          <ac:spMkLst>
            <pc:docMk/>
            <pc:sldMk cId="0" sldId="398"/>
            <ac:spMk id="2" creationId="{AFF2A3B8-7E26-4DFB-9592-EBCEE9999BE4}"/>
          </ac:spMkLst>
        </pc:spChg>
        <pc:spChg chg="add mod">
          <ac:chgData name="Utilisateur invité" userId="562e23f453436962" providerId="Windows Live" clId="Web-{E3A600DC-6A3B-4276-A861-7013FBFD9A59}" dt="2020-05-01T20:20:08.163" v="3"/>
          <ac:spMkLst>
            <pc:docMk/>
            <pc:sldMk cId="0" sldId="398"/>
            <ac:spMk id="4" creationId="{29F26603-8290-4B86-962C-AD3EF220D70A}"/>
          </ac:spMkLst>
        </pc:spChg>
      </pc:sldChg>
      <pc:sldChg chg="addSp modSp">
        <pc:chgData name="Utilisateur invité" userId="562e23f453436962" providerId="Windows Live" clId="Web-{E3A600DC-6A3B-4276-A861-7013FBFD9A59}" dt="2020-05-01T20:20:37.789" v="6"/>
        <pc:sldMkLst>
          <pc:docMk/>
          <pc:sldMk cId="0" sldId="399"/>
        </pc:sldMkLst>
        <pc:spChg chg="add mod">
          <ac:chgData name="Utilisateur invité" userId="562e23f453436962" providerId="Windows Live" clId="Web-{E3A600DC-6A3B-4276-A861-7013FBFD9A59}" dt="2020-05-01T20:20:37.789" v="6"/>
          <ac:spMkLst>
            <pc:docMk/>
            <pc:sldMk cId="0" sldId="399"/>
            <ac:spMk id="3" creationId="{4AE5B0F6-1EE6-4489-9BE3-AA683FF06188}"/>
          </ac:spMkLst>
        </pc:spChg>
        <pc:spChg chg="add mod">
          <ac:chgData name="Utilisateur invité" userId="562e23f453436962" providerId="Windows Live" clId="Web-{E3A600DC-6A3B-4276-A861-7013FBFD9A59}" dt="2020-05-01T20:20:08.163" v="3"/>
          <ac:spMkLst>
            <pc:docMk/>
            <pc:sldMk cId="0" sldId="399"/>
            <ac:spMk id="4" creationId="{22E8D2A0-082B-4174-B196-849D7C7080AF}"/>
          </ac:spMkLst>
        </pc:spChg>
      </pc:sldChg>
      <pc:sldChg chg="addSp modSp">
        <pc:chgData name="Utilisateur invité" userId="562e23f453436962" providerId="Windows Live" clId="Web-{E3A600DC-6A3B-4276-A861-7013FBFD9A59}" dt="2020-05-01T20:20:37.789" v="6"/>
        <pc:sldMkLst>
          <pc:docMk/>
          <pc:sldMk cId="0" sldId="400"/>
        </pc:sldMkLst>
        <pc:spChg chg="add mod">
          <ac:chgData name="Utilisateur invité" userId="562e23f453436962" providerId="Windows Live" clId="Web-{E3A600DC-6A3B-4276-A861-7013FBFD9A59}" dt="2020-05-01T20:20:37.789" v="6"/>
          <ac:spMkLst>
            <pc:docMk/>
            <pc:sldMk cId="0" sldId="400"/>
            <ac:spMk id="7" creationId="{38C369AE-AC6A-4092-8968-232AD7F8426B}"/>
          </ac:spMkLst>
        </pc:spChg>
        <pc:spChg chg="add mod">
          <ac:chgData name="Utilisateur invité" userId="562e23f453436962" providerId="Windows Live" clId="Web-{E3A600DC-6A3B-4276-A861-7013FBFD9A59}" dt="2020-05-01T20:20:08.163" v="3"/>
          <ac:spMkLst>
            <pc:docMk/>
            <pc:sldMk cId="0" sldId="400"/>
            <ac:spMk id="8" creationId="{EC613EF4-B1DC-406B-AC90-89BB26531016}"/>
          </ac:spMkLst>
        </pc:spChg>
      </pc:sldChg>
      <pc:sldChg chg="addSp modSp">
        <pc:chgData name="Utilisateur invité" userId="562e23f453436962" providerId="Windows Live" clId="Web-{E3A600DC-6A3B-4276-A861-7013FBFD9A59}" dt="2020-05-01T20:20:37.789" v="6"/>
        <pc:sldMkLst>
          <pc:docMk/>
          <pc:sldMk cId="0" sldId="401"/>
        </pc:sldMkLst>
        <pc:spChg chg="add mod">
          <ac:chgData name="Utilisateur invité" userId="562e23f453436962" providerId="Windows Live" clId="Web-{E3A600DC-6A3B-4276-A861-7013FBFD9A59}" dt="2020-05-01T20:20:37.789" v="6"/>
          <ac:spMkLst>
            <pc:docMk/>
            <pc:sldMk cId="0" sldId="401"/>
            <ac:spMk id="2" creationId="{68BEEB01-FC47-4BAF-91FC-41C0D0DC4F76}"/>
          </ac:spMkLst>
        </pc:spChg>
        <pc:spChg chg="add mod">
          <ac:chgData name="Utilisateur invité" userId="562e23f453436962" providerId="Windows Live" clId="Web-{E3A600DC-6A3B-4276-A861-7013FBFD9A59}" dt="2020-05-01T20:20:08.163" v="3"/>
          <ac:spMkLst>
            <pc:docMk/>
            <pc:sldMk cId="0" sldId="401"/>
            <ac:spMk id="3" creationId="{D0B14895-F414-4BC0-9A52-ABC4BD019D6C}"/>
          </ac:spMkLst>
        </pc:spChg>
      </pc:sldChg>
      <pc:sldChg chg="addSp delSp modSp">
        <pc:chgData name="Utilisateur invité" userId="562e23f453436962" providerId="Windows Live" clId="Web-{E3A600DC-6A3B-4276-A861-7013FBFD9A59}" dt="2020-05-01T20:20:37.789" v="6"/>
        <pc:sldMkLst>
          <pc:docMk/>
          <pc:sldMk cId="0" sldId="402"/>
        </pc:sldMkLst>
        <pc:spChg chg="add mod">
          <ac:chgData name="Utilisateur invité" userId="562e23f453436962" providerId="Windows Live" clId="Web-{E3A600DC-6A3B-4276-A861-7013FBFD9A59}" dt="2020-05-01T20:20:08.163" v="3"/>
          <ac:spMkLst>
            <pc:docMk/>
            <pc:sldMk cId="0" sldId="402"/>
            <ac:spMk id="2" creationId="{CF3D97B2-954A-45E8-89BC-96B2DF22D806}"/>
          </ac:spMkLst>
        </pc:spChg>
        <pc:spChg chg="mod">
          <ac:chgData name="Utilisateur invité" userId="562e23f453436962" providerId="Windows Live" clId="Web-{E3A600DC-6A3B-4276-A861-7013FBFD9A59}" dt="2020-05-01T20:20:37.789" v="6"/>
          <ac:spMkLst>
            <pc:docMk/>
            <pc:sldMk cId="0" sldId="402"/>
            <ac:spMk id="1521" creationId="{00000000-0000-0000-0000-000000000000}"/>
          </ac:spMkLst>
        </pc:spChg>
        <pc:spChg chg="del">
          <ac:chgData name="Utilisateur invité" userId="562e23f453436962" providerId="Windows Live" clId="Web-{E3A600DC-6A3B-4276-A861-7013FBFD9A59}" dt="2020-05-01T20:19:41.773" v="2"/>
          <ac:spMkLst>
            <pc:docMk/>
            <pc:sldMk cId="0" sldId="402"/>
            <ac:spMk id="1522"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03"/>
        </pc:sldMkLst>
        <pc:spChg chg="add mod">
          <ac:chgData name="Utilisateur invité" userId="562e23f453436962" providerId="Windows Live" clId="Web-{E3A600DC-6A3B-4276-A861-7013FBFD9A59}" dt="2020-05-01T20:20:08.163" v="3"/>
          <ac:spMkLst>
            <pc:docMk/>
            <pc:sldMk cId="0" sldId="403"/>
            <ac:spMk id="2" creationId="{185EFE4E-E7BD-48F9-99CE-DD777703944F}"/>
          </ac:spMkLst>
        </pc:spChg>
        <pc:spChg chg="mod">
          <ac:chgData name="Utilisateur invité" userId="562e23f453436962" providerId="Windows Live" clId="Web-{E3A600DC-6A3B-4276-A861-7013FBFD9A59}" dt="2020-05-01T20:20:37.789" v="6"/>
          <ac:spMkLst>
            <pc:docMk/>
            <pc:sldMk cId="0" sldId="403"/>
            <ac:spMk id="1529" creationId="{00000000-0000-0000-0000-000000000000}"/>
          </ac:spMkLst>
        </pc:spChg>
        <pc:spChg chg="del">
          <ac:chgData name="Utilisateur invité" userId="562e23f453436962" providerId="Windows Live" clId="Web-{E3A600DC-6A3B-4276-A861-7013FBFD9A59}" dt="2020-05-01T20:19:41.773" v="2"/>
          <ac:spMkLst>
            <pc:docMk/>
            <pc:sldMk cId="0" sldId="403"/>
            <ac:spMk id="153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04"/>
        </pc:sldMkLst>
        <pc:spChg chg="add mod">
          <ac:chgData name="Utilisateur invité" userId="562e23f453436962" providerId="Windows Live" clId="Web-{E3A600DC-6A3B-4276-A861-7013FBFD9A59}" dt="2020-05-01T20:20:37.789" v="6"/>
          <ac:spMkLst>
            <pc:docMk/>
            <pc:sldMk cId="0" sldId="404"/>
            <ac:spMk id="2" creationId="{D72A8254-E2E8-482D-816B-B4A49A2C72AD}"/>
          </ac:spMkLst>
        </pc:spChg>
        <pc:spChg chg="add mod">
          <ac:chgData name="Utilisateur invité" userId="562e23f453436962" providerId="Windows Live" clId="Web-{E3A600DC-6A3B-4276-A861-7013FBFD9A59}" dt="2020-05-01T20:20:08.163" v="3"/>
          <ac:spMkLst>
            <pc:docMk/>
            <pc:sldMk cId="0" sldId="404"/>
            <ac:spMk id="3" creationId="{9944400A-250D-44D1-94AD-3318C88F011B}"/>
          </ac:spMkLst>
        </pc:spChg>
        <pc:spChg chg="del">
          <ac:chgData name="Utilisateur invité" userId="562e23f453436962" providerId="Windows Live" clId="Web-{E3A600DC-6A3B-4276-A861-7013FBFD9A59}" dt="2020-05-01T20:19:41.773" v="2"/>
          <ac:spMkLst>
            <pc:docMk/>
            <pc:sldMk cId="0" sldId="404"/>
            <ac:spMk id="153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05"/>
        </pc:sldMkLst>
        <pc:spChg chg="add mod">
          <ac:chgData name="Utilisateur invité" userId="562e23f453436962" providerId="Windows Live" clId="Web-{E3A600DC-6A3B-4276-A861-7013FBFD9A59}" dt="2020-05-01T20:20:37.789" v="6"/>
          <ac:spMkLst>
            <pc:docMk/>
            <pc:sldMk cId="0" sldId="405"/>
            <ac:spMk id="2" creationId="{B03DFA26-7381-4C07-B898-812B111C0BB6}"/>
          </ac:spMkLst>
        </pc:spChg>
        <pc:spChg chg="add mod">
          <ac:chgData name="Utilisateur invité" userId="562e23f453436962" providerId="Windows Live" clId="Web-{E3A600DC-6A3B-4276-A861-7013FBFD9A59}" dt="2020-05-01T20:20:08.163" v="3"/>
          <ac:spMkLst>
            <pc:docMk/>
            <pc:sldMk cId="0" sldId="405"/>
            <ac:spMk id="3" creationId="{C943C3D2-1CED-4892-91EB-03E44C4FFE7D}"/>
          </ac:spMkLst>
        </pc:spChg>
        <pc:spChg chg="del">
          <ac:chgData name="Utilisateur invité" userId="562e23f453436962" providerId="Windows Live" clId="Web-{E3A600DC-6A3B-4276-A861-7013FBFD9A59}" dt="2020-05-01T20:19:41.773" v="2"/>
          <ac:spMkLst>
            <pc:docMk/>
            <pc:sldMk cId="0" sldId="405"/>
            <ac:spMk id="1545" creationId="{00000000-0000-0000-0000-000000000000}"/>
          </ac:spMkLst>
        </pc:spChg>
      </pc:sldChg>
      <pc:sldChg chg="addSp modSp">
        <pc:chgData name="Utilisateur invité" userId="562e23f453436962" providerId="Windows Live" clId="Web-{E3A600DC-6A3B-4276-A861-7013FBFD9A59}" dt="2020-05-01T20:20:37.789" v="6"/>
        <pc:sldMkLst>
          <pc:docMk/>
          <pc:sldMk cId="0" sldId="406"/>
        </pc:sldMkLst>
        <pc:spChg chg="add mod">
          <ac:chgData name="Utilisateur invité" userId="562e23f453436962" providerId="Windows Live" clId="Web-{E3A600DC-6A3B-4276-A861-7013FBFD9A59}" dt="2020-05-01T20:20:37.789" v="6"/>
          <ac:spMkLst>
            <pc:docMk/>
            <pc:sldMk cId="0" sldId="406"/>
            <ac:spMk id="2" creationId="{33EEDFF7-DCD5-4A3F-8666-1474A4D4D118}"/>
          </ac:spMkLst>
        </pc:spChg>
        <pc:spChg chg="add mod">
          <ac:chgData name="Utilisateur invité" userId="562e23f453436962" providerId="Windows Live" clId="Web-{E3A600DC-6A3B-4276-A861-7013FBFD9A59}" dt="2020-05-01T20:20:08.163" v="3"/>
          <ac:spMkLst>
            <pc:docMk/>
            <pc:sldMk cId="0" sldId="406"/>
            <ac:spMk id="3" creationId="{EC906294-4EE9-4D0C-87E6-95A9518B32EE}"/>
          </ac:spMkLst>
        </pc:spChg>
      </pc:sldChg>
      <pc:sldChg chg="addSp delSp modSp">
        <pc:chgData name="Utilisateur invité" userId="562e23f453436962" providerId="Windows Live" clId="Web-{E3A600DC-6A3B-4276-A861-7013FBFD9A59}" dt="2020-05-01T20:20:37.789" v="6"/>
        <pc:sldMkLst>
          <pc:docMk/>
          <pc:sldMk cId="0" sldId="407"/>
        </pc:sldMkLst>
        <pc:spChg chg="add mod">
          <ac:chgData name="Utilisateur invité" userId="562e23f453436962" providerId="Windows Live" clId="Web-{E3A600DC-6A3B-4276-A861-7013FBFD9A59}" dt="2020-05-01T20:20:37.789" v="6"/>
          <ac:spMkLst>
            <pc:docMk/>
            <pc:sldMk cId="0" sldId="407"/>
            <ac:spMk id="2" creationId="{8B76AF19-0FFD-4007-A8F1-94CBE066CEBF}"/>
          </ac:spMkLst>
        </pc:spChg>
        <pc:spChg chg="add mod">
          <ac:chgData name="Utilisateur invité" userId="562e23f453436962" providerId="Windows Live" clId="Web-{E3A600DC-6A3B-4276-A861-7013FBFD9A59}" dt="2020-05-01T20:20:08.163" v="3"/>
          <ac:spMkLst>
            <pc:docMk/>
            <pc:sldMk cId="0" sldId="407"/>
            <ac:spMk id="3" creationId="{ED2D980A-6CB8-47C2-8BA4-B52C94C9AEC7}"/>
          </ac:spMkLst>
        </pc:spChg>
        <pc:spChg chg="del">
          <ac:chgData name="Utilisateur invité" userId="562e23f453436962" providerId="Windows Live" clId="Web-{E3A600DC-6A3B-4276-A861-7013FBFD9A59}" dt="2020-05-01T20:19:41.773" v="2"/>
          <ac:spMkLst>
            <pc:docMk/>
            <pc:sldMk cId="0" sldId="407"/>
            <ac:spMk id="1558"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08"/>
        </pc:sldMkLst>
        <pc:spChg chg="add mod">
          <ac:chgData name="Utilisateur invité" userId="562e23f453436962" providerId="Windows Live" clId="Web-{E3A600DC-6A3B-4276-A861-7013FBFD9A59}" dt="2020-05-01T20:20:37.789" v="6"/>
          <ac:spMkLst>
            <pc:docMk/>
            <pc:sldMk cId="0" sldId="408"/>
            <ac:spMk id="2" creationId="{147F36AE-7C49-4444-9388-FBC09FF171EF}"/>
          </ac:spMkLst>
        </pc:spChg>
        <pc:spChg chg="add mod">
          <ac:chgData name="Utilisateur invité" userId="562e23f453436962" providerId="Windows Live" clId="Web-{E3A600DC-6A3B-4276-A861-7013FBFD9A59}" dt="2020-05-01T20:20:08.163" v="3"/>
          <ac:spMkLst>
            <pc:docMk/>
            <pc:sldMk cId="0" sldId="408"/>
            <ac:spMk id="3" creationId="{DA427E52-B693-4D57-A943-DC53C40F07C6}"/>
          </ac:spMkLst>
        </pc:spChg>
        <pc:spChg chg="del">
          <ac:chgData name="Utilisateur invité" userId="562e23f453436962" providerId="Windows Live" clId="Web-{E3A600DC-6A3B-4276-A861-7013FBFD9A59}" dt="2020-05-01T20:19:41.773" v="2"/>
          <ac:spMkLst>
            <pc:docMk/>
            <pc:sldMk cId="0" sldId="408"/>
            <ac:spMk id="1564"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09"/>
        </pc:sldMkLst>
        <pc:spChg chg="add mod">
          <ac:chgData name="Utilisateur invité" userId="562e23f453436962" providerId="Windows Live" clId="Web-{E3A600DC-6A3B-4276-A861-7013FBFD9A59}" dt="2020-05-01T20:20:37.789" v="6"/>
          <ac:spMkLst>
            <pc:docMk/>
            <pc:sldMk cId="0" sldId="409"/>
            <ac:spMk id="2" creationId="{CF24A5B5-3F52-4484-A276-C8D6BBB370BD}"/>
          </ac:spMkLst>
        </pc:spChg>
        <pc:spChg chg="add mod">
          <ac:chgData name="Utilisateur invité" userId="562e23f453436962" providerId="Windows Live" clId="Web-{E3A600DC-6A3B-4276-A861-7013FBFD9A59}" dt="2020-05-01T20:20:08.163" v="3"/>
          <ac:spMkLst>
            <pc:docMk/>
            <pc:sldMk cId="0" sldId="409"/>
            <ac:spMk id="3" creationId="{5AA12AC3-F321-4007-8D25-EC650EBD1123}"/>
          </ac:spMkLst>
        </pc:spChg>
        <pc:spChg chg="del">
          <ac:chgData name="Utilisateur invité" userId="562e23f453436962" providerId="Windows Live" clId="Web-{E3A600DC-6A3B-4276-A861-7013FBFD9A59}" dt="2020-05-01T20:19:41.773" v="2"/>
          <ac:spMkLst>
            <pc:docMk/>
            <pc:sldMk cId="0" sldId="409"/>
            <ac:spMk id="1572" creationId="{00000000-0000-0000-0000-000000000000}"/>
          </ac:spMkLst>
        </pc:spChg>
      </pc:sldChg>
      <pc:sldChg chg="addSp modSp">
        <pc:chgData name="Utilisateur invité" userId="562e23f453436962" providerId="Windows Live" clId="Web-{E3A600DC-6A3B-4276-A861-7013FBFD9A59}" dt="2020-05-01T20:20:37.789" v="6"/>
        <pc:sldMkLst>
          <pc:docMk/>
          <pc:sldMk cId="0" sldId="410"/>
        </pc:sldMkLst>
        <pc:spChg chg="add mod">
          <ac:chgData name="Utilisateur invité" userId="562e23f453436962" providerId="Windows Live" clId="Web-{E3A600DC-6A3B-4276-A861-7013FBFD9A59}" dt="2020-05-01T20:20:37.789" v="6"/>
          <ac:spMkLst>
            <pc:docMk/>
            <pc:sldMk cId="0" sldId="410"/>
            <ac:spMk id="2" creationId="{4F3A7A3F-FC25-45A6-9470-2E77FDBF160A}"/>
          </ac:spMkLst>
        </pc:spChg>
        <pc:spChg chg="add mod">
          <ac:chgData name="Utilisateur invité" userId="562e23f453436962" providerId="Windows Live" clId="Web-{E3A600DC-6A3B-4276-A861-7013FBFD9A59}" dt="2020-05-01T20:20:08.163" v="3"/>
          <ac:spMkLst>
            <pc:docMk/>
            <pc:sldMk cId="0" sldId="410"/>
            <ac:spMk id="3" creationId="{C4243DCB-03CC-44E0-BC20-04C5EC3F7703}"/>
          </ac:spMkLst>
        </pc:spChg>
      </pc:sldChg>
      <pc:sldChg chg="addSp modSp">
        <pc:chgData name="Utilisateur invité" userId="562e23f453436962" providerId="Windows Live" clId="Web-{E3A600DC-6A3B-4276-A861-7013FBFD9A59}" dt="2020-05-01T20:20:37.789" v="6"/>
        <pc:sldMkLst>
          <pc:docMk/>
          <pc:sldMk cId="0" sldId="411"/>
        </pc:sldMkLst>
        <pc:spChg chg="add mod">
          <ac:chgData name="Utilisateur invité" userId="562e23f453436962" providerId="Windows Live" clId="Web-{E3A600DC-6A3B-4276-A861-7013FBFD9A59}" dt="2020-05-01T20:20:37.789" v="6"/>
          <ac:spMkLst>
            <pc:docMk/>
            <pc:sldMk cId="0" sldId="411"/>
            <ac:spMk id="2" creationId="{0AAC3C42-C723-48B9-AC3A-45C80FA729E7}"/>
          </ac:spMkLst>
        </pc:spChg>
        <pc:spChg chg="add mod">
          <ac:chgData name="Utilisateur invité" userId="562e23f453436962" providerId="Windows Live" clId="Web-{E3A600DC-6A3B-4276-A861-7013FBFD9A59}" dt="2020-05-01T20:20:08.163" v="3"/>
          <ac:spMkLst>
            <pc:docMk/>
            <pc:sldMk cId="0" sldId="411"/>
            <ac:spMk id="3" creationId="{1A3D57C6-9B42-4839-BB23-AE1EFDBEBD9C}"/>
          </ac:spMkLst>
        </pc:spChg>
      </pc:sldChg>
      <pc:sldChg chg="addSp modSp">
        <pc:chgData name="Utilisateur invité" userId="562e23f453436962" providerId="Windows Live" clId="Web-{E3A600DC-6A3B-4276-A861-7013FBFD9A59}" dt="2020-05-01T20:20:37.789" v="6"/>
        <pc:sldMkLst>
          <pc:docMk/>
          <pc:sldMk cId="0" sldId="412"/>
        </pc:sldMkLst>
        <pc:spChg chg="add mod">
          <ac:chgData name="Utilisateur invité" userId="562e23f453436962" providerId="Windows Live" clId="Web-{E3A600DC-6A3B-4276-A861-7013FBFD9A59}" dt="2020-05-01T20:20:37.789" v="6"/>
          <ac:spMkLst>
            <pc:docMk/>
            <pc:sldMk cId="0" sldId="412"/>
            <ac:spMk id="2" creationId="{02A8AE94-DCDE-4B18-B812-945B74767D80}"/>
          </ac:spMkLst>
        </pc:spChg>
        <pc:spChg chg="add mod">
          <ac:chgData name="Utilisateur invité" userId="562e23f453436962" providerId="Windows Live" clId="Web-{E3A600DC-6A3B-4276-A861-7013FBFD9A59}" dt="2020-05-01T20:20:08.163" v="3"/>
          <ac:spMkLst>
            <pc:docMk/>
            <pc:sldMk cId="0" sldId="412"/>
            <ac:spMk id="3" creationId="{58B3DD06-A811-4599-85CD-2C601845B94C}"/>
          </ac:spMkLst>
        </pc:spChg>
      </pc:sldChg>
      <pc:sldChg chg="addSp delSp modSp">
        <pc:chgData name="Utilisateur invité" userId="562e23f453436962" providerId="Windows Live" clId="Web-{E3A600DC-6A3B-4276-A861-7013FBFD9A59}" dt="2020-05-01T20:20:37.789" v="6"/>
        <pc:sldMkLst>
          <pc:docMk/>
          <pc:sldMk cId="0" sldId="413"/>
        </pc:sldMkLst>
        <pc:spChg chg="add mod">
          <ac:chgData name="Utilisateur invité" userId="562e23f453436962" providerId="Windows Live" clId="Web-{E3A600DC-6A3B-4276-A861-7013FBFD9A59}" dt="2020-05-01T20:20:37.789" v="6"/>
          <ac:spMkLst>
            <pc:docMk/>
            <pc:sldMk cId="0" sldId="413"/>
            <ac:spMk id="2" creationId="{286B4AB3-E5D3-47C8-A8DA-5C28788D3536}"/>
          </ac:spMkLst>
        </pc:spChg>
        <pc:spChg chg="add mod">
          <ac:chgData name="Utilisateur invité" userId="562e23f453436962" providerId="Windows Live" clId="Web-{E3A600DC-6A3B-4276-A861-7013FBFD9A59}" dt="2020-05-01T20:20:08.163" v="3"/>
          <ac:spMkLst>
            <pc:docMk/>
            <pc:sldMk cId="0" sldId="413"/>
            <ac:spMk id="3" creationId="{7F0D82E3-2713-4103-815C-EE07A4CDA9E5}"/>
          </ac:spMkLst>
        </pc:spChg>
        <pc:spChg chg="del">
          <ac:chgData name="Utilisateur invité" userId="562e23f453436962" providerId="Windows Live" clId="Web-{E3A600DC-6A3B-4276-A861-7013FBFD9A59}" dt="2020-05-01T20:19:41.773" v="2"/>
          <ac:spMkLst>
            <pc:docMk/>
            <pc:sldMk cId="0" sldId="413"/>
            <ac:spMk id="1597" creationId="{00000000-0000-0000-0000-000000000000}"/>
          </ac:spMkLst>
        </pc:spChg>
      </pc:sldChg>
      <pc:sldChg chg="addSp modSp">
        <pc:chgData name="Utilisateur invité" userId="562e23f453436962" providerId="Windows Live" clId="Web-{E3A600DC-6A3B-4276-A861-7013FBFD9A59}" dt="2020-05-01T20:20:37.789" v="6"/>
        <pc:sldMkLst>
          <pc:docMk/>
          <pc:sldMk cId="0" sldId="414"/>
        </pc:sldMkLst>
        <pc:spChg chg="add mod">
          <ac:chgData name="Utilisateur invité" userId="562e23f453436962" providerId="Windows Live" clId="Web-{E3A600DC-6A3B-4276-A861-7013FBFD9A59}" dt="2020-05-01T20:20:37.789" v="6"/>
          <ac:spMkLst>
            <pc:docMk/>
            <pc:sldMk cId="0" sldId="414"/>
            <ac:spMk id="2" creationId="{FD5C1741-9B74-4E09-8862-6C4359E3B0C6}"/>
          </ac:spMkLst>
        </pc:spChg>
        <pc:spChg chg="add mod">
          <ac:chgData name="Utilisateur invité" userId="562e23f453436962" providerId="Windows Live" clId="Web-{E3A600DC-6A3B-4276-A861-7013FBFD9A59}" dt="2020-05-01T20:20:08.163" v="3"/>
          <ac:spMkLst>
            <pc:docMk/>
            <pc:sldMk cId="0" sldId="414"/>
            <ac:spMk id="3" creationId="{EAF3EE70-3B93-4AF6-B76E-E51BAD94D359}"/>
          </ac:spMkLst>
        </pc:spChg>
      </pc:sldChg>
      <pc:sldChg chg="addSp delSp modSp">
        <pc:chgData name="Utilisateur invité" userId="562e23f453436962" providerId="Windows Live" clId="Web-{E3A600DC-6A3B-4276-A861-7013FBFD9A59}" dt="2020-05-01T20:20:37.789" v="6"/>
        <pc:sldMkLst>
          <pc:docMk/>
          <pc:sldMk cId="0" sldId="415"/>
        </pc:sldMkLst>
        <pc:spChg chg="add mod">
          <ac:chgData name="Utilisateur invité" userId="562e23f453436962" providerId="Windows Live" clId="Web-{E3A600DC-6A3B-4276-A861-7013FBFD9A59}" dt="2020-05-01T20:20:37.789" v="6"/>
          <ac:spMkLst>
            <pc:docMk/>
            <pc:sldMk cId="0" sldId="415"/>
            <ac:spMk id="2" creationId="{A00AEAD5-1296-4092-A423-7F3DC4F17DEA}"/>
          </ac:spMkLst>
        </pc:spChg>
        <pc:spChg chg="add mod">
          <ac:chgData name="Utilisateur invité" userId="562e23f453436962" providerId="Windows Live" clId="Web-{E3A600DC-6A3B-4276-A861-7013FBFD9A59}" dt="2020-05-01T20:20:08.163" v="3"/>
          <ac:spMkLst>
            <pc:docMk/>
            <pc:sldMk cId="0" sldId="415"/>
            <ac:spMk id="3" creationId="{F6A72D6C-203F-471C-99DA-2217AD242846}"/>
          </ac:spMkLst>
        </pc:spChg>
        <pc:spChg chg="del">
          <ac:chgData name="Utilisateur invité" userId="562e23f453436962" providerId="Windows Live" clId="Web-{E3A600DC-6A3B-4276-A861-7013FBFD9A59}" dt="2020-05-01T20:19:41.773" v="2"/>
          <ac:spMkLst>
            <pc:docMk/>
            <pc:sldMk cId="0" sldId="415"/>
            <ac:spMk id="1609" creationId="{00000000-0000-0000-0000-000000000000}"/>
          </ac:spMkLst>
        </pc:spChg>
      </pc:sldChg>
      <pc:sldChg chg="addSp modSp">
        <pc:chgData name="Utilisateur invité" userId="562e23f453436962" providerId="Windows Live" clId="Web-{E3A600DC-6A3B-4276-A861-7013FBFD9A59}" dt="2020-05-01T20:20:37.789" v="6"/>
        <pc:sldMkLst>
          <pc:docMk/>
          <pc:sldMk cId="0" sldId="417"/>
        </pc:sldMkLst>
        <pc:spChg chg="add mod">
          <ac:chgData name="Utilisateur invité" userId="562e23f453436962" providerId="Windows Live" clId="Web-{E3A600DC-6A3B-4276-A861-7013FBFD9A59}" dt="2020-05-01T20:20:37.789" v="6"/>
          <ac:spMkLst>
            <pc:docMk/>
            <pc:sldMk cId="0" sldId="417"/>
            <ac:spMk id="2" creationId="{ACF75F79-9AD7-42D6-A5F6-C7779CD58F58}"/>
          </ac:spMkLst>
        </pc:spChg>
        <pc:spChg chg="add mod">
          <ac:chgData name="Utilisateur invité" userId="562e23f453436962" providerId="Windows Live" clId="Web-{E3A600DC-6A3B-4276-A861-7013FBFD9A59}" dt="2020-05-01T20:20:08.163" v="3"/>
          <ac:spMkLst>
            <pc:docMk/>
            <pc:sldMk cId="0" sldId="417"/>
            <ac:spMk id="3" creationId="{23A8644E-2C14-4BD5-990F-2521B745A585}"/>
          </ac:spMkLst>
        </pc:spChg>
      </pc:sldChg>
      <pc:sldChg chg="addSp delSp modSp">
        <pc:chgData name="Utilisateur invité" userId="562e23f453436962" providerId="Windows Live" clId="Web-{E3A600DC-6A3B-4276-A861-7013FBFD9A59}" dt="2020-05-01T20:20:37.789" v="6"/>
        <pc:sldMkLst>
          <pc:docMk/>
          <pc:sldMk cId="0" sldId="418"/>
        </pc:sldMkLst>
        <pc:spChg chg="add mod">
          <ac:chgData name="Utilisateur invité" userId="562e23f453436962" providerId="Windows Live" clId="Web-{E3A600DC-6A3B-4276-A861-7013FBFD9A59}" dt="2020-05-01T20:20:37.789" v="6"/>
          <ac:spMkLst>
            <pc:docMk/>
            <pc:sldMk cId="0" sldId="418"/>
            <ac:spMk id="2" creationId="{E716220D-3E52-4299-81DF-88A5DD2EA62C}"/>
          </ac:spMkLst>
        </pc:spChg>
        <pc:spChg chg="add mod">
          <ac:chgData name="Utilisateur invité" userId="562e23f453436962" providerId="Windows Live" clId="Web-{E3A600DC-6A3B-4276-A861-7013FBFD9A59}" dt="2020-05-01T20:20:08.163" v="3"/>
          <ac:spMkLst>
            <pc:docMk/>
            <pc:sldMk cId="0" sldId="418"/>
            <ac:spMk id="3" creationId="{17476224-D62B-4362-A21D-071F6E1E8096}"/>
          </ac:spMkLst>
        </pc:spChg>
        <pc:spChg chg="del">
          <ac:chgData name="Utilisateur invité" userId="562e23f453436962" providerId="Windows Live" clId="Web-{E3A600DC-6A3B-4276-A861-7013FBFD9A59}" dt="2020-05-01T20:19:41.773" v="2"/>
          <ac:spMkLst>
            <pc:docMk/>
            <pc:sldMk cId="0" sldId="418"/>
            <ac:spMk id="163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19"/>
        </pc:sldMkLst>
        <pc:spChg chg="add mod">
          <ac:chgData name="Utilisateur invité" userId="562e23f453436962" providerId="Windows Live" clId="Web-{E3A600DC-6A3B-4276-A861-7013FBFD9A59}" dt="2020-05-01T20:20:37.789" v="6"/>
          <ac:spMkLst>
            <pc:docMk/>
            <pc:sldMk cId="0" sldId="419"/>
            <ac:spMk id="2" creationId="{4C3FF232-79D8-43B4-BDE7-AC0012563F6A}"/>
          </ac:spMkLst>
        </pc:spChg>
        <pc:spChg chg="add mod">
          <ac:chgData name="Utilisateur invité" userId="562e23f453436962" providerId="Windows Live" clId="Web-{E3A600DC-6A3B-4276-A861-7013FBFD9A59}" dt="2020-05-01T20:20:08.163" v="3"/>
          <ac:spMkLst>
            <pc:docMk/>
            <pc:sldMk cId="0" sldId="419"/>
            <ac:spMk id="3" creationId="{2902C8DC-3DF8-4325-94F0-9837DE69219E}"/>
          </ac:spMkLst>
        </pc:spChg>
        <pc:spChg chg="del">
          <ac:chgData name="Utilisateur invité" userId="562e23f453436962" providerId="Windows Live" clId="Web-{E3A600DC-6A3B-4276-A861-7013FBFD9A59}" dt="2020-05-01T20:19:41.773" v="2"/>
          <ac:spMkLst>
            <pc:docMk/>
            <pc:sldMk cId="0" sldId="419"/>
            <ac:spMk id="1637" creationId="{00000000-0000-0000-0000-000000000000}"/>
          </ac:spMkLst>
        </pc:spChg>
      </pc:sldChg>
      <pc:sldChg chg="addSp modSp">
        <pc:chgData name="Utilisateur invité" userId="562e23f453436962" providerId="Windows Live" clId="Web-{E3A600DC-6A3B-4276-A861-7013FBFD9A59}" dt="2020-05-01T20:20:37.789" v="6"/>
        <pc:sldMkLst>
          <pc:docMk/>
          <pc:sldMk cId="0" sldId="420"/>
        </pc:sldMkLst>
        <pc:spChg chg="add mod">
          <ac:chgData name="Utilisateur invité" userId="562e23f453436962" providerId="Windows Live" clId="Web-{E3A600DC-6A3B-4276-A861-7013FBFD9A59}" dt="2020-05-01T20:20:08.163" v="3"/>
          <ac:spMkLst>
            <pc:docMk/>
            <pc:sldMk cId="0" sldId="420"/>
            <ac:spMk id="2" creationId="{29831422-477F-49B8-8332-311B107E34A4}"/>
          </ac:spMkLst>
        </pc:spChg>
        <pc:spChg chg="mod">
          <ac:chgData name="Utilisateur invité" userId="562e23f453436962" providerId="Windows Live" clId="Web-{E3A600DC-6A3B-4276-A861-7013FBFD9A59}" dt="2020-05-01T20:20:37.789" v="6"/>
          <ac:spMkLst>
            <pc:docMk/>
            <pc:sldMk cId="0" sldId="420"/>
            <ac:spMk id="1647" creationId="{00000000-0000-0000-0000-000000000000}"/>
          </ac:spMkLst>
        </pc:spChg>
      </pc:sldChg>
      <pc:sldChg chg="addSp modSp">
        <pc:chgData name="Utilisateur invité" userId="562e23f453436962" providerId="Windows Live" clId="Web-{E3A600DC-6A3B-4276-A861-7013FBFD9A59}" dt="2020-05-01T20:20:37.789" v="6"/>
        <pc:sldMkLst>
          <pc:docMk/>
          <pc:sldMk cId="0" sldId="421"/>
        </pc:sldMkLst>
        <pc:spChg chg="add mod">
          <ac:chgData name="Utilisateur invité" userId="562e23f453436962" providerId="Windows Live" clId="Web-{E3A600DC-6A3B-4276-A861-7013FBFD9A59}" dt="2020-05-01T20:20:37.789" v="6"/>
          <ac:spMkLst>
            <pc:docMk/>
            <pc:sldMk cId="0" sldId="421"/>
            <ac:spMk id="2" creationId="{E5CC1BA2-1961-4D94-850B-1AB8AA297A53}"/>
          </ac:spMkLst>
        </pc:spChg>
        <pc:spChg chg="add mod">
          <ac:chgData name="Utilisateur invité" userId="562e23f453436962" providerId="Windows Live" clId="Web-{E3A600DC-6A3B-4276-A861-7013FBFD9A59}" dt="2020-05-01T20:20:08.163" v="3"/>
          <ac:spMkLst>
            <pc:docMk/>
            <pc:sldMk cId="0" sldId="421"/>
            <ac:spMk id="3" creationId="{1997E333-C6A7-43FB-8ED4-4E7A1FBD3EB0}"/>
          </ac:spMkLst>
        </pc:spChg>
      </pc:sldChg>
      <pc:sldChg chg="addSp modSp">
        <pc:chgData name="Utilisateur invité" userId="562e23f453436962" providerId="Windows Live" clId="Web-{E3A600DC-6A3B-4276-A861-7013FBFD9A59}" dt="2020-05-01T20:20:37.789" v="6"/>
        <pc:sldMkLst>
          <pc:docMk/>
          <pc:sldMk cId="0" sldId="422"/>
        </pc:sldMkLst>
        <pc:spChg chg="add mod">
          <ac:chgData name="Utilisateur invité" userId="562e23f453436962" providerId="Windows Live" clId="Web-{E3A600DC-6A3B-4276-A861-7013FBFD9A59}" dt="2020-05-01T20:20:37.789" v="6"/>
          <ac:spMkLst>
            <pc:docMk/>
            <pc:sldMk cId="0" sldId="422"/>
            <ac:spMk id="2" creationId="{04C2DC47-8D08-4829-8487-6841E8B7A5D5}"/>
          </ac:spMkLst>
        </pc:spChg>
        <pc:spChg chg="add mod">
          <ac:chgData name="Utilisateur invité" userId="562e23f453436962" providerId="Windows Live" clId="Web-{E3A600DC-6A3B-4276-A861-7013FBFD9A59}" dt="2020-05-01T20:20:08.163" v="3"/>
          <ac:spMkLst>
            <pc:docMk/>
            <pc:sldMk cId="0" sldId="422"/>
            <ac:spMk id="3" creationId="{502F4649-147E-4270-A7DA-B6D9736F3A4E}"/>
          </ac:spMkLst>
        </pc:spChg>
      </pc:sldChg>
      <pc:sldChg chg="addSp modSp">
        <pc:chgData name="Utilisateur invité" userId="562e23f453436962" providerId="Windows Live" clId="Web-{E3A600DC-6A3B-4276-A861-7013FBFD9A59}" dt="2020-05-01T20:20:37.789" v="6"/>
        <pc:sldMkLst>
          <pc:docMk/>
          <pc:sldMk cId="0" sldId="423"/>
        </pc:sldMkLst>
        <pc:spChg chg="add mod">
          <ac:chgData name="Utilisateur invité" userId="562e23f453436962" providerId="Windows Live" clId="Web-{E3A600DC-6A3B-4276-A861-7013FBFD9A59}" dt="2020-05-01T20:20:37.789" v="6"/>
          <ac:spMkLst>
            <pc:docMk/>
            <pc:sldMk cId="0" sldId="423"/>
            <ac:spMk id="2" creationId="{16AA0C14-712F-43D1-A6E0-1FB0702CAFB6}"/>
          </ac:spMkLst>
        </pc:spChg>
        <pc:spChg chg="add mod">
          <ac:chgData name="Utilisateur invité" userId="562e23f453436962" providerId="Windows Live" clId="Web-{E3A600DC-6A3B-4276-A861-7013FBFD9A59}" dt="2020-05-01T20:20:08.163" v="3"/>
          <ac:spMkLst>
            <pc:docMk/>
            <pc:sldMk cId="0" sldId="423"/>
            <ac:spMk id="3" creationId="{E6783231-FD8F-461E-B581-598BD171F4D1}"/>
          </ac:spMkLst>
        </pc:spChg>
      </pc:sldChg>
      <pc:sldChg chg="addSp modSp">
        <pc:chgData name="Utilisateur invité" userId="562e23f453436962" providerId="Windows Live" clId="Web-{E3A600DC-6A3B-4276-A861-7013FBFD9A59}" dt="2020-05-01T20:20:37.789" v="6"/>
        <pc:sldMkLst>
          <pc:docMk/>
          <pc:sldMk cId="0" sldId="424"/>
        </pc:sldMkLst>
        <pc:spChg chg="add mod">
          <ac:chgData name="Utilisateur invité" userId="562e23f453436962" providerId="Windows Live" clId="Web-{E3A600DC-6A3B-4276-A861-7013FBFD9A59}" dt="2020-05-01T20:20:37.789" v="6"/>
          <ac:spMkLst>
            <pc:docMk/>
            <pc:sldMk cId="0" sldId="424"/>
            <ac:spMk id="2" creationId="{F1B2018A-6630-4597-98A0-85BF69F04D39}"/>
          </ac:spMkLst>
        </pc:spChg>
        <pc:spChg chg="add mod">
          <ac:chgData name="Utilisateur invité" userId="562e23f453436962" providerId="Windows Live" clId="Web-{E3A600DC-6A3B-4276-A861-7013FBFD9A59}" dt="2020-05-01T20:20:08.163" v="3"/>
          <ac:spMkLst>
            <pc:docMk/>
            <pc:sldMk cId="0" sldId="424"/>
            <ac:spMk id="3" creationId="{9F9E9095-8CF5-49C6-A8FE-F617FD3E8F30}"/>
          </ac:spMkLst>
        </pc:spChg>
      </pc:sldChg>
      <pc:sldChg chg="addSp modSp">
        <pc:chgData name="Utilisateur invité" userId="562e23f453436962" providerId="Windows Live" clId="Web-{E3A600DC-6A3B-4276-A861-7013FBFD9A59}" dt="2020-05-01T20:20:37.789" v="6"/>
        <pc:sldMkLst>
          <pc:docMk/>
          <pc:sldMk cId="0" sldId="425"/>
        </pc:sldMkLst>
        <pc:spChg chg="add mod">
          <ac:chgData name="Utilisateur invité" userId="562e23f453436962" providerId="Windows Live" clId="Web-{E3A600DC-6A3B-4276-A861-7013FBFD9A59}" dt="2020-05-01T20:20:37.789" v="6"/>
          <ac:spMkLst>
            <pc:docMk/>
            <pc:sldMk cId="0" sldId="425"/>
            <ac:spMk id="2" creationId="{C357170E-331C-440B-A9DB-067CE1AE27A4}"/>
          </ac:spMkLst>
        </pc:spChg>
        <pc:spChg chg="add mod">
          <ac:chgData name="Utilisateur invité" userId="562e23f453436962" providerId="Windows Live" clId="Web-{E3A600DC-6A3B-4276-A861-7013FBFD9A59}" dt="2020-05-01T20:20:08.163" v="3"/>
          <ac:spMkLst>
            <pc:docMk/>
            <pc:sldMk cId="0" sldId="425"/>
            <ac:spMk id="3" creationId="{E60493F9-713E-4B0D-9DE3-76D20801B2AA}"/>
          </ac:spMkLst>
        </pc:spChg>
      </pc:sldChg>
      <pc:sldChg chg="addSp modSp">
        <pc:chgData name="Utilisateur invité" userId="562e23f453436962" providerId="Windows Live" clId="Web-{E3A600DC-6A3B-4276-A861-7013FBFD9A59}" dt="2020-05-01T20:20:37.789" v="6"/>
        <pc:sldMkLst>
          <pc:docMk/>
          <pc:sldMk cId="0" sldId="426"/>
        </pc:sldMkLst>
        <pc:spChg chg="add mod">
          <ac:chgData name="Utilisateur invité" userId="562e23f453436962" providerId="Windows Live" clId="Web-{E3A600DC-6A3B-4276-A861-7013FBFD9A59}" dt="2020-05-01T20:20:37.789" v="6"/>
          <ac:spMkLst>
            <pc:docMk/>
            <pc:sldMk cId="0" sldId="426"/>
            <ac:spMk id="2" creationId="{62F9973E-D41B-4049-98B7-4D8EDF026E19}"/>
          </ac:spMkLst>
        </pc:spChg>
        <pc:spChg chg="add mod">
          <ac:chgData name="Utilisateur invité" userId="562e23f453436962" providerId="Windows Live" clId="Web-{E3A600DC-6A3B-4276-A861-7013FBFD9A59}" dt="2020-05-01T20:20:08.163" v="3"/>
          <ac:spMkLst>
            <pc:docMk/>
            <pc:sldMk cId="0" sldId="426"/>
            <ac:spMk id="3" creationId="{F49DA7F6-621E-4D34-A155-50416105F332}"/>
          </ac:spMkLst>
        </pc:spChg>
      </pc:sldChg>
      <pc:sldChg chg="addSp modSp">
        <pc:chgData name="Utilisateur invité" userId="562e23f453436962" providerId="Windows Live" clId="Web-{E3A600DC-6A3B-4276-A861-7013FBFD9A59}" dt="2020-05-01T20:20:37.789" v="6"/>
        <pc:sldMkLst>
          <pc:docMk/>
          <pc:sldMk cId="0" sldId="427"/>
        </pc:sldMkLst>
        <pc:spChg chg="add mod">
          <ac:chgData name="Utilisateur invité" userId="562e23f453436962" providerId="Windows Live" clId="Web-{E3A600DC-6A3B-4276-A861-7013FBFD9A59}" dt="2020-05-01T20:20:37.789" v="6"/>
          <ac:spMkLst>
            <pc:docMk/>
            <pc:sldMk cId="0" sldId="427"/>
            <ac:spMk id="2" creationId="{64C56640-4C67-45DA-993D-3029097BADDD}"/>
          </ac:spMkLst>
        </pc:spChg>
        <pc:spChg chg="add mod">
          <ac:chgData name="Utilisateur invité" userId="562e23f453436962" providerId="Windows Live" clId="Web-{E3A600DC-6A3B-4276-A861-7013FBFD9A59}" dt="2020-05-01T20:20:08.163" v="3"/>
          <ac:spMkLst>
            <pc:docMk/>
            <pc:sldMk cId="0" sldId="427"/>
            <ac:spMk id="3" creationId="{583766BB-8562-4D49-8268-3040D41AE38F}"/>
          </ac:spMkLst>
        </pc:spChg>
      </pc:sldChg>
      <pc:sldChg chg="addSp modSp">
        <pc:chgData name="Utilisateur invité" userId="562e23f453436962" providerId="Windows Live" clId="Web-{E3A600DC-6A3B-4276-A861-7013FBFD9A59}" dt="2020-05-01T20:20:37.789" v="6"/>
        <pc:sldMkLst>
          <pc:docMk/>
          <pc:sldMk cId="0" sldId="428"/>
        </pc:sldMkLst>
        <pc:spChg chg="add mod">
          <ac:chgData name="Utilisateur invité" userId="562e23f453436962" providerId="Windows Live" clId="Web-{E3A600DC-6A3B-4276-A861-7013FBFD9A59}" dt="2020-05-01T20:20:37.789" v="6"/>
          <ac:spMkLst>
            <pc:docMk/>
            <pc:sldMk cId="0" sldId="428"/>
            <ac:spMk id="2" creationId="{5F45EBE3-ADBE-4253-A1D7-C4D3545F8DB7}"/>
          </ac:spMkLst>
        </pc:spChg>
        <pc:spChg chg="add mod">
          <ac:chgData name="Utilisateur invité" userId="562e23f453436962" providerId="Windows Live" clId="Web-{E3A600DC-6A3B-4276-A861-7013FBFD9A59}" dt="2020-05-01T20:20:08.163" v="3"/>
          <ac:spMkLst>
            <pc:docMk/>
            <pc:sldMk cId="0" sldId="428"/>
            <ac:spMk id="3" creationId="{EE947C5E-A6A7-434F-84B1-A780DF57587A}"/>
          </ac:spMkLst>
        </pc:spChg>
      </pc:sldChg>
      <pc:sldChg chg="addSp modSp">
        <pc:chgData name="Utilisateur invité" userId="562e23f453436962" providerId="Windows Live" clId="Web-{E3A600DC-6A3B-4276-A861-7013FBFD9A59}" dt="2020-05-01T20:20:37.789" v="6"/>
        <pc:sldMkLst>
          <pc:docMk/>
          <pc:sldMk cId="0" sldId="429"/>
        </pc:sldMkLst>
        <pc:spChg chg="add mod">
          <ac:chgData name="Utilisateur invité" userId="562e23f453436962" providerId="Windows Live" clId="Web-{E3A600DC-6A3B-4276-A861-7013FBFD9A59}" dt="2020-05-01T20:20:37.789" v="6"/>
          <ac:spMkLst>
            <pc:docMk/>
            <pc:sldMk cId="0" sldId="429"/>
            <ac:spMk id="2" creationId="{6BB4C479-FA25-464D-BD53-A2715A5FA34B}"/>
          </ac:spMkLst>
        </pc:spChg>
        <pc:spChg chg="add mod">
          <ac:chgData name="Utilisateur invité" userId="562e23f453436962" providerId="Windows Live" clId="Web-{E3A600DC-6A3B-4276-A861-7013FBFD9A59}" dt="2020-05-01T20:20:08.163" v="3"/>
          <ac:spMkLst>
            <pc:docMk/>
            <pc:sldMk cId="0" sldId="429"/>
            <ac:spMk id="3" creationId="{921F9F6C-5FF3-4D61-964E-DB687E047354}"/>
          </ac:spMkLst>
        </pc:spChg>
      </pc:sldChg>
      <pc:sldChg chg="addSp modSp">
        <pc:chgData name="Utilisateur invité" userId="562e23f453436962" providerId="Windows Live" clId="Web-{E3A600DC-6A3B-4276-A861-7013FBFD9A59}" dt="2020-05-01T20:20:37.789" v="6"/>
        <pc:sldMkLst>
          <pc:docMk/>
          <pc:sldMk cId="0" sldId="430"/>
        </pc:sldMkLst>
        <pc:spChg chg="add mod">
          <ac:chgData name="Utilisateur invité" userId="562e23f453436962" providerId="Windows Live" clId="Web-{E3A600DC-6A3B-4276-A861-7013FBFD9A59}" dt="2020-05-01T20:20:37.789" v="6"/>
          <ac:spMkLst>
            <pc:docMk/>
            <pc:sldMk cId="0" sldId="430"/>
            <ac:spMk id="2" creationId="{D31786FE-215C-4E4E-B6A0-51AA0213495F}"/>
          </ac:spMkLst>
        </pc:spChg>
        <pc:spChg chg="add mod">
          <ac:chgData name="Utilisateur invité" userId="562e23f453436962" providerId="Windows Live" clId="Web-{E3A600DC-6A3B-4276-A861-7013FBFD9A59}" dt="2020-05-01T20:20:08.163" v="3"/>
          <ac:spMkLst>
            <pc:docMk/>
            <pc:sldMk cId="0" sldId="430"/>
            <ac:spMk id="3" creationId="{B7FD4031-E060-4D0F-B975-33AA6096E9D1}"/>
          </ac:spMkLst>
        </pc:spChg>
      </pc:sldChg>
      <pc:sldChg chg="addSp modSp">
        <pc:chgData name="Utilisateur invité" userId="562e23f453436962" providerId="Windows Live" clId="Web-{E3A600DC-6A3B-4276-A861-7013FBFD9A59}" dt="2020-05-01T20:20:37.789" v="6"/>
        <pc:sldMkLst>
          <pc:docMk/>
          <pc:sldMk cId="0" sldId="431"/>
        </pc:sldMkLst>
        <pc:spChg chg="add mod">
          <ac:chgData name="Utilisateur invité" userId="562e23f453436962" providerId="Windows Live" clId="Web-{E3A600DC-6A3B-4276-A861-7013FBFD9A59}" dt="2020-05-01T20:20:37.789" v="6"/>
          <ac:spMkLst>
            <pc:docMk/>
            <pc:sldMk cId="0" sldId="431"/>
            <ac:spMk id="2" creationId="{9C94631E-502C-4AF3-A65A-483147310D55}"/>
          </ac:spMkLst>
        </pc:spChg>
        <pc:spChg chg="add mod">
          <ac:chgData name="Utilisateur invité" userId="562e23f453436962" providerId="Windows Live" clId="Web-{E3A600DC-6A3B-4276-A861-7013FBFD9A59}" dt="2020-05-01T20:20:08.163" v="3"/>
          <ac:spMkLst>
            <pc:docMk/>
            <pc:sldMk cId="0" sldId="431"/>
            <ac:spMk id="3" creationId="{EFEFCDAE-CC7C-43E8-BE63-1F918B7C80A5}"/>
          </ac:spMkLst>
        </pc:spChg>
      </pc:sldChg>
      <pc:sldChg chg="addSp delSp modSp">
        <pc:chgData name="Utilisateur invité" userId="562e23f453436962" providerId="Windows Live" clId="Web-{E3A600DC-6A3B-4276-A861-7013FBFD9A59}" dt="2020-05-01T20:20:37.789" v="6"/>
        <pc:sldMkLst>
          <pc:docMk/>
          <pc:sldMk cId="0" sldId="432"/>
        </pc:sldMkLst>
        <pc:spChg chg="add mod">
          <ac:chgData name="Utilisateur invité" userId="562e23f453436962" providerId="Windows Live" clId="Web-{E3A600DC-6A3B-4276-A861-7013FBFD9A59}" dt="2020-05-01T20:20:08.163" v="3"/>
          <ac:spMkLst>
            <pc:docMk/>
            <pc:sldMk cId="0" sldId="432"/>
            <ac:spMk id="2" creationId="{2F6095D7-24A7-4B34-BEC9-981AF6CCB641}"/>
          </ac:spMkLst>
        </pc:spChg>
        <pc:spChg chg="mod">
          <ac:chgData name="Utilisateur invité" userId="562e23f453436962" providerId="Windows Live" clId="Web-{E3A600DC-6A3B-4276-A861-7013FBFD9A59}" dt="2020-05-01T20:20:37.789" v="6"/>
          <ac:spMkLst>
            <pc:docMk/>
            <pc:sldMk cId="0" sldId="432"/>
            <ac:spMk id="1726" creationId="{00000000-0000-0000-0000-000000000000}"/>
          </ac:spMkLst>
        </pc:spChg>
        <pc:spChg chg="del">
          <ac:chgData name="Utilisateur invité" userId="562e23f453436962" providerId="Windows Live" clId="Web-{E3A600DC-6A3B-4276-A861-7013FBFD9A59}" dt="2020-05-01T20:19:41.773" v="2"/>
          <ac:spMkLst>
            <pc:docMk/>
            <pc:sldMk cId="0" sldId="432"/>
            <ac:spMk id="1727" creationId="{00000000-0000-0000-0000-000000000000}"/>
          </ac:spMkLst>
        </pc:spChg>
      </pc:sldChg>
      <pc:sldChg chg="addSp modSp">
        <pc:chgData name="Utilisateur invité" userId="562e23f453436962" providerId="Windows Live" clId="Web-{E3A600DC-6A3B-4276-A861-7013FBFD9A59}" dt="2020-05-01T20:20:37.789" v="6"/>
        <pc:sldMkLst>
          <pc:docMk/>
          <pc:sldMk cId="2105539353" sldId="433"/>
        </pc:sldMkLst>
        <pc:spChg chg="add mod">
          <ac:chgData name="Utilisateur invité" userId="562e23f453436962" providerId="Windows Live" clId="Web-{E3A600DC-6A3B-4276-A861-7013FBFD9A59}" dt="2020-05-01T20:20:37.789" v="6"/>
          <ac:spMkLst>
            <pc:docMk/>
            <pc:sldMk cId="2105539353" sldId="433"/>
            <ac:spMk id="4" creationId="{E4B88441-3102-4DF7-B947-17F5209548A7}"/>
          </ac:spMkLst>
        </pc:spChg>
        <pc:spChg chg="add mod">
          <ac:chgData name="Utilisateur invité" userId="562e23f453436962" providerId="Windows Live" clId="Web-{E3A600DC-6A3B-4276-A861-7013FBFD9A59}" dt="2020-05-01T20:20:08.163" v="3"/>
          <ac:spMkLst>
            <pc:docMk/>
            <pc:sldMk cId="2105539353" sldId="433"/>
            <ac:spMk id="5" creationId="{992A0820-39F8-4890-AF22-A7C44EC0DF6D}"/>
          </ac:spMkLst>
        </pc:spChg>
      </pc:sldChg>
      <pc:sldChg chg="addSp modSp">
        <pc:chgData name="Utilisateur invité" userId="562e23f453436962" providerId="Windows Live" clId="Web-{E3A600DC-6A3B-4276-A861-7013FBFD9A59}" dt="2020-05-01T20:20:37.789" v="6"/>
        <pc:sldMkLst>
          <pc:docMk/>
          <pc:sldMk cId="4008945893" sldId="434"/>
        </pc:sldMkLst>
        <pc:spChg chg="add mod">
          <ac:chgData name="Utilisateur invité" userId="562e23f453436962" providerId="Windows Live" clId="Web-{E3A600DC-6A3B-4276-A861-7013FBFD9A59}" dt="2020-05-01T20:20:37.789" v="6"/>
          <ac:spMkLst>
            <pc:docMk/>
            <pc:sldMk cId="4008945893" sldId="434"/>
            <ac:spMk id="5" creationId="{0400DC2E-81DB-46AD-91B6-A71D768CDC61}"/>
          </ac:spMkLst>
        </pc:spChg>
        <pc:spChg chg="add mod">
          <ac:chgData name="Utilisateur invité" userId="562e23f453436962" providerId="Windows Live" clId="Web-{E3A600DC-6A3B-4276-A861-7013FBFD9A59}" dt="2020-05-01T20:20:08.163" v="3"/>
          <ac:spMkLst>
            <pc:docMk/>
            <pc:sldMk cId="4008945893" sldId="434"/>
            <ac:spMk id="6" creationId="{7F5E3C88-2E42-4BEE-B089-0093EDCD3D5F}"/>
          </ac:spMkLst>
        </pc:spChg>
      </pc:sldChg>
      <pc:sldChg chg="addSp modSp">
        <pc:chgData name="Utilisateur invité" userId="562e23f453436962" providerId="Windows Live" clId="Web-{E3A600DC-6A3B-4276-A861-7013FBFD9A59}" dt="2020-05-01T20:20:37.789" v="6"/>
        <pc:sldMkLst>
          <pc:docMk/>
          <pc:sldMk cId="2484436384" sldId="435"/>
        </pc:sldMkLst>
        <pc:spChg chg="add mod">
          <ac:chgData name="Utilisateur invité" userId="562e23f453436962" providerId="Windows Live" clId="Web-{E3A600DC-6A3B-4276-A861-7013FBFD9A59}" dt="2020-05-01T20:20:37.789" v="6"/>
          <ac:spMkLst>
            <pc:docMk/>
            <pc:sldMk cId="2484436384" sldId="435"/>
            <ac:spMk id="4" creationId="{D44B8DED-CD1C-4710-B9F9-CDC171F51202}"/>
          </ac:spMkLst>
        </pc:spChg>
        <pc:spChg chg="add mod">
          <ac:chgData name="Utilisateur invité" userId="562e23f453436962" providerId="Windows Live" clId="Web-{E3A600DC-6A3B-4276-A861-7013FBFD9A59}" dt="2020-05-01T20:20:08.163" v="3"/>
          <ac:spMkLst>
            <pc:docMk/>
            <pc:sldMk cId="2484436384" sldId="435"/>
            <ac:spMk id="5" creationId="{9C7CC7E7-BACC-4E78-AE0A-6096EDE3DD32}"/>
          </ac:spMkLst>
        </pc:spChg>
      </pc:sldChg>
      <pc:sldChg chg="addSp modSp">
        <pc:chgData name="Utilisateur invité" userId="562e23f453436962" providerId="Windows Live" clId="Web-{E3A600DC-6A3B-4276-A861-7013FBFD9A59}" dt="2020-05-01T20:20:37.789" v="6"/>
        <pc:sldMkLst>
          <pc:docMk/>
          <pc:sldMk cId="18307470" sldId="436"/>
        </pc:sldMkLst>
        <pc:spChg chg="add mod">
          <ac:chgData name="Utilisateur invité" userId="562e23f453436962" providerId="Windows Live" clId="Web-{E3A600DC-6A3B-4276-A861-7013FBFD9A59}" dt="2020-05-01T20:20:37.789" v="6"/>
          <ac:spMkLst>
            <pc:docMk/>
            <pc:sldMk cId="18307470" sldId="436"/>
            <ac:spMk id="2" creationId="{6FC87759-94DD-42B4-AE02-7265D0A08C88}"/>
          </ac:spMkLst>
        </pc:spChg>
        <pc:spChg chg="add mod">
          <ac:chgData name="Utilisateur invité" userId="562e23f453436962" providerId="Windows Live" clId="Web-{E3A600DC-6A3B-4276-A861-7013FBFD9A59}" dt="2020-05-01T20:20:08.163" v="3"/>
          <ac:spMkLst>
            <pc:docMk/>
            <pc:sldMk cId="18307470" sldId="436"/>
            <ac:spMk id="3" creationId="{4D627CF8-D38A-46D6-88E7-08A539A9F3C0}"/>
          </ac:spMkLst>
        </pc:spChg>
      </pc:sldChg>
      <pc:sldChg chg="addSp modSp">
        <pc:chgData name="Utilisateur invité" userId="562e23f453436962" providerId="Windows Live" clId="Web-{E3A600DC-6A3B-4276-A861-7013FBFD9A59}" dt="2020-05-01T20:20:37.789" v="6"/>
        <pc:sldMkLst>
          <pc:docMk/>
          <pc:sldMk cId="2056268339" sldId="437"/>
        </pc:sldMkLst>
        <pc:spChg chg="add mod">
          <ac:chgData name="Utilisateur invité" userId="562e23f453436962" providerId="Windows Live" clId="Web-{E3A600DC-6A3B-4276-A861-7013FBFD9A59}" dt="2020-05-01T20:20:37.789" v="6"/>
          <ac:spMkLst>
            <pc:docMk/>
            <pc:sldMk cId="2056268339" sldId="437"/>
            <ac:spMk id="2" creationId="{17C9B24F-10E2-47F6-8C0D-89B9C62CDC83}"/>
          </ac:spMkLst>
        </pc:spChg>
        <pc:spChg chg="add mod">
          <ac:chgData name="Utilisateur invité" userId="562e23f453436962" providerId="Windows Live" clId="Web-{E3A600DC-6A3B-4276-A861-7013FBFD9A59}" dt="2020-05-01T20:20:08.163" v="3"/>
          <ac:spMkLst>
            <pc:docMk/>
            <pc:sldMk cId="2056268339" sldId="437"/>
            <ac:spMk id="3" creationId="{0AF3E1D5-80CD-4A92-8FB8-644FF5832CBD}"/>
          </ac:spMkLst>
        </pc:spChg>
      </pc:sldChg>
      <pc:sldChg chg="addSp delSp modSp">
        <pc:chgData name="Utilisateur invité" userId="562e23f453436962" providerId="Windows Live" clId="Web-{E3A600DC-6A3B-4276-A861-7013FBFD9A59}" dt="2020-05-01T20:20:37.789" v="6"/>
        <pc:sldMkLst>
          <pc:docMk/>
          <pc:sldMk cId="1147640921" sldId="438"/>
        </pc:sldMkLst>
        <pc:spChg chg="add mod">
          <ac:chgData name="Utilisateur invité" userId="562e23f453436962" providerId="Windows Live" clId="Web-{E3A600DC-6A3B-4276-A861-7013FBFD9A59}" dt="2020-05-01T20:20:37.789" v="6"/>
          <ac:spMkLst>
            <pc:docMk/>
            <pc:sldMk cId="1147640921" sldId="438"/>
            <ac:spMk id="2" creationId="{4394F455-FBB8-41FC-A5C9-D3EEFC25C2F2}"/>
          </ac:spMkLst>
        </pc:spChg>
        <pc:spChg chg="add mod">
          <ac:chgData name="Utilisateur invité" userId="562e23f453436962" providerId="Windows Live" clId="Web-{E3A600DC-6A3B-4276-A861-7013FBFD9A59}" dt="2020-05-01T20:20:08.163" v="3"/>
          <ac:spMkLst>
            <pc:docMk/>
            <pc:sldMk cId="1147640921" sldId="438"/>
            <ac:spMk id="3" creationId="{8AAC7616-C366-4898-A2D9-2946AC656ABC}"/>
          </ac:spMkLst>
        </pc:spChg>
        <pc:spChg chg="del">
          <ac:chgData name="Utilisateur invité" userId="562e23f453436962" providerId="Windows Live" clId="Web-{E3A600DC-6A3B-4276-A861-7013FBFD9A59}" dt="2020-05-01T20:19:41.773" v="2"/>
          <ac:spMkLst>
            <pc:docMk/>
            <pc:sldMk cId="1147640921" sldId="438"/>
            <ac:spMk id="1609" creationId="{00000000-0000-0000-0000-000000000000}"/>
          </ac:spMkLst>
        </pc:spChg>
      </pc:sldChg>
      <pc:sldChg chg="addSp modSp">
        <pc:chgData name="Utilisateur invité" userId="562e23f453436962" providerId="Windows Live" clId="Web-{E3A600DC-6A3B-4276-A861-7013FBFD9A59}" dt="2020-05-01T20:20:37.789" v="6"/>
        <pc:sldMkLst>
          <pc:docMk/>
          <pc:sldMk cId="3353575799" sldId="441"/>
        </pc:sldMkLst>
        <pc:spChg chg="add mod">
          <ac:chgData name="Utilisateur invité" userId="562e23f453436962" providerId="Windows Live" clId="Web-{E3A600DC-6A3B-4276-A861-7013FBFD9A59}" dt="2020-05-01T20:20:37.789" v="6"/>
          <ac:spMkLst>
            <pc:docMk/>
            <pc:sldMk cId="3353575799" sldId="441"/>
            <ac:spMk id="3" creationId="{DE590826-6CC0-463C-8E5C-7A6CE1ED805C}"/>
          </ac:spMkLst>
        </pc:spChg>
        <pc:spChg chg="add mod">
          <ac:chgData name="Utilisateur invité" userId="562e23f453436962" providerId="Windows Live" clId="Web-{E3A600DC-6A3B-4276-A861-7013FBFD9A59}" dt="2020-05-01T20:20:08.163" v="3"/>
          <ac:spMkLst>
            <pc:docMk/>
            <pc:sldMk cId="3353575799" sldId="441"/>
            <ac:spMk id="4" creationId="{6E30FDDD-6E2D-4E91-A913-7DD4C839889F}"/>
          </ac:spMkLst>
        </pc:spChg>
      </pc:sldChg>
      <pc:sldChg chg="addSp modSp">
        <pc:chgData name="Utilisateur invité" userId="562e23f453436962" providerId="Windows Live" clId="Web-{E3A600DC-6A3B-4276-A861-7013FBFD9A59}" dt="2020-05-01T20:20:37.789" v="6"/>
        <pc:sldMkLst>
          <pc:docMk/>
          <pc:sldMk cId="3200614430" sldId="442"/>
        </pc:sldMkLst>
        <pc:spChg chg="add mod">
          <ac:chgData name="Utilisateur invité" userId="562e23f453436962" providerId="Windows Live" clId="Web-{E3A600DC-6A3B-4276-A861-7013FBFD9A59}" dt="2020-05-01T20:20:37.789" v="6"/>
          <ac:spMkLst>
            <pc:docMk/>
            <pc:sldMk cId="3200614430" sldId="442"/>
            <ac:spMk id="3" creationId="{726657C3-7ECE-411F-A8CE-D16D6070DFA2}"/>
          </ac:spMkLst>
        </pc:spChg>
        <pc:spChg chg="add mod">
          <ac:chgData name="Utilisateur invité" userId="562e23f453436962" providerId="Windows Live" clId="Web-{E3A600DC-6A3B-4276-A861-7013FBFD9A59}" dt="2020-05-01T20:20:08.163" v="3"/>
          <ac:spMkLst>
            <pc:docMk/>
            <pc:sldMk cId="3200614430" sldId="442"/>
            <ac:spMk id="4" creationId="{DDEA7FFF-C5DA-46EF-A945-1308135CC99C}"/>
          </ac:spMkLst>
        </pc:spChg>
      </pc:sldChg>
      <pc:sldChg chg="addSp modSp">
        <pc:chgData name="Utilisateur invité" userId="562e23f453436962" providerId="Windows Live" clId="Web-{E3A600DC-6A3B-4276-A861-7013FBFD9A59}" dt="2020-05-01T20:20:37.789" v="6"/>
        <pc:sldMkLst>
          <pc:docMk/>
          <pc:sldMk cId="504147921" sldId="443"/>
        </pc:sldMkLst>
        <pc:spChg chg="add mod">
          <ac:chgData name="Utilisateur invité" userId="562e23f453436962" providerId="Windows Live" clId="Web-{E3A600DC-6A3B-4276-A861-7013FBFD9A59}" dt="2020-05-01T20:20:37.789" v="6"/>
          <ac:spMkLst>
            <pc:docMk/>
            <pc:sldMk cId="504147921" sldId="443"/>
            <ac:spMk id="3" creationId="{C9CFBF78-EFCF-4E10-9382-E28B90B44E50}"/>
          </ac:spMkLst>
        </pc:spChg>
        <pc:spChg chg="add mod">
          <ac:chgData name="Utilisateur invité" userId="562e23f453436962" providerId="Windows Live" clId="Web-{E3A600DC-6A3B-4276-A861-7013FBFD9A59}" dt="2020-05-01T20:20:08.163" v="3"/>
          <ac:spMkLst>
            <pc:docMk/>
            <pc:sldMk cId="504147921" sldId="443"/>
            <ac:spMk id="4" creationId="{E083D40C-285B-4F54-A5EF-B8FBDDDD6DDC}"/>
          </ac:spMkLst>
        </pc:spChg>
      </pc:sldChg>
      <pc:sldChg chg="addSp modSp">
        <pc:chgData name="Utilisateur invité" userId="562e23f453436962" providerId="Windows Live" clId="Web-{E3A600DC-6A3B-4276-A861-7013FBFD9A59}" dt="2020-05-01T20:20:37.789" v="6"/>
        <pc:sldMkLst>
          <pc:docMk/>
          <pc:sldMk cId="1715192604" sldId="444"/>
        </pc:sldMkLst>
        <pc:spChg chg="add mod">
          <ac:chgData name="Utilisateur invité" userId="562e23f453436962" providerId="Windows Live" clId="Web-{E3A600DC-6A3B-4276-A861-7013FBFD9A59}" dt="2020-05-01T20:20:37.789" v="6"/>
          <ac:spMkLst>
            <pc:docMk/>
            <pc:sldMk cId="1715192604" sldId="444"/>
            <ac:spMk id="3" creationId="{19AA322E-40B0-4D11-B30F-3D8C64F2E3F7}"/>
          </ac:spMkLst>
        </pc:spChg>
        <pc:spChg chg="add mod">
          <ac:chgData name="Utilisateur invité" userId="562e23f453436962" providerId="Windows Live" clId="Web-{E3A600DC-6A3B-4276-A861-7013FBFD9A59}" dt="2020-05-01T20:20:08.163" v="3"/>
          <ac:spMkLst>
            <pc:docMk/>
            <pc:sldMk cId="1715192604" sldId="444"/>
            <ac:spMk id="4" creationId="{C03C3F2E-B2F0-436C-9266-3F11CFAD675A}"/>
          </ac:spMkLst>
        </pc:spChg>
      </pc:sldChg>
      <pc:sldChg chg="addSp modSp">
        <pc:chgData name="Utilisateur invité" userId="562e23f453436962" providerId="Windows Live" clId="Web-{E3A600DC-6A3B-4276-A861-7013FBFD9A59}" dt="2020-05-01T20:20:37.789" v="6"/>
        <pc:sldMkLst>
          <pc:docMk/>
          <pc:sldMk cId="2811553290" sldId="445"/>
        </pc:sldMkLst>
        <pc:spChg chg="add mod">
          <ac:chgData name="Utilisateur invité" userId="562e23f453436962" providerId="Windows Live" clId="Web-{E3A600DC-6A3B-4276-A861-7013FBFD9A59}" dt="2020-05-01T20:20:37.789" v="6"/>
          <ac:spMkLst>
            <pc:docMk/>
            <pc:sldMk cId="2811553290" sldId="445"/>
            <ac:spMk id="3" creationId="{1FB85F9F-5375-4A29-95D8-651CAD2097C5}"/>
          </ac:spMkLst>
        </pc:spChg>
        <pc:spChg chg="add mod">
          <ac:chgData name="Utilisateur invité" userId="562e23f453436962" providerId="Windows Live" clId="Web-{E3A600DC-6A3B-4276-A861-7013FBFD9A59}" dt="2020-05-01T20:20:08.163" v="3"/>
          <ac:spMkLst>
            <pc:docMk/>
            <pc:sldMk cId="2811553290" sldId="445"/>
            <ac:spMk id="4" creationId="{85265435-F492-42CF-BEDB-E84F4DF3081F}"/>
          </ac:spMkLst>
        </pc:spChg>
      </pc:sldChg>
      <pc:sldChg chg="addSp modSp">
        <pc:chgData name="Utilisateur invité" userId="562e23f453436962" providerId="Windows Live" clId="Web-{E3A600DC-6A3B-4276-A861-7013FBFD9A59}" dt="2020-05-01T20:20:37.789" v="6"/>
        <pc:sldMkLst>
          <pc:docMk/>
          <pc:sldMk cId="791981151" sldId="446"/>
        </pc:sldMkLst>
        <pc:spChg chg="add mod">
          <ac:chgData name="Utilisateur invité" userId="562e23f453436962" providerId="Windows Live" clId="Web-{E3A600DC-6A3B-4276-A861-7013FBFD9A59}" dt="2020-05-01T20:20:37.789" v="6"/>
          <ac:spMkLst>
            <pc:docMk/>
            <pc:sldMk cId="791981151" sldId="446"/>
            <ac:spMk id="3" creationId="{5A624475-1E21-4047-B57D-ADF4ECE2418A}"/>
          </ac:spMkLst>
        </pc:spChg>
        <pc:spChg chg="add mod">
          <ac:chgData name="Utilisateur invité" userId="562e23f453436962" providerId="Windows Live" clId="Web-{E3A600DC-6A3B-4276-A861-7013FBFD9A59}" dt="2020-05-01T20:20:08.163" v="3"/>
          <ac:spMkLst>
            <pc:docMk/>
            <pc:sldMk cId="791981151" sldId="446"/>
            <ac:spMk id="4" creationId="{2246B655-B9D8-4920-BD59-171E569D3332}"/>
          </ac:spMkLst>
        </pc:spChg>
      </pc:sldChg>
      <pc:sldChg chg="addSp modSp">
        <pc:chgData name="Utilisateur invité" userId="562e23f453436962" providerId="Windows Live" clId="Web-{E3A600DC-6A3B-4276-A861-7013FBFD9A59}" dt="2020-05-01T20:20:37.789" v="6"/>
        <pc:sldMkLst>
          <pc:docMk/>
          <pc:sldMk cId="3457554382" sldId="447"/>
        </pc:sldMkLst>
        <pc:spChg chg="add mod">
          <ac:chgData name="Utilisateur invité" userId="562e23f453436962" providerId="Windows Live" clId="Web-{E3A600DC-6A3B-4276-A861-7013FBFD9A59}" dt="2020-05-01T20:20:37.789" v="6"/>
          <ac:spMkLst>
            <pc:docMk/>
            <pc:sldMk cId="3457554382" sldId="447"/>
            <ac:spMk id="3" creationId="{F168C4B8-3199-495F-8E18-E2CACD4FCBBF}"/>
          </ac:spMkLst>
        </pc:spChg>
        <pc:spChg chg="add mod">
          <ac:chgData name="Utilisateur invité" userId="562e23f453436962" providerId="Windows Live" clId="Web-{E3A600DC-6A3B-4276-A861-7013FBFD9A59}" dt="2020-05-01T20:20:08.163" v="3"/>
          <ac:spMkLst>
            <pc:docMk/>
            <pc:sldMk cId="3457554382" sldId="447"/>
            <ac:spMk id="4" creationId="{872CB919-4C37-43F6-B45E-07F9DEF64738}"/>
          </ac:spMkLst>
        </pc:spChg>
      </pc:sldChg>
      <pc:sldChg chg="addSp modSp">
        <pc:chgData name="Utilisateur invité" userId="562e23f453436962" providerId="Windows Live" clId="Web-{E3A600DC-6A3B-4276-A861-7013FBFD9A59}" dt="2020-05-01T20:20:37.789" v="6"/>
        <pc:sldMkLst>
          <pc:docMk/>
          <pc:sldMk cId="3678431873" sldId="448"/>
        </pc:sldMkLst>
        <pc:spChg chg="add mod">
          <ac:chgData name="Utilisateur invité" userId="562e23f453436962" providerId="Windows Live" clId="Web-{E3A600DC-6A3B-4276-A861-7013FBFD9A59}" dt="2020-05-01T20:20:37.789" v="6"/>
          <ac:spMkLst>
            <pc:docMk/>
            <pc:sldMk cId="3678431873" sldId="448"/>
            <ac:spMk id="3" creationId="{E0A0B310-8FDD-4FAA-9B1B-ABA467782AAB}"/>
          </ac:spMkLst>
        </pc:spChg>
        <pc:spChg chg="add mod">
          <ac:chgData name="Utilisateur invité" userId="562e23f453436962" providerId="Windows Live" clId="Web-{E3A600DC-6A3B-4276-A861-7013FBFD9A59}" dt="2020-05-01T20:20:08.163" v="3"/>
          <ac:spMkLst>
            <pc:docMk/>
            <pc:sldMk cId="3678431873" sldId="448"/>
            <ac:spMk id="4" creationId="{44264480-CC1D-499A-A0A1-4D58AA34D457}"/>
          </ac:spMkLst>
        </pc:spChg>
      </pc:sldChg>
      <pc:sldChg chg="addSp modSp">
        <pc:chgData name="Utilisateur invité" userId="562e23f453436962" providerId="Windows Live" clId="Web-{E3A600DC-6A3B-4276-A861-7013FBFD9A59}" dt="2020-05-01T20:20:37.789" v="6"/>
        <pc:sldMkLst>
          <pc:docMk/>
          <pc:sldMk cId="2274318254" sldId="449"/>
        </pc:sldMkLst>
        <pc:spChg chg="add mod">
          <ac:chgData name="Utilisateur invité" userId="562e23f453436962" providerId="Windows Live" clId="Web-{E3A600DC-6A3B-4276-A861-7013FBFD9A59}" dt="2020-05-01T20:20:37.789" v="6"/>
          <ac:spMkLst>
            <pc:docMk/>
            <pc:sldMk cId="2274318254" sldId="449"/>
            <ac:spMk id="3" creationId="{05B65368-6D0C-4C45-AA8B-05F92B63F227}"/>
          </ac:spMkLst>
        </pc:spChg>
        <pc:spChg chg="add mod">
          <ac:chgData name="Utilisateur invité" userId="562e23f453436962" providerId="Windows Live" clId="Web-{E3A600DC-6A3B-4276-A861-7013FBFD9A59}" dt="2020-05-01T20:20:08.163" v="3"/>
          <ac:spMkLst>
            <pc:docMk/>
            <pc:sldMk cId="2274318254" sldId="449"/>
            <ac:spMk id="4" creationId="{23030384-147B-4CF1-B5D9-511B20446CEA}"/>
          </ac:spMkLst>
        </pc:spChg>
      </pc:sldChg>
      <pc:sldChg chg="addSp delSp modSp">
        <pc:chgData name="Utilisateur invité" userId="562e23f453436962" providerId="Windows Live" clId="Web-{E3A600DC-6A3B-4276-A861-7013FBFD9A59}" dt="2020-05-01T20:20:37.789" v="6"/>
        <pc:sldMkLst>
          <pc:docMk/>
          <pc:sldMk cId="2120965130" sldId="450"/>
        </pc:sldMkLst>
        <pc:spChg chg="add mod">
          <ac:chgData name="Utilisateur invité" userId="562e23f453436962" providerId="Windows Live" clId="Web-{E3A600DC-6A3B-4276-A861-7013FBFD9A59}" dt="2020-05-01T20:20:37.789" v="6"/>
          <ac:spMkLst>
            <pc:docMk/>
            <pc:sldMk cId="2120965130" sldId="450"/>
            <ac:spMk id="2" creationId="{E6D3B32B-2923-4BB6-A958-250151948D08}"/>
          </ac:spMkLst>
        </pc:spChg>
        <pc:spChg chg="add mod">
          <ac:chgData name="Utilisateur invité" userId="562e23f453436962" providerId="Windows Live" clId="Web-{E3A600DC-6A3B-4276-A861-7013FBFD9A59}" dt="2020-05-01T20:20:08.163" v="3"/>
          <ac:spMkLst>
            <pc:docMk/>
            <pc:sldMk cId="2120965130" sldId="450"/>
            <ac:spMk id="5" creationId="{56890155-C183-4FE5-B928-62DFE8D78245}"/>
          </ac:spMkLst>
        </pc:spChg>
        <pc:spChg chg="del">
          <ac:chgData name="Utilisateur invité" userId="562e23f453436962" providerId="Windows Live" clId="Web-{E3A600DC-6A3B-4276-A861-7013FBFD9A59}" dt="2020-05-01T20:19:41.773" v="2"/>
          <ac:spMkLst>
            <pc:docMk/>
            <pc:sldMk cId="2120965130" sldId="450"/>
            <ac:spMk id="973" creationId="{00000000-0000-0000-0000-000000000000}"/>
          </ac:spMkLst>
        </pc:spChg>
      </pc:sldChg>
      <pc:sldChg chg="addSp modSp">
        <pc:chgData name="Utilisateur invité" userId="562e23f453436962" providerId="Windows Live" clId="Web-{E3A600DC-6A3B-4276-A861-7013FBFD9A59}" dt="2020-05-01T20:20:37.789" v="6"/>
        <pc:sldMkLst>
          <pc:docMk/>
          <pc:sldMk cId="0" sldId="452"/>
        </pc:sldMkLst>
        <pc:spChg chg="add mod">
          <ac:chgData name="Utilisateur invité" userId="562e23f453436962" providerId="Windows Live" clId="Web-{E3A600DC-6A3B-4276-A861-7013FBFD9A59}" dt="2020-05-01T20:20:08.163" v="3"/>
          <ac:spMkLst>
            <pc:docMk/>
            <pc:sldMk cId="0" sldId="452"/>
            <ac:spMk id="2" creationId="{DF7CF4AE-92C2-475A-A277-950FAD8C0E62}"/>
          </ac:spMkLst>
        </pc:spChg>
        <pc:spChg chg="mod">
          <ac:chgData name="Utilisateur invité" userId="562e23f453436962" providerId="Windows Live" clId="Web-{E3A600DC-6A3B-4276-A861-7013FBFD9A59}" dt="2020-05-01T20:20:37.789" v="6"/>
          <ac:spMkLst>
            <pc:docMk/>
            <pc:sldMk cId="0" sldId="452"/>
            <ac:spMk id="9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53"/>
        </pc:sldMkLst>
        <pc:spChg chg="add mod">
          <ac:chgData name="Utilisateur invité" userId="562e23f453436962" providerId="Windows Live" clId="Web-{E3A600DC-6A3B-4276-A861-7013FBFD9A59}" dt="2020-05-01T20:20:08.163" v="3"/>
          <ac:spMkLst>
            <pc:docMk/>
            <pc:sldMk cId="0" sldId="453"/>
            <ac:spMk id="2" creationId="{094B71DA-A140-44D6-94A1-25DCC44398D4}"/>
          </ac:spMkLst>
        </pc:spChg>
        <pc:spChg chg="del">
          <ac:chgData name="Utilisateur invité" userId="562e23f453436962" providerId="Windows Live" clId="Web-{E3A600DC-6A3B-4276-A861-7013FBFD9A59}" dt="2020-05-01T20:19:41.773" v="2"/>
          <ac:spMkLst>
            <pc:docMk/>
            <pc:sldMk cId="0" sldId="453"/>
            <ac:spMk id="5" creationId="{00000000-0000-0000-0000-000000000000}"/>
          </ac:spMkLst>
        </pc:spChg>
        <pc:spChg chg="mod">
          <ac:chgData name="Utilisateur invité" userId="562e23f453436962" providerId="Windows Live" clId="Web-{E3A600DC-6A3B-4276-A861-7013FBFD9A59}" dt="2020-05-01T20:20:37.789" v="6"/>
          <ac:spMkLst>
            <pc:docMk/>
            <pc:sldMk cId="0" sldId="453"/>
            <ac:spMk id="7" creationId="{FC9F3C7A-C1E1-4FB0-AB49-3E82063CBE52}"/>
          </ac:spMkLst>
        </pc:spChg>
      </pc:sldChg>
      <pc:sldChg chg="addSp delSp modSp">
        <pc:chgData name="Utilisateur invité" userId="562e23f453436962" providerId="Windows Live" clId="Web-{E3A600DC-6A3B-4276-A861-7013FBFD9A59}" dt="2020-05-01T20:20:37.789" v="6"/>
        <pc:sldMkLst>
          <pc:docMk/>
          <pc:sldMk cId="0" sldId="454"/>
        </pc:sldMkLst>
        <pc:spChg chg="add mod">
          <ac:chgData name="Utilisateur invité" userId="562e23f453436962" providerId="Windows Live" clId="Web-{E3A600DC-6A3B-4276-A861-7013FBFD9A59}" dt="2020-05-01T20:20:08.163" v="3"/>
          <ac:spMkLst>
            <pc:docMk/>
            <pc:sldMk cId="0" sldId="454"/>
            <ac:spMk id="2" creationId="{19A2A02E-F4DA-487F-86F9-F50C82C6F0DA}"/>
          </ac:spMkLst>
        </pc:spChg>
        <pc:spChg chg="del">
          <ac:chgData name="Utilisateur invité" userId="562e23f453436962" providerId="Windows Live" clId="Web-{E3A600DC-6A3B-4276-A861-7013FBFD9A59}" dt="2020-05-01T20:19:41.773" v="2"/>
          <ac:spMkLst>
            <pc:docMk/>
            <pc:sldMk cId="0" sldId="454"/>
            <ac:spMk id="7" creationId="{00000000-0000-0000-0000-000000000000}"/>
          </ac:spMkLst>
        </pc:spChg>
        <pc:spChg chg="mod">
          <ac:chgData name="Utilisateur invité" userId="562e23f453436962" providerId="Windows Live" clId="Web-{E3A600DC-6A3B-4276-A861-7013FBFD9A59}" dt="2020-05-01T20:20:37.789" v="6"/>
          <ac:spMkLst>
            <pc:docMk/>
            <pc:sldMk cId="0" sldId="454"/>
            <ac:spMk id="8" creationId="{53FDD6C7-69F9-410D-AC42-1738C151D808}"/>
          </ac:spMkLst>
        </pc:spChg>
      </pc:sldChg>
      <pc:sldChg chg="addSp delSp modSp">
        <pc:chgData name="Utilisateur invité" userId="562e23f453436962" providerId="Windows Live" clId="Web-{E3A600DC-6A3B-4276-A861-7013FBFD9A59}" dt="2020-05-01T20:20:37.789" v="6"/>
        <pc:sldMkLst>
          <pc:docMk/>
          <pc:sldMk cId="0" sldId="455"/>
        </pc:sldMkLst>
        <pc:spChg chg="add mod">
          <ac:chgData name="Utilisateur invité" userId="562e23f453436962" providerId="Windows Live" clId="Web-{E3A600DC-6A3B-4276-A861-7013FBFD9A59}" dt="2020-05-01T20:20:37.789" v="6"/>
          <ac:spMkLst>
            <pc:docMk/>
            <pc:sldMk cId="0" sldId="455"/>
            <ac:spMk id="2" creationId="{F3BD106F-AABD-4079-A35C-9372FB7D5592}"/>
          </ac:spMkLst>
        </pc:spChg>
        <pc:spChg chg="add mod">
          <ac:chgData name="Utilisateur invité" userId="562e23f453436962" providerId="Windows Live" clId="Web-{E3A600DC-6A3B-4276-A861-7013FBFD9A59}" dt="2020-05-01T20:20:08.163" v="3"/>
          <ac:spMkLst>
            <pc:docMk/>
            <pc:sldMk cId="0" sldId="455"/>
            <ac:spMk id="4" creationId="{5442BBEE-EFAD-4EC1-B933-7D31F6912D76}"/>
          </ac:spMkLst>
        </pc:spChg>
        <pc:spChg chg="del">
          <ac:chgData name="Utilisateur invité" userId="562e23f453436962" providerId="Windows Live" clId="Web-{E3A600DC-6A3B-4276-A861-7013FBFD9A59}" dt="2020-05-01T20:19:41.773" v="2"/>
          <ac:spMkLst>
            <pc:docMk/>
            <pc:sldMk cId="0" sldId="455"/>
            <ac:spMk id="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56"/>
        </pc:sldMkLst>
        <pc:spChg chg="add mod">
          <ac:chgData name="Utilisateur invité" userId="562e23f453436962" providerId="Windows Live" clId="Web-{E3A600DC-6A3B-4276-A861-7013FBFD9A59}" dt="2020-05-01T20:20:37.789" v="6"/>
          <ac:spMkLst>
            <pc:docMk/>
            <pc:sldMk cId="0" sldId="456"/>
            <ac:spMk id="2" creationId="{2BEC549F-15A5-4E39-AC8E-CBC10D481C76}"/>
          </ac:spMkLst>
        </pc:spChg>
        <pc:spChg chg="add mod">
          <ac:chgData name="Utilisateur invité" userId="562e23f453436962" providerId="Windows Live" clId="Web-{E3A600DC-6A3B-4276-A861-7013FBFD9A59}" dt="2020-05-01T20:20:08.163" v="3"/>
          <ac:spMkLst>
            <pc:docMk/>
            <pc:sldMk cId="0" sldId="456"/>
            <ac:spMk id="5" creationId="{2350EDA7-8F95-4FBA-B224-66C538D0787B}"/>
          </ac:spMkLst>
        </pc:spChg>
        <pc:spChg chg="del">
          <ac:chgData name="Utilisateur invité" userId="562e23f453436962" providerId="Windows Live" clId="Web-{E3A600DC-6A3B-4276-A861-7013FBFD9A59}" dt="2020-05-01T20:19:41.773" v="2"/>
          <ac:spMkLst>
            <pc:docMk/>
            <pc:sldMk cId="0" sldId="456"/>
            <ac:spMk id="7"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57"/>
        </pc:sldMkLst>
        <pc:spChg chg="add mod">
          <ac:chgData name="Utilisateur invité" userId="562e23f453436962" providerId="Windows Live" clId="Web-{E3A600DC-6A3B-4276-A861-7013FBFD9A59}" dt="2020-05-01T20:20:08.163" v="3"/>
          <ac:spMkLst>
            <pc:docMk/>
            <pc:sldMk cId="0" sldId="457"/>
            <ac:spMk id="2" creationId="{E8D05603-9C81-458A-B903-FE4309C22F3F}"/>
          </ac:spMkLst>
        </pc:spChg>
        <pc:spChg chg="del">
          <ac:chgData name="Utilisateur invité" userId="562e23f453436962" providerId="Windows Live" clId="Web-{E3A600DC-6A3B-4276-A861-7013FBFD9A59}" dt="2020-05-01T20:19:41.773" v="2"/>
          <ac:spMkLst>
            <pc:docMk/>
            <pc:sldMk cId="0" sldId="457"/>
            <ac:spMk id="7" creationId="{00000000-0000-0000-0000-000000000000}"/>
          </ac:spMkLst>
        </pc:spChg>
        <pc:spChg chg="mod">
          <ac:chgData name="Utilisateur invité" userId="562e23f453436962" providerId="Windows Live" clId="Web-{E3A600DC-6A3B-4276-A861-7013FBFD9A59}" dt="2020-05-01T20:20:37.789" v="6"/>
          <ac:spMkLst>
            <pc:docMk/>
            <pc:sldMk cId="0" sldId="457"/>
            <ac:spMk id="9" creationId="{978F7428-D3E6-4B2B-8D5C-6FA832BBEA70}"/>
          </ac:spMkLst>
        </pc:spChg>
      </pc:sldChg>
      <pc:sldChg chg="addSp delSp modSp">
        <pc:chgData name="Utilisateur invité" userId="562e23f453436962" providerId="Windows Live" clId="Web-{E3A600DC-6A3B-4276-A861-7013FBFD9A59}" dt="2020-05-01T20:20:37.789" v="6"/>
        <pc:sldMkLst>
          <pc:docMk/>
          <pc:sldMk cId="0" sldId="458"/>
        </pc:sldMkLst>
        <pc:spChg chg="add mod">
          <ac:chgData name="Utilisateur invité" userId="562e23f453436962" providerId="Windows Live" clId="Web-{E3A600DC-6A3B-4276-A861-7013FBFD9A59}" dt="2020-05-01T20:20:37.789" v="6"/>
          <ac:spMkLst>
            <pc:docMk/>
            <pc:sldMk cId="0" sldId="458"/>
            <ac:spMk id="2" creationId="{F4FDDD10-3DF6-4CB8-BF53-E7EFB668ACE4}"/>
          </ac:spMkLst>
        </pc:spChg>
        <pc:spChg chg="add mod">
          <ac:chgData name="Utilisateur invité" userId="562e23f453436962" providerId="Windows Live" clId="Web-{E3A600DC-6A3B-4276-A861-7013FBFD9A59}" dt="2020-05-01T20:20:08.163" v="3"/>
          <ac:spMkLst>
            <pc:docMk/>
            <pc:sldMk cId="0" sldId="458"/>
            <ac:spMk id="3" creationId="{C1BE0F6C-D01B-4908-8CB2-CA80201110DE}"/>
          </ac:spMkLst>
        </pc:spChg>
        <pc:spChg chg="del">
          <ac:chgData name="Utilisateur invité" userId="562e23f453436962" providerId="Windows Live" clId="Web-{E3A600DC-6A3B-4276-A861-7013FBFD9A59}" dt="2020-05-01T20:19:41.773" v="2"/>
          <ac:spMkLst>
            <pc:docMk/>
            <pc:sldMk cId="0" sldId="458"/>
            <ac:spMk id="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59"/>
        </pc:sldMkLst>
        <pc:spChg chg="add mod">
          <ac:chgData name="Utilisateur invité" userId="562e23f453436962" providerId="Windows Live" clId="Web-{E3A600DC-6A3B-4276-A861-7013FBFD9A59}" dt="2020-05-01T20:20:37.789" v="6"/>
          <ac:spMkLst>
            <pc:docMk/>
            <pc:sldMk cId="0" sldId="459"/>
            <ac:spMk id="2" creationId="{8605867B-D50E-46D4-B1B1-5A4DFC8E7973}"/>
          </ac:spMkLst>
        </pc:spChg>
        <pc:spChg chg="add mod">
          <ac:chgData name="Utilisateur invité" userId="562e23f453436962" providerId="Windows Live" clId="Web-{E3A600DC-6A3B-4276-A861-7013FBFD9A59}" dt="2020-05-01T20:20:08.163" v="3"/>
          <ac:spMkLst>
            <pc:docMk/>
            <pc:sldMk cId="0" sldId="459"/>
            <ac:spMk id="3" creationId="{46067991-001E-4D69-914C-705304649DF4}"/>
          </ac:spMkLst>
        </pc:spChg>
        <pc:spChg chg="del">
          <ac:chgData name="Utilisateur invité" userId="562e23f453436962" providerId="Windows Live" clId="Web-{E3A600DC-6A3B-4276-A861-7013FBFD9A59}" dt="2020-05-01T20:19:41.773" v="2"/>
          <ac:spMkLst>
            <pc:docMk/>
            <pc:sldMk cId="0" sldId="459"/>
            <ac:spMk id="6"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60"/>
        </pc:sldMkLst>
        <pc:spChg chg="add mod">
          <ac:chgData name="Utilisateur invité" userId="562e23f453436962" providerId="Windows Live" clId="Web-{E3A600DC-6A3B-4276-A861-7013FBFD9A59}" dt="2020-05-01T20:20:37.789" v="6"/>
          <ac:spMkLst>
            <pc:docMk/>
            <pc:sldMk cId="0" sldId="460"/>
            <ac:spMk id="2" creationId="{4EEE07D2-FB99-43AC-AA8C-5D410DFF9EB0}"/>
          </ac:spMkLst>
        </pc:spChg>
        <pc:spChg chg="add mod">
          <ac:chgData name="Utilisateur invité" userId="562e23f453436962" providerId="Windows Live" clId="Web-{E3A600DC-6A3B-4276-A861-7013FBFD9A59}" dt="2020-05-01T20:20:08.163" v="3"/>
          <ac:spMkLst>
            <pc:docMk/>
            <pc:sldMk cId="0" sldId="460"/>
            <ac:spMk id="3" creationId="{1BF65916-BC52-4383-98CB-66E717B8FB39}"/>
          </ac:spMkLst>
        </pc:spChg>
        <pc:spChg chg="del">
          <ac:chgData name="Utilisateur invité" userId="562e23f453436962" providerId="Windows Live" clId="Web-{E3A600DC-6A3B-4276-A861-7013FBFD9A59}" dt="2020-05-01T20:19:41.773" v="2"/>
          <ac:spMkLst>
            <pc:docMk/>
            <pc:sldMk cId="0" sldId="460"/>
            <ac:spMk id="9" creationId="{00000000-0000-0000-0000-000000000000}"/>
          </ac:spMkLst>
        </pc:spChg>
      </pc:sldChg>
      <pc:sldChg chg="addSp delSp modSp">
        <pc:chgData name="Utilisateur invité" userId="562e23f453436962" providerId="Windows Live" clId="Web-{E3A600DC-6A3B-4276-A861-7013FBFD9A59}" dt="2020-05-01T20:20:37.789" v="6"/>
        <pc:sldMkLst>
          <pc:docMk/>
          <pc:sldMk cId="3684484593" sldId="461"/>
        </pc:sldMkLst>
        <pc:spChg chg="add mod">
          <ac:chgData name="Utilisateur invité" userId="562e23f453436962" providerId="Windows Live" clId="Web-{E3A600DC-6A3B-4276-A861-7013FBFD9A59}" dt="2020-05-01T20:20:37.789" v="6"/>
          <ac:spMkLst>
            <pc:docMk/>
            <pc:sldMk cId="3684484593" sldId="461"/>
            <ac:spMk id="2" creationId="{58344BE8-782F-405A-8086-529B9DF40EE2}"/>
          </ac:spMkLst>
        </pc:spChg>
        <pc:spChg chg="add mod">
          <ac:chgData name="Utilisateur invité" userId="562e23f453436962" providerId="Windows Live" clId="Web-{E3A600DC-6A3B-4276-A861-7013FBFD9A59}" dt="2020-05-01T20:20:08.163" v="3"/>
          <ac:spMkLst>
            <pc:docMk/>
            <pc:sldMk cId="3684484593" sldId="461"/>
            <ac:spMk id="3" creationId="{9A4BD116-F574-4811-9E3F-EA077FDB190E}"/>
          </ac:spMkLst>
        </pc:spChg>
        <pc:spChg chg="del">
          <ac:chgData name="Utilisateur invité" userId="562e23f453436962" providerId="Windows Live" clId="Web-{E3A600DC-6A3B-4276-A861-7013FBFD9A59}" dt="2020-05-01T20:19:41.773" v="2"/>
          <ac:spMkLst>
            <pc:docMk/>
            <pc:sldMk cId="3684484593" sldId="461"/>
            <ac:spMk id="614" creationId="{00000000-0000-0000-0000-000000000000}"/>
          </ac:spMkLst>
        </pc:spChg>
      </pc:sldChg>
      <pc:sldChg chg="addSp delSp modSp">
        <pc:chgData name="Utilisateur invité" userId="562e23f453436962" providerId="Windows Live" clId="Web-{E3A600DC-6A3B-4276-A861-7013FBFD9A59}" dt="2020-05-01T20:20:37.789" v="6"/>
        <pc:sldMkLst>
          <pc:docMk/>
          <pc:sldMk cId="3699672566" sldId="462"/>
        </pc:sldMkLst>
        <pc:spChg chg="add mod">
          <ac:chgData name="Utilisateur invité" userId="562e23f453436962" providerId="Windows Live" clId="Web-{E3A600DC-6A3B-4276-A861-7013FBFD9A59}" dt="2020-05-01T20:20:08.163" v="3"/>
          <ac:spMkLst>
            <pc:docMk/>
            <pc:sldMk cId="3699672566" sldId="462"/>
            <ac:spMk id="2" creationId="{E5E35434-B61F-44B7-A958-3022084431FB}"/>
          </ac:spMkLst>
        </pc:spChg>
        <pc:spChg chg="mod">
          <ac:chgData name="Utilisateur invité" userId="562e23f453436962" providerId="Windows Live" clId="Web-{E3A600DC-6A3B-4276-A861-7013FBFD9A59}" dt="2020-05-01T20:20:37.789" v="6"/>
          <ac:spMkLst>
            <pc:docMk/>
            <pc:sldMk cId="3699672566" sldId="462"/>
            <ac:spMk id="1062" creationId="{00000000-0000-0000-0000-000000000000}"/>
          </ac:spMkLst>
        </pc:spChg>
        <pc:spChg chg="del">
          <ac:chgData name="Utilisateur invité" userId="562e23f453436962" providerId="Windows Live" clId="Web-{E3A600DC-6A3B-4276-A861-7013FBFD9A59}" dt="2020-05-01T20:19:41.773" v="2"/>
          <ac:spMkLst>
            <pc:docMk/>
            <pc:sldMk cId="3699672566" sldId="462"/>
            <ac:spMk id="1063"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63"/>
        </pc:sldMkLst>
        <pc:spChg chg="add mod">
          <ac:chgData name="Utilisateur invité" userId="562e23f453436962" providerId="Windows Live" clId="Web-{E3A600DC-6A3B-4276-A861-7013FBFD9A59}" dt="2020-05-01T20:20:08.163" v="3"/>
          <ac:spMkLst>
            <pc:docMk/>
            <pc:sldMk cId="0" sldId="463"/>
            <ac:spMk id="2" creationId="{81C1CB57-FA99-43B9-9092-2BE5C8D316A6}"/>
          </ac:spMkLst>
        </pc:spChg>
        <pc:spChg chg="del">
          <ac:chgData name="Utilisateur invité" userId="562e23f453436962" providerId="Windows Live" clId="Web-{E3A600DC-6A3B-4276-A861-7013FBFD9A59}" dt="2020-05-01T20:19:41.773" v="2"/>
          <ac:spMkLst>
            <pc:docMk/>
            <pc:sldMk cId="0" sldId="463"/>
            <ac:spMk id="3" creationId="{00000000-0000-0000-0000-000000000000}"/>
          </ac:spMkLst>
        </pc:spChg>
        <pc:spChg chg="mod">
          <ac:chgData name="Utilisateur invité" userId="562e23f453436962" providerId="Windows Live" clId="Web-{E3A600DC-6A3B-4276-A861-7013FBFD9A59}" dt="2020-05-01T20:20:37.789" v="6"/>
          <ac:spMkLst>
            <pc:docMk/>
            <pc:sldMk cId="0" sldId="463"/>
            <ac:spMk id="5" creationId="{EA6DC232-DCAD-459C-99AD-B647C61D22D4}"/>
          </ac:spMkLst>
        </pc:spChg>
      </pc:sldChg>
      <pc:sldChg chg="addSp delSp modSp">
        <pc:chgData name="Utilisateur invité" userId="562e23f453436962" providerId="Windows Live" clId="Web-{E3A600DC-6A3B-4276-A861-7013FBFD9A59}" dt="2020-05-01T20:20:37.789" v="6"/>
        <pc:sldMkLst>
          <pc:docMk/>
          <pc:sldMk cId="766289693" sldId="465"/>
        </pc:sldMkLst>
        <pc:spChg chg="add mod">
          <ac:chgData name="Utilisateur invité" userId="562e23f453436962" providerId="Windows Live" clId="Web-{E3A600DC-6A3B-4276-A861-7013FBFD9A59}" dt="2020-05-01T20:20:08.163" v="3"/>
          <ac:spMkLst>
            <pc:docMk/>
            <pc:sldMk cId="766289693" sldId="465"/>
            <ac:spMk id="2" creationId="{5E1886E9-50FB-4FE3-AABA-537658BE5BFF}"/>
          </ac:spMkLst>
        </pc:spChg>
        <pc:spChg chg="mod">
          <ac:chgData name="Utilisateur invité" userId="562e23f453436962" providerId="Windows Live" clId="Web-{E3A600DC-6A3B-4276-A861-7013FBFD9A59}" dt="2020-05-01T20:20:37.789" v="6"/>
          <ac:spMkLst>
            <pc:docMk/>
            <pc:sldMk cId="766289693" sldId="465"/>
            <ac:spMk id="402" creationId="{00000000-0000-0000-0000-000000000000}"/>
          </ac:spMkLst>
        </pc:spChg>
        <pc:spChg chg="del">
          <ac:chgData name="Utilisateur invité" userId="562e23f453436962" providerId="Windows Live" clId="Web-{E3A600DC-6A3B-4276-A861-7013FBFD9A59}" dt="2020-05-01T20:19:41.773" v="2"/>
          <ac:spMkLst>
            <pc:docMk/>
            <pc:sldMk cId="766289693" sldId="465"/>
            <ac:spMk id="403" creationId="{00000000-0000-0000-0000-000000000000}"/>
          </ac:spMkLst>
        </pc:spChg>
      </pc:sldChg>
      <pc:sldChg chg="addSp modSp">
        <pc:chgData name="Utilisateur invité" userId="562e23f453436962" providerId="Windows Live" clId="Web-{E3A600DC-6A3B-4276-A861-7013FBFD9A59}" dt="2020-05-01T20:20:37.789" v="6"/>
        <pc:sldMkLst>
          <pc:docMk/>
          <pc:sldMk cId="3859890113" sldId="466"/>
        </pc:sldMkLst>
        <pc:spChg chg="add mod">
          <ac:chgData name="Utilisateur invité" userId="562e23f453436962" providerId="Windows Live" clId="Web-{E3A600DC-6A3B-4276-A861-7013FBFD9A59}" dt="2020-05-01T20:20:37.789" v="6"/>
          <ac:spMkLst>
            <pc:docMk/>
            <pc:sldMk cId="3859890113" sldId="466"/>
            <ac:spMk id="2" creationId="{325BB7D5-41B4-4C83-91C7-020307040C3F}"/>
          </ac:spMkLst>
        </pc:spChg>
        <pc:spChg chg="add mod">
          <ac:chgData name="Utilisateur invité" userId="562e23f453436962" providerId="Windows Live" clId="Web-{E3A600DC-6A3B-4276-A861-7013FBFD9A59}" dt="2020-05-01T20:20:08.163" v="3"/>
          <ac:spMkLst>
            <pc:docMk/>
            <pc:sldMk cId="3859890113" sldId="466"/>
            <ac:spMk id="3" creationId="{4DC299F3-4D6B-4946-A370-15AE1FF231C1}"/>
          </ac:spMkLst>
        </pc:spChg>
      </pc:sldChg>
      <pc:sldChg chg="addSp modSp">
        <pc:chgData name="Utilisateur invité" userId="562e23f453436962" providerId="Windows Live" clId="Web-{E3A600DC-6A3B-4276-A861-7013FBFD9A59}" dt="2020-05-01T20:20:37.789" v="6"/>
        <pc:sldMkLst>
          <pc:docMk/>
          <pc:sldMk cId="1938090630" sldId="467"/>
        </pc:sldMkLst>
        <pc:spChg chg="add mod">
          <ac:chgData name="Utilisateur invité" userId="562e23f453436962" providerId="Windows Live" clId="Web-{E3A600DC-6A3B-4276-A861-7013FBFD9A59}" dt="2020-05-01T20:20:37.789" v="6"/>
          <ac:spMkLst>
            <pc:docMk/>
            <pc:sldMk cId="1938090630" sldId="467"/>
            <ac:spMk id="3" creationId="{C36CEACF-81FC-4E93-8988-3D27D4F04AEC}"/>
          </ac:spMkLst>
        </pc:spChg>
        <pc:spChg chg="add mod">
          <ac:chgData name="Utilisateur invité" userId="562e23f453436962" providerId="Windows Live" clId="Web-{E3A600DC-6A3B-4276-A861-7013FBFD9A59}" dt="2020-05-01T20:20:08.163" v="3"/>
          <ac:spMkLst>
            <pc:docMk/>
            <pc:sldMk cId="1938090630" sldId="467"/>
            <ac:spMk id="4" creationId="{2925B473-1C25-49F8-A9DA-7217C63EB3EE}"/>
          </ac:spMkLst>
        </pc:spChg>
      </pc:sldChg>
      <pc:sldChg chg="addSp delSp modSp">
        <pc:chgData name="Utilisateur invité" userId="562e23f453436962" providerId="Windows Live" clId="Web-{E3A600DC-6A3B-4276-A861-7013FBFD9A59}" dt="2020-05-01T20:20:37.789" v="6"/>
        <pc:sldMkLst>
          <pc:docMk/>
          <pc:sldMk cId="0" sldId="468"/>
        </pc:sldMkLst>
        <pc:spChg chg="del">
          <ac:chgData name="Utilisateur invité" userId="562e23f453436962" providerId="Windows Live" clId="Web-{E3A600DC-6A3B-4276-A861-7013FBFD9A59}" dt="2020-05-01T20:19:41.773" v="2"/>
          <ac:spMkLst>
            <pc:docMk/>
            <pc:sldMk cId="0" sldId="468"/>
            <ac:spMk id="2" creationId="{00000000-0000-0000-0000-000000000000}"/>
          </ac:spMkLst>
        </pc:spChg>
        <pc:spChg chg="add mod">
          <ac:chgData name="Utilisateur invité" userId="562e23f453436962" providerId="Windows Live" clId="Web-{E3A600DC-6A3B-4276-A861-7013FBFD9A59}" dt="2020-05-01T20:20:08.163" v="3"/>
          <ac:spMkLst>
            <pc:docMk/>
            <pc:sldMk cId="0" sldId="468"/>
            <ac:spMk id="3" creationId="{6E3E8494-74CA-49CE-A3ED-BF630B49EA8F}"/>
          </ac:spMkLst>
        </pc:spChg>
        <pc:spChg chg="mod">
          <ac:chgData name="Utilisateur invité" userId="562e23f453436962" providerId="Windows Live" clId="Web-{E3A600DC-6A3B-4276-A861-7013FBFD9A59}" dt="2020-05-01T20:20:37.789" v="6"/>
          <ac:spMkLst>
            <pc:docMk/>
            <pc:sldMk cId="0" sldId="468"/>
            <ac:spMk id="16" creationId="{888EB26C-D506-459D-94FA-E48DDDCB84B3}"/>
          </ac:spMkLst>
        </pc:spChg>
      </pc:sldChg>
      <pc:sldChg chg="addSp delSp modSp">
        <pc:chgData name="Utilisateur invité" userId="562e23f453436962" providerId="Windows Live" clId="Web-{E3A600DC-6A3B-4276-A861-7013FBFD9A59}" dt="2020-05-01T20:20:37.789" v="6"/>
        <pc:sldMkLst>
          <pc:docMk/>
          <pc:sldMk cId="2683126986" sldId="469"/>
        </pc:sldMkLst>
        <pc:spChg chg="add mod">
          <ac:chgData name="Utilisateur invité" userId="562e23f453436962" providerId="Windows Live" clId="Web-{E3A600DC-6A3B-4276-A861-7013FBFD9A59}" dt="2020-05-01T20:20:08.163" v="3"/>
          <ac:spMkLst>
            <pc:docMk/>
            <pc:sldMk cId="2683126986" sldId="469"/>
            <ac:spMk id="2" creationId="{67BDDDCD-1F96-4FAA-83EB-AC657B6619AC}"/>
          </ac:spMkLst>
        </pc:spChg>
        <pc:spChg chg="mod">
          <ac:chgData name="Utilisateur invité" userId="562e23f453436962" providerId="Windows Live" clId="Web-{E3A600DC-6A3B-4276-A861-7013FBFD9A59}" dt="2020-05-01T20:20:37.789" v="6"/>
          <ac:spMkLst>
            <pc:docMk/>
            <pc:sldMk cId="2683126986" sldId="469"/>
            <ac:spMk id="789" creationId="{00000000-0000-0000-0000-000000000000}"/>
          </ac:spMkLst>
        </pc:spChg>
        <pc:spChg chg="del">
          <ac:chgData name="Utilisateur invité" userId="562e23f453436962" providerId="Windows Live" clId="Web-{E3A600DC-6A3B-4276-A861-7013FBFD9A59}" dt="2020-05-01T20:19:41.773" v="2"/>
          <ac:spMkLst>
            <pc:docMk/>
            <pc:sldMk cId="2683126986" sldId="469"/>
            <ac:spMk id="790" creationId="{00000000-0000-0000-0000-000000000000}"/>
          </ac:spMkLst>
        </pc:spChg>
      </pc:sldChg>
      <pc:sldChg chg="addSp delSp modSp">
        <pc:chgData name="Utilisateur invité" userId="562e23f453436962" providerId="Windows Live" clId="Web-{E3A600DC-6A3B-4276-A861-7013FBFD9A59}" dt="2020-05-01T20:20:37.789" v="6"/>
        <pc:sldMkLst>
          <pc:docMk/>
          <pc:sldMk cId="2362196836" sldId="470"/>
        </pc:sldMkLst>
        <pc:spChg chg="add mod">
          <ac:chgData name="Utilisateur invité" userId="562e23f453436962" providerId="Windows Live" clId="Web-{E3A600DC-6A3B-4276-A861-7013FBFD9A59}" dt="2020-05-01T20:20:08.163" v="3"/>
          <ac:spMkLst>
            <pc:docMk/>
            <pc:sldMk cId="2362196836" sldId="470"/>
            <ac:spMk id="2" creationId="{F6C38167-ED99-4F9D-8DA6-A31031D9F3D0}"/>
          </ac:spMkLst>
        </pc:spChg>
        <pc:spChg chg="mod">
          <ac:chgData name="Utilisateur invité" userId="562e23f453436962" providerId="Windows Live" clId="Web-{E3A600DC-6A3B-4276-A861-7013FBFD9A59}" dt="2020-05-01T20:20:37.789" v="6"/>
          <ac:spMkLst>
            <pc:docMk/>
            <pc:sldMk cId="2362196836" sldId="470"/>
            <ac:spMk id="789" creationId="{00000000-0000-0000-0000-000000000000}"/>
          </ac:spMkLst>
        </pc:spChg>
        <pc:spChg chg="del">
          <ac:chgData name="Utilisateur invité" userId="562e23f453436962" providerId="Windows Live" clId="Web-{E3A600DC-6A3B-4276-A861-7013FBFD9A59}" dt="2020-05-01T20:19:41.773" v="2"/>
          <ac:spMkLst>
            <pc:docMk/>
            <pc:sldMk cId="2362196836" sldId="470"/>
            <ac:spMk id="790" creationId="{00000000-0000-0000-0000-000000000000}"/>
          </ac:spMkLst>
        </pc:spChg>
      </pc:sldChg>
      <pc:sldChg chg="addSp delSp modSp">
        <pc:chgData name="Utilisateur invité" userId="562e23f453436962" providerId="Windows Live" clId="Web-{E3A600DC-6A3B-4276-A861-7013FBFD9A59}" dt="2020-05-01T20:20:37.789" v="6"/>
        <pc:sldMkLst>
          <pc:docMk/>
          <pc:sldMk cId="2578428781" sldId="471"/>
        </pc:sldMkLst>
        <pc:spChg chg="add mod">
          <ac:chgData name="Utilisateur invité" userId="562e23f453436962" providerId="Windows Live" clId="Web-{E3A600DC-6A3B-4276-A861-7013FBFD9A59}" dt="2020-05-01T20:20:08.163" v="3"/>
          <ac:spMkLst>
            <pc:docMk/>
            <pc:sldMk cId="2578428781" sldId="471"/>
            <ac:spMk id="2" creationId="{AB3667C4-4F61-49EA-A8B7-10BFF3F1F8F0}"/>
          </ac:spMkLst>
        </pc:spChg>
        <pc:spChg chg="mod">
          <ac:chgData name="Utilisateur invité" userId="562e23f453436962" providerId="Windows Live" clId="Web-{E3A600DC-6A3B-4276-A861-7013FBFD9A59}" dt="2020-05-01T20:20:37.789" v="6"/>
          <ac:spMkLst>
            <pc:docMk/>
            <pc:sldMk cId="2578428781" sldId="471"/>
            <ac:spMk id="789" creationId="{00000000-0000-0000-0000-000000000000}"/>
          </ac:spMkLst>
        </pc:spChg>
        <pc:spChg chg="del">
          <ac:chgData name="Utilisateur invité" userId="562e23f453436962" providerId="Windows Live" clId="Web-{E3A600DC-6A3B-4276-A861-7013FBFD9A59}" dt="2020-05-01T20:19:41.773" v="2"/>
          <ac:spMkLst>
            <pc:docMk/>
            <pc:sldMk cId="2578428781" sldId="471"/>
            <ac:spMk id="790" creationId="{00000000-0000-0000-0000-000000000000}"/>
          </ac:spMkLst>
        </pc:spChg>
      </pc:sldChg>
      <pc:sldChg chg="addSp delSp modSp">
        <pc:chgData name="Utilisateur invité" userId="562e23f453436962" providerId="Windows Live" clId="Web-{E3A600DC-6A3B-4276-A861-7013FBFD9A59}" dt="2020-05-01T20:20:37.789" v="6"/>
        <pc:sldMkLst>
          <pc:docMk/>
          <pc:sldMk cId="0" sldId="472"/>
        </pc:sldMkLst>
        <pc:spChg chg="add mod">
          <ac:chgData name="Utilisateur invité" userId="562e23f453436962" providerId="Windows Live" clId="Web-{E3A600DC-6A3B-4276-A861-7013FBFD9A59}" dt="2020-05-01T20:20:08.163" v="3"/>
          <ac:spMkLst>
            <pc:docMk/>
            <pc:sldMk cId="0" sldId="472"/>
            <ac:spMk id="2" creationId="{FC2863FE-EC0F-4374-B735-877A24256F78}"/>
          </ac:spMkLst>
        </pc:spChg>
        <pc:spChg chg="del">
          <ac:chgData name="Utilisateur invité" userId="562e23f453436962" providerId="Windows Live" clId="Web-{E3A600DC-6A3B-4276-A861-7013FBFD9A59}" dt="2020-05-01T20:19:41.773" v="2"/>
          <ac:spMkLst>
            <pc:docMk/>
            <pc:sldMk cId="0" sldId="472"/>
            <ac:spMk id="3" creationId="{00000000-0000-0000-0000-000000000000}"/>
          </ac:spMkLst>
        </pc:spChg>
        <pc:spChg chg="mod">
          <ac:chgData name="Utilisateur invité" userId="562e23f453436962" providerId="Windows Live" clId="Web-{E3A600DC-6A3B-4276-A861-7013FBFD9A59}" dt="2020-05-01T20:20:37.789" v="6"/>
          <ac:spMkLst>
            <pc:docMk/>
            <pc:sldMk cId="0" sldId="472"/>
            <ac:spMk id="5" creationId="{38B17F91-BC30-44D8-BAD4-3B44797D447E}"/>
          </ac:spMkLst>
        </pc:spChg>
      </pc:sldChg>
      <pc:sldMasterChg chg="modSp mod modSldLayout">
        <pc:chgData name="Utilisateur invité" userId="562e23f453436962" providerId="Windows Live" clId="Web-{E3A600DC-6A3B-4276-A861-7013FBFD9A59}" dt="2020-05-01T20:20:54.898" v="9"/>
        <pc:sldMasterMkLst>
          <pc:docMk/>
          <pc:sldMasterMk cId="0" sldId="2147483659"/>
        </pc:sldMasterMkLst>
        <pc:spChg chg="mod">
          <ac:chgData name="Utilisateur invité" userId="562e23f453436962" providerId="Windows Live" clId="Web-{E3A600DC-6A3B-4276-A861-7013FBFD9A59}" dt="2020-05-01T20:20:37.789" v="6"/>
          <ac:spMkLst>
            <pc:docMk/>
            <pc:sldMasterMk cId="0" sldId="2147483659"/>
            <ac:spMk id="13" creationId="{00000000-0000-0000-0000-000000000000}"/>
          </ac:spMkLst>
        </pc:spChg>
        <pc:sldLayoutChg chg="modSp mod">
          <pc:chgData name="Utilisateur invité" userId="562e23f453436962" providerId="Windows Live" clId="Web-{E3A600DC-6A3B-4276-A861-7013FBFD9A59}" dt="2020-05-01T20:20:54.898" v="9"/>
          <pc:sldLayoutMkLst>
            <pc:docMk/>
            <pc:sldMasterMk cId="0" sldId="2147483659"/>
            <pc:sldLayoutMk cId="0" sldId="2147483648"/>
          </pc:sldLayoutMkLst>
          <pc:spChg chg="mod">
            <ac:chgData name="Utilisateur invité" userId="562e23f453436962" providerId="Windows Live" clId="Web-{E3A600DC-6A3B-4276-A861-7013FBFD9A59}" dt="2020-05-01T20:20:37.789" v="6"/>
            <ac:spMkLst>
              <pc:docMk/>
              <pc:sldMasterMk cId="0" sldId="2147483659"/>
              <pc:sldLayoutMk cId="0" sldId="2147483648"/>
              <ac:spMk id="19"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49"/>
          </pc:sldLayoutMkLst>
          <pc:spChg chg="mod">
            <ac:chgData name="Utilisateur invité" userId="562e23f453436962" providerId="Windows Live" clId="Web-{E3A600DC-6A3B-4276-A861-7013FBFD9A59}" dt="2020-05-01T20:20:37.789" v="6"/>
            <ac:spMkLst>
              <pc:docMk/>
              <pc:sldMasterMk cId="0" sldId="2147483659"/>
              <pc:sldLayoutMk cId="0" sldId="2147483649"/>
              <ac:spMk id="25"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0"/>
          </pc:sldLayoutMkLst>
          <pc:spChg chg="mod">
            <ac:chgData name="Utilisateur invité" userId="562e23f453436962" providerId="Windows Live" clId="Web-{E3A600DC-6A3B-4276-A861-7013FBFD9A59}" dt="2020-05-01T20:20:37.789" v="6"/>
            <ac:spMkLst>
              <pc:docMk/>
              <pc:sldMasterMk cId="0" sldId="2147483659"/>
              <pc:sldLayoutMk cId="0" sldId="2147483650"/>
              <ac:spMk id="31"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1"/>
          </pc:sldLayoutMkLst>
          <pc:spChg chg="mod">
            <ac:chgData name="Utilisateur invité" userId="562e23f453436962" providerId="Windows Live" clId="Web-{E3A600DC-6A3B-4276-A861-7013FBFD9A59}" dt="2020-05-01T20:20:37.789" v="6"/>
            <ac:spMkLst>
              <pc:docMk/>
              <pc:sldMasterMk cId="0" sldId="2147483659"/>
              <pc:sldLayoutMk cId="0" sldId="2147483651"/>
              <ac:spMk id="38"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2"/>
          </pc:sldLayoutMkLst>
          <pc:spChg chg="mod">
            <ac:chgData name="Utilisateur invité" userId="562e23f453436962" providerId="Windows Live" clId="Web-{E3A600DC-6A3B-4276-A861-7013FBFD9A59}" dt="2020-05-01T20:20:37.789" v="6"/>
            <ac:spMkLst>
              <pc:docMk/>
              <pc:sldMasterMk cId="0" sldId="2147483659"/>
              <pc:sldLayoutMk cId="0" sldId="2147483652"/>
              <ac:spMk id="47"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3"/>
          </pc:sldLayoutMkLst>
          <pc:spChg chg="mod">
            <ac:chgData name="Utilisateur invité" userId="562e23f453436962" providerId="Windows Live" clId="Web-{E3A600DC-6A3B-4276-A861-7013FBFD9A59}" dt="2020-05-01T20:20:37.789" v="6"/>
            <ac:spMkLst>
              <pc:docMk/>
              <pc:sldMasterMk cId="0" sldId="2147483659"/>
              <pc:sldLayoutMk cId="0" sldId="2147483653"/>
              <ac:spMk id="52"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5"/>
          </pc:sldLayoutMkLst>
          <pc:spChg chg="mod">
            <ac:chgData name="Utilisateur invité" userId="562e23f453436962" providerId="Windows Live" clId="Web-{E3A600DC-6A3B-4276-A861-7013FBFD9A59}" dt="2020-05-01T20:20:37.789" v="6"/>
            <ac:spMkLst>
              <pc:docMk/>
              <pc:sldMasterMk cId="0" sldId="2147483659"/>
              <pc:sldLayoutMk cId="0" sldId="2147483655"/>
              <ac:spMk id="63"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6"/>
          </pc:sldLayoutMkLst>
          <pc:spChg chg="mod">
            <ac:chgData name="Utilisateur invité" userId="562e23f453436962" providerId="Windows Live" clId="Web-{E3A600DC-6A3B-4276-A861-7013FBFD9A59}" dt="2020-05-01T20:20:37.789" v="6"/>
            <ac:spMkLst>
              <pc:docMk/>
              <pc:sldMasterMk cId="0" sldId="2147483659"/>
              <pc:sldLayoutMk cId="0" sldId="2147483656"/>
              <ac:spMk id="70"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7"/>
          </pc:sldLayoutMkLst>
          <pc:spChg chg="mod">
            <ac:chgData name="Utilisateur invité" userId="562e23f453436962" providerId="Windows Live" clId="Web-{E3A600DC-6A3B-4276-A861-7013FBFD9A59}" dt="2020-05-01T20:20:37.789" v="6"/>
            <ac:spMkLst>
              <pc:docMk/>
              <pc:sldMasterMk cId="0" sldId="2147483659"/>
              <pc:sldLayoutMk cId="0" sldId="2147483657"/>
              <ac:spMk id="76"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0" sldId="2147483658"/>
          </pc:sldLayoutMkLst>
          <pc:spChg chg="mod">
            <ac:chgData name="Utilisateur invité" userId="562e23f453436962" providerId="Windows Live" clId="Web-{E3A600DC-6A3B-4276-A861-7013FBFD9A59}" dt="2020-05-01T20:20:37.789" v="6"/>
            <ac:spMkLst>
              <pc:docMk/>
              <pc:sldMasterMk cId="0" sldId="2147483659"/>
              <pc:sldLayoutMk cId="0" sldId="2147483658"/>
              <ac:spMk id="82" creationId="{00000000-0000-0000-0000-000000000000}"/>
            </ac:spMkLst>
          </pc:spChg>
        </pc:sldLayoutChg>
        <pc:sldLayoutChg chg="modSp mod">
          <pc:chgData name="Utilisateur invité" userId="562e23f453436962" providerId="Windows Live" clId="Web-{E3A600DC-6A3B-4276-A861-7013FBFD9A59}" dt="2020-05-01T20:20:54.898" v="9"/>
          <pc:sldLayoutMkLst>
            <pc:docMk/>
            <pc:sldMasterMk cId="0" sldId="2147483659"/>
            <pc:sldLayoutMk cId="1648784554" sldId="2147483660"/>
          </pc:sldLayoutMkLst>
          <pc:spChg chg="mod">
            <ac:chgData name="Utilisateur invité" userId="562e23f453436962" providerId="Windows Live" clId="Web-{E3A600DC-6A3B-4276-A861-7013FBFD9A59}" dt="2020-05-01T20:20:37.789" v="6"/>
            <ac:spMkLst>
              <pc:docMk/>
              <pc:sldMasterMk cId="0" sldId="2147483659"/>
              <pc:sldLayoutMk cId="1648784554" sldId="2147483660"/>
              <ac:spMk id="3" creationId="{00000000-0000-0000-0000-000000000000}"/>
            </ac:spMkLst>
          </pc:spChg>
        </pc:sldLayoutChg>
      </pc:sldMasterChg>
    </pc:docChg>
  </pc:docChgLst>
  <pc:docChgLst>
    <pc:chgData name="Julie Gauthier" userId="506ab6f5bdfb3508" providerId="Windows Live" clId="Web-{52DD8D66-AB21-4350-9BC5-1011B1C6968E}"/>
    <pc:docChg chg="modSld">
      <pc:chgData name="Julie Gauthier" userId="506ab6f5bdfb3508" providerId="Windows Live" clId="Web-{52DD8D66-AB21-4350-9BC5-1011B1C6968E}" dt="2020-05-01T12:56:25.153" v="2" actId="20577"/>
      <pc:docMkLst>
        <pc:docMk/>
      </pc:docMkLst>
      <pc:sldChg chg="modSp">
        <pc:chgData name="Julie Gauthier" userId="506ab6f5bdfb3508" providerId="Windows Live" clId="Web-{52DD8D66-AB21-4350-9BC5-1011B1C6968E}" dt="2020-05-01T12:55:52.419" v="1" actId="14100"/>
        <pc:sldMkLst>
          <pc:docMk/>
          <pc:sldMk cId="0" sldId="313"/>
        </pc:sldMkLst>
        <pc:spChg chg="mod">
          <ac:chgData name="Julie Gauthier" userId="506ab6f5bdfb3508" providerId="Windows Live" clId="Web-{52DD8D66-AB21-4350-9BC5-1011B1C6968E}" dt="2020-05-01T12:55:52.419" v="1" actId="14100"/>
          <ac:spMkLst>
            <pc:docMk/>
            <pc:sldMk cId="0" sldId="313"/>
            <ac:spMk id="11" creationId="{333FD0E4-29FF-4039-910A-37DB16676946}"/>
          </ac:spMkLst>
        </pc:spChg>
      </pc:sldChg>
      <pc:sldChg chg="modSp">
        <pc:chgData name="Julie Gauthier" userId="506ab6f5bdfb3508" providerId="Windows Live" clId="Web-{52DD8D66-AB21-4350-9BC5-1011B1C6968E}" dt="2020-05-01T12:56:25.153" v="2" actId="20577"/>
        <pc:sldMkLst>
          <pc:docMk/>
          <pc:sldMk cId="0" sldId="330"/>
        </pc:sldMkLst>
        <pc:spChg chg="mod">
          <ac:chgData name="Julie Gauthier" userId="506ab6f5bdfb3508" providerId="Windows Live" clId="Web-{52DD8D66-AB21-4350-9BC5-1011B1C6968E}" dt="2020-05-01T12:56:25.153" v="2" actId="20577"/>
          <ac:spMkLst>
            <pc:docMk/>
            <pc:sldMk cId="0" sldId="330"/>
            <ac:spMk id="849" creationId="{00000000-0000-0000-0000-000000000000}"/>
          </ac:spMkLst>
        </pc:spChg>
      </pc:sldChg>
    </pc:docChg>
  </pc:docChgLst>
  <pc:docChgLst>
    <pc:chgData name="Bernard Bérubé" userId="ed5198658931eb7d" providerId="Windows Live" clId="Web-{0BA2885C-C2B2-4FC1-8E4B-5DC33264C788}"/>
    <pc:docChg chg="modSld">
      <pc:chgData name="Bernard Bérubé" userId="ed5198658931eb7d" providerId="Windows Live" clId="Web-{0BA2885C-C2B2-4FC1-8E4B-5DC33264C788}" dt="2020-05-01T12:34:19.192" v="3"/>
      <pc:docMkLst>
        <pc:docMk/>
      </pc:docMkLst>
      <pc:sldChg chg="addCm">
        <pc:chgData name="Bernard Bérubé" userId="ed5198658931eb7d" providerId="Windows Live" clId="Web-{0BA2885C-C2B2-4FC1-8E4B-5DC33264C788}" dt="2020-05-01T12:26:39.767" v="0"/>
        <pc:sldMkLst>
          <pc:docMk/>
          <pc:sldMk cId="0" sldId="283"/>
        </pc:sldMkLst>
      </pc:sldChg>
      <pc:sldChg chg="modSp">
        <pc:chgData name="Bernard Bérubé" userId="ed5198658931eb7d" providerId="Windows Live" clId="Web-{0BA2885C-C2B2-4FC1-8E4B-5DC33264C788}" dt="2020-05-01T12:29:56.862" v="2" actId="20577"/>
        <pc:sldMkLst>
          <pc:docMk/>
          <pc:sldMk cId="0" sldId="336"/>
        </pc:sldMkLst>
        <pc:spChg chg="mod">
          <ac:chgData name="Bernard Bérubé" userId="ed5198658931eb7d" providerId="Windows Live" clId="Web-{0BA2885C-C2B2-4FC1-8E4B-5DC33264C788}" dt="2020-05-01T12:29:56.862" v="2" actId="20577"/>
          <ac:spMkLst>
            <pc:docMk/>
            <pc:sldMk cId="0" sldId="336"/>
            <ac:spMk id="913" creationId="{00000000-0000-0000-0000-000000000000}"/>
          </ac:spMkLst>
        </pc:spChg>
      </pc:sldChg>
      <pc:sldChg chg="addCm">
        <pc:chgData name="Bernard Bérubé" userId="ed5198658931eb7d" providerId="Windows Live" clId="Web-{0BA2885C-C2B2-4FC1-8E4B-5DC33264C788}" dt="2020-05-01T12:34:19.192" v="3"/>
        <pc:sldMkLst>
          <pc:docMk/>
          <pc:sldMk cId="0" sldId="381"/>
        </pc:sldMkLst>
      </pc:sldChg>
    </pc:docChg>
  </pc:docChgLst>
  <pc:docChgLst>
    <pc:chgData name="Bernard Bérubé" userId="ed5198658931eb7d" providerId="Windows Live" clId="Web-{90AC90A6-9C3D-4C84-80CF-1753BDB62181}"/>
    <pc:docChg chg="modSld">
      <pc:chgData name="Bernard Bérubé" userId="ed5198658931eb7d" providerId="Windows Live" clId="Web-{90AC90A6-9C3D-4C84-80CF-1753BDB62181}" dt="2020-04-21T20:04:33.271" v="33"/>
      <pc:docMkLst>
        <pc:docMk/>
      </pc:docMkLst>
      <pc:sldChg chg="modSp">
        <pc:chgData name="Bernard Bérubé" userId="ed5198658931eb7d" providerId="Windows Live" clId="Web-{90AC90A6-9C3D-4C84-80CF-1753BDB62181}" dt="2020-04-21T20:04:05.489" v="32" actId="20577"/>
        <pc:sldMkLst>
          <pc:docMk/>
          <pc:sldMk cId="0" sldId="377"/>
        </pc:sldMkLst>
        <pc:spChg chg="mod">
          <ac:chgData name="Bernard Bérubé" userId="ed5198658931eb7d" providerId="Windows Live" clId="Web-{90AC90A6-9C3D-4C84-80CF-1753BDB62181}" dt="2020-04-21T20:04:05.489" v="32" actId="20577"/>
          <ac:spMkLst>
            <pc:docMk/>
            <pc:sldMk cId="0" sldId="377"/>
            <ac:spMk id="1316" creationId="{00000000-0000-0000-0000-000000000000}"/>
          </ac:spMkLst>
        </pc:spChg>
      </pc:sldChg>
      <pc:sldChg chg="delSp modSp addCm">
        <pc:chgData name="Bernard Bérubé" userId="ed5198658931eb7d" providerId="Windows Live" clId="Web-{90AC90A6-9C3D-4C84-80CF-1753BDB62181}" dt="2020-04-21T20:04:33.271" v="33"/>
        <pc:sldMkLst>
          <pc:docMk/>
          <pc:sldMk cId="2274318254" sldId="449"/>
        </pc:sldMkLst>
        <pc:picChg chg="mod ord">
          <ac:chgData name="Bernard Bérubé" userId="ed5198658931eb7d" providerId="Windows Live" clId="Web-{90AC90A6-9C3D-4C84-80CF-1753BDB62181}" dt="2020-04-21T20:01:25.771" v="3"/>
          <ac:picMkLst>
            <pc:docMk/>
            <pc:sldMk cId="2274318254" sldId="449"/>
            <ac:picMk id="2" creationId="{9F8AACFD-3136-459F-A111-C6B4BC6B1C38}"/>
          </ac:picMkLst>
        </pc:picChg>
        <pc:picChg chg="del">
          <ac:chgData name="Bernard Bérubé" userId="ed5198658931eb7d" providerId="Windows Live" clId="Web-{90AC90A6-9C3D-4C84-80CF-1753BDB62181}" dt="2020-04-21T20:00:59.896" v="0"/>
          <ac:picMkLst>
            <pc:docMk/>
            <pc:sldMk cId="2274318254" sldId="449"/>
            <ac:picMk id="8" creationId="{5BDDFFB4-3225-46B6-8C35-0C86081D5371}"/>
          </ac:picMkLst>
        </pc:picChg>
        <pc:picChg chg="mod">
          <ac:chgData name="Bernard Bérubé" userId="ed5198658931eb7d" providerId="Windows Live" clId="Web-{90AC90A6-9C3D-4C84-80CF-1753BDB62181}" dt="2020-04-21T20:02:01.333" v="10" actId="14100"/>
          <ac:picMkLst>
            <pc:docMk/>
            <pc:sldMk cId="2274318254" sldId="449"/>
            <ac:picMk id="12" creationId="{045E0490-D526-4FB4-965A-16F0CB1295F0}"/>
          </ac:picMkLst>
        </pc:picChg>
      </pc:sldChg>
    </pc:docChg>
  </pc:docChgLst>
  <pc:docChgLst>
    <pc:chgData name="Bernard Bérubé" userId="ed5198658931eb7d" providerId="Windows Live" clId="Web-{E3D1FDCE-E9DE-43C6-826E-E84DDB1C0E94}"/>
    <pc:docChg chg="modSld">
      <pc:chgData name="Bernard Bérubé" userId="ed5198658931eb7d" providerId="Windows Live" clId="Web-{E3D1FDCE-E9DE-43C6-826E-E84DDB1C0E94}" dt="2020-04-20T20:09:15.575" v="45"/>
      <pc:docMkLst>
        <pc:docMk/>
      </pc:docMkLst>
      <pc:sldChg chg="addSp delSp modSp">
        <pc:chgData name="Bernard Bérubé" userId="ed5198658931eb7d" providerId="Windows Live" clId="Web-{E3D1FDCE-E9DE-43C6-826E-E84DDB1C0E94}" dt="2020-04-20T20:06:37.387" v="37" actId="1076"/>
        <pc:sldMkLst>
          <pc:docMk/>
          <pc:sldMk cId="0" sldId="271"/>
        </pc:sldMkLst>
        <pc:spChg chg="add mod">
          <ac:chgData name="Bernard Bérubé" userId="ed5198658931eb7d" providerId="Windows Live" clId="Web-{E3D1FDCE-E9DE-43C6-826E-E84DDB1C0E94}" dt="2020-04-20T20:06:18.777" v="33" actId="1076"/>
          <ac:spMkLst>
            <pc:docMk/>
            <pc:sldMk cId="0" sldId="271"/>
            <ac:spMk id="4" creationId="{3DC2E362-51D2-43BA-9A6E-E3AC3C72B5AE}"/>
          </ac:spMkLst>
        </pc:spChg>
        <pc:spChg chg="add mod">
          <ac:chgData name="Bernard Bérubé" userId="ed5198658931eb7d" providerId="Windows Live" clId="Web-{E3D1FDCE-E9DE-43C6-826E-E84DDB1C0E94}" dt="2020-04-20T20:06:29.386" v="36" actId="1076"/>
          <ac:spMkLst>
            <pc:docMk/>
            <pc:sldMk cId="0" sldId="271"/>
            <ac:spMk id="12" creationId="{62F1F3E3-6E46-4FB6-AF9B-07CCDA4E0A8A}"/>
          </ac:spMkLst>
        </pc:spChg>
        <pc:spChg chg="mod">
          <ac:chgData name="Bernard Bérubé" userId="ed5198658931eb7d" providerId="Windows Live" clId="Web-{E3D1FDCE-E9DE-43C6-826E-E84DDB1C0E94}" dt="2020-04-20T20:03:43.338" v="13" actId="1076"/>
          <ac:spMkLst>
            <pc:docMk/>
            <pc:sldMk cId="0" sldId="271"/>
            <ac:spMk id="244" creationId="{00000000-0000-0000-0000-000000000000}"/>
          </ac:spMkLst>
        </pc:spChg>
        <pc:spChg chg="mod">
          <ac:chgData name="Bernard Bérubé" userId="ed5198658931eb7d" providerId="Windows Live" clId="Web-{E3D1FDCE-E9DE-43C6-826E-E84DDB1C0E94}" dt="2020-04-20T20:03:43.307" v="12" actId="1076"/>
          <ac:spMkLst>
            <pc:docMk/>
            <pc:sldMk cId="0" sldId="271"/>
            <ac:spMk id="246" creationId="{00000000-0000-0000-0000-000000000000}"/>
          </ac:spMkLst>
        </pc:spChg>
        <pc:spChg chg="mod">
          <ac:chgData name="Bernard Bérubé" userId="ed5198658931eb7d" providerId="Windows Live" clId="Web-{E3D1FDCE-E9DE-43C6-826E-E84DDB1C0E94}" dt="2020-04-20T20:03:43.291" v="11" actId="1076"/>
          <ac:spMkLst>
            <pc:docMk/>
            <pc:sldMk cId="0" sldId="271"/>
            <ac:spMk id="247" creationId="{00000000-0000-0000-0000-000000000000}"/>
          </ac:spMkLst>
        </pc:spChg>
        <pc:spChg chg="mod">
          <ac:chgData name="Bernard Bérubé" userId="ed5198658931eb7d" providerId="Windows Live" clId="Web-{E3D1FDCE-E9DE-43C6-826E-E84DDB1C0E94}" dt="2020-04-20T20:06:37.387" v="37" actId="1076"/>
          <ac:spMkLst>
            <pc:docMk/>
            <pc:sldMk cId="0" sldId="271"/>
            <ac:spMk id="250" creationId="{00000000-0000-0000-0000-000000000000}"/>
          </ac:spMkLst>
        </pc:spChg>
        <pc:picChg chg="add mod ord">
          <ac:chgData name="Bernard Bérubé" userId="ed5198658931eb7d" providerId="Windows Live" clId="Web-{E3D1FDCE-E9DE-43C6-826E-E84DDB1C0E94}" dt="2020-04-20T20:05:50.402" v="27"/>
          <ac:picMkLst>
            <pc:docMk/>
            <pc:sldMk cId="0" sldId="271"/>
            <ac:picMk id="2" creationId="{1C8D60C5-3F3D-4BDA-9A27-6A986D1DEEF4}"/>
          </ac:picMkLst>
        </pc:picChg>
        <pc:picChg chg="mod">
          <ac:chgData name="Bernard Bérubé" userId="ed5198658931eb7d" providerId="Windows Live" clId="Web-{E3D1FDCE-E9DE-43C6-826E-E84DDB1C0E94}" dt="2020-04-20T20:03:43.276" v="10" actId="1076"/>
          <ac:picMkLst>
            <pc:docMk/>
            <pc:sldMk cId="0" sldId="271"/>
            <ac:picMk id="248" creationId="{00000000-0000-0000-0000-000000000000}"/>
          </ac:picMkLst>
        </pc:picChg>
        <pc:picChg chg="del mod">
          <ac:chgData name="Bernard Bérubé" userId="ed5198658931eb7d" providerId="Windows Live" clId="Web-{E3D1FDCE-E9DE-43C6-826E-E84DDB1C0E94}" dt="2020-04-20T20:04:21.167" v="16"/>
          <ac:picMkLst>
            <pc:docMk/>
            <pc:sldMk cId="0" sldId="271"/>
            <ac:picMk id="249" creationId="{00000000-0000-0000-0000-000000000000}"/>
          </ac:picMkLst>
        </pc:picChg>
      </pc:sldChg>
      <pc:sldChg chg="addSp delSp modSp">
        <pc:chgData name="Bernard Bérubé" userId="ed5198658931eb7d" providerId="Windows Live" clId="Web-{E3D1FDCE-E9DE-43C6-826E-E84DDB1C0E94}" dt="2020-04-20T20:07:55.543" v="44" actId="1076"/>
        <pc:sldMkLst>
          <pc:docMk/>
          <pc:sldMk cId="0" sldId="272"/>
        </pc:sldMkLst>
        <pc:spChg chg="mod">
          <ac:chgData name="Bernard Bérubé" userId="ed5198658931eb7d" providerId="Windows Live" clId="Web-{E3D1FDCE-E9DE-43C6-826E-E84DDB1C0E94}" dt="2020-04-20T20:07:55.543" v="44" actId="1076"/>
          <ac:spMkLst>
            <pc:docMk/>
            <pc:sldMk cId="0" sldId="272"/>
            <ac:spMk id="261" creationId="{00000000-0000-0000-0000-000000000000}"/>
          </ac:spMkLst>
        </pc:spChg>
        <pc:picChg chg="add mod ord">
          <ac:chgData name="Bernard Bérubé" userId="ed5198658931eb7d" providerId="Windows Live" clId="Web-{E3D1FDCE-E9DE-43C6-826E-E84DDB1C0E94}" dt="2020-04-20T20:07:51.872" v="43" actId="1076"/>
          <ac:picMkLst>
            <pc:docMk/>
            <pc:sldMk cId="0" sldId="272"/>
            <ac:picMk id="2" creationId="{8923F9E1-FEA6-43DF-BAB6-8A82474F7D32}"/>
          </ac:picMkLst>
        </pc:picChg>
        <pc:picChg chg="del">
          <ac:chgData name="Bernard Bérubé" userId="ed5198658931eb7d" providerId="Windows Live" clId="Web-{E3D1FDCE-E9DE-43C6-826E-E84DDB1C0E94}" dt="2020-04-20T20:07:35.668" v="39"/>
          <ac:picMkLst>
            <pc:docMk/>
            <pc:sldMk cId="0" sldId="272"/>
            <ac:picMk id="9" creationId="{00000000-0000-0000-0000-000000000000}"/>
          </ac:picMkLst>
        </pc:picChg>
      </pc:sldChg>
      <pc:sldChg chg="addCm">
        <pc:chgData name="Bernard Bérubé" userId="ed5198658931eb7d" providerId="Windows Live" clId="Web-{E3D1FDCE-E9DE-43C6-826E-E84DDB1C0E94}" dt="2020-04-20T20:09:15.575" v="45"/>
        <pc:sldMkLst>
          <pc:docMk/>
          <pc:sldMk cId="0" sldId="274"/>
        </pc:sldMkLst>
      </pc:sldChg>
    </pc:docChg>
  </pc:docChgLst>
  <pc:docChgLst>
    <pc:chgData name="Bernard Bérubé" userId="ed5198658931eb7d" providerId="Windows Live" clId="Web-{A3789ECD-4354-44F8-A2C3-9C891A14A748}"/>
    <pc:docChg chg="modSld">
      <pc:chgData name="Bernard Bérubé" userId="ed5198658931eb7d" providerId="Windows Live" clId="Web-{A3789ECD-4354-44F8-A2C3-9C891A14A748}" dt="2020-04-17T15:57:28.273" v="11"/>
      <pc:docMkLst>
        <pc:docMk/>
      </pc:docMkLst>
      <pc:sldChg chg="addCm">
        <pc:chgData name="Bernard Bérubé" userId="ed5198658931eb7d" providerId="Windows Live" clId="Web-{A3789ECD-4354-44F8-A2C3-9C891A14A748}" dt="2020-04-17T15:57:10.742" v="10"/>
        <pc:sldMkLst>
          <pc:docMk/>
          <pc:sldMk cId="0" sldId="271"/>
        </pc:sldMkLst>
      </pc:sldChg>
      <pc:sldChg chg="addCm">
        <pc:chgData name="Bernard Bérubé" userId="ed5198658931eb7d" providerId="Windows Live" clId="Web-{A3789ECD-4354-44F8-A2C3-9C891A14A748}" dt="2020-04-17T15:46:30.412" v="1"/>
        <pc:sldMkLst>
          <pc:docMk/>
          <pc:sldMk cId="0" sldId="272"/>
        </pc:sldMkLst>
      </pc:sldChg>
      <pc:sldChg chg="addCm modCm">
        <pc:chgData name="Bernard Bérubé" userId="ed5198658931eb7d" providerId="Windows Live" clId="Web-{A3789ECD-4354-44F8-A2C3-9C891A14A748}" dt="2020-04-17T15:57:28.273" v="11"/>
        <pc:sldMkLst>
          <pc:docMk/>
          <pc:sldMk cId="0" sldId="274"/>
        </pc:sldMkLst>
      </pc:sldChg>
      <pc:sldChg chg="addSp delSp modSp">
        <pc:chgData name="Bernard Bérubé" userId="ed5198658931eb7d" providerId="Windows Live" clId="Web-{A3789ECD-4354-44F8-A2C3-9C891A14A748}" dt="2020-04-17T15:55:14.898" v="9" actId="1076"/>
        <pc:sldMkLst>
          <pc:docMk/>
          <pc:sldMk cId="0" sldId="351"/>
        </pc:sldMkLst>
        <pc:spChg chg="mod">
          <ac:chgData name="Bernard Bérubé" userId="ed5198658931eb7d" providerId="Windows Live" clId="Web-{A3789ECD-4354-44F8-A2C3-9C891A14A748}" dt="2020-04-17T15:55:14.898" v="9" actId="1076"/>
          <ac:spMkLst>
            <pc:docMk/>
            <pc:sldMk cId="0" sldId="351"/>
            <ac:spMk id="8" creationId="{00000000-0000-0000-0000-000000000000}"/>
          </ac:spMkLst>
        </pc:spChg>
        <pc:picChg chg="del">
          <ac:chgData name="Bernard Bérubé" userId="ed5198658931eb7d" providerId="Windows Live" clId="Web-{A3789ECD-4354-44F8-A2C3-9C891A14A748}" dt="2020-04-17T15:54:52.445" v="3"/>
          <ac:picMkLst>
            <pc:docMk/>
            <pc:sldMk cId="0" sldId="351"/>
            <ac:picMk id="2" creationId="{1E654C97-F8E2-4278-B92B-4E8EEA4A9329}"/>
          </ac:picMkLst>
        </pc:picChg>
        <pc:picChg chg="add mod ord">
          <ac:chgData name="Bernard Bérubé" userId="ed5198658931eb7d" providerId="Windows Live" clId="Web-{A3789ECD-4354-44F8-A2C3-9C891A14A748}" dt="2020-04-17T15:55:09.445" v="8"/>
          <ac:picMkLst>
            <pc:docMk/>
            <pc:sldMk cId="0" sldId="351"/>
            <ac:picMk id="3" creationId="{F3C8DF2C-0485-449B-908A-CAAEF9D5373A}"/>
          </ac:picMkLst>
        </pc:picChg>
        <pc:picChg chg="del">
          <ac:chgData name="Bernard Bérubé" userId="ed5198658931eb7d" providerId="Windows Live" clId="Web-{A3789ECD-4354-44F8-A2C3-9C891A14A748}" dt="2020-04-17T15:55:04.570" v="7"/>
          <ac:picMkLst>
            <pc:docMk/>
            <pc:sldMk cId="0" sldId="351"/>
            <ac:picMk id="1064" creationId="{00000000-0000-0000-0000-000000000000}"/>
          </ac:picMkLst>
        </pc:picChg>
      </pc:sldChg>
    </pc:docChg>
  </pc:docChgLst>
  <pc:docChgLst>
    <pc:chgData name="Utilisateur invité" providerId="Windows Live" clId="Web-{5E4806A7-E0FF-4814-815A-D494E9C47701}"/>
    <pc:docChg chg="addSld modSld">
      <pc:chgData name="Utilisateur invité" userId="" providerId="Windows Live" clId="Web-{5E4806A7-E0FF-4814-815A-D494E9C47701}" dt="2020-04-17T16:44:49.416" v="125" actId="14100"/>
      <pc:docMkLst>
        <pc:docMk/>
      </pc:docMkLst>
      <pc:sldChg chg="addCm">
        <pc:chgData name="Utilisateur invité" userId="" providerId="Windows Live" clId="Web-{5E4806A7-E0FF-4814-815A-D494E9C47701}" dt="2020-04-17T16:08:24.960" v="0"/>
        <pc:sldMkLst>
          <pc:docMk/>
          <pc:sldMk cId="0" sldId="271"/>
        </pc:sldMkLst>
      </pc:sldChg>
      <pc:sldChg chg="addCm">
        <pc:chgData name="Utilisateur invité" userId="" providerId="Windows Live" clId="Web-{5E4806A7-E0FF-4814-815A-D494E9C47701}" dt="2020-04-17T16:10:37.466" v="1"/>
        <pc:sldMkLst>
          <pc:docMk/>
          <pc:sldMk cId="0" sldId="272"/>
        </pc:sldMkLst>
      </pc:sldChg>
      <pc:sldChg chg="addCm">
        <pc:chgData name="Utilisateur invité" userId="" providerId="Windows Live" clId="Web-{5E4806A7-E0FF-4814-815A-D494E9C47701}" dt="2020-04-17T16:21:50.418" v="2"/>
        <pc:sldMkLst>
          <pc:docMk/>
          <pc:sldMk cId="0" sldId="274"/>
        </pc:sldMkLst>
      </pc:sldChg>
      <pc:sldChg chg="modSp">
        <pc:chgData name="Utilisateur invité" userId="" providerId="Windows Live" clId="Web-{5E4806A7-E0FF-4814-815A-D494E9C47701}" dt="2020-04-17T16:23:33.627" v="34" actId="14100"/>
        <pc:sldMkLst>
          <pc:docMk/>
          <pc:sldMk cId="0" sldId="358"/>
        </pc:sldMkLst>
        <pc:spChg chg="mod">
          <ac:chgData name="Utilisateur invité" userId="" providerId="Windows Live" clId="Web-{5E4806A7-E0FF-4814-815A-D494E9C47701}" dt="2020-04-17T16:23:33.627" v="34" actId="14100"/>
          <ac:spMkLst>
            <pc:docMk/>
            <pc:sldMk cId="0" sldId="358"/>
            <ac:spMk id="1135" creationId="{00000000-0000-0000-0000-000000000000}"/>
          </ac:spMkLst>
        </pc:spChg>
      </pc:sldChg>
      <pc:sldChg chg="addSp delSp modSp">
        <pc:chgData name="Utilisateur invité" userId="" providerId="Windows Live" clId="Web-{5E4806A7-E0FF-4814-815A-D494E9C47701}" dt="2020-04-17T16:44:49.416" v="125" actId="14100"/>
        <pc:sldMkLst>
          <pc:docMk/>
          <pc:sldMk cId="0" sldId="359"/>
        </pc:sldMkLst>
        <pc:spChg chg="add mod">
          <ac:chgData name="Utilisateur invité" userId="" providerId="Windows Live" clId="Web-{5E4806A7-E0FF-4814-815A-D494E9C47701}" dt="2020-04-17T16:44:49.416" v="125" actId="14100"/>
          <ac:spMkLst>
            <pc:docMk/>
            <pc:sldMk cId="0" sldId="359"/>
            <ac:spMk id="6" creationId="{B5037D62-718B-427A-89EF-170FEA877842}"/>
          </ac:spMkLst>
        </pc:spChg>
        <pc:spChg chg="add del mod">
          <ac:chgData name="Utilisateur invité" userId="" providerId="Windows Live" clId="Web-{5E4806A7-E0FF-4814-815A-D494E9C47701}" dt="2020-04-17T16:36:04.893" v="104"/>
          <ac:spMkLst>
            <pc:docMk/>
            <pc:sldMk cId="0" sldId="359"/>
            <ac:spMk id="1149" creationId="{00000000-0000-0000-0000-000000000000}"/>
          </ac:spMkLst>
        </pc:spChg>
        <pc:picChg chg="add mod">
          <ac:chgData name="Utilisateur invité" userId="" providerId="Windows Live" clId="Web-{5E4806A7-E0FF-4814-815A-D494E9C47701}" dt="2020-04-17T16:36:40.426" v="108" actId="14100"/>
          <ac:picMkLst>
            <pc:docMk/>
            <pc:sldMk cId="0" sldId="359"/>
            <ac:picMk id="2" creationId="{551EA36F-5610-408A-9A8E-93B98BE04A91}"/>
          </ac:picMkLst>
        </pc:picChg>
        <pc:picChg chg="add del mod">
          <ac:chgData name="Utilisateur invité" userId="" providerId="Windows Live" clId="Web-{5E4806A7-E0FF-4814-815A-D494E9C47701}" dt="2020-04-17T16:37:00.083" v="110"/>
          <ac:picMkLst>
            <pc:docMk/>
            <pc:sldMk cId="0" sldId="359"/>
            <ac:picMk id="4" creationId="{24B5FCC3-758E-4477-BA28-164B8B82FC2C}"/>
          </ac:picMkLst>
        </pc:picChg>
        <pc:picChg chg="del mod">
          <ac:chgData name="Utilisateur invité" userId="" providerId="Windows Live" clId="Web-{5E4806A7-E0FF-4814-815A-D494E9C47701}" dt="2020-04-17T16:35:36.204" v="97"/>
          <ac:picMkLst>
            <pc:docMk/>
            <pc:sldMk cId="0" sldId="359"/>
            <ac:picMk id="1148" creationId="{00000000-0000-0000-0000-000000000000}"/>
          </ac:picMkLst>
        </pc:picChg>
      </pc:sldChg>
      <pc:sldChg chg="modSp new">
        <pc:chgData name="Utilisateur invité" userId="" providerId="Windows Live" clId="Web-{5E4806A7-E0FF-4814-815A-D494E9C47701}" dt="2020-04-17T16:31:54.773" v="96" actId="20577"/>
        <pc:sldMkLst>
          <pc:docMk/>
          <pc:sldMk cId="212988566" sldId="451"/>
        </pc:sldMkLst>
        <pc:spChg chg="mod">
          <ac:chgData name="Utilisateur invité" userId="" providerId="Windows Live" clId="Web-{5E4806A7-E0FF-4814-815A-D494E9C47701}" dt="2020-04-17T16:31:54.773" v="96" actId="20577"/>
          <ac:spMkLst>
            <pc:docMk/>
            <pc:sldMk cId="212988566" sldId="451"/>
            <ac:spMk id="3" creationId="{BD30F034-FF5D-456D-8254-E76F711533EA}"/>
          </ac:spMkLst>
        </pc:spChg>
      </pc:sldChg>
    </pc:docChg>
  </pc:docChgLst>
  <pc:docChgLst>
    <pc:chgData name="Utilisateur invité" userId="562e23f453436962" providerId="Windows Live" clId="Web-{2EF84EA6-E885-4C14-B418-12D04B9A6BA6}"/>
    <pc:docChg chg="modSld">
      <pc:chgData name="Utilisateur invité" userId="562e23f453436962" providerId="Windows Live" clId="Web-{2EF84EA6-E885-4C14-B418-12D04B9A6BA6}" dt="2020-04-24T20:30:45.344" v="9" actId="14100"/>
      <pc:docMkLst>
        <pc:docMk/>
      </pc:docMkLst>
      <pc:sldChg chg="addSp delSp modSp">
        <pc:chgData name="Utilisateur invité" userId="562e23f453436962" providerId="Windows Live" clId="Web-{2EF84EA6-E885-4C14-B418-12D04B9A6BA6}" dt="2020-04-24T20:30:45.344" v="9" actId="14100"/>
        <pc:sldMkLst>
          <pc:docMk/>
          <pc:sldMk cId="0" sldId="383"/>
        </pc:sldMkLst>
        <pc:spChg chg="del mod">
          <ac:chgData name="Utilisateur invité" userId="562e23f453436962" providerId="Windows Live" clId="Web-{2EF84EA6-E885-4C14-B418-12D04B9A6BA6}" dt="2020-04-24T20:30:41.203" v="8"/>
          <ac:spMkLst>
            <pc:docMk/>
            <pc:sldMk cId="0" sldId="383"/>
            <ac:spMk id="2" creationId="{00000000-0000-0000-0000-000000000000}"/>
          </ac:spMkLst>
        </pc:spChg>
        <pc:spChg chg="add mod">
          <ac:chgData name="Utilisateur invité" userId="562e23f453436962" providerId="Windows Live" clId="Web-{2EF84EA6-E885-4C14-B418-12D04B9A6BA6}" dt="2020-04-24T20:30:45.344" v="9" actId="14100"/>
          <ac:spMkLst>
            <pc:docMk/>
            <pc:sldMk cId="0" sldId="383"/>
            <ac:spMk id="8" creationId="{1B756650-3172-49FD-BC38-E89AFB4C913F}"/>
          </ac:spMkLst>
        </pc:spChg>
        <pc:picChg chg="add mod">
          <ac:chgData name="Utilisateur invité" userId="562e23f453436962" providerId="Windows Live" clId="Web-{2EF84EA6-E885-4C14-B418-12D04B9A6BA6}" dt="2020-04-24T20:30:28.156" v="5" actId="14100"/>
          <ac:picMkLst>
            <pc:docMk/>
            <pc:sldMk cId="0" sldId="383"/>
            <ac:picMk id="3" creationId="{50BFA181-1F83-45A4-A4E6-C37DADC6AD96}"/>
          </ac:picMkLst>
        </pc:picChg>
        <pc:picChg chg="del">
          <ac:chgData name="Utilisateur invité" userId="562e23f453436962" providerId="Windows Live" clId="Web-{2EF84EA6-E885-4C14-B418-12D04B9A6BA6}" dt="2020-04-24T20:30:15.375" v="1"/>
          <ac:picMkLst>
            <pc:docMk/>
            <pc:sldMk cId="0" sldId="383"/>
            <ac:picMk id="1026" creationId="{00000000-0000-0000-0000-000000000000}"/>
          </ac:picMkLst>
        </pc:picChg>
      </pc:sldChg>
    </pc:docChg>
  </pc:docChgLst>
  <pc:docChgLst>
    <pc:chgData name="Daniel Paradis" userId="93f32eb927b20ede" providerId="LiveId" clId="{E8B925F7-1BBD-44AC-9D24-AA10006E4EC9}"/>
    <pc:docChg chg="undo custSel addSld delSld">
      <pc:chgData name="Daniel Paradis" userId="93f32eb927b20ede" providerId="LiveId" clId="{E8B925F7-1BBD-44AC-9D24-AA10006E4EC9}" dt="2020-05-05T00:40:19.839" v="4" actId="47"/>
      <pc:docMkLst>
        <pc:docMk/>
      </pc:docMkLst>
      <pc:sldChg chg="add del">
        <pc:chgData name="Daniel Paradis" userId="93f32eb927b20ede" providerId="LiveId" clId="{E8B925F7-1BBD-44AC-9D24-AA10006E4EC9}" dt="2020-05-05T00:39:17.025" v="2" actId="47"/>
        <pc:sldMkLst>
          <pc:docMk/>
          <pc:sldMk cId="0" sldId="275"/>
        </pc:sldMkLst>
      </pc:sldChg>
      <pc:sldChg chg="del">
        <pc:chgData name="Daniel Paradis" userId="93f32eb927b20ede" providerId="LiveId" clId="{E8B925F7-1BBD-44AC-9D24-AA10006E4EC9}" dt="2020-05-05T00:39:30.038" v="3" actId="47"/>
        <pc:sldMkLst>
          <pc:docMk/>
          <pc:sldMk cId="0" sldId="292"/>
        </pc:sldMkLst>
      </pc:sldChg>
      <pc:sldChg chg="del">
        <pc:chgData name="Daniel Paradis" userId="93f32eb927b20ede" providerId="LiveId" clId="{E8B925F7-1BBD-44AC-9D24-AA10006E4EC9}" dt="2020-05-05T00:39:30.038" v="3" actId="47"/>
        <pc:sldMkLst>
          <pc:docMk/>
          <pc:sldMk cId="0" sldId="293"/>
        </pc:sldMkLst>
      </pc:sldChg>
      <pc:sldChg chg="del">
        <pc:chgData name="Daniel Paradis" userId="93f32eb927b20ede" providerId="LiveId" clId="{E8B925F7-1BBD-44AC-9D24-AA10006E4EC9}" dt="2020-05-05T00:40:19.839" v="4" actId="47"/>
        <pc:sldMkLst>
          <pc:docMk/>
          <pc:sldMk cId="0" sldId="318"/>
        </pc:sldMkLst>
      </pc:sldChg>
      <pc:sldChg chg="del">
        <pc:chgData name="Daniel Paradis" userId="93f32eb927b20ede" providerId="LiveId" clId="{E8B925F7-1BBD-44AC-9D24-AA10006E4EC9}" dt="2020-05-05T00:40:19.839" v="4" actId="47"/>
        <pc:sldMkLst>
          <pc:docMk/>
          <pc:sldMk cId="0" sldId="319"/>
        </pc:sldMkLst>
      </pc:sldChg>
    </pc:docChg>
  </pc:docChgLst>
  <pc:docChgLst>
    <pc:chgData name="Bernard Bérubé" userId="ed5198658931eb7d" providerId="LiveId" clId="{6B9974F1-BB5F-4DE7-825A-A3E5F6DA7BCD}"/>
    <pc:docChg chg="undo custSel modSld">
      <pc:chgData name="Bernard Bérubé" userId="ed5198658931eb7d" providerId="LiveId" clId="{6B9974F1-BB5F-4DE7-825A-A3E5F6DA7BCD}" dt="2020-05-01T19:35:41.731" v="69" actId="179"/>
      <pc:docMkLst>
        <pc:docMk/>
      </pc:docMkLst>
      <pc:sldChg chg="modSp">
        <pc:chgData name="Bernard Bérubé" userId="ed5198658931eb7d" providerId="LiveId" clId="{6B9974F1-BB5F-4DE7-825A-A3E5F6DA7BCD}" dt="2020-05-01T19:23:32.995" v="43" actId="948"/>
        <pc:sldMkLst>
          <pc:docMk/>
          <pc:sldMk cId="0" sldId="358"/>
        </pc:sldMkLst>
        <pc:spChg chg="mod">
          <ac:chgData name="Bernard Bérubé" userId="ed5198658931eb7d" providerId="LiveId" clId="{6B9974F1-BB5F-4DE7-825A-A3E5F6DA7BCD}" dt="2020-05-01T19:23:32.995" v="43" actId="948"/>
          <ac:spMkLst>
            <pc:docMk/>
            <pc:sldMk cId="0" sldId="358"/>
            <ac:spMk id="1135" creationId="{00000000-0000-0000-0000-000000000000}"/>
          </ac:spMkLst>
        </pc:spChg>
      </pc:sldChg>
      <pc:sldChg chg="modSp">
        <pc:chgData name="Bernard Bérubé" userId="ed5198658931eb7d" providerId="LiveId" clId="{6B9974F1-BB5F-4DE7-825A-A3E5F6DA7BCD}" dt="2020-05-01T19:32:55.348" v="61" actId="20577"/>
        <pc:sldMkLst>
          <pc:docMk/>
          <pc:sldMk cId="0" sldId="361"/>
        </pc:sldMkLst>
        <pc:spChg chg="mod">
          <ac:chgData name="Bernard Bérubé" userId="ed5198658931eb7d" providerId="LiveId" clId="{6B9974F1-BB5F-4DE7-825A-A3E5F6DA7BCD}" dt="2020-05-01T19:32:55.348" v="61" actId="20577"/>
          <ac:spMkLst>
            <pc:docMk/>
            <pc:sldMk cId="0" sldId="361"/>
            <ac:spMk id="2" creationId="{00000000-0000-0000-0000-000000000000}"/>
          </ac:spMkLst>
        </pc:spChg>
      </pc:sldChg>
      <pc:sldChg chg="addCm modCm">
        <pc:chgData name="Bernard Bérubé" userId="ed5198658931eb7d" providerId="LiveId" clId="{6B9974F1-BB5F-4DE7-825A-A3E5F6DA7BCD}" dt="2020-05-01T19:34:14.868" v="63"/>
        <pc:sldMkLst>
          <pc:docMk/>
          <pc:sldMk cId="0" sldId="372"/>
        </pc:sldMkLst>
      </pc:sldChg>
      <pc:sldChg chg="modSp">
        <pc:chgData name="Bernard Bérubé" userId="ed5198658931eb7d" providerId="LiveId" clId="{6B9974F1-BB5F-4DE7-825A-A3E5F6DA7BCD}" dt="2020-05-01T19:35:41.731" v="69" actId="179"/>
        <pc:sldMkLst>
          <pc:docMk/>
          <pc:sldMk cId="0" sldId="377"/>
        </pc:sldMkLst>
        <pc:spChg chg="mod">
          <ac:chgData name="Bernard Bérubé" userId="ed5198658931eb7d" providerId="LiveId" clId="{6B9974F1-BB5F-4DE7-825A-A3E5F6DA7BCD}" dt="2020-05-01T19:35:41.731" v="69" actId="179"/>
          <ac:spMkLst>
            <pc:docMk/>
            <pc:sldMk cId="0" sldId="377"/>
            <ac:spMk id="1316" creationId="{00000000-0000-0000-0000-000000000000}"/>
          </ac:spMkLst>
        </pc:spChg>
      </pc:sldChg>
      <pc:sldChg chg="modSp">
        <pc:chgData name="Bernard Bérubé" userId="ed5198658931eb7d" providerId="LiveId" clId="{6B9974F1-BB5F-4DE7-825A-A3E5F6DA7BCD}" dt="2020-04-23T13:24:43.908" v="14" actId="1076"/>
        <pc:sldMkLst>
          <pc:docMk/>
          <pc:sldMk cId="0" sldId="378"/>
        </pc:sldMkLst>
        <pc:spChg chg="mod">
          <ac:chgData name="Bernard Bérubé" userId="ed5198658931eb7d" providerId="LiveId" clId="{6B9974F1-BB5F-4DE7-825A-A3E5F6DA7BCD}" dt="2020-04-23T13:24:43.908" v="14" actId="1076"/>
          <ac:spMkLst>
            <pc:docMk/>
            <pc:sldMk cId="0" sldId="378"/>
            <ac:spMk id="1325" creationId="{00000000-0000-0000-0000-000000000000}"/>
          </ac:spMkLst>
        </pc:spChg>
        <pc:spChg chg="mod">
          <ac:chgData name="Bernard Bérubé" userId="ed5198658931eb7d" providerId="LiveId" clId="{6B9974F1-BB5F-4DE7-825A-A3E5F6DA7BCD}" dt="2020-04-23T13:24:40.376" v="13" actId="1076"/>
          <ac:spMkLst>
            <pc:docMk/>
            <pc:sldMk cId="0" sldId="378"/>
            <ac:spMk id="1326" creationId="{00000000-0000-0000-0000-000000000000}"/>
          </ac:spMkLst>
        </pc:spChg>
      </pc:sldChg>
    </pc:docChg>
  </pc:docChgLst>
  <pc:docChgLst>
    <pc:chgData name="Julie Gauthier" userId="506ab6f5bdfb3508" providerId="Windows Live" clId="Web-{12DAA344-24E5-4E38-983A-F119D1AA3A15}"/>
    <pc:docChg chg="modSld">
      <pc:chgData name="Julie Gauthier" userId="506ab6f5bdfb3508" providerId="Windows Live" clId="Web-{12DAA344-24E5-4E38-983A-F119D1AA3A15}" dt="2020-04-30T16:58:49.462" v="25" actId="1076"/>
      <pc:docMkLst>
        <pc:docMk/>
      </pc:docMkLst>
      <pc:sldChg chg="addCm">
        <pc:chgData name="Julie Gauthier" userId="506ab6f5bdfb3508" providerId="Windows Live" clId="Web-{12DAA344-24E5-4E38-983A-F119D1AA3A15}" dt="2020-04-30T16:47:26.409" v="2"/>
        <pc:sldMkLst>
          <pc:docMk/>
          <pc:sldMk cId="0" sldId="270"/>
        </pc:sldMkLst>
      </pc:sldChg>
      <pc:sldChg chg="modSp">
        <pc:chgData name="Julie Gauthier" userId="506ab6f5bdfb3508" providerId="Windows Live" clId="Web-{12DAA344-24E5-4E38-983A-F119D1AA3A15}" dt="2020-04-30T16:47:51.034" v="3" actId="20577"/>
        <pc:sldMkLst>
          <pc:docMk/>
          <pc:sldMk cId="0" sldId="273"/>
        </pc:sldMkLst>
        <pc:spChg chg="mod">
          <ac:chgData name="Julie Gauthier" userId="506ab6f5bdfb3508" providerId="Windows Live" clId="Web-{12DAA344-24E5-4E38-983A-F119D1AA3A15}" dt="2020-04-30T16:47:51.034" v="3" actId="20577"/>
          <ac:spMkLst>
            <pc:docMk/>
            <pc:sldMk cId="0" sldId="273"/>
            <ac:spMk id="268" creationId="{00000000-0000-0000-0000-000000000000}"/>
          </ac:spMkLst>
        </pc:spChg>
      </pc:sldChg>
      <pc:sldChg chg="addCm">
        <pc:chgData name="Julie Gauthier" userId="506ab6f5bdfb3508" providerId="Windows Live" clId="Web-{12DAA344-24E5-4E38-983A-F119D1AA3A15}" dt="2020-04-30T16:50:27.426" v="4"/>
        <pc:sldMkLst>
          <pc:docMk/>
          <pc:sldMk cId="0" sldId="283"/>
        </pc:sldMkLst>
      </pc:sldChg>
      <pc:sldChg chg="modSp">
        <pc:chgData name="Julie Gauthier" userId="506ab6f5bdfb3508" providerId="Windows Live" clId="Web-{12DAA344-24E5-4E38-983A-F119D1AA3A15}" dt="2020-04-30T16:53:12.146" v="8" actId="14100"/>
        <pc:sldMkLst>
          <pc:docMk/>
          <pc:sldMk cId="0" sldId="305"/>
        </pc:sldMkLst>
        <pc:spChg chg="mod">
          <ac:chgData name="Julie Gauthier" userId="506ab6f5bdfb3508" providerId="Windows Live" clId="Web-{12DAA344-24E5-4E38-983A-F119D1AA3A15}" dt="2020-04-30T16:53:12.146" v="8" actId="14100"/>
          <ac:spMkLst>
            <pc:docMk/>
            <pc:sldMk cId="0" sldId="305"/>
            <ac:spMk id="591" creationId="{00000000-0000-0000-0000-000000000000}"/>
          </ac:spMkLst>
        </pc:spChg>
      </pc:sldChg>
      <pc:sldChg chg="modSp">
        <pc:chgData name="Julie Gauthier" userId="506ab6f5bdfb3508" providerId="Windows Live" clId="Web-{12DAA344-24E5-4E38-983A-F119D1AA3A15}" dt="2020-04-30T16:54:02.990" v="15" actId="20577"/>
        <pc:sldMkLst>
          <pc:docMk/>
          <pc:sldMk cId="0" sldId="306"/>
        </pc:sldMkLst>
        <pc:spChg chg="mod">
          <ac:chgData name="Julie Gauthier" userId="506ab6f5bdfb3508" providerId="Windows Live" clId="Web-{12DAA344-24E5-4E38-983A-F119D1AA3A15}" dt="2020-04-30T16:53:41.178" v="11" actId="20577"/>
          <ac:spMkLst>
            <pc:docMk/>
            <pc:sldMk cId="0" sldId="306"/>
            <ac:spMk id="2" creationId="{08888547-CE42-410A-9E80-06BB7ED550D9}"/>
          </ac:spMkLst>
        </pc:spChg>
        <pc:spChg chg="mod">
          <ac:chgData name="Julie Gauthier" userId="506ab6f5bdfb3508" providerId="Windows Live" clId="Web-{12DAA344-24E5-4E38-983A-F119D1AA3A15}" dt="2020-04-30T16:54:02.990" v="15" actId="20577"/>
          <ac:spMkLst>
            <pc:docMk/>
            <pc:sldMk cId="0" sldId="306"/>
            <ac:spMk id="3" creationId="{E0C5AAE4-174B-454C-8897-3A0CAA166E46}"/>
          </ac:spMkLst>
        </pc:spChg>
      </pc:sldChg>
      <pc:sldChg chg="modSp">
        <pc:chgData name="Julie Gauthier" userId="506ab6f5bdfb3508" providerId="Windows Live" clId="Web-{12DAA344-24E5-4E38-983A-F119D1AA3A15}" dt="2020-04-30T16:52:47.568" v="6" actId="20577"/>
        <pc:sldMkLst>
          <pc:docMk/>
          <pc:sldMk cId="2105539353" sldId="433"/>
        </pc:sldMkLst>
        <pc:spChg chg="mod">
          <ac:chgData name="Julie Gauthier" userId="506ab6f5bdfb3508" providerId="Windows Live" clId="Web-{12DAA344-24E5-4E38-983A-F119D1AA3A15}" dt="2020-04-30T16:52:35.303" v="5" actId="20577"/>
          <ac:spMkLst>
            <pc:docMk/>
            <pc:sldMk cId="2105539353" sldId="433"/>
            <ac:spMk id="2" creationId="{00000000-0000-0000-0000-000000000000}"/>
          </ac:spMkLst>
        </pc:spChg>
        <pc:spChg chg="mod">
          <ac:chgData name="Julie Gauthier" userId="506ab6f5bdfb3508" providerId="Windows Live" clId="Web-{12DAA344-24E5-4E38-983A-F119D1AA3A15}" dt="2020-04-30T16:52:47.568" v="6" actId="20577"/>
          <ac:spMkLst>
            <pc:docMk/>
            <pc:sldMk cId="2105539353" sldId="433"/>
            <ac:spMk id="3" creationId="{00000000-0000-0000-0000-000000000000}"/>
          </ac:spMkLst>
        </pc:spChg>
      </pc:sldChg>
      <pc:sldChg chg="modSp">
        <pc:chgData name="Julie Gauthier" userId="506ab6f5bdfb3508" providerId="Windows Live" clId="Web-{12DAA344-24E5-4E38-983A-F119D1AA3A15}" dt="2020-04-30T15:54:21.053" v="0" actId="20577"/>
        <pc:sldMkLst>
          <pc:docMk/>
          <pc:sldMk cId="0" sldId="459"/>
        </pc:sldMkLst>
        <pc:spChg chg="mod">
          <ac:chgData name="Julie Gauthier" userId="506ab6f5bdfb3508" providerId="Windows Live" clId="Web-{12DAA344-24E5-4E38-983A-F119D1AA3A15}" dt="2020-04-30T15:54:21.053" v="0" actId="20577"/>
          <ac:spMkLst>
            <pc:docMk/>
            <pc:sldMk cId="0" sldId="459"/>
            <ac:spMk id="5" creationId="{00000000-0000-0000-0000-000000000000}"/>
          </ac:spMkLst>
        </pc:spChg>
      </pc:sldChg>
      <pc:sldChg chg="modSp">
        <pc:chgData name="Julie Gauthier" userId="506ab6f5bdfb3508" providerId="Windows Live" clId="Web-{12DAA344-24E5-4E38-983A-F119D1AA3A15}" dt="2020-04-30T16:54:54.350" v="21" actId="1076"/>
        <pc:sldMkLst>
          <pc:docMk/>
          <pc:sldMk cId="3684484593" sldId="461"/>
        </pc:sldMkLst>
        <pc:spChg chg="mod">
          <ac:chgData name="Julie Gauthier" userId="506ab6f5bdfb3508" providerId="Windows Live" clId="Web-{12DAA344-24E5-4E38-983A-F119D1AA3A15}" dt="2020-04-30T16:54:37.944" v="18" actId="20577"/>
          <ac:spMkLst>
            <pc:docMk/>
            <pc:sldMk cId="3684484593" sldId="461"/>
            <ac:spMk id="4" creationId="{E8770F49-3A78-439F-8C8D-D361D2409061}"/>
          </ac:spMkLst>
        </pc:spChg>
        <pc:spChg chg="mod">
          <ac:chgData name="Julie Gauthier" userId="506ab6f5bdfb3508" providerId="Windows Live" clId="Web-{12DAA344-24E5-4E38-983A-F119D1AA3A15}" dt="2020-04-30T16:54:54.350" v="21" actId="1076"/>
          <ac:spMkLst>
            <pc:docMk/>
            <pc:sldMk cId="3684484593" sldId="461"/>
            <ac:spMk id="5" creationId="{2ED4A26A-8453-4631-84EA-F615D27096C8}"/>
          </ac:spMkLst>
        </pc:spChg>
      </pc:sldChg>
      <pc:sldChg chg="modSp">
        <pc:chgData name="Julie Gauthier" userId="506ab6f5bdfb3508" providerId="Windows Live" clId="Web-{12DAA344-24E5-4E38-983A-F119D1AA3A15}" dt="2020-04-30T16:58:49.462" v="25" actId="1076"/>
        <pc:sldMkLst>
          <pc:docMk/>
          <pc:sldMk cId="2683126986" sldId="469"/>
        </pc:sldMkLst>
        <pc:spChg chg="mod">
          <ac:chgData name="Julie Gauthier" userId="506ab6f5bdfb3508" providerId="Windows Live" clId="Web-{12DAA344-24E5-4E38-983A-F119D1AA3A15}" dt="2020-04-30T16:58:46.133" v="24" actId="1076"/>
          <ac:spMkLst>
            <pc:docMk/>
            <pc:sldMk cId="2683126986" sldId="469"/>
            <ac:spMk id="6" creationId="{7CBABC72-4255-424D-9C6F-962803AB4174}"/>
          </ac:spMkLst>
        </pc:spChg>
        <pc:spChg chg="mod">
          <ac:chgData name="Julie Gauthier" userId="506ab6f5bdfb3508" providerId="Windows Live" clId="Web-{12DAA344-24E5-4E38-983A-F119D1AA3A15}" dt="2020-04-30T16:58:49.462" v="25" actId="1076"/>
          <ac:spMkLst>
            <pc:docMk/>
            <pc:sldMk cId="2683126986" sldId="469"/>
            <ac:spMk id="787" creationId="{00000000-0000-0000-0000-000000000000}"/>
          </ac:spMkLst>
        </pc:spChg>
      </pc:sldChg>
    </pc:docChg>
  </pc:docChgLst>
  <pc:docChgLst>
    <pc:chgData name="Bernard Bérubé" userId="ed5198658931eb7d" providerId="Windows Live" clId="Web-{1341A6F7-2F7F-4999-A368-FEAB3FE58989}"/>
    <pc:docChg chg="modSld">
      <pc:chgData name="Bernard Bérubé" userId="ed5198658931eb7d" providerId="Windows Live" clId="Web-{1341A6F7-2F7F-4999-A368-FEAB3FE58989}" dt="2020-04-17T15:39:36.244" v="2"/>
      <pc:docMkLst>
        <pc:docMk/>
      </pc:docMkLst>
      <pc:sldChg chg="addSp modSp addCm">
        <pc:chgData name="Bernard Bérubé" userId="ed5198658931eb7d" providerId="Windows Live" clId="Web-{1341A6F7-2F7F-4999-A368-FEAB3FE58989}" dt="2020-04-17T15:39:36.244" v="2"/>
        <pc:sldMkLst>
          <pc:docMk/>
          <pc:sldMk cId="2274318254" sldId="449"/>
        </pc:sldMkLst>
        <pc:picChg chg="add mod">
          <ac:chgData name="Bernard Bérubé" userId="ed5198658931eb7d" providerId="Windows Live" clId="Web-{1341A6F7-2F7F-4999-A368-FEAB3FE58989}" dt="2020-04-17T15:39:19.416" v="1" actId="14100"/>
          <ac:picMkLst>
            <pc:docMk/>
            <pc:sldMk cId="2274318254" sldId="449"/>
            <ac:picMk id="2" creationId="{9F8AACFD-3136-459F-A111-C6B4BC6B1C38}"/>
          </ac:picMkLst>
        </pc:picChg>
      </pc:sldChg>
    </pc:docChg>
  </pc:docChgLst>
  <pc:docChgLst>
    <pc:chgData name="Utilisateur invité" providerId="Windows Live" clId="Web-{15C47DD1-227B-4E74-BBBA-085A5EC88699}"/>
    <pc:docChg chg="addSld modSld">
      <pc:chgData name="Utilisateur invité" userId="" providerId="Windows Live" clId="Web-{15C47DD1-227B-4E74-BBBA-085A5EC88699}" dt="2020-04-16T13:09:07.427" v="630" actId="20577"/>
      <pc:docMkLst>
        <pc:docMk/>
      </pc:docMkLst>
      <pc:sldChg chg="delSp modSp">
        <pc:chgData name="Utilisateur invité" userId="" providerId="Windows Live" clId="Web-{15C47DD1-227B-4E74-BBBA-085A5EC88699}" dt="2020-04-16T12:29:26.579" v="8" actId="14100"/>
        <pc:sldMkLst>
          <pc:docMk/>
          <pc:sldMk cId="0" sldId="408"/>
        </pc:sldMkLst>
        <pc:spChg chg="del mod">
          <ac:chgData name="Utilisateur invité" userId="" providerId="Windows Live" clId="Web-{15C47DD1-227B-4E74-BBBA-085A5EC88699}" dt="2020-04-16T12:28:20.235" v="4"/>
          <ac:spMkLst>
            <pc:docMk/>
            <pc:sldMk cId="0" sldId="408"/>
            <ac:spMk id="2" creationId="{00000000-0000-0000-0000-000000000000}"/>
          </ac:spMkLst>
        </pc:spChg>
        <pc:spChg chg="del">
          <ac:chgData name="Utilisateur invité" userId="" providerId="Windows Live" clId="Web-{15C47DD1-227B-4E74-BBBA-085A5EC88699}" dt="2020-04-16T12:28:14.797" v="0"/>
          <ac:spMkLst>
            <pc:docMk/>
            <pc:sldMk cId="0" sldId="408"/>
            <ac:spMk id="3" creationId="{00000000-0000-0000-0000-000000000000}"/>
          </ac:spMkLst>
        </pc:spChg>
        <pc:spChg chg="mod">
          <ac:chgData name="Utilisateur invité" userId="" providerId="Windows Live" clId="Web-{15C47DD1-227B-4E74-BBBA-085A5EC88699}" dt="2020-04-16T12:29:26.579" v="8" actId="14100"/>
          <ac:spMkLst>
            <pc:docMk/>
            <pc:sldMk cId="0" sldId="408"/>
            <ac:spMk id="1565" creationId="{00000000-0000-0000-0000-000000000000}"/>
          </ac:spMkLst>
        </pc:spChg>
      </pc:sldChg>
      <pc:sldChg chg="delSp modSp">
        <pc:chgData name="Utilisateur invité" userId="" providerId="Windows Live" clId="Web-{15C47DD1-227B-4E74-BBBA-085A5EC88699}" dt="2020-04-16T12:30:25.361" v="30" actId="1076"/>
        <pc:sldMkLst>
          <pc:docMk/>
          <pc:sldMk cId="0" sldId="409"/>
        </pc:sldMkLst>
        <pc:spChg chg="mod">
          <ac:chgData name="Utilisateur invité" userId="" providerId="Windows Live" clId="Web-{15C47DD1-227B-4E74-BBBA-085A5EC88699}" dt="2020-04-16T12:30:25.361" v="30" actId="1076"/>
          <ac:spMkLst>
            <pc:docMk/>
            <pc:sldMk cId="0" sldId="409"/>
            <ac:spMk id="6" creationId="{00000000-0000-0000-0000-000000000000}"/>
          </ac:spMkLst>
        </pc:spChg>
        <pc:spChg chg="del">
          <ac:chgData name="Utilisateur invité" userId="" providerId="Windows Live" clId="Web-{15C47DD1-227B-4E74-BBBA-085A5EC88699}" dt="2020-04-16T12:29:44.439" v="10"/>
          <ac:spMkLst>
            <pc:docMk/>
            <pc:sldMk cId="0" sldId="409"/>
            <ac:spMk id="7" creationId="{00000000-0000-0000-0000-000000000000}"/>
          </ac:spMkLst>
        </pc:spChg>
        <pc:spChg chg="del">
          <ac:chgData name="Utilisateur invité" userId="" providerId="Windows Live" clId="Web-{15C47DD1-227B-4E74-BBBA-085A5EC88699}" dt="2020-04-16T12:29:41.720" v="9"/>
          <ac:spMkLst>
            <pc:docMk/>
            <pc:sldMk cId="0" sldId="409"/>
            <ac:spMk id="8" creationId="{00000000-0000-0000-0000-000000000000}"/>
          </ac:spMkLst>
        </pc:spChg>
        <pc:spChg chg="mod">
          <ac:chgData name="Utilisateur invité" userId="" providerId="Windows Live" clId="Web-{15C47DD1-227B-4E74-BBBA-085A5EC88699}" dt="2020-04-16T12:30:10.033" v="26" actId="1076"/>
          <ac:spMkLst>
            <pc:docMk/>
            <pc:sldMk cId="0" sldId="409"/>
            <ac:spMk id="1572" creationId="{00000000-0000-0000-0000-000000000000}"/>
          </ac:spMkLst>
        </pc:spChg>
        <pc:spChg chg="mod">
          <ac:chgData name="Utilisateur invité" userId="" providerId="Windows Live" clId="Web-{15C47DD1-227B-4E74-BBBA-085A5EC88699}" dt="2020-04-16T12:30:20.314" v="29" actId="1076"/>
          <ac:spMkLst>
            <pc:docMk/>
            <pc:sldMk cId="0" sldId="409"/>
            <ac:spMk id="1573" creationId="{00000000-0000-0000-0000-000000000000}"/>
          </ac:spMkLst>
        </pc:spChg>
      </pc:sldChg>
      <pc:sldChg chg="delSp modSp">
        <pc:chgData name="Utilisateur invité" userId="" providerId="Windows Live" clId="Web-{15C47DD1-227B-4E74-BBBA-085A5EC88699}" dt="2020-04-16T12:30:43.564" v="33" actId="1076"/>
        <pc:sldMkLst>
          <pc:docMk/>
          <pc:sldMk cId="0" sldId="413"/>
        </pc:sldMkLst>
        <pc:spChg chg="del">
          <ac:chgData name="Utilisateur invité" userId="" providerId="Windows Live" clId="Web-{15C47DD1-227B-4E74-BBBA-085A5EC88699}" dt="2020-04-16T12:30:40.783" v="32"/>
          <ac:spMkLst>
            <pc:docMk/>
            <pc:sldMk cId="0" sldId="413"/>
            <ac:spMk id="5" creationId="{00000000-0000-0000-0000-000000000000}"/>
          </ac:spMkLst>
        </pc:spChg>
        <pc:spChg chg="del">
          <ac:chgData name="Utilisateur invité" userId="" providerId="Windows Live" clId="Web-{15C47DD1-227B-4E74-BBBA-085A5EC88699}" dt="2020-04-16T12:30:36.220" v="31"/>
          <ac:spMkLst>
            <pc:docMk/>
            <pc:sldMk cId="0" sldId="413"/>
            <ac:spMk id="7" creationId="{00000000-0000-0000-0000-000000000000}"/>
          </ac:spMkLst>
        </pc:spChg>
        <pc:spChg chg="mod">
          <ac:chgData name="Utilisateur invité" userId="" providerId="Windows Live" clId="Web-{15C47DD1-227B-4E74-BBBA-085A5EC88699}" dt="2020-04-16T12:30:43.564" v="33" actId="1076"/>
          <ac:spMkLst>
            <pc:docMk/>
            <pc:sldMk cId="0" sldId="413"/>
            <ac:spMk id="1598" creationId="{00000000-0000-0000-0000-000000000000}"/>
          </ac:spMkLst>
        </pc:spChg>
      </pc:sldChg>
      <pc:sldChg chg="delSp modSp">
        <pc:chgData name="Utilisateur invité" userId="" providerId="Windows Live" clId="Web-{15C47DD1-227B-4E74-BBBA-085A5EC88699}" dt="2020-04-16T12:31:14.268" v="41" actId="1076"/>
        <pc:sldMkLst>
          <pc:docMk/>
          <pc:sldMk cId="0" sldId="415"/>
        </pc:sldMkLst>
        <pc:spChg chg="del">
          <ac:chgData name="Utilisateur invité" userId="" providerId="Windows Live" clId="Web-{15C47DD1-227B-4E74-BBBA-085A5EC88699}" dt="2020-04-16T12:31:00.314" v="37"/>
          <ac:spMkLst>
            <pc:docMk/>
            <pc:sldMk cId="0" sldId="415"/>
            <ac:spMk id="7" creationId="{00000000-0000-0000-0000-000000000000}"/>
          </ac:spMkLst>
        </pc:spChg>
        <pc:spChg chg="del mod">
          <ac:chgData name="Utilisateur invité" userId="" providerId="Windows Live" clId="Web-{15C47DD1-227B-4E74-BBBA-085A5EC88699}" dt="2020-04-16T12:30:59.596" v="36"/>
          <ac:spMkLst>
            <pc:docMk/>
            <pc:sldMk cId="0" sldId="415"/>
            <ac:spMk id="8" creationId="{00000000-0000-0000-0000-000000000000}"/>
          </ac:spMkLst>
        </pc:spChg>
        <pc:spChg chg="mod">
          <ac:chgData name="Utilisateur invité" userId="" providerId="Windows Live" clId="Web-{15C47DD1-227B-4E74-BBBA-085A5EC88699}" dt="2020-04-16T12:31:14.268" v="41" actId="1076"/>
          <ac:spMkLst>
            <pc:docMk/>
            <pc:sldMk cId="0" sldId="415"/>
            <ac:spMk id="9" creationId="{00000000-0000-0000-0000-000000000000}"/>
          </ac:spMkLst>
        </pc:spChg>
      </pc:sldChg>
      <pc:sldChg chg="delSp modSp">
        <pc:chgData name="Utilisateur invité" userId="" providerId="Windows Live" clId="Web-{15C47DD1-227B-4E74-BBBA-085A5EC88699}" dt="2020-04-16T12:32:02.018" v="50" actId="1076"/>
        <pc:sldMkLst>
          <pc:docMk/>
          <pc:sldMk cId="0" sldId="418"/>
        </pc:sldMkLst>
        <pc:spChg chg="del">
          <ac:chgData name="Utilisateur invité" userId="" providerId="Windows Live" clId="Web-{15C47DD1-227B-4E74-BBBA-085A5EC88699}" dt="2020-04-16T12:31:51.315" v="48"/>
          <ac:spMkLst>
            <pc:docMk/>
            <pc:sldMk cId="0" sldId="418"/>
            <ac:spMk id="5" creationId="{00000000-0000-0000-0000-000000000000}"/>
          </ac:spMkLst>
        </pc:spChg>
        <pc:spChg chg="del">
          <ac:chgData name="Utilisateur invité" userId="" providerId="Windows Live" clId="Web-{15C47DD1-227B-4E74-BBBA-085A5EC88699}" dt="2020-04-16T12:31:54.487" v="49"/>
          <ac:spMkLst>
            <pc:docMk/>
            <pc:sldMk cId="0" sldId="418"/>
            <ac:spMk id="6" creationId="{00000000-0000-0000-0000-000000000000}"/>
          </ac:spMkLst>
        </pc:spChg>
        <pc:spChg chg="mod">
          <ac:chgData name="Utilisateur invité" userId="" providerId="Windows Live" clId="Web-{15C47DD1-227B-4E74-BBBA-085A5EC88699}" dt="2020-04-16T12:32:02.018" v="50" actId="1076"/>
          <ac:spMkLst>
            <pc:docMk/>
            <pc:sldMk cId="0" sldId="418"/>
            <ac:spMk id="1632" creationId="{00000000-0000-0000-0000-000000000000}"/>
          </ac:spMkLst>
        </pc:spChg>
      </pc:sldChg>
      <pc:sldChg chg="delSp modSp">
        <pc:chgData name="Utilisateur invité" userId="" providerId="Windows Live" clId="Web-{15C47DD1-227B-4E74-BBBA-085A5EC88699}" dt="2020-04-16T12:32:29.800" v="56" actId="1076"/>
        <pc:sldMkLst>
          <pc:docMk/>
          <pc:sldMk cId="0" sldId="419"/>
        </pc:sldMkLst>
        <pc:spChg chg="del">
          <ac:chgData name="Utilisateur invité" userId="" providerId="Windows Live" clId="Web-{15C47DD1-227B-4E74-BBBA-085A5EC88699}" dt="2020-04-16T12:32:14.471" v="52"/>
          <ac:spMkLst>
            <pc:docMk/>
            <pc:sldMk cId="0" sldId="419"/>
            <ac:spMk id="7" creationId="{00000000-0000-0000-0000-000000000000}"/>
          </ac:spMkLst>
        </pc:spChg>
        <pc:spChg chg="del">
          <ac:chgData name="Utilisateur invité" userId="" providerId="Windows Live" clId="Web-{15C47DD1-227B-4E74-BBBA-085A5EC88699}" dt="2020-04-16T12:32:11.752" v="51"/>
          <ac:spMkLst>
            <pc:docMk/>
            <pc:sldMk cId="0" sldId="419"/>
            <ac:spMk id="8" creationId="{00000000-0000-0000-0000-000000000000}"/>
          </ac:spMkLst>
        </pc:spChg>
        <pc:spChg chg="mod">
          <ac:chgData name="Utilisateur invité" userId="" providerId="Windows Live" clId="Web-{15C47DD1-227B-4E74-BBBA-085A5EC88699}" dt="2020-04-16T12:32:26.159" v="55" actId="1076"/>
          <ac:spMkLst>
            <pc:docMk/>
            <pc:sldMk cId="0" sldId="419"/>
            <ac:spMk id="1639" creationId="{00000000-0000-0000-0000-000000000000}"/>
          </ac:spMkLst>
        </pc:spChg>
        <pc:spChg chg="mod">
          <ac:chgData name="Utilisateur invité" userId="" providerId="Windows Live" clId="Web-{15C47DD1-227B-4E74-BBBA-085A5EC88699}" dt="2020-04-16T12:32:29.800" v="56" actId="1076"/>
          <ac:spMkLst>
            <pc:docMk/>
            <pc:sldMk cId="0" sldId="419"/>
            <ac:spMk id="1640" creationId="{00000000-0000-0000-0000-000000000000}"/>
          </ac:spMkLst>
        </pc:spChg>
      </pc:sldChg>
      <pc:sldChg chg="delSp modSp">
        <pc:chgData name="Utilisateur invité" userId="" providerId="Windows Live" clId="Web-{15C47DD1-227B-4E74-BBBA-085A5EC88699}" dt="2020-04-16T12:41:32.319" v="309" actId="1076"/>
        <pc:sldMkLst>
          <pc:docMk/>
          <pc:sldMk cId="0" sldId="425"/>
        </pc:sldMkLst>
        <pc:spChg chg="del">
          <ac:chgData name="Utilisateur invité" userId="" providerId="Windows Live" clId="Web-{15C47DD1-227B-4E74-BBBA-085A5EC88699}" dt="2020-04-16T12:41:25.804" v="308"/>
          <ac:spMkLst>
            <pc:docMk/>
            <pc:sldMk cId="0" sldId="425"/>
            <ac:spMk id="9" creationId="{00000000-0000-0000-0000-000000000000}"/>
          </ac:spMkLst>
        </pc:spChg>
        <pc:spChg chg="del">
          <ac:chgData name="Utilisateur invité" userId="" providerId="Windows Live" clId="Web-{15C47DD1-227B-4E74-BBBA-085A5EC88699}" dt="2020-04-16T12:41:23.069" v="307"/>
          <ac:spMkLst>
            <pc:docMk/>
            <pc:sldMk cId="0" sldId="425"/>
            <ac:spMk id="10" creationId="{00000000-0000-0000-0000-000000000000}"/>
          </ac:spMkLst>
        </pc:spChg>
        <pc:spChg chg="mod">
          <ac:chgData name="Utilisateur invité" userId="" providerId="Windows Live" clId="Web-{15C47DD1-227B-4E74-BBBA-085A5EC88699}" dt="2020-04-16T12:41:32.319" v="309" actId="1076"/>
          <ac:spMkLst>
            <pc:docMk/>
            <pc:sldMk cId="0" sldId="425"/>
            <ac:spMk id="1676" creationId="{00000000-0000-0000-0000-000000000000}"/>
          </ac:spMkLst>
        </pc:spChg>
      </pc:sldChg>
      <pc:sldChg chg="delSp modSp">
        <pc:chgData name="Utilisateur invité" userId="" providerId="Windows Live" clId="Web-{15C47DD1-227B-4E74-BBBA-085A5EC88699}" dt="2020-04-16T12:50:02.105" v="381" actId="20577"/>
        <pc:sldMkLst>
          <pc:docMk/>
          <pc:sldMk cId="0" sldId="426"/>
        </pc:sldMkLst>
        <pc:spChg chg="del">
          <ac:chgData name="Utilisateur invité" userId="" providerId="Windows Live" clId="Web-{15C47DD1-227B-4E74-BBBA-085A5EC88699}" dt="2020-04-16T12:47:56.198" v="361"/>
          <ac:spMkLst>
            <pc:docMk/>
            <pc:sldMk cId="0" sldId="426"/>
            <ac:spMk id="8" creationId="{00000000-0000-0000-0000-000000000000}"/>
          </ac:spMkLst>
        </pc:spChg>
        <pc:spChg chg="del">
          <ac:chgData name="Utilisateur invité" userId="" providerId="Windows Live" clId="Web-{15C47DD1-227B-4E74-BBBA-085A5EC88699}" dt="2020-04-16T12:47:53.698" v="360"/>
          <ac:spMkLst>
            <pc:docMk/>
            <pc:sldMk cId="0" sldId="426"/>
            <ac:spMk id="9" creationId="{00000000-0000-0000-0000-000000000000}"/>
          </ac:spMkLst>
        </pc:spChg>
        <pc:spChg chg="mod">
          <ac:chgData name="Utilisateur invité" userId="" providerId="Windows Live" clId="Web-{15C47DD1-227B-4E74-BBBA-085A5EC88699}" dt="2020-04-16T12:50:02.105" v="381" actId="20577"/>
          <ac:spMkLst>
            <pc:docMk/>
            <pc:sldMk cId="0" sldId="426"/>
            <ac:spMk id="1685" creationId="{00000000-0000-0000-0000-000000000000}"/>
          </ac:spMkLst>
        </pc:spChg>
      </pc:sldChg>
      <pc:sldChg chg="delSp modSp">
        <pc:chgData name="Utilisateur invité" userId="" providerId="Windows Live" clId="Web-{15C47DD1-227B-4E74-BBBA-085A5EC88699}" dt="2020-04-16T12:54:55.826" v="393" actId="20577"/>
        <pc:sldMkLst>
          <pc:docMk/>
          <pc:sldMk cId="0" sldId="427"/>
        </pc:sldMkLst>
        <pc:spChg chg="del">
          <ac:chgData name="Utilisateur invité" userId="" providerId="Windows Live" clId="Web-{15C47DD1-227B-4E74-BBBA-085A5EC88699}" dt="2020-04-16T12:53:09.325" v="389"/>
          <ac:spMkLst>
            <pc:docMk/>
            <pc:sldMk cId="0" sldId="427"/>
            <ac:spMk id="4" creationId="{00000000-0000-0000-0000-000000000000}"/>
          </ac:spMkLst>
        </pc:spChg>
        <pc:spChg chg="del">
          <ac:chgData name="Utilisateur invité" userId="" providerId="Windows Live" clId="Web-{15C47DD1-227B-4E74-BBBA-085A5EC88699}" dt="2020-04-16T12:53:06.903" v="388"/>
          <ac:spMkLst>
            <pc:docMk/>
            <pc:sldMk cId="0" sldId="427"/>
            <ac:spMk id="5" creationId="{00000000-0000-0000-0000-000000000000}"/>
          </ac:spMkLst>
        </pc:spChg>
        <pc:spChg chg="mod">
          <ac:chgData name="Utilisateur invité" userId="" providerId="Windows Live" clId="Web-{15C47DD1-227B-4E74-BBBA-085A5EC88699}" dt="2020-04-16T12:54:55.826" v="393" actId="20577"/>
          <ac:spMkLst>
            <pc:docMk/>
            <pc:sldMk cId="0" sldId="427"/>
            <ac:spMk id="1692" creationId="{00000000-0000-0000-0000-000000000000}"/>
          </ac:spMkLst>
        </pc:spChg>
      </pc:sldChg>
      <pc:sldChg chg="delSp modSp">
        <pc:chgData name="Utilisateur invité" userId="" providerId="Windows Live" clId="Web-{15C47DD1-227B-4E74-BBBA-085A5EC88699}" dt="2020-04-16T12:56:42.436" v="412" actId="20577"/>
        <pc:sldMkLst>
          <pc:docMk/>
          <pc:sldMk cId="0" sldId="428"/>
        </pc:sldMkLst>
        <pc:spChg chg="del">
          <ac:chgData name="Utilisateur invité" userId="" providerId="Windows Live" clId="Web-{15C47DD1-227B-4E74-BBBA-085A5EC88699}" dt="2020-04-16T12:56:18.639" v="409"/>
          <ac:spMkLst>
            <pc:docMk/>
            <pc:sldMk cId="0" sldId="428"/>
            <ac:spMk id="8" creationId="{00000000-0000-0000-0000-000000000000}"/>
          </ac:spMkLst>
        </pc:spChg>
        <pc:spChg chg="del">
          <ac:chgData name="Utilisateur invité" userId="" providerId="Windows Live" clId="Web-{15C47DD1-227B-4E74-BBBA-085A5EC88699}" dt="2020-04-16T12:56:16.202" v="408"/>
          <ac:spMkLst>
            <pc:docMk/>
            <pc:sldMk cId="0" sldId="428"/>
            <ac:spMk id="9" creationId="{00000000-0000-0000-0000-000000000000}"/>
          </ac:spMkLst>
        </pc:spChg>
        <pc:spChg chg="mod">
          <ac:chgData name="Utilisateur invité" userId="" providerId="Windows Live" clId="Web-{15C47DD1-227B-4E74-BBBA-085A5EC88699}" dt="2020-04-16T12:56:42.436" v="412" actId="20577"/>
          <ac:spMkLst>
            <pc:docMk/>
            <pc:sldMk cId="0" sldId="428"/>
            <ac:spMk id="1701" creationId="{00000000-0000-0000-0000-000000000000}"/>
          </ac:spMkLst>
        </pc:spChg>
      </pc:sldChg>
      <pc:sldChg chg="addSp delSp modSp">
        <pc:chgData name="Utilisateur invité" userId="" providerId="Windows Live" clId="Web-{15C47DD1-227B-4E74-BBBA-085A5EC88699}" dt="2020-04-16T13:02:42.533" v="526" actId="14100"/>
        <pc:sldMkLst>
          <pc:docMk/>
          <pc:sldMk cId="0" sldId="429"/>
        </pc:sldMkLst>
        <pc:spChg chg="add del mod">
          <ac:chgData name="Utilisateur invité" userId="" providerId="Windows Live" clId="Web-{15C47DD1-227B-4E74-BBBA-085A5EC88699}" dt="2020-04-16T13:02:15.611" v="520"/>
          <ac:spMkLst>
            <pc:docMk/>
            <pc:sldMk cId="0" sldId="429"/>
            <ac:spMk id="3" creationId="{B73A1FE0-1C85-4109-9F69-3778A8B00992}"/>
          </ac:spMkLst>
        </pc:spChg>
        <pc:spChg chg="del">
          <ac:chgData name="Utilisateur invité" userId="" providerId="Windows Live" clId="Web-{15C47DD1-227B-4E74-BBBA-085A5EC88699}" dt="2020-04-16T13:02:21.658" v="521"/>
          <ac:spMkLst>
            <pc:docMk/>
            <pc:sldMk cId="0" sldId="429"/>
            <ac:spMk id="5" creationId="{00000000-0000-0000-0000-000000000000}"/>
          </ac:spMkLst>
        </pc:spChg>
        <pc:spChg chg="del">
          <ac:chgData name="Utilisateur invité" userId="" providerId="Windows Live" clId="Web-{15C47DD1-227B-4E74-BBBA-085A5EC88699}" dt="2020-04-16T13:02:09.720" v="518"/>
          <ac:spMkLst>
            <pc:docMk/>
            <pc:sldMk cId="0" sldId="429"/>
            <ac:spMk id="6" creationId="{00000000-0000-0000-0000-000000000000}"/>
          </ac:spMkLst>
        </pc:spChg>
        <pc:spChg chg="add del mod">
          <ac:chgData name="Utilisateur invité" userId="" providerId="Windows Live" clId="Web-{15C47DD1-227B-4E74-BBBA-085A5EC88699}" dt="2020-04-16T13:02:42.533" v="526" actId="14100"/>
          <ac:spMkLst>
            <pc:docMk/>
            <pc:sldMk cId="0" sldId="429"/>
            <ac:spMk id="1707" creationId="{00000000-0000-0000-0000-000000000000}"/>
          </ac:spMkLst>
        </pc:spChg>
      </pc:sldChg>
      <pc:sldChg chg="delSp modSp">
        <pc:chgData name="Utilisateur invité" userId="" providerId="Windows Live" clId="Web-{15C47DD1-227B-4E74-BBBA-085A5EC88699}" dt="2020-04-16T13:06:04.316" v="570" actId="20577"/>
        <pc:sldMkLst>
          <pc:docMk/>
          <pc:sldMk cId="0" sldId="430"/>
        </pc:sldMkLst>
        <pc:spChg chg="del">
          <ac:chgData name="Utilisateur invité" userId="" providerId="Windows Live" clId="Web-{15C47DD1-227B-4E74-BBBA-085A5EC88699}" dt="2020-04-16T13:05:27.644" v="564"/>
          <ac:spMkLst>
            <pc:docMk/>
            <pc:sldMk cId="0" sldId="430"/>
            <ac:spMk id="4" creationId="{00000000-0000-0000-0000-000000000000}"/>
          </ac:spMkLst>
        </pc:spChg>
        <pc:spChg chg="del">
          <ac:chgData name="Utilisateur invité" userId="" providerId="Windows Live" clId="Web-{15C47DD1-227B-4E74-BBBA-085A5EC88699}" dt="2020-04-16T13:05:24.659" v="563"/>
          <ac:spMkLst>
            <pc:docMk/>
            <pc:sldMk cId="0" sldId="430"/>
            <ac:spMk id="5" creationId="{00000000-0000-0000-0000-000000000000}"/>
          </ac:spMkLst>
        </pc:spChg>
        <pc:spChg chg="mod">
          <ac:chgData name="Utilisateur invité" userId="" providerId="Windows Live" clId="Web-{15C47DD1-227B-4E74-BBBA-085A5EC88699}" dt="2020-04-16T13:06:04.316" v="570" actId="20577"/>
          <ac:spMkLst>
            <pc:docMk/>
            <pc:sldMk cId="0" sldId="430"/>
            <ac:spMk id="1714" creationId="{00000000-0000-0000-0000-000000000000}"/>
          </ac:spMkLst>
        </pc:spChg>
      </pc:sldChg>
      <pc:sldChg chg="delSp modSp">
        <pc:chgData name="Utilisateur invité" userId="" providerId="Windows Live" clId="Web-{15C47DD1-227B-4E74-BBBA-085A5EC88699}" dt="2020-04-16T13:09:07.427" v="630" actId="20577"/>
        <pc:sldMkLst>
          <pc:docMk/>
          <pc:sldMk cId="0" sldId="431"/>
        </pc:sldMkLst>
        <pc:spChg chg="del">
          <ac:chgData name="Utilisateur invité" userId="" providerId="Windows Live" clId="Web-{15C47DD1-227B-4E74-BBBA-085A5EC88699}" dt="2020-04-16T13:08:51.395" v="627"/>
          <ac:spMkLst>
            <pc:docMk/>
            <pc:sldMk cId="0" sldId="431"/>
            <ac:spMk id="6" creationId="{00000000-0000-0000-0000-000000000000}"/>
          </ac:spMkLst>
        </pc:spChg>
        <pc:spChg chg="del">
          <ac:chgData name="Utilisateur invité" userId="" providerId="Windows Live" clId="Web-{15C47DD1-227B-4E74-BBBA-085A5EC88699}" dt="2020-04-16T13:08:48.520" v="626"/>
          <ac:spMkLst>
            <pc:docMk/>
            <pc:sldMk cId="0" sldId="431"/>
            <ac:spMk id="7" creationId="{00000000-0000-0000-0000-000000000000}"/>
          </ac:spMkLst>
        </pc:spChg>
        <pc:spChg chg="mod">
          <ac:chgData name="Utilisateur invité" userId="" providerId="Windows Live" clId="Web-{15C47DD1-227B-4E74-BBBA-085A5EC88699}" dt="2020-04-16T13:09:07.427" v="630" actId="20577"/>
          <ac:spMkLst>
            <pc:docMk/>
            <pc:sldMk cId="0" sldId="431"/>
            <ac:spMk id="1719" creationId="{00000000-0000-0000-0000-000000000000}"/>
          </ac:spMkLst>
        </pc:spChg>
      </pc:sldChg>
      <pc:sldChg chg="delSp modSp">
        <pc:chgData name="Utilisateur invité" userId="" providerId="Windows Live" clId="Web-{15C47DD1-227B-4E74-BBBA-085A5EC88699}" dt="2020-04-16T12:31:41.049" v="47" actId="1076"/>
        <pc:sldMkLst>
          <pc:docMk/>
          <pc:sldMk cId="1147640921" sldId="438"/>
        </pc:sldMkLst>
        <pc:spChg chg="del">
          <ac:chgData name="Utilisateur invité" userId="" providerId="Windows Live" clId="Web-{15C47DD1-227B-4E74-BBBA-085A5EC88699}" dt="2020-04-16T12:31:30.580" v="43"/>
          <ac:spMkLst>
            <pc:docMk/>
            <pc:sldMk cId="1147640921" sldId="438"/>
            <ac:spMk id="7" creationId="{00000000-0000-0000-0000-000000000000}"/>
          </ac:spMkLst>
        </pc:spChg>
        <pc:spChg chg="del">
          <ac:chgData name="Utilisateur invité" userId="" providerId="Windows Live" clId="Web-{15C47DD1-227B-4E74-BBBA-085A5EC88699}" dt="2020-04-16T12:31:28.127" v="42"/>
          <ac:spMkLst>
            <pc:docMk/>
            <pc:sldMk cId="1147640921" sldId="438"/>
            <ac:spMk id="8" creationId="{00000000-0000-0000-0000-000000000000}"/>
          </ac:spMkLst>
        </pc:spChg>
        <pc:spChg chg="mod">
          <ac:chgData name="Utilisateur invité" userId="" providerId="Windows Live" clId="Web-{15C47DD1-227B-4E74-BBBA-085A5EC88699}" dt="2020-04-16T12:31:41.049" v="47" actId="1076"/>
          <ac:spMkLst>
            <pc:docMk/>
            <pc:sldMk cId="1147640921" sldId="438"/>
            <ac:spMk id="9" creationId="{00000000-0000-0000-0000-000000000000}"/>
          </ac:spMkLst>
        </pc:spChg>
      </pc:sldChg>
      <pc:sldChg chg="addSp delSp modSp new addCm">
        <pc:chgData name="Utilisateur invité" userId="" providerId="Windows Live" clId="Web-{15C47DD1-227B-4E74-BBBA-085A5EC88699}" dt="2020-04-16T12:47:06.916" v="347"/>
        <pc:sldMkLst>
          <pc:docMk/>
          <pc:sldMk cId="3200614430" sldId="442"/>
        </pc:sldMkLst>
        <pc:spChg chg="mod">
          <ac:chgData name="Utilisateur invité" userId="" providerId="Windows Live" clId="Web-{15C47DD1-227B-4E74-BBBA-085A5EC88699}" dt="2020-04-16T12:34:36.988" v="94" actId="1076"/>
          <ac:spMkLst>
            <pc:docMk/>
            <pc:sldMk cId="3200614430" sldId="442"/>
            <ac:spMk id="2" creationId="{E85C6458-ACA4-4C1B-AB7A-AEF98E8806C8}"/>
          </ac:spMkLst>
        </pc:spChg>
        <pc:spChg chg="del">
          <ac:chgData name="Utilisateur invité" userId="" providerId="Windows Live" clId="Web-{15C47DD1-227B-4E74-BBBA-085A5EC88699}" dt="2020-04-16T12:34:42.472" v="95"/>
          <ac:spMkLst>
            <pc:docMk/>
            <pc:sldMk cId="3200614430" sldId="442"/>
            <ac:spMk id="3" creationId="{48BAD121-69ED-4746-ABAF-4B545F7120D4}"/>
          </ac:spMkLst>
        </pc:spChg>
        <pc:graphicFrameChg chg="add mod modGraphic">
          <ac:chgData name="Utilisateur invité" userId="" providerId="Windows Live" clId="Web-{15C47DD1-227B-4E74-BBBA-085A5EC88699}" dt="2020-04-16T12:46:13.337" v="346"/>
          <ac:graphicFrameMkLst>
            <pc:docMk/>
            <pc:sldMk cId="3200614430" sldId="442"/>
            <ac:graphicFrameMk id="5" creationId="{31F0A828-0925-465C-BBCD-CC494B7F997B}"/>
          </ac:graphicFrameMkLst>
        </pc:graphicFrameChg>
      </pc:sldChg>
      <pc:sldChg chg="addSp delSp modSp new">
        <pc:chgData name="Utilisateur invité" userId="" providerId="Windows Live" clId="Web-{15C47DD1-227B-4E74-BBBA-085A5EC88699}" dt="2020-04-16T12:47:26.744" v="359"/>
        <pc:sldMkLst>
          <pc:docMk/>
          <pc:sldMk cId="504147921" sldId="443"/>
        </pc:sldMkLst>
        <pc:spChg chg="mod">
          <ac:chgData name="Utilisateur invité" userId="" providerId="Windows Live" clId="Web-{15C47DD1-227B-4E74-BBBA-085A5EC88699}" dt="2020-04-16T12:45:36.134" v="331" actId="20577"/>
          <ac:spMkLst>
            <pc:docMk/>
            <pc:sldMk cId="504147921" sldId="443"/>
            <ac:spMk id="2" creationId="{A49B116E-BB5C-470F-BFBB-736147062C5E}"/>
          </ac:spMkLst>
        </pc:spChg>
        <pc:spChg chg="del">
          <ac:chgData name="Utilisateur invité" userId="" providerId="Windows Live" clId="Web-{15C47DD1-227B-4E74-BBBA-085A5EC88699}" dt="2020-04-16T12:44:32.321" v="311"/>
          <ac:spMkLst>
            <pc:docMk/>
            <pc:sldMk cId="504147921" sldId="443"/>
            <ac:spMk id="3" creationId="{45ED029F-02E8-412B-A72B-35823FB5F468}"/>
          </ac:spMkLst>
        </pc:spChg>
        <pc:graphicFrameChg chg="add mod modGraphic">
          <ac:chgData name="Utilisateur invité" userId="" providerId="Windows Live" clId="Web-{15C47DD1-227B-4E74-BBBA-085A5EC88699}" dt="2020-04-16T12:47:26.744" v="359"/>
          <ac:graphicFrameMkLst>
            <pc:docMk/>
            <pc:sldMk cId="504147921" sldId="443"/>
            <ac:graphicFrameMk id="5" creationId="{3D6CE739-69F5-4C36-901D-60092B3E0E37}"/>
          </ac:graphicFrameMkLst>
        </pc:graphicFrameChg>
      </pc:sldChg>
      <pc:sldChg chg="addSp delSp modSp new">
        <pc:chgData name="Utilisateur invité" userId="" providerId="Windows Live" clId="Web-{15C47DD1-227B-4E74-BBBA-085A5EC88699}" dt="2020-04-16T12:55:51.201" v="407" actId="14100"/>
        <pc:sldMkLst>
          <pc:docMk/>
          <pc:sldMk cId="1715192604" sldId="444"/>
        </pc:sldMkLst>
        <pc:spChg chg="mod">
          <ac:chgData name="Utilisateur invité" userId="" providerId="Windows Live" clId="Web-{15C47DD1-227B-4E74-BBBA-085A5EC88699}" dt="2020-04-16T12:55:51.201" v="407" actId="14100"/>
          <ac:spMkLst>
            <pc:docMk/>
            <pc:sldMk cId="1715192604" sldId="444"/>
            <ac:spMk id="2" creationId="{3DCBE31A-C70A-4DDD-92A5-1A85443E992E}"/>
          </ac:spMkLst>
        </pc:spChg>
        <pc:spChg chg="del">
          <ac:chgData name="Utilisateur invité" userId="" providerId="Windows Live" clId="Web-{15C47DD1-227B-4E74-BBBA-085A5EC88699}" dt="2020-04-16T12:50:32.558" v="383"/>
          <ac:spMkLst>
            <pc:docMk/>
            <pc:sldMk cId="1715192604" sldId="444"/>
            <ac:spMk id="3" creationId="{841C55A5-7832-451A-BE94-FCA20E89F389}"/>
          </ac:spMkLst>
        </pc:spChg>
        <pc:graphicFrameChg chg="add">
          <ac:chgData name="Utilisateur invité" userId="" providerId="Windows Live" clId="Web-{15C47DD1-227B-4E74-BBBA-085A5EC88699}" dt="2020-04-16T12:50:47.386" v="387"/>
          <ac:graphicFrameMkLst>
            <pc:docMk/>
            <pc:sldMk cId="1715192604" sldId="444"/>
            <ac:graphicFrameMk id="5" creationId="{B6EB5495-5D43-45C6-9799-26A1357F1CB9}"/>
          </ac:graphicFrameMkLst>
        </pc:graphicFrameChg>
      </pc:sldChg>
      <pc:sldChg chg="addSp delSp modSp new">
        <pc:chgData name="Utilisateur invité" userId="" providerId="Windows Live" clId="Web-{15C47DD1-227B-4E74-BBBA-085A5EC88699}" dt="2020-04-16T12:57:44.452" v="437" actId="1076"/>
        <pc:sldMkLst>
          <pc:docMk/>
          <pc:sldMk cId="2811553290" sldId="445"/>
        </pc:sldMkLst>
        <pc:spChg chg="mod">
          <ac:chgData name="Utilisateur invité" userId="" providerId="Windows Live" clId="Web-{15C47DD1-227B-4E74-BBBA-085A5EC88699}" dt="2020-04-16T12:57:29.593" v="433" actId="14100"/>
          <ac:spMkLst>
            <pc:docMk/>
            <pc:sldMk cId="2811553290" sldId="445"/>
            <ac:spMk id="2" creationId="{2F0331A4-DDEC-4F1B-8D88-1A5B5351A62A}"/>
          </ac:spMkLst>
        </pc:spChg>
        <pc:spChg chg="del mod">
          <ac:chgData name="Utilisateur invité" userId="" providerId="Windows Live" clId="Web-{15C47DD1-227B-4E74-BBBA-085A5EC88699}" dt="2020-04-16T12:57:37.515" v="435"/>
          <ac:spMkLst>
            <pc:docMk/>
            <pc:sldMk cId="2811553290" sldId="445"/>
            <ac:spMk id="3" creationId="{836C1633-1A92-43EB-94CE-A3346E844847}"/>
          </ac:spMkLst>
        </pc:spChg>
        <pc:graphicFrameChg chg="add mod">
          <ac:chgData name="Utilisateur invité" userId="" providerId="Windows Live" clId="Web-{15C47DD1-227B-4E74-BBBA-085A5EC88699}" dt="2020-04-16T12:57:44.452" v="437" actId="1076"/>
          <ac:graphicFrameMkLst>
            <pc:docMk/>
            <pc:sldMk cId="2811553290" sldId="445"/>
            <ac:graphicFrameMk id="5" creationId="{61E2F4E0-3533-4DF8-A5EE-F6275AADBCDC}"/>
          </ac:graphicFrameMkLst>
        </pc:graphicFrameChg>
      </pc:sldChg>
      <pc:sldChg chg="addSp delSp modSp new">
        <pc:chgData name="Utilisateur invité" userId="" providerId="Windows Live" clId="Web-{15C47DD1-227B-4E74-BBBA-085A5EC88699}" dt="2020-04-16T13:01:53.173" v="517"/>
        <pc:sldMkLst>
          <pc:docMk/>
          <pc:sldMk cId="791981151" sldId="446"/>
        </pc:sldMkLst>
        <pc:spChg chg="mod">
          <ac:chgData name="Utilisateur invité" userId="" providerId="Windows Live" clId="Web-{15C47DD1-227B-4E74-BBBA-085A5EC88699}" dt="2020-04-16T12:59:12.844" v="464" actId="20577"/>
          <ac:spMkLst>
            <pc:docMk/>
            <pc:sldMk cId="791981151" sldId="446"/>
            <ac:spMk id="2" creationId="{3A1CEB3C-BEE9-4669-8C5A-B54BE05BCC19}"/>
          </ac:spMkLst>
        </pc:spChg>
        <pc:spChg chg="del">
          <ac:chgData name="Utilisateur invité" userId="" providerId="Windows Live" clId="Web-{15C47DD1-227B-4E74-BBBA-085A5EC88699}" dt="2020-04-16T12:58:43.453" v="439"/>
          <ac:spMkLst>
            <pc:docMk/>
            <pc:sldMk cId="791981151" sldId="446"/>
            <ac:spMk id="3" creationId="{8DB6E91C-BF63-4B5C-A0E9-B1B6C37E828D}"/>
          </ac:spMkLst>
        </pc:spChg>
        <pc:graphicFrameChg chg="add mod modGraphic">
          <ac:chgData name="Utilisateur invité" userId="" providerId="Windows Live" clId="Web-{15C47DD1-227B-4E74-BBBA-085A5EC88699}" dt="2020-04-16T13:01:53.173" v="517"/>
          <ac:graphicFrameMkLst>
            <pc:docMk/>
            <pc:sldMk cId="791981151" sldId="446"/>
            <ac:graphicFrameMk id="5" creationId="{B4576451-2151-481E-9735-A1DE7805454D}"/>
          </ac:graphicFrameMkLst>
        </pc:graphicFrameChg>
      </pc:sldChg>
      <pc:sldChg chg="addSp delSp modSp new">
        <pc:chgData name="Utilisateur invité" userId="" providerId="Windows Live" clId="Web-{15C47DD1-227B-4E74-BBBA-085A5EC88699}" dt="2020-04-16T13:05:17.644" v="562" actId="20577"/>
        <pc:sldMkLst>
          <pc:docMk/>
          <pc:sldMk cId="3457554382" sldId="447"/>
        </pc:sldMkLst>
        <pc:spChg chg="mod">
          <ac:chgData name="Utilisateur invité" userId="" providerId="Windows Live" clId="Web-{15C47DD1-227B-4E74-BBBA-085A5EC88699}" dt="2020-04-16T13:05:17.644" v="562" actId="20577"/>
          <ac:spMkLst>
            <pc:docMk/>
            <pc:sldMk cId="3457554382" sldId="447"/>
            <ac:spMk id="2" creationId="{C87ACAF5-8EC9-46D3-B135-49B4953264DC}"/>
          </ac:spMkLst>
        </pc:spChg>
        <pc:spChg chg="del">
          <ac:chgData name="Utilisateur invité" userId="" providerId="Windows Live" clId="Web-{15C47DD1-227B-4E74-BBBA-085A5EC88699}" dt="2020-04-16T13:04:12.205" v="528"/>
          <ac:spMkLst>
            <pc:docMk/>
            <pc:sldMk cId="3457554382" sldId="447"/>
            <ac:spMk id="3" creationId="{6BE78C7F-13EF-4F41-9588-467C5AA358EE}"/>
          </ac:spMkLst>
        </pc:spChg>
        <pc:graphicFrameChg chg="add">
          <ac:chgData name="Utilisateur invité" userId="" providerId="Windows Live" clId="Web-{15C47DD1-227B-4E74-BBBA-085A5EC88699}" dt="2020-04-16T13:04:36.502" v="547"/>
          <ac:graphicFrameMkLst>
            <pc:docMk/>
            <pc:sldMk cId="3457554382" sldId="447"/>
            <ac:graphicFrameMk id="5" creationId="{03FDA13D-C650-4730-9179-905A3014D3D4}"/>
          </ac:graphicFrameMkLst>
        </pc:graphicFrameChg>
      </pc:sldChg>
      <pc:sldChg chg="addSp delSp modSp new">
        <pc:chgData name="Utilisateur invité" userId="" providerId="Windows Live" clId="Web-{15C47DD1-227B-4E74-BBBA-085A5EC88699}" dt="2020-04-16T13:08:45.567" v="625" actId="20577"/>
        <pc:sldMkLst>
          <pc:docMk/>
          <pc:sldMk cId="3678431873" sldId="448"/>
        </pc:sldMkLst>
        <pc:spChg chg="mod">
          <ac:chgData name="Utilisateur invité" userId="" providerId="Windows Live" clId="Web-{15C47DD1-227B-4E74-BBBA-085A5EC88699}" dt="2020-04-16T13:08:45.567" v="625" actId="20577"/>
          <ac:spMkLst>
            <pc:docMk/>
            <pc:sldMk cId="3678431873" sldId="448"/>
            <ac:spMk id="2" creationId="{40F93AB9-8CC2-42C0-AF25-4F62DD632D4B}"/>
          </ac:spMkLst>
        </pc:spChg>
        <pc:spChg chg="del">
          <ac:chgData name="Utilisateur invité" userId="" providerId="Windows Live" clId="Web-{15C47DD1-227B-4E74-BBBA-085A5EC88699}" dt="2020-04-16T13:06:53.519" v="572"/>
          <ac:spMkLst>
            <pc:docMk/>
            <pc:sldMk cId="3678431873" sldId="448"/>
            <ac:spMk id="3" creationId="{9F5BC535-132D-4864-B367-3F86B5D8D969}"/>
          </ac:spMkLst>
        </pc:spChg>
        <pc:graphicFrameChg chg="add mod modGraphic">
          <ac:chgData name="Utilisateur invité" userId="" providerId="Windows Live" clId="Web-{15C47DD1-227B-4E74-BBBA-085A5EC88699}" dt="2020-04-16T13:08:30.614" v="623"/>
          <ac:graphicFrameMkLst>
            <pc:docMk/>
            <pc:sldMk cId="3678431873" sldId="448"/>
            <ac:graphicFrameMk id="5" creationId="{F8C3BE93-DFB9-4EB1-AA91-CDEDDBBEE5D5}"/>
          </ac:graphicFrameMkLst>
        </pc:graphicFrameChg>
      </pc:sldChg>
    </pc:docChg>
  </pc:docChgLst>
  <pc:docChgLst>
    <pc:chgData name="Utilisateur invité" userId="562e23f453436962" providerId="Windows Live" clId="Web-{A65B9869-BF39-4505-AC24-546682DAA8C4}"/>
    <pc:docChg chg="modSld">
      <pc:chgData name="Utilisateur invité" userId="562e23f453436962" providerId="Windows Live" clId="Web-{A65B9869-BF39-4505-AC24-546682DAA8C4}" dt="2020-04-30T18:53:09.694" v="15"/>
      <pc:docMkLst>
        <pc:docMk/>
      </pc:docMkLst>
      <pc:sldChg chg="addSp delSp modSp">
        <pc:chgData name="Utilisateur invité" userId="562e23f453436962" providerId="Windows Live" clId="Web-{A65B9869-BF39-4505-AC24-546682DAA8C4}" dt="2020-04-30T18:53:09.694" v="15"/>
        <pc:sldMkLst>
          <pc:docMk/>
          <pc:sldMk cId="0" sldId="313"/>
        </pc:sldMkLst>
        <pc:spChg chg="del mod">
          <ac:chgData name="Utilisateur invité" userId="562e23f453436962" providerId="Windows Live" clId="Web-{A65B9869-BF39-4505-AC24-546682DAA8C4}" dt="2020-04-30T18:53:09.694" v="15"/>
          <ac:spMkLst>
            <pc:docMk/>
            <pc:sldMk cId="0" sldId="313"/>
            <ac:spMk id="2" creationId="{00000000-0000-0000-0000-000000000000}"/>
          </ac:spMkLst>
        </pc:spChg>
        <pc:spChg chg="add mod">
          <ac:chgData name="Utilisateur invité" userId="562e23f453436962" providerId="Windows Live" clId="Web-{A65B9869-BF39-4505-AC24-546682DAA8C4}" dt="2020-04-30T18:53:05.335" v="14" actId="14100"/>
          <ac:spMkLst>
            <pc:docMk/>
            <pc:sldMk cId="0" sldId="313"/>
            <ac:spMk id="11" creationId="{333FD0E4-29FF-4039-910A-37DB16676946}"/>
          </ac:spMkLst>
        </pc:spChg>
        <pc:picChg chg="add del mod">
          <ac:chgData name="Utilisateur invité" userId="562e23f453436962" providerId="Windows Live" clId="Web-{A65B9869-BF39-4505-AC24-546682DAA8C4}" dt="2020-04-30T18:49:56.546" v="6"/>
          <ac:picMkLst>
            <pc:docMk/>
            <pc:sldMk cId="0" sldId="313"/>
            <ac:picMk id="3" creationId="{AE50345B-5A5E-4BFE-92C8-F19268BBE04C}"/>
          </ac:picMkLst>
        </pc:picChg>
        <pc:picChg chg="add mod">
          <ac:chgData name="Utilisateur invité" userId="562e23f453436962" providerId="Windows Live" clId="Web-{A65B9869-BF39-4505-AC24-546682DAA8C4}" dt="2020-04-30T18:52:32.162" v="9" actId="14100"/>
          <ac:picMkLst>
            <pc:docMk/>
            <pc:sldMk cId="0" sldId="313"/>
            <ac:picMk id="5" creationId="{FA0C3A1D-B348-4F83-B521-8FB3CEEFCB0E}"/>
          </ac:picMkLst>
        </pc:picChg>
        <pc:picChg chg="del">
          <ac:chgData name="Utilisateur invité" userId="562e23f453436962" providerId="Windows Live" clId="Web-{A65B9869-BF39-4505-AC24-546682DAA8C4}" dt="2020-04-30T18:49:35.827" v="1"/>
          <ac:picMkLst>
            <pc:docMk/>
            <pc:sldMk cId="0" sldId="313"/>
            <ac:picMk id="3074" creationId="{00000000-0000-0000-0000-000000000000}"/>
          </ac:picMkLst>
        </pc:picChg>
      </pc:sldChg>
    </pc:docChg>
  </pc:docChgLst>
  <pc:docChgLst>
    <pc:chgData name="Guest User" userId="562e23f453436962" providerId="Windows Live" clId="Web-{122C9B0C-40EF-414F-81CF-624D12BA95A3}"/>
    <pc:docChg chg="modSld">
      <pc:chgData name="Guest User" userId="562e23f453436962" providerId="Windows Live" clId="Web-{122C9B0C-40EF-414F-81CF-624D12BA95A3}" dt="2020-05-01T17:34:37.776" v="5" actId="20577"/>
      <pc:docMkLst>
        <pc:docMk/>
      </pc:docMkLst>
      <pc:sldChg chg="modSp">
        <pc:chgData name="Guest User" userId="562e23f453436962" providerId="Windows Live" clId="Web-{122C9B0C-40EF-414F-81CF-624D12BA95A3}" dt="2020-05-01T17:34:37.776" v="4" actId="20577"/>
        <pc:sldMkLst>
          <pc:docMk/>
          <pc:sldMk cId="0" sldId="371"/>
        </pc:sldMkLst>
        <pc:spChg chg="mod">
          <ac:chgData name="Guest User" userId="562e23f453436962" providerId="Windows Live" clId="Web-{122C9B0C-40EF-414F-81CF-624D12BA95A3}" dt="2020-05-01T17:34:28.010" v="0" actId="20577"/>
          <ac:spMkLst>
            <pc:docMk/>
            <pc:sldMk cId="0" sldId="371"/>
            <ac:spMk id="6" creationId="{77E29077-58FF-4873-B540-EB77BD15EEF4}"/>
          </ac:spMkLst>
        </pc:spChg>
        <pc:spChg chg="mod">
          <ac:chgData name="Guest User" userId="562e23f453436962" providerId="Windows Live" clId="Web-{122C9B0C-40EF-414F-81CF-624D12BA95A3}" dt="2020-05-01T17:34:37.776" v="4" actId="20577"/>
          <ac:spMkLst>
            <pc:docMk/>
            <pc:sldMk cId="0" sldId="371"/>
            <ac:spMk id="7" creationId="{433EBDAD-B07C-49DD-829C-30BED80BC824}"/>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7" dt="2020-04-30T09:47:26.409" idx="1">
    <p:pos x="10" y="10"/>
    <p:text>DCM Z1 Appendix 1: modifier pour le nom du document traduit, lorsque ce sera fait.
</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5" dt="2020-05-04T17:00:51.868" idx="66">
    <p:pos x="10" y="10"/>
    <p:text>Enlevé $n na dans les 451.</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0-03-26T09:59:32.020" idx="24">
    <p:pos x="6763" y="646"/>
    <p:text>Est-ce que c'est la bonne forme, en français? </p:text>
  </p:cm>
  <p:cm authorId="4" dt="2020-04-06T06:56:36.406" idx="4">
    <p:pos x="6763" y="742"/>
    <p:text>Sinon J,ai mis l'image alternative dans le diapo suivant : à remplacer
</p:text>
    <p:extLst>
      <p:ext uri="{C676402C-5697-4E1C-873F-D02D1690AC5C}">
        <p15:threadingInfo xmlns:p15="http://schemas.microsoft.com/office/powerpoint/2012/main" timeZoneBias="420">
          <p15:parentCm authorId="2" idx="24"/>
        </p15:threadingInfo>
      </p:ext>
    </p:extLst>
  </p:cm>
  <p:cm authorId="5" dt="2020-04-16T14:48:41.843" idx="20">
    <p:pos x="6763" y="782"/>
    <p:text>BAC va étudier et se prononcer.</p:text>
    <p:extLst>
      <p:ext uri="{C676402C-5697-4E1C-873F-D02D1690AC5C}">
        <p15:threadingInfo xmlns:p15="http://schemas.microsoft.com/office/powerpoint/2012/main" timeZoneBias="240">
          <p15:parentCm authorId="2" idx="24"/>
        </p15:threadingInfo>
      </p:ext>
    </p:extLst>
  </p:cm>
  <p:cm authorId="5" dt="2020-04-24T15:14:04.842" idx="27">
    <p:pos x="6763" y="918"/>
    <p:text>Comme BAC ne s'est pas prononcé, conserver tel quel puisque le nom est établi de cette façon dans Canadiana.</p:text>
    <p:extLst>
      <p:ext uri="{C676402C-5697-4E1C-873F-D02D1690AC5C}">
        <p15:threadingInfo xmlns:p15="http://schemas.microsoft.com/office/powerpoint/2012/main" timeZoneBias="240">
          <p15:parentCm authorId="2" idx="24"/>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5" dt="2020-04-26T20:33:55.198" idx="59">
    <p:pos x="10" y="10"/>
    <p:text>Nom privilégié en français est Porto Alexandre. Comme aucune source en français n'est disponible, la forme trouvée dans Wikpédia en portugais a été choisie.</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5" dt="2020-04-26T20:32:56.406" idx="58">
    <p:pos x="10" y="10"/>
    <p:text>Nom privilégié en français est Tomboa, d'après la seule source en français trouvée (Wikipédia).</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0-05-04T17:09:21.214" idx="67">
    <p:pos x="10" y="10"/>
    <p:text>Corrigé ponctuation dans la 670</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20-04-30T09:50:27.426" idx="2">
    <p:pos x="10" y="10"/>
    <p:text>Modifier le 2e indicateur du 610 pour 6
</p:text>
    <p:extLst>
      <p:ext uri="{C676402C-5697-4E1C-873F-D02D1690AC5C}">
        <p15:threadingInfo xmlns:p15="http://schemas.microsoft.com/office/powerpoint/2012/main" timeZoneBias="420"/>
      </p:ext>
    </p:extLst>
  </p:cm>
  <p:cm authorId="6" dt="2020-05-01T05:26:39.767" idx="20">
    <p:pos x="10" y="146"/>
    <p:text>Et /fre dans les 3XX; et les bons codes en 040 : NLC
</p:text>
    <p:extLst>
      <p:ext uri="{C676402C-5697-4E1C-873F-D02D1690AC5C}">
        <p15:threadingInfo xmlns:p15="http://schemas.microsoft.com/office/powerpoint/2012/main" timeZoneBias="420">
          <p15:parentCm authorId="7" idx="2"/>
        </p15:threadingInfo>
      </p:ext>
    </p:extLst>
  </p:cm>
  <p:cm authorId="6" dt="2020-05-01T12:14:16.367" idx="22">
    <p:pos x="10" y="106"/>
    <p:text>c'est fait
</p:text>
    <p:extLst>
      <p:ext uri="{C676402C-5697-4E1C-873F-D02D1690AC5C}">
        <p15:threadingInfo xmlns:p15="http://schemas.microsoft.com/office/powerpoint/2012/main" timeZoneBias="420">
          <p15:parentCm authorId="7" idx="2"/>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0-04-26T11:20:34.715" idx="39">
    <p:pos x="10" y="10"/>
    <p:text>Remplacé l'exemple d'Iqaluit par Ukraine car les caractères inuit ne sont pas permis dans le fichier LC/NACO.</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6" dt="2020-05-01T15:33:38.136" idx="23">
    <p:pos x="97" y="-22"/>
    <p:text>Je sais que c'est autre chose, mais l'écriture en haut en gauche de la saisie fait un peu curieux; moyen de le masquer?</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5" dt="2020-05-04T17:43:15.837" idx="70">
    <p:pos x="10" y="10"/>
    <p:text>Corrigé les 046 $s et $t pour $q et $r</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5" dt="2020-05-04T17:14:50.762" idx="68">
    <p:pos x="5458" y="2395"/>
    <p:text>Changé les noms des positions de la 008.</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5" dt="2020-04-26T11:41:46.807" idx="40">
    <p:pos x="6646" y="670"/>
    <p:text>Remplacé l'exemple par celui du Nunavut</p:text>
    <p:extLst>
      <p:ext uri="{C676402C-5697-4E1C-873F-D02D1690AC5C}">
        <p15:threadingInfo xmlns:p15="http://schemas.microsoft.com/office/powerpoint/2012/main" timeZoneBias="240"/>
      </p:ext>
    </p:extLst>
  </p:cm>
  <p:cm authorId="6" dt="2020-05-01T05:34:19.192" idx="21">
    <p:pos x="6646" y="806"/>
    <p:text>Je supprimerais la 751
</p:text>
    <p:extLst>
      <p:ext uri="{C676402C-5697-4E1C-873F-D02D1690AC5C}">
        <p15:threadingInfo xmlns:p15="http://schemas.microsoft.com/office/powerpoint/2012/main" timeZoneBias="420">
          <p15:parentCm authorId="5" idx="40"/>
        </p15:threadingInfo>
      </p:ext>
    </p:extLst>
  </p:cm>
  <p:cm authorId="5" dt="2020-05-04T16:40:33.900" idx="65">
    <p:pos x="6646" y="942"/>
    <p:text>Fait.</p:text>
    <p:extLst>
      <p:ext uri="{C676402C-5697-4E1C-873F-D02D1690AC5C}">
        <p15:threadingInfo xmlns:p15="http://schemas.microsoft.com/office/powerpoint/2012/main" timeZoneBias="240">
          <p15:parentCm authorId="5" idx="40"/>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5" dt="2020-05-04T17:34:51.553" idx="69">
    <p:pos x="6858" y="608"/>
    <p:text>Corriger la 046 $s pourr $q.</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57156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loc.gov/aba/pcc/scs/RD-Request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rcan.gc.ca/earth-sciences/geography/place-names/search/917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loc.gov/aba/pcc/nac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(Date of slide or last update given at the top of the notes for each slide)</a:t>
            </a:r>
          </a:p>
        </p:txBody>
      </p:sp>
      <p:sp>
        <p:nvSpPr>
          <p:cNvPr id="87" name="Shape 87"/>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Atelier de formation</a:t>
            </a:r>
            <a:endParaRPr sz="12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Module 4 - collectivités</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an embassy as creator, another type of body that is recorded subordinately:</a:t>
            </a:r>
          </a:p>
          <a:p>
            <a:pPr eaLnBrk="1" hangingPunct="1">
              <a:spcBef>
                <a:spcPct val="0"/>
              </a:spcBef>
            </a:pPr>
            <a:endParaRPr lang="en-US"/>
          </a:p>
          <a:p>
            <a:pPr eaLnBrk="1" hangingPunct="1">
              <a:spcBef>
                <a:spcPct val="0"/>
              </a:spcBef>
            </a:pPr>
            <a:r>
              <a:rPr lang="en-US"/>
              <a:t>110 1_ United States. $b Embassy (Greece)</a:t>
            </a:r>
          </a:p>
          <a:p>
            <a:pPr eaLnBrk="1" hangingPunct="1">
              <a:spcBef>
                <a:spcPct val="0"/>
              </a:spcBef>
            </a:pPr>
            <a:endParaRPr lang="en-US"/>
          </a:p>
          <a:p>
            <a:pPr eaLnBrk="1" hangingPunct="1">
              <a:spcBef>
                <a:spcPct val="0"/>
              </a:spcBef>
            </a:pPr>
            <a:r>
              <a:rPr lang="en-US"/>
              <a:t>Statement of responsibility reads: “Prepared by American Embassy Athens”</a:t>
            </a:r>
          </a:p>
          <a:p>
            <a:pPr eaLnBrk="1" hangingPunct="1">
              <a:spcBef>
                <a:spcPct val="0"/>
              </a:spcBef>
            </a:pPr>
            <a:endParaRPr lang="en-US"/>
          </a:p>
          <a:p>
            <a:pPr eaLnBrk="1" hangingPunct="1">
              <a:spcBef>
                <a:spcPct val="0"/>
              </a:spcBef>
            </a:pPr>
            <a:r>
              <a:rPr lang="en-US"/>
              <a:t>[Source: </a:t>
            </a:r>
            <a:r>
              <a:rPr lang="en-US" err="1"/>
              <a:t>HathiTrust</a:t>
            </a:r>
            <a:r>
              <a:rPr lang="en-US"/>
              <a:t>: http://babel.hathitrust.org/cgi/pt?id=umn.31951d002879490]</a:t>
            </a:r>
          </a:p>
          <a:p>
            <a:pPr eaLnBrk="1" hangingPunct="1">
              <a:spcBef>
                <a:spcPct val="0"/>
              </a:spcBef>
            </a:pPr>
            <a:endParaRPr lang="en-US"/>
          </a:p>
        </p:txBody>
      </p:sp>
      <p:sp>
        <p:nvSpPr>
          <p:cNvPr id="34819" name="Slide Number Placeholder 3"/>
          <p:cNvSpPr>
            <a:spLocks noGrp="1"/>
          </p:cNvSpPr>
          <p:nvPr>
            <p:ph type="sldNum" sz="quarter" idx="5"/>
          </p:nvPr>
        </p:nvSpPr>
        <p:spPr>
          <a:noFill/>
        </p:spPr>
        <p:txBody>
          <a:bodyPr/>
          <a:lstStyle/>
          <a:p>
            <a:pPr defTabSz="922338"/>
            <a:fld id="{B035BD1E-A85B-444B-B077-099BEB323188}" type="slidenum">
              <a:rPr lang="en-US" smtClean="0"/>
              <a:pPr defTabSz="922338"/>
              <a:t>10</a:t>
            </a:fld>
            <a:endParaRPr lang="en-US"/>
          </a:p>
        </p:txBody>
      </p:sp>
    </p:spTree>
    <p:extLst>
      <p:ext uri="{BB962C8B-B14F-4D97-AF65-F5344CB8AC3E}">
        <p14:creationId xmlns:p14="http://schemas.microsoft.com/office/powerpoint/2010/main" val="23646134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Summary example: This slide illustrates a number of different kinds of variant names that have been recorded in the authority record for the neighborhood South of Market in San Francisco.  </a:t>
            </a:r>
          </a:p>
          <a:p>
            <a:pPr eaLnBrk="1" hangingPunct="1">
              <a:spcBef>
                <a:spcPct val="0"/>
              </a:spcBef>
            </a:pPr>
            <a:endParaRPr lang="en-US"/>
          </a:p>
          <a:p>
            <a:pPr eaLnBrk="1" hangingPunct="1">
              <a:spcBef>
                <a:spcPct val="0"/>
              </a:spcBef>
            </a:pPr>
            <a:r>
              <a:rPr lang="en-US"/>
              <a:t>Reminder: Places within cities cannot be used as geographic subdivisions, so including a 667 SUBJECT USAGE note would be helpful to other catalogers.</a:t>
            </a:r>
          </a:p>
          <a:p>
            <a:pPr marL="0" lvl="0" indent="0">
              <a:spcBef>
                <a:spcPts val="0"/>
              </a:spcBef>
              <a:spcAft>
                <a:spcPts val="0"/>
              </a:spcAft>
              <a:buNone/>
            </a:pPr>
            <a:endParaRPr/>
          </a:p>
        </p:txBody>
      </p:sp>
      <p:sp>
        <p:nvSpPr>
          <p:cNvPr id="1099" name="Shape 10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 14, 2016</a:t>
            </a:r>
          </a:p>
          <a:p>
            <a:pPr eaLnBrk="1" hangingPunct="1">
              <a:spcBef>
                <a:spcPct val="0"/>
              </a:spcBef>
            </a:pPr>
            <a:endParaRPr lang="en-US"/>
          </a:p>
          <a:p>
            <a:pPr eaLnBrk="1" hangingPunct="1">
              <a:spcBef>
                <a:spcPct val="0"/>
              </a:spcBef>
            </a:pPr>
            <a:r>
              <a:rPr lang="en-US"/>
              <a:t>LC-PCC PS for 16.4.2</a:t>
            </a:r>
          </a:p>
          <a:p>
            <a:pPr eaLnBrk="1" hangingPunct="1">
              <a:spcBef>
                <a:spcPct val="0"/>
              </a:spcBef>
            </a:pPr>
            <a:endParaRPr lang="en-US"/>
          </a:p>
          <a:p>
            <a:pPr eaLnBrk="1" hangingPunct="1">
              <a:spcBef>
                <a:spcPct val="0"/>
              </a:spcBef>
            </a:pPr>
            <a:r>
              <a:rPr lang="en-US" b="1"/>
              <a:t>Choice of Larger Place</a:t>
            </a:r>
          </a:p>
          <a:p>
            <a:pPr eaLnBrk="1" hangingPunct="1">
              <a:spcBef>
                <a:spcPct val="0"/>
              </a:spcBef>
            </a:pPr>
            <a:r>
              <a:rPr lang="en-US" i="1"/>
              <a:t>LC practice/PCC practice:</a:t>
            </a:r>
            <a:r>
              <a:rPr lang="en-US"/>
              <a:t> When adding the name of a larger place as a qualifier, use the current name of the larger place (see RDA 16.2.2.9-RDA 16.2.2.12), and apply Appendix B.11, as applicable. If the smaller place existed when the larger place had an earlier name, and the name in the resource pertains to the earlier period, consider recording a variant access point from the form that shows the earlier name of the larger place if the qualifier is appropriate for the smaller place.</a:t>
            </a:r>
          </a:p>
          <a:p>
            <a:pPr eaLnBrk="1" hangingPunct="1">
              <a:spcBef>
                <a:spcPct val="0"/>
              </a:spcBef>
            </a:pPr>
            <a:r>
              <a:rPr lang="en-US"/>
              <a:t>  </a:t>
            </a:r>
          </a:p>
          <a:p>
            <a:pPr eaLnBrk="1" hangingPunct="1">
              <a:spcBef>
                <a:spcPct val="0"/>
              </a:spcBef>
            </a:pPr>
            <a:r>
              <a:rPr lang="en-US" b="1"/>
              <a:t>EXAMPLE</a:t>
            </a:r>
          </a:p>
          <a:p>
            <a:pPr eaLnBrk="1" hangingPunct="1">
              <a:spcBef>
                <a:spcPct val="0"/>
              </a:spcBef>
            </a:pPr>
            <a:endParaRPr lang="en-US"/>
          </a:p>
          <a:p>
            <a:pPr eaLnBrk="1" hangingPunct="1">
              <a:spcBef>
                <a:spcPct val="0"/>
              </a:spcBef>
            </a:pPr>
            <a:r>
              <a:rPr lang="en-US"/>
              <a:t>151 ## $a Minsk (Belarus) </a:t>
            </a:r>
          </a:p>
          <a:p>
            <a:pPr eaLnBrk="1" hangingPunct="1">
              <a:spcBef>
                <a:spcPct val="0"/>
              </a:spcBef>
            </a:pPr>
            <a:r>
              <a:rPr lang="en-US"/>
              <a:t>451 ## $w </a:t>
            </a:r>
            <a:r>
              <a:rPr lang="en-US" err="1"/>
              <a:t>nne</a:t>
            </a:r>
            <a:r>
              <a:rPr lang="en-US"/>
              <a:t> $a Minsk (Byelorussian S.S.R.) </a:t>
            </a:r>
          </a:p>
          <a:p>
            <a:pPr eaLnBrk="1" hangingPunct="1">
              <a:spcBef>
                <a:spcPct val="0"/>
              </a:spcBef>
            </a:pPr>
            <a:r>
              <a:rPr lang="en-US"/>
              <a:t>Variant access point that was previously used as authorized form. Byelorussian S.S.R. became Belarus</a:t>
            </a:r>
          </a:p>
          <a:p>
            <a:pPr eaLnBrk="1" hangingPunct="1">
              <a:spcBef>
                <a:spcPct val="0"/>
              </a:spcBef>
            </a:pPr>
            <a:endParaRPr lang="en-US"/>
          </a:p>
          <a:p>
            <a:pPr eaLnBrk="1" hangingPunct="1">
              <a:spcBef>
                <a:spcPct val="0"/>
              </a:spcBef>
            </a:pPr>
            <a:r>
              <a:rPr lang="en-US"/>
              <a:t>151 ## $a Torit (South Sudan) </a:t>
            </a:r>
          </a:p>
          <a:p>
            <a:pPr eaLnBrk="1" hangingPunct="1">
              <a:spcBef>
                <a:spcPct val="0"/>
              </a:spcBef>
            </a:pPr>
            <a:r>
              <a:rPr lang="en-US"/>
              <a:t>451 ## $w </a:t>
            </a:r>
            <a:r>
              <a:rPr lang="en-US" err="1"/>
              <a:t>nne</a:t>
            </a:r>
            <a:r>
              <a:rPr lang="en-US"/>
              <a:t> $a Torit (Sudan) </a:t>
            </a:r>
          </a:p>
          <a:p>
            <a:pPr eaLnBrk="1" hangingPunct="1">
              <a:spcBef>
                <a:spcPct val="0"/>
              </a:spcBef>
            </a:pPr>
            <a:r>
              <a:rPr lang="en-US"/>
              <a:t>Variant access point that was previously used as authorized form. Torit became part of the new country South Sudan</a:t>
            </a:r>
          </a:p>
          <a:p>
            <a:pPr eaLnBrk="1" hangingPunct="1">
              <a:spcBef>
                <a:spcPct val="0"/>
              </a:spcBef>
            </a:pPr>
            <a:endParaRPr lang="en-US"/>
          </a:p>
          <a:p>
            <a:pPr eaLnBrk="1" hangingPunct="1">
              <a:spcBef>
                <a:spcPct val="0"/>
              </a:spcBef>
            </a:pPr>
            <a:r>
              <a:rPr lang="en-US"/>
              <a:t>151 ## $a Charles Town (W. Va.) </a:t>
            </a:r>
          </a:p>
          <a:p>
            <a:pPr eaLnBrk="1" hangingPunct="1">
              <a:spcBef>
                <a:spcPct val="0"/>
              </a:spcBef>
            </a:pPr>
            <a:r>
              <a:rPr lang="en-US"/>
              <a:t>451 ## $a Charles Town (Va.) </a:t>
            </a:r>
          </a:p>
          <a:p>
            <a:pPr eaLnBrk="1" hangingPunct="1">
              <a:spcBef>
                <a:spcPct val="0"/>
              </a:spcBef>
            </a:pPr>
            <a:r>
              <a:rPr lang="en-US"/>
              <a:t>Variant access point that was not previously used as authorized form</a:t>
            </a:r>
          </a:p>
          <a:p>
            <a:pPr eaLnBrk="1" hangingPunct="1">
              <a:spcBef>
                <a:spcPct val="0"/>
              </a:spcBef>
            </a:pPr>
            <a:endParaRPr lang="en-US"/>
          </a:p>
          <a:p>
            <a:pPr eaLnBrk="1" hangingPunct="1">
              <a:spcBef>
                <a:spcPct val="0"/>
              </a:spcBef>
            </a:pPr>
            <a:r>
              <a:rPr lang="en-US"/>
              <a:t>151 ## $a Ballard (Seattle, Wash.) </a:t>
            </a:r>
          </a:p>
          <a:p>
            <a:pPr eaLnBrk="1" hangingPunct="1">
              <a:spcBef>
                <a:spcPct val="0"/>
              </a:spcBef>
            </a:pPr>
            <a:r>
              <a:rPr lang="en-US"/>
              <a:t>451 ## $a Ballard (Wash.) </a:t>
            </a:r>
          </a:p>
          <a:p>
            <a:pPr eaLnBrk="1" hangingPunct="1">
              <a:spcBef>
                <a:spcPct val="0"/>
              </a:spcBef>
            </a:pPr>
            <a:r>
              <a:rPr lang="en-US"/>
              <a:t>Variant access point that was not previously used as authorized form. The city Ballard became a city section of Seattle</a:t>
            </a:r>
          </a:p>
          <a:p>
            <a:pPr eaLnBrk="1" hangingPunct="1">
              <a:spcBef>
                <a:spcPct val="0"/>
              </a:spcBef>
            </a:pPr>
            <a:endParaRPr lang="en-US"/>
          </a:p>
          <a:p>
            <a:pPr marL="0" lvl="0" indent="0">
              <a:spcBef>
                <a:spcPts val="0"/>
              </a:spcBef>
              <a:spcAft>
                <a:spcPts val="0"/>
              </a:spcAft>
              <a:buNone/>
            </a:pPr>
            <a:endParaRPr/>
          </a:p>
        </p:txBody>
      </p:sp>
      <p:sp>
        <p:nvSpPr>
          <p:cNvPr id="1112" name="Shape 11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a:t>
            </a:r>
            <a:r>
              <a:rPr lang="en-US" baseline="0"/>
              <a:t>: September 17, 2018</a:t>
            </a:r>
            <a:endParaRPr lang="en-US"/>
          </a:p>
          <a:p>
            <a:pPr eaLnBrk="1" hangingPunct="1">
              <a:spcBef>
                <a:spcPct val="0"/>
              </a:spcBef>
            </a:pPr>
            <a:r>
              <a:rPr lang="en-US"/>
              <a:t>Slide illustrates the situation where there is already an established access point for a place, and the name of the larger place in which the smaller place is located changes.  This can happen with mergers and splits (e.g., Prague, Czechoslovakia becomes Prague, Czech Republic) or simply when a larger jurisdiction changes its name (example in this slide; another example is Kinshasa, Zaire becomes Kinshasa, Congo).  In this case, the qualifier in the 151 and 451s is changed to the current name for the larger place, and a 451 is made for the previously authorized access point for the place.  Don’t forget also to change the 781 field if it is in the record!</a:t>
            </a:r>
          </a:p>
          <a:p>
            <a:pPr marL="0" lvl="0" indent="0">
              <a:spcBef>
                <a:spcPts val="0"/>
              </a:spcBef>
              <a:spcAft>
                <a:spcPts val="0"/>
              </a:spcAft>
              <a:buNone/>
            </a:pPr>
            <a:endParaRPr/>
          </a:p>
        </p:txBody>
      </p:sp>
      <p:sp>
        <p:nvSpPr>
          <p:cNvPr id="1122" name="Shape 1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Shape 113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 14, 2016 (and moved slide position)</a:t>
            </a:r>
          </a:p>
          <a:p>
            <a:pPr eaLnBrk="1" hangingPunct="1">
              <a:spcBef>
                <a:spcPct val="0"/>
              </a:spcBef>
            </a:pPr>
            <a:endParaRPr lang="en-US"/>
          </a:p>
          <a:p>
            <a:pPr eaLnBrk="1" hangingPunct="1">
              <a:spcBef>
                <a:spcPct val="0"/>
              </a:spcBef>
            </a:pPr>
            <a:r>
              <a:rPr lang="en-US"/>
              <a:t>Ballard example from LC-PCC PS for 16.4.2. </a:t>
            </a:r>
          </a:p>
          <a:p>
            <a:pPr eaLnBrk="1" hangingPunct="1">
              <a:spcBef>
                <a:spcPct val="0"/>
              </a:spcBef>
            </a:pPr>
            <a:endParaRPr lang="en-US"/>
          </a:p>
          <a:p>
            <a:pPr eaLnBrk="1" hangingPunct="1">
              <a:spcBef>
                <a:spcPct val="0"/>
              </a:spcBef>
            </a:pPr>
            <a:r>
              <a:rPr lang="en-US"/>
              <a:t>Note: Rule for qualifier is in LC-PCC PS for 16.2.2.14:</a:t>
            </a:r>
          </a:p>
          <a:p>
            <a:pPr eaLnBrk="1" hangingPunct="1">
              <a:spcBef>
                <a:spcPct val="0"/>
              </a:spcBef>
            </a:pPr>
            <a:endParaRPr lang="en-US"/>
          </a:p>
          <a:p>
            <a:pPr eaLnBrk="1" hangingPunct="1">
              <a:spcBef>
                <a:spcPct val="0"/>
              </a:spcBef>
            </a:pPr>
            <a:r>
              <a:rPr lang="en-US" i="1"/>
              <a:t>LC practice/PCC practice: </a:t>
            </a:r>
            <a:r>
              <a:rPr lang="en-US"/>
              <a:t>For places within cities, add the city in parentheses. </a:t>
            </a:r>
            <a:r>
              <a:rPr lang="en-US" b="1"/>
              <a:t>Use the access point reflecting its current status for the entire period of the place within the city’s existence, including any earlier independent existence it may have had, </a:t>
            </a:r>
            <a:r>
              <a:rPr lang="en-US" b="1" i="1"/>
              <a:t>provided the name remains constant</a:t>
            </a:r>
            <a:r>
              <a:rPr lang="en-US" b="1"/>
              <a:t>. </a:t>
            </a:r>
            <a:r>
              <a:rPr lang="en-US"/>
              <a:t>Consider making a variant access point from the name of the place within the city as a subheading of the name of the city.</a:t>
            </a:r>
          </a:p>
          <a:p>
            <a:pPr eaLnBrk="1" hangingPunct="1">
              <a:spcBef>
                <a:spcPct val="0"/>
              </a:spcBef>
            </a:pPr>
            <a:endParaRPr lang="en-US"/>
          </a:p>
          <a:p>
            <a:pPr eaLnBrk="1" hangingPunct="1">
              <a:spcBef>
                <a:spcPct val="0"/>
              </a:spcBef>
            </a:pPr>
            <a:r>
              <a:rPr lang="en-US"/>
              <a:t>Based on this policy statement, Ballard (Seattle, Wash.) is used as the access point for both the current section/neighborhood of Seattle as well as for the place when it was a separate city prior to annexation by Seattle (1890-1907).</a:t>
            </a:r>
          </a:p>
          <a:p>
            <a:pPr eaLnBrk="1" hangingPunct="1">
              <a:spcBef>
                <a:spcPct val="0"/>
              </a:spcBef>
            </a:pPr>
            <a:endParaRPr lang="en-US"/>
          </a:p>
          <a:p>
            <a:pPr eaLnBrk="1" hangingPunct="1">
              <a:spcBef>
                <a:spcPct val="0"/>
              </a:spcBef>
            </a:pPr>
            <a:r>
              <a:rPr lang="en-US"/>
              <a:t>However, if the place within the city once had an independent existence but changed its name when it was absorbed into the larger place, create an authorized access point for each name.</a:t>
            </a:r>
          </a:p>
          <a:p>
            <a:pPr eaLnBrk="1" hangingPunct="1">
              <a:spcBef>
                <a:spcPct val="0"/>
              </a:spcBef>
            </a:pPr>
            <a:endParaRPr lang="en-US"/>
          </a:p>
          <a:p>
            <a:pPr eaLnBrk="1" hangingPunct="1">
              <a:spcBef>
                <a:spcPct val="0"/>
              </a:spcBef>
            </a:pPr>
            <a:r>
              <a:rPr lang="en-US"/>
              <a:t>EXAMPLE</a:t>
            </a:r>
          </a:p>
          <a:p>
            <a:pPr eaLnBrk="1" hangingPunct="1">
              <a:spcBef>
                <a:spcPct val="0"/>
              </a:spcBef>
            </a:pPr>
            <a:r>
              <a:rPr lang="en-US"/>
              <a:t>For resources issued before 1975:</a:t>
            </a:r>
          </a:p>
          <a:p>
            <a:pPr eaLnBrk="1" hangingPunct="1">
              <a:spcBef>
                <a:spcPct val="0"/>
              </a:spcBef>
            </a:pPr>
            <a:r>
              <a:rPr lang="en-US"/>
              <a:t>151     </a:t>
            </a:r>
            <a:r>
              <a:rPr lang="en-US" err="1"/>
              <a:t>Endersbach</a:t>
            </a:r>
            <a:r>
              <a:rPr lang="en-US"/>
              <a:t> (Germany) </a:t>
            </a:r>
          </a:p>
          <a:p>
            <a:pPr eaLnBrk="1" hangingPunct="1">
              <a:spcBef>
                <a:spcPct val="0"/>
              </a:spcBef>
            </a:pPr>
            <a:endParaRPr lang="en-US"/>
          </a:p>
          <a:p>
            <a:pPr eaLnBrk="1" hangingPunct="1">
              <a:spcBef>
                <a:spcPct val="0"/>
              </a:spcBef>
            </a:pPr>
            <a:r>
              <a:rPr lang="en-US"/>
              <a:t>For resources issued after 1974:</a:t>
            </a:r>
          </a:p>
          <a:p>
            <a:pPr eaLnBrk="1" hangingPunct="1">
              <a:spcBef>
                <a:spcPct val="0"/>
              </a:spcBef>
            </a:pPr>
            <a:r>
              <a:rPr lang="en-US"/>
              <a:t>151     </a:t>
            </a:r>
            <a:r>
              <a:rPr lang="en-US" err="1"/>
              <a:t>Weinstadt-Endersbach</a:t>
            </a:r>
            <a:r>
              <a:rPr lang="en-US"/>
              <a:t> (</a:t>
            </a:r>
            <a:r>
              <a:rPr lang="en-US" err="1"/>
              <a:t>Weinstadt</a:t>
            </a:r>
            <a:r>
              <a:rPr lang="en-US"/>
              <a:t>, Germany)</a:t>
            </a:r>
          </a:p>
          <a:p>
            <a:pPr eaLnBrk="1" hangingPunct="1">
              <a:spcBef>
                <a:spcPct val="0"/>
              </a:spcBef>
            </a:pPr>
            <a:r>
              <a:rPr lang="en-US"/>
              <a:t>410 1_ </a:t>
            </a:r>
            <a:r>
              <a:rPr lang="en-US" err="1"/>
              <a:t>Weinstadt</a:t>
            </a:r>
            <a:r>
              <a:rPr lang="en-US"/>
              <a:t> (Germany). $b </a:t>
            </a:r>
            <a:r>
              <a:rPr lang="en-US" err="1"/>
              <a:t>Weinstadt-Endersbach</a:t>
            </a:r>
            <a:endParaRPr lang="en-US"/>
          </a:p>
          <a:p>
            <a:pPr marL="0" lvl="0" indent="0">
              <a:spcBef>
                <a:spcPts val="0"/>
              </a:spcBef>
              <a:spcAft>
                <a:spcPts val="0"/>
              </a:spcAft>
              <a:buNone/>
            </a:pPr>
            <a:endParaRPr/>
          </a:p>
        </p:txBody>
      </p:sp>
      <p:sp>
        <p:nvSpPr>
          <p:cNvPr id="1132" name="Shape 1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Shape 114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September 17, 2018</a:t>
            </a:r>
          </a:p>
          <a:p>
            <a:pPr eaLnBrk="1" hangingPunct="1">
              <a:spcBef>
                <a:spcPct val="0"/>
              </a:spcBef>
            </a:pPr>
            <a:r>
              <a:rPr lang="en-US"/>
              <a:t>This practice means that you could have a somewhat unusual situation where a subordinate body for the period where the place had an independent existence, would be entered under the access point for the current city section:</a:t>
            </a:r>
          </a:p>
          <a:p>
            <a:pPr eaLnBrk="1" hangingPunct="1">
              <a:spcBef>
                <a:spcPct val="0"/>
              </a:spcBef>
            </a:pPr>
            <a:endParaRPr lang="en-US"/>
          </a:p>
          <a:p>
            <a:pPr eaLnBrk="1" hangingPunct="1">
              <a:spcBef>
                <a:spcPct val="0"/>
              </a:spcBef>
            </a:pPr>
            <a:r>
              <a:rPr lang="en-US"/>
              <a:t>110 1_ Ballard (Seattle, Wash.). $b City Council</a:t>
            </a:r>
          </a:p>
          <a:p>
            <a:pPr eaLnBrk="1" hangingPunct="1">
              <a:spcBef>
                <a:spcPct val="0"/>
              </a:spcBef>
            </a:pPr>
            <a:endParaRPr lang="en-US"/>
          </a:p>
          <a:p>
            <a:pPr eaLnBrk="1" hangingPunct="1">
              <a:spcBef>
                <a:spcPct val="0"/>
              </a:spcBef>
            </a:pPr>
            <a:r>
              <a:rPr lang="en-US"/>
              <a:t>110 1_ Ballard (Seattle, Wash.). $b Fire Department</a:t>
            </a:r>
          </a:p>
          <a:p>
            <a:pPr marL="0" lvl="0" indent="0">
              <a:spcBef>
                <a:spcPts val="0"/>
              </a:spcBef>
              <a:spcAft>
                <a:spcPts val="0"/>
              </a:spcAft>
              <a:buNone/>
            </a:pPr>
            <a:endParaRPr/>
          </a:p>
        </p:txBody>
      </p:sp>
      <p:sp>
        <p:nvSpPr>
          <p:cNvPr id="1142" name="Shape 11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Shape 115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LC-PCC PS for 16.4.2</a:t>
            </a:r>
          </a:p>
          <a:p>
            <a:pPr eaLnBrk="1" hangingPunct="1">
              <a:spcBef>
                <a:spcPct val="0"/>
              </a:spcBef>
            </a:pPr>
            <a:endParaRPr lang="en-US"/>
          </a:p>
          <a:p>
            <a:pPr eaLnBrk="1" hangingPunct="1">
              <a:spcBef>
                <a:spcPct val="0"/>
              </a:spcBef>
            </a:pPr>
            <a:r>
              <a:rPr lang="en-US" b="1"/>
              <a:t>Military Installations</a:t>
            </a:r>
          </a:p>
          <a:p>
            <a:pPr eaLnBrk="1" hangingPunct="1">
              <a:spcBef>
                <a:spcPct val="0"/>
              </a:spcBef>
            </a:pPr>
            <a:r>
              <a:rPr lang="en-US" i="1"/>
              <a:t>LC practice/PCC practice:</a:t>
            </a:r>
            <a:r>
              <a:rPr lang="en-US"/>
              <a:t> Construct variant access points from the name as a subheading of the country that controls it and as a subheading of the military branch to which it belongs.</a:t>
            </a:r>
          </a:p>
          <a:p>
            <a:pPr eaLnBrk="1" hangingPunct="1">
              <a:spcBef>
                <a:spcPct val="0"/>
              </a:spcBef>
            </a:pPr>
            <a:r>
              <a:rPr lang="en-US"/>
              <a:t> </a:t>
            </a:r>
          </a:p>
          <a:p>
            <a:pPr eaLnBrk="1" hangingPunct="1">
              <a:spcBef>
                <a:spcPct val="0"/>
              </a:spcBef>
            </a:pPr>
            <a:r>
              <a:rPr lang="en-US" b="1"/>
              <a:t>EXAMPLE</a:t>
            </a:r>
          </a:p>
          <a:p>
            <a:pPr eaLnBrk="1" hangingPunct="1">
              <a:spcBef>
                <a:spcPct val="0"/>
              </a:spcBef>
            </a:pPr>
            <a:r>
              <a:rPr lang="en-US"/>
              <a:t>151      Fort Hood (Tex.)</a:t>
            </a:r>
          </a:p>
          <a:p>
            <a:pPr eaLnBrk="1" hangingPunct="1">
              <a:spcBef>
                <a:spcPct val="0"/>
              </a:spcBef>
            </a:pPr>
            <a:r>
              <a:rPr lang="en-US"/>
              <a:t>410 1_ United States. $b Fort Hood</a:t>
            </a:r>
          </a:p>
          <a:p>
            <a:pPr eaLnBrk="1" hangingPunct="1">
              <a:spcBef>
                <a:spcPct val="0"/>
              </a:spcBef>
            </a:pPr>
            <a:r>
              <a:rPr lang="en-US"/>
              <a:t>410 1_ United States. $b Army. $b Fort Hood</a:t>
            </a:r>
          </a:p>
          <a:p>
            <a:pPr eaLnBrk="1" hangingPunct="1">
              <a:spcBef>
                <a:spcPct val="0"/>
              </a:spcBef>
            </a:pPr>
            <a:endParaRPr lang="en-US" b="1"/>
          </a:p>
          <a:p>
            <a:pPr eaLnBrk="1" hangingPunct="1">
              <a:spcBef>
                <a:spcPct val="0"/>
              </a:spcBef>
            </a:pPr>
            <a:r>
              <a:rPr lang="en-US"/>
              <a:t>151      March Air Force Base (Calif.)</a:t>
            </a:r>
          </a:p>
          <a:p>
            <a:pPr eaLnBrk="1" hangingPunct="1">
              <a:spcBef>
                <a:spcPct val="0"/>
              </a:spcBef>
            </a:pPr>
            <a:r>
              <a:rPr lang="en-US"/>
              <a:t>410 1_ United States. $b March Air Force Base</a:t>
            </a:r>
          </a:p>
          <a:p>
            <a:pPr eaLnBrk="1" hangingPunct="1">
              <a:spcBef>
                <a:spcPct val="0"/>
              </a:spcBef>
            </a:pPr>
            <a:r>
              <a:rPr lang="en-US"/>
              <a:t>410 1_ United States. $b Air Force. $b March Air Force Base</a:t>
            </a:r>
          </a:p>
          <a:p>
            <a:pPr eaLnBrk="1" hangingPunct="1">
              <a:spcBef>
                <a:spcPct val="0"/>
              </a:spcBef>
            </a:pPr>
            <a:endParaRPr lang="en-US" b="1"/>
          </a:p>
          <a:p>
            <a:pPr eaLnBrk="1" hangingPunct="1">
              <a:spcBef>
                <a:spcPct val="0"/>
              </a:spcBef>
            </a:pPr>
            <a:r>
              <a:rPr lang="en-US"/>
              <a:t>151      Yokosuka Naval Base (Japan)</a:t>
            </a:r>
          </a:p>
          <a:p>
            <a:pPr eaLnBrk="1" hangingPunct="1">
              <a:spcBef>
                <a:spcPct val="0"/>
              </a:spcBef>
            </a:pPr>
            <a:r>
              <a:rPr lang="en-US"/>
              <a:t>410 1_ United States. $b Yokosuka Naval Base</a:t>
            </a:r>
          </a:p>
          <a:p>
            <a:pPr eaLnBrk="1" hangingPunct="1">
              <a:spcBef>
                <a:spcPct val="0"/>
              </a:spcBef>
            </a:pPr>
            <a:r>
              <a:rPr lang="en-US"/>
              <a:t>410 1_ United States. $b Navy. $b Yokosuka Naval Base</a:t>
            </a:r>
          </a:p>
          <a:p>
            <a:pPr marL="0" lvl="0" indent="0">
              <a:spcBef>
                <a:spcPts val="0"/>
              </a:spcBef>
              <a:spcAft>
                <a:spcPts val="0"/>
              </a:spcAft>
              <a:buNone/>
            </a:pPr>
            <a:endParaRPr/>
          </a:p>
        </p:txBody>
      </p:sp>
      <p:sp>
        <p:nvSpPr>
          <p:cNvPr id="1152" name="Shape 1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An example of a non-U.S. military installation authority record.</a:t>
            </a:r>
          </a:p>
          <a:p>
            <a:pPr marL="0" lvl="0" indent="0">
              <a:spcBef>
                <a:spcPts val="0"/>
              </a:spcBef>
              <a:spcAft>
                <a:spcPts val="0"/>
              </a:spcAft>
              <a:buNone/>
            </a:pPr>
            <a:endParaRPr/>
          </a:p>
        </p:txBody>
      </p:sp>
      <p:sp>
        <p:nvSpPr>
          <p:cNvPr id="1162" name="Shape 1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1171" name="Shape 1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NOTE: ANSWER SLIDES TO VARIANT NAMES EXERCISES ARE AFTER ALL THE VARIANT NAME EXERCISES</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Palms (Queens.)</a:t>
            </a:r>
          </a:p>
          <a:p>
            <a:pPr eaLnBrk="1" hangingPunct="1">
              <a:spcBef>
                <a:spcPct val="0"/>
              </a:spcBef>
            </a:pPr>
            <a:r>
              <a:rPr lang="en-US"/>
              <a:t>451  The Palms (Queens.)</a:t>
            </a:r>
          </a:p>
          <a:p>
            <a:pPr eaLnBrk="1" hangingPunct="1">
              <a:spcBef>
                <a:spcPct val="0"/>
              </a:spcBef>
            </a:pPr>
            <a:endParaRPr lang="en-US"/>
          </a:p>
          <a:p>
            <a:pPr eaLnBrk="1" hangingPunct="1">
              <a:spcBef>
                <a:spcPct val="0"/>
              </a:spcBef>
            </a:pPr>
            <a:r>
              <a:rPr lang="en-US" i="1"/>
              <a:t>Remember:</a:t>
            </a:r>
            <a:r>
              <a:rPr lang="en-US"/>
              <a:t> You must also check for conflicts for any variant forms of names that you are recording, and if there is a conflict with other places in the same larger place, you must break that conflict if possible.  Assume no conflicts in this example.</a:t>
            </a:r>
          </a:p>
          <a:p>
            <a:pPr eaLnBrk="1" hangingPunct="1">
              <a:spcBef>
                <a:spcPct val="0"/>
              </a:spcBef>
            </a:pPr>
            <a:endParaRPr lang="en-US"/>
          </a:p>
          <a:p>
            <a:pPr marL="0" lvl="0" indent="0">
              <a:spcBef>
                <a:spcPts val="0"/>
              </a:spcBef>
              <a:spcAft>
                <a:spcPts val="0"/>
              </a:spcAft>
              <a:buNone/>
            </a:pPr>
            <a:endParaRPr/>
          </a:p>
        </p:txBody>
      </p:sp>
      <p:sp>
        <p:nvSpPr>
          <p:cNvPr id="1181" name="Shape 1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La Paloma (Tex.)</a:t>
            </a:r>
          </a:p>
          <a:p>
            <a:pPr eaLnBrk="1" hangingPunct="1">
              <a:spcBef>
                <a:spcPct val="0"/>
              </a:spcBef>
            </a:pPr>
            <a:r>
              <a:rPr lang="en-US"/>
              <a:t>451  Paloma (Tex.)</a:t>
            </a:r>
          </a:p>
          <a:p>
            <a:pPr eaLnBrk="1" hangingPunct="1">
              <a:spcBef>
                <a:spcPct val="0"/>
              </a:spcBef>
            </a:pPr>
            <a:endParaRPr lang="en-US"/>
          </a:p>
          <a:p>
            <a:pPr eaLnBrk="1" hangingPunct="1">
              <a:spcBef>
                <a:spcPct val="0"/>
              </a:spcBef>
            </a:pPr>
            <a:r>
              <a:rPr lang="en-US" i="1"/>
              <a:t>Remember:</a:t>
            </a:r>
            <a:r>
              <a:rPr lang="en-US"/>
              <a:t> You must also check for conflicts for any variant forms of names that you are recording, and if there is a conflict with other places in the same larger place, you must break that conflict if possible.  Assume no conflicts in this example.</a:t>
            </a:r>
          </a:p>
          <a:p>
            <a:pPr marL="0" lvl="0" indent="0">
              <a:spcBef>
                <a:spcPts val="0"/>
              </a:spcBef>
              <a:spcAft>
                <a:spcPts val="0"/>
              </a:spcAft>
              <a:buNone/>
            </a:pPr>
            <a:endParaRPr/>
          </a:p>
        </p:txBody>
      </p:sp>
      <p:sp>
        <p:nvSpPr>
          <p:cNvPr id="1191" name="Shape 1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court rules, a form of legal work. The creator is the court, which is established as a subordinate body under the name of the California government:</a:t>
            </a:r>
          </a:p>
          <a:p>
            <a:pPr eaLnBrk="1" hangingPunct="1">
              <a:spcBef>
                <a:spcPct val="0"/>
              </a:spcBef>
            </a:pPr>
            <a:endParaRPr lang="en-US"/>
          </a:p>
          <a:p>
            <a:pPr eaLnBrk="1" hangingPunct="1">
              <a:spcBef>
                <a:spcPct val="0"/>
              </a:spcBef>
            </a:pPr>
            <a:r>
              <a:rPr lang="en-US"/>
              <a:t>110 1_ California. $b Superior Court (Los Angeles County)</a:t>
            </a:r>
          </a:p>
          <a:p>
            <a:pPr eaLnBrk="1" hangingPunct="1">
              <a:spcBef>
                <a:spcPct val="0"/>
              </a:spcBef>
            </a:pPr>
            <a:endParaRPr lang="en-US"/>
          </a:p>
          <a:p>
            <a:pPr eaLnBrk="1" hangingPunct="1">
              <a:spcBef>
                <a:spcPct val="0"/>
              </a:spcBef>
            </a:pPr>
            <a:r>
              <a:rPr lang="en-US"/>
              <a:t>[Source: Los Angeles County Bar Association website: http://www.lacba.org/Files/Main%20Folder/CourtNotices/files/LASC_Local_Rules_Effective_July_1_2011.pdf]</a:t>
            </a:r>
          </a:p>
        </p:txBody>
      </p:sp>
      <p:sp>
        <p:nvSpPr>
          <p:cNvPr id="36867" name="Slide Number Placeholder 3"/>
          <p:cNvSpPr>
            <a:spLocks noGrp="1"/>
          </p:cNvSpPr>
          <p:nvPr>
            <p:ph type="sldNum" sz="quarter" idx="5"/>
          </p:nvPr>
        </p:nvSpPr>
        <p:spPr>
          <a:noFill/>
        </p:spPr>
        <p:txBody>
          <a:bodyPr/>
          <a:lstStyle/>
          <a:p>
            <a:pPr defTabSz="922338"/>
            <a:fld id="{0D0E2DEB-F805-4061-9CFE-785C4B871EB9}" type="slidenum">
              <a:rPr lang="en-US" smtClean="0"/>
              <a:pPr defTabSz="922338"/>
              <a:t>11</a:t>
            </a:fld>
            <a:endParaRPr lang="en-US"/>
          </a:p>
        </p:txBody>
      </p:sp>
    </p:spTree>
    <p:extLst>
      <p:ext uri="{BB962C8B-B14F-4D97-AF65-F5344CB8AC3E}">
        <p14:creationId xmlns:p14="http://schemas.microsoft.com/office/powerpoint/2010/main" val="3271803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November 25, 2015</a:t>
            </a:r>
          </a:p>
          <a:p>
            <a:pPr eaLnBrk="1" hangingPunct="1">
              <a:spcBef>
                <a:spcPct val="0"/>
              </a:spcBef>
            </a:pPr>
            <a:r>
              <a:rPr lang="en-US"/>
              <a:t>ANSWERS</a:t>
            </a:r>
          </a:p>
          <a:p>
            <a:pPr eaLnBrk="1" hangingPunct="1">
              <a:spcBef>
                <a:spcPct val="0"/>
              </a:spcBef>
            </a:pPr>
            <a:endParaRPr lang="en-US"/>
          </a:p>
          <a:p>
            <a:pPr eaLnBrk="1" hangingPunct="1">
              <a:spcBef>
                <a:spcPct val="0"/>
              </a:spcBef>
            </a:pPr>
            <a:r>
              <a:rPr lang="en-US"/>
              <a:t>151   Mount Healthy (Ohio)</a:t>
            </a:r>
          </a:p>
          <a:p>
            <a:pPr eaLnBrk="1" hangingPunct="1">
              <a:spcBef>
                <a:spcPct val="0"/>
              </a:spcBef>
            </a:pPr>
            <a:r>
              <a:rPr lang="en-US"/>
              <a:t>451   Mt. Healthy (Ohio)</a:t>
            </a:r>
          </a:p>
          <a:p>
            <a:pPr eaLnBrk="1" hangingPunct="1">
              <a:spcBef>
                <a:spcPct val="0"/>
              </a:spcBef>
            </a:pPr>
            <a:r>
              <a:rPr lang="en-US"/>
              <a:t>451   City of Mt. Healthy (Ohio)</a:t>
            </a:r>
          </a:p>
          <a:p>
            <a:pPr eaLnBrk="1" hangingPunct="1">
              <a:spcBef>
                <a:spcPct val="0"/>
              </a:spcBef>
            </a:pPr>
            <a:r>
              <a:rPr lang="en-US" i="1"/>
              <a:t>451  </a:t>
            </a:r>
            <a:r>
              <a:rPr lang="en-US" i="1" baseline="0"/>
              <a:t> City of Mount Healthy (Ohio) is also a possible variant</a:t>
            </a:r>
            <a:endParaRPr lang="en-US" i="1"/>
          </a:p>
          <a:p>
            <a:pPr eaLnBrk="1" hangingPunct="1">
              <a:spcBef>
                <a:spcPct val="0"/>
              </a:spcBef>
            </a:pPr>
            <a:endParaRPr lang="en-US" i="1"/>
          </a:p>
          <a:p>
            <a:pPr eaLnBrk="1" hangingPunct="1">
              <a:spcBef>
                <a:spcPct val="0"/>
              </a:spcBef>
            </a:pPr>
            <a:r>
              <a:rPr lang="en-US"/>
              <a:t>151   Saint Louis (Missouri)</a:t>
            </a:r>
          </a:p>
          <a:p>
            <a:pPr eaLnBrk="1" hangingPunct="1">
              <a:spcBef>
                <a:spcPct val="0"/>
              </a:spcBef>
            </a:pPr>
            <a:r>
              <a:rPr lang="en-US"/>
              <a:t>451   St. Louis (Missouri)</a:t>
            </a:r>
          </a:p>
          <a:p>
            <a:pPr eaLnBrk="1" hangingPunct="1">
              <a:spcBef>
                <a:spcPct val="0"/>
              </a:spcBef>
            </a:pPr>
            <a:r>
              <a:rPr lang="en-US"/>
              <a:t>451   City of St. Louis (Missouri)</a:t>
            </a:r>
          </a:p>
          <a:p>
            <a:pPr eaLnBrk="1" hangingPunct="1">
              <a:spcBef>
                <a:spcPct val="0"/>
              </a:spcBef>
              <a:buAutoNum type="arabicPlain" startAt="451"/>
            </a:pPr>
            <a:r>
              <a:rPr lang="en-US" i="1"/>
              <a:t>City of Saint Louis (Missouri) is also a possible variant</a:t>
            </a:r>
          </a:p>
          <a:p>
            <a:pPr marL="228600" indent="0" eaLnBrk="1" hangingPunct="1">
              <a:spcBef>
                <a:spcPct val="0"/>
              </a:spcBef>
              <a:buNone/>
            </a:pPr>
            <a:r>
              <a:rPr lang="en-US" i="1"/>
              <a:t>Missouri ne </a:t>
            </a:r>
            <a:r>
              <a:rPr lang="en-US" i="1" err="1"/>
              <a:t>s’abr</a:t>
            </a:r>
            <a:r>
              <a:rPr lang="fr-CA" i="1"/>
              <a:t>è</a:t>
            </a:r>
            <a:r>
              <a:rPr lang="en-US" i="1" err="1"/>
              <a:t>ge</a:t>
            </a:r>
            <a:r>
              <a:rPr lang="en-US" i="1"/>
              <a:t> pas en </a:t>
            </a:r>
            <a:r>
              <a:rPr lang="en-US" i="1" err="1"/>
              <a:t>français</a:t>
            </a:r>
            <a:endParaRPr lang="en-US" i="1"/>
          </a:p>
          <a:p>
            <a:pPr eaLnBrk="1" hangingPunct="1">
              <a:spcBef>
                <a:spcPct val="0"/>
              </a:spcBef>
            </a:pPr>
            <a:endParaRPr lang="en-US"/>
          </a:p>
          <a:p>
            <a:pPr eaLnBrk="1" hangingPunct="1">
              <a:spcBef>
                <a:spcPct val="0"/>
              </a:spcBef>
            </a:pPr>
            <a:endParaRPr lang="en-US"/>
          </a:p>
          <a:p>
            <a:pPr marL="0" lvl="0" indent="0">
              <a:spcBef>
                <a:spcPts val="0"/>
              </a:spcBef>
              <a:spcAft>
                <a:spcPts val="0"/>
              </a:spcAft>
              <a:buNone/>
            </a:pPr>
            <a:endParaRPr/>
          </a:p>
        </p:txBody>
      </p:sp>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Preferred name for the place: Ujjain (India)</a:t>
            </a:r>
          </a:p>
          <a:p>
            <a:pPr eaLnBrk="1" hangingPunct="1">
              <a:spcBef>
                <a:spcPct val="0"/>
              </a:spcBef>
            </a:pPr>
            <a:endParaRPr lang="en-US"/>
          </a:p>
          <a:p>
            <a:pPr eaLnBrk="1" hangingPunct="1">
              <a:spcBef>
                <a:spcPct val="0"/>
              </a:spcBef>
            </a:pPr>
            <a:r>
              <a:rPr lang="en-US"/>
              <a:t>151   Ujjain (India : District)</a:t>
            </a:r>
          </a:p>
          <a:p>
            <a:pPr eaLnBrk="1" hangingPunct="1">
              <a:spcBef>
                <a:spcPct val="0"/>
              </a:spcBef>
            </a:pPr>
            <a:r>
              <a:rPr lang="en-US"/>
              <a:t>451   Ujjain District (India)</a:t>
            </a:r>
          </a:p>
          <a:p>
            <a:pPr eaLnBrk="1" hangingPunct="1">
              <a:spcBef>
                <a:spcPct val="0"/>
              </a:spcBef>
            </a:pPr>
            <a:endParaRPr lang="en-US"/>
          </a:p>
          <a:p>
            <a:pPr eaLnBrk="1" hangingPunct="1">
              <a:spcBef>
                <a:spcPct val="0"/>
              </a:spcBef>
            </a:pPr>
            <a:r>
              <a:rPr lang="en-US"/>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en-US" i="1"/>
              <a:t>other than a city or a town</a:t>
            </a:r>
            <a:r>
              <a:rPr lang="en-US"/>
              <a:t>.</a:t>
            </a:r>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539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Shape 122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a:t>
            </a:r>
            <a:r>
              <a:rPr lang="en-US" err="1"/>
              <a:t>Leslieville</a:t>
            </a:r>
            <a:r>
              <a:rPr lang="en-US"/>
              <a:t> (Toronto, Ont.)</a:t>
            </a:r>
          </a:p>
          <a:p>
            <a:pPr eaLnBrk="1" hangingPunct="1">
              <a:spcBef>
                <a:spcPct val="0"/>
              </a:spcBef>
            </a:pPr>
            <a:r>
              <a:rPr lang="en-US"/>
              <a:t>410 1_ Toronto (Ont.). $b </a:t>
            </a:r>
            <a:r>
              <a:rPr lang="en-US" err="1"/>
              <a:t>Leslieville</a:t>
            </a:r>
            <a:endParaRPr lang="en-US"/>
          </a:p>
          <a:p>
            <a:pPr eaLnBrk="1" hangingPunct="1">
              <a:spcBef>
                <a:spcPct val="0"/>
              </a:spcBef>
            </a:pPr>
            <a:endParaRPr lang="en-US"/>
          </a:p>
          <a:p>
            <a:pPr marL="0" lvl="0" indent="0">
              <a:spcBef>
                <a:spcPts val="0"/>
              </a:spcBef>
              <a:spcAft>
                <a:spcPts val="0"/>
              </a:spcAft>
              <a:buNone/>
            </a:pPr>
            <a:endParaRPr/>
          </a:p>
        </p:txBody>
      </p:sp>
      <p:sp>
        <p:nvSpPr>
          <p:cNvPr id="1221" name="Shape 1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bwMode="auto">
          <a:noFill/>
          <a:ln>
            <a:solidFill>
              <a:srgbClr val="000000"/>
            </a:solidFill>
            <a:miter lim="800000"/>
            <a:headEnd/>
            <a:tailEnd/>
          </a:ln>
        </p:spPr>
      </p:sp>
      <p:sp>
        <p:nvSpPr>
          <p:cNvPr id="239618"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endParaRPr lang="en-US"/>
          </a:p>
        </p:txBody>
      </p:sp>
      <p:sp>
        <p:nvSpPr>
          <p:cNvPr id="239619" name="Slide Number Placeholder 3"/>
          <p:cNvSpPr>
            <a:spLocks noGrp="1"/>
          </p:cNvSpPr>
          <p:nvPr>
            <p:ph type="sldNum" sz="quarter" idx="5"/>
          </p:nvPr>
        </p:nvSpPr>
        <p:spPr>
          <a:noFill/>
        </p:spPr>
        <p:txBody>
          <a:bodyPr/>
          <a:lstStyle/>
          <a:p>
            <a:pPr defTabSz="922338"/>
            <a:fld id="{6FBEBCFB-7891-4F44-B551-D7C519219E1E}" type="slidenum">
              <a:rPr lang="en-US" smtClean="0"/>
              <a:pPr defTabSz="922338"/>
              <a:t>113</a:t>
            </a:fld>
            <a:endParaRPr lang="en-US"/>
          </a:p>
        </p:txBody>
      </p:sp>
    </p:spTree>
    <p:extLst>
      <p:ext uri="{BB962C8B-B14F-4D97-AF65-F5344CB8AC3E}">
        <p14:creationId xmlns:p14="http://schemas.microsoft.com/office/powerpoint/2010/main" val="27688034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bwMode="auto">
          <a:noFill/>
          <a:ln>
            <a:solidFill>
              <a:srgbClr val="000000"/>
            </a:solidFill>
            <a:miter lim="800000"/>
            <a:headEnd/>
            <a:tailEnd/>
          </a:ln>
        </p:spPr>
      </p:sp>
      <p:sp>
        <p:nvSpPr>
          <p:cNvPr id="241666"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
        <p:nvSpPr>
          <p:cNvPr id="241667" name="Slide Number Placeholder 3"/>
          <p:cNvSpPr>
            <a:spLocks noGrp="1"/>
          </p:cNvSpPr>
          <p:nvPr>
            <p:ph type="sldNum" sz="quarter" idx="5"/>
          </p:nvPr>
        </p:nvSpPr>
        <p:spPr>
          <a:noFill/>
        </p:spPr>
        <p:txBody>
          <a:bodyPr/>
          <a:lstStyle/>
          <a:p>
            <a:pPr defTabSz="922338"/>
            <a:fld id="{7AF8DF7C-F380-4E9B-82F5-DC7D2B21D6B3}" type="slidenum">
              <a:rPr lang="en-US" smtClean="0"/>
              <a:pPr defTabSz="922338"/>
              <a:t>114</a:t>
            </a:fld>
            <a:endParaRPr lang="en-US"/>
          </a:p>
        </p:txBody>
      </p:sp>
    </p:spTree>
    <p:extLst>
      <p:ext uri="{BB962C8B-B14F-4D97-AF65-F5344CB8AC3E}">
        <p14:creationId xmlns:p14="http://schemas.microsoft.com/office/powerpoint/2010/main" val="21831097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POSSIBLE ANSWERS</a:t>
            </a:r>
          </a:p>
          <a:p>
            <a:pPr eaLnBrk="1" hangingPunct="1">
              <a:spcBef>
                <a:spcPct val="0"/>
              </a:spcBef>
            </a:pPr>
            <a:endParaRPr lang="en-US"/>
          </a:p>
          <a:p>
            <a:pPr eaLnBrk="1" hangingPunct="1">
              <a:spcBef>
                <a:spcPct val="0"/>
              </a:spcBef>
            </a:pPr>
            <a:r>
              <a:rPr lang="en-US"/>
              <a:t>151     NODO (Omaha, Nebr.)   </a:t>
            </a:r>
            <a:r>
              <a:rPr lang="en-US" i="1" err="1"/>
              <a:t>ou</a:t>
            </a:r>
            <a:r>
              <a:rPr lang="en-US"/>
              <a:t>   </a:t>
            </a:r>
            <a:r>
              <a:rPr lang="en-US" err="1"/>
              <a:t>NoDo</a:t>
            </a:r>
            <a:r>
              <a:rPr lang="en-US"/>
              <a:t> (Omaha, Nebr.)</a:t>
            </a:r>
          </a:p>
          <a:p>
            <a:pPr eaLnBrk="1" hangingPunct="1">
              <a:spcBef>
                <a:spcPct val="0"/>
              </a:spcBef>
            </a:pPr>
            <a:r>
              <a:rPr lang="en-US"/>
              <a:t>410 1_ Omaha (Nebr.). $b NODO</a:t>
            </a:r>
          </a:p>
          <a:p>
            <a:pPr eaLnBrk="1" hangingPunct="1">
              <a:spcBef>
                <a:spcPct val="0"/>
              </a:spcBef>
            </a:pPr>
            <a:r>
              <a:rPr lang="en-US"/>
              <a:t>451     North Downtown (Omaha, Nebr.)</a:t>
            </a:r>
          </a:p>
          <a:p>
            <a:pPr eaLnBrk="1" hangingPunct="1">
              <a:spcBef>
                <a:spcPct val="0"/>
              </a:spcBef>
            </a:pPr>
            <a:r>
              <a:rPr lang="en-US"/>
              <a:t>451     North Downtown Omaha (Omaha, Nebr.)</a:t>
            </a:r>
          </a:p>
          <a:p>
            <a:pPr eaLnBrk="1" hangingPunct="1">
              <a:spcBef>
                <a:spcPct val="0"/>
              </a:spcBef>
            </a:pPr>
            <a:endParaRPr lang="en-US"/>
          </a:p>
          <a:p>
            <a:pPr eaLnBrk="1" hangingPunct="1">
              <a:spcBef>
                <a:spcPct val="0"/>
              </a:spcBef>
            </a:pPr>
            <a:r>
              <a:rPr lang="en-US" i="1" err="1"/>
              <a:t>ou</a:t>
            </a:r>
            <a:endParaRPr lang="en-US" i="1"/>
          </a:p>
          <a:p>
            <a:pPr eaLnBrk="1" hangingPunct="1">
              <a:spcBef>
                <a:spcPct val="0"/>
              </a:spcBef>
            </a:pPr>
            <a:endParaRPr lang="en-US"/>
          </a:p>
          <a:p>
            <a:pPr eaLnBrk="1" hangingPunct="1">
              <a:spcBef>
                <a:spcPct val="0"/>
              </a:spcBef>
            </a:pPr>
            <a:r>
              <a:rPr lang="en-US"/>
              <a:t>151      North Downtown (Omaha, Nebr.)</a:t>
            </a:r>
          </a:p>
          <a:p>
            <a:pPr eaLnBrk="1" hangingPunct="1">
              <a:spcBef>
                <a:spcPct val="0"/>
              </a:spcBef>
            </a:pPr>
            <a:r>
              <a:rPr lang="en-US"/>
              <a:t>410 1_  Omaha (Nebr.). $b North Downtown</a:t>
            </a:r>
          </a:p>
          <a:p>
            <a:pPr eaLnBrk="1" hangingPunct="1">
              <a:spcBef>
                <a:spcPct val="0"/>
              </a:spcBef>
            </a:pPr>
            <a:r>
              <a:rPr lang="en-US"/>
              <a:t>451      NODO (Omaha, Nebr.)   </a:t>
            </a:r>
            <a:r>
              <a:rPr lang="en-US" i="1"/>
              <a:t>or</a:t>
            </a:r>
            <a:r>
              <a:rPr lang="en-US"/>
              <a:t>   </a:t>
            </a:r>
            <a:r>
              <a:rPr lang="en-US" err="1"/>
              <a:t>NoDo</a:t>
            </a:r>
            <a:r>
              <a:rPr lang="en-US"/>
              <a:t> (Omaha, Nebr.)</a:t>
            </a:r>
          </a:p>
          <a:p>
            <a:pPr eaLnBrk="1" hangingPunct="1">
              <a:spcBef>
                <a:spcPct val="0"/>
              </a:spcBef>
            </a:pPr>
            <a:r>
              <a:rPr lang="en-US"/>
              <a:t>451      North Downtown Omaha (Omaha, Nebr.)</a:t>
            </a:r>
          </a:p>
          <a:p>
            <a:pPr eaLnBrk="1" hangingPunct="1">
              <a:spcBef>
                <a:spcPct val="0"/>
              </a:spcBef>
            </a:pPr>
            <a:endParaRPr lang="en-US"/>
          </a:p>
          <a:p>
            <a:pPr eaLnBrk="1" hangingPunct="1">
              <a:spcBef>
                <a:spcPct val="0"/>
              </a:spcBef>
            </a:pPr>
            <a:r>
              <a:rPr lang="en-US"/>
              <a:t>The example illustrates that the choice of preferred and variant names is not always straightforward.  Based on the information available, a cataloger might select one form or the other, especially when no BGN-approved form of name is found.</a:t>
            </a:r>
          </a:p>
          <a:p>
            <a:pPr eaLnBrk="1" hangingPunct="1">
              <a:spcBef>
                <a:spcPct val="0"/>
              </a:spcBef>
            </a:pPr>
            <a:endParaRPr lang="en-US"/>
          </a:p>
          <a:p>
            <a:pPr eaLnBrk="1" hangingPunct="1">
              <a:spcBef>
                <a:spcPct val="0"/>
              </a:spcBef>
            </a:pPr>
            <a:endParaRPr lang="en-US"/>
          </a:p>
          <a:p>
            <a:pPr eaLnBrk="1" hangingPunct="1">
              <a:spcBef>
                <a:spcPct val="0"/>
              </a:spcBef>
            </a:pPr>
            <a:endParaRPr lang="en-US"/>
          </a:p>
          <a:p>
            <a:pPr eaLnBrk="1" hangingPunct="1">
              <a:spcBef>
                <a:spcPct val="0"/>
              </a:spcBef>
            </a:pPr>
            <a:endParaRPr lang="en-US"/>
          </a:p>
          <a:p>
            <a:pPr eaLnBrk="1" hangingPunct="1">
              <a:spcBef>
                <a:spcPct val="0"/>
              </a:spcBef>
            </a:pPr>
            <a:endParaRPr lang="en-US"/>
          </a:p>
          <a:p>
            <a:pPr marL="0" lvl="0" indent="0">
              <a:spcBef>
                <a:spcPts val="0"/>
              </a:spcBef>
              <a:spcAft>
                <a:spcPts val="0"/>
              </a:spcAft>
              <a:buNone/>
            </a:pPr>
            <a:endParaRPr/>
          </a:p>
        </p:txBody>
      </p:sp>
      <p:sp>
        <p:nvSpPr>
          <p:cNvPr id="1248" name="Shape 1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Shape 125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Palms (Queens.)</a:t>
            </a:r>
          </a:p>
          <a:p>
            <a:pPr eaLnBrk="1" hangingPunct="1">
              <a:spcBef>
                <a:spcPct val="0"/>
              </a:spcBef>
            </a:pPr>
            <a:r>
              <a:rPr lang="en-US"/>
              <a:t>451  The Palms (Queens.)</a:t>
            </a:r>
          </a:p>
          <a:p>
            <a:pPr eaLnBrk="1" hangingPunct="1">
              <a:spcBef>
                <a:spcPct val="0"/>
              </a:spcBef>
            </a:pPr>
            <a:endParaRPr lang="en-US"/>
          </a:p>
          <a:p>
            <a:pPr eaLnBrk="1" hangingPunct="1">
              <a:spcBef>
                <a:spcPct val="0"/>
              </a:spcBef>
            </a:pPr>
            <a:r>
              <a:rPr lang="en-US" i="1"/>
              <a:t>Remember:</a:t>
            </a:r>
            <a:r>
              <a:rPr lang="en-US"/>
              <a:t> You must also check for conflicts for any variant forms of names that you are recording, and if there is a conflict with other places in the same larger place, you must break that conflict if possible.  Assume no conflicts in this example.</a:t>
            </a:r>
          </a:p>
          <a:p>
            <a:pPr eaLnBrk="1" hangingPunct="1">
              <a:spcBef>
                <a:spcPct val="0"/>
              </a:spcBef>
            </a:pPr>
            <a:endParaRPr lang="en-US"/>
          </a:p>
          <a:p>
            <a:pPr marL="0" lvl="0" indent="0">
              <a:spcBef>
                <a:spcPts val="0"/>
              </a:spcBef>
              <a:spcAft>
                <a:spcPts val="0"/>
              </a:spcAft>
              <a:buNone/>
            </a:pPr>
            <a:endParaRPr/>
          </a:p>
        </p:txBody>
      </p:sp>
      <p:sp>
        <p:nvSpPr>
          <p:cNvPr id="1257" name="Shape 1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Shape 12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La Paloma (Tex.)</a:t>
            </a:r>
          </a:p>
          <a:p>
            <a:pPr eaLnBrk="1" hangingPunct="1">
              <a:spcBef>
                <a:spcPct val="0"/>
              </a:spcBef>
            </a:pPr>
            <a:r>
              <a:rPr lang="en-US"/>
              <a:t>451  Paloma (Tex.)</a:t>
            </a:r>
          </a:p>
          <a:p>
            <a:pPr eaLnBrk="1" hangingPunct="1">
              <a:spcBef>
                <a:spcPct val="0"/>
              </a:spcBef>
            </a:pPr>
            <a:endParaRPr lang="en-US"/>
          </a:p>
          <a:p>
            <a:pPr eaLnBrk="1" hangingPunct="1">
              <a:spcBef>
                <a:spcPct val="0"/>
              </a:spcBef>
            </a:pPr>
            <a:r>
              <a:rPr lang="en-US" i="1"/>
              <a:t>Remember:</a:t>
            </a:r>
            <a:r>
              <a:rPr lang="en-US"/>
              <a:t> You must also check for conflicts for any variant forms of names that you are recording, and if there is a conflict with other places in the same larger place, you must break that conflict if possible.  Assume no conflicts in this example.</a:t>
            </a:r>
          </a:p>
          <a:p>
            <a:pPr marL="0" lvl="0" indent="0">
              <a:spcBef>
                <a:spcPts val="0"/>
              </a:spcBef>
              <a:spcAft>
                <a:spcPts val="0"/>
              </a:spcAft>
              <a:buNone/>
            </a:pPr>
            <a:endParaRPr/>
          </a:p>
        </p:txBody>
      </p:sp>
      <p:sp>
        <p:nvSpPr>
          <p:cNvPr id="1267" name="Shape 1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bwMode="auto">
          <a:noFill/>
          <a:ln>
            <a:solidFill>
              <a:srgbClr val="000000"/>
            </a:solidFill>
            <a:miter lim="800000"/>
            <a:headEnd/>
            <a:tailEnd/>
          </a:ln>
        </p:spPr>
      </p:sp>
      <p:sp>
        <p:nvSpPr>
          <p:cNvPr id="249858" name="Notes Placeholder 2"/>
          <p:cNvSpPr>
            <a:spLocks noGrp="1"/>
          </p:cNvSpPr>
          <p:nvPr>
            <p:ph type="body" idx="1"/>
          </p:nvPr>
        </p:nvSpPr>
        <p:spPr>
          <a:noFill/>
          <a:ln/>
        </p:spPr>
        <p:txBody>
          <a:bodyPr/>
          <a:lstStyle/>
          <a:p>
            <a:pPr eaLnBrk="1" hangingPunct="1">
              <a:spcBef>
                <a:spcPct val="0"/>
              </a:spcBef>
            </a:pPr>
            <a:r>
              <a:rPr lang="en-US"/>
              <a:t>Updated: November 25, 2015</a:t>
            </a:r>
          </a:p>
          <a:p>
            <a:pPr eaLnBrk="1" hangingPunct="1">
              <a:spcBef>
                <a:spcPct val="0"/>
              </a:spcBef>
            </a:pPr>
            <a:endParaRPr lang="en-US"/>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ANSWERS</a:t>
            </a:r>
          </a:p>
          <a:p>
            <a:pPr eaLnBrk="1" hangingPunct="1">
              <a:spcBef>
                <a:spcPct val="0"/>
              </a:spcBef>
            </a:pPr>
            <a:endParaRPr lang="en-US"/>
          </a:p>
          <a:p>
            <a:pPr eaLnBrk="1" hangingPunct="1">
              <a:spcBef>
                <a:spcPct val="0"/>
              </a:spcBef>
            </a:pPr>
            <a:r>
              <a:rPr lang="en-US"/>
              <a:t>151   Mount Healthy (Ohio)</a:t>
            </a:r>
          </a:p>
          <a:p>
            <a:pPr eaLnBrk="1" hangingPunct="1">
              <a:spcBef>
                <a:spcPct val="0"/>
              </a:spcBef>
            </a:pPr>
            <a:r>
              <a:rPr lang="en-US"/>
              <a:t>451   Mt. Healthy (Ohio)</a:t>
            </a:r>
          </a:p>
          <a:p>
            <a:pPr eaLnBrk="1" hangingPunct="1">
              <a:spcBef>
                <a:spcPct val="0"/>
              </a:spcBef>
            </a:pPr>
            <a:r>
              <a:rPr lang="en-US"/>
              <a:t>451   City of Mt. Healthy (Ohio)</a:t>
            </a:r>
          </a:p>
          <a:p>
            <a:pPr eaLnBrk="1" hangingPunct="1">
              <a:spcBef>
                <a:spcPct val="0"/>
              </a:spcBef>
            </a:pPr>
            <a:r>
              <a:rPr lang="en-US"/>
              <a:t>451   </a:t>
            </a:r>
            <a:r>
              <a:rPr lang="en-US" i="1"/>
              <a:t>City of Mount Health (Ohio) is also a possible variant</a:t>
            </a:r>
          </a:p>
          <a:p>
            <a:pPr eaLnBrk="1" hangingPunct="1">
              <a:spcBef>
                <a:spcPct val="0"/>
              </a:spcBef>
            </a:pPr>
            <a:endParaRPr lang="en-US"/>
          </a:p>
          <a:p>
            <a:pPr eaLnBrk="1" hangingPunct="1">
              <a:spcBef>
                <a:spcPct val="0"/>
              </a:spcBef>
            </a:pPr>
            <a:r>
              <a:rPr lang="en-US"/>
              <a:t>151   Saint Louis (Mo.)</a:t>
            </a:r>
          </a:p>
          <a:p>
            <a:pPr eaLnBrk="1" hangingPunct="1">
              <a:spcBef>
                <a:spcPct val="0"/>
              </a:spcBef>
            </a:pPr>
            <a:r>
              <a:rPr lang="en-US"/>
              <a:t>451   St. Louis (Mo.)</a:t>
            </a:r>
          </a:p>
          <a:p>
            <a:pPr eaLnBrk="1" hangingPunct="1">
              <a:spcBef>
                <a:spcPct val="0"/>
              </a:spcBef>
            </a:pPr>
            <a:r>
              <a:rPr lang="en-US"/>
              <a:t>451   City of St. Louis (Mo.)</a:t>
            </a:r>
          </a:p>
          <a:p>
            <a:pPr eaLnBrk="1" hangingPunct="1">
              <a:spcBef>
                <a:spcPct val="0"/>
              </a:spcBef>
            </a:pPr>
            <a:r>
              <a:rPr lang="en-US"/>
              <a:t>451   </a:t>
            </a:r>
            <a:r>
              <a:rPr lang="en-US" i="1"/>
              <a:t>City of Saint Louis (Mo.) is also a possible variant</a:t>
            </a:r>
          </a:p>
          <a:p>
            <a:pPr eaLnBrk="1" hangingPunct="1">
              <a:spcBef>
                <a:spcPct val="0"/>
              </a:spcBef>
            </a:pPr>
            <a:endParaRPr lang="en-US"/>
          </a:p>
        </p:txBody>
      </p:sp>
      <p:sp>
        <p:nvSpPr>
          <p:cNvPr id="249859" name="Slide Number Placeholder 3"/>
          <p:cNvSpPr>
            <a:spLocks noGrp="1"/>
          </p:cNvSpPr>
          <p:nvPr>
            <p:ph type="sldNum" sz="quarter" idx="5"/>
          </p:nvPr>
        </p:nvSpPr>
        <p:spPr>
          <a:noFill/>
        </p:spPr>
        <p:txBody>
          <a:bodyPr/>
          <a:lstStyle/>
          <a:p>
            <a:pPr defTabSz="922338"/>
            <a:fld id="{4EB80A26-CD09-4177-9C8D-25528347B208}" type="slidenum">
              <a:rPr lang="en-US" smtClean="0"/>
              <a:pPr defTabSz="922338"/>
              <a:t>118</a:t>
            </a:fld>
            <a:endParaRPr lang="en-US"/>
          </a:p>
        </p:txBody>
      </p:sp>
    </p:spTree>
    <p:extLst>
      <p:ext uri="{BB962C8B-B14F-4D97-AF65-F5344CB8AC3E}">
        <p14:creationId xmlns:p14="http://schemas.microsoft.com/office/powerpoint/2010/main" val="637633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  Click to bring in each answer.</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Preferred name for the place: Ujjain (India)</a:t>
            </a:r>
          </a:p>
          <a:p>
            <a:pPr eaLnBrk="1" hangingPunct="1">
              <a:spcBef>
                <a:spcPct val="0"/>
              </a:spcBef>
            </a:pPr>
            <a:endParaRPr lang="en-US"/>
          </a:p>
          <a:p>
            <a:pPr eaLnBrk="1" hangingPunct="1">
              <a:spcBef>
                <a:spcPct val="0"/>
              </a:spcBef>
            </a:pPr>
            <a:r>
              <a:rPr lang="en-US"/>
              <a:t>Access points:</a:t>
            </a:r>
          </a:p>
          <a:p>
            <a:pPr eaLnBrk="1" hangingPunct="1">
              <a:spcBef>
                <a:spcPct val="0"/>
              </a:spcBef>
            </a:pPr>
            <a:endParaRPr lang="en-US"/>
          </a:p>
          <a:p>
            <a:pPr eaLnBrk="1" hangingPunct="1">
              <a:spcBef>
                <a:spcPct val="0"/>
              </a:spcBef>
            </a:pPr>
            <a:r>
              <a:rPr lang="en-US"/>
              <a:t>151    Ujjain (India : District)</a:t>
            </a:r>
          </a:p>
          <a:p>
            <a:pPr eaLnBrk="1" hangingPunct="1">
              <a:spcBef>
                <a:spcPct val="0"/>
              </a:spcBef>
            </a:pPr>
            <a:r>
              <a:rPr lang="en-US"/>
              <a:t>451    Ujjain District (India)</a:t>
            </a:r>
          </a:p>
          <a:p>
            <a:pPr eaLnBrk="1" hangingPunct="1">
              <a:spcBef>
                <a:spcPct val="0"/>
              </a:spcBef>
            </a:pPr>
            <a:endParaRPr lang="en-US"/>
          </a:p>
          <a:p>
            <a:pPr eaLnBrk="1" hangingPunct="1">
              <a:spcBef>
                <a:spcPct val="0"/>
              </a:spcBef>
            </a:pPr>
            <a:r>
              <a:rPr lang="en-US"/>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en-US" i="1"/>
              <a:t>other than a city or a town</a:t>
            </a:r>
            <a:r>
              <a:rPr lang="en-US"/>
              <a:t>.</a:t>
            </a:r>
          </a:p>
          <a:p>
            <a:pPr marL="0" lvl="0" indent="0">
              <a:spcBef>
                <a:spcPts val="0"/>
              </a:spcBef>
              <a:spcAft>
                <a:spcPts val="0"/>
              </a:spcAft>
              <a:buNone/>
            </a:pPr>
            <a:endParaRPr lang="en-US"/>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762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In addition to these, there are many other ways places can be related to works, expressions, manifestations, or items.</a:t>
            </a:r>
          </a:p>
          <a:p>
            <a:pPr marL="0" lvl="0" indent="0">
              <a:spcBef>
                <a:spcPts val="0"/>
              </a:spcBef>
              <a:spcAft>
                <a:spcPts val="0"/>
              </a:spcAft>
              <a:buNone/>
            </a:pPr>
            <a:endParaRPr/>
          </a:p>
        </p:txBody>
      </p:sp>
      <p:sp>
        <p:nvSpPr>
          <p:cNvPr id="199" name="Shape 1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November 25, 2015</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151      </a:t>
            </a:r>
            <a:r>
              <a:rPr lang="en-US" err="1"/>
              <a:t>Leslieville</a:t>
            </a:r>
            <a:r>
              <a:rPr lang="en-US"/>
              <a:t> (Toronto, Ont.)</a:t>
            </a:r>
          </a:p>
          <a:p>
            <a:pPr eaLnBrk="1" hangingPunct="1">
              <a:spcBef>
                <a:spcPct val="0"/>
              </a:spcBef>
            </a:pPr>
            <a:r>
              <a:rPr lang="en-US"/>
              <a:t>410 1_ Toronto (Ont.). $b </a:t>
            </a:r>
            <a:r>
              <a:rPr lang="en-US" err="1"/>
              <a:t>Leslieville</a:t>
            </a:r>
            <a:endParaRPr lang="en-US"/>
          </a:p>
          <a:p>
            <a:pPr eaLnBrk="1" hangingPunct="1">
              <a:spcBef>
                <a:spcPct val="0"/>
              </a:spcBef>
            </a:pPr>
            <a:endParaRPr lang="en-US"/>
          </a:p>
          <a:p>
            <a:pPr marL="0" lvl="0" indent="0">
              <a:spcBef>
                <a:spcPts val="0"/>
              </a:spcBef>
              <a:spcAft>
                <a:spcPts val="0"/>
              </a:spcAft>
              <a:buNone/>
            </a:pPr>
            <a:endParaRPr/>
          </a:p>
        </p:txBody>
      </p:sp>
      <p:sp>
        <p:nvSpPr>
          <p:cNvPr id="1297" name="Shape 12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Shape 13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a:spcBef>
                <a:spcPct val="0"/>
              </a:spcBef>
            </a:pPr>
            <a:r>
              <a:rPr lang="en-US"/>
              <a:t>May 1, 2013</a:t>
            </a:r>
          </a:p>
          <a:p>
            <a:pPr>
              <a:spcBef>
                <a:spcPct val="0"/>
              </a:spcBef>
            </a:pPr>
            <a:r>
              <a:rPr lang="en-US"/>
              <a:t>ANIMATED SLIDE</a:t>
            </a:r>
          </a:p>
          <a:p>
            <a:pPr>
              <a:spcBef>
                <a:spcPct val="0"/>
              </a:spcBef>
            </a:pPr>
            <a:endParaRPr lang="en-US"/>
          </a:p>
          <a:p>
            <a:pPr>
              <a:spcBef>
                <a:spcPct val="0"/>
              </a:spcBef>
            </a:pPr>
            <a:r>
              <a:rPr lang="en-US"/>
              <a:t>POSSIBLE ANSWERS</a:t>
            </a:r>
          </a:p>
          <a:p>
            <a:pPr>
              <a:spcBef>
                <a:spcPct val="0"/>
              </a:spcBef>
            </a:pPr>
            <a:endParaRPr lang="en-US"/>
          </a:p>
          <a:p>
            <a:pPr>
              <a:spcBef>
                <a:spcPct val="0"/>
              </a:spcBef>
            </a:pPr>
            <a:r>
              <a:rPr lang="en-US"/>
              <a:t>151     NODO (Omaha, Nebr.)   </a:t>
            </a:r>
            <a:r>
              <a:rPr lang="en-US" i="1"/>
              <a:t>or</a:t>
            </a:r>
            <a:r>
              <a:rPr lang="en-US"/>
              <a:t>   </a:t>
            </a:r>
            <a:r>
              <a:rPr lang="en-US" err="1"/>
              <a:t>NoDo</a:t>
            </a:r>
            <a:r>
              <a:rPr lang="en-US"/>
              <a:t> (Omaha, Nebr.)</a:t>
            </a:r>
          </a:p>
          <a:p>
            <a:pPr>
              <a:spcBef>
                <a:spcPct val="0"/>
              </a:spcBef>
            </a:pPr>
            <a:r>
              <a:rPr lang="en-US"/>
              <a:t>410 1_ Omaha (Nebr.). $b NODO</a:t>
            </a:r>
          </a:p>
          <a:p>
            <a:pPr>
              <a:spcBef>
                <a:spcPct val="0"/>
              </a:spcBef>
            </a:pPr>
            <a:r>
              <a:rPr lang="en-US"/>
              <a:t>451     North Downtown (Omaha, Nebr.)</a:t>
            </a:r>
          </a:p>
          <a:p>
            <a:pPr>
              <a:spcBef>
                <a:spcPct val="0"/>
              </a:spcBef>
            </a:pPr>
            <a:r>
              <a:rPr lang="en-US"/>
              <a:t>451     North Downtown Omaha (Omaha, Nebr.)</a:t>
            </a:r>
          </a:p>
          <a:p>
            <a:pPr>
              <a:spcBef>
                <a:spcPct val="0"/>
              </a:spcBef>
            </a:pPr>
            <a:endParaRPr lang="en-US"/>
          </a:p>
          <a:p>
            <a:pPr>
              <a:spcBef>
                <a:spcPct val="0"/>
              </a:spcBef>
            </a:pPr>
            <a:r>
              <a:rPr lang="en-US" i="1"/>
              <a:t>or</a:t>
            </a:r>
          </a:p>
          <a:p>
            <a:pPr>
              <a:spcBef>
                <a:spcPct val="0"/>
              </a:spcBef>
            </a:pPr>
            <a:endParaRPr lang="en-US"/>
          </a:p>
          <a:p>
            <a:pPr>
              <a:spcBef>
                <a:spcPct val="0"/>
              </a:spcBef>
            </a:pPr>
            <a:r>
              <a:rPr lang="en-US"/>
              <a:t>151      North Downtown (Omaha, Nebr.)</a:t>
            </a:r>
          </a:p>
          <a:p>
            <a:pPr>
              <a:spcBef>
                <a:spcPct val="0"/>
              </a:spcBef>
            </a:pPr>
            <a:r>
              <a:rPr lang="en-US"/>
              <a:t>410 1_  Omaha (Nebr.). $b North Downtown</a:t>
            </a:r>
          </a:p>
          <a:p>
            <a:pPr>
              <a:spcBef>
                <a:spcPct val="0"/>
              </a:spcBef>
            </a:pPr>
            <a:r>
              <a:rPr lang="en-US"/>
              <a:t>451      NODO (Omaha, Nebr.)   </a:t>
            </a:r>
            <a:r>
              <a:rPr lang="en-US" i="1"/>
              <a:t>or</a:t>
            </a:r>
            <a:r>
              <a:rPr lang="en-US"/>
              <a:t>   </a:t>
            </a:r>
            <a:r>
              <a:rPr lang="en-US" err="1"/>
              <a:t>NoDo</a:t>
            </a:r>
            <a:r>
              <a:rPr lang="en-US"/>
              <a:t> (Omaha, Nebr.)</a:t>
            </a:r>
          </a:p>
          <a:p>
            <a:pPr>
              <a:spcBef>
                <a:spcPct val="0"/>
              </a:spcBef>
            </a:pPr>
            <a:r>
              <a:rPr lang="en-US"/>
              <a:t>451      North Downtown Omaha (Omaha, Nebr.)</a:t>
            </a:r>
          </a:p>
          <a:p>
            <a:pPr>
              <a:spcBef>
                <a:spcPct val="0"/>
              </a:spcBef>
            </a:pPr>
            <a:endParaRPr lang="en-US"/>
          </a:p>
          <a:p>
            <a:pPr>
              <a:spcBef>
                <a:spcPct val="0"/>
              </a:spcBef>
            </a:pPr>
            <a:r>
              <a:rPr lang="en-US"/>
              <a:t>The example illustrates that the choice of preferred and variant names is not always straightforward.  Based on the information available, a cataloger might select one form or the other, especially when no BGN-approved form of name is found.</a:t>
            </a:r>
          </a:p>
          <a:p>
            <a:pPr marL="0" lvl="0" indent="0">
              <a:spcBef>
                <a:spcPts val="0"/>
              </a:spcBef>
              <a:spcAft>
                <a:spcPts val="0"/>
              </a:spcAft>
              <a:buNone/>
            </a:pPr>
            <a:endParaRPr/>
          </a:p>
        </p:txBody>
      </p:sp>
      <p:sp>
        <p:nvSpPr>
          <p:cNvPr id="1307" name="Shape 13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Shape 131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5, 2020: updated speaker notes</a:t>
            </a:r>
          </a:p>
          <a:p>
            <a:pPr eaLnBrk="1" hangingPunct="1">
              <a:spcBef>
                <a:spcPct val="0"/>
              </a:spcBef>
            </a:pPr>
            <a:endParaRPr lang="en-US"/>
          </a:p>
          <a:p>
            <a:pPr eaLnBrk="1" hangingPunct="1">
              <a:spcBef>
                <a:spcPct val="0"/>
              </a:spcBef>
            </a:pPr>
            <a:r>
              <a:rPr lang="en-US"/>
              <a:t>The city currently called Oslo, was known as Christiania from 1624-1877, and as Kristiania (due to orthographic reform) from 1877-1925.</a:t>
            </a:r>
          </a:p>
          <a:p>
            <a:pPr eaLnBrk="1" hangingPunct="1">
              <a:spcBef>
                <a:spcPct val="0"/>
              </a:spcBef>
            </a:pPr>
            <a:endParaRPr lang="en-US"/>
          </a:p>
          <a:p>
            <a:pPr eaLnBrk="1" hangingPunct="1">
              <a:spcBef>
                <a:spcPct val="0"/>
              </a:spcBef>
            </a:pPr>
            <a:r>
              <a:rPr lang="en-US" i="1"/>
              <a:t>Note:</a:t>
            </a:r>
            <a:r>
              <a:rPr lang="en-US"/>
              <a:t> As of March 2020, the DCM Z1 for field 551 says: “</a:t>
            </a:r>
            <a:r>
              <a:rPr lang="en-US" sz="1200" b="0" i="0" u="none" strike="noStrike" kern="1200" cap="none">
                <a:solidFill>
                  <a:schemeClr val="tx1"/>
                </a:solidFill>
                <a:effectLst/>
                <a:latin typeface="Calibri"/>
                <a:ea typeface="Calibri"/>
                <a:cs typeface="Calibri"/>
                <a:sym typeface="Calibri"/>
              </a:rPr>
              <a:t>Do not use subfield $</a:t>
            </a:r>
            <a:r>
              <a:rPr lang="en-US" sz="1200" b="0" i="0" u="none" strike="noStrike" kern="1200" cap="none" err="1">
                <a:solidFill>
                  <a:schemeClr val="tx1"/>
                </a:solidFill>
                <a:effectLst/>
                <a:latin typeface="Calibri"/>
                <a:ea typeface="Calibri"/>
                <a:cs typeface="Calibri"/>
                <a:sym typeface="Calibri"/>
              </a:rPr>
              <a:t>i</a:t>
            </a:r>
            <a:r>
              <a:rPr lang="en-US" sz="1200" b="0" i="0" u="none" strike="noStrike" kern="1200" cap="none">
                <a:solidFill>
                  <a:schemeClr val="tx1"/>
                </a:solidFill>
                <a:effectLst/>
                <a:latin typeface="Calibri"/>
                <a:ea typeface="Calibri"/>
                <a:cs typeface="Calibri"/>
                <a:sym typeface="Calibri"/>
              </a:rPr>
              <a:t> with subfield $w coded “r” until relationship designators for places are developed. (Currently RDA has a placeholder for Appendix L).</a:t>
            </a:r>
            <a:r>
              <a:rPr lang="en-US"/>
              <a:t>”  Therefore, $w a and $w b have been used in the examples in this and other slides.  Also as of March 2020, OCLC </a:t>
            </a:r>
            <a:r>
              <a:rPr lang="en-US" err="1"/>
              <a:t>Connexion</a:t>
            </a:r>
            <a:r>
              <a:rPr lang="en-US"/>
              <a:t> will not validate records that have subfield $</a:t>
            </a:r>
            <a:r>
              <a:rPr lang="en-US" err="1"/>
              <a:t>i</a:t>
            </a:r>
            <a:r>
              <a:rPr lang="en-US"/>
              <a:t> in 551.  Practically, this means that the earlier/later $w codes “a” and “b” must be used in 551 fields until OCLC changes its validation parameters</a:t>
            </a:r>
            <a:endParaRPr/>
          </a:p>
        </p:txBody>
      </p:sp>
      <p:sp>
        <p:nvSpPr>
          <p:cNvPr id="1313" name="Shape 1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a:t>
            </a:r>
            <a:r>
              <a:rPr lang="en-US" baseline="0"/>
              <a:t> $w to beginning of 551 field.</a:t>
            </a:r>
            <a:endParaRPr lang="en-US"/>
          </a:p>
          <a:p>
            <a:pPr eaLnBrk="1" hangingPunct="1">
              <a:spcBef>
                <a:spcPct val="0"/>
              </a:spcBef>
            </a:pPr>
            <a:r>
              <a:rPr lang="en-US"/>
              <a:t>The same information can be found in the Subject Headings Manual H 708 Linear Jurisdictional Name Changes in Name Authority Records and in the DCM Z1 667 in the section “NARs and subject usage”.  For linear changes where the territory of a jurisdiction stays essentially unchanged, only the latest name may be used as a subject heading.  The earlier name(s) for the jurisdiction must be coded as follow:</a:t>
            </a:r>
          </a:p>
          <a:p>
            <a:pPr eaLnBrk="1" hangingPunct="1">
              <a:spcBef>
                <a:spcPct val="0"/>
              </a:spcBef>
            </a:pPr>
            <a:endParaRPr lang="en-US"/>
          </a:p>
          <a:p>
            <a:pPr eaLnBrk="1" hangingPunct="1">
              <a:spcBef>
                <a:spcPct val="0"/>
              </a:spcBef>
            </a:pPr>
            <a:r>
              <a:rPr lang="en-US"/>
              <a:t>008/11 Subject heading system (OCLC: Subj) - “n” = Not applicable</a:t>
            </a:r>
          </a:p>
          <a:p>
            <a:pPr eaLnBrk="1" hangingPunct="1">
              <a:spcBef>
                <a:spcPct val="0"/>
              </a:spcBef>
            </a:pPr>
            <a:endParaRPr lang="en-US"/>
          </a:p>
          <a:p>
            <a:pPr eaLnBrk="1" hangingPunct="1">
              <a:spcBef>
                <a:spcPct val="0"/>
              </a:spcBef>
            </a:pPr>
            <a:r>
              <a:rPr lang="en-US"/>
              <a:t>008/15 Heading use code--subject added entry (OCLC: Subj use) - “b” = Heading not appropriate as subject added entry</a:t>
            </a:r>
          </a:p>
          <a:p>
            <a:pPr eaLnBrk="1" hangingPunct="1">
              <a:spcBef>
                <a:spcPct val="0"/>
              </a:spcBef>
            </a:pPr>
            <a:endParaRPr lang="en-US"/>
          </a:p>
          <a:p>
            <a:pPr eaLnBrk="1" hangingPunct="1">
              <a:spcBef>
                <a:spcPct val="0"/>
              </a:spcBef>
            </a:pPr>
            <a:r>
              <a:rPr lang="en-US"/>
              <a:t>667    SUBJECT USAGE: This name is not valid for use as a subject. Works about this place are entered under [access point for latest name].</a:t>
            </a:r>
            <a:br>
              <a:rPr lang="en-US"/>
            </a:br>
            <a:endParaRPr lang="en-US"/>
          </a:p>
          <a:p>
            <a:pPr marL="0" lvl="0" indent="0">
              <a:spcBef>
                <a:spcPts val="0"/>
              </a:spcBef>
              <a:spcAft>
                <a:spcPts val="0"/>
              </a:spcAft>
              <a:buNone/>
            </a:pPr>
            <a:endParaRPr/>
          </a:p>
        </p:txBody>
      </p:sp>
      <p:sp>
        <p:nvSpPr>
          <p:cNvPr id="1323" name="Shape 1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t>Updated:</a:t>
            </a:r>
            <a:r>
              <a:rPr lang="en-US" sz="1200" baseline="0"/>
              <a:t> September 17, 2018</a:t>
            </a:r>
            <a:endParaRPr lang="en-US" sz="1200"/>
          </a:p>
          <a:p>
            <a:pPr marL="0" lvl="0" indent="0">
              <a:spcBef>
                <a:spcPts val="0"/>
              </a:spcBef>
              <a:spcAft>
                <a:spcPts val="0"/>
              </a:spcAft>
              <a:buNone/>
            </a:pPr>
            <a:endParaRPr/>
          </a:p>
        </p:txBody>
      </p:sp>
      <p:sp>
        <p:nvSpPr>
          <p:cNvPr id="1333" name="Shape 13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3532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sz="1200"/>
              <a:t>May 1, 2013</a:t>
            </a:r>
          </a:p>
          <a:p>
            <a:pPr eaLnBrk="1" hangingPunct="1">
              <a:spcBef>
                <a:spcPct val="0"/>
              </a:spcBef>
            </a:pPr>
            <a:r>
              <a:rPr lang="en-US" sz="1200"/>
              <a:t>SHM 710 Jurisdictional Mergers and Splits</a:t>
            </a:r>
          </a:p>
          <a:p>
            <a:pPr eaLnBrk="1" hangingPunct="1">
              <a:spcBef>
                <a:spcPct val="0"/>
              </a:spcBef>
            </a:pPr>
            <a:r>
              <a:rPr lang="en-US" sz="1200" b="1" i="1"/>
              <a:t>1.  General principles.</a:t>
            </a:r>
            <a:r>
              <a:rPr lang="en-US" sz="1200"/>
              <a:t>  For situations where jurisdictions have merged or split, various headings may be appropriate depending on the area and the time period being discussed.  In general, assign subject headings that correspond to the physical extent of the area being discussed.</a:t>
            </a:r>
          </a:p>
          <a:p>
            <a:pPr eaLnBrk="1" hangingPunct="1">
              <a:spcBef>
                <a:spcPct val="0"/>
              </a:spcBef>
            </a:pPr>
            <a:endParaRPr lang="en-US" sz="1200"/>
          </a:p>
          <a:p>
            <a:pPr eaLnBrk="1" hangingPunct="1">
              <a:spcBef>
                <a:spcPct val="0"/>
              </a:spcBef>
            </a:pPr>
            <a:r>
              <a:rPr lang="en-US" sz="1200" b="1"/>
              <a:t>2.  Mergers</a:t>
            </a:r>
            <a:r>
              <a:rPr lang="en-US" sz="1200"/>
              <a:t>.</a:t>
            </a:r>
            <a:endParaRPr lang="en-US" sz="1200" b="1" i="1"/>
          </a:p>
          <a:p>
            <a:pPr eaLnBrk="1" hangingPunct="1">
              <a:spcBef>
                <a:spcPct val="0"/>
              </a:spcBef>
            </a:pPr>
            <a:r>
              <a:rPr lang="en-US" sz="1200" b="1" i="1"/>
              <a:t>a.  Pre-merger coverage</a:t>
            </a:r>
            <a:r>
              <a:rPr lang="en-US" sz="1200" i="1"/>
              <a:t>.</a:t>
            </a:r>
            <a:r>
              <a:rPr lang="en-US" sz="1200"/>
              <a:t>  For the area corresponding to the post-merger jurisdiction, assign the heading for the post-merger jurisdiction.  Assign this heading even though the jurisdiction did not exist for the pre-merger time period.  For an area corresponding to one of the pre-merger jurisdictions, assign the heading for the pre-merger jurisdiction.</a:t>
            </a:r>
          </a:p>
          <a:p>
            <a:pPr eaLnBrk="1" hangingPunct="1">
              <a:spcBef>
                <a:spcPct val="0"/>
              </a:spcBef>
            </a:pPr>
            <a:r>
              <a:rPr lang="en-US" sz="1200" b="1" i="1"/>
              <a:t>b.  Post-merger coverage</a:t>
            </a:r>
            <a:r>
              <a:rPr lang="en-US" sz="1200"/>
              <a:t>.  For the area corresponding to the post-merger jurisdiction, assign the heading for the post-merger jurisdiction.  For an area corresponding to one of the pre-merger jurisdictions, assign the heading for the pre-merger jurisdiction.  Assign the heading for the pre-merger jurisdiction even if the jurisdiction no longer exists or the heading is not valid for descriptive access for that time period.</a:t>
            </a:r>
          </a:p>
          <a:p>
            <a:pPr eaLnBrk="1" hangingPunct="1">
              <a:spcBef>
                <a:spcPct val="0"/>
              </a:spcBef>
            </a:pPr>
            <a:endParaRPr lang="en-US" sz="1200"/>
          </a:p>
          <a:p>
            <a:pPr eaLnBrk="1" hangingPunct="1">
              <a:spcBef>
                <a:spcPct val="0"/>
              </a:spcBef>
            </a:pPr>
            <a:r>
              <a:rPr lang="en-US" sz="1200" b="1" i="1"/>
              <a:t>3.  Splits</a:t>
            </a:r>
            <a:r>
              <a:rPr lang="en-US" sz="1200"/>
              <a:t>.</a:t>
            </a:r>
            <a:endParaRPr lang="en-US" sz="1200" b="1" i="1"/>
          </a:p>
          <a:p>
            <a:pPr eaLnBrk="1" hangingPunct="1">
              <a:spcBef>
                <a:spcPct val="0"/>
              </a:spcBef>
            </a:pPr>
            <a:r>
              <a:rPr lang="en-US" sz="1200" b="1" i="1"/>
              <a:t>a.  Name of earlier jurisdiction not reused by later jurisdiction</a:t>
            </a:r>
            <a:r>
              <a:rPr lang="en-US" sz="1200"/>
              <a:t>.</a:t>
            </a:r>
            <a:endParaRPr lang="en-US" sz="1200" i="1"/>
          </a:p>
          <a:p>
            <a:pPr eaLnBrk="1" hangingPunct="1">
              <a:spcBef>
                <a:spcPct val="0"/>
              </a:spcBef>
            </a:pPr>
            <a:r>
              <a:rPr lang="en-US" sz="1200" b="1" i="1"/>
              <a:t>(1)  Pre-split coverage.</a:t>
            </a:r>
            <a:r>
              <a:rPr lang="en-US" sz="1200"/>
              <a:t>  For the area corresponding to the pre-split jurisdiction, assign the heading for the pre-split jurisdiction even if that jurisdiction no longer exists.  For an area corresponding to one of the post-split jurisdictions, assign the heading for the post-split jurisdiction.</a:t>
            </a:r>
          </a:p>
          <a:p>
            <a:pPr eaLnBrk="1" hangingPunct="1">
              <a:spcBef>
                <a:spcPct val="0"/>
              </a:spcBef>
            </a:pPr>
            <a:r>
              <a:rPr lang="en-US" sz="1200" b="1" i="1"/>
              <a:t>(2)  Post-split coverage</a:t>
            </a:r>
            <a:r>
              <a:rPr lang="en-US" sz="1200" b="1"/>
              <a:t>.</a:t>
            </a:r>
            <a:r>
              <a:rPr lang="en-US" sz="1200"/>
              <a:t>  For the area corresponding to the pre-split jurisdiction, assign the heading for the pre-split jurisdiction if the name is still in use for the region.  If the former jurisdictional name is no longer in common use as a name for the region, assign an equivalent subject heading, or assign the headings for the post-split jurisdictions.  For an area corresponding to one of the post-split jurisdictions,  assign the heading for the post-split jurisdiction.</a:t>
            </a:r>
          </a:p>
          <a:p>
            <a:pPr eaLnBrk="1" hangingPunct="1">
              <a:spcBef>
                <a:spcPct val="0"/>
              </a:spcBef>
            </a:pPr>
            <a:endParaRPr lang="en-US" sz="1200"/>
          </a:p>
          <a:p>
            <a:pPr eaLnBrk="1" hangingPunct="1">
              <a:spcBef>
                <a:spcPct val="0"/>
              </a:spcBef>
            </a:pPr>
            <a:r>
              <a:rPr lang="en-US" sz="1200" b="1" i="1"/>
              <a:t>b.  Name of earlier jurisdiction retained by one of the later jurisdictions</a:t>
            </a:r>
            <a:r>
              <a:rPr lang="en-US" sz="1200"/>
              <a:t>.</a:t>
            </a:r>
            <a:endParaRPr lang="en-US" sz="1200" i="1"/>
          </a:p>
          <a:p>
            <a:pPr eaLnBrk="1" hangingPunct="1">
              <a:spcBef>
                <a:spcPct val="0"/>
              </a:spcBef>
            </a:pPr>
            <a:r>
              <a:rPr lang="en-US" sz="1200" b="1" i="1"/>
              <a:t>(1)  Pre-split coverage</a:t>
            </a:r>
            <a:r>
              <a:rPr lang="en-US" sz="1200" i="1"/>
              <a:t>.</a:t>
            </a:r>
            <a:r>
              <a:rPr lang="en-US" sz="1200"/>
              <a:t>  For the area corresponding to the pre-split jurisdiction, assign the heading for the pre-split jurisdiction.  For an area corresponding to one of the post-split jurisdictions,  assign the heading for the post-split jurisdiction.</a:t>
            </a:r>
          </a:p>
          <a:p>
            <a:pPr eaLnBrk="1" hangingPunct="1">
              <a:spcBef>
                <a:spcPct val="0"/>
              </a:spcBef>
            </a:pPr>
            <a:r>
              <a:rPr lang="en-US" sz="1200" b="1" i="1"/>
              <a:t>(2)  Post-split coverage</a:t>
            </a:r>
            <a:r>
              <a:rPr lang="en-US" sz="1200" b="1"/>
              <a:t>.</a:t>
            </a:r>
            <a:r>
              <a:rPr lang="en-US" sz="1200"/>
              <a:t>  For the area corresponding to the pre-split jurisdiction, assign headings for all post-split jurisdictions.  For an area corresponding to one of the post-split jurisdictions, assign the heading for the post-split jurisdiction.</a:t>
            </a:r>
          </a:p>
          <a:p>
            <a:pPr eaLnBrk="1" hangingPunct="1">
              <a:spcBef>
                <a:spcPct val="0"/>
              </a:spcBef>
            </a:pPr>
            <a:endParaRPr lang="en-US" sz="1200"/>
          </a:p>
          <a:p>
            <a:pPr eaLnBrk="1" hangingPunct="1">
              <a:spcBef>
                <a:spcPct val="0"/>
              </a:spcBef>
            </a:pPr>
            <a:r>
              <a:rPr lang="en-US" sz="1200" b="1" i="1"/>
              <a:t>4. Geographic subdivision usage</a:t>
            </a:r>
            <a:r>
              <a:rPr lang="en-US" sz="1200" i="1"/>
              <a:t>.</a:t>
            </a:r>
            <a:r>
              <a:rPr lang="en-US" sz="1200"/>
              <a:t>  Subject headings for merged or split jurisdictions follow the normal procedures for use as geographic subdivisions.  For place names using the practice of indirect subdivision, assign the name as a subdivision following the name of the country where currently located, regardless of the time period covered.  For detailed instructions see H 830.</a:t>
            </a:r>
          </a:p>
          <a:p>
            <a:pPr eaLnBrk="1" hangingPunct="1">
              <a:spcBef>
                <a:spcPct val="0"/>
              </a:spcBef>
            </a:pPr>
            <a:endParaRPr lang="en-US" sz="1200"/>
          </a:p>
          <a:p>
            <a:pPr eaLnBrk="1" hangingPunct="1">
              <a:spcBef>
                <a:spcPct val="0"/>
              </a:spcBef>
            </a:pPr>
            <a:r>
              <a:rPr lang="en-US" sz="1200" b="1" i="1"/>
              <a:t>5.  Special or complex situations</a:t>
            </a:r>
            <a:r>
              <a:rPr lang="en-US" sz="1200" i="1"/>
              <a:t>.</a:t>
            </a:r>
            <a:r>
              <a:rPr lang="en-US" sz="1200"/>
              <a:t>  Because there are a variety of ways in which jurisdictions may be merged, split, or otherwise reorganized, the above instructions may not apply in every case.  In exceptional or complex situations, subject usage notes may be added to name authority records according to the procedures in H 432, or scope notes may be added to subject authority records.  For instructions on Germany, see H 945; for Soviet Union, see H 1023; for Yugoslavia, see H 1055.</a:t>
            </a:r>
          </a:p>
          <a:p>
            <a:pPr marL="0" lvl="0" indent="0">
              <a:spcBef>
                <a:spcPts val="0"/>
              </a:spcBef>
              <a:spcAft>
                <a:spcPts val="0"/>
              </a:spcAft>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Shape 134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NAR for Illinois Territory, a jurisdiction that was split off from the Indiana Territory and that then split into Michigan Territory and the state of Illinois.  Since the territory of the jurisdictions changed substantially in size, all the access points are valid for use as subjects and geographic subdivisions.</a:t>
            </a:r>
          </a:p>
          <a:p>
            <a:pPr marL="0" lvl="0" indent="0">
              <a:spcBef>
                <a:spcPts val="0"/>
              </a:spcBef>
              <a:spcAft>
                <a:spcPts val="0"/>
              </a:spcAft>
              <a:buNone/>
            </a:pPr>
            <a:endParaRPr/>
          </a:p>
        </p:txBody>
      </p:sp>
      <p:sp>
        <p:nvSpPr>
          <p:cNvPr id="1348" name="Shape 13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5, 2020</a:t>
            </a:r>
            <a:endParaRPr lang="en-US" baseline="0"/>
          </a:p>
          <a:p>
            <a:pPr eaLnBrk="1" hangingPunct="1">
              <a:spcBef>
                <a:spcPct val="0"/>
              </a:spcBef>
            </a:pPr>
            <a:endParaRPr lang="en-US" baseline="0"/>
          </a:p>
          <a:p>
            <a:pPr eaLnBrk="1" hangingPunct="1">
              <a:spcBef>
                <a:spcPct val="0"/>
              </a:spcBef>
            </a:pPr>
            <a:r>
              <a:rPr lang="en-US" baseline="0"/>
              <a:t>* Effective September 13, 2018, there has been a temporary moratorium on adding or editing 024 fields in NACO records.  However, participants in the PCC URIs in MARC Pilot Project are adding URIs in this field.  NACO catalogers are asked to not remove or edit them.</a:t>
            </a:r>
          </a:p>
        </p:txBody>
      </p:sp>
      <p:sp>
        <p:nvSpPr>
          <p:cNvPr id="1353" name="Shape 13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5, 2020: updated slide and notes</a:t>
            </a:r>
          </a:p>
          <a:p>
            <a:pPr eaLnBrk="1" hangingPunct="1">
              <a:spcBef>
                <a:spcPct val="0"/>
              </a:spcBef>
            </a:pPr>
            <a:endParaRPr lang="en-US"/>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a:t>Effective September 13, 2018, there is a temporary moratorium on adding or editing 024 fields in NACO records.  However, participants in the PCC URIs in MARC Pilot Project are now adding and revising URIs in this field.  Other NACO catalogers should not remove or edit them.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a:p>
          <a:p>
            <a:pPr eaLnBrk="1" hangingPunct="1">
              <a:spcBef>
                <a:spcPct val="0"/>
              </a:spcBef>
            </a:pPr>
            <a:r>
              <a:rPr lang="en-US" baseline="0"/>
              <a:t>DCM Z1 </a:t>
            </a:r>
            <a:r>
              <a:rPr lang="en-US"/>
              <a:t>024 (last updated August 2019):</a:t>
            </a:r>
          </a:p>
          <a:p>
            <a:pPr eaLnBrk="1" hangingPunct="1">
              <a:spcBef>
                <a:spcPct val="0"/>
              </a:spcBef>
            </a:pPr>
            <a:endParaRPr lang="en-US"/>
          </a:p>
          <a:p>
            <a:pPr eaLnBrk="1" hangingPunct="1">
              <a:spcBef>
                <a:spcPct val="0"/>
              </a:spcBef>
            </a:pPr>
            <a:r>
              <a:rPr lang="en-US" sz="1200" b="0" i="0" u="sng" strike="noStrike" kern="1200" cap="none">
                <a:solidFill>
                  <a:schemeClr val="tx1"/>
                </a:solidFill>
                <a:effectLst/>
                <a:latin typeface="Calibri"/>
                <a:ea typeface="Calibri"/>
                <a:cs typeface="Calibri"/>
                <a:sym typeface="Calibri"/>
              </a:rPr>
              <a:t>General</a:t>
            </a:r>
          </a:p>
          <a:p>
            <a:pPr eaLnBrk="1" hangingPunct="1">
              <a:spcBef>
                <a:spcPct val="0"/>
              </a:spcBef>
            </a:pPr>
            <a:endParaRPr lang="en-US" sz="1200" b="0" i="0" u="none" strike="noStrike" kern="1200" cap="none">
              <a:solidFill>
                <a:schemeClr val="tx1"/>
              </a:solidFill>
              <a:effectLst/>
              <a:latin typeface="Calibri"/>
              <a:ea typeface="Calibri"/>
              <a:cs typeface="Calibri"/>
              <a:sym typeface="Calibri"/>
            </a:endParaRPr>
          </a:p>
          <a:p>
            <a:pPr eaLnBrk="1" hangingPunct="1">
              <a:spcBef>
                <a:spcPct val="0"/>
              </a:spcBef>
            </a:pPr>
            <a:r>
              <a:rPr lang="en-US" sz="1200" b="0" i="0" u="none" strike="noStrike" kern="1200" cap="none">
                <a:solidFill>
                  <a:schemeClr val="tx1"/>
                </a:solidFill>
                <a:effectLst/>
                <a:latin typeface="Calibri"/>
                <a:ea typeface="Calibri"/>
                <a:cs typeface="Calibri"/>
                <a:sym typeface="Calibri"/>
              </a:rPr>
              <a:t>Do not add field 024 to an authority record. As of September 2018, there is a moratorium on adding this field in authority records (see http://www.loc.gov/aba/pcc/naco/documents/024-moratorium.pdf). An announcement will be made when catalogers may use this field again.</a:t>
            </a:r>
          </a:p>
          <a:p>
            <a:pPr eaLnBrk="1" hangingPunct="1">
              <a:spcBef>
                <a:spcPct val="0"/>
              </a:spcBef>
            </a:pPr>
            <a:endParaRPr lang="en-US" sz="1200" b="0" i="0" u="none" strike="noStrike" kern="1200" cap="none">
              <a:solidFill>
                <a:schemeClr val="tx1"/>
              </a:solidFill>
              <a:effectLst/>
              <a:latin typeface="Calibri"/>
              <a:ea typeface="Calibri"/>
              <a:cs typeface="Calibri"/>
              <a:sym typeface="Calibri"/>
            </a:endParaRPr>
          </a:p>
          <a:p>
            <a:pPr eaLnBrk="1" hangingPunct="1">
              <a:spcBef>
                <a:spcPct val="0"/>
              </a:spcBef>
            </a:pPr>
            <a:r>
              <a:rPr lang="en-US" sz="1200" b="0" i="0" u="sng" strike="noStrike" kern="1200" cap="none">
                <a:solidFill>
                  <a:schemeClr val="tx1"/>
                </a:solidFill>
                <a:effectLst/>
                <a:latin typeface="Calibri"/>
                <a:ea typeface="Calibri"/>
                <a:cs typeface="Calibri"/>
                <a:sym typeface="Calibri"/>
              </a:rPr>
              <a:t>Maintenance: </a:t>
            </a:r>
          </a:p>
          <a:p>
            <a:pPr eaLnBrk="1" hangingPunct="1">
              <a:spcBef>
                <a:spcPct val="0"/>
              </a:spcBef>
            </a:pPr>
            <a:endParaRPr lang="en-US" sz="1200" b="0" i="0" u="none" strike="noStrike" kern="1200" cap="none">
              <a:solidFill>
                <a:schemeClr val="tx1"/>
              </a:solidFill>
              <a:effectLst/>
              <a:latin typeface="Calibri"/>
              <a:ea typeface="Calibri"/>
              <a:cs typeface="Calibri"/>
              <a:sym typeface="Calibri"/>
            </a:endParaRPr>
          </a:p>
          <a:p>
            <a:pPr eaLnBrk="1" hangingPunct="1">
              <a:spcBef>
                <a:spcPct val="0"/>
              </a:spcBef>
            </a:pPr>
            <a:r>
              <a:rPr lang="en-US" sz="1200" b="0" i="0" u="none" strike="noStrike" kern="1200" cap="none">
                <a:solidFill>
                  <a:schemeClr val="tx1"/>
                </a:solidFill>
                <a:effectLst/>
                <a:latin typeface="Calibri"/>
                <a:ea typeface="Calibri"/>
                <a:cs typeface="Calibri"/>
                <a:sym typeface="Calibri"/>
              </a:rPr>
              <a:t>LC/PCC catalogers are not required to maintain identifiers coded in the 024 field of NACO authority records. When an 024 field is present in a personal name record that is being reported for deletion (for example, in the case of a duplicate), LC/PCC catalogers should transfer the field to the record that is to be retained. When two personal name authority records are being collapsed into one, and each record has a different 024 field, LC/PCC catalogers should include both 024 fields in the updated record.</a:t>
            </a:r>
            <a:endParaRPr lang="en-US"/>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November 25, 2015</a:t>
            </a:r>
          </a:p>
          <a:p>
            <a:pPr eaLnBrk="1" hangingPunct="1">
              <a:spcBef>
                <a:spcPct val="0"/>
              </a:spcBef>
            </a:pPr>
            <a:endParaRPr lang="en-US"/>
          </a:p>
          <a:p>
            <a:pPr eaLnBrk="1" hangingPunct="1">
              <a:spcBef>
                <a:spcPct val="0"/>
              </a:spcBef>
            </a:pPr>
            <a:r>
              <a:rPr lang="en-US"/>
              <a:t>ANIMATED SLIDE for each of these fields (boxes will come in on mouse click):</a:t>
            </a:r>
          </a:p>
          <a:p>
            <a:pPr eaLnBrk="1" hangingPunct="1">
              <a:spcBef>
                <a:spcPct val="0"/>
              </a:spcBef>
            </a:pPr>
            <a:endParaRPr lang="en-US"/>
          </a:p>
          <a:p>
            <a:pPr eaLnBrk="1" hangingPunct="1">
              <a:spcBef>
                <a:spcPct val="0"/>
              </a:spcBef>
            </a:pPr>
            <a:r>
              <a:rPr lang="en-US"/>
              <a:t>Use field 034 to record coded geographic coordinates for the place.  The DCM Z1 034 provides detailed guidance on how to encode the field. NACO institutions are encouraged to provide both degrees/minutes/seconds and decimal degrees when available (see second and third 034 fields in the slide).  </a:t>
            </a:r>
            <a:r>
              <a:rPr lang="en-US" i="1"/>
              <a:t>Tip:</a:t>
            </a:r>
            <a:r>
              <a:rPr lang="en-US"/>
              <a:t> GNIS, </a:t>
            </a:r>
            <a:r>
              <a:rPr lang="en-US" err="1"/>
              <a:t>GEOnet</a:t>
            </a:r>
            <a:r>
              <a:rPr lang="en-US"/>
              <a:t>,  and several other online gazetteers provide coordinates in both degrees/minutes/seconds and decimal degrees.</a:t>
            </a:r>
          </a:p>
          <a:p>
            <a:pPr eaLnBrk="1" hangingPunct="1">
              <a:spcBef>
                <a:spcPct val="0"/>
              </a:spcBef>
            </a:pPr>
            <a:endParaRPr lang="en-US"/>
          </a:p>
          <a:p>
            <a:pPr eaLnBrk="1" hangingPunct="1">
              <a:spcBef>
                <a:spcPct val="0"/>
              </a:spcBef>
            </a:pPr>
            <a:r>
              <a:rPr lang="en-US"/>
              <a:t>In 670s, when giving coordinates, do not use the apostrophe and quotation mark for minutes and seconds. LC-PCC PS for 1.4 instructs catalogers to use the soft sign, or prime sign (in OCLC diacritics called </a:t>
            </a:r>
            <a:r>
              <a:rPr lang="en-US" err="1"/>
              <a:t>miagkii</a:t>
            </a:r>
            <a:r>
              <a:rPr lang="en-US"/>
              <a:t>̆ </a:t>
            </a:r>
            <a:r>
              <a:rPr lang="en-US" err="1"/>
              <a:t>znak</a:t>
            </a:r>
            <a:r>
              <a:rPr lang="en-US"/>
              <a:t>) (ʹ) for minutes and the hard sign, or double prime (in OCLC, </a:t>
            </a:r>
            <a:r>
              <a:rPr lang="en-US" err="1"/>
              <a:t>tvërdyi</a:t>
            </a:r>
            <a:r>
              <a:rPr lang="en-US"/>
              <a:t>̆ </a:t>
            </a:r>
            <a:r>
              <a:rPr lang="en-US" err="1"/>
              <a:t>znak</a:t>
            </a:r>
            <a:r>
              <a:rPr lang="en-US"/>
              <a:t>) (ʺ) for seconds.  For degrees, use the degree symbol, not superscript 0.  Many websites don’t use the ALA diacritics for these characters, so you may need to fix them when cutting and pasting from a web page.</a:t>
            </a:r>
          </a:p>
          <a:p>
            <a:pPr eaLnBrk="1" hangingPunct="1">
              <a:spcBef>
                <a:spcPct val="0"/>
              </a:spcBef>
            </a:pPr>
            <a:endParaRPr lang="en-US"/>
          </a:p>
          <a:p>
            <a:pPr eaLnBrk="1" hangingPunct="1">
              <a:spcBef>
                <a:spcPct val="0"/>
              </a:spcBef>
            </a:pPr>
            <a:r>
              <a:rPr lang="en-US"/>
              <a:t>Field 043 may be included in an NAR to record the geographic area code that is used for the place.  Consult the </a:t>
            </a:r>
            <a:r>
              <a:rPr lang="en-US" i="1"/>
              <a:t>MARC Code List for Geographic Areas </a:t>
            </a:r>
            <a:r>
              <a:rPr lang="en-US"/>
              <a:t>online at http://www.loc.gov/marc/geoareas/ or available through Cataloger’s Desktop.</a:t>
            </a:r>
          </a:p>
          <a:p>
            <a:pPr marL="0" lvl="0" indent="0">
              <a:spcBef>
                <a:spcPts val="0"/>
              </a:spcBef>
              <a:spcAft>
                <a:spcPts val="0"/>
              </a:spcAft>
              <a:buNone/>
            </a:pPr>
            <a:endParaRPr/>
          </a:p>
        </p:txBody>
      </p:sp>
      <p:sp>
        <p:nvSpPr>
          <p:cNvPr id="1369" name="Shape 13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a government body as a contributor: “based in part on information provided by the U.S. Embassy in Tanzania”</a:t>
            </a:r>
          </a:p>
          <a:p>
            <a:pPr eaLnBrk="1" hangingPunct="1">
              <a:spcBef>
                <a:spcPct val="0"/>
              </a:spcBef>
            </a:pPr>
            <a:endParaRPr lang="en-US"/>
          </a:p>
          <a:p>
            <a:pPr eaLnBrk="1" hangingPunct="1">
              <a:spcBef>
                <a:spcPct val="0"/>
              </a:spcBef>
            </a:pPr>
            <a:r>
              <a:rPr lang="en-US"/>
              <a:t>110 1_ United States. $b Embassy (Tanzania)</a:t>
            </a:r>
          </a:p>
          <a:p>
            <a:pPr eaLnBrk="1" hangingPunct="1">
              <a:spcBef>
                <a:spcPct val="0"/>
              </a:spcBef>
            </a:pPr>
            <a:endParaRPr lang="en-US"/>
          </a:p>
          <a:p>
            <a:pPr eaLnBrk="1" hangingPunct="1">
              <a:spcBef>
                <a:spcPct val="0"/>
              </a:spcBef>
            </a:pPr>
            <a:r>
              <a:rPr lang="en-US"/>
              <a:t>[Source: </a:t>
            </a:r>
            <a:r>
              <a:rPr lang="en-US" err="1"/>
              <a:t>HathiTrust</a:t>
            </a:r>
            <a:r>
              <a:rPr lang="en-US"/>
              <a:t>: http://babel.hathitrust.org/cgi/pt?id=umn.31951003049783y]</a:t>
            </a:r>
          </a:p>
          <a:p>
            <a:pPr eaLnBrk="1" hangingPunct="1">
              <a:spcBef>
                <a:spcPct val="0"/>
              </a:spcBef>
            </a:pPr>
            <a:endParaRPr lang="en-US"/>
          </a:p>
        </p:txBody>
      </p:sp>
      <p:sp>
        <p:nvSpPr>
          <p:cNvPr id="40963" name="Slide Number Placeholder 3"/>
          <p:cNvSpPr>
            <a:spLocks noGrp="1"/>
          </p:cNvSpPr>
          <p:nvPr>
            <p:ph type="sldNum" sz="quarter" idx="5"/>
          </p:nvPr>
        </p:nvSpPr>
        <p:spPr>
          <a:noFill/>
        </p:spPr>
        <p:txBody>
          <a:bodyPr/>
          <a:lstStyle/>
          <a:p>
            <a:pPr defTabSz="922338"/>
            <a:fld id="{83A92B44-6A61-4DEE-AB71-657C4F3AFF54}" type="slidenum">
              <a:rPr lang="en-US" smtClean="0"/>
              <a:pPr defTabSz="922338"/>
              <a:t>13</a:t>
            </a:fld>
            <a:endParaRPr lang="en-US"/>
          </a:p>
        </p:txBody>
      </p:sp>
    </p:spTree>
    <p:extLst>
      <p:ext uri="{BB962C8B-B14F-4D97-AF65-F5344CB8AC3E}">
        <p14:creationId xmlns:p14="http://schemas.microsoft.com/office/powerpoint/2010/main" val="15758015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Shape 137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GNIS provides coordinates in both decimal degrees and in degrees/minutes/seconds.  Both can be recorded in coded form in repeatable 034 fields.</a:t>
            </a:r>
          </a:p>
          <a:p>
            <a:pPr marL="0" lvl="0" indent="0">
              <a:spcBef>
                <a:spcPts val="0"/>
              </a:spcBef>
              <a:spcAft>
                <a:spcPts val="0"/>
              </a:spcAft>
              <a:buNone/>
            </a:pPr>
            <a:endParaRPr/>
          </a:p>
        </p:txBody>
      </p:sp>
      <p:sp>
        <p:nvSpPr>
          <p:cNvPr id="1375" name="Shape 13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Shape 137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November 25, 2015</a:t>
            </a:r>
          </a:p>
          <a:p>
            <a:pPr eaLnBrk="1" hangingPunct="1">
              <a:spcBef>
                <a:spcPct val="0"/>
              </a:spcBef>
            </a:pPr>
            <a:r>
              <a:rPr lang="en-US"/>
              <a:t>Trainers may choose to skip over the details on this slide, but it is here for reference and to help trainees complete the exercises.</a:t>
            </a:r>
          </a:p>
          <a:p>
            <a:pPr eaLnBrk="1" hangingPunct="1">
              <a:spcBef>
                <a:spcPct val="0"/>
              </a:spcBef>
            </a:pPr>
            <a:endParaRPr lang="en-US"/>
          </a:p>
          <a:p>
            <a:pPr eaLnBrk="1" hangingPunct="1">
              <a:spcBef>
                <a:spcPct val="0"/>
              </a:spcBef>
            </a:pPr>
            <a:r>
              <a:rPr lang="en-US"/>
              <a:t>Use field 034 to record coded geographic coordinates for the place.  The DCM Z1 034 provides detailed guidance on how to encode the field. NACO institutions are encouraged to provide both degrees/minutes/seconds and decimal degrees when available (see second and third 034 fields in the slide).  </a:t>
            </a:r>
            <a:r>
              <a:rPr lang="en-US" i="1"/>
              <a:t>Tip:</a:t>
            </a:r>
            <a:r>
              <a:rPr lang="en-US"/>
              <a:t> GNIS and several other online gazetteers provide coordinates in both degrees/minutes/seconds and decimal degrees.  In </a:t>
            </a:r>
            <a:r>
              <a:rPr lang="en-US" err="1"/>
              <a:t>GEOnet</a:t>
            </a:r>
            <a:r>
              <a:rPr lang="en-US"/>
              <a:t>, the default display has coordinates in degrees/minutes/seconds, but if you click on them the display changes to decimal degrees.</a:t>
            </a:r>
          </a:p>
          <a:p>
            <a:pPr eaLnBrk="1" hangingPunct="1">
              <a:spcBef>
                <a:spcPct val="0"/>
              </a:spcBef>
            </a:pPr>
            <a:endParaRPr lang="en-US"/>
          </a:p>
          <a:p>
            <a:pPr eaLnBrk="1" hangingPunct="1">
              <a:spcBef>
                <a:spcPct val="0"/>
              </a:spcBef>
            </a:pPr>
            <a:r>
              <a:rPr lang="en-US"/>
              <a:t>In 670s, when giving coordinates, do not use the apostrophe and quotation mark for minutes and seconds. LC-PCC PS for 1.4 instructs catalogers to use the soft sign, or prime sign (in OCLC diacritics called </a:t>
            </a:r>
            <a:r>
              <a:rPr lang="en-US" err="1"/>
              <a:t>miagkii</a:t>
            </a:r>
            <a:r>
              <a:rPr lang="en-US"/>
              <a:t>̆ </a:t>
            </a:r>
            <a:r>
              <a:rPr lang="en-US" err="1"/>
              <a:t>znak</a:t>
            </a:r>
            <a:r>
              <a:rPr lang="en-US"/>
              <a:t>) (ʹ) for minutes and the hard sign, or double prime (in OCLC, </a:t>
            </a:r>
            <a:r>
              <a:rPr lang="en-US" err="1"/>
              <a:t>tvërdyi</a:t>
            </a:r>
            <a:r>
              <a:rPr lang="en-US"/>
              <a:t>̆ </a:t>
            </a:r>
            <a:r>
              <a:rPr lang="en-US" err="1"/>
              <a:t>znak</a:t>
            </a:r>
            <a:r>
              <a:rPr lang="en-US"/>
              <a:t>) (ʺ) for seconds.  For degrees, use the degree symbol, not superscript 0.  Many websites don’t use the ALA diacritics for these characters, so you may need to fix them when cutting and pasting from a web page.</a:t>
            </a:r>
          </a:p>
          <a:p>
            <a:pPr eaLnBrk="1" hangingPunct="1">
              <a:spcBef>
                <a:spcPct val="0"/>
              </a:spcBef>
            </a:pPr>
            <a:endParaRPr lang="en-US"/>
          </a:p>
          <a:p>
            <a:pPr eaLnBrk="1" hangingPunct="1">
              <a:spcBef>
                <a:spcPct val="0"/>
              </a:spcBef>
            </a:pPr>
            <a:r>
              <a:rPr lang="en-US" i="1"/>
              <a:t>Cartographic Data Source Codes</a:t>
            </a:r>
            <a:r>
              <a:rPr lang="en-US"/>
              <a:t> webpage: http://www.loc.gov/standards/sourcelist/cartographic-data.html</a:t>
            </a:r>
            <a:endParaRPr lang="en-US" i="1"/>
          </a:p>
          <a:p>
            <a:pPr eaLnBrk="1" hangingPunct="1">
              <a:spcBef>
                <a:spcPct val="0"/>
              </a:spcBef>
            </a:pPr>
            <a:endParaRPr lang="en-US"/>
          </a:p>
          <a:p>
            <a:pPr marL="0" lvl="0" indent="0">
              <a:spcBef>
                <a:spcPts val="0"/>
              </a:spcBef>
              <a:spcAft>
                <a:spcPts val="0"/>
              </a:spcAft>
              <a:buNone/>
            </a:pPr>
            <a:endParaRPr/>
          </a:p>
        </p:txBody>
      </p:sp>
      <p:sp>
        <p:nvSpPr>
          <p:cNvPr id="1380" name="Shape 13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1386" name="Shape 13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1392" name="Shape 1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Shape 14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034   $d -97.6674910 $e -97.6674910 $f 26.0459111 $g 26.0459111 $2 </a:t>
            </a:r>
            <a:r>
              <a:rPr lang="en-US" err="1"/>
              <a:t>gnis</a:t>
            </a:r>
            <a:endParaRPr lang="en-US"/>
          </a:p>
          <a:p>
            <a:pPr eaLnBrk="1" hangingPunct="1">
              <a:spcBef>
                <a:spcPct val="0"/>
              </a:spcBef>
            </a:pPr>
            <a:r>
              <a:rPr lang="en-US"/>
              <a:t>034   $d W0974003 $e W0974003 $f N0260245 $g N0260245 $2 </a:t>
            </a:r>
            <a:r>
              <a:rPr lang="en-US" err="1"/>
              <a:t>gnis</a:t>
            </a:r>
            <a:endParaRPr lang="en-US"/>
          </a:p>
          <a:p>
            <a:pPr eaLnBrk="1" hangingPunct="1">
              <a:spcBef>
                <a:spcPct val="0"/>
              </a:spcBef>
            </a:pPr>
            <a:r>
              <a:rPr lang="en-US"/>
              <a:t>043   n-us-</a:t>
            </a:r>
            <a:r>
              <a:rPr lang="en-US" err="1"/>
              <a:t>tx</a:t>
            </a:r>
            <a:endParaRPr lang="en-US"/>
          </a:p>
          <a:p>
            <a:pPr eaLnBrk="1" hangingPunct="1">
              <a:spcBef>
                <a:spcPct val="0"/>
              </a:spcBef>
            </a:pPr>
            <a:endParaRPr lang="en-US"/>
          </a:p>
          <a:p>
            <a:pPr eaLnBrk="1" hangingPunct="1">
              <a:spcBef>
                <a:spcPct val="0"/>
              </a:spcBef>
            </a:pPr>
            <a:endParaRPr lang="en-US"/>
          </a:p>
          <a:p>
            <a:pPr marL="0" lvl="0" indent="0">
              <a:spcBef>
                <a:spcPts val="0"/>
              </a:spcBef>
              <a:spcAft>
                <a:spcPts val="0"/>
              </a:spcAft>
              <a:buNone/>
            </a:pPr>
            <a:endParaRPr/>
          </a:p>
        </p:txBody>
      </p:sp>
      <p:sp>
        <p:nvSpPr>
          <p:cNvPr id="1402" name="Shape 1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t>March 5, 2020: new slide</a:t>
            </a:r>
          </a:p>
          <a:p>
            <a:endParaRPr lang="en-US"/>
          </a:p>
          <a:p>
            <a:r>
              <a:rPr lang="en-US"/>
              <a:t>Instead of point coordinates, there is an online tool available for catalogers to obtain coordinates in the form of a square or rectangle that encompasses a place.   It is called the Bounding Box Tool.</a:t>
            </a:r>
          </a:p>
          <a:p>
            <a:r>
              <a:rPr lang="en-US"/>
              <a:t>You can see in the example in this slide that the coordinates in each subfield are different.  These coordinates are for the city of Chicago.  The source code for the Bounding Box Tool is “bound.”</a:t>
            </a:r>
          </a:p>
          <a:p>
            <a:endParaRPr lang="fr-CA"/>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135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8096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t>March 5, 2020: new slide</a:t>
            </a:r>
          </a:p>
          <a:p>
            <a:endParaRPr lang="en-US"/>
          </a:p>
          <a:p>
            <a:r>
              <a:rPr lang="en-US"/>
              <a:t>You can get bounding box coordinates for a place from the Bounding Box Tool.  It will give coordinates in a variety of formats, including MARC OCLC, and it will give them in both degrees, minutes, and seconds (as shown in the slide) and in decimal degrees.  You can copy and paste them from the tool directly into an authority record.</a:t>
            </a:r>
          </a:p>
          <a:p>
            <a:endParaRPr lang="fr-CA"/>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136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7488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sz="1200" dirty="0"/>
              <a:t>May 1, 2013</a:t>
            </a:r>
          </a:p>
          <a:p>
            <a:pPr eaLnBrk="1" hangingPunct="1">
              <a:spcBef>
                <a:spcPct val="0"/>
              </a:spcBef>
            </a:pPr>
            <a:r>
              <a:rPr lang="en-US" sz="1200" dirty="0"/>
              <a:t>Catalogers may optionally add a 781 field (Subdivision Linking Entry-Geographic Subdivision) to records for places that can be used as a geographic subdivision.  Consult DCM Z1 781, which refers catalogers to Subject Headings Manual instruction sheet H 830.</a:t>
            </a:r>
          </a:p>
          <a:p>
            <a:pPr eaLnBrk="1" hangingPunct="1">
              <a:spcBef>
                <a:spcPct val="0"/>
              </a:spcBef>
            </a:pPr>
            <a:endParaRPr lang="en-US" sz="1200" dirty="0"/>
          </a:p>
          <a:p>
            <a:pPr eaLnBrk="1" hangingPunct="1">
              <a:spcBef>
                <a:spcPct val="0"/>
              </a:spcBef>
            </a:pPr>
            <a:r>
              <a:rPr lang="en-US" sz="1200" dirty="0"/>
              <a:t>DCM Z1 781: </a:t>
            </a:r>
            <a:r>
              <a:rPr lang="en-US" sz="1200" i="1" dirty="0"/>
              <a:t>PCC optional practice:</a:t>
            </a:r>
            <a:endParaRPr lang="en-US" sz="1200" dirty="0"/>
          </a:p>
          <a:p>
            <a:pPr eaLnBrk="1" hangingPunct="1">
              <a:spcBef>
                <a:spcPct val="0"/>
              </a:spcBef>
            </a:pPr>
            <a:r>
              <a:rPr lang="en-US" sz="1200" dirty="0"/>
              <a:t>For a geographic name heading that may also be used as a geographic subdivision, determine the form in which the heading is to be used as a geographic subdivision following the guidelines in instruction sheet H 830 of the </a:t>
            </a:r>
            <a:r>
              <a:rPr lang="en-US" sz="1200" i="1" dirty="0"/>
              <a:t>Subject Headings Manual</a:t>
            </a:r>
            <a:r>
              <a:rPr lang="en-US" sz="1200" dirty="0"/>
              <a:t>.  Enter the text of the geographic subdivision form in a 781 field with second indicator 0.  For a geographic heading  that is used directly, such as a country, enter the data in a single $z subfield.  For a geographic heading that is used indirectly through a larger geographic entity, such as a city, enter the data in two successive $z subfields.  Use no other subfields.  Make no changes to values in bytes of the 008.  Examples:</a:t>
            </a:r>
          </a:p>
          <a:p>
            <a:pPr eaLnBrk="1" hangingPunct="1">
              <a:spcBef>
                <a:spcPct val="0"/>
              </a:spcBef>
            </a:pPr>
            <a:endParaRPr lang="en-US" sz="1200" dirty="0"/>
          </a:p>
          <a:p>
            <a:pPr eaLnBrk="1" hangingPunct="1">
              <a:spcBef>
                <a:spcPct val="0"/>
              </a:spcBef>
            </a:pPr>
            <a:r>
              <a:rPr lang="en-US" sz="1200" dirty="0"/>
              <a:t>151       France                        151       Paris (France)</a:t>
            </a:r>
          </a:p>
          <a:p>
            <a:pPr eaLnBrk="1" hangingPunct="1">
              <a:spcBef>
                <a:spcPct val="0"/>
              </a:spcBef>
            </a:pPr>
            <a:r>
              <a:rPr lang="en-US" sz="1200" dirty="0"/>
              <a:t>781 _0 $z France                    781 _0 $z France $z Paris</a:t>
            </a:r>
          </a:p>
          <a:p>
            <a:pPr eaLnBrk="1" hangingPunct="1">
              <a:spcBef>
                <a:spcPct val="0"/>
              </a:spcBef>
            </a:pPr>
            <a:endParaRPr lang="en-US" sz="1200" dirty="0"/>
          </a:p>
          <a:p>
            <a:pPr eaLnBrk="1" hangingPunct="1">
              <a:spcBef>
                <a:spcPct val="0"/>
              </a:spcBef>
            </a:pPr>
            <a:r>
              <a:rPr lang="en-US" sz="1200" dirty="0"/>
              <a:t>151       Lycia</a:t>
            </a:r>
          </a:p>
          <a:p>
            <a:pPr eaLnBrk="1" hangingPunct="1">
              <a:spcBef>
                <a:spcPct val="0"/>
              </a:spcBef>
            </a:pPr>
            <a:r>
              <a:rPr lang="en-US" sz="1200" dirty="0"/>
              <a:t>781 _0 $z Turkey $z Lycia          [This is an ancient jurisdiction. As a geographic subdivision, it is subdivided through the modern place in which it is located]</a:t>
            </a:r>
          </a:p>
          <a:p>
            <a:pPr eaLnBrk="1" hangingPunct="1">
              <a:spcBef>
                <a:spcPct val="0"/>
              </a:spcBef>
            </a:pPr>
            <a:endParaRPr lang="en-US" sz="1200" dirty="0"/>
          </a:p>
          <a:p>
            <a:pPr eaLnBrk="1" hangingPunct="1">
              <a:spcBef>
                <a:spcPct val="0"/>
              </a:spcBef>
            </a:pPr>
            <a:r>
              <a:rPr lang="en-US" sz="1200" dirty="0"/>
              <a:t>151       Sydney (N.S.W.)                                151       Valencia (Spain : Region)</a:t>
            </a:r>
          </a:p>
          <a:p>
            <a:pPr eaLnBrk="1" hangingPunct="1">
              <a:spcBef>
                <a:spcPct val="0"/>
              </a:spcBef>
            </a:pPr>
            <a:r>
              <a:rPr lang="en-US" sz="1200" dirty="0"/>
              <a:t>781 _0 $z Australia $z Sydney (N.S.W.)      781 _0 $z Spain $z Valencia (Region)</a:t>
            </a:r>
          </a:p>
          <a:p>
            <a:pPr eaLnBrk="1" hangingPunct="1">
              <a:spcBef>
                <a:spcPct val="0"/>
              </a:spcBef>
            </a:pPr>
            <a:endParaRPr lang="en-US" sz="1200" dirty="0"/>
          </a:p>
          <a:p>
            <a:pPr eaLnBrk="1" hangingPunct="1">
              <a:spcBef>
                <a:spcPct val="0"/>
              </a:spcBef>
            </a:pPr>
            <a:r>
              <a:rPr lang="en-US" sz="1200" dirty="0"/>
              <a:t>Do not add a 781 field to a record for a geographic name heading that is not appropriate for use as a subject added entry (008/15 value "b"), such as the earlier name of a jurisdiction that has undergone a linear name change, for example, </a:t>
            </a:r>
            <a:r>
              <a:rPr lang="en-US" sz="1200" b="1" dirty="0"/>
              <a:t>Ceylon</a:t>
            </a:r>
            <a:r>
              <a:rPr lang="en-US" sz="1200" dirty="0"/>
              <a:t>.  See also DCM Z1 667 for guidelines on adding 667 fields with notes indicating subject cataloging usage to name authority records for geographic headings that may not be used as geographic subdivisions, such as entities within cities that are qualified by the city name.  Follow these guidelines for newly-created authority records.  Add a 781 field to an existing record when making any other change to it.  If revising an existing record that contains a 667 field subject cataloging usage note indicating the proper geographic subdivision form, delete the 667 field and replace it with a 781 field.</a:t>
            </a:r>
          </a:p>
          <a:p>
            <a:pPr marL="0" lvl="0" indent="0">
              <a:spcBef>
                <a:spcPts val="0"/>
              </a:spcBef>
              <a:spcAft>
                <a:spcPts val="0"/>
              </a:spcAft>
              <a:buNone/>
            </a:pPr>
            <a:endParaRPr dirty="0"/>
          </a:p>
        </p:txBody>
      </p:sp>
      <p:sp>
        <p:nvSpPr>
          <p:cNvPr id="1411" name="Shape 1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Shape 142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Example of a 781 field in a record for a French village.</a:t>
            </a:r>
          </a:p>
          <a:p>
            <a:pPr marL="0" lvl="0" indent="0">
              <a:spcBef>
                <a:spcPts val="0"/>
              </a:spcBef>
              <a:spcAft>
                <a:spcPts val="0"/>
              </a:spcAft>
              <a:buNone/>
            </a:pPr>
            <a:endParaRPr/>
          </a:p>
        </p:txBody>
      </p:sp>
      <p:sp>
        <p:nvSpPr>
          <p:cNvPr id="1421" name="Shape 14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 obsolete jurisdiction.  SHM H 830 says “Divide historic kingdoms, former jurisdictions, extinct cities, etc., that lie wholly within a currently existing jurisdiction through that jurisdiction.”</a:t>
            </a:r>
          </a:p>
          <a:p>
            <a:pPr marL="0" lvl="0" indent="0">
              <a:spcBef>
                <a:spcPts val="0"/>
              </a:spcBef>
              <a:spcAft>
                <a:spcPts val="0"/>
              </a:spcAft>
              <a:buNone/>
            </a:pPr>
            <a:endParaRPr/>
          </a:p>
        </p:txBody>
      </p:sp>
      <p:sp>
        <p:nvSpPr>
          <p:cNvPr id="1431" name="Shape 14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a government body as a publisher (manifestation relationship): U.S. Department of Commerce, National Oceanic and Atmospheric Administration, National Marine Fisheries Service, Southwest Region.</a:t>
            </a:r>
          </a:p>
          <a:p>
            <a:pPr eaLnBrk="1" hangingPunct="1">
              <a:spcBef>
                <a:spcPct val="0"/>
              </a:spcBef>
            </a:pPr>
            <a:endParaRPr lang="en-US"/>
          </a:p>
          <a:p>
            <a:pPr eaLnBrk="1" hangingPunct="1">
              <a:spcBef>
                <a:spcPct val="0"/>
              </a:spcBef>
            </a:pPr>
            <a:r>
              <a:rPr lang="en-US"/>
              <a:t>110 1_ United States. $b National Marine Fisheries Service. $b Southwest Region</a:t>
            </a:r>
          </a:p>
          <a:p>
            <a:pPr eaLnBrk="1" hangingPunct="1">
              <a:spcBef>
                <a:spcPct val="0"/>
              </a:spcBef>
            </a:pPr>
            <a:endParaRPr lang="en-US"/>
          </a:p>
          <a:p>
            <a:pPr eaLnBrk="1" hangingPunct="1">
              <a:spcBef>
                <a:spcPct val="0"/>
              </a:spcBef>
            </a:pPr>
            <a:r>
              <a:rPr lang="en-US"/>
              <a:t>[Source: Southwest Fisheries Science Center website: http://swfsc.noaa.gov/publications/TM/SWR/NOAA-TM-NMFS-SWR-042.PDF]</a:t>
            </a:r>
          </a:p>
        </p:txBody>
      </p:sp>
      <p:sp>
        <p:nvSpPr>
          <p:cNvPr id="43011" name="Slide Number Placeholder 3"/>
          <p:cNvSpPr>
            <a:spLocks noGrp="1"/>
          </p:cNvSpPr>
          <p:nvPr>
            <p:ph type="sldNum" sz="quarter" idx="5"/>
          </p:nvPr>
        </p:nvSpPr>
        <p:spPr>
          <a:noFill/>
        </p:spPr>
        <p:txBody>
          <a:bodyPr/>
          <a:lstStyle/>
          <a:p>
            <a:pPr defTabSz="922338"/>
            <a:fld id="{C400ED92-60A1-427B-9D0E-9E118E4167A2}" type="slidenum">
              <a:rPr lang="en-US" smtClean="0"/>
              <a:pPr defTabSz="922338"/>
              <a:t>14</a:t>
            </a:fld>
            <a:endParaRPr lang="en-US"/>
          </a:p>
        </p:txBody>
      </p:sp>
    </p:spTree>
    <p:extLst>
      <p:ext uri="{BB962C8B-B14F-4D97-AF65-F5344CB8AC3E}">
        <p14:creationId xmlns:p14="http://schemas.microsoft.com/office/powerpoint/2010/main" val="18844355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Shape 144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 1, 2016</a:t>
            </a:r>
          </a:p>
          <a:p>
            <a:pPr eaLnBrk="1" hangingPunct="1">
              <a:spcBef>
                <a:spcPct val="0"/>
              </a:spcBef>
            </a:pPr>
            <a:endParaRPr lang="en-US"/>
          </a:p>
          <a:p>
            <a:pPr eaLnBrk="1" hangingPunct="1">
              <a:spcBef>
                <a:spcPct val="0"/>
              </a:spcBef>
            </a:pPr>
            <a:r>
              <a:rPr lang="en-US"/>
              <a:t>Australia is an unusual situation.  The larger place added to the preferred name is the name of the state or territory, not the country, but as a geographic subdivision, places are subdivided through Australia, and the state or territory qualifier is retained in the second $z.</a:t>
            </a:r>
          </a:p>
          <a:p>
            <a:pPr marL="0" lvl="0" indent="0">
              <a:spcBef>
                <a:spcPts val="0"/>
              </a:spcBef>
              <a:spcAft>
                <a:spcPts val="0"/>
              </a:spcAft>
              <a:buNone/>
            </a:pPr>
            <a:endParaRPr/>
          </a:p>
        </p:txBody>
      </p:sp>
      <p:sp>
        <p:nvSpPr>
          <p:cNvPr id="1441" name="Shape 14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Shape 145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781 _0  $z Texas $z La Paloma</a:t>
            </a:r>
          </a:p>
          <a:p>
            <a:pPr marL="0" lvl="0" indent="0">
              <a:spcBef>
                <a:spcPts val="0"/>
              </a:spcBef>
              <a:spcAft>
                <a:spcPts val="0"/>
              </a:spcAft>
              <a:buNone/>
            </a:pPr>
            <a:endParaRPr/>
          </a:p>
        </p:txBody>
      </p:sp>
      <p:sp>
        <p:nvSpPr>
          <p:cNvPr id="1451" name="Shape 1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Shape 146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Since these fields are not unique to geographic places and have already been covered previously in other modules, we will not dwell on them here or go into great detail on their definitions and how to record data in them.</a:t>
            </a:r>
          </a:p>
          <a:p>
            <a:pPr marL="0" lvl="0" indent="0">
              <a:spcBef>
                <a:spcPts val="0"/>
              </a:spcBef>
              <a:spcAft>
                <a:spcPts val="0"/>
              </a:spcAft>
              <a:buNone/>
            </a:pPr>
            <a:endParaRPr/>
          </a:p>
        </p:txBody>
      </p:sp>
      <p:sp>
        <p:nvSpPr>
          <p:cNvPr id="1461" name="Shape 14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September 17, 2018</a:t>
            </a:r>
          </a:p>
          <a:p>
            <a:pPr eaLnBrk="1" hangingPunct="1">
              <a:spcBef>
                <a:spcPct val="0"/>
              </a:spcBef>
            </a:pPr>
            <a:endParaRPr lang="en-US"/>
          </a:p>
          <a:p>
            <a:pPr eaLnBrk="1" hangingPunct="1">
              <a:spcBef>
                <a:spcPct val="0"/>
              </a:spcBef>
            </a:pPr>
            <a:r>
              <a:rPr lang="en-US"/>
              <a:t>Record showing the optional recording of start and termination dates (046), type of jurisdiction (368 $b), and associated country (370 $c).</a:t>
            </a:r>
          </a:p>
          <a:p>
            <a:pPr eaLnBrk="1" hangingPunct="1">
              <a:spcBef>
                <a:spcPct val="0"/>
              </a:spcBef>
            </a:pPr>
            <a:endParaRPr lang="en-US"/>
          </a:p>
          <a:p>
            <a:pPr eaLnBrk="1" hangingPunct="1">
              <a:spcBef>
                <a:spcPct val="0"/>
              </a:spcBef>
            </a:pPr>
            <a:r>
              <a:rPr lang="en-US"/>
              <a:t>046 $s=  Start period</a:t>
            </a:r>
          </a:p>
          <a:p>
            <a:pPr eaLnBrk="1" hangingPunct="1">
              <a:spcBef>
                <a:spcPct val="0"/>
              </a:spcBef>
            </a:pPr>
            <a:r>
              <a:rPr lang="en-US"/>
              <a:t>046 $q = Date of establishment *</a:t>
            </a:r>
          </a:p>
          <a:p>
            <a:pPr eaLnBrk="1" hangingPunct="1">
              <a:spcBef>
                <a:spcPct val="0"/>
              </a:spcBef>
            </a:pPr>
            <a:r>
              <a:rPr lang="en-US"/>
              <a:t>046 $r = Date of termination *</a:t>
            </a:r>
          </a:p>
          <a:p>
            <a:pPr eaLnBrk="1" hangingPunct="1">
              <a:spcBef>
                <a:spcPct val="0"/>
              </a:spcBef>
            </a:pPr>
            <a:r>
              <a:rPr lang="en-US"/>
              <a:t>046 $t=  End period</a:t>
            </a:r>
          </a:p>
          <a:p>
            <a:pPr eaLnBrk="1" hangingPunct="1">
              <a:spcBef>
                <a:spcPct val="0"/>
              </a:spcBef>
            </a:pPr>
            <a:endParaRPr lang="en-US"/>
          </a:p>
          <a:p>
            <a:pPr marL="0" marR="0" indent="0" algn="l" defTabSz="914400" rtl="0" eaLnBrk="1" fontAlgn="base" latinLnBrk="0" hangingPunct="1">
              <a:lnSpc>
                <a:spcPct val="100000"/>
              </a:lnSpc>
              <a:spcBef>
                <a:spcPct val="0"/>
              </a:spcBef>
              <a:spcAft>
                <a:spcPct val="0"/>
              </a:spcAft>
              <a:buClrTx/>
              <a:buSzTx/>
              <a:buFontTx/>
              <a:buNone/>
              <a:tabLst/>
              <a:defRPr/>
            </a:pPr>
            <a:r>
              <a:rPr lang="en-US" sz="1200" b="1" i="0" u="none" strike="noStrike" kern="1200" cap="none">
                <a:solidFill>
                  <a:schemeClr val="tx1"/>
                </a:solidFill>
                <a:effectLst/>
                <a:latin typeface="Calibri"/>
                <a:ea typeface="Calibri"/>
                <a:cs typeface="Calibri"/>
                <a:sym typeface="Calibri"/>
              </a:rPr>
              <a:t>* NOTE: PCC has not yet implemented $q and $r. DO NOT USE until implementation. Until then, $s and $t stand for date of establishment and date of termination.</a:t>
            </a:r>
            <a:endParaRPr lang="en-US" sz="1200" b="0" i="0" u="none" strike="noStrike" kern="1200" cap="none">
              <a:solidFill>
                <a:schemeClr val="tx1"/>
              </a:solidFill>
              <a:effectLst/>
              <a:latin typeface="Calibri"/>
              <a:ea typeface="Calibri"/>
              <a:cs typeface="Calibri"/>
              <a:sym typeface="Calibri"/>
            </a:endParaRPr>
          </a:p>
          <a:p>
            <a:pPr eaLnBrk="1" hangingPunct="1">
              <a:spcBef>
                <a:spcPct val="0"/>
              </a:spcBef>
            </a:pPr>
            <a:endParaRPr lang="en-US"/>
          </a:p>
          <a:p>
            <a:pPr eaLnBrk="1" hangingPunct="1">
              <a:spcBef>
                <a:spcPct val="0"/>
              </a:spcBef>
            </a:pPr>
            <a:r>
              <a:rPr lang="en-US"/>
              <a:t>368 $b = Type of jurisdiction</a:t>
            </a:r>
          </a:p>
          <a:p>
            <a:pPr eaLnBrk="1" hangingPunct="1">
              <a:spcBef>
                <a:spcPct val="0"/>
              </a:spcBef>
            </a:pPr>
            <a:endParaRPr lang="en-US"/>
          </a:p>
          <a:p>
            <a:pPr eaLnBrk="1" hangingPunct="1">
              <a:spcBef>
                <a:spcPct val="0"/>
              </a:spcBef>
            </a:pPr>
            <a:r>
              <a:rPr lang="en-US"/>
              <a:t>370 $c = Associated country</a:t>
            </a:r>
          </a:p>
          <a:p>
            <a:pPr eaLnBrk="1" hangingPunct="1">
              <a:spcBef>
                <a:spcPct val="0"/>
              </a:spcBef>
            </a:pPr>
            <a:r>
              <a:rPr lang="en-US"/>
              <a:t>370 $e = Place of headquarters</a:t>
            </a:r>
          </a:p>
          <a:p>
            <a:pPr eaLnBrk="1" hangingPunct="1">
              <a:spcBef>
                <a:spcPct val="0"/>
              </a:spcBef>
            </a:pPr>
            <a:r>
              <a:rPr lang="en-US"/>
              <a:t>370 $f = Other associated place</a:t>
            </a:r>
          </a:p>
          <a:p>
            <a:pPr eaLnBrk="1" hangingPunct="1">
              <a:spcBef>
                <a:spcPct val="0"/>
              </a:spcBef>
            </a:pPr>
            <a:endParaRPr lang="en-US"/>
          </a:p>
          <a:p>
            <a:pPr marL="0" lvl="0" indent="0">
              <a:spcBef>
                <a:spcPts val="0"/>
              </a:spcBef>
              <a:spcAft>
                <a:spcPts val="0"/>
              </a:spcAft>
              <a:buNone/>
            </a:pPr>
            <a:endParaRPr/>
          </a:p>
        </p:txBody>
      </p:sp>
      <p:sp>
        <p:nvSpPr>
          <p:cNvPr id="1472" name="Shape 14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en-US" dirty="0"/>
              <a:t>August 13, 2019</a:t>
            </a:r>
          </a:p>
          <a:p>
            <a:pPr eaLnBrk="1" hangingPunct="1">
              <a:spcBef>
                <a:spcPct val="0"/>
              </a:spcBef>
            </a:pPr>
            <a:endParaRPr lang="en-US" dirty="0"/>
          </a:p>
          <a:p>
            <a:pPr eaLnBrk="1" hangingPunct="1">
              <a:spcBef>
                <a:spcPct val="0"/>
              </a:spcBef>
            </a:pPr>
            <a:r>
              <a:rPr lang="en-US" dirty="0"/>
              <a:t>Record showing type of jurisdiction (368 $b), other designation</a:t>
            </a:r>
            <a:r>
              <a:rPr lang="en-US" baseline="0" dirty="0"/>
              <a:t> (368 $c)</a:t>
            </a:r>
            <a:r>
              <a:rPr lang="en-US" dirty="0"/>
              <a:t>, and other associated place (370 $f).</a:t>
            </a:r>
          </a:p>
          <a:p>
            <a:endParaRPr lang="fr-CA" dirty="0"/>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144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3174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Example of 371 field to record address of the government.</a:t>
            </a:r>
          </a:p>
          <a:p>
            <a:pPr eaLnBrk="1" hangingPunct="1">
              <a:spcBef>
                <a:spcPct val="0"/>
              </a:spcBef>
            </a:pPr>
            <a:endParaRPr lang="en-US"/>
          </a:p>
          <a:p>
            <a:pPr eaLnBrk="1" hangingPunct="1">
              <a:spcBef>
                <a:spcPct val="0"/>
              </a:spcBef>
            </a:pPr>
            <a:r>
              <a:rPr lang="en-US"/>
              <a:t>371 $a = Address</a:t>
            </a:r>
          </a:p>
          <a:p>
            <a:pPr eaLnBrk="1" hangingPunct="1">
              <a:spcBef>
                <a:spcPct val="0"/>
              </a:spcBef>
            </a:pPr>
            <a:r>
              <a:rPr lang="en-US"/>
              <a:t>371 $b = City</a:t>
            </a:r>
          </a:p>
          <a:p>
            <a:pPr eaLnBrk="1" hangingPunct="1">
              <a:spcBef>
                <a:spcPct val="0"/>
              </a:spcBef>
            </a:pPr>
            <a:r>
              <a:rPr lang="en-US"/>
              <a:t>371 $c = Intermediate jurisdiction</a:t>
            </a:r>
          </a:p>
          <a:p>
            <a:pPr eaLnBrk="1" hangingPunct="1">
              <a:spcBef>
                <a:spcPct val="0"/>
              </a:spcBef>
            </a:pPr>
            <a:r>
              <a:rPr lang="en-US"/>
              <a:t>371 $d = Country</a:t>
            </a:r>
          </a:p>
          <a:p>
            <a:pPr eaLnBrk="1" hangingPunct="1">
              <a:spcBef>
                <a:spcPct val="0"/>
              </a:spcBef>
            </a:pPr>
            <a:r>
              <a:rPr lang="en-US"/>
              <a:t>371 $e = Postal code</a:t>
            </a:r>
          </a:p>
          <a:p>
            <a:pPr eaLnBrk="1" hangingPunct="1">
              <a:spcBef>
                <a:spcPct val="0"/>
              </a:spcBef>
            </a:pPr>
            <a:r>
              <a:rPr lang="en-US"/>
              <a:t>371 $m = Electronic mail address</a:t>
            </a:r>
          </a:p>
          <a:p>
            <a:pPr eaLnBrk="1" hangingPunct="1">
              <a:spcBef>
                <a:spcPct val="0"/>
              </a:spcBef>
            </a:pPr>
            <a:r>
              <a:rPr lang="en-US"/>
              <a:t>371 $u = Uniform Resource Identifier</a:t>
            </a:r>
          </a:p>
          <a:p>
            <a:pPr eaLnBrk="1" hangingPunct="1">
              <a:spcBef>
                <a:spcPct val="0"/>
              </a:spcBef>
            </a:pPr>
            <a:r>
              <a:rPr lang="en-US"/>
              <a:t>371 $v = Source of information</a:t>
            </a:r>
          </a:p>
          <a:p>
            <a:pPr marL="0" lvl="0" indent="0">
              <a:spcBef>
                <a:spcPts val="0"/>
              </a:spcBef>
              <a:spcAft>
                <a:spcPts val="0"/>
              </a:spcAft>
              <a:buNone/>
            </a:pPr>
            <a:endParaRPr/>
          </a:p>
        </p:txBody>
      </p:sp>
      <p:sp>
        <p:nvSpPr>
          <p:cNvPr id="1482" name="Shape 14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It might not be first very obvious whether a place can have an associated institution, but as you can see from this slide, it can.  Seven First Nations in Saskatchewan are members of a body called the Saskatoon Tribal Council.</a:t>
            </a:r>
          </a:p>
          <a:p>
            <a:pPr marL="0" lvl="0" indent="0">
              <a:spcBef>
                <a:spcPts val="0"/>
              </a:spcBef>
              <a:spcAft>
                <a:spcPts val="0"/>
              </a:spcAft>
              <a:buNone/>
            </a:pPr>
            <a:endParaRPr/>
          </a:p>
        </p:txBody>
      </p:sp>
      <p:sp>
        <p:nvSpPr>
          <p:cNvPr id="1493" name="Shape 14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Shape 149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September 17, 2018</a:t>
            </a:r>
          </a:p>
          <a:p>
            <a:pPr eaLnBrk="1" hangingPunct="1">
              <a:spcBef>
                <a:spcPct val="0"/>
              </a:spcBef>
            </a:pPr>
            <a:endParaRPr lang="en-US"/>
          </a:p>
          <a:p>
            <a:pPr eaLnBrk="1" hangingPunct="1">
              <a:spcBef>
                <a:spcPct val="0"/>
              </a:spcBef>
            </a:pPr>
            <a:r>
              <a:rPr lang="en-US"/>
              <a:t>Example of an associated institution or affiliation.  The council has been established in the LC/NACO Authority File, so the cataloger records the authorized access point for the corporate body and adds a subfield $2 for </a:t>
            </a:r>
            <a:r>
              <a:rPr lang="en-US" err="1"/>
              <a:t>naf</a:t>
            </a:r>
            <a:r>
              <a:rPr lang="en-US"/>
              <a:t>.</a:t>
            </a:r>
          </a:p>
          <a:p>
            <a:pPr marL="0" lvl="0" indent="0">
              <a:spcBef>
                <a:spcPts val="0"/>
              </a:spcBef>
              <a:spcAft>
                <a:spcPts val="0"/>
              </a:spcAft>
              <a:buNone/>
            </a:pPr>
            <a:endParaRPr/>
          </a:p>
        </p:txBody>
      </p:sp>
      <p:sp>
        <p:nvSpPr>
          <p:cNvPr id="1498" name="Shape 14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Shape 150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Another example of an associated institution.  The Village of Barrington Hills, Illinois is a member of the Barrington Area Council of Governments.</a:t>
            </a:r>
          </a:p>
          <a:p>
            <a:pPr marL="0" lvl="0" indent="0">
              <a:spcBef>
                <a:spcPts val="0"/>
              </a:spcBef>
              <a:spcAft>
                <a:spcPts val="0"/>
              </a:spcAft>
              <a:buNone/>
            </a:pPr>
            <a:endParaRPr/>
          </a:p>
        </p:txBody>
      </p:sp>
      <p:sp>
        <p:nvSpPr>
          <p:cNvPr id="1505" name="Shape 1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Shape 150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September 17, 2018</a:t>
            </a:r>
          </a:p>
          <a:p>
            <a:pPr eaLnBrk="1" hangingPunct="1">
              <a:spcBef>
                <a:spcPct val="0"/>
              </a:spcBef>
            </a:pPr>
            <a:endParaRPr lang="en-US"/>
          </a:p>
          <a:p>
            <a:pPr eaLnBrk="1" hangingPunct="1">
              <a:spcBef>
                <a:spcPct val="0"/>
              </a:spcBef>
            </a:pPr>
            <a:r>
              <a:rPr lang="en-US"/>
              <a:t>Optional administrative history note.</a:t>
            </a:r>
          </a:p>
          <a:p>
            <a:pPr marL="0" lvl="0" indent="0">
              <a:spcBef>
                <a:spcPts val="0"/>
              </a:spcBef>
              <a:spcAft>
                <a:spcPts val="0"/>
              </a:spcAft>
              <a:buNone/>
            </a:pPr>
            <a:endParaRPr/>
          </a:p>
        </p:txBody>
      </p:sp>
      <p:sp>
        <p:nvSpPr>
          <p:cNvPr id="1510" name="Shape 15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 14, 2016</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The Subject Headings Manual H 405 and the DCM Z1 Appendix 1 provide guidance on whether certain entities are established as name authorities through NACO or subject authorities through SACO.  Group One entities are always established as name authorities.  This slide lists those ambiguous entities that are tagged as 151 geographic access points in the name authority file.  For any entity falling into Group One, follow RDA and the LC-PCC PS’s to establish its authorized access point.</a:t>
            </a:r>
          </a:p>
          <a:p>
            <a:pPr eaLnBrk="1" hangingPunct="1">
              <a:spcBef>
                <a:spcPct val="0"/>
              </a:spcBef>
            </a:pPr>
            <a:endParaRPr lang="en-US"/>
          </a:p>
          <a:p>
            <a:pPr eaLnBrk="1" hangingPunct="1">
              <a:spcBef>
                <a:spcPct val="0"/>
              </a:spcBef>
            </a:pPr>
            <a:r>
              <a:rPr lang="en-US" i="1"/>
              <a:t>Note:</a:t>
            </a:r>
            <a:r>
              <a:rPr lang="en-US"/>
              <a:t> Do not confuse “group one” and “group two” entities as described in the Subject Headings Manual and DCM Z1 with the FRBR group 1, 2, and 3 entities.  The groups we are talking about here in this module are solely for the purposes of deciding whether an entity is established according to descriptive (RDA) or subject (LCSH) rules and whether it should be a name authority record in the LC/NACO Authority File or an LCSH subject authority record.</a:t>
            </a:r>
          </a:p>
          <a:p>
            <a:pPr marL="0" lvl="0" indent="0">
              <a:spcBef>
                <a:spcPts val="0"/>
              </a:spcBef>
              <a:spcAft>
                <a:spcPts val="0"/>
              </a:spcAft>
              <a:buNone/>
            </a:pPr>
            <a:endParaRPr/>
          </a:p>
        </p:txBody>
      </p:sp>
      <p:sp>
        <p:nvSpPr>
          <p:cNvPr id="231" name="Shape 2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Using all that you’ve learned and practiced, create complete NARs for the places in the following exercises.  Don’t worry if you don’t know the correct Cartographic Data Source Code(s) to use in field 034, or the correct Geographic Area Code to use in field 043.  They can easily be looked up online when you need to use them in NARs that you’re creating.  The answers to these exercises will have them.  Concentrate on the authorized access point, variant access points, and the 046 and 3XX fields.</a:t>
            </a:r>
          </a:p>
          <a:p>
            <a:pPr marL="0" lvl="0" indent="0">
              <a:spcBef>
                <a:spcPts val="0"/>
              </a:spcBef>
              <a:spcAft>
                <a:spcPts val="0"/>
              </a:spcAft>
              <a:buNone/>
            </a:pPr>
            <a:endParaRPr/>
          </a:p>
        </p:txBody>
      </p:sp>
      <p:sp>
        <p:nvSpPr>
          <p:cNvPr id="1517" name="Shape 1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Shape 152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Jan. 16, 2015</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034, 043, 3XX, and form of geographic subdivision in 781.</a:t>
            </a:r>
          </a:p>
          <a:p>
            <a:pPr eaLnBrk="1" hangingPunct="1">
              <a:spcBef>
                <a:spcPct val="0"/>
              </a:spcBef>
            </a:pPr>
            <a:endParaRPr lang="en-US"/>
          </a:p>
          <a:p>
            <a:pPr eaLnBrk="1" hangingPunct="1">
              <a:spcBef>
                <a:spcPct val="0"/>
              </a:spcBef>
            </a:pPr>
            <a:r>
              <a:rPr lang="en-US"/>
              <a:t>034      $d -111.9563298 $e -111.9563298 $f 39.9527303 $g 39.9527303 $2 </a:t>
            </a:r>
            <a:r>
              <a:rPr lang="en-US" err="1"/>
              <a:t>gnis</a:t>
            </a:r>
            <a:endParaRPr lang="en-US"/>
          </a:p>
          <a:p>
            <a:pPr eaLnBrk="1" hangingPunct="1">
              <a:spcBef>
                <a:spcPct val="0"/>
              </a:spcBef>
            </a:pPr>
            <a:r>
              <a:rPr lang="en-US"/>
              <a:t>034      $d W1115723 $e W1115723 $f N0395710 $g N0395710 $2 </a:t>
            </a:r>
            <a:r>
              <a:rPr lang="en-US" err="1"/>
              <a:t>gnis</a:t>
            </a:r>
            <a:endParaRPr lang="en-US"/>
          </a:p>
          <a:p>
            <a:pPr eaLnBrk="1" hangingPunct="1">
              <a:spcBef>
                <a:spcPct val="0"/>
              </a:spcBef>
            </a:pPr>
            <a:r>
              <a:rPr lang="en-US"/>
              <a:t>043      n-us-</a:t>
            </a:r>
            <a:r>
              <a:rPr lang="en-US" err="1"/>
              <a:t>ut</a:t>
            </a:r>
            <a:endParaRPr lang="en-US"/>
          </a:p>
          <a:p>
            <a:pPr eaLnBrk="1" hangingPunct="1">
              <a:spcBef>
                <a:spcPct val="0"/>
              </a:spcBef>
            </a:pPr>
            <a:r>
              <a:rPr lang="en-US"/>
              <a:t>151      Mount Nebo (Utah)</a:t>
            </a:r>
          </a:p>
          <a:p>
            <a:pPr eaLnBrk="1" hangingPunct="1">
              <a:spcBef>
                <a:spcPct val="0"/>
              </a:spcBef>
            </a:pPr>
            <a:r>
              <a:rPr lang="en-US"/>
              <a:t>368      $b Cities and towns $2 </a:t>
            </a:r>
            <a:r>
              <a:rPr lang="en-US" err="1"/>
              <a:t>lcsh</a:t>
            </a:r>
            <a:endParaRPr lang="en-US"/>
          </a:p>
          <a:p>
            <a:pPr eaLnBrk="1" hangingPunct="1">
              <a:spcBef>
                <a:spcPct val="0"/>
              </a:spcBef>
            </a:pPr>
            <a:r>
              <a:rPr lang="en-US"/>
              <a:t>370      $c United States $e Utah   </a:t>
            </a:r>
            <a:r>
              <a:rPr lang="en-US" i="1"/>
              <a:t>and/or perhaps: </a:t>
            </a:r>
            <a:r>
              <a:rPr lang="en-US"/>
              <a:t>$e Utah County (Utah) $2 </a:t>
            </a:r>
            <a:r>
              <a:rPr lang="en-US" err="1"/>
              <a:t>naf</a:t>
            </a:r>
            <a:endParaRPr lang="en-US"/>
          </a:p>
          <a:p>
            <a:pPr eaLnBrk="1" hangingPunct="1">
              <a:spcBef>
                <a:spcPct val="0"/>
              </a:spcBef>
            </a:pPr>
            <a:r>
              <a:rPr lang="en-US"/>
              <a:t>451      Mt. Nebo (Utah)</a:t>
            </a:r>
          </a:p>
          <a:p>
            <a:pPr eaLnBrk="1" hangingPunct="1">
              <a:spcBef>
                <a:spcPct val="0"/>
              </a:spcBef>
            </a:pPr>
            <a:r>
              <a:rPr lang="en-US"/>
              <a:t>451      </a:t>
            </a:r>
            <a:r>
              <a:rPr lang="en-US" err="1"/>
              <a:t>Elberta</a:t>
            </a:r>
            <a:r>
              <a:rPr lang="en-US"/>
              <a:t> (Utah)</a:t>
            </a:r>
          </a:p>
          <a:p>
            <a:pPr eaLnBrk="1" hangingPunct="1">
              <a:spcBef>
                <a:spcPct val="0"/>
              </a:spcBef>
            </a:pPr>
            <a:r>
              <a:rPr lang="en-US"/>
              <a:t>781 _0 $z Utah $z Mount Nebo</a:t>
            </a:r>
          </a:p>
          <a:p>
            <a:pPr eaLnBrk="1" hangingPunct="1">
              <a:spcBef>
                <a:spcPct val="0"/>
              </a:spcBef>
            </a:pPr>
            <a:endParaRPr lang="en-US"/>
          </a:p>
          <a:p>
            <a:pPr eaLnBrk="1" hangingPunct="1">
              <a:spcBef>
                <a:spcPct val="0"/>
              </a:spcBef>
            </a:pPr>
            <a:r>
              <a:rPr lang="en-US" i="1"/>
              <a:t>Note:</a:t>
            </a:r>
            <a:r>
              <a:rPr lang="en-US"/>
              <a:t> always choose “Mount” over “Mt.” for the preferred name, even if sources consulted only use “Mt.”  Conflicts in NARs only have to be broken between jurisdictions, not with non-jurisdictional geographic features like mountains, rivers, lakes, etc.  If a subject heading for a place with the same name is needed, the conflict will be broken in the subject heading: Nebo, Mount (Utah : Mountain)</a:t>
            </a:r>
          </a:p>
          <a:p>
            <a:pPr marL="0" lvl="0" indent="0">
              <a:spcBef>
                <a:spcPts val="0"/>
              </a:spcBef>
              <a:spcAft>
                <a:spcPts val="0"/>
              </a:spcAft>
              <a:buNone/>
            </a:pPr>
            <a:endParaRPr/>
          </a:p>
        </p:txBody>
      </p:sp>
      <p:sp>
        <p:nvSpPr>
          <p:cNvPr id="1526" name="Shape 15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a:t>
            </a:r>
            <a:r>
              <a:rPr lang="en-US" baseline="0"/>
              <a:t> beginning of 551 field</a:t>
            </a:r>
            <a:endParaRPr lang="en-US"/>
          </a:p>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a:t>Based on information provided in the new 670 citations, revise this NAR.</a:t>
            </a:r>
          </a:p>
          <a:p>
            <a:pPr eaLnBrk="1" hangingPunct="1">
              <a:spcBef>
                <a:spcPct val="0"/>
              </a:spcBef>
            </a:pPr>
            <a:endParaRPr lang="en-US"/>
          </a:p>
          <a:p>
            <a:pPr eaLnBrk="1" hangingPunct="1">
              <a:spcBef>
                <a:spcPct val="0"/>
              </a:spcBef>
            </a:pPr>
            <a:r>
              <a:rPr lang="en-US"/>
              <a:t>034      $d W0800000 $e W0800000 $f S0020000 $g S0020000 $2 other  [one might also decide to delete this, since the </a:t>
            </a:r>
            <a:r>
              <a:rPr lang="en-US" err="1"/>
              <a:t>GEOnet</a:t>
            </a:r>
            <a:r>
              <a:rPr lang="en-US"/>
              <a:t> data are more current than the coordinates from 1982]</a:t>
            </a:r>
          </a:p>
          <a:p>
            <a:pPr eaLnBrk="1" hangingPunct="1">
              <a:spcBef>
                <a:spcPct val="0"/>
              </a:spcBef>
            </a:pPr>
            <a:r>
              <a:rPr lang="en-US"/>
              <a:t>034      $d W0795000 $e W0795000 $f S0020000 $g S0020000 $2 geonet</a:t>
            </a:r>
          </a:p>
          <a:p>
            <a:pPr eaLnBrk="1" hangingPunct="1">
              <a:spcBef>
                <a:spcPct val="0"/>
              </a:spcBef>
            </a:pPr>
            <a:r>
              <a:rPr lang="en-US"/>
              <a:t>034      $d -79.833333 $e -79.833333 $f -2 $g -2 $2 geonet</a:t>
            </a:r>
          </a:p>
          <a:p>
            <a:pPr eaLnBrk="1" hangingPunct="1">
              <a:spcBef>
                <a:spcPct val="0"/>
              </a:spcBef>
            </a:pPr>
            <a:r>
              <a:rPr lang="en-US"/>
              <a:t>043      s-</a:t>
            </a:r>
            <a:r>
              <a:rPr lang="en-US" err="1"/>
              <a:t>ec</a:t>
            </a:r>
            <a:r>
              <a:rPr lang="en-US"/>
              <a:t>---</a:t>
            </a:r>
          </a:p>
          <a:p>
            <a:pPr eaLnBrk="1" hangingPunct="1">
              <a:spcBef>
                <a:spcPct val="0"/>
              </a:spcBef>
            </a:pPr>
            <a:r>
              <a:rPr lang="en-US"/>
              <a:t>151      Guayas (Ecuador : Province)</a:t>
            </a:r>
          </a:p>
          <a:p>
            <a:pPr eaLnBrk="1" hangingPunct="1">
              <a:spcBef>
                <a:spcPct val="0"/>
              </a:spcBef>
            </a:pPr>
            <a:r>
              <a:rPr lang="en-US"/>
              <a:t>368      $b Province </a:t>
            </a:r>
            <a:r>
              <a:rPr lang="en-US" sz="1200" i="1"/>
              <a:t>or </a:t>
            </a:r>
            <a:r>
              <a:rPr lang="en-US" sz="1200" i="0"/>
              <a:t>$b Provinces $2 </a:t>
            </a:r>
            <a:r>
              <a:rPr lang="en-US" sz="1200" i="0" err="1"/>
              <a:t>aat</a:t>
            </a:r>
            <a:endParaRPr lang="en-US"/>
          </a:p>
          <a:p>
            <a:pPr eaLnBrk="1" hangingPunct="1">
              <a:spcBef>
                <a:spcPct val="0"/>
              </a:spcBef>
            </a:pPr>
            <a:r>
              <a:rPr lang="en-US"/>
              <a:t>370      $c Ecuador $2 </a:t>
            </a:r>
            <a:r>
              <a:rPr lang="en-US" err="1"/>
              <a:t>naf</a:t>
            </a:r>
            <a:endParaRPr lang="en-US"/>
          </a:p>
          <a:p>
            <a:pPr eaLnBrk="1" hangingPunct="1">
              <a:spcBef>
                <a:spcPct val="0"/>
              </a:spcBef>
            </a:pPr>
            <a:r>
              <a:rPr lang="en-US"/>
              <a:t>451      </a:t>
            </a:r>
            <a:r>
              <a:rPr lang="en-US" err="1"/>
              <a:t>Provincia</a:t>
            </a:r>
            <a:r>
              <a:rPr lang="en-US"/>
              <a:t> del Guayas (Ecuador)</a:t>
            </a:r>
          </a:p>
          <a:p>
            <a:pPr eaLnBrk="1" hangingPunct="1">
              <a:spcBef>
                <a:spcPct val="0"/>
              </a:spcBef>
            </a:pPr>
            <a:r>
              <a:rPr lang="en-US"/>
              <a:t>451      </a:t>
            </a:r>
            <a:r>
              <a:rPr lang="es-ES"/>
              <a:t>Guayas </a:t>
            </a:r>
            <a:r>
              <a:rPr lang="es-ES" err="1"/>
              <a:t>Province</a:t>
            </a:r>
            <a:r>
              <a:rPr lang="es-ES"/>
              <a:t> (Ecuador)</a:t>
            </a:r>
            <a:endParaRPr lang="en-US"/>
          </a:p>
          <a:p>
            <a:pPr eaLnBrk="1" hangingPunct="1">
              <a:spcBef>
                <a:spcPct val="0"/>
              </a:spcBef>
            </a:pPr>
            <a:r>
              <a:rPr lang="en-US"/>
              <a:t>451      Province of Guayas (Ecuador)</a:t>
            </a:r>
          </a:p>
          <a:p>
            <a:pPr eaLnBrk="1" hangingPunct="1">
              <a:spcBef>
                <a:spcPct val="0"/>
              </a:spcBef>
            </a:pPr>
            <a:r>
              <a:rPr lang="en-US"/>
              <a:t>551      $w a $a Guayaquil (Ecuador : Province)</a:t>
            </a:r>
          </a:p>
          <a:p>
            <a:pPr eaLnBrk="1" hangingPunct="1">
              <a:spcBef>
                <a:spcPct val="0"/>
              </a:spcBef>
            </a:pPr>
            <a:r>
              <a:rPr lang="en-US"/>
              <a:t>551      Santa Elena (Ecuador : Province)</a:t>
            </a:r>
          </a:p>
          <a:p>
            <a:pPr eaLnBrk="1" hangingPunct="1">
              <a:spcBef>
                <a:spcPct val="0"/>
              </a:spcBef>
            </a:pPr>
            <a:r>
              <a:rPr lang="en-US"/>
              <a:t>781 _0 $z Ecuador $z Guayas (Province)</a:t>
            </a:r>
          </a:p>
          <a:p>
            <a:pPr eaLnBrk="1" hangingPunct="1">
              <a:spcBef>
                <a:spcPct val="0"/>
              </a:spcBef>
            </a:pPr>
            <a:endParaRPr lang="en-US"/>
          </a:p>
          <a:p>
            <a:pPr eaLnBrk="1" hangingPunct="1">
              <a:spcBef>
                <a:spcPct val="0"/>
              </a:spcBef>
            </a:pPr>
            <a:r>
              <a:rPr lang="en-US" i="1"/>
              <a:t>Note:</a:t>
            </a:r>
            <a:r>
              <a:rPr lang="en-US"/>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en-US" i="1"/>
              <a:t>product of a split</a:t>
            </a:r>
            <a:r>
              <a:rPr lang="en-US"/>
              <a:t>.  However, at the present time, OCLC does not validate the use of subfield $</a:t>
            </a:r>
            <a:r>
              <a:rPr lang="en-US" err="1"/>
              <a:t>i</a:t>
            </a:r>
            <a:r>
              <a:rPr lang="en-US"/>
              <a:t> in 551 fields, so a simple see also reference must be used for now.</a:t>
            </a:r>
          </a:p>
        </p:txBody>
      </p:sp>
      <p:sp>
        <p:nvSpPr>
          <p:cNvPr id="1535" name="Shape 1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Shape 154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a:t>
            </a:r>
            <a:r>
              <a:rPr lang="en-US" baseline="0"/>
              <a:t> beginning of 551 field.</a:t>
            </a:r>
            <a:endParaRPr lang="en-US"/>
          </a:p>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a:t>Based on information provided in the new 670 citations, revise this NAR.</a:t>
            </a:r>
          </a:p>
          <a:p>
            <a:pPr eaLnBrk="1" hangingPunct="1">
              <a:spcBef>
                <a:spcPct val="0"/>
              </a:spcBef>
            </a:pPr>
            <a:endParaRPr lang="en-US"/>
          </a:p>
          <a:p>
            <a:pPr eaLnBrk="1" hangingPunct="1">
              <a:spcBef>
                <a:spcPct val="0"/>
              </a:spcBef>
            </a:pPr>
            <a:r>
              <a:rPr lang="en-US"/>
              <a:t>034      $d W0800000 $e W0800000 $f S0020000 $g S0020000 $2 other  [one might also decide to delete this, since the </a:t>
            </a:r>
            <a:r>
              <a:rPr lang="en-US" err="1"/>
              <a:t>GEOnet</a:t>
            </a:r>
            <a:r>
              <a:rPr lang="en-US"/>
              <a:t> data are more current than the coordinates from 1982]</a:t>
            </a:r>
          </a:p>
          <a:p>
            <a:pPr eaLnBrk="1" hangingPunct="1">
              <a:spcBef>
                <a:spcPct val="0"/>
              </a:spcBef>
            </a:pPr>
            <a:r>
              <a:rPr lang="en-US"/>
              <a:t>034      $d W0795000 $e W0795000 $f S0020000 $g S0020000 $2 geonet</a:t>
            </a:r>
          </a:p>
          <a:p>
            <a:pPr eaLnBrk="1" hangingPunct="1">
              <a:spcBef>
                <a:spcPct val="0"/>
              </a:spcBef>
            </a:pPr>
            <a:r>
              <a:rPr lang="en-US"/>
              <a:t>034      $d -79.833333 $e -79.833333 $f -2 $g -2 $2 geonet</a:t>
            </a:r>
          </a:p>
          <a:p>
            <a:pPr eaLnBrk="1" hangingPunct="1">
              <a:spcBef>
                <a:spcPct val="0"/>
              </a:spcBef>
            </a:pPr>
            <a:r>
              <a:rPr lang="en-US"/>
              <a:t>043      s-</a:t>
            </a:r>
            <a:r>
              <a:rPr lang="en-US" err="1"/>
              <a:t>ec</a:t>
            </a:r>
            <a:r>
              <a:rPr lang="en-US"/>
              <a:t>---</a:t>
            </a:r>
          </a:p>
          <a:p>
            <a:pPr eaLnBrk="1" hangingPunct="1">
              <a:spcBef>
                <a:spcPct val="0"/>
              </a:spcBef>
            </a:pPr>
            <a:r>
              <a:rPr lang="en-US"/>
              <a:t>151      Guayas (Ecuador : Province)</a:t>
            </a:r>
          </a:p>
          <a:p>
            <a:pPr eaLnBrk="1" hangingPunct="1">
              <a:spcBef>
                <a:spcPct val="0"/>
              </a:spcBef>
            </a:pPr>
            <a:r>
              <a:rPr lang="en-US"/>
              <a:t>368      $b Province </a:t>
            </a:r>
            <a:r>
              <a:rPr lang="en-US" sz="1200" i="1"/>
              <a:t>or </a:t>
            </a:r>
            <a:r>
              <a:rPr lang="en-US" sz="1200" i="0"/>
              <a:t>$b Provinces $2 </a:t>
            </a:r>
            <a:r>
              <a:rPr lang="en-US" sz="1200" i="0" err="1"/>
              <a:t>aat</a:t>
            </a:r>
            <a:endParaRPr lang="en-US"/>
          </a:p>
          <a:p>
            <a:pPr eaLnBrk="1" hangingPunct="1">
              <a:spcBef>
                <a:spcPct val="0"/>
              </a:spcBef>
            </a:pPr>
            <a:r>
              <a:rPr lang="en-US"/>
              <a:t>370      $c Ecuador $2 </a:t>
            </a:r>
            <a:r>
              <a:rPr lang="en-US" err="1"/>
              <a:t>naf</a:t>
            </a:r>
            <a:endParaRPr lang="en-US"/>
          </a:p>
          <a:p>
            <a:pPr eaLnBrk="1" hangingPunct="1">
              <a:spcBef>
                <a:spcPct val="0"/>
              </a:spcBef>
            </a:pPr>
            <a:r>
              <a:rPr lang="en-US"/>
              <a:t>451      </a:t>
            </a:r>
            <a:r>
              <a:rPr lang="en-US" err="1"/>
              <a:t>Provincia</a:t>
            </a:r>
            <a:r>
              <a:rPr lang="en-US"/>
              <a:t> del Guayas (Ecuador)</a:t>
            </a:r>
          </a:p>
          <a:p>
            <a:pPr eaLnBrk="1" hangingPunct="1">
              <a:spcBef>
                <a:spcPct val="0"/>
              </a:spcBef>
            </a:pPr>
            <a:r>
              <a:rPr lang="en-US"/>
              <a:t>451      </a:t>
            </a:r>
            <a:r>
              <a:rPr lang="es-ES"/>
              <a:t>Guayas </a:t>
            </a:r>
            <a:r>
              <a:rPr lang="es-ES" err="1"/>
              <a:t>Province</a:t>
            </a:r>
            <a:r>
              <a:rPr lang="es-ES"/>
              <a:t> (Ecuador)</a:t>
            </a:r>
            <a:endParaRPr lang="en-US"/>
          </a:p>
          <a:p>
            <a:pPr eaLnBrk="1" hangingPunct="1">
              <a:spcBef>
                <a:spcPct val="0"/>
              </a:spcBef>
            </a:pPr>
            <a:r>
              <a:rPr lang="en-US"/>
              <a:t>451      Province of Guayas (Ecuador)</a:t>
            </a:r>
          </a:p>
          <a:p>
            <a:pPr eaLnBrk="1" hangingPunct="1">
              <a:spcBef>
                <a:spcPct val="0"/>
              </a:spcBef>
            </a:pPr>
            <a:r>
              <a:rPr lang="en-US"/>
              <a:t>551      $w a $a Guayaquil (Ecuador : Province)</a:t>
            </a:r>
          </a:p>
          <a:p>
            <a:pPr eaLnBrk="1" hangingPunct="1">
              <a:spcBef>
                <a:spcPct val="0"/>
              </a:spcBef>
            </a:pPr>
            <a:r>
              <a:rPr lang="en-US"/>
              <a:t>551      Santa Elena (Ecuador : Province)</a:t>
            </a:r>
          </a:p>
          <a:p>
            <a:pPr eaLnBrk="1" hangingPunct="1">
              <a:spcBef>
                <a:spcPct val="0"/>
              </a:spcBef>
            </a:pPr>
            <a:r>
              <a:rPr lang="en-US"/>
              <a:t>781 _0 $z Ecuador $z Guayas (Province)</a:t>
            </a:r>
          </a:p>
          <a:p>
            <a:pPr eaLnBrk="1" hangingPunct="1">
              <a:spcBef>
                <a:spcPct val="0"/>
              </a:spcBef>
            </a:pPr>
            <a:endParaRPr lang="en-US"/>
          </a:p>
          <a:p>
            <a:pPr eaLnBrk="1" hangingPunct="1">
              <a:spcBef>
                <a:spcPct val="0"/>
              </a:spcBef>
            </a:pPr>
            <a:r>
              <a:rPr lang="en-US" i="1"/>
              <a:t>Note:</a:t>
            </a:r>
            <a:r>
              <a:rPr lang="en-US"/>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en-US" i="1"/>
              <a:t>product of a split</a:t>
            </a:r>
            <a:r>
              <a:rPr lang="en-US"/>
              <a:t>.  However, at the present time, OCLC does not validate the use of subfield $</a:t>
            </a:r>
            <a:r>
              <a:rPr lang="en-US" err="1"/>
              <a:t>i</a:t>
            </a:r>
            <a:r>
              <a:rPr lang="en-US"/>
              <a:t> in 551 fields, so a simple see also reference must be used for now.</a:t>
            </a:r>
          </a:p>
          <a:p>
            <a:pPr marL="0" lvl="0" indent="0">
              <a:spcBef>
                <a:spcPts val="0"/>
              </a:spcBef>
              <a:spcAft>
                <a:spcPts val="0"/>
              </a:spcAft>
              <a:buNone/>
            </a:pPr>
            <a:endParaRPr/>
          </a:p>
        </p:txBody>
      </p:sp>
      <p:sp>
        <p:nvSpPr>
          <p:cNvPr id="1543" name="Shape 15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You are cataloging this document and will need an access point for the creator and a subject heading for the place.</a:t>
            </a:r>
          </a:p>
          <a:p>
            <a:pPr marL="0" lvl="0" indent="0">
              <a:spcBef>
                <a:spcPts val="0"/>
              </a:spcBef>
              <a:spcAft>
                <a:spcPts val="0"/>
              </a:spcAft>
              <a:buNone/>
            </a:pPr>
            <a:endParaRPr/>
          </a:p>
        </p:txBody>
      </p:sp>
      <p:sp>
        <p:nvSpPr>
          <p:cNvPr id="1551" name="Shape 15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Shape 155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043, 3XX, and form of geographic subdivision in 781.</a:t>
            </a:r>
          </a:p>
          <a:p>
            <a:pPr eaLnBrk="1" hangingPunct="1">
              <a:spcBef>
                <a:spcPct val="0"/>
              </a:spcBef>
            </a:pPr>
            <a:endParaRPr lang="en-US"/>
          </a:p>
          <a:p>
            <a:pPr eaLnBrk="1" hangingPunct="1">
              <a:spcBef>
                <a:spcPct val="0"/>
              </a:spcBef>
            </a:pPr>
            <a:r>
              <a:rPr lang="en-US"/>
              <a:t>LC-PCC PS for 16.4 tells us that for U.S. townships (called “towns” in some states) that encompass one or more local communities and the surrounding territory, do not include the term “township” or “town” as part of the name. Instead, add the term after the name of the state.  In this particular case, since there is more than one township in Ohio with the same name, the county name must also be included in the access point, followed by the term for type of jurisdiction.</a:t>
            </a:r>
          </a:p>
          <a:p>
            <a:pPr eaLnBrk="1" hangingPunct="1">
              <a:spcBef>
                <a:spcPct val="0"/>
              </a:spcBef>
            </a:pPr>
            <a:endParaRPr lang="en-US"/>
          </a:p>
          <a:p>
            <a:pPr eaLnBrk="1" hangingPunct="1">
              <a:spcBef>
                <a:spcPct val="0"/>
              </a:spcBef>
            </a:pPr>
            <a:r>
              <a:rPr lang="en-US"/>
              <a:t>043      n-us-oh</a:t>
            </a:r>
          </a:p>
          <a:p>
            <a:pPr eaLnBrk="1" hangingPunct="1">
              <a:spcBef>
                <a:spcPct val="0"/>
              </a:spcBef>
            </a:pPr>
            <a:r>
              <a:rPr lang="en-US"/>
              <a:t>151      Deerfield (Warren County, Ohio : Township)</a:t>
            </a:r>
          </a:p>
          <a:p>
            <a:pPr eaLnBrk="1" hangingPunct="1">
              <a:spcBef>
                <a:spcPct val="0"/>
              </a:spcBef>
            </a:pPr>
            <a:r>
              <a:rPr lang="en-US"/>
              <a:t>368      $b Township </a:t>
            </a:r>
            <a:r>
              <a:rPr lang="en-US" i="1"/>
              <a:t>or </a:t>
            </a:r>
            <a:r>
              <a:rPr lang="en-US" i="0"/>
              <a:t>$b Townships $2 </a:t>
            </a:r>
            <a:r>
              <a:rPr lang="en-US" i="0" err="1"/>
              <a:t>aat</a:t>
            </a:r>
            <a:endParaRPr lang="en-US"/>
          </a:p>
          <a:p>
            <a:pPr eaLnBrk="1" hangingPunct="1">
              <a:spcBef>
                <a:spcPct val="0"/>
              </a:spcBef>
            </a:pPr>
            <a:r>
              <a:rPr lang="en-US"/>
              <a:t>370      $c United States $e Warren County (Ohio) $2 </a:t>
            </a:r>
            <a:r>
              <a:rPr lang="en-US" err="1"/>
              <a:t>naf</a:t>
            </a:r>
            <a:endParaRPr lang="en-US"/>
          </a:p>
          <a:p>
            <a:pPr eaLnBrk="1" hangingPunct="1">
              <a:spcBef>
                <a:spcPct val="0"/>
              </a:spcBef>
            </a:pPr>
            <a:r>
              <a:rPr lang="en-US"/>
              <a:t>451      Deerfield Township (Warren County, Ohio)</a:t>
            </a:r>
          </a:p>
          <a:p>
            <a:pPr eaLnBrk="1" hangingPunct="1">
              <a:spcBef>
                <a:spcPct val="0"/>
              </a:spcBef>
            </a:pPr>
            <a:r>
              <a:rPr lang="en-US"/>
              <a:t>451      Township of Deerfield (Warren County, Ohio)</a:t>
            </a:r>
          </a:p>
          <a:p>
            <a:pPr eaLnBrk="1" hangingPunct="1">
              <a:spcBef>
                <a:spcPct val="0"/>
              </a:spcBef>
            </a:pPr>
            <a:r>
              <a:rPr lang="en-US"/>
              <a:t>781 _0 $z Ohio $z Deerfield (Warren County : Township)</a:t>
            </a:r>
          </a:p>
          <a:p>
            <a:pPr eaLnBrk="1" hangingPunct="1">
              <a:spcBef>
                <a:spcPct val="0"/>
              </a:spcBef>
            </a:pPr>
            <a:endParaRPr lang="en-US"/>
          </a:p>
          <a:p>
            <a:pPr eaLnBrk="1" hangingPunct="1">
              <a:spcBef>
                <a:spcPct val="0"/>
              </a:spcBef>
            </a:pPr>
            <a:r>
              <a:rPr lang="en-US"/>
              <a:t>The PDF for the work being cataloged can be viewed at http://virtuallibrary.cincinnatilibrary.org/lib/25/1612/deerfld-twnshp-compreh-plan.pdf</a:t>
            </a:r>
          </a:p>
          <a:p>
            <a:pPr marL="0" lvl="0" indent="0">
              <a:spcBef>
                <a:spcPts val="0"/>
              </a:spcBef>
              <a:spcAft>
                <a:spcPts val="0"/>
              </a:spcAft>
              <a:buNone/>
            </a:pPr>
            <a:endParaRPr/>
          </a:p>
        </p:txBody>
      </p:sp>
      <p:sp>
        <p:nvSpPr>
          <p:cNvPr id="1556" name="Shape 1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Shape 156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5, 2020: update box on slide</a:t>
            </a:r>
          </a:p>
          <a:p>
            <a:pPr eaLnBrk="1" hangingPunct="1">
              <a:spcBef>
                <a:spcPct val="0"/>
              </a:spcBef>
            </a:pPr>
            <a:endParaRPr lang="en-US"/>
          </a:p>
          <a:p>
            <a:pPr eaLnBrk="1" hangingPunct="1">
              <a:spcBef>
                <a:spcPct val="0"/>
              </a:spcBef>
            </a:pPr>
            <a:r>
              <a:rPr lang="en-US" sz="1200"/>
              <a:t>You are cataloging a map.  Based on information provided in the 670 citations, create an NAR for the place depicted in the map.  Optionally record attributes of the place in 034, 043, 046, 3XX, and 667 or 781.</a:t>
            </a:r>
          </a:p>
          <a:p>
            <a:pPr eaLnBrk="1" hangingPunct="1">
              <a:spcBef>
                <a:spcPct val="0"/>
              </a:spcBef>
            </a:pPr>
            <a:endParaRPr lang="en-US" sz="1200"/>
          </a:p>
          <a:p>
            <a:pPr eaLnBrk="1" hangingPunct="1">
              <a:spcBef>
                <a:spcPct val="0"/>
              </a:spcBef>
            </a:pPr>
            <a:r>
              <a:rPr lang="en-US" sz="1200"/>
              <a:t>This is an example of a name change.  LCSH policy is that only the latest/current name of the place is valid for use as a subject.  The fixed fields Subj and Subj use must be coded to indicate that the earlier name is not valid for use as a subject.  A subject usage note may also be added in field 667.  Even though the map being cataloged is from the time when the place was named Porto Alexandre, the subject that would be assigned to it is </a:t>
            </a:r>
            <a:r>
              <a:rPr lang="en-US" sz="1200" err="1"/>
              <a:t>Tombua</a:t>
            </a:r>
            <a:r>
              <a:rPr lang="en-US" sz="1200"/>
              <a:t> (Angola) $v Maps.  Therefore, in addition to the NAR for the former name of the place, another NAR is needed for its current name (see next slide).</a:t>
            </a:r>
          </a:p>
          <a:p>
            <a:pPr eaLnBrk="1" hangingPunct="1">
              <a:spcBef>
                <a:spcPct val="0"/>
              </a:spcBef>
            </a:pPr>
            <a:endParaRPr lang="en-US" sz="1200"/>
          </a:p>
          <a:p>
            <a:pPr eaLnBrk="1" hangingPunct="1">
              <a:spcBef>
                <a:spcPct val="0"/>
              </a:spcBef>
            </a:pPr>
            <a:r>
              <a:rPr lang="en-US" sz="1200"/>
              <a:t>Ref status: a</a:t>
            </a:r>
          </a:p>
          <a:p>
            <a:pPr eaLnBrk="1" hangingPunct="1">
              <a:spcBef>
                <a:spcPct val="0"/>
              </a:spcBef>
            </a:pPr>
            <a:r>
              <a:rPr lang="en-US" sz="1200"/>
              <a:t>Subj: n     Subj use: b</a:t>
            </a:r>
          </a:p>
          <a:p>
            <a:pPr eaLnBrk="1" hangingPunct="1">
              <a:spcBef>
                <a:spcPct val="0"/>
              </a:spcBef>
            </a:pPr>
            <a:endParaRPr lang="en-US" sz="1200"/>
          </a:p>
          <a:p>
            <a:pPr eaLnBrk="1" hangingPunct="1">
              <a:spcBef>
                <a:spcPct val="0"/>
              </a:spcBef>
            </a:pPr>
            <a:r>
              <a:rPr lang="en-US" sz="1200"/>
              <a:t>034    $d E0115100 $e E0115100 $f S0154800 $g S0154800 $2 geonet</a:t>
            </a:r>
          </a:p>
          <a:p>
            <a:pPr eaLnBrk="1" hangingPunct="1">
              <a:spcBef>
                <a:spcPct val="0"/>
              </a:spcBef>
            </a:pPr>
            <a:r>
              <a:rPr lang="en-US" sz="1200"/>
              <a:t>034    $d 11.85 $e 11.85 $f -15.8 $g -15.8 $2 geonet</a:t>
            </a:r>
          </a:p>
          <a:p>
            <a:pPr eaLnBrk="1" hangingPunct="1">
              <a:spcBef>
                <a:spcPct val="0"/>
              </a:spcBef>
            </a:pPr>
            <a:r>
              <a:rPr lang="en-US" sz="1200"/>
              <a:t>043    f-</a:t>
            </a:r>
            <a:r>
              <a:rPr lang="en-US" sz="1200" err="1"/>
              <a:t>ao</a:t>
            </a:r>
            <a:r>
              <a:rPr lang="en-US" sz="1200"/>
              <a:t>---</a:t>
            </a:r>
          </a:p>
          <a:p>
            <a:pPr eaLnBrk="1" hangingPunct="1">
              <a:spcBef>
                <a:spcPct val="0"/>
              </a:spcBef>
            </a:pPr>
            <a:r>
              <a:rPr lang="en-US" sz="1200"/>
              <a:t>046    $s 1895 $t 1975 $2 </a:t>
            </a:r>
            <a:r>
              <a:rPr lang="en-US" sz="1200" err="1"/>
              <a:t>edtf</a:t>
            </a:r>
            <a:endParaRPr lang="en-US" sz="1200"/>
          </a:p>
          <a:p>
            <a:pPr eaLnBrk="1" hangingPunct="1">
              <a:spcBef>
                <a:spcPct val="0"/>
              </a:spcBef>
            </a:pPr>
            <a:r>
              <a:rPr lang="en-US" sz="1200"/>
              <a:t>151    Porto Alexandre (Angola)</a:t>
            </a:r>
          </a:p>
          <a:p>
            <a:pPr eaLnBrk="1" hangingPunct="1">
              <a:spcBef>
                <a:spcPct val="0"/>
              </a:spcBef>
            </a:pPr>
            <a:r>
              <a:rPr lang="en-US" sz="1200"/>
              <a:t>368    $b City    </a:t>
            </a:r>
            <a:r>
              <a:rPr lang="en-US" sz="1200" i="1"/>
              <a:t>or if using LCSH: </a:t>
            </a:r>
            <a:r>
              <a:rPr lang="en-US" sz="1200"/>
              <a:t>$b Cities and towns $2 </a:t>
            </a:r>
            <a:r>
              <a:rPr lang="en-US" sz="1200" err="1"/>
              <a:t>lcsh</a:t>
            </a:r>
            <a:r>
              <a:rPr lang="en-US" sz="1200"/>
              <a:t> EN</a:t>
            </a:r>
            <a:r>
              <a:rPr lang="en-US" sz="1200" baseline="0"/>
              <a:t> FRANÇAIS : </a:t>
            </a:r>
            <a:r>
              <a:rPr lang="en-US" sz="1200" baseline="0" err="1"/>
              <a:t>Villes</a:t>
            </a:r>
            <a:r>
              <a:rPr lang="en-US" sz="1200" baseline="0"/>
              <a:t> $2 </a:t>
            </a:r>
            <a:r>
              <a:rPr lang="en-US" sz="1200" baseline="0" err="1"/>
              <a:t>rvm</a:t>
            </a:r>
            <a:endParaRPr lang="en-US" sz="1200"/>
          </a:p>
          <a:p>
            <a:pPr eaLnBrk="1" hangingPunct="1">
              <a:spcBef>
                <a:spcPct val="0"/>
              </a:spcBef>
            </a:pPr>
            <a:r>
              <a:rPr lang="en-US" sz="1200"/>
              <a:t>370    $c Angola  $2 </a:t>
            </a:r>
            <a:r>
              <a:rPr lang="en-US" sz="1200" err="1"/>
              <a:t>naf</a:t>
            </a:r>
            <a:r>
              <a:rPr lang="en-US" sz="1200"/>
              <a:t> 				$2 </a:t>
            </a:r>
            <a:r>
              <a:rPr lang="en-US" sz="1200" err="1"/>
              <a:t>lacnaf</a:t>
            </a:r>
            <a:endParaRPr lang="en-US" sz="1200"/>
          </a:p>
          <a:p>
            <a:pPr eaLnBrk="1" hangingPunct="1">
              <a:spcBef>
                <a:spcPct val="0"/>
              </a:spcBef>
            </a:pPr>
            <a:r>
              <a:rPr lang="en-US" sz="1200"/>
              <a:t>451    Port Alexander (Angola)</a:t>
            </a:r>
          </a:p>
          <a:p>
            <a:pPr eaLnBrk="1" hangingPunct="1">
              <a:spcBef>
                <a:spcPct val="0"/>
              </a:spcBef>
            </a:pPr>
            <a:r>
              <a:rPr lang="en-US" sz="1200"/>
              <a:t>551    $w b $a </a:t>
            </a:r>
            <a:r>
              <a:rPr lang="en-US" sz="1200" err="1"/>
              <a:t>Tombua</a:t>
            </a:r>
            <a:r>
              <a:rPr lang="en-US" sz="1200"/>
              <a:t> (Angola)				</a:t>
            </a:r>
            <a:r>
              <a:rPr lang="en-US" sz="1200" err="1"/>
              <a:t>Tomboa</a:t>
            </a:r>
            <a:r>
              <a:rPr lang="en-US" sz="1200"/>
              <a:t> (Angola) ???</a:t>
            </a:r>
          </a:p>
          <a:p>
            <a:pPr eaLnBrk="1" hangingPunct="1">
              <a:spcBef>
                <a:spcPct val="0"/>
              </a:spcBef>
            </a:pPr>
            <a:r>
              <a:rPr lang="en-US" sz="1200"/>
              <a:t>667    SUBJECT USAGE: This name is not valid for use as a subject. Works about this place are entered under </a:t>
            </a:r>
            <a:r>
              <a:rPr lang="en-US" sz="1200" err="1"/>
              <a:t>Tombua</a:t>
            </a:r>
            <a:r>
              <a:rPr lang="en-US" sz="1200"/>
              <a:t> (Angola).</a:t>
            </a:r>
          </a:p>
          <a:p>
            <a:pPr eaLnBrk="1" hangingPunct="1">
              <a:spcBef>
                <a:spcPct val="0"/>
              </a:spcBef>
            </a:pPr>
            <a:endParaRPr lang="en-US" sz="1200"/>
          </a:p>
          <a:p>
            <a:pPr eaLnBrk="1" hangingPunct="1">
              <a:spcBef>
                <a:spcPct val="0"/>
              </a:spcBef>
            </a:pPr>
            <a:r>
              <a:rPr lang="en-US" sz="1200" i="1"/>
              <a:t>Note:</a:t>
            </a:r>
            <a:r>
              <a:rPr lang="en-US" sz="1200"/>
              <a:t> Because OCLC does not currently validate relationship designators in subfield $</a:t>
            </a:r>
            <a:r>
              <a:rPr lang="en-US" sz="1200" err="1"/>
              <a:t>i</a:t>
            </a:r>
            <a:r>
              <a:rPr lang="en-US" sz="1200"/>
              <a:t> of field 551, the previous practice of using codes in subfield $w for earlier/later must still be followed.  </a:t>
            </a:r>
          </a:p>
          <a:p>
            <a:pPr eaLnBrk="1" hangingPunct="1">
              <a:spcBef>
                <a:spcPct val="0"/>
              </a:spcBef>
            </a:pPr>
            <a:endParaRPr lang="en-US" sz="1200" i="1"/>
          </a:p>
          <a:p>
            <a:pPr eaLnBrk="1" hangingPunct="1">
              <a:spcBef>
                <a:spcPct val="0"/>
              </a:spcBef>
            </a:pPr>
            <a:r>
              <a:rPr lang="en-US" sz="1200" i="1"/>
              <a:t>Note:</a:t>
            </a:r>
            <a:r>
              <a:rPr lang="en-US" sz="1200"/>
              <a:t> Because the earlier name is not valid for use as a subject, it is also not valid as a geographic subdivision, so no 781 field is recorded.</a:t>
            </a:r>
          </a:p>
        </p:txBody>
      </p:sp>
      <p:sp>
        <p:nvSpPr>
          <p:cNvPr id="1562" name="Shape 15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Shape 156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5, 2020: updated box on slide</a:t>
            </a:r>
          </a:p>
          <a:p>
            <a:pPr eaLnBrk="1" hangingPunct="1">
              <a:spcBef>
                <a:spcPct val="0"/>
              </a:spcBef>
            </a:pPr>
            <a:endParaRPr lang="en-US"/>
          </a:p>
          <a:p>
            <a:pPr eaLnBrk="1" hangingPunct="1">
              <a:spcBef>
                <a:spcPct val="0"/>
              </a:spcBef>
            </a:pPr>
            <a:r>
              <a:rPr lang="en-US" sz="1200"/>
              <a:t>Based on information provided in the 670 citations, create an NAR for the current name of the place.  Optionally record attributes of the place in 034, 043, 046, 3XX, 781.</a:t>
            </a:r>
          </a:p>
          <a:p>
            <a:pPr eaLnBrk="1" hangingPunct="1">
              <a:spcBef>
                <a:spcPct val="0"/>
              </a:spcBef>
            </a:pPr>
            <a:endParaRPr lang="en-US" sz="1200"/>
          </a:p>
          <a:p>
            <a:pPr eaLnBrk="1" hangingPunct="1">
              <a:spcBef>
                <a:spcPct val="0"/>
              </a:spcBef>
            </a:pPr>
            <a:r>
              <a:rPr lang="en-US" sz="1200"/>
              <a:t>This is an example of a name change.  LCSH policy is that only the latest/current name of the place is valid for use as a subject.  Even though the map being cataloged is from the time when the place was named Porto Alexandre, the subject that would be assigned to it is </a:t>
            </a:r>
            <a:r>
              <a:rPr lang="en-US" sz="1200" err="1"/>
              <a:t>Tombua</a:t>
            </a:r>
            <a:r>
              <a:rPr lang="en-US" sz="1200"/>
              <a:t> (Angola) $v Maps.  Therefore, an NAR for </a:t>
            </a:r>
            <a:r>
              <a:rPr lang="en-US" sz="1200" err="1"/>
              <a:t>Tombua</a:t>
            </a:r>
            <a:r>
              <a:rPr lang="en-US" sz="1200"/>
              <a:t> is needed.</a:t>
            </a:r>
          </a:p>
          <a:p>
            <a:pPr eaLnBrk="1" hangingPunct="1">
              <a:spcBef>
                <a:spcPct val="0"/>
              </a:spcBef>
            </a:pPr>
            <a:endParaRPr lang="en-US" sz="1200"/>
          </a:p>
          <a:p>
            <a:pPr eaLnBrk="1" hangingPunct="1">
              <a:spcBef>
                <a:spcPct val="0"/>
              </a:spcBef>
            </a:pPr>
            <a:r>
              <a:rPr lang="en-US" sz="1200"/>
              <a:t>Ref status: a</a:t>
            </a:r>
          </a:p>
          <a:p>
            <a:pPr eaLnBrk="1" hangingPunct="1">
              <a:spcBef>
                <a:spcPct val="0"/>
              </a:spcBef>
            </a:pPr>
            <a:r>
              <a:rPr lang="en-US" sz="1200"/>
              <a:t>Subj: a     Subj use: a</a:t>
            </a:r>
          </a:p>
          <a:p>
            <a:pPr eaLnBrk="1" hangingPunct="1">
              <a:spcBef>
                <a:spcPct val="0"/>
              </a:spcBef>
            </a:pPr>
            <a:endParaRPr lang="en-US" sz="1200"/>
          </a:p>
          <a:p>
            <a:pPr eaLnBrk="1" hangingPunct="1">
              <a:spcBef>
                <a:spcPct val="0"/>
              </a:spcBef>
            </a:pPr>
            <a:r>
              <a:rPr lang="en-US" sz="1200"/>
              <a:t>034       $d E0115100 $e E0115100 $f S0154800 $g S0154800 $2 geonet</a:t>
            </a:r>
          </a:p>
          <a:p>
            <a:pPr eaLnBrk="1" hangingPunct="1">
              <a:spcBef>
                <a:spcPct val="0"/>
              </a:spcBef>
            </a:pPr>
            <a:r>
              <a:rPr lang="en-US" sz="1200"/>
              <a:t>034       $d 11.85 $e 11.85 $f -15.8 $g -15.8 $2 geonet</a:t>
            </a:r>
          </a:p>
          <a:p>
            <a:pPr eaLnBrk="1" hangingPunct="1">
              <a:spcBef>
                <a:spcPct val="0"/>
              </a:spcBef>
            </a:pPr>
            <a:r>
              <a:rPr lang="en-US" sz="1200"/>
              <a:t>043       f-</a:t>
            </a:r>
            <a:r>
              <a:rPr lang="en-US" sz="1200" err="1"/>
              <a:t>ao</a:t>
            </a:r>
            <a:r>
              <a:rPr lang="en-US" sz="1200"/>
              <a:t>---</a:t>
            </a:r>
          </a:p>
          <a:p>
            <a:pPr eaLnBrk="1" hangingPunct="1">
              <a:spcBef>
                <a:spcPct val="0"/>
              </a:spcBef>
            </a:pPr>
            <a:r>
              <a:rPr lang="en-US" sz="1200"/>
              <a:t>046       $s 1975 $2 </a:t>
            </a:r>
            <a:r>
              <a:rPr lang="en-US" sz="1200" err="1"/>
              <a:t>edtf</a:t>
            </a:r>
            <a:endParaRPr lang="en-US" sz="1200"/>
          </a:p>
          <a:p>
            <a:pPr eaLnBrk="1" hangingPunct="1">
              <a:spcBef>
                <a:spcPct val="0"/>
              </a:spcBef>
            </a:pPr>
            <a:r>
              <a:rPr lang="en-US" sz="1200"/>
              <a:t>151       </a:t>
            </a:r>
            <a:r>
              <a:rPr lang="en-US" sz="1200" err="1"/>
              <a:t>Tombua</a:t>
            </a:r>
            <a:r>
              <a:rPr lang="en-US" sz="1200"/>
              <a:t> (Angola)</a:t>
            </a:r>
          </a:p>
          <a:p>
            <a:pPr eaLnBrk="1" hangingPunct="1">
              <a:spcBef>
                <a:spcPct val="0"/>
              </a:spcBef>
            </a:pPr>
            <a:r>
              <a:rPr lang="en-US" sz="1200"/>
              <a:t>368       $b City     </a:t>
            </a:r>
            <a:r>
              <a:rPr lang="en-US" sz="1200" i="1"/>
              <a:t>or if using LCSH: </a:t>
            </a:r>
            <a:r>
              <a:rPr lang="en-US" sz="1200"/>
              <a:t>$b Cities and towns $2 </a:t>
            </a:r>
            <a:r>
              <a:rPr lang="en-US" sz="1200" err="1"/>
              <a:t>lcsh</a:t>
            </a:r>
            <a:endParaRPr lang="en-US" sz="1200"/>
          </a:p>
          <a:p>
            <a:pPr eaLnBrk="1" hangingPunct="1">
              <a:spcBef>
                <a:spcPct val="0"/>
              </a:spcBef>
            </a:pPr>
            <a:r>
              <a:rPr lang="en-US" sz="1200"/>
              <a:t>370       $c Angola  </a:t>
            </a:r>
            <a:r>
              <a:rPr lang="en-US" sz="1200" i="1"/>
              <a:t>and perhaps </a:t>
            </a:r>
            <a:r>
              <a:rPr lang="en-US" sz="1200"/>
              <a:t>$e </a:t>
            </a:r>
            <a:r>
              <a:rPr lang="en-US" sz="1200" err="1"/>
              <a:t>Namibe</a:t>
            </a:r>
            <a:r>
              <a:rPr lang="en-US" sz="1200"/>
              <a:t> (Angola) $2 </a:t>
            </a:r>
            <a:r>
              <a:rPr lang="en-US" sz="1200" err="1"/>
              <a:t>naf</a:t>
            </a:r>
            <a:endParaRPr lang="en-US" sz="1200"/>
          </a:p>
          <a:p>
            <a:pPr eaLnBrk="1" hangingPunct="1">
              <a:spcBef>
                <a:spcPct val="0"/>
              </a:spcBef>
            </a:pPr>
            <a:r>
              <a:rPr lang="en-US" sz="1200"/>
              <a:t>451       </a:t>
            </a:r>
            <a:r>
              <a:rPr lang="en-US" sz="1200" err="1"/>
              <a:t>Tombwa</a:t>
            </a:r>
            <a:r>
              <a:rPr lang="en-US" sz="1200"/>
              <a:t> (Angola)</a:t>
            </a:r>
          </a:p>
          <a:p>
            <a:pPr eaLnBrk="1" hangingPunct="1">
              <a:spcBef>
                <a:spcPct val="0"/>
              </a:spcBef>
            </a:pPr>
            <a:r>
              <a:rPr lang="en-US" sz="1200"/>
              <a:t>451       </a:t>
            </a:r>
            <a:r>
              <a:rPr lang="en-US" sz="1200" err="1"/>
              <a:t>Tombwe</a:t>
            </a:r>
            <a:r>
              <a:rPr lang="en-US" sz="1200"/>
              <a:t> (Angola)</a:t>
            </a:r>
          </a:p>
          <a:p>
            <a:pPr eaLnBrk="1" hangingPunct="1">
              <a:spcBef>
                <a:spcPct val="0"/>
              </a:spcBef>
            </a:pPr>
            <a:r>
              <a:rPr lang="en-US" sz="1200"/>
              <a:t>551       $w a $a Porto Alexandre (Angola)</a:t>
            </a:r>
          </a:p>
          <a:p>
            <a:pPr eaLnBrk="1" hangingPunct="1">
              <a:spcBef>
                <a:spcPct val="0"/>
              </a:spcBef>
            </a:pPr>
            <a:r>
              <a:rPr lang="en-US" sz="1200"/>
              <a:t>781 _0  $z Angola $z </a:t>
            </a:r>
            <a:r>
              <a:rPr lang="en-US" sz="1200" err="1"/>
              <a:t>Tombua</a:t>
            </a:r>
            <a:endParaRPr lang="en-US" sz="1200"/>
          </a:p>
          <a:p>
            <a:pPr eaLnBrk="1" hangingPunct="1">
              <a:spcBef>
                <a:spcPct val="0"/>
              </a:spcBef>
            </a:pPr>
            <a:endParaRPr lang="en-US" sz="1200"/>
          </a:p>
          <a:p>
            <a:pPr eaLnBrk="1" hangingPunct="1">
              <a:spcBef>
                <a:spcPct val="0"/>
              </a:spcBef>
            </a:pPr>
            <a:r>
              <a:rPr lang="en-US" sz="1200" i="1"/>
              <a:t>Note:</a:t>
            </a:r>
            <a:r>
              <a:rPr lang="en-US" sz="1200"/>
              <a:t> Because OCLC does not currently validate relationship designators in subfield $</a:t>
            </a:r>
            <a:r>
              <a:rPr lang="en-US" sz="1200" err="1"/>
              <a:t>i</a:t>
            </a:r>
            <a:r>
              <a:rPr lang="en-US" sz="1200"/>
              <a:t> of field 551, the previous practice of using codes in subfield $w for earlier/later must still be followed.</a:t>
            </a:r>
          </a:p>
        </p:txBody>
      </p:sp>
      <p:sp>
        <p:nvSpPr>
          <p:cNvPr id="1570" name="Shape 15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You are cataloging this website and you will need a subject heading for the neighborhood.</a:t>
            </a:r>
          </a:p>
          <a:p>
            <a:pPr eaLnBrk="1" hangingPunct="1">
              <a:spcBef>
                <a:spcPct val="0"/>
              </a:spcBef>
            </a:pPr>
            <a:endParaRPr lang="en-US"/>
          </a:p>
          <a:p>
            <a:pPr eaLnBrk="1" hangingPunct="1">
              <a:spcBef>
                <a:spcPct val="0"/>
              </a:spcBef>
            </a:pPr>
            <a:r>
              <a:rPr lang="en-US"/>
              <a:t>[Source: http://miamiroads.org/]</a:t>
            </a:r>
          </a:p>
          <a:p>
            <a:pPr marL="0" lvl="0" indent="0">
              <a:spcBef>
                <a:spcPts val="0"/>
              </a:spcBef>
              <a:spcAft>
                <a:spcPts val="0"/>
              </a:spcAft>
              <a:buNone/>
            </a:pPr>
            <a:endParaRPr/>
          </a:p>
        </p:txBody>
      </p:sp>
      <p:sp>
        <p:nvSpPr>
          <p:cNvPr id="1578" name="Shape 15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Shape 158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Wikipedia article for the place</a:t>
            </a:r>
          </a:p>
          <a:p>
            <a:pPr marL="0" lvl="0" indent="0">
              <a:spcBef>
                <a:spcPts val="0"/>
              </a:spcBef>
              <a:spcAft>
                <a:spcPts val="0"/>
              </a:spcAft>
              <a:buNone/>
            </a:pPr>
            <a:endParaRPr/>
          </a:p>
        </p:txBody>
      </p:sp>
      <p:sp>
        <p:nvSpPr>
          <p:cNvPr id="1585" name="Shape 15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 example of an ambiguous entity that is included in Group 1 in The Subject Headings Manual H 405 and the DCM Z1 Appendix 1, and which is coded as a geographic place in the LC/NACO Authority File.  The 010 prefix beginning with “n” indicates that this is a name heading, and the coding in the 008/10 (Rules) combined with 040 subfield $e “</a:t>
            </a:r>
            <a:r>
              <a:rPr lang="en-US" err="1"/>
              <a:t>rda</a:t>
            </a:r>
            <a:r>
              <a:rPr lang="en-US"/>
              <a:t>” identify it as an RDA record.  Many (but by no means all) types of districts are treated as geographic entities and established in the LC/NAF.  When in doubt, consult the list of ambiguous entities and inquire with the Cooperative Programs Section at LC if necessary.</a:t>
            </a:r>
          </a:p>
          <a:p>
            <a:pPr marL="0" lvl="0" indent="0">
              <a:spcBef>
                <a:spcPts val="0"/>
              </a:spcBef>
              <a:spcAft>
                <a:spcPts val="0"/>
              </a:spcAft>
              <a:buNone/>
            </a:pPr>
            <a:endParaRPr/>
          </a:p>
        </p:txBody>
      </p:sp>
      <p:sp>
        <p:nvSpPr>
          <p:cNvPr id="242" name="Shape 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Shape 158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City of Miami neighborhoods maps (from Wikipedia article on the place): http://en.wikipedia.org/wiki/File:Miami_neighborhoodsmap.png</a:t>
            </a:r>
          </a:p>
          <a:p>
            <a:pPr marL="0" lvl="0" indent="0">
              <a:spcBef>
                <a:spcPts val="0"/>
              </a:spcBef>
              <a:spcAft>
                <a:spcPts val="0"/>
              </a:spcAft>
              <a:buNone/>
            </a:pPr>
            <a:endParaRPr/>
          </a:p>
        </p:txBody>
      </p:sp>
      <p:sp>
        <p:nvSpPr>
          <p:cNvPr id="1590" name="Shape 15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Shape 159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sz="1200"/>
              <a:t>Based on information provided in the 670 citations, create an NAR for the place.  Optionally record attributes of the place in 034, 043, 046, 3XX, and 667 or 781.</a:t>
            </a:r>
          </a:p>
          <a:p>
            <a:pPr eaLnBrk="1" hangingPunct="1">
              <a:spcBef>
                <a:spcPct val="0"/>
              </a:spcBef>
            </a:pPr>
            <a:endParaRPr lang="en-US" sz="1200"/>
          </a:p>
          <a:p>
            <a:pPr eaLnBrk="1" hangingPunct="1">
              <a:spcBef>
                <a:spcPct val="0"/>
              </a:spcBef>
            </a:pPr>
            <a:r>
              <a:rPr lang="en-US" sz="1200"/>
              <a:t>The place’s name begins with an initial article.  LC-PCC PS for 16.2.2.4 instructs you to drop the initial article in this case (English-language name in an English-speaking country).  RDA 16.2.3.4 says that if an initial article present in the name of the place has been omitted from the preferred name of the place, record the name with the initial article as a variant name. Another variant name can be made in the form of the name of the neighborhood as a subdivision of the city.</a:t>
            </a:r>
          </a:p>
          <a:p>
            <a:pPr eaLnBrk="1" hangingPunct="1">
              <a:spcBef>
                <a:spcPct val="0"/>
              </a:spcBef>
            </a:pPr>
            <a:endParaRPr lang="en-US" sz="1200"/>
          </a:p>
          <a:p>
            <a:pPr eaLnBrk="1" hangingPunct="1">
              <a:spcBef>
                <a:spcPct val="0"/>
              </a:spcBef>
            </a:pPr>
            <a:r>
              <a:rPr lang="en-US" sz="1200"/>
              <a:t>This is an example of a neighborhood.  It may be used as a subject, but is not valid for use as a geographic subdivision.  A 667 could be included to specify this.  781 is not appropriate.  </a:t>
            </a:r>
          </a:p>
          <a:p>
            <a:pPr eaLnBrk="1" hangingPunct="1">
              <a:spcBef>
                <a:spcPct val="0"/>
              </a:spcBef>
            </a:pPr>
            <a:endParaRPr lang="en-US" sz="1200"/>
          </a:p>
          <a:p>
            <a:pPr eaLnBrk="1" hangingPunct="1">
              <a:spcBef>
                <a:spcPct val="0"/>
              </a:spcBef>
            </a:pPr>
            <a:r>
              <a:rPr lang="en-US" sz="1200"/>
              <a:t>Ref status: a</a:t>
            </a:r>
          </a:p>
          <a:p>
            <a:pPr eaLnBrk="1" hangingPunct="1">
              <a:spcBef>
                <a:spcPct val="0"/>
              </a:spcBef>
            </a:pPr>
            <a:r>
              <a:rPr lang="en-US" sz="1200"/>
              <a:t>Subj: a     Subj use: a</a:t>
            </a:r>
          </a:p>
          <a:p>
            <a:pPr eaLnBrk="1" hangingPunct="1">
              <a:spcBef>
                <a:spcPct val="0"/>
              </a:spcBef>
            </a:pPr>
            <a:endParaRPr lang="en-US" sz="1200"/>
          </a:p>
          <a:p>
            <a:pPr eaLnBrk="1" hangingPunct="1">
              <a:spcBef>
                <a:spcPct val="0"/>
              </a:spcBef>
            </a:pPr>
            <a:r>
              <a:rPr lang="en-US" sz="1200"/>
              <a:t>034       $d W0801218 $e W0801218 $f N0254520 $g N0254520 $2 </a:t>
            </a:r>
            <a:r>
              <a:rPr lang="en-US" sz="1200" err="1"/>
              <a:t>gnis</a:t>
            </a:r>
            <a:endParaRPr lang="en-US" sz="1200"/>
          </a:p>
          <a:p>
            <a:pPr eaLnBrk="1" hangingPunct="1">
              <a:spcBef>
                <a:spcPct val="0"/>
              </a:spcBef>
            </a:pPr>
            <a:r>
              <a:rPr lang="en-US" sz="1200"/>
              <a:t>034       $d -80.2050000 $e -80.2050000 $f 25.7555556 $g 25.7555556 $2 </a:t>
            </a:r>
            <a:r>
              <a:rPr lang="en-US" sz="1200" err="1"/>
              <a:t>gnis</a:t>
            </a:r>
            <a:endParaRPr lang="en-US" sz="1200"/>
          </a:p>
          <a:p>
            <a:pPr eaLnBrk="1" hangingPunct="1">
              <a:spcBef>
                <a:spcPct val="0"/>
              </a:spcBef>
            </a:pPr>
            <a:r>
              <a:rPr lang="en-US" sz="1200"/>
              <a:t>043       n-us-</a:t>
            </a:r>
            <a:r>
              <a:rPr lang="en-US" sz="1200" err="1"/>
              <a:t>fl</a:t>
            </a:r>
            <a:endParaRPr lang="en-US" sz="1200"/>
          </a:p>
          <a:p>
            <a:pPr eaLnBrk="1" hangingPunct="1">
              <a:spcBef>
                <a:spcPct val="0"/>
              </a:spcBef>
            </a:pPr>
            <a:r>
              <a:rPr lang="en-US" sz="1200"/>
              <a:t>151       Roads (Miami, Fla.) </a:t>
            </a:r>
          </a:p>
          <a:p>
            <a:pPr eaLnBrk="1" hangingPunct="1">
              <a:spcBef>
                <a:spcPct val="0"/>
              </a:spcBef>
            </a:pPr>
            <a:r>
              <a:rPr lang="en-US" sz="1200"/>
              <a:t>368       $b Neighborhood     </a:t>
            </a:r>
            <a:r>
              <a:rPr lang="en-US" sz="1200" i="1"/>
              <a:t>or if using LCSH:</a:t>
            </a:r>
            <a:r>
              <a:rPr lang="en-US" sz="1200"/>
              <a:t>  $b Neighborhoods $2 </a:t>
            </a:r>
            <a:r>
              <a:rPr lang="en-US" sz="1200" err="1"/>
              <a:t>lcsh</a:t>
            </a:r>
            <a:endParaRPr lang="en-US" sz="1200"/>
          </a:p>
          <a:p>
            <a:pPr eaLnBrk="1" hangingPunct="1">
              <a:spcBef>
                <a:spcPct val="0"/>
              </a:spcBef>
            </a:pPr>
            <a:r>
              <a:rPr lang="en-US" sz="1200"/>
              <a:t>370       $c United States $e Miami (Fla.)  </a:t>
            </a:r>
            <a:r>
              <a:rPr lang="en-US" sz="1200" i="1"/>
              <a:t>and perhaps  </a:t>
            </a:r>
            <a:r>
              <a:rPr lang="en-US" sz="1200"/>
              <a:t>$e Florida $2 </a:t>
            </a:r>
            <a:r>
              <a:rPr lang="en-US" sz="1200" err="1"/>
              <a:t>naf</a:t>
            </a:r>
            <a:r>
              <a:rPr lang="en-US" sz="1200"/>
              <a:t>  </a:t>
            </a:r>
          </a:p>
          <a:p>
            <a:pPr eaLnBrk="1" hangingPunct="1">
              <a:spcBef>
                <a:spcPct val="0"/>
              </a:spcBef>
            </a:pPr>
            <a:r>
              <a:rPr lang="en-US" sz="1200"/>
              <a:t>451       The Roads (Miami, Fla.)</a:t>
            </a:r>
          </a:p>
          <a:p>
            <a:pPr eaLnBrk="1" hangingPunct="1">
              <a:spcBef>
                <a:spcPct val="0"/>
              </a:spcBef>
            </a:pPr>
            <a:r>
              <a:rPr lang="en-US" sz="1200"/>
              <a:t>410 1_   Miami (Fla.). $b Roads</a:t>
            </a:r>
          </a:p>
          <a:p>
            <a:pPr eaLnBrk="1" hangingPunct="1">
              <a:spcBef>
                <a:spcPct val="0"/>
              </a:spcBef>
            </a:pPr>
            <a:r>
              <a:rPr lang="en-US" sz="1200"/>
              <a:t>667       SUBJECT USAGE: This name is not valid for use as a geographic subdivision.</a:t>
            </a:r>
          </a:p>
          <a:p>
            <a:pPr eaLnBrk="1" hangingPunct="1">
              <a:spcBef>
                <a:spcPct val="0"/>
              </a:spcBef>
            </a:pPr>
            <a:endParaRPr lang="en-US" sz="1200"/>
          </a:p>
          <a:p>
            <a:pPr eaLnBrk="1" hangingPunct="1">
              <a:spcBef>
                <a:spcPct val="0"/>
              </a:spcBef>
            </a:pPr>
            <a:r>
              <a:rPr lang="en-US" sz="1200" i="1"/>
              <a:t>Note: </a:t>
            </a:r>
            <a:r>
              <a:rPr lang="en-US" sz="1200"/>
              <a:t>Because the name is not valid for use as a geographic subdivision, no 781 field is recorded.</a:t>
            </a:r>
          </a:p>
          <a:p>
            <a:pPr eaLnBrk="1" hangingPunct="1">
              <a:spcBef>
                <a:spcPct val="0"/>
              </a:spcBef>
            </a:pPr>
            <a:endParaRPr lang="en-US" sz="1200"/>
          </a:p>
          <a:p>
            <a:pPr eaLnBrk="1" hangingPunct="1">
              <a:spcBef>
                <a:spcPct val="0"/>
              </a:spcBef>
            </a:pPr>
            <a:r>
              <a:rPr lang="en-US" sz="1200"/>
              <a:t>Of course, if there were no NAR for the city that a neighborhood is in, it would also need to be created.</a:t>
            </a:r>
          </a:p>
          <a:p>
            <a:pPr marL="0" lvl="0" indent="0">
              <a:spcBef>
                <a:spcPts val="0"/>
              </a:spcBef>
              <a:spcAft>
                <a:spcPts val="0"/>
              </a:spcAft>
              <a:buNone/>
            </a:pPr>
            <a:endParaRPr/>
          </a:p>
        </p:txBody>
      </p:sp>
      <p:sp>
        <p:nvSpPr>
          <p:cNvPr id="1595" name="Shape 15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Shape 16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You are cataloging this entity’s website.  You will need a corporate body access point for the jurisdiction as well as a subject heading for it.</a:t>
            </a:r>
          </a:p>
          <a:p>
            <a:pPr marL="0" lvl="0" indent="0">
              <a:spcBef>
                <a:spcPts val="0"/>
              </a:spcBef>
              <a:spcAft>
                <a:spcPts val="0"/>
              </a:spcAft>
              <a:buNone/>
            </a:pPr>
            <a:endParaRPr/>
          </a:p>
        </p:txBody>
      </p:sp>
      <p:sp>
        <p:nvSpPr>
          <p:cNvPr id="1602" name="Shape 16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Shape 1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034, 043, 3XX, and 667 or 781.</a:t>
            </a:r>
          </a:p>
          <a:p>
            <a:pPr eaLnBrk="1" hangingPunct="1">
              <a:spcBef>
                <a:spcPct val="0"/>
              </a:spcBef>
            </a:pPr>
            <a:endParaRPr lang="en-US"/>
          </a:p>
          <a:p>
            <a:pPr eaLnBrk="1" hangingPunct="1">
              <a:spcBef>
                <a:spcPct val="0"/>
              </a:spcBef>
            </a:pPr>
            <a:r>
              <a:rPr lang="en-US"/>
              <a:t>This is a federally recognized Indian tribe, which is considered a jurisdiction.  BIA Indian entities gives the current and former names, so two NARs are needed.  This record is for the current name.</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034       $d -120.8933990 $e -120.8933990 $f 40.1487839 $g 40.1487839 $2 </a:t>
            </a:r>
            <a:r>
              <a:rPr lang="en-US" err="1"/>
              <a:t>gnis</a:t>
            </a:r>
            <a:endParaRPr lang="en-US"/>
          </a:p>
          <a:p>
            <a:pPr eaLnBrk="1" hangingPunct="1">
              <a:spcBef>
                <a:spcPct val="0"/>
              </a:spcBef>
            </a:pPr>
            <a:r>
              <a:rPr lang="en-US"/>
              <a:t>034       $d W1205336 $e W1205336 $f N0400856 $g N0400856 $2 </a:t>
            </a:r>
            <a:r>
              <a:rPr lang="en-US" err="1"/>
              <a:t>gnis</a:t>
            </a:r>
            <a:endParaRPr lang="en-US"/>
          </a:p>
          <a:p>
            <a:pPr eaLnBrk="1" hangingPunct="1">
              <a:spcBef>
                <a:spcPct val="0"/>
              </a:spcBef>
            </a:pPr>
            <a:r>
              <a:rPr lang="en-US"/>
              <a:t>043       n-us-ca</a:t>
            </a:r>
          </a:p>
          <a:p>
            <a:pPr eaLnBrk="1" hangingPunct="1">
              <a:spcBef>
                <a:spcPct val="0"/>
              </a:spcBef>
            </a:pPr>
            <a:r>
              <a:rPr lang="en-US"/>
              <a:t>151       Greenville Rancheria</a:t>
            </a:r>
          </a:p>
          <a:p>
            <a:pPr eaLnBrk="1" hangingPunct="1">
              <a:spcBef>
                <a:spcPct val="0"/>
              </a:spcBef>
            </a:pPr>
            <a:r>
              <a:rPr lang="en-US"/>
              <a:t>368       $b Federally recognized Indian tribes $2 </a:t>
            </a:r>
            <a:r>
              <a:rPr lang="en-US" err="1"/>
              <a:t>lcsh</a:t>
            </a:r>
            <a:endParaRPr lang="en-US"/>
          </a:p>
          <a:p>
            <a:pPr eaLnBrk="1" hangingPunct="1">
              <a:spcBef>
                <a:spcPct val="0"/>
              </a:spcBef>
            </a:pPr>
            <a:r>
              <a:rPr lang="en-US"/>
              <a:t>370       $c United States $e Greenville (Calif.)  </a:t>
            </a:r>
            <a:r>
              <a:rPr lang="en-US" i="1"/>
              <a:t>and perhaps </a:t>
            </a:r>
            <a:r>
              <a:rPr lang="en-US"/>
              <a:t>$f California $2 </a:t>
            </a:r>
            <a:r>
              <a:rPr lang="en-US" err="1"/>
              <a:t>naf</a:t>
            </a:r>
            <a:endParaRPr lang="en-US"/>
          </a:p>
          <a:p>
            <a:pPr eaLnBrk="1" hangingPunct="1">
              <a:spcBef>
                <a:spcPct val="0"/>
              </a:spcBef>
            </a:pPr>
            <a:r>
              <a:rPr lang="en-US"/>
              <a:t>551       $w a $a Greenville Rancheria of Maidu Indians of California</a:t>
            </a:r>
          </a:p>
          <a:p>
            <a:pPr eaLnBrk="1" hangingPunct="1">
              <a:spcBef>
                <a:spcPct val="0"/>
              </a:spcBef>
            </a:pPr>
            <a:r>
              <a:rPr lang="en-US"/>
              <a:t>781 _0   $z Greenville Rancheria</a:t>
            </a:r>
          </a:p>
          <a:p>
            <a:pPr eaLnBrk="1" hangingPunct="1">
              <a:spcBef>
                <a:spcPct val="0"/>
              </a:spcBef>
            </a:pPr>
            <a:endParaRPr lang="en-US"/>
          </a:p>
          <a:p>
            <a:pPr eaLnBrk="1" hangingPunct="1">
              <a:spcBef>
                <a:spcPct val="0"/>
              </a:spcBef>
            </a:pPr>
            <a:r>
              <a:rPr lang="en-US" i="1"/>
              <a:t>Note:</a:t>
            </a:r>
            <a:r>
              <a:rPr lang="en-US"/>
              <a:t> Until OCLC validates the use of relationship designators in subfield $</a:t>
            </a:r>
            <a:r>
              <a:rPr lang="en-US" err="1"/>
              <a:t>i</a:t>
            </a:r>
            <a:r>
              <a:rPr lang="en-US"/>
              <a:t> of 551 fields, the previous practice of using subfield $w codes for earlier/later names will continue to be followed.</a:t>
            </a:r>
          </a:p>
          <a:p>
            <a:pPr eaLnBrk="1" hangingPunct="1">
              <a:spcBef>
                <a:spcPct val="0"/>
              </a:spcBef>
            </a:pPr>
            <a:endParaRPr lang="en-US"/>
          </a:p>
          <a:p>
            <a:pPr eaLnBrk="1" hangingPunct="1">
              <a:spcBef>
                <a:spcPct val="0"/>
              </a:spcBef>
            </a:pPr>
            <a:r>
              <a:rPr lang="en-US"/>
              <a:t>The second NAR would be for the earlier name (next slide).</a:t>
            </a:r>
          </a:p>
          <a:p>
            <a:pPr marL="0" lvl="0" indent="0">
              <a:spcBef>
                <a:spcPts val="0"/>
              </a:spcBef>
              <a:spcAft>
                <a:spcPts val="0"/>
              </a:spcAft>
              <a:buNone/>
            </a:pPr>
            <a:endParaRPr/>
          </a:p>
        </p:txBody>
      </p:sp>
      <p:sp>
        <p:nvSpPr>
          <p:cNvPr id="1607" name="Shape 1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Shape 1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034, 043, 3XX, and 667 or 781.</a:t>
            </a:r>
          </a:p>
          <a:p>
            <a:pPr eaLnBrk="1" hangingPunct="1">
              <a:spcBef>
                <a:spcPct val="0"/>
              </a:spcBef>
            </a:pPr>
            <a:endParaRPr lang="en-US"/>
          </a:p>
          <a:p>
            <a:pPr eaLnBrk="1" hangingPunct="1">
              <a:spcBef>
                <a:spcPct val="0"/>
              </a:spcBef>
            </a:pPr>
            <a:r>
              <a:rPr lang="en-US"/>
              <a:t>This is a federally recognized Indian tribe, which is considered a jurisdiction.  BIA Indian entities gives the current and former names, so two NARs are needed.  This record is for the current name.</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034       $d -120.8933990 $e -120.8933990 $f 40.1487839 $g 40.1487839 $2 </a:t>
            </a:r>
            <a:r>
              <a:rPr lang="en-US" err="1"/>
              <a:t>gnis</a:t>
            </a:r>
            <a:endParaRPr lang="en-US"/>
          </a:p>
          <a:p>
            <a:pPr eaLnBrk="1" hangingPunct="1">
              <a:spcBef>
                <a:spcPct val="0"/>
              </a:spcBef>
            </a:pPr>
            <a:r>
              <a:rPr lang="en-US"/>
              <a:t>034       $d W1205336 $e W1205336 $f N0400856 $g N0400856 $2 </a:t>
            </a:r>
            <a:r>
              <a:rPr lang="en-US" err="1"/>
              <a:t>gnis</a:t>
            </a:r>
            <a:endParaRPr lang="en-US"/>
          </a:p>
          <a:p>
            <a:pPr eaLnBrk="1" hangingPunct="1">
              <a:spcBef>
                <a:spcPct val="0"/>
              </a:spcBef>
            </a:pPr>
            <a:r>
              <a:rPr lang="en-US"/>
              <a:t>043       n-us-ca</a:t>
            </a:r>
          </a:p>
          <a:p>
            <a:pPr eaLnBrk="1" hangingPunct="1">
              <a:spcBef>
                <a:spcPct val="0"/>
              </a:spcBef>
            </a:pPr>
            <a:r>
              <a:rPr lang="en-US"/>
              <a:t>151       Greenville Rancheria</a:t>
            </a:r>
          </a:p>
          <a:p>
            <a:pPr eaLnBrk="1" hangingPunct="1">
              <a:spcBef>
                <a:spcPct val="0"/>
              </a:spcBef>
            </a:pPr>
            <a:r>
              <a:rPr lang="en-US"/>
              <a:t>368       $b Federally recognized Indian tribes $2 </a:t>
            </a:r>
            <a:r>
              <a:rPr lang="en-US" err="1"/>
              <a:t>lcsh</a:t>
            </a:r>
            <a:endParaRPr lang="en-US"/>
          </a:p>
          <a:p>
            <a:pPr eaLnBrk="1" hangingPunct="1">
              <a:spcBef>
                <a:spcPct val="0"/>
              </a:spcBef>
            </a:pPr>
            <a:r>
              <a:rPr lang="en-US"/>
              <a:t>370       $c United States $e Greenville (Calif.)  </a:t>
            </a:r>
            <a:r>
              <a:rPr lang="en-US" i="1"/>
              <a:t>and perhaps </a:t>
            </a:r>
            <a:r>
              <a:rPr lang="en-US"/>
              <a:t>$f California $2 </a:t>
            </a:r>
            <a:r>
              <a:rPr lang="en-US" err="1"/>
              <a:t>naf</a:t>
            </a:r>
            <a:endParaRPr lang="en-US"/>
          </a:p>
          <a:p>
            <a:pPr eaLnBrk="1" hangingPunct="1">
              <a:spcBef>
                <a:spcPct val="0"/>
              </a:spcBef>
            </a:pPr>
            <a:r>
              <a:rPr lang="en-US"/>
              <a:t>551       $w a $a Greenville Rancheria of Maidu Indians of California</a:t>
            </a:r>
          </a:p>
          <a:p>
            <a:pPr eaLnBrk="1" hangingPunct="1">
              <a:spcBef>
                <a:spcPct val="0"/>
              </a:spcBef>
            </a:pPr>
            <a:r>
              <a:rPr lang="en-US"/>
              <a:t>781 _0   $z Greenville Rancheria</a:t>
            </a:r>
          </a:p>
          <a:p>
            <a:pPr eaLnBrk="1" hangingPunct="1">
              <a:spcBef>
                <a:spcPct val="0"/>
              </a:spcBef>
            </a:pPr>
            <a:endParaRPr lang="en-US"/>
          </a:p>
          <a:p>
            <a:pPr eaLnBrk="1" hangingPunct="1">
              <a:spcBef>
                <a:spcPct val="0"/>
              </a:spcBef>
            </a:pPr>
            <a:r>
              <a:rPr lang="en-US" i="1"/>
              <a:t>Note:</a:t>
            </a:r>
            <a:r>
              <a:rPr lang="en-US"/>
              <a:t> Until OCLC validates the use of relationship designators in subfield $</a:t>
            </a:r>
            <a:r>
              <a:rPr lang="en-US" err="1"/>
              <a:t>i</a:t>
            </a:r>
            <a:r>
              <a:rPr lang="en-US"/>
              <a:t> of 551 fields, the previous practice of using subfield $w codes for earlier/later names will continue to be followed.</a:t>
            </a:r>
          </a:p>
          <a:p>
            <a:pPr eaLnBrk="1" hangingPunct="1">
              <a:spcBef>
                <a:spcPct val="0"/>
              </a:spcBef>
            </a:pPr>
            <a:endParaRPr lang="en-US"/>
          </a:p>
          <a:p>
            <a:pPr eaLnBrk="1" hangingPunct="1">
              <a:spcBef>
                <a:spcPct val="0"/>
              </a:spcBef>
            </a:pPr>
            <a:r>
              <a:rPr lang="en-US"/>
              <a:t>The second NAR would be for the earlier name (next slide).</a:t>
            </a:r>
          </a:p>
          <a:p>
            <a:pPr marL="0" lvl="0" indent="0">
              <a:spcBef>
                <a:spcPts val="0"/>
              </a:spcBef>
              <a:spcAft>
                <a:spcPts val="0"/>
              </a:spcAft>
              <a:buNone/>
            </a:pPr>
            <a:endParaRPr/>
          </a:p>
        </p:txBody>
      </p:sp>
      <p:sp>
        <p:nvSpPr>
          <p:cNvPr id="1607" name="Shape 1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Shape 162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You are cataloging this thesis and will need a subject heading for the district.</a:t>
            </a:r>
          </a:p>
          <a:p>
            <a:pPr marL="0" lvl="0" indent="0">
              <a:spcBef>
                <a:spcPts val="0"/>
              </a:spcBef>
              <a:spcAft>
                <a:spcPts val="0"/>
              </a:spcAft>
              <a:buNone/>
            </a:pPr>
            <a:endParaRPr/>
          </a:p>
        </p:txBody>
      </p:sp>
      <p:sp>
        <p:nvSpPr>
          <p:cNvPr id="1623" name="Shape 16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Shape 16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Oct. 31, 2016</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043, 046, 3XX, and 667 or 781.</a:t>
            </a:r>
          </a:p>
          <a:p>
            <a:pPr eaLnBrk="1" hangingPunct="1">
              <a:spcBef>
                <a:spcPct val="0"/>
              </a:spcBef>
            </a:pPr>
            <a:endParaRPr lang="en-US"/>
          </a:p>
          <a:p>
            <a:pPr eaLnBrk="1" hangingPunct="1">
              <a:spcBef>
                <a:spcPct val="0"/>
              </a:spcBef>
            </a:pPr>
            <a:r>
              <a:rPr lang="en-US"/>
              <a:t>This is one of those “ambiguous entities” that is listed as a Type 1 heading (“Conservation districts”): entities established through NACO, tagged 151.</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043       n-us-</a:t>
            </a:r>
            <a:r>
              <a:rPr lang="en-US" err="1"/>
              <a:t>tx</a:t>
            </a:r>
            <a:endParaRPr lang="en-US"/>
          </a:p>
          <a:p>
            <a:pPr eaLnBrk="1" hangingPunct="1">
              <a:spcBef>
                <a:spcPct val="0"/>
              </a:spcBef>
            </a:pPr>
            <a:r>
              <a:rPr lang="en-US"/>
              <a:t>046       $s 2001-09-01 $2 </a:t>
            </a:r>
            <a:r>
              <a:rPr lang="en-US" err="1"/>
              <a:t>edtf</a:t>
            </a:r>
            <a:endParaRPr lang="en-US"/>
          </a:p>
          <a:p>
            <a:pPr eaLnBrk="1" hangingPunct="1">
              <a:spcBef>
                <a:spcPct val="0"/>
              </a:spcBef>
            </a:pPr>
            <a:r>
              <a:rPr lang="en-US"/>
              <a:t>151       Brazos Valley Groundwater Conservation District (Tex.)</a:t>
            </a:r>
          </a:p>
          <a:p>
            <a:pPr eaLnBrk="1" hangingPunct="1">
              <a:spcBef>
                <a:spcPct val="0"/>
              </a:spcBef>
            </a:pPr>
            <a:r>
              <a:rPr lang="en-US"/>
              <a:t>368       $b Conservation district   </a:t>
            </a:r>
            <a:r>
              <a:rPr lang="en-US" i="1"/>
              <a:t>or if using LCSH: </a:t>
            </a:r>
            <a:r>
              <a:rPr lang="en-US"/>
              <a:t>Water districts $2 </a:t>
            </a:r>
            <a:r>
              <a:rPr lang="en-US" err="1"/>
              <a:t>lcsh</a:t>
            </a:r>
            <a:endParaRPr lang="en-US"/>
          </a:p>
          <a:p>
            <a:pPr eaLnBrk="1" hangingPunct="1">
              <a:spcBef>
                <a:spcPct val="0"/>
              </a:spcBef>
            </a:pPr>
            <a:r>
              <a:rPr lang="en-US"/>
              <a:t>370       $c United States $e Hearne (Tex.) $f Brazos County (Tex.) $f Robertson County (Tex.) $2 </a:t>
            </a:r>
            <a:r>
              <a:rPr lang="en-US" err="1"/>
              <a:t>naf</a:t>
            </a:r>
            <a:endParaRPr lang="en-US"/>
          </a:p>
          <a:p>
            <a:pPr eaLnBrk="1" hangingPunct="1">
              <a:spcBef>
                <a:spcPct val="0"/>
              </a:spcBef>
            </a:pPr>
            <a:r>
              <a:rPr lang="en-US"/>
              <a:t>371       112 West 3rd Street $b Hearne $c TX $e 77859 </a:t>
            </a:r>
          </a:p>
          <a:p>
            <a:pPr eaLnBrk="1" hangingPunct="1">
              <a:spcBef>
                <a:spcPct val="0"/>
              </a:spcBef>
            </a:pPr>
            <a:r>
              <a:rPr lang="en-US"/>
              <a:t>372       Water conservation $2 </a:t>
            </a:r>
            <a:r>
              <a:rPr lang="en-US" err="1"/>
              <a:t>lcsh</a:t>
            </a:r>
            <a:r>
              <a:rPr lang="en-US"/>
              <a:t>    </a:t>
            </a:r>
            <a:r>
              <a:rPr lang="en-US" i="1"/>
              <a:t>or perhaps: </a:t>
            </a:r>
            <a:r>
              <a:rPr lang="en-US"/>
              <a:t>Water conservation--Texas--Brazos County $a Water conservation--Texas--Robertson County $2 </a:t>
            </a:r>
            <a:r>
              <a:rPr lang="en-US" err="1"/>
              <a:t>lcsh</a:t>
            </a:r>
            <a:endParaRPr lang="en-US"/>
          </a:p>
          <a:p>
            <a:pPr eaLnBrk="1" hangingPunct="1">
              <a:spcBef>
                <a:spcPct val="0"/>
              </a:spcBef>
            </a:pPr>
            <a:r>
              <a:rPr lang="en-US"/>
              <a:t>451       BVGCD (Tex.)</a:t>
            </a:r>
          </a:p>
          <a:p>
            <a:pPr eaLnBrk="1" hangingPunct="1">
              <a:spcBef>
                <a:spcPct val="0"/>
              </a:spcBef>
            </a:pPr>
            <a:r>
              <a:rPr lang="en-US"/>
              <a:t>781 _0   $z Texas $z Brazos Valley Groundwater Conservation District</a:t>
            </a:r>
          </a:p>
          <a:p>
            <a:pPr marL="0" lvl="0" indent="0">
              <a:spcBef>
                <a:spcPts val="0"/>
              </a:spcBef>
              <a:spcAft>
                <a:spcPts val="0"/>
              </a:spcAft>
              <a:buNone/>
            </a:pPr>
            <a:endParaRPr/>
          </a:p>
        </p:txBody>
      </p:sp>
      <p:sp>
        <p:nvSpPr>
          <p:cNvPr id="1628" name="Shape 16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Shape 163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defRPr/>
            </a:pPr>
            <a:r>
              <a:rPr lang="en-US"/>
              <a:t>Updated: Oct. 31, 2016</a:t>
            </a:r>
          </a:p>
          <a:p>
            <a:pPr eaLnBrk="1" fontAlgn="auto" hangingPunct="1">
              <a:spcBef>
                <a:spcPts val="0"/>
              </a:spcBef>
              <a:spcAft>
                <a:spcPts val="0"/>
              </a:spcAft>
              <a:defRPr/>
            </a:pPr>
            <a:endParaRPr lang="en-US"/>
          </a:p>
          <a:p>
            <a:pPr eaLnBrk="1" fontAlgn="auto" hangingPunct="1">
              <a:spcBef>
                <a:spcPts val="0"/>
              </a:spcBef>
              <a:spcAft>
                <a:spcPts val="0"/>
              </a:spcAft>
              <a:defRPr/>
            </a:pPr>
            <a:r>
              <a:rPr lang="en-US" sz="1200"/>
              <a:t>This is an example of an historical place that no longer exists.  LC-PCC PS for 16.2.2.4 says “If the smaller place has changed its name or has ceased to exist, use as a qualifier the name the larger place had during the period in which the name of the smaller place is applicable.”  The province of Newfoundland changed its name to Newfoundland and Labrador in December 2001.  </a:t>
            </a:r>
            <a:r>
              <a:rPr lang="en-US" sz="1200" err="1"/>
              <a:t>Rantem</a:t>
            </a:r>
            <a:r>
              <a:rPr lang="en-US" sz="1200"/>
              <a:t> ceased to exist by 1960.  Therefore, following the abbreviations found in Appendix B.11, the qualifier used for </a:t>
            </a:r>
            <a:r>
              <a:rPr lang="en-US" sz="1200" err="1"/>
              <a:t>Rantem</a:t>
            </a:r>
            <a:r>
              <a:rPr lang="en-US" sz="1200"/>
              <a:t> should be Nfld. rather than N.L.</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Ref status: n    Subj: a    Subj use: a</a:t>
            </a:r>
          </a:p>
          <a:p>
            <a:pPr eaLnBrk="1" fontAlgn="auto" hangingPunct="1">
              <a:spcBef>
                <a:spcPts val="0"/>
              </a:spcBef>
              <a:spcAft>
                <a:spcPts val="0"/>
              </a:spcAft>
              <a:defRPr/>
            </a:pPr>
            <a:r>
              <a:rPr lang="en-US" sz="1200"/>
              <a:t>034      $d W0535130 $e W0535130 $f N0474140 $g N0474140 $2 </a:t>
            </a:r>
            <a:r>
              <a:rPr lang="en-US" sz="1200" err="1"/>
              <a:t>cgndb</a:t>
            </a:r>
            <a:endParaRPr lang="en-US" sz="1200"/>
          </a:p>
          <a:p>
            <a:pPr eaLnBrk="1" fontAlgn="auto" hangingPunct="1">
              <a:spcBef>
                <a:spcPts val="0"/>
              </a:spcBef>
              <a:spcAft>
                <a:spcPts val="0"/>
              </a:spcAft>
              <a:defRPr/>
            </a:pPr>
            <a:r>
              <a:rPr lang="en-US" sz="1200"/>
              <a:t>034      $d -53.8582999 $e -53.8582999 $f 47.6943999 $g 47.6943999 $2 </a:t>
            </a:r>
            <a:r>
              <a:rPr lang="en-US" sz="1200" err="1"/>
              <a:t>cgndb</a:t>
            </a:r>
            <a:endParaRPr lang="en-US" sz="1200"/>
          </a:p>
          <a:p>
            <a:pPr eaLnBrk="1" fontAlgn="auto" hangingPunct="1">
              <a:spcBef>
                <a:spcPts val="0"/>
              </a:spcBef>
              <a:spcAft>
                <a:spcPts val="0"/>
              </a:spcAft>
              <a:defRPr/>
            </a:pPr>
            <a:r>
              <a:rPr lang="en-US" sz="1200"/>
              <a:t>034      $d W0535300 $e W0535300 $f N0474100 $g N0474100 $2 </a:t>
            </a:r>
            <a:r>
              <a:rPr lang="en-US" sz="1200" err="1"/>
              <a:t>wikiped</a:t>
            </a:r>
            <a:endParaRPr lang="en-US" sz="1200"/>
          </a:p>
          <a:p>
            <a:pPr eaLnBrk="1" fontAlgn="auto" hangingPunct="1">
              <a:spcBef>
                <a:spcPts val="0"/>
              </a:spcBef>
              <a:spcAft>
                <a:spcPts val="0"/>
              </a:spcAft>
              <a:defRPr/>
            </a:pPr>
            <a:r>
              <a:rPr lang="en-US" sz="1200"/>
              <a:t>034      $d W0535700 $e W0535700 $f N0474200 $g N0474200 $2 </a:t>
            </a:r>
            <a:r>
              <a:rPr lang="en-US" sz="1200" err="1"/>
              <a:t>nlaci</a:t>
            </a:r>
            <a:endParaRPr lang="en-US" sz="1200" i="1"/>
          </a:p>
          <a:p>
            <a:pPr eaLnBrk="1" fontAlgn="auto" hangingPunct="1">
              <a:spcBef>
                <a:spcPts val="0"/>
              </a:spcBef>
              <a:spcAft>
                <a:spcPts val="0"/>
              </a:spcAft>
              <a:defRPr/>
            </a:pPr>
            <a:r>
              <a:rPr lang="en-US" sz="1200"/>
              <a:t>043       n-</a:t>
            </a:r>
            <a:r>
              <a:rPr lang="en-US" sz="1200" err="1"/>
              <a:t>cn</a:t>
            </a:r>
            <a:r>
              <a:rPr lang="en-US" sz="1200"/>
              <a:t>-</a:t>
            </a:r>
            <a:r>
              <a:rPr lang="en-US" sz="1200" err="1"/>
              <a:t>nf</a:t>
            </a:r>
            <a:endParaRPr lang="en-US" sz="1200"/>
          </a:p>
          <a:p>
            <a:pPr eaLnBrk="1" fontAlgn="auto" hangingPunct="1">
              <a:spcBef>
                <a:spcPts val="0"/>
              </a:spcBef>
              <a:spcAft>
                <a:spcPts val="0"/>
              </a:spcAft>
              <a:defRPr/>
            </a:pPr>
            <a:r>
              <a:rPr lang="en-US" sz="1200"/>
              <a:t>046       $s 1869 $t [..1960] $2 </a:t>
            </a:r>
            <a:r>
              <a:rPr lang="en-US" sz="1200" err="1"/>
              <a:t>edtf</a:t>
            </a:r>
            <a:r>
              <a:rPr lang="en-US" sz="1200"/>
              <a:t>      </a:t>
            </a:r>
            <a:r>
              <a:rPr lang="en-US" sz="1200" i="1"/>
              <a:t>[This is the way “1960 or earlier” is coded in EDTF. A cataloger would have to look up the EDTF specification to figure this out.]</a:t>
            </a:r>
          </a:p>
          <a:p>
            <a:pPr eaLnBrk="1" fontAlgn="auto" hangingPunct="1">
              <a:spcBef>
                <a:spcPts val="0"/>
              </a:spcBef>
              <a:spcAft>
                <a:spcPts val="0"/>
              </a:spcAft>
              <a:defRPr/>
            </a:pPr>
            <a:r>
              <a:rPr lang="en-US" sz="1200"/>
              <a:t>151       </a:t>
            </a:r>
            <a:r>
              <a:rPr lang="en-US" sz="1200" err="1"/>
              <a:t>Rantem</a:t>
            </a:r>
            <a:r>
              <a:rPr lang="en-US" sz="1200"/>
              <a:t> (Nfld.)</a:t>
            </a:r>
          </a:p>
          <a:p>
            <a:pPr eaLnBrk="1" fontAlgn="auto" hangingPunct="1">
              <a:spcBef>
                <a:spcPts val="0"/>
              </a:spcBef>
              <a:spcAft>
                <a:spcPts val="0"/>
              </a:spcAft>
              <a:defRPr/>
            </a:pPr>
            <a:r>
              <a:rPr lang="en-US" sz="1200"/>
              <a:t>368       $b Unincorporated area </a:t>
            </a:r>
            <a:r>
              <a:rPr lang="en-US" sz="1200" i="1"/>
              <a:t>or if using LCSH: </a:t>
            </a:r>
            <a:r>
              <a:rPr lang="en-US" sz="1200"/>
              <a:t>Unincorporated areas $2 </a:t>
            </a:r>
            <a:r>
              <a:rPr lang="en-US" sz="1200" err="1"/>
              <a:t>lcsh</a:t>
            </a:r>
            <a:r>
              <a:rPr lang="en-US" sz="1200"/>
              <a:t> $b Vacated settlement  </a:t>
            </a:r>
            <a:r>
              <a:rPr lang="en-US" sz="1200" i="1"/>
              <a:t>or</a:t>
            </a:r>
            <a:r>
              <a:rPr lang="en-US" sz="1200"/>
              <a:t> Abandoned community </a:t>
            </a:r>
            <a:r>
              <a:rPr lang="en-US" sz="1200" i="1"/>
              <a:t>or if using LCSH perhaps: </a:t>
            </a:r>
            <a:r>
              <a:rPr lang="en-US" sz="1200"/>
              <a:t>Extinct cities $2 </a:t>
            </a:r>
            <a:r>
              <a:rPr lang="en-US" sz="1200" err="1"/>
              <a:t>lcsh</a:t>
            </a:r>
            <a:endParaRPr lang="en-US" sz="1200"/>
          </a:p>
          <a:p>
            <a:pPr marL="218290" indent="-218290" eaLnBrk="1" fontAlgn="auto" hangingPunct="1">
              <a:spcBef>
                <a:spcPts val="0"/>
              </a:spcBef>
              <a:spcAft>
                <a:spcPts val="0"/>
              </a:spcAft>
              <a:buFontTx/>
              <a:buAutoNum type="arabicPlain" startAt="370"/>
              <a:defRPr/>
            </a:pPr>
            <a:r>
              <a:rPr lang="en-US" sz="1200"/>
              <a:t>      $c Canada $e Newfoundland $2 </a:t>
            </a:r>
            <a:r>
              <a:rPr lang="en-US" sz="1200" err="1"/>
              <a:t>naf</a:t>
            </a:r>
            <a:endParaRPr lang="en-US" sz="1200"/>
          </a:p>
          <a:p>
            <a:pPr eaLnBrk="1" fontAlgn="auto" hangingPunct="1">
              <a:spcBef>
                <a:spcPts val="0"/>
              </a:spcBef>
              <a:spcAft>
                <a:spcPts val="0"/>
              </a:spcAft>
              <a:defRPr/>
            </a:pPr>
            <a:r>
              <a:rPr lang="en-US" sz="1200"/>
              <a:t>781 _0   $z Newfoundland and Labrador $z </a:t>
            </a:r>
            <a:r>
              <a:rPr lang="en-US" sz="1200" err="1"/>
              <a:t>Rantem</a:t>
            </a:r>
            <a:r>
              <a:rPr lang="en-US" sz="1200"/>
              <a:t> (Nfld.)</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i="1"/>
              <a:t>Note:</a:t>
            </a:r>
            <a:r>
              <a:rPr lang="en-US" sz="1200"/>
              <a:t> SHM H 715 Extinct cities says: “If it is necessary to assign as a subject heading the name of a city or town that existed beyond 1500, or that still exists, establish it as a name heading” and “As a geographic subdivision, the heading for an extinct city is divided through the appropriate modern jurisdiction.”  Similar information is found in SHM H 830 Geographic Subdivision: “As a general rule, subdivide to subordinate localities located wholly within a country by interposing the name of the relevant country between the heading and the name of the subordinate locality.  Subordinate localities include: subordinate political jurisdictions, such as provinces, districts, counties, cities, etc.; historic kingdoms, principalities, etc. ... Divide historic kingdoms, former jurisdictions, extinct cities, etc., that lie wholly within a currently existing jurisdiction through that jurisdiction. ... If the heading for the locality being brought out as a geographic subdivision has as its qualifier the same name as the country or division through which it is being subdivided, delete the country or division name from the qualifier of the locality, even if it is abbreviated, in order to avoid redundancy.  Retain in parentheses any other data included in the qualifier to differentiate the heading, including names of obsolete jurisdictions.”</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Heading: Matabeleland (Southern Rhodesia)</a:t>
            </a:r>
          </a:p>
          <a:p>
            <a:pPr eaLnBrk="1" fontAlgn="auto" hangingPunct="1">
              <a:spcBef>
                <a:spcPts val="0"/>
              </a:spcBef>
              <a:spcAft>
                <a:spcPts val="0"/>
              </a:spcAft>
              <a:defRPr/>
            </a:pPr>
            <a:r>
              <a:rPr lang="en-US" sz="1200" i="1"/>
              <a:t>Subdivision usage:</a:t>
            </a:r>
            <a:r>
              <a:rPr lang="en-US" sz="1200"/>
              <a:t> 650 #0 $a Gold mines and mining $z Zimbabwe $z Matabeleland (Southern Rhodesia)</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i="1"/>
              <a:t>Heading:</a:t>
            </a:r>
            <a:r>
              <a:rPr lang="en-US" sz="1200"/>
              <a:t> </a:t>
            </a:r>
            <a:r>
              <a:rPr lang="en-US" sz="1200" err="1"/>
              <a:t>Sibirskiĭ</a:t>
            </a:r>
            <a:r>
              <a:rPr lang="en-US" sz="1200"/>
              <a:t> </a:t>
            </a:r>
            <a:r>
              <a:rPr lang="en-US" sz="1200" err="1"/>
              <a:t>kraĭ</a:t>
            </a:r>
            <a:r>
              <a:rPr lang="en-US" sz="1200"/>
              <a:t> (R.S.F.S.R.)  </a:t>
            </a:r>
            <a:r>
              <a:rPr lang="en-US" sz="1200" i="1"/>
              <a:t>[a jurisdiction that existed only during the period of the Soviet Union]</a:t>
            </a:r>
            <a:endParaRPr lang="en-US" sz="1200"/>
          </a:p>
          <a:p>
            <a:pPr eaLnBrk="1" fontAlgn="auto" hangingPunct="1">
              <a:spcBef>
                <a:spcPts val="0"/>
              </a:spcBef>
              <a:spcAft>
                <a:spcPts val="0"/>
              </a:spcAft>
              <a:defRPr/>
            </a:pPr>
            <a:r>
              <a:rPr lang="en-US" sz="1200" i="1"/>
              <a:t>Subdivision usage: </a:t>
            </a:r>
            <a:r>
              <a:rPr lang="en-US" sz="1200"/>
              <a:t>650 #0 $a Minorities $z Russia (Federation) $z </a:t>
            </a:r>
            <a:r>
              <a:rPr lang="en-US" sz="1200" err="1"/>
              <a:t>Sibirskiĭkraĭ</a:t>
            </a:r>
            <a:r>
              <a:rPr lang="en-US" sz="1200"/>
              <a:t> (R.S.F.S.R.)</a:t>
            </a:r>
          </a:p>
          <a:p>
            <a:pPr marL="0" lvl="0" indent="0">
              <a:spcBef>
                <a:spcPts val="0"/>
              </a:spcBef>
              <a:spcAft>
                <a:spcPts val="0"/>
              </a:spcAft>
              <a:buNone/>
            </a:pPr>
            <a:endParaRPr/>
          </a:p>
        </p:txBody>
      </p:sp>
      <p:sp>
        <p:nvSpPr>
          <p:cNvPr id="1635" name="Shape 16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Shape 164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Image courtesy of </a:t>
            </a:r>
            <a:r>
              <a:rPr lang="en-US" err="1"/>
              <a:t>samuiblue</a:t>
            </a:r>
            <a:r>
              <a:rPr lang="en-US"/>
              <a:t> / FreeDigitalPhotos.net</a:t>
            </a:r>
          </a:p>
          <a:p>
            <a:pPr eaLnBrk="1" hangingPunct="1">
              <a:spcBef>
                <a:spcPct val="0"/>
              </a:spcBef>
            </a:pPr>
            <a:r>
              <a:rPr lang="en-US"/>
              <a:t>The answers are also in the trainees manuals in the Appendix. </a:t>
            </a:r>
          </a:p>
          <a:p>
            <a:pPr marL="0" lvl="0" indent="0">
              <a:spcBef>
                <a:spcPts val="0"/>
              </a:spcBef>
              <a:spcAft>
                <a:spcPts val="0"/>
              </a:spcAft>
              <a:buNone/>
            </a:pPr>
            <a:endParaRPr/>
          </a:p>
        </p:txBody>
      </p:sp>
      <p:sp>
        <p:nvSpPr>
          <p:cNvPr id="1643" name="Shape 16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Shape 164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Jan.</a:t>
            </a:r>
            <a:r>
              <a:rPr lang="en-US" baseline="0"/>
              <a:t> 16, 2015</a:t>
            </a:r>
            <a:endParaRPr lang="en-US"/>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034, 043, 3XX, and form of geographic subdivision in 781.</a:t>
            </a:r>
          </a:p>
          <a:p>
            <a:pPr eaLnBrk="1" hangingPunct="1">
              <a:spcBef>
                <a:spcPct val="0"/>
              </a:spcBef>
            </a:pPr>
            <a:endParaRPr lang="en-US"/>
          </a:p>
          <a:p>
            <a:pPr eaLnBrk="1" hangingPunct="1">
              <a:spcBef>
                <a:spcPct val="0"/>
              </a:spcBef>
            </a:pPr>
            <a:r>
              <a:rPr lang="en-US"/>
              <a:t>034      $d -111.9563298 $e -111.9563298 $f 39.9527303 $g 39.9527303 $2 </a:t>
            </a:r>
            <a:r>
              <a:rPr lang="en-US" err="1"/>
              <a:t>gnis</a:t>
            </a:r>
            <a:endParaRPr lang="en-US"/>
          </a:p>
          <a:p>
            <a:pPr eaLnBrk="1" hangingPunct="1">
              <a:spcBef>
                <a:spcPct val="0"/>
              </a:spcBef>
            </a:pPr>
            <a:r>
              <a:rPr lang="en-US"/>
              <a:t>034      $d W1115723 $e W1115723 $f N0395710 $g N0395710 $2 </a:t>
            </a:r>
            <a:r>
              <a:rPr lang="en-US" err="1"/>
              <a:t>gnis</a:t>
            </a:r>
            <a:endParaRPr lang="en-US"/>
          </a:p>
          <a:p>
            <a:pPr eaLnBrk="1" hangingPunct="1">
              <a:spcBef>
                <a:spcPct val="0"/>
              </a:spcBef>
            </a:pPr>
            <a:r>
              <a:rPr lang="en-US"/>
              <a:t>043      n-us-</a:t>
            </a:r>
            <a:r>
              <a:rPr lang="en-US" err="1"/>
              <a:t>ut</a:t>
            </a:r>
            <a:endParaRPr lang="en-US"/>
          </a:p>
          <a:p>
            <a:pPr eaLnBrk="1" hangingPunct="1">
              <a:spcBef>
                <a:spcPct val="0"/>
              </a:spcBef>
            </a:pPr>
            <a:r>
              <a:rPr lang="en-US"/>
              <a:t>151      Mount Nebo (Utah)</a:t>
            </a:r>
          </a:p>
          <a:p>
            <a:pPr fontAlgn="auto">
              <a:spcBef>
                <a:spcPts val="0"/>
              </a:spcBef>
              <a:spcAft>
                <a:spcPts val="0"/>
              </a:spcAft>
              <a:defRPr/>
            </a:pPr>
            <a:r>
              <a:rPr lang="en-US"/>
              <a:t>368      </a:t>
            </a:r>
            <a:r>
              <a:rPr lang="en-US" sz="1200" b="0" i="0" u="none" strike="noStrike" cap="none">
                <a:solidFill>
                  <a:schemeClr val="dk1"/>
                </a:solidFill>
                <a:latin typeface="Calibri"/>
                <a:ea typeface="Calibri"/>
                <a:cs typeface="Calibri"/>
                <a:sym typeface="Calibri"/>
              </a:rPr>
              <a:t>$b Cities and towns $2 </a:t>
            </a:r>
            <a:r>
              <a:rPr lang="en-US" sz="1200" b="0" i="0" u="none" strike="noStrike" cap="none" err="1">
                <a:solidFill>
                  <a:schemeClr val="dk1"/>
                </a:solidFill>
                <a:latin typeface="Calibri"/>
                <a:ea typeface="Calibri"/>
                <a:cs typeface="Calibri"/>
                <a:sym typeface="Calibri"/>
              </a:rPr>
              <a:t>lcsh</a:t>
            </a:r>
            <a:endParaRPr lang="en-US" sz="1200" b="0" i="0" u="none" strike="noStrike" cap="none">
              <a:solidFill>
                <a:schemeClr val="dk1"/>
              </a:solidFill>
              <a:latin typeface="Calibri"/>
              <a:ea typeface="Calibri"/>
              <a:cs typeface="Calibri"/>
              <a:sym typeface="Calibri"/>
            </a:endParaRPr>
          </a:p>
          <a:p>
            <a:pPr eaLnBrk="1" hangingPunct="1">
              <a:spcBef>
                <a:spcPct val="0"/>
              </a:spcBef>
            </a:pPr>
            <a:r>
              <a:rPr lang="en-US"/>
              <a:t>370      $c U.S. $e Utah  </a:t>
            </a:r>
            <a:r>
              <a:rPr lang="en-US" i="1"/>
              <a:t>and/or perhaps:</a:t>
            </a:r>
            <a:r>
              <a:rPr lang="en-US"/>
              <a:t> $e Utah County, Utah $2 </a:t>
            </a:r>
            <a:r>
              <a:rPr lang="en-US" err="1"/>
              <a:t>naf</a:t>
            </a:r>
            <a:endParaRPr lang="en-US"/>
          </a:p>
          <a:p>
            <a:pPr eaLnBrk="1" hangingPunct="1">
              <a:spcBef>
                <a:spcPct val="0"/>
              </a:spcBef>
            </a:pPr>
            <a:r>
              <a:rPr lang="en-US"/>
              <a:t>451      Mt. Nebo (Utah)</a:t>
            </a:r>
          </a:p>
          <a:p>
            <a:pPr eaLnBrk="1" hangingPunct="1">
              <a:spcBef>
                <a:spcPct val="0"/>
              </a:spcBef>
            </a:pPr>
            <a:r>
              <a:rPr lang="en-US"/>
              <a:t>451      </a:t>
            </a:r>
            <a:r>
              <a:rPr lang="en-US" err="1"/>
              <a:t>Elberta</a:t>
            </a:r>
            <a:r>
              <a:rPr lang="en-US"/>
              <a:t> (Utah)</a:t>
            </a:r>
          </a:p>
          <a:p>
            <a:pPr eaLnBrk="1" hangingPunct="1">
              <a:spcBef>
                <a:spcPct val="0"/>
              </a:spcBef>
            </a:pPr>
            <a:r>
              <a:rPr lang="en-US"/>
              <a:t>781 _0 $z Utah $z Mount Nebo</a:t>
            </a:r>
          </a:p>
          <a:p>
            <a:pPr eaLnBrk="1" hangingPunct="1">
              <a:spcBef>
                <a:spcPct val="0"/>
              </a:spcBef>
            </a:pPr>
            <a:endParaRPr lang="en-US"/>
          </a:p>
          <a:p>
            <a:pPr eaLnBrk="1" hangingPunct="1">
              <a:spcBef>
                <a:spcPct val="0"/>
              </a:spcBef>
            </a:pPr>
            <a:r>
              <a:rPr lang="en-US"/>
              <a:t>Note: always choose “Mount” over “Mt.” for the preferred name, even if sources consulted only use “Mt.”  Conflicts in NARs only have to be broken between jurisdictions, not with non-jurisdictional geographic features like mountains, rivers, lakes, etc.  If a subject heading for a place with the same name is needed, the conflict will be broken in the subject heading: Nebo, Mount (Utah : Mountain)</a:t>
            </a:r>
          </a:p>
          <a:p>
            <a:pPr marL="0" lvl="0" indent="0">
              <a:spcBef>
                <a:spcPts val="0"/>
              </a:spcBef>
              <a:spcAft>
                <a:spcPts val="0"/>
              </a:spcAft>
              <a:buNone/>
            </a:pPr>
            <a:endParaRPr/>
          </a:p>
        </p:txBody>
      </p:sp>
      <p:sp>
        <p:nvSpPr>
          <p:cNvPr id="1650" name="Shape 16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Another group 1 entity: U.S. Indian tribes</a:t>
            </a:r>
          </a:p>
          <a:p>
            <a:pPr marL="0" lvl="0" indent="0">
              <a:spcBef>
                <a:spcPts val="0"/>
              </a:spcBef>
              <a:spcAft>
                <a:spcPts val="0"/>
              </a:spcAft>
              <a:buNone/>
            </a:pPr>
            <a:endParaRPr/>
          </a:p>
        </p:txBody>
      </p:sp>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Shape 165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sz="1200"/>
              <a:t>Based on information provided in the 670 citations, create an NAR for the place.  Optionally record attributes of the place in 034, 043, 046, 3XX, and form of geographic subdivision in 781.</a:t>
            </a:r>
          </a:p>
          <a:p>
            <a:pPr eaLnBrk="1" hangingPunct="1">
              <a:spcBef>
                <a:spcPct val="0"/>
              </a:spcBef>
            </a:pPr>
            <a:endParaRPr lang="en-US" sz="1200"/>
          </a:p>
          <a:p>
            <a:pPr eaLnBrk="1" hangingPunct="1">
              <a:spcBef>
                <a:spcPct val="0"/>
              </a:spcBef>
            </a:pPr>
            <a:r>
              <a:rPr lang="en-US" sz="1200"/>
              <a:t>034      $d W0803500 $e W0803500 $f S0020500 $g S0020500 $2 geonet</a:t>
            </a:r>
          </a:p>
          <a:p>
            <a:pPr eaLnBrk="1" hangingPunct="1">
              <a:spcBef>
                <a:spcPct val="0"/>
              </a:spcBef>
            </a:pPr>
            <a:r>
              <a:rPr lang="en-US" sz="1200"/>
              <a:t>034      $d -80.583333 $e -80.583333 $f -2.083333 $g -2.083333 $2 geonet</a:t>
            </a:r>
          </a:p>
          <a:p>
            <a:pPr eaLnBrk="1" hangingPunct="1">
              <a:spcBef>
                <a:spcPct val="0"/>
              </a:spcBef>
            </a:pPr>
            <a:r>
              <a:rPr lang="en-US" sz="1200"/>
              <a:t>043      s-</a:t>
            </a:r>
            <a:r>
              <a:rPr lang="en-US" sz="1200" err="1"/>
              <a:t>ec</a:t>
            </a:r>
            <a:r>
              <a:rPr lang="en-US" sz="1200"/>
              <a:t>---</a:t>
            </a:r>
          </a:p>
          <a:p>
            <a:pPr eaLnBrk="1" hangingPunct="1">
              <a:spcBef>
                <a:spcPct val="0"/>
              </a:spcBef>
            </a:pPr>
            <a:r>
              <a:rPr lang="en-US" sz="1200"/>
              <a:t>046      $s 2007 $2 </a:t>
            </a:r>
            <a:r>
              <a:rPr lang="en-US" sz="1200" err="1"/>
              <a:t>edtf</a:t>
            </a:r>
            <a:endParaRPr lang="en-US" sz="1200"/>
          </a:p>
          <a:p>
            <a:pPr eaLnBrk="1" hangingPunct="1">
              <a:spcBef>
                <a:spcPct val="0"/>
              </a:spcBef>
            </a:pPr>
            <a:r>
              <a:rPr lang="en-US" sz="1200"/>
              <a:t>151      Santa Elena (Ecuador : Province)</a:t>
            </a:r>
          </a:p>
          <a:p>
            <a:pPr eaLnBrk="1" hangingPunct="1">
              <a:spcBef>
                <a:spcPct val="0"/>
              </a:spcBef>
            </a:pPr>
            <a:r>
              <a:rPr lang="en-US" sz="1200"/>
              <a:t>368      $b Provinces $2 </a:t>
            </a:r>
            <a:r>
              <a:rPr lang="en-US" sz="1200" err="1"/>
              <a:t>aat</a:t>
            </a:r>
            <a:r>
              <a:rPr lang="en-US" sz="1200"/>
              <a:t> </a:t>
            </a:r>
            <a:r>
              <a:rPr lang="en-US" sz="1200" i="1"/>
              <a:t>or </a:t>
            </a:r>
            <a:r>
              <a:rPr lang="en-US" sz="1200" i="0"/>
              <a:t>$b Province</a:t>
            </a:r>
            <a:endParaRPr lang="en-US" sz="1200"/>
          </a:p>
          <a:p>
            <a:pPr eaLnBrk="1" hangingPunct="1">
              <a:spcBef>
                <a:spcPct val="0"/>
              </a:spcBef>
            </a:pPr>
            <a:r>
              <a:rPr lang="en-US" sz="1200"/>
              <a:t>370      $c Ecuador $2 </a:t>
            </a:r>
            <a:r>
              <a:rPr lang="en-US" sz="1200" err="1"/>
              <a:t>naf</a:t>
            </a:r>
            <a:endParaRPr lang="en-US" sz="1200"/>
          </a:p>
          <a:p>
            <a:pPr eaLnBrk="1" hangingPunct="1">
              <a:spcBef>
                <a:spcPct val="0"/>
              </a:spcBef>
            </a:pPr>
            <a:r>
              <a:rPr lang="en-US" sz="1200"/>
              <a:t>451      Santa Elena Province (Ecuador)</a:t>
            </a:r>
          </a:p>
          <a:p>
            <a:pPr eaLnBrk="1" hangingPunct="1">
              <a:spcBef>
                <a:spcPct val="0"/>
              </a:spcBef>
            </a:pPr>
            <a:r>
              <a:rPr lang="en-US" sz="1200"/>
              <a:t>451      </a:t>
            </a:r>
            <a:r>
              <a:rPr lang="es-ES" sz="1200"/>
              <a:t>Gobierno Provincial de Santa Elena (Ecuador)</a:t>
            </a:r>
            <a:endParaRPr lang="en-US" sz="1200"/>
          </a:p>
          <a:p>
            <a:pPr eaLnBrk="1" hangingPunct="1">
              <a:spcBef>
                <a:spcPct val="0"/>
              </a:spcBef>
            </a:pPr>
            <a:r>
              <a:rPr lang="en-US" sz="1200"/>
              <a:t>451      Province of Santa Elena (Ecuador)</a:t>
            </a:r>
          </a:p>
          <a:p>
            <a:pPr eaLnBrk="1" hangingPunct="1">
              <a:spcBef>
                <a:spcPct val="0"/>
              </a:spcBef>
            </a:pPr>
            <a:r>
              <a:rPr lang="en-US" sz="1200"/>
              <a:t>451      </a:t>
            </a:r>
            <a:r>
              <a:rPr lang="es-ES" sz="1200"/>
              <a:t>Provincia de Santa Elena (Ecuador)</a:t>
            </a:r>
            <a:endParaRPr lang="en-US" sz="1200"/>
          </a:p>
          <a:p>
            <a:pPr eaLnBrk="1" hangingPunct="1">
              <a:spcBef>
                <a:spcPct val="0"/>
              </a:spcBef>
            </a:pPr>
            <a:r>
              <a:rPr lang="en-US" sz="1200"/>
              <a:t>551      Guayas (Ecuador : Province)</a:t>
            </a:r>
          </a:p>
          <a:p>
            <a:pPr eaLnBrk="1" hangingPunct="1">
              <a:spcBef>
                <a:spcPct val="0"/>
              </a:spcBef>
            </a:pPr>
            <a:r>
              <a:rPr lang="en-US" sz="1200"/>
              <a:t>781 _0 $z Ecuador $z Santa Elena (Province)</a:t>
            </a:r>
          </a:p>
          <a:p>
            <a:pPr eaLnBrk="1" hangingPunct="1">
              <a:spcBef>
                <a:spcPct val="0"/>
              </a:spcBef>
            </a:pPr>
            <a:endParaRPr lang="en-US" sz="1200"/>
          </a:p>
          <a:p>
            <a:pPr eaLnBrk="1" hangingPunct="1">
              <a:spcBef>
                <a:spcPct val="0"/>
              </a:spcBef>
            </a:pPr>
            <a:r>
              <a:rPr lang="en-US" sz="1200" i="1"/>
              <a:t>Note:</a:t>
            </a:r>
            <a:r>
              <a:rPr lang="en-US" sz="1200"/>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does not currently contain a relationship designator appropriate for use here, so the relationship between the two entities is coded as a simple see also relationship.  </a:t>
            </a:r>
          </a:p>
          <a:p>
            <a:pPr eaLnBrk="1" hangingPunct="1">
              <a:spcBef>
                <a:spcPct val="0"/>
              </a:spcBef>
            </a:pPr>
            <a:endParaRPr lang="en-US" sz="1200"/>
          </a:p>
          <a:p>
            <a:pPr eaLnBrk="1" hangingPunct="1">
              <a:spcBef>
                <a:spcPct val="0"/>
              </a:spcBef>
            </a:pPr>
            <a:r>
              <a:rPr lang="en-US" sz="1200"/>
              <a:t>LC-PCC PS for 16.2.2.3: If the </a:t>
            </a:r>
            <a:r>
              <a:rPr lang="en-US" sz="1200" err="1"/>
              <a:t>GEOnet</a:t>
            </a:r>
            <a:r>
              <a:rPr lang="en-US" sz="1200"/>
              <a:t> Names Server (GNS) shows both a BGN standard and a BGN short form of the place name, generally select the longer form as the preferred name, unless RDA 16.2.2.8.1 (place names that include a term indicating type of jurisdiction) is applicable.  So the short form is selected, but it conflicts with a city and a canton with the same name, so there is a conflict, and the type of jurisdiction must be added to the preferred name.</a:t>
            </a:r>
          </a:p>
          <a:p>
            <a:pPr eaLnBrk="1" hangingPunct="1">
              <a:spcBef>
                <a:spcPct val="0"/>
              </a:spcBef>
            </a:pPr>
            <a:endParaRPr lang="en-US" sz="1200"/>
          </a:p>
          <a:p>
            <a:pPr eaLnBrk="1" hangingPunct="1">
              <a:spcBef>
                <a:spcPct val="0"/>
              </a:spcBef>
            </a:pPr>
            <a:r>
              <a:rPr lang="en-US" sz="1200"/>
              <a:t>In addition to the new NAR, the NAR already existing for Guayas province will also need to be revised to show the reciprocal relationship between it and Santa Elena province (next slide).</a:t>
            </a:r>
          </a:p>
          <a:p>
            <a:pPr marL="0" lvl="0" indent="0">
              <a:spcBef>
                <a:spcPts val="0"/>
              </a:spcBef>
              <a:spcAft>
                <a:spcPts val="0"/>
              </a:spcAft>
              <a:buNone/>
            </a:pPr>
            <a:endParaRPr/>
          </a:p>
        </p:txBody>
      </p:sp>
      <p:sp>
        <p:nvSpPr>
          <p:cNvPr id="1655" name="Shape 16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September 17, 2018: moved $w to beginning of 551 field.</a:t>
            </a:r>
          </a:p>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a:t>Based on information provided in the new 670 citations, revise this NAR.</a:t>
            </a:r>
          </a:p>
          <a:p>
            <a:pPr eaLnBrk="1" hangingPunct="1">
              <a:spcBef>
                <a:spcPct val="0"/>
              </a:spcBef>
            </a:pPr>
            <a:endParaRPr lang="en-US"/>
          </a:p>
          <a:p>
            <a:pPr eaLnBrk="1" hangingPunct="1">
              <a:spcBef>
                <a:spcPct val="0"/>
              </a:spcBef>
            </a:pPr>
            <a:r>
              <a:rPr lang="en-US"/>
              <a:t>034      $d W0800000 $e W0800000 $f S0020000 $g S0020000 $2 other  [one might also decide to delete this, since the </a:t>
            </a:r>
            <a:r>
              <a:rPr lang="en-US" err="1"/>
              <a:t>GEOnet</a:t>
            </a:r>
            <a:r>
              <a:rPr lang="en-US"/>
              <a:t> data are more current than the coordinates from 1982]</a:t>
            </a:r>
          </a:p>
          <a:p>
            <a:pPr eaLnBrk="1" hangingPunct="1">
              <a:spcBef>
                <a:spcPct val="0"/>
              </a:spcBef>
            </a:pPr>
            <a:r>
              <a:rPr lang="en-US"/>
              <a:t>034      $d W0795000 $e W0795000 $f S0020000 $g S0020000 $2 geonet</a:t>
            </a:r>
          </a:p>
          <a:p>
            <a:pPr eaLnBrk="1" hangingPunct="1">
              <a:spcBef>
                <a:spcPct val="0"/>
              </a:spcBef>
            </a:pPr>
            <a:r>
              <a:rPr lang="en-US"/>
              <a:t>034      $d -79.833333 $e -79.833333 $f -2 $g -2 $2 geonet</a:t>
            </a:r>
          </a:p>
          <a:p>
            <a:pPr eaLnBrk="1" hangingPunct="1">
              <a:spcBef>
                <a:spcPct val="0"/>
              </a:spcBef>
            </a:pPr>
            <a:r>
              <a:rPr lang="en-US"/>
              <a:t>043      s-</a:t>
            </a:r>
            <a:r>
              <a:rPr lang="en-US" err="1"/>
              <a:t>ec</a:t>
            </a:r>
            <a:r>
              <a:rPr lang="en-US"/>
              <a:t>---</a:t>
            </a:r>
          </a:p>
          <a:p>
            <a:pPr eaLnBrk="1" hangingPunct="1">
              <a:spcBef>
                <a:spcPct val="0"/>
              </a:spcBef>
            </a:pPr>
            <a:r>
              <a:rPr lang="en-US"/>
              <a:t>151      Guayas (Ecuador : Province)</a:t>
            </a:r>
          </a:p>
          <a:p>
            <a:pPr eaLnBrk="1" hangingPunct="1">
              <a:spcBef>
                <a:spcPct val="0"/>
              </a:spcBef>
            </a:pPr>
            <a:r>
              <a:rPr lang="en-US"/>
              <a:t>368      $b Provinces $2 </a:t>
            </a:r>
            <a:r>
              <a:rPr lang="en-US" err="1"/>
              <a:t>aat</a:t>
            </a:r>
            <a:r>
              <a:rPr lang="en-US"/>
              <a:t> </a:t>
            </a:r>
            <a:r>
              <a:rPr lang="en-US" sz="1200" i="1"/>
              <a:t>or </a:t>
            </a:r>
            <a:r>
              <a:rPr lang="en-US" sz="1200" i="0"/>
              <a:t>$b Province</a:t>
            </a:r>
            <a:endParaRPr lang="en-US"/>
          </a:p>
          <a:p>
            <a:pPr eaLnBrk="1" hangingPunct="1">
              <a:spcBef>
                <a:spcPct val="0"/>
              </a:spcBef>
            </a:pPr>
            <a:r>
              <a:rPr lang="en-US"/>
              <a:t>370      $c Ecuador $2 </a:t>
            </a:r>
            <a:r>
              <a:rPr lang="en-US" err="1"/>
              <a:t>naf</a:t>
            </a:r>
            <a:endParaRPr lang="en-US"/>
          </a:p>
          <a:p>
            <a:pPr eaLnBrk="1" hangingPunct="1">
              <a:spcBef>
                <a:spcPct val="0"/>
              </a:spcBef>
            </a:pPr>
            <a:r>
              <a:rPr lang="en-US"/>
              <a:t>451      </a:t>
            </a:r>
            <a:r>
              <a:rPr lang="en-US" err="1"/>
              <a:t>Provincia</a:t>
            </a:r>
            <a:r>
              <a:rPr lang="en-US"/>
              <a:t> del Guayas (Ecuador)</a:t>
            </a:r>
          </a:p>
          <a:p>
            <a:pPr eaLnBrk="1" hangingPunct="1">
              <a:spcBef>
                <a:spcPct val="0"/>
              </a:spcBef>
            </a:pPr>
            <a:r>
              <a:rPr lang="en-US"/>
              <a:t>451      </a:t>
            </a:r>
            <a:r>
              <a:rPr lang="es-ES"/>
              <a:t>Guayas </a:t>
            </a:r>
            <a:r>
              <a:rPr lang="es-ES" err="1"/>
              <a:t>Province</a:t>
            </a:r>
            <a:r>
              <a:rPr lang="es-ES"/>
              <a:t> (Ecuador)</a:t>
            </a:r>
            <a:endParaRPr lang="en-US"/>
          </a:p>
          <a:p>
            <a:pPr eaLnBrk="1" hangingPunct="1">
              <a:spcBef>
                <a:spcPct val="0"/>
              </a:spcBef>
            </a:pPr>
            <a:r>
              <a:rPr lang="en-US"/>
              <a:t>451      Province of Guayas (Ecuador)</a:t>
            </a:r>
          </a:p>
          <a:p>
            <a:pPr eaLnBrk="1" hangingPunct="1">
              <a:spcBef>
                <a:spcPct val="0"/>
              </a:spcBef>
            </a:pPr>
            <a:r>
              <a:rPr lang="en-US"/>
              <a:t>551      $w a $a Guayaquil (Ecuador : Province)</a:t>
            </a:r>
          </a:p>
          <a:p>
            <a:pPr eaLnBrk="1" hangingPunct="1">
              <a:spcBef>
                <a:spcPct val="0"/>
              </a:spcBef>
            </a:pPr>
            <a:r>
              <a:rPr lang="en-US"/>
              <a:t>551      Santa Elena (Ecuador : Province)</a:t>
            </a:r>
          </a:p>
          <a:p>
            <a:pPr eaLnBrk="1" hangingPunct="1">
              <a:spcBef>
                <a:spcPct val="0"/>
              </a:spcBef>
            </a:pPr>
            <a:r>
              <a:rPr lang="en-US"/>
              <a:t>781 _0 $z Ecuador $z Guayas (Province)</a:t>
            </a:r>
          </a:p>
          <a:p>
            <a:pPr eaLnBrk="1" hangingPunct="1">
              <a:spcBef>
                <a:spcPct val="0"/>
              </a:spcBef>
            </a:pPr>
            <a:endParaRPr lang="en-US"/>
          </a:p>
          <a:p>
            <a:pPr eaLnBrk="1" hangingPunct="1">
              <a:spcBef>
                <a:spcPct val="0"/>
              </a:spcBef>
            </a:pPr>
            <a:r>
              <a:rPr lang="en-US" i="1"/>
              <a:t>Note:</a:t>
            </a:r>
            <a:r>
              <a:rPr lang="en-US"/>
              <a:t> Here we have a case of a split of territory.  In such a case, both the resulting entities are valid for use as a subject, as is the earlier entity.  In this situation, Guayas province didn’t split into two new provinces, it just gave up some territory to a new province, Santa Elena.  RDA has a relationship designator that could be used to describe this: </a:t>
            </a:r>
            <a:r>
              <a:rPr lang="en-US" i="1"/>
              <a:t>product of a split</a:t>
            </a:r>
            <a:r>
              <a:rPr lang="en-US"/>
              <a:t>.  However, at the present time, OCLC does not validate the use of subfield $</a:t>
            </a:r>
            <a:r>
              <a:rPr lang="en-US" err="1"/>
              <a:t>i</a:t>
            </a:r>
            <a:r>
              <a:rPr lang="en-US"/>
              <a:t> in 551 fields, so a simple see also reference must be used for now.</a:t>
            </a:r>
            <a:endParaRPr lang="en-US" i="1"/>
          </a:p>
          <a:p>
            <a:pPr eaLnBrk="1" hangingPunct="1">
              <a:spcBef>
                <a:spcPct val="0"/>
              </a:spcBef>
            </a:pPr>
            <a:endParaRPr lang="en-US"/>
          </a:p>
          <a:p>
            <a:pPr marL="0" lvl="0" indent="0">
              <a:spcBef>
                <a:spcPts val="0"/>
              </a:spcBef>
              <a:spcAft>
                <a:spcPts val="0"/>
              </a:spcAft>
              <a:buNone/>
            </a:pPr>
            <a:endParaRPr/>
          </a:p>
        </p:txBody>
      </p:sp>
      <p:sp>
        <p:nvSpPr>
          <p:cNvPr id="1662" name="Shape 16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Shape 166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added controlled vocabulary to 368.</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043, 3XX, and form of geographic subdivision in 781.</a:t>
            </a:r>
          </a:p>
          <a:p>
            <a:pPr eaLnBrk="1" hangingPunct="1">
              <a:spcBef>
                <a:spcPct val="0"/>
              </a:spcBef>
            </a:pPr>
            <a:endParaRPr lang="en-US"/>
          </a:p>
          <a:p>
            <a:pPr eaLnBrk="1" hangingPunct="1">
              <a:spcBef>
                <a:spcPct val="0"/>
              </a:spcBef>
            </a:pPr>
            <a:r>
              <a:rPr lang="en-US"/>
              <a:t>LC-PCC PS for 16.4 tells us that for U.S. townships (called “towns” in some states) that encompass one or more local communities and the surrounding territory, do not include the term “township” or “town” as part of the name. Instead, add the term after the name of the state.  In this particular case, since there is more than one township in Ohio with the same name, the county name must also be included in the access point, followed by the term for type of jurisdiction.</a:t>
            </a:r>
          </a:p>
          <a:p>
            <a:pPr eaLnBrk="1" hangingPunct="1">
              <a:spcBef>
                <a:spcPct val="0"/>
              </a:spcBef>
            </a:pPr>
            <a:endParaRPr lang="en-US"/>
          </a:p>
          <a:p>
            <a:pPr eaLnBrk="1" hangingPunct="1">
              <a:spcBef>
                <a:spcPct val="0"/>
              </a:spcBef>
            </a:pPr>
            <a:r>
              <a:rPr lang="en-US"/>
              <a:t>043      n-us-oh</a:t>
            </a:r>
          </a:p>
          <a:p>
            <a:pPr eaLnBrk="1" hangingPunct="1">
              <a:spcBef>
                <a:spcPct val="0"/>
              </a:spcBef>
            </a:pPr>
            <a:r>
              <a:rPr lang="en-US"/>
              <a:t>151      Deerfield (Warren County, Ohio : Township)</a:t>
            </a:r>
          </a:p>
          <a:p>
            <a:pPr eaLnBrk="1" hangingPunct="1">
              <a:spcBef>
                <a:spcPct val="0"/>
              </a:spcBef>
            </a:pPr>
            <a:r>
              <a:rPr lang="en-US"/>
              <a:t>368      $b Townships $2 </a:t>
            </a:r>
            <a:r>
              <a:rPr lang="en-US" err="1"/>
              <a:t>aat</a:t>
            </a:r>
            <a:r>
              <a:rPr lang="en-US"/>
              <a:t> </a:t>
            </a:r>
            <a:r>
              <a:rPr lang="en-US" i="1"/>
              <a:t>or</a:t>
            </a:r>
            <a:r>
              <a:rPr lang="en-US" i="0"/>
              <a:t> $b Township</a:t>
            </a:r>
            <a:endParaRPr lang="en-US"/>
          </a:p>
          <a:p>
            <a:pPr eaLnBrk="1" hangingPunct="1">
              <a:spcBef>
                <a:spcPct val="0"/>
              </a:spcBef>
            </a:pPr>
            <a:r>
              <a:rPr lang="en-US"/>
              <a:t>370      $c United States $e Warren County (Ohio)  </a:t>
            </a:r>
            <a:r>
              <a:rPr lang="en-US" i="1"/>
              <a:t>and perhaps</a:t>
            </a:r>
            <a:r>
              <a:rPr lang="en-US"/>
              <a:t> $e Ohio $2 </a:t>
            </a:r>
            <a:r>
              <a:rPr lang="en-US" err="1"/>
              <a:t>naf</a:t>
            </a:r>
            <a:endParaRPr lang="en-US"/>
          </a:p>
          <a:p>
            <a:pPr eaLnBrk="1" hangingPunct="1">
              <a:spcBef>
                <a:spcPct val="0"/>
              </a:spcBef>
            </a:pPr>
            <a:r>
              <a:rPr lang="en-US"/>
              <a:t>451      Deerfield Township (Warren County, Ohio)</a:t>
            </a:r>
          </a:p>
          <a:p>
            <a:pPr eaLnBrk="1" hangingPunct="1">
              <a:spcBef>
                <a:spcPct val="0"/>
              </a:spcBef>
            </a:pPr>
            <a:r>
              <a:rPr lang="en-US"/>
              <a:t>451      Township of Deerfield (Warren County, Ohio)</a:t>
            </a:r>
          </a:p>
          <a:p>
            <a:pPr eaLnBrk="1" hangingPunct="1">
              <a:spcBef>
                <a:spcPct val="0"/>
              </a:spcBef>
            </a:pPr>
            <a:r>
              <a:rPr lang="en-US"/>
              <a:t>781 _0 $z Ohio $z Deerfield (Warren County : Township)</a:t>
            </a:r>
          </a:p>
          <a:p>
            <a:pPr eaLnBrk="1" hangingPunct="1">
              <a:spcBef>
                <a:spcPct val="0"/>
              </a:spcBef>
            </a:pPr>
            <a:endParaRPr lang="en-US"/>
          </a:p>
          <a:p>
            <a:pPr eaLnBrk="1" hangingPunct="1">
              <a:spcBef>
                <a:spcPct val="0"/>
              </a:spcBef>
            </a:pPr>
            <a:r>
              <a:rPr lang="en-US"/>
              <a:t>The PDF for the work being cataloged can be viewed at http://virtuallibrary.cincinnatilibrary.org/lib/25/1612/deerfld-twnshp-compreh-plan.pdf</a:t>
            </a:r>
          </a:p>
          <a:p>
            <a:pPr marL="0" lvl="0" indent="0">
              <a:spcBef>
                <a:spcPts val="0"/>
              </a:spcBef>
              <a:spcAft>
                <a:spcPts val="0"/>
              </a:spcAft>
              <a:buNone/>
            </a:pPr>
            <a:endParaRPr/>
          </a:p>
        </p:txBody>
      </p:sp>
      <p:sp>
        <p:nvSpPr>
          <p:cNvPr id="1669" name="Shape 16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Shape 167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sz="1200"/>
              <a:t>This is an example of a name change.  LCSH policy is that only the latest/current name of the place is valid for use as a subject.  The fixed fields Subj and Subj use must be coded to indicate that the earlier name is not valid for use as a subject.  A subject usage note may also be added in field 667.  Even though the map being cataloged is from the time when the place was named Porto Alexandre, the subject that would be assigned to it is </a:t>
            </a:r>
            <a:r>
              <a:rPr lang="en-US" sz="1200" err="1"/>
              <a:t>Tombua</a:t>
            </a:r>
            <a:r>
              <a:rPr lang="en-US" sz="1200"/>
              <a:t> (Angola) $v Maps.  Therefore, in addition to the NAR for the former name of the place, another NAR is needed for its current name.</a:t>
            </a:r>
          </a:p>
          <a:p>
            <a:pPr eaLnBrk="1" hangingPunct="1">
              <a:spcBef>
                <a:spcPct val="0"/>
              </a:spcBef>
            </a:pPr>
            <a:endParaRPr lang="en-US" sz="1200"/>
          </a:p>
          <a:p>
            <a:pPr eaLnBrk="1" hangingPunct="1">
              <a:spcBef>
                <a:spcPct val="0"/>
              </a:spcBef>
            </a:pPr>
            <a:r>
              <a:rPr lang="en-US" sz="1200"/>
              <a:t>Ref status: a</a:t>
            </a:r>
          </a:p>
          <a:p>
            <a:pPr eaLnBrk="1" hangingPunct="1">
              <a:spcBef>
                <a:spcPct val="0"/>
              </a:spcBef>
            </a:pPr>
            <a:r>
              <a:rPr lang="en-US" sz="1200"/>
              <a:t>Subj: n     Subj use: b</a:t>
            </a:r>
          </a:p>
          <a:p>
            <a:pPr eaLnBrk="1" hangingPunct="1">
              <a:spcBef>
                <a:spcPct val="0"/>
              </a:spcBef>
            </a:pPr>
            <a:endParaRPr lang="en-US" sz="1200"/>
          </a:p>
          <a:p>
            <a:pPr eaLnBrk="1" hangingPunct="1">
              <a:spcBef>
                <a:spcPct val="0"/>
              </a:spcBef>
            </a:pPr>
            <a:r>
              <a:rPr lang="en-US" sz="1200"/>
              <a:t>034    $d E0115100 $e E0115100 $f S0154800 $g S0154800 $2 geonet</a:t>
            </a:r>
          </a:p>
          <a:p>
            <a:pPr eaLnBrk="1" hangingPunct="1">
              <a:spcBef>
                <a:spcPct val="0"/>
              </a:spcBef>
            </a:pPr>
            <a:r>
              <a:rPr lang="en-US" sz="1200"/>
              <a:t>034    $d 11.85 $e 11.85 $f -15.8 $g -15.8 $2 geonet</a:t>
            </a:r>
          </a:p>
          <a:p>
            <a:pPr eaLnBrk="1" hangingPunct="1">
              <a:spcBef>
                <a:spcPct val="0"/>
              </a:spcBef>
            </a:pPr>
            <a:r>
              <a:rPr lang="en-US" sz="1200"/>
              <a:t>043    f-</a:t>
            </a:r>
            <a:r>
              <a:rPr lang="en-US" sz="1200" err="1"/>
              <a:t>ao</a:t>
            </a:r>
            <a:r>
              <a:rPr lang="en-US" sz="1200"/>
              <a:t>---</a:t>
            </a:r>
          </a:p>
          <a:p>
            <a:pPr eaLnBrk="1" hangingPunct="1">
              <a:spcBef>
                <a:spcPct val="0"/>
              </a:spcBef>
            </a:pPr>
            <a:r>
              <a:rPr lang="en-US" sz="1200"/>
              <a:t>046    $s 1895 $t 1975 $2 </a:t>
            </a:r>
            <a:r>
              <a:rPr lang="en-US" sz="1200" err="1"/>
              <a:t>edtf</a:t>
            </a:r>
            <a:endParaRPr lang="en-US" sz="1200"/>
          </a:p>
          <a:p>
            <a:pPr eaLnBrk="1" hangingPunct="1">
              <a:spcBef>
                <a:spcPct val="0"/>
              </a:spcBef>
            </a:pPr>
            <a:r>
              <a:rPr lang="en-US" sz="1200"/>
              <a:t>151    Porto Alexandre (Angola)</a:t>
            </a:r>
          </a:p>
          <a:p>
            <a:pPr eaLnBrk="1" hangingPunct="1">
              <a:spcBef>
                <a:spcPct val="0"/>
              </a:spcBef>
            </a:pPr>
            <a:r>
              <a:rPr lang="en-US" sz="1200"/>
              <a:t>368    $b City    </a:t>
            </a:r>
            <a:r>
              <a:rPr lang="en-US" sz="1200" i="1"/>
              <a:t>or if using LCSH: </a:t>
            </a:r>
            <a:r>
              <a:rPr lang="en-US" sz="1200"/>
              <a:t>$b Cities and towns $2 </a:t>
            </a:r>
            <a:r>
              <a:rPr lang="en-US" sz="1200" err="1"/>
              <a:t>lcsh</a:t>
            </a:r>
            <a:endParaRPr lang="en-US" sz="1200"/>
          </a:p>
          <a:p>
            <a:pPr eaLnBrk="1" hangingPunct="1">
              <a:spcBef>
                <a:spcPct val="0"/>
              </a:spcBef>
            </a:pPr>
            <a:r>
              <a:rPr lang="en-US" sz="1200"/>
              <a:t>370    $c Angola  $2 </a:t>
            </a:r>
            <a:r>
              <a:rPr lang="en-US" sz="1200" err="1"/>
              <a:t>naf</a:t>
            </a:r>
            <a:endParaRPr lang="en-US" sz="1200"/>
          </a:p>
          <a:p>
            <a:pPr eaLnBrk="1" hangingPunct="1">
              <a:spcBef>
                <a:spcPct val="0"/>
              </a:spcBef>
            </a:pPr>
            <a:r>
              <a:rPr lang="en-US" sz="1200"/>
              <a:t>451    Port Alexander (Angola)</a:t>
            </a:r>
          </a:p>
          <a:p>
            <a:pPr eaLnBrk="1" hangingPunct="1">
              <a:spcBef>
                <a:spcPct val="0"/>
              </a:spcBef>
            </a:pPr>
            <a:r>
              <a:rPr lang="en-US" sz="1200"/>
              <a:t>551    $w b $a</a:t>
            </a:r>
            <a:r>
              <a:rPr lang="en-US" sz="1200" baseline="0"/>
              <a:t> </a:t>
            </a:r>
            <a:r>
              <a:rPr lang="en-US" sz="1200" err="1"/>
              <a:t>Tombua</a:t>
            </a:r>
            <a:r>
              <a:rPr lang="en-US" sz="1200"/>
              <a:t> (Angola)</a:t>
            </a:r>
          </a:p>
          <a:p>
            <a:pPr eaLnBrk="1" hangingPunct="1">
              <a:spcBef>
                <a:spcPct val="0"/>
              </a:spcBef>
            </a:pPr>
            <a:r>
              <a:rPr lang="en-US" sz="1200"/>
              <a:t>667    SUBJECT USAGE: This name is not valid for use as a subject. Works about this place are entered under </a:t>
            </a:r>
            <a:r>
              <a:rPr lang="en-US" sz="1200" err="1"/>
              <a:t>Tombua</a:t>
            </a:r>
            <a:r>
              <a:rPr lang="en-US" sz="1200"/>
              <a:t> (Angola).</a:t>
            </a:r>
          </a:p>
          <a:p>
            <a:pPr eaLnBrk="1" hangingPunct="1">
              <a:spcBef>
                <a:spcPct val="0"/>
              </a:spcBef>
            </a:pPr>
            <a:endParaRPr lang="en-US" sz="1200"/>
          </a:p>
          <a:p>
            <a:pPr eaLnBrk="1" hangingPunct="1">
              <a:spcBef>
                <a:spcPct val="0"/>
              </a:spcBef>
            </a:pPr>
            <a:r>
              <a:rPr lang="en-US" sz="1200" i="1"/>
              <a:t>Note:</a:t>
            </a:r>
            <a:r>
              <a:rPr lang="en-US" sz="1200"/>
              <a:t> Because OCLC does not currently validate relationship designators in subfield $</a:t>
            </a:r>
            <a:r>
              <a:rPr lang="en-US" sz="1200" err="1"/>
              <a:t>i</a:t>
            </a:r>
            <a:r>
              <a:rPr lang="en-US" sz="1200"/>
              <a:t> of field 551, the previous practice of using codes in subfield $w for earlier/later must still be followed.</a:t>
            </a:r>
          </a:p>
          <a:p>
            <a:pPr eaLnBrk="1" hangingPunct="1">
              <a:spcBef>
                <a:spcPct val="0"/>
              </a:spcBef>
            </a:pPr>
            <a:endParaRPr lang="en-US" sz="1200"/>
          </a:p>
          <a:p>
            <a:pPr eaLnBrk="1" hangingPunct="1">
              <a:spcBef>
                <a:spcPct val="0"/>
              </a:spcBef>
            </a:pPr>
            <a:r>
              <a:rPr lang="en-US" sz="1200" i="1"/>
              <a:t>Note:</a:t>
            </a:r>
            <a:r>
              <a:rPr lang="en-US" sz="1200"/>
              <a:t> Because the earlier name is not valid for use as a subject, it is also not valid as a geographic subdivision, so no 781 field is recorded.</a:t>
            </a:r>
          </a:p>
          <a:p>
            <a:pPr marL="0" lvl="0" indent="0">
              <a:spcBef>
                <a:spcPts val="0"/>
              </a:spcBef>
              <a:spcAft>
                <a:spcPts val="0"/>
              </a:spcAft>
              <a:buNone/>
            </a:pPr>
            <a:endParaRPr/>
          </a:p>
        </p:txBody>
      </p:sp>
      <p:sp>
        <p:nvSpPr>
          <p:cNvPr id="1674" name="Shape 16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Shape 168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a:t>This is an example of a name change.  LCSH policy is that only the latest/current name of the place is valid for use as a subject.  Even though the map being cataloged is from the time when the place was named Porto Alexandre, the subject that would be assigned to it is </a:t>
            </a:r>
            <a:r>
              <a:rPr lang="en-US" err="1"/>
              <a:t>Tombua</a:t>
            </a:r>
            <a:r>
              <a:rPr lang="en-US"/>
              <a:t> (Angola) $v Maps.  Therefore, an NAR for </a:t>
            </a:r>
            <a:r>
              <a:rPr lang="en-US" err="1"/>
              <a:t>Tombua</a:t>
            </a:r>
            <a:r>
              <a:rPr lang="en-US"/>
              <a:t> is needed.</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034       $d E0115100 $e E0115100 $f S0154800 $g S0154800 $2 geonet</a:t>
            </a:r>
          </a:p>
          <a:p>
            <a:pPr eaLnBrk="1" hangingPunct="1">
              <a:spcBef>
                <a:spcPct val="0"/>
              </a:spcBef>
            </a:pPr>
            <a:r>
              <a:rPr lang="en-US"/>
              <a:t>034       $d 11.85 $e 11.85 $f -15.8 $g -15.8 $2 geonet</a:t>
            </a:r>
          </a:p>
          <a:p>
            <a:pPr eaLnBrk="1" hangingPunct="1">
              <a:spcBef>
                <a:spcPct val="0"/>
              </a:spcBef>
            </a:pPr>
            <a:r>
              <a:rPr lang="en-US"/>
              <a:t>043       f-</a:t>
            </a:r>
            <a:r>
              <a:rPr lang="en-US" err="1"/>
              <a:t>ao</a:t>
            </a:r>
            <a:r>
              <a:rPr lang="en-US"/>
              <a:t>---</a:t>
            </a:r>
          </a:p>
          <a:p>
            <a:pPr eaLnBrk="1" hangingPunct="1">
              <a:spcBef>
                <a:spcPct val="0"/>
              </a:spcBef>
            </a:pPr>
            <a:r>
              <a:rPr lang="en-US"/>
              <a:t>046       $s 1975 $2 </a:t>
            </a:r>
            <a:r>
              <a:rPr lang="en-US" err="1"/>
              <a:t>edtf</a:t>
            </a:r>
            <a:endParaRPr lang="en-US"/>
          </a:p>
          <a:p>
            <a:pPr eaLnBrk="1" hangingPunct="1">
              <a:spcBef>
                <a:spcPct val="0"/>
              </a:spcBef>
            </a:pPr>
            <a:r>
              <a:rPr lang="en-US"/>
              <a:t>151       </a:t>
            </a:r>
            <a:r>
              <a:rPr lang="en-US" err="1"/>
              <a:t>Tombua</a:t>
            </a:r>
            <a:r>
              <a:rPr lang="en-US"/>
              <a:t> (Angola)</a:t>
            </a:r>
          </a:p>
          <a:p>
            <a:pPr eaLnBrk="1" hangingPunct="1">
              <a:spcBef>
                <a:spcPct val="0"/>
              </a:spcBef>
            </a:pPr>
            <a:r>
              <a:rPr lang="en-US"/>
              <a:t>368       $b City     </a:t>
            </a:r>
            <a:r>
              <a:rPr lang="en-US" i="1"/>
              <a:t>or if using LCSH: </a:t>
            </a:r>
            <a:r>
              <a:rPr lang="en-US"/>
              <a:t>$b Cities and towns $2 </a:t>
            </a:r>
            <a:r>
              <a:rPr lang="en-US" err="1"/>
              <a:t>lcsh</a:t>
            </a:r>
            <a:endParaRPr lang="en-US"/>
          </a:p>
          <a:p>
            <a:pPr eaLnBrk="1" hangingPunct="1">
              <a:spcBef>
                <a:spcPct val="0"/>
              </a:spcBef>
            </a:pPr>
            <a:r>
              <a:rPr lang="en-US"/>
              <a:t>370       $c Angola  </a:t>
            </a:r>
            <a:r>
              <a:rPr lang="en-US" i="1"/>
              <a:t>and perhaps </a:t>
            </a:r>
            <a:r>
              <a:rPr lang="en-US"/>
              <a:t>$e </a:t>
            </a:r>
            <a:r>
              <a:rPr lang="en-US" err="1"/>
              <a:t>Namibe</a:t>
            </a:r>
            <a:r>
              <a:rPr lang="en-US"/>
              <a:t> (Angola) $2 </a:t>
            </a:r>
            <a:r>
              <a:rPr lang="en-US" err="1"/>
              <a:t>naf</a:t>
            </a:r>
            <a:endParaRPr lang="en-US"/>
          </a:p>
          <a:p>
            <a:pPr eaLnBrk="1" hangingPunct="1">
              <a:spcBef>
                <a:spcPct val="0"/>
              </a:spcBef>
            </a:pPr>
            <a:r>
              <a:rPr lang="en-US"/>
              <a:t>451       </a:t>
            </a:r>
            <a:r>
              <a:rPr lang="en-US" err="1"/>
              <a:t>Tombwa</a:t>
            </a:r>
            <a:r>
              <a:rPr lang="en-US"/>
              <a:t> (Angola)</a:t>
            </a:r>
          </a:p>
          <a:p>
            <a:pPr eaLnBrk="1" hangingPunct="1">
              <a:spcBef>
                <a:spcPct val="0"/>
              </a:spcBef>
            </a:pPr>
            <a:r>
              <a:rPr lang="en-US"/>
              <a:t>451       </a:t>
            </a:r>
            <a:r>
              <a:rPr lang="en-US" err="1"/>
              <a:t>Tombwe</a:t>
            </a:r>
            <a:r>
              <a:rPr lang="en-US"/>
              <a:t> (Angola)</a:t>
            </a:r>
          </a:p>
          <a:p>
            <a:pPr eaLnBrk="1" hangingPunct="1">
              <a:spcBef>
                <a:spcPct val="0"/>
              </a:spcBef>
            </a:pPr>
            <a:r>
              <a:rPr lang="en-US"/>
              <a:t>551       $w a $a Porto Alexandre (Angola)</a:t>
            </a:r>
          </a:p>
          <a:p>
            <a:pPr eaLnBrk="1" hangingPunct="1">
              <a:spcBef>
                <a:spcPct val="0"/>
              </a:spcBef>
            </a:pPr>
            <a:r>
              <a:rPr lang="en-US"/>
              <a:t>781 _0  $z Angola $z </a:t>
            </a:r>
            <a:r>
              <a:rPr lang="en-US" err="1"/>
              <a:t>Tombua</a:t>
            </a:r>
            <a:endParaRPr lang="en-US"/>
          </a:p>
          <a:p>
            <a:pPr eaLnBrk="1" hangingPunct="1">
              <a:spcBef>
                <a:spcPct val="0"/>
              </a:spcBef>
            </a:pPr>
            <a:endParaRPr lang="en-US"/>
          </a:p>
          <a:p>
            <a:pPr eaLnBrk="1" hangingPunct="1">
              <a:spcBef>
                <a:spcPct val="0"/>
              </a:spcBef>
            </a:pPr>
            <a:r>
              <a:rPr lang="en-US" i="1"/>
              <a:t>Note:</a:t>
            </a:r>
            <a:r>
              <a:rPr lang="en-US"/>
              <a:t> Because OCLC does not currently validate relationship designators in subfield $</a:t>
            </a:r>
            <a:r>
              <a:rPr lang="en-US" err="1"/>
              <a:t>i</a:t>
            </a:r>
            <a:r>
              <a:rPr lang="en-US"/>
              <a:t> of field 551, the previous practice of using codes in subfield $w for earlier/later must still be followed.</a:t>
            </a:r>
          </a:p>
          <a:p>
            <a:pPr marL="0" lvl="0" indent="0">
              <a:spcBef>
                <a:spcPts val="0"/>
              </a:spcBef>
              <a:spcAft>
                <a:spcPts val="0"/>
              </a:spcAft>
              <a:buNone/>
            </a:pPr>
            <a:endParaRPr/>
          </a:p>
        </p:txBody>
      </p:sp>
      <p:sp>
        <p:nvSpPr>
          <p:cNvPr id="1682" name="Shape 16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Shape 168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sz="1200"/>
              <a:t>Based on information provided in the 670 citations, create an NAR for the place.  Optionally record attributes of the place in 034, 043, 046, 3XX, and 667 or 781.</a:t>
            </a:r>
          </a:p>
          <a:p>
            <a:pPr eaLnBrk="1" hangingPunct="1">
              <a:spcBef>
                <a:spcPct val="0"/>
              </a:spcBef>
            </a:pPr>
            <a:endParaRPr lang="en-US" sz="1200"/>
          </a:p>
          <a:p>
            <a:pPr eaLnBrk="1" hangingPunct="1">
              <a:spcBef>
                <a:spcPct val="0"/>
              </a:spcBef>
            </a:pPr>
            <a:r>
              <a:rPr lang="en-US" sz="1200"/>
              <a:t>The place’s name begins with an initial article.  LC-PCC PS for 16.2.2.4 instructs you to drop the initial article in this case (English-language name in an English-speaking country).  RDA 16.2.3.4 says that if an initial article present in the name of the place has been omitted from the preferred name of the place, record the name with the initial article as a variant name. Another variant name can be made in the form of the name of the neighborhood as a subdivision of the city.</a:t>
            </a:r>
          </a:p>
          <a:p>
            <a:pPr eaLnBrk="1" hangingPunct="1">
              <a:spcBef>
                <a:spcPct val="0"/>
              </a:spcBef>
            </a:pPr>
            <a:endParaRPr lang="en-US" sz="1200"/>
          </a:p>
          <a:p>
            <a:pPr eaLnBrk="1" hangingPunct="1">
              <a:spcBef>
                <a:spcPct val="0"/>
              </a:spcBef>
            </a:pPr>
            <a:r>
              <a:rPr lang="en-US" sz="1200"/>
              <a:t>This is an example of a neighborhood.  It may be used as a subject, but is not valid for use as a geographic subdivision.  A 667 could be included to specify this.  781 is not appropriate.  </a:t>
            </a:r>
          </a:p>
          <a:p>
            <a:pPr eaLnBrk="1" hangingPunct="1">
              <a:spcBef>
                <a:spcPct val="0"/>
              </a:spcBef>
            </a:pPr>
            <a:endParaRPr lang="en-US" sz="1200"/>
          </a:p>
          <a:p>
            <a:pPr eaLnBrk="1" hangingPunct="1">
              <a:spcBef>
                <a:spcPct val="0"/>
              </a:spcBef>
            </a:pPr>
            <a:r>
              <a:rPr lang="en-US" sz="1200"/>
              <a:t>Ref status: a</a:t>
            </a:r>
          </a:p>
          <a:p>
            <a:pPr eaLnBrk="1" hangingPunct="1">
              <a:spcBef>
                <a:spcPct val="0"/>
              </a:spcBef>
            </a:pPr>
            <a:r>
              <a:rPr lang="en-US" sz="1200"/>
              <a:t>Subj: a     Subj use: a</a:t>
            </a:r>
          </a:p>
          <a:p>
            <a:pPr eaLnBrk="1" hangingPunct="1">
              <a:spcBef>
                <a:spcPct val="0"/>
              </a:spcBef>
            </a:pPr>
            <a:endParaRPr lang="en-US" sz="1200"/>
          </a:p>
          <a:p>
            <a:pPr eaLnBrk="1" hangingPunct="1">
              <a:spcBef>
                <a:spcPct val="0"/>
              </a:spcBef>
            </a:pPr>
            <a:r>
              <a:rPr lang="en-US" sz="1200"/>
              <a:t>034       $d W0801218 $e W0801218 $f N0254520 $g N0254520 $2 </a:t>
            </a:r>
            <a:r>
              <a:rPr lang="en-US" sz="1200" err="1"/>
              <a:t>gnis</a:t>
            </a:r>
            <a:endParaRPr lang="en-US" sz="1200"/>
          </a:p>
          <a:p>
            <a:pPr eaLnBrk="1" hangingPunct="1">
              <a:spcBef>
                <a:spcPct val="0"/>
              </a:spcBef>
            </a:pPr>
            <a:r>
              <a:rPr lang="en-US" sz="1200"/>
              <a:t>034       $d -80.2050000 $e -80.2050000 $f 25.7555556 $g 25.7555556 $2 </a:t>
            </a:r>
            <a:r>
              <a:rPr lang="en-US" sz="1200" err="1"/>
              <a:t>gnis</a:t>
            </a:r>
            <a:endParaRPr lang="en-US" sz="1200"/>
          </a:p>
          <a:p>
            <a:pPr eaLnBrk="1" hangingPunct="1">
              <a:spcBef>
                <a:spcPct val="0"/>
              </a:spcBef>
            </a:pPr>
            <a:r>
              <a:rPr lang="en-US" sz="1200"/>
              <a:t>043       n-us-</a:t>
            </a:r>
            <a:r>
              <a:rPr lang="en-US" sz="1200" err="1"/>
              <a:t>fl</a:t>
            </a:r>
            <a:endParaRPr lang="en-US" sz="1200"/>
          </a:p>
          <a:p>
            <a:pPr eaLnBrk="1" hangingPunct="1">
              <a:spcBef>
                <a:spcPct val="0"/>
              </a:spcBef>
            </a:pPr>
            <a:r>
              <a:rPr lang="en-US" sz="1200"/>
              <a:t>151       Roads (Miami, Fla.)</a:t>
            </a:r>
          </a:p>
          <a:p>
            <a:pPr eaLnBrk="1" hangingPunct="1">
              <a:spcBef>
                <a:spcPct val="0"/>
              </a:spcBef>
            </a:pPr>
            <a:r>
              <a:rPr lang="en-US" sz="1200"/>
              <a:t>368       $b Neighborhood    </a:t>
            </a:r>
            <a:r>
              <a:rPr lang="en-US" sz="1200" i="1"/>
              <a:t>or if using LCSH: </a:t>
            </a:r>
            <a:r>
              <a:rPr lang="en-US" sz="1200"/>
              <a:t>$b Neighborhoods $2 </a:t>
            </a:r>
            <a:r>
              <a:rPr lang="en-US" sz="1200" err="1"/>
              <a:t>lcsh</a:t>
            </a:r>
            <a:endParaRPr lang="en-US" sz="1200"/>
          </a:p>
          <a:p>
            <a:pPr eaLnBrk="1" hangingPunct="1">
              <a:spcBef>
                <a:spcPct val="0"/>
              </a:spcBef>
            </a:pPr>
            <a:r>
              <a:rPr lang="en-US" sz="1200"/>
              <a:t>370       $c U.S. $e Miami, Fla. </a:t>
            </a:r>
            <a:r>
              <a:rPr lang="en-US" sz="1200" i="1"/>
              <a:t> and perhaps  </a:t>
            </a:r>
            <a:r>
              <a:rPr lang="en-US" sz="1200"/>
              <a:t>$e Fla.  </a:t>
            </a:r>
          </a:p>
          <a:p>
            <a:pPr eaLnBrk="1" hangingPunct="1">
              <a:spcBef>
                <a:spcPct val="0"/>
              </a:spcBef>
            </a:pPr>
            <a:r>
              <a:rPr lang="en-US" sz="1200"/>
              <a:t>451       The Roads (Miami, Fla.)</a:t>
            </a:r>
          </a:p>
          <a:p>
            <a:pPr eaLnBrk="1" hangingPunct="1">
              <a:spcBef>
                <a:spcPct val="0"/>
              </a:spcBef>
            </a:pPr>
            <a:r>
              <a:rPr lang="en-US" sz="1200"/>
              <a:t>410 1_   Miami (Fla.). $b Roads</a:t>
            </a:r>
          </a:p>
          <a:p>
            <a:pPr eaLnBrk="1" hangingPunct="1">
              <a:spcBef>
                <a:spcPct val="0"/>
              </a:spcBef>
            </a:pPr>
            <a:r>
              <a:rPr lang="en-US" sz="1200"/>
              <a:t>667       SUBJECT USAGE: This name is not valid for use as a geographic subdivision.</a:t>
            </a:r>
          </a:p>
          <a:p>
            <a:pPr eaLnBrk="1" hangingPunct="1">
              <a:spcBef>
                <a:spcPct val="0"/>
              </a:spcBef>
            </a:pPr>
            <a:endParaRPr lang="en-US" sz="1200"/>
          </a:p>
          <a:p>
            <a:pPr eaLnBrk="1" hangingPunct="1">
              <a:spcBef>
                <a:spcPct val="0"/>
              </a:spcBef>
            </a:pPr>
            <a:r>
              <a:rPr lang="en-US" sz="1200" i="1"/>
              <a:t>Note: </a:t>
            </a:r>
            <a:r>
              <a:rPr lang="en-US" sz="1200"/>
              <a:t>Because the name is not valid for use as a geographic subdivision, no 781 field is recorded.</a:t>
            </a:r>
          </a:p>
          <a:p>
            <a:pPr eaLnBrk="1" hangingPunct="1">
              <a:spcBef>
                <a:spcPct val="0"/>
              </a:spcBef>
            </a:pPr>
            <a:endParaRPr lang="en-US" sz="1200"/>
          </a:p>
          <a:p>
            <a:pPr eaLnBrk="1" hangingPunct="1">
              <a:spcBef>
                <a:spcPct val="0"/>
              </a:spcBef>
            </a:pPr>
            <a:r>
              <a:rPr lang="en-US" sz="1200"/>
              <a:t>Of course, if there were no NAR for the city that a neighborhood is in, it would also need to be created.</a:t>
            </a:r>
          </a:p>
          <a:p>
            <a:pPr marL="0" lvl="0" indent="0">
              <a:spcBef>
                <a:spcPts val="0"/>
              </a:spcBef>
              <a:spcAft>
                <a:spcPts val="0"/>
              </a:spcAft>
              <a:buNone/>
            </a:pPr>
            <a:endParaRPr/>
          </a:p>
        </p:txBody>
      </p:sp>
      <p:sp>
        <p:nvSpPr>
          <p:cNvPr id="1690" name="Shape 16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Shape 169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034, 043, 3XX, and 667 or 781.</a:t>
            </a:r>
          </a:p>
          <a:p>
            <a:pPr eaLnBrk="1" hangingPunct="1">
              <a:spcBef>
                <a:spcPct val="0"/>
              </a:spcBef>
            </a:pPr>
            <a:endParaRPr lang="en-US"/>
          </a:p>
          <a:p>
            <a:pPr eaLnBrk="1" hangingPunct="1">
              <a:spcBef>
                <a:spcPct val="0"/>
              </a:spcBef>
            </a:pPr>
            <a:r>
              <a:rPr lang="en-US"/>
              <a:t>This is a federally recognized Indian tribe, which is considered a jurisdiction.  BIA Indian entities gives the current and former names, so two NARs are needed.  This record is for the current name.</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034       $d -120.8933990 $e -120.8933990 $f 40.1487839 $g 40.1487839 $2 </a:t>
            </a:r>
            <a:r>
              <a:rPr lang="en-US" err="1"/>
              <a:t>gnis</a:t>
            </a:r>
            <a:endParaRPr lang="en-US"/>
          </a:p>
          <a:p>
            <a:pPr eaLnBrk="1" hangingPunct="1">
              <a:spcBef>
                <a:spcPct val="0"/>
              </a:spcBef>
            </a:pPr>
            <a:r>
              <a:rPr lang="en-US"/>
              <a:t>034       $d W1205336 $e W1205336 $f N0400856 $g N0400856 $2 </a:t>
            </a:r>
            <a:r>
              <a:rPr lang="en-US" err="1"/>
              <a:t>gnis</a:t>
            </a:r>
            <a:endParaRPr lang="en-US"/>
          </a:p>
          <a:p>
            <a:pPr eaLnBrk="1" hangingPunct="1">
              <a:spcBef>
                <a:spcPct val="0"/>
              </a:spcBef>
            </a:pPr>
            <a:r>
              <a:rPr lang="en-US"/>
              <a:t>043       n-us-ca</a:t>
            </a:r>
          </a:p>
          <a:p>
            <a:pPr eaLnBrk="1" hangingPunct="1">
              <a:spcBef>
                <a:spcPct val="0"/>
              </a:spcBef>
            </a:pPr>
            <a:r>
              <a:rPr lang="en-US"/>
              <a:t>151       Greenville Rancheria</a:t>
            </a:r>
          </a:p>
          <a:p>
            <a:pPr eaLnBrk="1" hangingPunct="1">
              <a:spcBef>
                <a:spcPct val="0"/>
              </a:spcBef>
            </a:pPr>
            <a:r>
              <a:rPr lang="en-US"/>
              <a:t>368       $b Federally recognized Indian tribes $2 </a:t>
            </a:r>
            <a:r>
              <a:rPr lang="en-US" err="1"/>
              <a:t>lcsh</a:t>
            </a:r>
            <a:endParaRPr lang="en-US"/>
          </a:p>
          <a:p>
            <a:pPr eaLnBrk="1" hangingPunct="1">
              <a:spcBef>
                <a:spcPct val="0"/>
              </a:spcBef>
            </a:pPr>
            <a:r>
              <a:rPr lang="en-US"/>
              <a:t>370       $c United States $e Greenville (Calif.)  </a:t>
            </a:r>
            <a:r>
              <a:rPr lang="en-US" i="1"/>
              <a:t>and perhaps </a:t>
            </a:r>
            <a:r>
              <a:rPr lang="en-US"/>
              <a:t>$f California $2 </a:t>
            </a:r>
            <a:r>
              <a:rPr lang="en-US" err="1"/>
              <a:t>naf</a:t>
            </a:r>
            <a:endParaRPr lang="en-US"/>
          </a:p>
          <a:p>
            <a:pPr eaLnBrk="1" hangingPunct="1">
              <a:spcBef>
                <a:spcPct val="0"/>
              </a:spcBef>
            </a:pPr>
            <a:r>
              <a:rPr lang="en-US"/>
              <a:t>551       $w a $a Greenville Rancheria of Maidu Indians of California</a:t>
            </a:r>
          </a:p>
          <a:p>
            <a:pPr eaLnBrk="1" hangingPunct="1">
              <a:spcBef>
                <a:spcPct val="0"/>
              </a:spcBef>
            </a:pPr>
            <a:r>
              <a:rPr lang="en-US"/>
              <a:t>781 _0   $z Greenville Rancheria</a:t>
            </a:r>
          </a:p>
          <a:p>
            <a:pPr eaLnBrk="1" hangingPunct="1">
              <a:spcBef>
                <a:spcPct val="0"/>
              </a:spcBef>
            </a:pPr>
            <a:endParaRPr lang="en-US"/>
          </a:p>
          <a:p>
            <a:pPr eaLnBrk="1" hangingPunct="1">
              <a:spcBef>
                <a:spcPct val="0"/>
              </a:spcBef>
            </a:pPr>
            <a:r>
              <a:rPr lang="en-US" i="1"/>
              <a:t>Note:</a:t>
            </a:r>
            <a:r>
              <a:rPr lang="en-US"/>
              <a:t> Until OCLC validates the use of relationship designators in subfield $</a:t>
            </a:r>
            <a:r>
              <a:rPr lang="en-US" err="1"/>
              <a:t>i</a:t>
            </a:r>
            <a:r>
              <a:rPr lang="en-US"/>
              <a:t> of 551 fields, the previous practice of using subfield $w codes for earlier/later names will continue to be followed.</a:t>
            </a:r>
          </a:p>
          <a:p>
            <a:pPr eaLnBrk="1" hangingPunct="1">
              <a:spcBef>
                <a:spcPct val="0"/>
              </a:spcBef>
            </a:pPr>
            <a:endParaRPr lang="en-US"/>
          </a:p>
          <a:p>
            <a:pPr eaLnBrk="1" hangingPunct="1">
              <a:spcBef>
                <a:spcPct val="0"/>
              </a:spcBef>
            </a:pPr>
            <a:r>
              <a:rPr lang="en-US"/>
              <a:t>The second NAR would be for the earlier name (next slide).</a:t>
            </a:r>
          </a:p>
          <a:p>
            <a:pPr marL="0" lvl="0" indent="0">
              <a:spcBef>
                <a:spcPts val="0"/>
              </a:spcBef>
              <a:spcAft>
                <a:spcPts val="0"/>
              </a:spcAft>
              <a:buNone/>
            </a:pPr>
            <a:endParaRPr/>
          </a:p>
        </p:txBody>
      </p:sp>
      <p:sp>
        <p:nvSpPr>
          <p:cNvPr id="1696" name="Shape 16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Shape 17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September 17, 2018: moved $w to beginning of 551 field.</a:t>
            </a:r>
          </a:p>
          <a:p>
            <a:pPr eaLnBrk="1" hangingPunct="1">
              <a:spcBef>
                <a:spcPct val="0"/>
              </a:spcBef>
            </a:pPr>
            <a:endParaRPr lang="en-US"/>
          </a:p>
          <a:p>
            <a:pPr eaLnBrk="1" hangingPunct="1">
              <a:spcBef>
                <a:spcPct val="0"/>
              </a:spcBef>
            </a:pPr>
            <a:r>
              <a:rPr lang="en-US"/>
              <a:t>This record is for the former name of the federally recognized Indian tribe.  The earlier name is not valid for use as a geographic subject.</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n    Subj use: b</a:t>
            </a:r>
          </a:p>
          <a:p>
            <a:pPr eaLnBrk="1" hangingPunct="1">
              <a:spcBef>
                <a:spcPct val="0"/>
              </a:spcBef>
            </a:pPr>
            <a:endParaRPr lang="en-US"/>
          </a:p>
          <a:p>
            <a:pPr eaLnBrk="1" hangingPunct="1">
              <a:spcBef>
                <a:spcPct val="0"/>
              </a:spcBef>
            </a:pPr>
            <a:r>
              <a:rPr lang="en-US"/>
              <a:t>043       n-us-ca</a:t>
            </a:r>
          </a:p>
          <a:p>
            <a:pPr eaLnBrk="1" hangingPunct="1">
              <a:spcBef>
                <a:spcPct val="0"/>
              </a:spcBef>
            </a:pPr>
            <a:r>
              <a:rPr lang="en-US"/>
              <a:t>151       Greenville Rancheria of Maidu Indians of California </a:t>
            </a:r>
          </a:p>
          <a:p>
            <a:pPr eaLnBrk="1" hangingPunct="1">
              <a:spcBef>
                <a:spcPct val="0"/>
              </a:spcBef>
            </a:pPr>
            <a:r>
              <a:rPr lang="en-US"/>
              <a:t>368       $b Federally recognized Indian tribes $2 </a:t>
            </a:r>
            <a:r>
              <a:rPr lang="en-US" err="1"/>
              <a:t>lcsh</a:t>
            </a:r>
            <a:endParaRPr lang="en-US"/>
          </a:p>
          <a:p>
            <a:pPr eaLnBrk="1" hangingPunct="1">
              <a:spcBef>
                <a:spcPct val="0"/>
              </a:spcBef>
            </a:pPr>
            <a:r>
              <a:rPr lang="en-US"/>
              <a:t>370       $c United States $e Greenville (Calif.)  </a:t>
            </a:r>
            <a:r>
              <a:rPr lang="en-US" i="1"/>
              <a:t>and perhaps </a:t>
            </a:r>
            <a:r>
              <a:rPr lang="en-US"/>
              <a:t>$f California $2 </a:t>
            </a:r>
            <a:r>
              <a:rPr lang="en-US" err="1"/>
              <a:t>naf</a:t>
            </a:r>
            <a:endParaRPr lang="en-US"/>
          </a:p>
          <a:p>
            <a:pPr eaLnBrk="1" hangingPunct="1">
              <a:spcBef>
                <a:spcPct val="0"/>
              </a:spcBef>
            </a:pPr>
            <a:r>
              <a:rPr lang="en-US"/>
              <a:t>451       Greenville Rancheria of Maidu Indians</a:t>
            </a:r>
          </a:p>
          <a:p>
            <a:pPr eaLnBrk="1" hangingPunct="1">
              <a:spcBef>
                <a:spcPct val="0"/>
              </a:spcBef>
            </a:pPr>
            <a:r>
              <a:rPr lang="en-US"/>
              <a:t>551       $w b $a Greenville Rancheria</a:t>
            </a:r>
          </a:p>
          <a:p>
            <a:pPr eaLnBrk="1" hangingPunct="1">
              <a:spcBef>
                <a:spcPct val="0"/>
              </a:spcBef>
            </a:pPr>
            <a:r>
              <a:rPr lang="en-US"/>
              <a:t>667       SUBJECT USAGE: This name is not valid for use as a subject. Works about this place are entered under Greenville Rancheria.</a:t>
            </a:r>
          </a:p>
          <a:p>
            <a:pPr eaLnBrk="1" hangingPunct="1">
              <a:spcBef>
                <a:spcPct val="0"/>
              </a:spcBef>
            </a:pPr>
            <a:endParaRPr lang="en-US"/>
          </a:p>
          <a:p>
            <a:pPr eaLnBrk="1" hangingPunct="1">
              <a:spcBef>
                <a:spcPct val="0"/>
              </a:spcBef>
            </a:pPr>
            <a:r>
              <a:rPr lang="en-US" i="1"/>
              <a:t>Note:</a:t>
            </a:r>
            <a:r>
              <a:rPr lang="en-US"/>
              <a:t> Until OCLC validates the use of relationship designators in subfield $</a:t>
            </a:r>
            <a:r>
              <a:rPr lang="en-US" err="1"/>
              <a:t>i</a:t>
            </a:r>
            <a:r>
              <a:rPr lang="en-US"/>
              <a:t> of 551 fields, the previous practice of using subfield $w codes for earlier/later names will continue to be followed.</a:t>
            </a:r>
          </a:p>
          <a:p>
            <a:pPr marL="0" lvl="0" indent="0">
              <a:spcBef>
                <a:spcPts val="0"/>
              </a:spcBef>
              <a:spcAft>
                <a:spcPts val="0"/>
              </a:spcAft>
              <a:buNone/>
            </a:pPr>
            <a:endParaRPr/>
          </a:p>
        </p:txBody>
      </p:sp>
      <p:sp>
        <p:nvSpPr>
          <p:cNvPr id="1704" name="Shape 17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Shape 171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Oct. 31, 2016</a:t>
            </a:r>
          </a:p>
          <a:p>
            <a:pPr eaLnBrk="1" hangingPunct="1">
              <a:spcBef>
                <a:spcPct val="0"/>
              </a:spcBef>
            </a:pPr>
            <a:endParaRPr lang="en-US"/>
          </a:p>
          <a:p>
            <a:pPr eaLnBrk="1" hangingPunct="1">
              <a:spcBef>
                <a:spcPct val="0"/>
              </a:spcBef>
            </a:pPr>
            <a:r>
              <a:rPr lang="en-US"/>
              <a:t>Based on information provided in the 670 citations, create an NAR for the place.  Optionally record attributes of the place in 043, 046, 3XX, and 667 or 781.</a:t>
            </a:r>
          </a:p>
          <a:p>
            <a:pPr eaLnBrk="1" hangingPunct="1">
              <a:spcBef>
                <a:spcPct val="0"/>
              </a:spcBef>
            </a:pPr>
            <a:endParaRPr lang="en-US"/>
          </a:p>
          <a:p>
            <a:pPr eaLnBrk="1" hangingPunct="1">
              <a:spcBef>
                <a:spcPct val="0"/>
              </a:spcBef>
            </a:pPr>
            <a:r>
              <a:rPr lang="en-US"/>
              <a:t>This is one of those “ambiguous entities” that is listed as a Type 1 heading (“Conservation districts”): entities established through NACO, tagged 151.</a:t>
            </a:r>
          </a:p>
          <a:p>
            <a:pPr eaLnBrk="1" hangingPunct="1">
              <a:spcBef>
                <a:spcPct val="0"/>
              </a:spcBef>
            </a:pPr>
            <a:endParaRPr lang="en-US"/>
          </a:p>
          <a:p>
            <a:pPr eaLnBrk="1" hangingPunct="1">
              <a:spcBef>
                <a:spcPct val="0"/>
              </a:spcBef>
            </a:pPr>
            <a:r>
              <a:rPr lang="en-US"/>
              <a:t>Ref status: a</a:t>
            </a:r>
          </a:p>
          <a:p>
            <a:pPr eaLnBrk="1" hangingPunct="1">
              <a:spcBef>
                <a:spcPct val="0"/>
              </a:spcBef>
            </a:pPr>
            <a:r>
              <a:rPr lang="en-US"/>
              <a:t>Subj: a    Subj use: a</a:t>
            </a:r>
          </a:p>
          <a:p>
            <a:pPr eaLnBrk="1" hangingPunct="1">
              <a:spcBef>
                <a:spcPct val="0"/>
              </a:spcBef>
            </a:pPr>
            <a:endParaRPr lang="en-US"/>
          </a:p>
          <a:p>
            <a:pPr eaLnBrk="1" hangingPunct="1">
              <a:spcBef>
                <a:spcPct val="0"/>
              </a:spcBef>
            </a:pPr>
            <a:r>
              <a:rPr lang="en-US"/>
              <a:t>043       n-us-</a:t>
            </a:r>
            <a:r>
              <a:rPr lang="en-US" err="1"/>
              <a:t>tx</a:t>
            </a:r>
            <a:endParaRPr lang="en-US"/>
          </a:p>
          <a:p>
            <a:pPr eaLnBrk="1" hangingPunct="1">
              <a:spcBef>
                <a:spcPct val="0"/>
              </a:spcBef>
            </a:pPr>
            <a:r>
              <a:rPr lang="en-US"/>
              <a:t>046       $s 2001-09-01 $2 </a:t>
            </a:r>
            <a:r>
              <a:rPr lang="en-US" err="1"/>
              <a:t>edtf</a:t>
            </a:r>
            <a:endParaRPr lang="en-US"/>
          </a:p>
          <a:p>
            <a:pPr eaLnBrk="1" hangingPunct="1">
              <a:spcBef>
                <a:spcPct val="0"/>
              </a:spcBef>
            </a:pPr>
            <a:r>
              <a:rPr lang="en-US"/>
              <a:t>151       Brazos Valley Groundwater Conservation District (Tex.)</a:t>
            </a:r>
          </a:p>
          <a:p>
            <a:pPr eaLnBrk="1" hangingPunct="1">
              <a:spcBef>
                <a:spcPct val="0"/>
              </a:spcBef>
            </a:pPr>
            <a:r>
              <a:rPr lang="en-US"/>
              <a:t>368       $b Conservation district   </a:t>
            </a:r>
            <a:r>
              <a:rPr lang="en-US" i="1"/>
              <a:t>or if using LCSH: </a:t>
            </a:r>
            <a:r>
              <a:rPr lang="en-US"/>
              <a:t>Water districts $2 </a:t>
            </a:r>
            <a:r>
              <a:rPr lang="en-US" err="1"/>
              <a:t>lcsh</a:t>
            </a:r>
            <a:endParaRPr lang="en-US"/>
          </a:p>
          <a:p>
            <a:pPr eaLnBrk="1" hangingPunct="1">
              <a:spcBef>
                <a:spcPct val="0"/>
              </a:spcBef>
            </a:pPr>
            <a:r>
              <a:rPr lang="en-US"/>
              <a:t>370       $c United States $e Hearne (Tex.) $f Brazos County (Tex.) $f Robertson County (Tex.) $2 </a:t>
            </a:r>
            <a:r>
              <a:rPr lang="en-US" err="1"/>
              <a:t>naf</a:t>
            </a:r>
            <a:endParaRPr lang="en-US"/>
          </a:p>
          <a:p>
            <a:pPr eaLnBrk="1" hangingPunct="1">
              <a:spcBef>
                <a:spcPct val="0"/>
              </a:spcBef>
            </a:pPr>
            <a:r>
              <a:rPr lang="en-US"/>
              <a:t>371       112 West 3rd Street $b Hearne $c TX $e 77859 </a:t>
            </a:r>
          </a:p>
          <a:p>
            <a:pPr eaLnBrk="1" hangingPunct="1">
              <a:spcBef>
                <a:spcPct val="0"/>
              </a:spcBef>
            </a:pPr>
            <a:r>
              <a:rPr lang="en-US"/>
              <a:t>372       Water conservation $2 </a:t>
            </a:r>
            <a:r>
              <a:rPr lang="en-US" err="1"/>
              <a:t>lcsh</a:t>
            </a:r>
            <a:r>
              <a:rPr lang="en-US"/>
              <a:t>    </a:t>
            </a:r>
            <a:r>
              <a:rPr lang="en-US" i="1"/>
              <a:t>or perhaps: </a:t>
            </a:r>
            <a:r>
              <a:rPr lang="en-US"/>
              <a:t>Water conservation--Texas--Brazos County $a Water conservation--Texas--Robertson County $2 </a:t>
            </a:r>
            <a:r>
              <a:rPr lang="en-US" err="1"/>
              <a:t>lcsh</a:t>
            </a:r>
            <a:endParaRPr lang="en-US"/>
          </a:p>
          <a:p>
            <a:pPr eaLnBrk="1" hangingPunct="1">
              <a:spcBef>
                <a:spcPct val="0"/>
              </a:spcBef>
            </a:pPr>
            <a:r>
              <a:rPr lang="en-US"/>
              <a:t>451       BVGCD (Tex.)</a:t>
            </a:r>
          </a:p>
          <a:p>
            <a:pPr eaLnBrk="1" hangingPunct="1">
              <a:spcBef>
                <a:spcPct val="0"/>
              </a:spcBef>
            </a:pPr>
            <a:r>
              <a:rPr lang="en-US"/>
              <a:t>781 _0   $z Texas $z Brazos Valley Groundwater Conservation District</a:t>
            </a:r>
          </a:p>
          <a:p>
            <a:pPr marL="0" lvl="0" indent="0">
              <a:spcBef>
                <a:spcPts val="0"/>
              </a:spcBef>
              <a:spcAft>
                <a:spcPts val="0"/>
              </a:spcAft>
              <a:buNone/>
            </a:pPr>
            <a:endParaRPr/>
          </a:p>
        </p:txBody>
      </p:sp>
      <p:sp>
        <p:nvSpPr>
          <p:cNvPr id="1711" name="Shape 17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Shape 171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defRPr/>
            </a:pPr>
            <a:r>
              <a:rPr lang="en-US"/>
              <a:t>Updated: Oct. 31,</a:t>
            </a:r>
            <a:r>
              <a:rPr lang="en-US" baseline="0"/>
              <a:t> 2016</a:t>
            </a:r>
            <a:endParaRPr lang="en-US"/>
          </a:p>
          <a:p>
            <a:pPr eaLnBrk="1" fontAlgn="auto" hangingPunct="1">
              <a:spcBef>
                <a:spcPts val="0"/>
              </a:spcBef>
              <a:spcAft>
                <a:spcPts val="0"/>
              </a:spcAft>
              <a:defRPr/>
            </a:pPr>
            <a:endParaRPr lang="en-US"/>
          </a:p>
          <a:p>
            <a:pPr eaLnBrk="1" fontAlgn="auto" hangingPunct="1">
              <a:spcBef>
                <a:spcPts val="0"/>
              </a:spcBef>
              <a:spcAft>
                <a:spcPts val="0"/>
              </a:spcAft>
              <a:defRPr/>
            </a:pPr>
            <a:r>
              <a:rPr lang="en-US" sz="1200"/>
              <a:t>This is an example of an historical place that no longer exists.  LC-PCC PS for 16.2.2.4 says “If the smaller place has changed its name or has ceased to exist, use as a qualifier the name the larger place had during the period in which the name of the smaller place is applicable.”  The province of Newfoundland changed its name to Newfoundland and Labrador in December 2001.  </a:t>
            </a:r>
            <a:r>
              <a:rPr lang="en-US" sz="1200" err="1"/>
              <a:t>Rantem</a:t>
            </a:r>
            <a:r>
              <a:rPr lang="en-US" sz="1200"/>
              <a:t> ceased to exist by 1960.  Therefore, following the abbreviations found in Appendix B.11, the qualifier used for </a:t>
            </a:r>
            <a:r>
              <a:rPr lang="en-US" sz="1200" err="1"/>
              <a:t>Rantem</a:t>
            </a:r>
            <a:r>
              <a:rPr lang="en-US" sz="1200"/>
              <a:t> should be Nfld. rather than N.L.</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Ref status: n    Subj: a    Subj use: a</a:t>
            </a:r>
          </a:p>
          <a:p>
            <a:pPr eaLnBrk="1" fontAlgn="auto" hangingPunct="1">
              <a:spcBef>
                <a:spcPts val="0"/>
              </a:spcBef>
              <a:spcAft>
                <a:spcPts val="0"/>
              </a:spcAft>
              <a:defRPr/>
            </a:pPr>
            <a:r>
              <a:rPr lang="en-US" sz="1200"/>
              <a:t>034      $d W0535130 $e W0535130 $f N0474140 $g N0474140 $2 </a:t>
            </a:r>
            <a:r>
              <a:rPr lang="en-US" sz="1200" err="1"/>
              <a:t>cgndb</a:t>
            </a:r>
            <a:endParaRPr lang="en-US" sz="1200"/>
          </a:p>
          <a:p>
            <a:pPr eaLnBrk="1" fontAlgn="auto" hangingPunct="1">
              <a:spcBef>
                <a:spcPts val="0"/>
              </a:spcBef>
              <a:spcAft>
                <a:spcPts val="0"/>
              </a:spcAft>
              <a:defRPr/>
            </a:pPr>
            <a:r>
              <a:rPr lang="en-US" sz="1200"/>
              <a:t>034      $d -53.8582999 $e -53.8582999 $f 47.6943999 $g 47.6943999 $2 </a:t>
            </a:r>
            <a:r>
              <a:rPr lang="en-US" sz="1200" err="1"/>
              <a:t>cgndb</a:t>
            </a:r>
            <a:endParaRPr lang="en-US" sz="1200"/>
          </a:p>
          <a:p>
            <a:pPr eaLnBrk="1" fontAlgn="auto" hangingPunct="1">
              <a:spcBef>
                <a:spcPts val="0"/>
              </a:spcBef>
              <a:spcAft>
                <a:spcPts val="0"/>
              </a:spcAft>
              <a:defRPr/>
            </a:pPr>
            <a:r>
              <a:rPr lang="en-US" sz="1200"/>
              <a:t>034      $d W0535300 $e W0535300 $f N0474100 $g N0474100 $2 </a:t>
            </a:r>
            <a:r>
              <a:rPr lang="en-US" sz="1200" err="1"/>
              <a:t>wikiped</a:t>
            </a:r>
            <a:endParaRPr lang="en-US" sz="1200"/>
          </a:p>
          <a:p>
            <a:pPr eaLnBrk="1" fontAlgn="auto" hangingPunct="1">
              <a:spcBef>
                <a:spcPts val="0"/>
              </a:spcBef>
              <a:spcAft>
                <a:spcPts val="0"/>
              </a:spcAft>
              <a:defRPr/>
            </a:pPr>
            <a:r>
              <a:rPr lang="en-US" sz="1200"/>
              <a:t>034      $d W0535700 $e W0535700 $f N0474200 $g N0474200 $2 </a:t>
            </a:r>
            <a:r>
              <a:rPr lang="en-US" sz="1200" err="1"/>
              <a:t>nlaci</a:t>
            </a:r>
            <a:endParaRPr lang="en-US" sz="1200" i="1"/>
          </a:p>
          <a:p>
            <a:pPr eaLnBrk="1" fontAlgn="auto" hangingPunct="1">
              <a:spcBef>
                <a:spcPts val="0"/>
              </a:spcBef>
              <a:spcAft>
                <a:spcPts val="0"/>
              </a:spcAft>
              <a:defRPr/>
            </a:pPr>
            <a:r>
              <a:rPr lang="en-US" sz="1200"/>
              <a:t>043       n-</a:t>
            </a:r>
            <a:r>
              <a:rPr lang="en-US" sz="1200" err="1"/>
              <a:t>cn</a:t>
            </a:r>
            <a:r>
              <a:rPr lang="en-US" sz="1200"/>
              <a:t>-</a:t>
            </a:r>
            <a:r>
              <a:rPr lang="en-US" sz="1200" err="1"/>
              <a:t>nf</a:t>
            </a:r>
            <a:endParaRPr lang="en-US" sz="1200"/>
          </a:p>
          <a:p>
            <a:pPr eaLnBrk="1" fontAlgn="auto" hangingPunct="1">
              <a:spcBef>
                <a:spcPts val="0"/>
              </a:spcBef>
              <a:spcAft>
                <a:spcPts val="0"/>
              </a:spcAft>
              <a:defRPr/>
            </a:pPr>
            <a:r>
              <a:rPr lang="en-US" sz="1200"/>
              <a:t>046       $s 1869 $t [..1960] $2 </a:t>
            </a:r>
            <a:r>
              <a:rPr lang="en-US" sz="1200" err="1"/>
              <a:t>edtf</a:t>
            </a:r>
            <a:r>
              <a:rPr lang="en-US" sz="1200"/>
              <a:t>      </a:t>
            </a:r>
            <a:r>
              <a:rPr lang="en-US" sz="1200" i="1"/>
              <a:t>[This is the way “1960 or earlier” is coded in EDTF. A cataloger would have to look up the EDTF specification to figure this one out.]</a:t>
            </a:r>
          </a:p>
          <a:p>
            <a:pPr eaLnBrk="1" fontAlgn="auto" hangingPunct="1">
              <a:spcBef>
                <a:spcPts val="0"/>
              </a:spcBef>
              <a:spcAft>
                <a:spcPts val="0"/>
              </a:spcAft>
              <a:defRPr/>
            </a:pPr>
            <a:r>
              <a:rPr lang="en-US" sz="1200"/>
              <a:t>151       </a:t>
            </a:r>
            <a:r>
              <a:rPr lang="en-US" sz="1200" err="1"/>
              <a:t>Rantem</a:t>
            </a:r>
            <a:r>
              <a:rPr lang="en-US" sz="1200"/>
              <a:t> (Nfld.)</a:t>
            </a:r>
          </a:p>
          <a:p>
            <a:pPr eaLnBrk="1" fontAlgn="auto" hangingPunct="1">
              <a:spcBef>
                <a:spcPts val="0"/>
              </a:spcBef>
              <a:spcAft>
                <a:spcPts val="0"/>
              </a:spcAft>
              <a:defRPr/>
            </a:pPr>
            <a:r>
              <a:rPr lang="en-US" sz="1200"/>
              <a:t>368       $b Unincorporated area </a:t>
            </a:r>
            <a:r>
              <a:rPr lang="en-US" sz="1200" i="1"/>
              <a:t>or if using LCSH: </a:t>
            </a:r>
            <a:r>
              <a:rPr lang="en-US" sz="1200"/>
              <a:t>Unincorporated areas $2 </a:t>
            </a:r>
            <a:r>
              <a:rPr lang="en-US" sz="1200" err="1"/>
              <a:t>lcsh</a:t>
            </a:r>
            <a:r>
              <a:rPr lang="en-US" sz="1200"/>
              <a:t> $b Vacated settlement or $b Abandoned community </a:t>
            </a:r>
            <a:r>
              <a:rPr lang="en-US" sz="1200" i="1"/>
              <a:t>or if using LCSH perhaps: </a:t>
            </a:r>
            <a:r>
              <a:rPr lang="en-US" sz="1200"/>
              <a:t>Extinct cities $2 </a:t>
            </a:r>
            <a:r>
              <a:rPr lang="en-US" sz="1200" err="1"/>
              <a:t>lcsh</a:t>
            </a:r>
            <a:endParaRPr lang="en-US" sz="1200"/>
          </a:p>
          <a:p>
            <a:pPr marL="218290" indent="-218290" eaLnBrk="1" fontAlgn="auto" hangingPunct="1">
              <a:spcBef>
                <a:spcPts val="0"/>
              </a:spcBef>
              <a:spcAft>
                <a:spcPts val="0"/>
              </a:spcAft>
              <a:buFontTx/>
              <a:buAutoNum type="arabicPlain" startAt="370"/>
              <a:defRPr/>
            </a:pPr>
            <a:r>
              <a:rPr lang="en-US" sz="1200"/>
              <a:t>      $c Canada $e Newfoundland $2 </a:t>
            </a:r>
            <a:r>
              <a:rPr lang="en-US" sz="1200" err="1"/>
              <a:t>naf</a:t>
            </a:r>
            <a:endParaRPr lang="en-US" sz="1200"/>
          </a:p>
          <a:p>
            <a:pPr eaLnBrk="1" fontAlgn="auto" hangingPunct="1">
              <a:spcBef>
                <a:spcPts val="0"/>
              </a:spcBef>
              <a:spcAft>
                <a:spcPts val="0"/>
              </a:spcAft>
              <a:defRPr/>
            </a:pPr>
            <a:r>
              <a:rPr lang="en-US" sz="1200"/>
              <a:t>781 _0   $z Newfoundland and Labrador $z </a:t>
            </a:r>
            <a:r>
              <a:rPr lang="en-US" sz="1200" err="1"/>
              <a:t>Rantem</a:t>
            </a:r>
            <a:r>
              <a:rPr lang="en-US" sz="1200"/>
              <a:t> (Nfld.)</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i="1"/>
              <a:t>Note:</a:t>
            </a:r>
            <a:r>
              <a:rPr lang="en-US" sz="1200"/>
              <a:t> SHM H 715 Extinct cities says: “If it is necessary to assign as a subject heading the name of a city or town that existed beyond 1500, or that still exists, establish it as a name heading” and “As a geographic subdivision, the heading for an extinct city is divided through the appropriate modern jurisdiction.”  Similar information is found in SHM H 830 Geographic Subdivision: “As a general rule, subdivide to subordinate localities located wholly within a country by interposing the name of the relevant country between the heading and the name of the subordinate locality.  Subordinate localities include: subordinate political jurisdictions, such as provinces, districts, counties, cities, etc.; historic kingdoms, principalities, etc. ... Divide historic kingdoms, former jurisdictions, extinct cities, etc., that lie wholly within a currently existing jurisdiction through that jurisdiction. ... If the heading for the locality being brought out as a geographic subdivision has as its qualifier the same name as the country or division through which it is being subdivided, delete the country or division name from the qualifier of the locality, even if it is abbreviated, in order to avoid redundancy.  Retain in parentheses any other data included in the qualifier to differentiate the heading, including names of obsolete jurisdictions.”</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Heading: Matabeleland (Southern Rhodesia)</a:t>
            </a:r>
          </a:p>
          <a:p>
            <a:pPr eaLnBrk="1" fontAlgn="auto" hangingPunct="1">
              <a:spcBef>
                <a:spcPts val="0"/>
              </a:spcBef>
              <a:spcAft>
                <a:spcPts val="0"/>
              </a:spcAft>
              <a:defRPr/>
            </a:pPr>
            <a:r>
              <a:rPr lang="en-US" sz="1200" i="1"/>
              <a:t>Subdivision usage:</a:t>
            </a:r>
            <a:r>
              <a:rPr lang="en-US" sz="1200"/>
              <a:t> 650 #0 $a Gold mines and mining $z Zimbabwe $z Matabeleland (Southern Rhodesia)</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i="1"/>
              <a:t>Heading:</a:t>
            </a:r>
            <a:r>
              <a:rPr lang="en-US" sz="1200"/>
              <a:t> </a:t>
            </a:r>
            <a:r>
              <a:rPr lang="en-US" sz="1200" err="1"/>
              <a:t>Sibirskiĭ</a:t>
            </a:r>
            <a:r>
              <a:rPr lang="en-US" sz="1200"/>
              <a:t> </a:t>
            </a:r>
            <a:r>
              <a:rPr lang="en-US" sz="1200" err="1"/>
              <a:t>kraĭ</a:t>
            </a:r>
            <a:r>
              <a:rPr lang="en-US" sz="1200"/>
              <a:t> (R.S.F.S.R.)  </a:t>
            </a:r>
            <a:r>
              <a:rPr lang="en-US" sz="1200" i="1"/>
              <a:t>[a jurisdiction that existed only during the period of the Soviet Union]</a:t>
            </a:r>
            <a:endParaRPr lang="en-US" sz="1200"/>
          </a:p>
          <a:p>
            <a:pPr eaLnBrk="1" fontAlgn="auto" hangingPunct="1">
              <a:spcBef>
                <a:spcPts val="0"/>
              </a:spcBef>
              <a:spcAft>
                <a:spcPts val="0"/>
              </a:spcAft>
              <a:defRPr/>
            </a:pPr>
            <a:r>
              <a:rPr lang="en-US" sz="1200" i="1"/>
              <a:t>Subdivision usage: </a:t>
            </a:r>
            <a:r>
              <a:rPr lang="en-US" sz="1200"/>
              <a:t>650 #0 $a Minorities $z Russia (Federation) $z </a:t>
            </a:r>
            <a:r>
              <a:rPr lang="en-US" sz="1200" err="1"/>
              <a:t>Sibirskiĭkraĭ</a:t>
            </a:r>
            <a:r>
              <a:rPr lang="en-US" sz="1200"/>
              <a:t> (R.S.F.S.R.)</a:t>
            </a:r>
          </a:p>
          <a:p>
            <a:pPr marL="0" lvl="0" indent="0">
              <a:spcBef>
                <a:spcPts val="0"/>
              </a:spcBef>
              <a:spcAft>
                <a:spcPts val="0"/>
              </a:spcAft>
              <a:buNone/>
            </a:pPr>
            <a:endParaRPr/>
          </a:p>
        </p:txBody>
      </p:sp>
      <p:sp>
        <p:nvSpPr>
          <p:cNvPr id="1717" name="Shape 17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Shape 26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eaLnBrk="1" hangingPunct="1">
              <a:spcBef>
                <a:spcPct val="0"/>
              </a:spcBef>
            </a:pPr>
            <a:r>
              <a:rPr lang="en-US"/>
              <a:t>March 21, 2017: updated speaker notes to spell out “</a:t>
            </a:r>
            <a:r>
              <a:rPr lang="en-US" err="1"/>
              <a:t>Hdgs</a:t>
            </a:r>
            <a:r>
              <a:rPr lang="en-US"/>
              <a:t>.” in 667.</a:t>
            </a:r>
          </a:p>
          <a:p>
            <a:pPr eaLnBrk="1" hangingPunct="1">
              <a:spcBef>
                <a:spcPct val="0"/>
              </a:spcBef>
            </a:pPr>
            <a:endParaRPr lang="en-US"/>
          </a:p>
          <a:p>
            <a:pPr eaLnBrk="1" hangingPunct="1">
              <a:spcBef>
                <a:spcPct val="0"/>
              </a:spcBef>
            </a:pPr>
            <a:r>
              <a:rPr lang="en-US"/>
              <a:t>The Subject Headings Manual H 405 and the DCM Z1 Appendix 1 provide guidance on whether certain entities are established as name authorities through NACO or subject authorities through SACO.  Group two entities are established according to subject cataloging conventions in the Subject Headings Manual.  Their authority records may reside either in the LC/NACO Authority File or in LCSH.  The slide lists some of the ambiguous entities that are in group two and tagged as 151 geographic.  Consult SHM H 405 for the complete list.  </a:t>
            </a:r>
          </a:p>
          <a:p>
            <a:pPr eaLnBrk="1" hangingPunct="1">
              <a:spcBef>
                <a:spcPct val="0"/>
              </a:spcBef>
            </a:pPr>
            <a:endParaRPr lang="en-US"/>
          </a:p>
          <a:p>
            <a:pPr eaLnBrk="1" hangingPunct="1">
              <a:spcBef>
                <a:spcPct val="0"/>
              </a:spcBef>
            </a:pPr>
            <a:r>
              <a:rPr lang="en-US" b="1"/>
              <a:t>DCM Z1: Appendix 1:  Ambiguous Entities</a:t>
            </a:r>
          </a:p>
          <a:p>
            <a:pPr eaLnBrk="1" hangingPunct="1">
              <a:spcBef>
                <a:spcPct val="0"/>
              </a:spcBef>
            </a:pPr>
            <a:r>
              <a:rPr lang="en-US"/>
              <a:t>If a group two entity is needed as a descriptive access point create a name authority record according to subject cataloging rules.  Add a 667 note to the NAR with the statement “Subj. Headings Manual/RDA”.  If a Group 2 Heading for the same entity exists in the LCSH Authority File create an NAR (cf. DCM Z1 Appendix 1: Ambiguous Entities, Section 3.1) and send a notification to saco@loc.gov to delete the existing subject authority record. </a:t>
            </a: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5" name="Shape 26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Shape 172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Image “Balancing Question Mark With Earth” courtesy of </a:t>
            </a:r>
            <a:r>
              <a:rPr lang="en-US" err="1"/>
              <a:t>jscreationzs</a:t>
            </a:r>
            <a:r>
              <a:rPr lang="en-US"/>
              <a:t> / FreeDigitalPhotos.net</a:t>
            </a:r>
          </a:p>
          <a:p>
            <a:pPr eaLnBrk="1" hangingPunct="1">
              <a:spcBef>
                <a:spcPct val="0"/>
              </a:spcBef>
            </a:pPr>
            <a:endParaRPr lang="en-US"/>
          </a:p>
          <a:p>
            <a:pPr marL="0" lvl="0" indent="0">
              <a:spcBef>
                <a:spcPts val="0"/>
              </a:spcBef>
              <a:spcAft>
                <a:spcPts val="0"/>
              </a:spcAft>
              <a:buNone/>
            </a:pPr>
            <a:endParaRPr/>
          </a:p>
        </p:txBody>
      </p:sp>
      <p:sp>
        <p:nvSpPr>
          <p:cNvPr id="1724" name="Shape 17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a:t>À </a:t>
            </a:r>
            <a:r>
              <a:rPr lang="en-US" err="1"/>
              <a:t>noter</a:t>
            </a:r>
            <a:r>
              <a:rPr lang="en-US"/>
              <a:t> </a:t>
            </a:r>
            <a:r>
              <a:rPr lang="en-US" err="1"/>
              <a:t>qu'il</a:t>
            </a:r>
            <a:r>
              <a:rPr lang="en-US"/>
              <a:t> </a:t>
            </a:r>
            <a:r>
              <a:rPr lang="en-US" err="1"/>
              <a:t>s'agit</a:t>
            </a:r>
            <a:r>
              <a:rPr lang="en-US"/>
              <a:t> </a:t>
            </a:r>
            <a:r>
              <a:rPr lang="en-US" err="1"/>
              <a:t>d'une</a:t>
            </a:r>
            <a:r>
              <a:rPr lang="en-US"/>
              <a:t> notice du RVM et </a:t>
            </a:r>
            <a:r>
              <a:rPr lang="en-US" err="1"/>
              <a:t>qu'elle</a:t>
            </a:r>
            <a:r>
              <a:rPr lang="en-US"/>
              <a:t> </a:t>
            </a:r>
            <a:r>
              <a:rPr lang="en-US" err="1"/>
              <a:t>présente</a:t>
            </a:r>
            <a:r>
              <a:rPr lang="en-US"/>
              <a:t> </a:t>
            </a:r>
            <a:r>
              <a:rPr lang="en-US" err="1"/>
              <a:t>une</a:t>
            </a:r>
            <a:r>
              <a:rPr lang="en-US"/>
              <a:t> </a:t>
            </a:r>
            <a:r>
              <a:rPr lang="en-US" err="1"/>
              <a:t>pratique</a:t>
            </a:r>
            <a:r>
              <a:rPr lang="en-US"/>
              <a:t> </a:t>
            </a:r>
            <a:r>
              <a:rPr lang="en-US" err="1"/>
              <a:t>différente</a:t>
            </a:r>
            <a:r>
              <a:rPr lang="en-US"/>
              <a:t> dans </a:t>
            </a:r>
            <a:r>
              <a:rPr lang="en-US" err="1"/>
              <a:t>l'indication</a:t>
            </a:r>
            <a:r>
              <a:rPr lang="en-US"/>
              <a:t> de la </a:t>
            </a:r>
            <a:r>
              <a:rPr lang="en-US" err="1"/>
              <a:t>forme</a:t>
            </a:r>
            <a:r>
              <a:rPr lang="en-US"/>
              <a:t> de la subdivision (667 </a:t>
            </a:r>
            <a:r>
              <a:rPr lang="en-US" err="1"/>
              <a:t>plutôt</a:t>
            </a:r>
            <a:r>
              <a:rPr lang="en-US"/>
              <a:t> que 781).</a:t>
            </a:r>
          </a:p>
          <a:p>
            <a:pPr eaLnBrk="1" hangingPunct="1">
              <a:spcBef>
                <a:spcPct val="0"/>
              </a:spcBef>
            </a:pPr>
            <a:endParaRPr lang="en-US"/>
          </a:p>
          <a:p>
            <a:pPr eaLnBrk="1" hangingPunct="1">
              <a:spcBef>
                <a:spcPct val="0"/>
              </a:spcBef>
            </a:pPr>
            <a:r>
              <a:rPr lang="en-US"/>
              <a:t>September 17, 2018</a:t>
            </a:r>
          </a:p>
          <a:p>
            <a:pPr>
              <a:spcBef>
                <a:spcPct val="0"/>
              </a:spcBef>
            </a:pPr>
            <a:endParaRPr lang="en-US"/>
          </a:p>
          <a:p>
            <a:pPr>
              <a:spcBef>
                <a:spcPct val="0"/>
              </a:spcBef>
            </a:pPr>
            <a:r>
              <a:rPr lang="en-US"/>
              <a:t>An example of a group 2 heading that was needed as a subject, and established in the subject authority file - note the LCCN prefix of “</a:t>
            </a:r>
            <a:r>
              <a:rPr lang="en-US" err="1"/>
              <a:t>sh</a:t>
            </a:r>
            <a:r>
              <a:rPr lang="en-US"/>
              <a:t>” rather than one beginning with “n”. The 008/10 (Rules) is coded “n” for “not applicable” (since no descriptive cataloging rules were used to formulate this heading).  Note also the presence of a broader topical subject term (550), found only in subject authority records.</a:t>
            </a:r>
          </a:p>
          <a:p>
            <a:pPr eaLnBrk="1" hangingPunct="1">
              <a:spcBef>
                <a:spcPct val="0"/>
              </a:spcBef>
            </a:pPr>
            <a:endParaRPr lang="en-US"/>
          </a:p>
          <a:p>
            <a:pPr eaLnBrk="1" hangingPunct="1">
              <a:spcBef>
                <a:spcPct val="0"/>
              </a:spcBef>
            </a:pPr>
            <a:r>
              <a:rPr lang="en-US"/>
              <a:t>In case anyone inquires further:</a:t>
            </a:r>
          </a:p>
          <a:p>
            <a:pPr eaLnBrk="1" hangingPunct="1">
              <a:spcBef>
                <a:spcPct val="0"/>
              </a:spcBef>
            </a:pPr>
            <a:endParaRPr lang="en-US"/>
          </a:p>
          <a:p>
            <a:pPr>
              <a:spcBef>
                <a:spcPct val="0"/>
              </a:spcBef>
            </a:pPr>
            <a:r>
              <a:rPr lang="en-US"/>
              <a:t>008/10  Descriptive cataloging rules code </a:t>
            </a:r>
          </a:p>
          <a:p>
            <a:pPr eaLnBrk="1" hangingPunct="1">
              <a:spcBef>
                <a:spcPct val="0"/>
              </a:spcBef>
            </a:pPr>
            <a:r>
              <a:rPr lang="en-US"/>
              <a:t>Represents the cataloging rules used for establishing the name, name/title, or uniform title heading in the 1xx field.</a:t>
            </a:r>
          </a:p>
          <a:p>
            <a:pPr eaLnBrk="1" hangingPunct="1">
              <a:spcBef>
                <a:spcPct val="0"/>
              </a:spcBef>
            </a:pPr>
            <a:r>
              <a:rPr lang="en-US"/>
              <a:t>The possible values are:</a:t>
            </a:r>
          </a:p>
          <a:p>
            <a:pPr>
              <a:spcBef>
                <a:spcPct val="0"/>
              </a:spcBef>
            </a:pPr>
            <a:r>
              <a:rPr lang="en-US"/>
              <a:t>a   Earlier rules </a:t>
            </a:r>
          </a:p>
          <a:p>
            <a:pPr>
              <a:spcBef>
                <a:spcPct val="0"/>
              </a:spcBef>
            </a:pPr>
            <a:r>
              <a:rPr lang="en-US"/>
              <a:t>b   AACR1 </a:t>
            </a:r>
          </a:p>
          <a:p>
            <a:pPr>
              <a:spcBef>
                <a:spcPct val="0"/>
              </a:spcBef>
            </a:pPr>
            <a:r>
              <a:rPr lang="en-US"/>
              <a:t>c   AACR2 </a:t>
            </a:r>
          </a:p>
          <a:p>
            <a:pPr>
              <a:spcBef>
                <a:spcPct val="0"/>
              </a:spcBef>
            </a:pPr>
            <a:r>
              <a:rPr lang="en-US"/>
              <a:t>d   AACR2 compatible heading </a:t>
            </a:r>
          </a:p>
          <a:p>
            <a:pPr>
              <a:spcBef>
                <a:spcPct val="0"/>
              </a:spcBef>
            </a:pPr>
            <a:r>
              <a:rPr lang="en-US"/>
              <a:t>n   Not applicable </a:t>
            </a:r>
          </a:p>
          <a:p>
            <a:pPr>
              <a:spcBef>
                <a:spcPct val="0"/>
              </a:spcBef>
            </a:pPr>
            <a:r>
              <a:rPr lang="en-US"/>
              <a:t>z   Other</a:t>
            </a:r>
          </a:p>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updated screenshot, removed reference to</a:t>
            </a:r>
            <a:r>
              <a:rPr lang="en-US" baseline="0"/>
              <a:t> Chapter 12 on slide given RDA Toolkit Restructure and Redesign project, revised speaker notes.</a:t>
            </a:r>
            <a:endParaRPr lang="en-US"/>
          </a:p>
          <a:p>
            <a:pPr eaLnBrk="1" hangingPunct="1">
              <a:spcBef>
                <a:spcPct val="0"/>
              </a:spcBef>
            </a:pPr>
            <a:endParaRPr lang="en-US"/>
          </a:p>
          <a:p>
            <a:pPr eaLnBrk="1" hangingPunct="1">
              <a:spcBef>
                <a:spcPct val="0"/>
              </a:spcBef>
            </a:pPr>
            <a:r>
              <a:rPr lang="en-US"/>
              <a:t>Typically,</a:t>
            </a:r>
            <a:r>
              <a:rPr lang="en-US" baseline="0"/>
              <a:t> g</a:t>
            </a:r>
            <a:r>
              <a:rPr lang="en-US"/>
              <a:t>uidelines for describing places in authority records would be found in RDA chapters 12 and 16, but chapter 12 has not been developed, and chapter 16 is not complete.  At the present time, chapter 16 only provides general guidelines and instructions on choosing and recording preferred and variant names for places.  The only places currently covered are the same kinds of places that were covered by chapter 25 of AACR2, i.e., places that could be considered capable of authorship, or in RDA parlance, places that can be associated with group 1 entities as creators, contributors, etc. of/to works, expressions, manifestations, or items.  The section on constructing access points for places is not yet developed in RDA.  For names of places used as the names of governments, RDA refers catalogers to chapter 11 (11.2.2.5.4 for the preferred name and 11.13.1.1 for construction of access points).  However, there are several LC-PCC Policy Statements for 16.4 that deal with access points for places.  </a:t>
            </a:r>
          </a:p>
          <a:p>
            <a:pPr eaLnBrk="1" hangingPunct="1">
              <a:spcBef>
                <a:spcPct val="0"/>
              </a:spcBef>
            </a:pPr>
            <a:endParaRPr lang="en-US"/>
          </a:p>
          <a:p>
            <a:pPr eaLnBrk="1" hangingPunct="1">
              <a:spcBef>
                <a:spcPct val="0"/>
              </a:spcBef>
            </a:pPr>
            <a:r>
              <a:rPr lang="en-US"/>
              <a:t>Since all the places we are covering in this module are considered jurisdictions, and jurisdictions are corporate bodies, all of the appropriate guidelines in chapters 8 and 11 apply to them as well as what is in chapter 16.  The core elements in chapter 11 apply, and other elements applicable to corporate bodies (e.g., associated place, associated date, associated institution, language of the body, corporate history) can also be recorded for places.</a:t>
            </a:r>
          </a:p>
          <a:p>
            <a:pPr marL="0" lvl="0" indent="0">
              <a:spcBef>
                <a:spcPts val="0"/>
              </a:spcBef>
              <a:spcAft>
                <a:spcPts val="0"/>
              </a:spcAft>
              <a:buNone/>
            </a:pPr>
            <a:endParaRPr/>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NAR for jurisdiction:</a:t>
            </a:r>
          </a:p>
          <a:p>
            <a:pPr eaLnBrk="1" hangingPunct="1">
              <a:spcBef>
                <a:spcPct val="0"/>
              </a:spcBef>
            </a:pPr>
            <a:endParaRPr lang="en-US"/>
          </a:p>
          <a:p>
            <a:pPr eaLnBrk="1" hangingPunct="1">
              <a:spcBef>
                <a:spcPct val="0"/>
              </a:spcBef>
            </a:pPr>
            <a:r>
              <a:rPr lang="en-US"/>
              <a:t>151   Manitoba</a:t>
            </a:r>
          </a:p>
          <a:p>
            <a:pPr eaLnBrk="1" hangingPunct="1">
              <a:spcBef>
                <a:spcPct val="0"/>
              </a:spcBef>
            </a:pPr>
            <a:endParaRPr lang="en-US"/>
          </a:p>
          <a:p>
            <a:pPr eaLnBrk="1" hangingPunct="1">
              <a:spcBef>
                <a:spcPct val="0"/>
              </a:spcBef>
            </a:pPr>
            <a:r>
              <a:rPr lang="en-US"/>
              <a:t>NAR for subordinate unit of Manitoba:</a:t>
            </a:r>
          </a:p>
          <a:p>
            <a:pPr eaLnBrk="1" hangingPunct="1">
              <a:spcBef>
                <a:spcPct val="0"/>
              </a:spcBef>
            </a:pPr>
            <a:endParaRPr lang="en-US"/>
          </a:p>
          <a:p>
            <a:pPr eaLnBrk="1" hangingPunct="1">
              <a:spcBef>
                <a:spcPct val="0"/>
              </a:spcBef>
            </a:pPr>
            <a:r>
              <a:rPr lang="en-US"/>
              <a:t>110 1_ Manitoba. $b Department of Education</a:t>
            </a:r>
          </a:p>
          <a:p>
            <a:pPr eaLnBrk="1" hangingPunct="1">
              <a:spcBef>
                <a:spcPct val="0"/>
              </a:spcBef>
            </a:pPr>
            <a:endParaRPr lang="en-US"/>
          </a:p>
          <a:p>
            <a:pPr eaLnBrk="1" hangingPunct="1">
              <a:spcBef>
                <a:spcPct val="0"/>
              </a:spcBef>
            </a:pPr>
            <a:r>
              <a:rPr lang="en-US"/>
              <a:t>110 1_ Manitoba. $b Legislative Assembly</a:t>
            </a:r>
          </a:p>
          <a:p>
            <a:pPr eaLnBrk="1" hangingPunct="1">
              <a:spcBef>
                <a:spcPct val="0"/>
              </a:spcBef>
            </a:pPr>
            <a:endParaRPr lang="en-US"/>
          </a:p>
          <a:p>
            <a:pPr eaLnBrk="1" hangingPunct="1">
              <a:spcBef>
                <a:spcPct val="0"/>
              </a:spcBef>
            </a:pPr>
            <a:r>
              <a:rPr lang="en-US"/>
              <a:t>NAR for work/expression created by Manitoba:</a:t>
            </a:r>
          </a:p>
          <a:p>
            <a:pPr eaLnBrk="1" hangingPunct="1">
              <a:spcBef>
                <a:spcPct val="0"/>
              </a:spcBef>
            </a:pPr>
            <a:endParaRPr lang="en-US"/>
          </a:p>
          <a:p>
            <a:pPr eaLnBrk="1" hangingPunct="1">
              <a:spcBef>
                <a:spcPct val="0"/>
              </a:spcBef>
            </a:pPr>
            <a:r>
              <a:rPr lang="en-US"/>
              <a:t>110 1_ Manitoba. $t Highway Traffic Act</a:t>
            </a:r>
          </a:p>
          <a:p>
            <a:pPr eaLnBrk="1" hangingPunct="1">
              <a:spcBef>
                <a:spcPct val="0"/>
              </a:spcBef>
            </a:pPr>
            <a:endParaRPr lang="en-US"/>
          </a:p>
          <a:p>
            <a:pPr eaLnBrk="1" hangingPunct="1">
              <a:spcBef>
                <a:spcPct val="0"/>
              </a:spcBef>
            </a:pPr>
            <a:r>
              <a:rPr lang="en-US"/>
              <a:t>110 1_ Manitoba. $t Laws, etc. (Statutes : 1871) </a:t>
            </a:r>
          </a:p>
          <a:p>
            <a:pPr eaLnBrk="1" hangingPunct="1">
              <a:spcBef>
                <a:spcPct val="0"/>
              </a:spcBef>
            </a:pPr>
            <a:endParaRPr lang="en-US"/>
          </a:p>
          <a:p>
            <a:pPr eaLnBrk="1" hangingPunct="1">
              <a:spcBef>
                <a:spcPct val="0"/>
              </a:spcBef>
            </a:pPr>
            <a:r>
              <a:rPr lang="en-US"/>
              <a:t>110 1_ Manitoba. $t Laws, etc. (Statutes : 1871). $l French</a:t>
            </a:r>
          </a:p>
          <a:p>
            <a:pPr marL="0" lvl="0" indent="0">
              <a:spcBef>
                <a:spcPts val="0"/>
              </a:spcBef>
              <a:spcAft>
                <a:spcPts val="0"/>
              </a:spcAft>
              <a:buNone/>
            </a:pPr>
            <a:endParaRPr/>
          </a:p>
        </p:txBody>
      </p:sp>
      <p:sp>
        <p:nvSpPr>
          <p:cNvPr id="295" name="Shape 2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Another example of an RDA geographic name authority, in this case for a neighborhood in Vancouver, British Columbia.  Note the tagging in the authorized access point is 151.  The 010 prefix beginning with “n” indicates this is a name authority record, and the combination of codes in 008/10 (Rules) and 040 subfield $e indicate that this is an RDA record.</a:t>
            </a:r>
          </a:p>
          <a:p>
            <a:pPr marL="0" lvl="0" indent="0">
              <a:spcBef>
                <a:spcPts val="0"/>
              </a:spcBef>
              <a:spcAft>
                <a:spcPts val="0"/>
              </a:spcAft>
              <a:buNone/>
            </a:pPr>
            <a:endParaRPr/>
          </a:p>
        </p:txBody>
      </p:sp>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endParaRPr lang="en-US"/>
          </a:p>
          <a:p>
            <a:pPr marL="0" lvl="0" indent="0">
              <a:spcBef>
                <a:spcPts val="0"/>
              </a:spcBef>
              <a:spcAft>
                <a:spcPts val="0"/>
              </a:spcAft>
              <a:buNone/>
            </a:pPr>
            <a:endParaRPr/>
          </a:p>
        </p:txBody>
      </p:sp>
      <p:sp>
        <p:nvSpPr>
          <p:cNvPr id="314" name="Shape 3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March 4, 2020: updated notes</a:t>
            </a:r>
            <a:endParaRPr lang="fr-FR"/>
          </a:p>
          <a:p>
            <a:endParaRPr lang="en-US"/>
          </a:p>
          <a:p>
            <a:r>
              <a:rPr lang="en-US"/>
              <a:t>Example showing how the 151 in the authority record becomes 110, 651, and 710 in bibliographic records.</a:t>
            </a:r>
          </a:p>
          <a:p>
            <a:endParaRPr lang="en-US"/>
          </a:p>
          <a:p>
            <a:r>
              <a:rPr lang="en-US"/>
              <a:t>In the second bibliographic example, the first 710 is lacking a relationship designator.  This is because there is currently no appropriate relationship designator available in RDA I.2.2 (Relationship Designators for Other Persons, Families, or Corporate Bodies Associated with a Work) to describe this particular type of relationship (“prepared for the Government of the Republic of Zambia”).  PCC participants may suggest new relationship designators for RDA by filling out a form on the PCC website (</a:t>
            </a:r>
            <a:r>
              <a:rPr lang="en-US">
                <a:hlinkClick r:id="rId3"/>
              </a:rPr>
              <a:t>http://www.loc.gov/aba/pcc/scs/RD-Requests.html</a:t>
            </a:r>
            <a:r>
              <a:rPr lang="en-US"/>
              <a:t>), which will then be reviewed by the PCC Standing Committee on Standards.  If the Standing Committee approves the proposal, it will forward it to the ALA representative to the RSC for submission as a fast track proposal.</a:t>
            </a:r>
          </a:p>
          <a:p>
            <a:pPr>
              <a:spcBef>
                <a:spcPct val="0"/>
              </a:spcBef>
            </a:pPr>
            <a:endParaRPr lang="en-US"/>
          </a:p>
        </p:txBody>
      </p:sp>
      <p:sp>
        <p:nvSpPr>
          <p:cNvPr id="324" name="Shape 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337" name="Shape 3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August 13, 2019</a:t>
            </a:r>
            <a:endParaRPr lang="fr-FR"/>
          </a:p>
          <a:p>
            <a:r>
              <a:rPr lang="en-US"/>
              <a:t>ANIMATED SLIDE</a:t>
            </a:r>
          </a:p>
          <a:p>
            <a:endParaRPr lang="en-US"/>
          </a:p>
          <a:p>
            <a:r>
              <a:rPr lang="en-US"/>
              <a:t>The incorrectly coded ones are:</a:t>
            </a:r>
          </a:p>
          <a:p>
            <a:endParaRPr lang="en-US"/>
          </a:p>
          <a:p>
            <a:r>
              <a:rPr lang="en-US"/>
              <a:t>410 2_ Republic of Botswana - should be 451</a:t>
            </a:r>
          </a:p>
          <a:p>
            <a:r>
              <a:rPr lang="en-US"/>
              <a:t>410 1_ Government of Belize - should be 451</a:t>
            </a:r>
          </a:p>
          <a:p>
            <a:r>
              <a:rPr lang="en-US"/>
              <a:t>151  Canada. $b Embassy (France) - should be 110 1_</a:t>
            </a:r>
          </a:p>
          <a:p>
            <a:r>
              <a:rPr lang="en-US"/>
              <a:t>410 2_ N.S.W. - should be 451</a:t>
            </a:r>
          </a:p>
          <a:p>
            <a:r>
              <a:rPr lang="en-US"/>
              <a:t>151  Ontario International Airport (Calif.) - should be 110 2_ - airports are not treated/coded as geographic places unless they are military installations (air bases)</a:t>
            </a:r>
          </a:p>
          <a:p>
            <a:r>
              <a:rPr lang="en-US"/>
              <a:t>110 2_ Skagit Soil Conservation District (Wash.) - should be 151</a:t>
            </a:r>
          </a:p>
          <a:p>
            <a:r>
              <a:rPr lang="en-US"/>
              <a:t>451  Chicago (Ill.). $b Wrigleyville - should be 410 1_</a:t>
            </a:r>
          </a:p>
          <a:p>
            <a:r>
              <a:rPr lang="en-US"/>
              <a:t>151  Anchorage School District (Alaska) - should be 110 2_ - school districts are not treated/coded as geographic places </a:t>
            </a:r>
          </a:p>
          <a:p>
            <a:r>
              <a:rPr lang="en-US"/>
              <a:t>In case anyone asks, there is also a place in Kentucky named Anchorage, so that may be the reason the Anchorage School District was qualified by (Alaska).</a:t>
            </a:r>
          </a:p>
          <a:p>
            <a:pPr>
              <a:spcBef>
                <a:spcPct val="0"/>
              </a:spcBef>
            </a:pPr>
            <a:endParaRPr lang="en-US"/>
          </a:p>
        </p:txBody>
      </p:sp>
      <p:sp>
        <p:nvSpPr>
          <p:cNvPr id="347" name="Shape 3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Updated: Feb. 24, 2014</a:t>
            </a:r>
          </a:p>
          <a:p>
            <a:pPr marL="0" lvl="0" indent="0">
              <a:spcBef>
                <a:spcPts val="0"/>
              </a:spcBef>
              <a:spcAft>
                <a:spcPts val="0"/>
              </a:spcAft>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The NAR on the previous slide shows that this entity is a geographic place/jurisdiction, tagged 151.  In the bibliographic record, the 610 10 should be 651 _0.  The 710 first indicator should be a 1, for a corporate body jurisdictional access point.</a:t>
            </a:r>
          </a:p>
          <a:p>
            <a:pPr marL="0" lvl="0" indent="0">
              <a:spcBef>
                <a:spcPts val="0"/>
              </a:spcBef>
              <a:spcAft>
                <a:spcPts val="0"/>
              </a:spcAft>
              <a:buNone/>
            </a:pPr>
            <a:endParaRPr/>
          </a:p>
        </p:txBody>
      </p:sp>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a:t>
            </a:r>
            <a:r>
              <a:rPr lang="en-US" baseline="0"/>
              <a:t> 2017: updated to reflect current RDA language.</a:t>
            </a:r>
            <a:endParaRPr lang="en-US"/>
          </a:p>
          <a:p>
            <a:pPr eaLnBrk="1" hangingPunct="1">
              <a:spcBef>
                <a:spcPct val="0"/>
              </a:spcBef>
            </a:pPr>
            <a:r>
              <a:rPr lang="en-US"/>
              <a:t>December</a:t>
            </a:r>
            <a:r>
              <a:rPr lang="en-US" baseline="0"/>
              <a:t> 12, 2016. Language updated to reflect current RDA language; “work” added to third bullet point, since place of origin of the work is an element of the work entity (RDA 6.5)</a:t>
            </a:r>
            <a:endParaRPr lang="en-US"/>
          </a:p>
          <a:p>
            <a:pPr eaLnBrk="1" hangingPunct="1">
              <a:spcBef>
                <a:spcPct val="0"/>
              </a:spcBef>
            </a:pPr>
            <a:endParaRPr lang="en-US"/>
          </a:p>
          <a:p>
            <a:pPr marL="0" lvl="0" indent="0">
              <a:spcBef>
                <a:spcPts val="0"/>
              </a:spcBef>
              <a:spcAft>
                <a:spcPts val="0"/>
              </a:spcAft>
              <a:buNone/>
            </a:pPr>
            <a:endParaRPr/>
          </a:p>
        </p:txBody>
      </p:sp>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Read RDA 16.2.2.2-16.2.2.3 together.</a:t>
            </a:r>
          </a:p>
          <a:p>
            <a:pPr marL="0" lvl="0" indent="0">
              <a:spcBef>
                <a:spcPts val="0"/>
              </a:spcBef>
              <a:spcAft>
                <a:spcPts val="0"/>
              </a:spcAft>
              <a:buNone/>
            </a:pPr>
            <a:endParaRPr/>
          </a:p>
        </p:txBody>
      </p:sp>
      <p:sp>
        <p:nvSpPr>
          <p:cNvPr id="387" name="Shape 3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19.2.1.1.1 lists the cases in which corporate bodies (including governments and governmental bodies) are considered to be creators.  19.2.1.1.2 details when government and religious officials are considered to be creators.  The names of places are used to represent a government as a corporate body, and form the first part of the authorized access points for government bodies recorded subordinately, including some government agencies, legislative bodies, courts, armed forces, and government officials (heads of state, heads of government, or ruling executive bodies), embassies, consulates, etc., and delegations to international or intergovernmental bodies.</a:t>
            </a:r>
          </a:p>
          <a:p>
            <a:pPr marL="0" lvl="0" indent="0">
              <a:spcBef>
                <a:spcPts val="0"/>
              </a:spcBef>
              <a:spcAft>
                <a:spcPts val="0"/>
              </a:spcAft>
              <a:buNone/>
            </a:pPr>
            <a:endParaRPr/>
          </a:p>
        </p:txBody>
      </p:sp>
      <p:sp>
        <p:nvSpPr>
          <p:cNvPr id="107" name="Shape 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indent="0"/>
            <a:endParaRPr lang="fr-FR"/>
          </a:p>
        </p:txBody>
      </p:sp>
      <p:sp>
        <p:nvSpPr>
          <p:cNvPr id="397" name="Shape 3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fr-FR"/>
              <a:t>March 4, 2020: </a:t>
            </a:r>
            <a:r>
              <a:rPr lang="fr-FR" err="1"/>
              <a:t>updated</a:t>
            </a:r>
            <a:r>
              <a:rPr lang="fr-FR"/>
              <a:t> source for N.Z.  Links in LC-PCC PS </a:t>
            </a:r>
            <a:r>
              <a:rPr lang="fr-FR" err="1"/>
              <a:t>now</a:t>
            </a:r>
            <a:r>
              <a:rPr lang="fr-FR"/>
              <a:t> </a:t>
            </a:r>
            <a:r>
              <a:rPr lang="fr-FR" err="1"/>
              <a:t>resolve</a:t>
            </a:r>
            <a:r>
              <a:rPr lang="fr-FR"/>
              <a:t> to New </a:t>
            </a:r>
            <a:r>
              <a:rPr lang="fr-FR" err="1"/>
              <a:t>Zealand</a:t>
            </a:r>
            <a:r>
              <a:rPr lang="fr-FR"/>
              <a:t> </a:t>
            </a:r>
            <a:r>
              <a:rPr lang="fr-FR" err="1"/>
              <a:t>Gazetteer</a:t>
            </a:r>
            <a:r>
              <a:rPr lang="fr-FR"/>
              <a:t> of Place </a:t>
            </a:r>
            <a:r>
              <a:rPr lang="fr-FR" err="1"/>
              <a:t>Names</a:t>
            </a:r>
            <a:endParaRPr lang="fr-FR"/>
          </a:p>
          <a:p>
            <a:endParaRPr lang="fr-FR"/>
          </a:p>
          <a:p>
            <a:r>
              <a:rPr lang="fr-FR"/>
              <a:t>The LC-PCC Policy </a:t>
            </a:r>
            <a:r>
              <a:rPr lang="fr-FR" err="1"/>
              <a:t>Statement</a:t>
            </a:r>
            <a:r>
              <a:rPr lang="fr-FR"/>
              <a:t> for 16.2.2.2 </a:t>
            </a:r>
            <a:r>
              <a:rPr lang="fr-FR" err="1"/>
              <a:t>gives</a:t>
            </a:r>
            <a:r>
              <a:rPr lang="fr-FR"/>
              <a:t> </a:t>
            </a:r>
            <a:r>
              <a:rPr lang="fr-FR" err="1"/>
              <a:t>preferred</a:t>
            </a:r>
            <a:r>
              <a:rPr lang="fr-FR"/>
              <a:t> online sources </a:t>
            </a:r>
            <a:r>
              <a:rPr lang="fr-FR" err="1"/>
              <a:t>that</a:t>
            </a:r>
            <a:r>
              <a:rPr lang="fr-FR"/>
              <a:t> </a:t>
            </a:r>
            <a:r>
              <a:rPr lang="fr-FR" err="1"/>
              <a:t>should</a:t>
            </a:r>
            <a:r>
              <a:rPr lang="fr-FR"/>
              <a:t> </a:t>
            </a:r>
            <a:r>
              <a:rPr lang="fr-FR" err="1"/>
              <a:t>be</a:t>
            </a:r>
            <a:r>
              <a:rPr lang="fr-FR"/>
              <a:t> </a:t>
            </a:r>
            <a:r>
              <a:rPr lang="fr-FR" err="1"/>
              <a:t>used</a:t>
            </a:r>
            <a:r>
              <a:rPr lang="fr-FR"/>
              <a:t> to </a:t>
            </a:r>
            <a:r>
              <a:rPr lang="fr-FR" err="1"/>
              <a:t>determine</a:t>
            </a:r>
            <a:r>
              <a:rPr lang="fr-FR"/>
              <a:t> the </a:t>
            </a:r>
            <a:r>
              <a:rPr lang="fr-FR" err="1"/>
              <a:t>preferred</a:t>
            </a:r>
            <a:r>
              <a:rPr lang="fr-FR"/>
              <a:t> </a:t>
            </a:r>
            <a:r>
              <a:rPr lang="fr-FR" err="1"/>
              <a:t>form</a:t>
            </a:r>
            <a:r>
              <a:rPr lang="fr-FR"/>
              <a:t> of a place </a:t>
            </a:r>
            <a:r>
              <a:rPr lang="fr-FR" err="1"/>
              <a:t>name</a:t>
            </a:r>
            <a:r>
              <a:rPr lang="fr-FR"/>
              <a:t>.</a:t>
            </a:r>
          </a:p>
          <a:p>
            <a:pPr marL="0" indent="0"/>
            <a:endParaRPr lang="fr-FR"/>
          </a:p>
        </p:txBody>
      </p:sp>
      <p:sp>
        <p:nvSpPr>
          <p:cNvPr id="397" name="Shape 3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485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March 4, 2020: updated screenshot</a:t>
            </a:r>
            <a:endParaRPr lang="fr-FR"/>
          </a:p>
          <a:p>
            <a:endParaRPr lang="en-US"/>
          </a:p>
          <a:p>
            <a:r>
              <a:rPr lang="en-US"/>
              <a:t>The Canadian Geographical Names Data Base is searchable at: </a:t>
            </a:r>
            <a:r>
              <a:rPr lang="en-US">
                <a:hlinkClick r:id="rId3"/>
              </a:rPr>
              <a:t>http://www.nrcan.gc.ca/earth-sciences/geography/place-names/search/9170</a:t>
            </a:r>
            <a:endParaRPr lang="en-US"/>
          </a:p>
          <a:p>
            <a:pPr>
              <a:spcBef>
                <a:spcPct val="0"/>
              </a:spcBef>
            </a:pPr>
            <a:endParaRPr lang="en-US"/>
          </a:p>
        </p:txBody>
      </p:sp>
      <p:sp>
        <p:nvSpPr>
          <p:cNvPr id="429" name="Shape 4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November 25, 2015</a:t>
            </a:r>
          </a:p>
          <a:p>
            <a:endParaRPr lang="en-US"/>
          </a:p>
          <a:p>
            <a:r>
              <a:rPr lang="en-US"/>
              <a:t>This slide shows a search by geographical name for the name “Iqaluit.”</a:t>
            </a:r>
          </a:p>
        </p:txBody>
      </p:sp>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March 4, 2020: updated screenshot and notes</a:t>
            </a:r>
            <a:endParaRPr lang="fr-FR"/>
          </a:p>
          <a:p>
            <a:endParaRPr lang="en-US"/>
          </a:p>
          <a:p>
            <a:r>
              <a:rPr lang="en-US"/>
              <a:t>Results of searching the Canadian Geographical Names Data Base for a place in Nunavut.  This record shows a different script form.  These are treated as variant names in RDA (16.2.3.7).  This particular script (Canadian Aboriginal syllabics) is not currently permitted in LC/NACO authority records.  The only scripts currently allowed in NARs are those that represent the MARC-8 repertoire of UTF-8: Arabic, Chinese, Cyrillic, Greek, Hebrew, Japanese, and Korean.  If the script form found here transliterates to a form that is different from the preferred name, it can be included as a variant access point.</a:t>
            </a:r>
          </a:p>
          <a:p>
            <a:pPr>
              <a:spcBef>
                <a:spcPct val="0"/>
              </a:spcBef>
            </a:pPr>
            <a:endParaRPr lang="en-US"/>
          </a:p>
        </p:txBody>
      </p:sp>
      <p:sp>
        <p:nvSpPr>
          <p:cNvPr id="447" name="Shape 4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Cette diapositive montre l’écran de recherche dans le Répertoire des municipalités du Québec., avec une recherche du mot Rimouski.</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614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Résultat de la recherche pour la ville de Rimouski.</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8348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Geographic Names Information System (GNIS): http://geonames.usgs.gov/pls/gnispublic/</a:t>
            </a:r>
          </a:p>
          <a:p>
            <a:pPr eaLnBrk="1" hangingPunct="1">
              <a:spcBef>
                <a:spcPct val="0"/>
              </a:spcBef>
            </a:pPr>
            <a:endParaRPr lang="en-US"/>
          </a:p>
          <a:p>
            <a:pPr eaLnBrk="1" hangingPunct="1">
              <a:spcBef>
                <a:spcPct val="0"/>
              </a:spcBef>
            </a:pPr>
            <a:r>
              <a:rPr lang="en-US"/>
              <a:t>Base the preferred name for places in the United States on the form found in GNIS.</a:t>
            </a:r>
          </a:p>
          <a:p>
            <a:pPr marL="0" lvl="0" indent="0">
              <a:spcBef>
                <a:spcPts val="0"/>
              </a:spcBef>
              <a:spcAft>
                <a:spcPts val="0"/>
              </a:spcAft>
              <a:buNone/>
            </a:pPr>
            <a:endParaRPr/>
          </a:p>
        </p:txBody>
      </p:sp>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endParaRPr lang="en-US"/>
          </a:p>
          <a:p>
            <a:pPr eaLnBrk="1" hangingPunct="1">
              <a:spcBef>
                <a:spcPct val="0"/>
              </a:spcBef>
            </a:pPr>
            <a:r>
              <a:rPr lang="en-US"/>
              <a:t>GNIS record for a populated place in Montana.  The record shows the authorized name (Moose Town) and several variant names (Moose, Moose Creek, and </a:t>
            </a:r>
            <a:r>
              <a:rPr lang="en-US" err="1"/>
              <a:t>Moosetown</a:t>
            </a:r>
            <a:r>
              <a:rPr lang="en-US"/>
              <a:t>).</a:t>
            </a:r>
          </a:p>
          <a:p>
            <a:pPr eaLnBrk="1" hangingPunct="1">
              <a:spcBef>
                <a:spcPct val="0"/>
              </a:spcBef>
            </a:pPr>
            <a:endParaRPr lang="en-US"/>
          </a:p>
          <a:p>
            <a:pPr eaLnBrk="1" hangingPunct="1">
              <a:spcBef>
                <a:spcPct val="0"/>
              </a:spcBef>
            </a:pPr>
            <a:r>
              <a:rPr lang="en-US" i="1"/>
              <a:t>If time permits and Internet access is available, have the trainees try searching a place in GNIS, to get some hands-on experience with the database.  Or if access is available on the trainer’s computer, demonstrate a search.</a:t>
            </a:r>
          </a:p>
          <a:p>
            <a:pPr eaLnBrk="1" hangingPunct="1">
              <a:spcBef>
                <a:spcPct val="0"/>
              </a:spcBef>
            </a:pPr>
            <a:endParaRPr lang="en-US"/>
          </a:p>
        </p:txBody>
      </p:sp>
      <p:sp>
        <p:nvSpPr>
          <p:cNvPr id="81923" name="Slide Number Placeholder 3"/>
          <p:cNvSpPr>
            <a:spLocks noGrp="1"/>
          </p:cNvSpPr>
          <p:nvPr>
            <p:ph type="sldNum" sz="quarter" idx="5"/>
          </p:nvPr>
        </p:nvSpPr>
        <p:spPr>
          <a:noFill/>
        </p:spPr>
        <p:txBody>
          <a:bodyPr/>
          <a:lstStyle/>
          <a:p>
            <a:pPr defTabSz="922338"/>
            <a:fld id="{9C81B8F9-D671-46CE-A21D-E5C033E227BB}" type="slidenum">
              <a:rPr lang="en-US" smtClean="0"/>
              <a:pPr defTabSz="922338"/>
              <a:t>38</a:t>
            </a:fld>
            <a:endParaRPr lang="en-US"/>
          </a:p>
        </p:txBody>
      </p:sp>
    </p:spTree>
    <p:extLst>
      <p:ext uri="{BB962C8B-B14F-4D97-AF65-F5344CB8AC3E}">
        <p14:creationId xmlns:p14="http://schemas.microsoft.com/office/powerpoint/2010/main" val="29324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sz="1800"/>
              <a:t>May 1, 2013</a:t>
            </a:r>
          </a:p>
          <a:p>
            <a:pPr eaLnBrk="1" hangingPunct="1">
              <a:spcBef>
                <a:spcPct val="0"/>
              </a:spcBef>
            </a:pPr>
            <a:r>
              <a:rPr lang="en-US" sz="1200"/>
              <a:t>16.2.2.6</a:t>
            </a:r>
          </a:p>
          <a:p>
            <a:pPr eaLnBrk="1" hangingPunct="1">
              <a:spcBef>
                <a:spcPct val="0"/>
              </a:spcBef>
            </a:pPr>
            <a:endParaRPr lang="en-US" sz="1200"/>
          </a:p>
          <a:p>
            <a:pPr eaLnBrk="1" hangingPunct="1">
              <a:spcBef>
                <a:spcPct val="0"/>
              </a:spcBef>
            </a:pPr>
            <a:r>
              <a:rPr lang="en-US" sz="1200"/>
              <a:t>Choose as the preferred name for a place a form in the language preferred by the agency preparing the data if there is one in general use. Determine this from gazetteers and other reference sources published in the language preferred by the agency.   [For the NACO Program, the language preferred is English (LC-PCC PS 16.2.2.6).]</a:t>
            </a:r>
          </a:p>
          <a:p>
            <a:pPr eaLnBrk="1" hangingPunct="1">
              <a:spcBef>
                <a:spcPct val="0"/>
              </a:spcBef>
            </a:pPr>
            <a:r>
              <a:rPr lang="en-US" sz="1200"/>
              <a:t>	Austria </a:t>
            </a:r>
            <a:r>
              <a:rPr lang="en-US" sz="1200" i="1"/>
              <a:t>not</a:t>
            </a:r>
            <a:r>
              <a:rPr lang="en-US" sz="1200"/>
              <a:t> </a:t>
            </a:r>
            <a:r>
              <a:rPr lang="en-US" sz="1200" err="1"/>
              <a:t>Österreich</a:t>
            </a:r>
            <a:endParaRPr lang="en-US" sz="1200"/>
          </a:p>
          <a:p>
            <a:pPr eaLnBrk="1" hangingPunct="1">
              <a:spcBef>
                <a:spcPct val="0"/>
              </a:spcBef>
            </a:pPr>
            <a:r>
              <a:rPr lang="en-US" sz="1200"/>
              <a:t>	Copenhagen </a:t>
            </a:r>
            <a:r>
              <a:rPr lang="en-US" sz="1200" i="1"/>
              <a:t>not </a:t>
            </a:r>
            <a:r>
              <a:rPr lang="en-US" sz="1200" err="1"/>
              <a:t>København</a:t>
            </a:r>
            <a:endParaRPr lang="en-US" sz="1200"/>
          </a:p>
          <a:p>
            <a:pPr eaLnBrk="1" hangingPunct="1">
              <a:spcBef>
                <a:spcPct val="0"/>
              </a:spcBef>
            </a:pPr>
            <a:endParaRPr lang="en-US" sz="1200"/>
          </a:p>
          <a:p>
            <a:pPr eaLnBrk="1" hangingPunct="1">
              <a:spcBef>
                <a:spcPct val="0"/>
              </a:spcBef>
            </a:pPr>
            <a:r>
              <a:rPr lang="en-US" sz="1200"/>
              <a:t>If the form of name for a place in the language preferred by the agency is the name of the government that has jurisdiction over the place, choose that form.</a:t>
            </a:r>
          </a:p>
          <a:p>
            <a:pPr eaLnBrk="1" hangingPunct="1">
              <a:spcBef>
                <a:spcPct val="0"/>
              </a:spcBef>
            </a:pPr>
            <a:r>
              <a:rPr lang="en-US" sz="1200"/>
              <a:t>	Soviet Union </a:t>
            </a:r>
            <a:r>
              <a:rPr lang="en-US" sz="1200" i="1"/>
              <a:t>not</a:t>
            </a:r>
            <a:r>
              <a:rPr lang="en-US" sz="1200"/>
              <a:t> </a:t>
            </a:r>
            <a:r>
              <a:rPr lang="en-US" sz="1200" err="1"/>
              <a:t>Sovetskiĭ</a:t>
            </a:r>
            <a:r>
              <a:rPr lang="en-US" sz="1200"/>
              <a:t> </a:t>
            </a:r>
            <a:r>
              <a:rPr lang="en-US" sz="1200" err="1"/>
              <a:t>Soi͡uz</a:t>
            </a:r>
            <a:r>
              <a:rPr lang="en-US" sz="1200"/>
              <a:t> </a:t>
            </a:r>
            <a:r>
              <a:rPr lang="en-US" sz="1200" i="1"/>
              <a:t>not</a:t>
            </a:r>
            <a:r>
              <a:rPr lang="en-US" sz="1200"/>
              <a:t> Russia</a:t>
            </a:r>
          </a:p>
          <a:p>
            <a:pPr eaLnBrk="1" hangingPunct="1">
              <a:spcBef>
                <a:spcPct val="0"/>
              </a:spcBef>
            </a:pPr>
            <a:endParaRPr lang="en-US" sz="1200"/>
          </a:p>
          <a:p>
            <a:pPr eaLnBrk="1" hangingPunct="1">
              <a:spcBef>
                <a:spcPct val="0"/>
              </a:spcBef>
            </a:pPr>
            <a:r>
              <a:rPr lang="en-US" sz="1200"/>
              <a:t>If there is no form in the language preferred by the agency in general use, choose the form in the official language of the jurisdiction in which the place is located.</a:t>
            </a:r>
          </a:p>
          <a:p>
            <a:pPr eaLnBrk="1" hangingPunct="1">
              <a:spcBef>
                <a:spcPct val="0"/>
              </a:spcBef>
            </a:pPr>
            <a:r>
              <a:rPr lang="en-US" sz="1200"/>
              <a:t>	Buenos Aires</a:t>
            </a:r>
          </a:p>
          <a:p>
            <a:pPr eaLnBrk="1" hangingPunct="1">
              <a:spcBef>
                <a:spcPct val="0"/>
              </a:spcBef>
            </a:pPr>
            <a:r>
              <a:rPr lang="en-US" sz="1200"/>
              <a:t>	Horlivka</a:t>
            </a:r>
          </a:p>
          <a:p>
            <a:pPr eaLnBrk="1" hangingPunct="1">
              <a:spcBef>
                <a:spcPct val="0"/>
              </a:spcBef>
            </a:pPr>
            <a:r>
              <a:rPr lang="en-US" sz="1200"/>
              <a:t>	Tallinn</a:t>
            </a:r>
          </a:p>
          <a:p>
            <a:pPr eaLnBrk="1" hangingPunct="1">
              <a:spcBef>
                <a:spcPct val="0"/>
              </a:spcBef>
            </a:pPr>
            <a:r>
              <a:rPr lang="en-US" sz="1200"/>
              <a:t>	Livorno </a:t>
            </a:r>
            <a:r>
              <a:rPr lang="en-US" sz="1200" i="1"/>
              <a:t>not</a:t>
            </a:r>
            <a:r>
              <a:rPr lang="en-US" sz="1200"/>
              <a:t> Leghorn (</a:t>
            </a:r>
            <a:r>
              <a:rPr lang="en-US" sz="1200" i="1"/>
              <a:t>English form no longer in general use</a:t>
            </a:r>
            <a:r>
              <a:rPr lang="en-US" sz="1200"/>
              <a:t>)</a:t>
            </a:r>
          </a:p>
          <a:p>
            <a:pPr eaLnBrk="1" hangingPunct="1">
              <a:spcBef>
                <a:spcPct val="0"/>
              </a:spcBef>
            </a:pPr>
            <a:endParaRPr lang="en-US" sz="1200"/>
          </a:p>
          <a:p>
            <a:pPr eaLnBrk="1" hangingPunct="1">
              <a:spcBef>
                <a:spcPct val="0"/>
              </a:spcBef>
            </a:pPr>
            <a:r>
              <a:rPr lang="en-US" sz="1200"/>
              <a:t>If the jurisdiction has more than one official language, choose the form most commonly found in sources in the language preferred by the agency.</a:t>
            </a:r>
          </a:p>
          <a:p>
            <a:pPr eaLnBrk="1" hangingPunct="1">
              <a:spcBef>
                <a:spcPct val="0"/>
              </a:spcBef>
            </a:pPr>
            <a:r>
              <a:rPr lang="en-US" sz="1200"/>
              <a:t>	</a:t>
            </a:r>
            <a:r>
              <a:rPr lang="fi-FI" sz="1200"/>
              <a:t>Louvain </a:t>
            </a:r>
            <a:r>
              <a:rPr lang="fi-FI" sz="1200" i="1"/>
              <a:t>not</a:t>
            </a:r>
            <a:r>
              <a:rPr lang="fi-FI" sz="1200"/>
              <a:t> Leuven</a:t>
            </a:r>
          </a:p>
          <a:p>
            <a:pPr eaLnBrk="1" hangingPunct="1">
              <a:spcBef>
                <a:spcPct val="0"/>
              </a:spcBef>
            </a:pPr>
            <a:r>
              <a:rPr lang="fi-FI" sz="1200"/>
              <a:t>	Helsinki </a:t>
            </a:r>
            <a:r>
              <a:rPr lang="fi-FI" sz="1200" i="1"/>
              <a:t>not</a:t>
            </a:r>
            <a:r>
              <a:rPr lang="fi-FI" sz="1200"/>
              <a:t> Helsingfors</a:t>
            </a:r>
          </a:p>
          <a:p>
            <a:pPr eaLnBrk="1" hangingPunct="1">
              <a:spcBef>
                <a:spcPct val="0"/>
              </a:spcBef>
            </a:pPr>
            <a:endParaRPr lang="fi-FI" sz="1200"/>
          </a:p>
          <a:p>
            <a:pPr eaLnBrk="1" hangingPunct="1">
              <a:spcBef>
                <a:spcPct val="0"/>
              </a:spcBef>
            </a:pPr>
            <a:r>
              <a:rPr lang="fi-FI" sz="1200"/>
              <a:t>LC-PCC for 16.2.2.6  </a:t>
            </a:r>
            <a:r>
              <a:rPr lang="en-US" sz="1200"/>
              <a:t>Choose a form of name in English if one is in general use, determining this from reference sources in English.</a:t>
            </a:r>
          </a:p>
          <a:p>
            <a:pPr marL="0" lvl="0" indent="0">
              <a:spcBef>
                <a:spcPts val="0"/>
              </a:spcBef>
              <a:spcAft>
                <a:spcPts val="0"/>
              </a:spcAft>
              <a:buNone/>
            </a:pPr>
            <a:endParaRPr/>
          </a:p>
        </p:txBody>
      </p:sp>
      <p:sp>
        <p:nvSpPr>
          <p:cNvPr id="472" name="Shape 4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19.2.1.1.1 lists the cases in which corporate bodies (including governments and governmental bodies) are considered to be creators.  19.2.1.1.2 details when government and religious officials are considered to be creators.  The names of places are used to represent a government as a corporate body, and form the first part of the authorized access points for government bodies recorded subordinately, including some government agencies, legislative bodies, courts, armed forces, and government officials (heads of state, heads of government, or ruling executive bodies), embassies, consulates, etc., and delegations to international or intergovernmental bodies.</a:t>
            </a:r>
          </a:p>
          <a:p>
            <a:pPr marL="0" lvl="0" indent="0">
              <a:spcBef>
                <a:spcPts val="0"/>
              </a:spcBef>
              <a:spcAft>
                <a:spcPts val="0"/>
              </a:spcAft>
              <a:buNone/>
            </a:pPr>
            <a:endParaRPr/>
          </a:p>
        </p:txBody>
      </p:sp>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latin typeface="Arial Unicode MS" pitchFamily="34" charset="-128"/>
                <a:ea typeface="Arial Unicode MS" pitchFamily="34" charset="-128"/>
                <a:cs typeface="Arial Unicode MS" pitchFamily="34" charset="-128"/>
              </a:rPr>
              <a:t>Third bullet: BGN doesn’t always follow ALA-LC romanization practices.  Slavic place names in Cyrillic script are a very common example of this:</a:t>
            </a:r>
          </a:p>
          <a:p>
            <a:pPr eaLnBrk="1" hangingPunct="1">
              <a:spcBef>
                <a:spcPct val="0"/>
              </a:spcBef>
            </a:pPr>
            <a:endParaRPr lang="en-US">
              <a:latin typeface="Arial Unicode MS" pitchFamily="34" charset="-128"/>
              <a:ea typeface="Arial Unicode MS" pitchFamily="34" charset="-128"/>
              <a:cs typeface="Arial Unicode MS" pitchFamily="34" charset="-128"/>
            </a:endParaRPr>
          </a:p>
          <a:p>
            <a:pPr eaLnBrk="1" hangingPunct="1">
              <a:spcBef>
                <a:spcPct val="0"/>
              </a:spcBef>
            </a:pPr>
            <a:r>
              <a:rPr lang="en-US" err="1">
                <a:latin typeface="Arial Unicode MS" pitchFamily="34" charset="-128"/>
                <a:ea typeface="Arial Unicode MS" pitchFamily="34" charset="-128"/>
                <a:cs typeface="Arial Unicode MS" pitchFamily="34" charset="-128"/>
              </a:rPr>
              <a:t>Kamchatskaya</a:t>
            </a:r>
            <a:r>
              <a:rPr lang="en-US">
                <a:latin typeface="Arial Unicode MS" pitchFamily="34" charset="-128"/>
                <a:ea typeface="Arial Unicode MS" pitchFamily="34" charset="-128"/>
                <a:cs typeface="Arial Unicode MS" pitchFamily="34" charset="-128"/>
              </a:rPr>
              <a:t> Oblastʹ (Approved)</a:t>
            </a:r>
          </a:p>
          <a:p>
            <a:pPr eaLnBrk="1" hangingPunct="1">
              <a:spcBef>
                <a:spcPct val="0"/>
              </a:spcBef>
            </a:pPr>
            <a:r>
              <a:rPr lang="az-Cyrl-AZ">
                <a:latin typeface="Arial Unicode MS" pitchFamily="34" charset="-128"/>
                <a:ea typeface="Arial Unicode MS" pitchFamily="34" charset="-128"/>
                <a:cs typeface="Arial Unicode MS" pitchFamily="34" charset="-128"/>
              </a:rPr>
              <a:t>Камчатская Область  (</a:t>
            </a:r>
            <a:r>
              <a:rPr lang="en-US">
                <a:latin typeface="Arial Unicode MS" pitchFamily="34" charset="-128"/>
                <a:ea typeface="Arial Unicode MS" pitchFamily="34" charset="-128"/>
                <a:cs typeface="Arial Unicode MS" pitchFamily="34" charset="-128"/>
              </a:rPr>
              <a:t>Non-Roman Script) </a:t>
            </a:r>
          </a:p>
          <a:p>
            <a:pPr eaLnBrk="1" hangingPunct="1">
              <a:spcBef>
                <a:spcPct val="0"/>
              </a:spcBef>
            </a:pPr>
            <a:endParaRPr lang="en-US">
              <a:latin typeface="Arial Unicode MS" pitchFamily="34" charset="-128"/>
              <a:ea typeface="Arial Unicode MS" pitchFamily="34" charset="-128"/>
              <a:cs typeface="Arial Unicode MS" pitchFamily="34" charset="-128"/>
            </a:endParaRPr>
          </a:p>
          <a:p>
            <a:pPr eaLnBrk="1" hangingPunct="1">
              <a:spcBef>
                <a:spcPct val="0"/>
              </a:spcBef>
            </a:pPr>
            <a:r>
              <a:rPr lang="en-US">
                <a:latin typeface="Arial Unicode MS" pitchFamily="34" charset="-128"/>
                <a:ea typeface="Arial Unicode MS" pitchFamily="34" charset="-128"/>
                <a:cs typeface="Arial Unicode MS" pitchFamily="34" charset="-128"/>
              </a:rPr>
              <a:t>The ALA-LC romanization of the </a:t>
            </a:r>
            <a:r>
              <a:rPr lang="en-US" err="1">
                <a:latin typeface="Arial Unicode MS" pitchFamily="34" charset="-128"/>
                <a:ea typeface="Arial Unicode MS" pitchFamily="34" charset="-128"/>
                <a:cs typeface="Arial Unicode MS" pitchFamily="34" charset="-128"/>
              </a:rPr>
              <a:t>Cyrllic</a:t>
            </a:r>
            <a:r>
              <a:rPr lang="en-US">
                <a:latin typeface="Arial Unicode MS" pitchFamily="34" charset="-128"/>
                <a:ea typeface="Arial Unicode MS" pitchFamily="34" charset="-128"/>
                <a:cs typeface="Arial Unicode MS" pitchFamily="34" charset="-128"/>
              </a:rPr>
              <a:t> script is different from the BGN-approved form above: </a:t>
            </a:r>
            <a:r>
              <a:rPr lang="en-US" err="1">
                <a:latin typeface="Arial Unicode MS" pitchFamily="34" charset="-128"/>
                <a:ea typeface="Arial Unicode MS" pitchFamily="34" charset="-128"/>
                <a:cs typeface="Arial Unicode MS" pitchFamily="34" charset="-128"/>
              </a:rPr>
              <a:t>Kamchatskai︠a</a:t>
            </a:r>
            <a:r>
              <a:rPr lang="en-US">
                <a:latin typeface="Arial Unicode MS" pitchFamily="34" charset="-128"/>
                <a:ea typeface="Arial Unicode MS" pitchFamily="34" charset="-128"/>
                <a:cs typeface="Arial Unicode MS" pitchFamily="34" charset="-128"/>
              </a:rPr>
              <a:t>︡ Oblastʹ </a:t>
            </a:r>
          </a:p>
          <a:p>
            <a:pPr eaLnBrk="1" hangingPunct="1">
              <a:spcBef>
                <a:spcPct val="0"/>
              </a:spcBef>
            </a:pPr>
            <a:endParaRPr lang="en-US">
              <a:latin typeface="Arial Unicode MS" pitchFamily="34" charset="-128"/>
              <a:ea typeface="Arial Unicode MS" pitchFamily="34" charset="-128"/>
              <a:cs typeface="Arial Unicode MS" pitchFamily="34" charset="-128"/>
            </a:endParaRPr>
          </a:p>
          <a:p>
            <a:pPr eaLnBrk="1" hangingPunct="1">
              <a:spcBef>
                <a:spcPct val="0"/>
              </a:spcBef>
            </a:pPr>
            <a:r>
              <a:rPr lang="en-US">
                <a:latin typeface="Arial Unicode MS" pitchFamily="34" charset="-128"/>
                <a:ea typeface="Arial Unicode MS" pitchFamily="34" charset="-128"/>
                <a:cs typeface="Arial Unicode MS" pitchFamily="34" charset="-128"/>
              </a:rPr>
              <a:t>151  </a:t>
            </a:r>
            <a:r>
              <a:rPr lang="en-US" err="1">
                <a:latin typeface="Arial Unicode MS" pitchFamily="34" charset="-128"/>
                <a:ea typeface="Arial Unicode MS" pitchFamily="34" charset="-128"/>
                <a:cs typeface="Arial Unicode MS" pitchFamily="34" charset="-128"/>
              </a:rPr>
              <a:t>Kamchatskai︠a</a:t>
            </a:r>
            <a:r>
              <a:rPr lang="en-US">
                <a:latin typeface="Arial Unicode MS" pitchFamily="34" charset="-128"/>
                <a:ea typeface="Arial Unicode MS" pitchFamily="34" charset="-128"/>
                <a:cs typeface="Arial Unicode MS" pitchFamily="34" charset="-128"/>
              </a:rPr>
              <a:t>︡ oblastʹ (Russia)</a:t>
            </a:r>
          </a:p>
          <a:p>
            <a:pPr eaLnBrk="1" hangingPunct="1">
              <a:spcBef>
                <a:spcPct val="0"/>
              </a:spcBef>
            </a:pPr>
            <a:r>
              <a:rPr lang="en-US">
                <a:latin typeface="Arial Unicode MS" pitchFamily="34" charset="-128"/>
                <a:ea typeface="Arial Unicode MS" pitchFamily="34" charset="-128"/>
                <a:cs typeface="Arial Unicode MS" pitchFamily="34" charset="-128"/>
              </a:rPr>
              <a:t>451  </a:t>
            </a:r>
            <a:r>
              <a:rPr lang="en-US" err="1">
                <a:latin typeface="Arial Unicode MS" pitchFamily="34" charset="-128"/>
                <a:ea typeface="Arial Unicode MS" pitchFamily="34" charset="-128"/>
                <a:cs typeface="Arial Unicode MS" pitchFamily="34" charset="-128"/>
              </a:rPr>
              <a:t>Kamchatskaya</a:t>
            </a:r>
            <a:r>
              <a:rPr lang="en-US">
                <a:latin typeface="Arial Unicode MS" pitchFamily="34" charset="-128"/>
                <a:ea typeface="Arial Unicode MS" pitchFamily="34" charset="-128"/>
                <a:cs typeface="Arial Unicode MS" pitchFamily="34" charset="-128"/>
              </a:rPr>
              <a:t> oblastʹ (Russia)</a:t>
            </a:r>
          </a:p>
          <a:p>
            <a:pPr eaLnBrk="1" hangingPunct="1">
              <a:spcBef>
                <a:spcPct val="0"/>
              </a:spcBef>
            </a:pPr>
            <a:r>
              <a:rPr lang="en-US">
                <a:latin typeface="Arial Unicode MS" pitchFamily="34" charset="-128"/>
                <a:ea typeface="Arial Unicode MS" pitchFamily="34" charset="-128"/>
                <a:cs typeface="Arial Unicode MS" pitchFamily="34" charset="-128"/>
              </a:rPr>
              <a:t>451  </a:t>
            </a:r>
            <a:r>
              <a:rPr lang="az-Cyrl-AZ">
                <a:latin typeface="Arial Unicode MS" pitchFamily="34" charset="-128"/>
                <a:ea typeface="Arial Unicode MS" pitchFamily="34" charset="-128"/>
                <a:cs typeface="Arial Unicode MS" pitchFamily="34" charset="-128"/>
              </a:rPr>
              <a:t>Камчатская область </a:t>
            </a:r>
            <a:r>
              <a:rPr lang="en-US">
                <a:latin typeface="Arial Unicode MS" pitchFamily="34" charset="-128"/>
                <a:ea typeface="Arial Unicode MS" pitchFamily="34" charset="-128"/>
                <a:cs typeface="Arial Unicode MS" pitchFamily="34" charset="-128"/>
              </a:rPr>
              <a:t>(Russia)</a:t>
            </a:r>
          </a:p>
          <a:p>
            <a:pPr eaLnBrk="1" hangingPunct="1">
              <a:spcBef>
                <a:spcPct val="0"/>
              </a:spcBef>
            </a:pPr>
            <a:endParaRPr lang="en-US"/>
          </a:p>
          <a:p>
            <a:pPr marL="0" lvl="0" indent="0">
              <a:spcBef>
                <a:spcPts val="0"/>
              </a:spcBef>
              <a:spcAft>
                <a:spcPts val="0"/>
              </a:spcAft>
              <a:buNone/>
            </a:pPr>
            <a:endParaRPr/>
          </a:p>
        </p:txBody>
      </p:sp>
      <p:sp>
        <p:nvSpPr>
          <p:cNvPr id="483" name="Shape 4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a:t>
            </a:r>
            <a:r>
              <a:rPr lang="en-US" baseline="0"/>
              <a:t> updated RDA instruction number.</a:t>
            </a:r>
          </a:p>
          <a:p>
            <a:pPr eaLnBrk="1" hangingPunct="1">
              <a:spcBef>
                <a:spcPct val="0"/>
              </a:spcBef>
            </a:pPr>
            <a:endParaRPr lang="en-US" baseline="0"/>
          </a:p>
          <a:p>
            <a:pPr eaLnBrk="1" hangingPunct="1">
              <a:spcBef>
                <a:spcPct val="0"/>
              </a:spcBef>
            </a:pPr>
            <a:r>
              <a:rPr lang="en-US" baseline="0"/>
              <a:t>Note to Instructor: RDA 16.2.2.8 is discussed in detail on upcoming slides.</a:t>
            </a:r>
            <a:endParaRPr lang="en-US"/>
          </a:p>
          <a:p>
            <a:pPr eaLnBrk="1" hangingPunct="1">
              <a:spcBef>
                <a:spcPct val="0"/>
              </a:spcBef>
            </a:pPr>
            <a:r>
              <a:rPr lang="en-US" b="1"/>
              <a:t>16.2.2.8  Terms Indicating Type of Jurisdiction</a:t>
            </a:r>
          </a:p>
          <a:p>
            <a:pPr eaLnBrk="1" hangingPunct="1">
              <a:spcBef>
                <a:spcPct val="0"/>
              </a:spcBef>
            </a:pPr>
            <a:r>
              <a:rPr lang="en-US"/>
              <a:t>If the first part of a place name is a term indicating a type of jurisdiction and the place is commonly listed under another part of its name in lists published in the language of the country in which it is located, omit the term indicating the type of jurisdiction.</a:t>
            </a:r>
          </a:p>
          <a:p>
            <a:pPr eaLnBrk="1" hangingPunct="1">
              <a:spcBef>
                <a:spcPct val="0"/>
              </a:spcBef>
            </a:pPr>
            <a:endParaRPr lang="en-US"/>
          </a:p>
          <a:p>
            <a:pPr eaLnBrk="1" hangingPunct="1">
              <a:spcBef>
                <a:spcPct val="0"/>
              </a:spcBef>
            </a:pPr>
            <a:r>
              <a:rPr lang="en-US"/>
              <a:t>	Kerry (Ireland)</a:t>
            </a:r>
          </a:p>
          <a:p>
            <a:pPr eaLnBrk="1" hangingPunct="1">
              <a:spcBef>
                <a:spcPct val="0"/>
              </a:spcBef>
            </a:pPr>
            <a:r>
              <a:rPr lang="en-US"/>
              <a:t>	</a:t>
            </a:r>
            <a:r>
              <a:rPr lang="en-US" i="1"/>
              <a:t>not</a:t>
            </a:r>
            <a:r>
              <a:rPr lang="en-US"/>
              <a:t>  County Kerry (Ireland)</a:t>
            </a:r>
          </a:p>
          <a:p>
            <a:pPr eaLnBrk="1" hangingPunct="1">
              <a:spcBef>
                <a:spcPct val="0"/>
              </a:spcBef>
            </a:pPr>
            <a:endParaRPr lang="en-US"/>
          </a:p>
          <a:p>
            <a:pPr eaLnBrk="1" hangingPunct="1">
              <a:spcBef>
                <a:spcPct val="0"/>
              </a:spcBef>
            </a:pPr>
            <a:r>
              <a:rPr lang="en-US"/>
              <a:t>	</a:t>
            </a:r>
            <a:r>
              <a:rPr lang="en-US" err="1"/>
              <a:t>Ostholstein</a:t>
            </a:r>
            <a:r>
              <a:rPr lang="en-US"/>
              <a:t> (Germany) </a:t>
            </a:r>
          </a:p>
          <a:p>
            <a:pPr eaLnBrk="1" hangingPunct="1">
              <a:spcBef>
                <a:spcPct val="0"/>
              </a:spcBef>
            </a:pPr>
            <a:r>
              <a:rPr lang="en-US" i="1"/>
              <a:t>	not</a:t>
            </a:r>
            <a:r>
              <a:rPr lang="en-US"/>
              <a:t>  Kreis </a:t>
            </a:r>
            <a:r>
              <a:rPr lang="en-US" err="1"/>
              <a:t>Ostholstein</a:t>
            </a:r>
            <a:r>
              <a:rPr lang="en-US"/>
              <a:t> (Germany)</a:t>
            </a:r>
          </a:p>
          <a:p>
            <a:pPr eaLnBrk="1" hangingPunct="1">
              <a:spcBef>
                <a:spcPct val="0"/>
              </a:spcBef>
            </a:pPr>
            <a:endParaRPr lang="en-US"/>
          </a:p>
          <a:p>
            <a:pPr eaLnBrk="1" hangingPunct="1">
              <a:spcBef>
                <a:spcPct val="0"/>
              </a:spcBef>
            </a:pPr>
            <a:r>
              <a:rPr lang="en-US"/>
              <a:t>In all other cases, include the term indicating the type of jurisdiction.</a:t>
            </a:r>
          </a:p>
          <a:p>
            <a:pPr eaLnBrk="1" hangingPunct="1">
              <a:spcBef>
                <a:spcPct val="0"/>
              </a:spcBef>
            </a:pPr>
            <a:endParaRPr lang="en-US"/>
          </a:p>
          <a:p>
            <a:pPr eaLnBrk="1" hangingPunct="1">
              <a:spcBef>
                <a:spcPct val="0"/>
              </a:spcBef>
            </a:pPr>
            <a:r>
              <a:rPr lang="en-US"/>
              <a:t>	</a:t>
            </a:r>
            <a:r>
              <a:rPr lang="en-US" err="1"/>
              <a:t>Città</a:t>
            </a:r>
            <a:r>
              <a:rPr lang="en-US"/>
              <a:t> di Castello (Italy)</a:t>
            </a:r>
          </a:p>
          <a:p>
            <a:pPr eaLnBrk="1" hangingPunct="1">
              <a:spcBef>
                <a:spcPct val="0"/>
              </a:spcBef>
            </a:pPr>
            <a:r>
              <a:rPr lang="en-US"/>
              <a:t>	Ciudad Juárez (Mexico)</a:t>
            </a:r>
          </a:p>
          <a:p>
            <a:pPr eaLnBrk="1" hangingPunct="1">
              <a:spcBef>
                <a:spcPct val="0"/>
              </a:spcBef>
            </a:pPr>
            <a:r>
              <a:rPr lang="en-US"/>
              <a:t>	District of Columbia</a:t>
            </a:r>
          </a:p>
          <a:p>
            <a:pPr eaLnBrk="1" hangingPunct="1">
              <a:spcBef>
                <a:spcPct val="0"/>
              </a:spcBef>
            </a:pPr>
            <a:r>
              <a:rPr lang="en-US"/>
              <a:t>	Distrito Federal (Brazil)</a:t>
            </a:r>
          </a:p>
          <a:p>
            <a:pPr marL="0" lvl="0" indent="0">
              <a:spcBef>
                <a:spcPts val="0"/>
              </a:spcBef>
              <a:spcAft>
                <a:spcPts val="0"/>
              </a:spcAft>
              <a:buNone/>
            </a:pPr>
            <a:endParaRPr/>
          </a:p>
        </p:txBody>
      </p:sp>
      <p:sp>
        <p:nvSpPr>
          <p:cNvPr id="493" name="Shape 4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a:t>
            </a:r>
            <a:r>
              <a:rPr lang="en-US" baseline="0"/>
              <a:t> 2017: updated to reflect current policy statement.</a:t>
            </a:r>
            <a:endParaRPr lang="en-US"/>
          </a:p>
          <a:p>
            <a:pPr eaLnBrk="1" hangingPunct="1">
              <a:spcBef>
                <a:spcPct val="0"/>
              </a:spcBef>
            </a:pPr>
            <a:r>
              <a:rPr lang="en-US" b="1"/>
              <a:t>RDA 16.2.2.4</a:t>
            </a:r>
            <a:r>
              <a:rPr lang="en-US"/>
              <a:t> provides two alternatives for recording the preferred name of places that begin with articles.  The basic rule says: “When recording the preferred name of a place, include an initial article if present.”  The alternative says “Omit an initial article (see appendix C) unless the name is to be accessed under the article.”  NACO libraries will be doing a little bit of both, by following the LC-PCC PS for 16.2.2.4:</a:t>
            </a:r>
            <a:endParaRPr lang="en-US" b="1"/>
          </a:p>
          <a:p>
            <a:pPr eaLnBrk="1" hangingPunct="1">
              <a:spcBef>
                <a:spcPct val="0"/>
              </a:spcBef>
            </a:pPr>
            <a:endParaRPr lang="en-US" b="1"/>
          </a:p>
          <a:p>
            <a:pPr eaLnBrk="1" hangingPunct="1">
              <a:spcBef>
                <a:spcPct val="0"/>
              </a:spcBef>
            </a:pPr>
            <a:r>
              <a:rPr lang="en-US" b="1"/>
              <a:t>LC-PCC PS for 16.2.2.4  Initial Articles</a:t>
            </a:r>
          </a:p>
          <a:p>
            <a:pPr eaLnBrk="1" hangingPunct="1">
              <a:spcBef>
                <a:spcPct val="0"/>
              </a:spcBef>
            </a:pPr>
            <a:r>
              <a:rPr lang="en-US"/>
              <a:t>Drop initial articles from the beginning of the first element of geographic names in Arabic and other languages employing the Arabic initial article. Similarly, drop Hebrew and Yiddish initial articles. </a:t>
            </a:r>
            <a:r>
              <a:rPr lang="en-CA"/>
              <a:t>Retain the initial article when the name is to be accessed under the initial article, regardless of language (e.g., “Los Angeles”). Retain initial articles for non-English place names in English-speaking countries. Drop all other initial articles (e.g., drop “The” from “The </a:t>
            </a:r>
            <a:r>
              <a:rPr lang="en-CA" err="1"/>
              <a:t>Dalles</a:t>
            </a:r>
            <a:r>
              <a:rPr lang="en-CA"/>
              <a:t>”).</a:t>
            </a:r>
            <a:endParaRPr lang="en-US"/>
          </a:p>
          <a:p>
            <a:pPr eaLnBrk="1" hangingPunct="1">
              <a:spcBef>
                <a:spcPct val="0"/>
              </a:spcBef>
            </a:pPr>
            <a:endParaRPr lang="en-US"/>
          </a:p>
          <a:p>
            <a:pPr eaLnBrk="1" hangingPunct="1">
              <a:spcBef>
                <a:spcPct val="0"/>
              </a:spcBef>
            </a:pPr>
            <a:r>
              <a:rPr lang="en-US" i="1"/>
              <a:t>Note:</a:t>
            </a:r>
            <a:r>
              <a:rPr lang="en-US"/>
              <a:t> 16.2.3.4 instructs that if the initial article was retained in the authorized access point, a variant access point may be made without the initial article.  If the initial article was dropped from the authorized access point, a variant access point with the initial article may be made.</a:t>
            </a:r>
          </a:p>
          <a:p>
            <a:pPr eaLnBrk="1" hangingPunct="1">
              <a:spcBef>
                <a:spcPct val="0"/>
              </a:spcBef>
            </a:pPr>
            <a:endParaRPr lang="en-US"/>
          </a:p>
          <a:p>
            <a:pPr marL="0" lvl="0" indent="0">
              <a:spcBef>
                <a:spcPts val="0"/>
              </a:spcBef>
              <a:spcAft>
                <a:spcPts val="0"/>
              </a:spcAft>
              <a:buNone/>
            </a:pPr>
            <a:endParaRPr/>
          </a:p>
        </p:txBody>
      </p:sp>
      <p:sp>
        <p:nvSpPr>
          <p:cNvPr id="503" name="Shape 5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baseline="0"/>
              <a:t>March 7, 2019: revised note about Canada</a:t>
            </a:r>
            <a:endParaRPr lang="en-US"/>
          </a:p>
          <a:p>
            <a:pPr eaLnBrk="1" hangingPunct="1">
              <a:spcBef>
                <a:spcPct val="0"/>
              </a:spcBef>
            </a:pPr>
            <a:endParaRPr lang="en-US"/>
          </a:p>
          <a:p>
            <a:pPr eaLnBrk="1" hangingPunct="1">
              <a:spcBef>
                <a:spcPct val="0"/>
              </a:spcBef>
            </a:pPr>
            <a:r>
              <a:rPr lang="en-US" sz="1200"/>
              <a:t>LC-PCC PS for 16.2.2.3 gives instructions on places with the word Mount or its abbreviation and Saint or its abbreviation.  </a:t>
            </a:r>
          </a:p>
          <a:p>
            <a:pPr eaLnBrk="1" hangingPunct="1">
              <a:spcBef>
                <a:spcPct val="0"/>
              </a:spcBef>
            </a:pPr>
            <a:endParaRPr lang="en-US" sz="1200"/>
          </a:p>
          <a:p>
            <a:pPr eaLnBrk="1" hangingPunct="1">
              <a:spcBef>
                <a:spcPct val="0"/>
              </a:spcBef>
            </a:pPr>
            <a:r>
              <a:rPr lang="en-US" sz="1200"/>
              <a:t>Always use “Mount” in the preferred name.  If you have a usage with the abbreviated form, record that as a variant name.</a:t>
            </a:r>
          </a:p>
          <a:p>
            <a:pPr eaLnBrk="1" hangingPunct="1">
              <a:spcBef>
                <a:spcPct val="0"/>
              </a:spcBef>
            </a:pPr>
            <a:endParaRPr lang="en-US" sz="1200"/>
          </a:p>
          <a:p>
            <a:pPr eaLnBrk="1" hangingPunct="1">
              <a:spcBef>
                <a:spcPct val="0"/>
              </a:spcBef>
            </a:pPr>
            <a:r>
              <a:rPr lang="en-US" sz="1200"/>
              <a:t>For the U.K. and Ireland, prefer the abbreviation “St.” over the spelled-out form.  Provide a variant access point for the spelled out.</a:t>
            </a:r>
          </a:p>
          <a:p>
            <a:pPr eaLnBrk="1" hangingPunct="1">
              <a:spcBef>
                <a:spcPct val="0"/>
              </a:spcBef>
            </a:pPr>
            <a:endParaRPr lang="en-US" sz="1200"/>
          </a:p>
          <a:p>
            <a:pPr eaLnBrk="1" hangingPunct="1">
              <a:spcBef>
                <a:spcPct val="0"/>
              </a:spcBef>
            </a:pPr>
            <a:r>
              <a:rPr lang="en-US" sz="1200"/>
              <a:t>For Canada, use the approved form found in </a:t>
            </a:r>
            <a:r>
              <a:rPr lang="pt-BR" sz="1200" i="1"/>
              <a:t>Canadian Geographical Names Data Base</a:t>
            </a:r>
            <a:r>
              <a:rPr lang="en-US" sz="1200"/>
              <a:t> (http://www4.rncan.gc.ca/search-place-names/search?lang=en).  Catalogers may also wish to check </a:t>
            </a:r>
            <a:r>
              <a:rPr lang="en-US" sz="1200" i="1" err="1"/>
              <a:t>Canadiana</a:t>
            </a:r>
            <a:r>
              <a:rPr lang="en-US" sz="1200" i="1"/>
              <a:t> Authorities </a:t>
            </a:r>
            <a:r>
              <a:rPr lang="en-US" sz="1200"/>
              <a:t>online or VIAF to see if Library and Archives Canada has established the place and use those resources as additional reference sources. However, according to the LAC website, </a:t>
            </a:r>
            <a:r>
              <a:rPr lang="en-US" sz="1400" b="0" i="0" u="none" strike="noStrike" kern="1200" cap="none">
                <a:solidFill>
                  <a:schemeClr val="tx1"/>
                </a:solidFill>
                <a:effectLst/>
                <a:latin typeface="Calibri"/>
                <a:ea typeface="Calibri"/>
                <a:cs typeface="Calibri"/>
                <a:sym typeface="Calibri"/>
              </a:rPr>
              <a:t>Library and Archives Canada (LAC) will no longer be updating the </a:t>
            </a:r>
            <a:r>
              <a:rPr lang="en-US" sz="1400" b="0" i="0" u="none" strike="noStrike" kern="1200" cap="none" err="1">
                <a:solidFill>
                  <a:schemeClr val="tx1"/>
                </a:solidFill>
                <a:effectLst/>
                <a:latin typeface="Calibri"/>
                <a:ea typeface="Calibri"/>
                <a:cs typeface="Calibri"/>
                <a:sym typeface="Calibri"/>
              </a:rPr>
              <a:t>Canadiana</a:t>
            </a:r>
            <a:r>
              <a:rPr lang="en-US" sz="1400" b="0" i="0" u="none" strike="noStrike" kern="1200" cap="none">
                <a:solidFill>
                  <a:schemeClr val="tx1"/>
                </a:solidFill>
                <a:effectLst/>
                <a:latin typeface="Calibri"/>
                <a:ea typeface="Calibri"/>
                <a:cs typeface="Calibri"/>
                <a:sym typeface="Calibri"/>
              </a:rPr>
              <a:t> database and the</a:t>
            </a:r>
            <a:r>
              <a:rPr lang="en-US" sz="1400" b="0" i="0" u="none" strike="noStrike" kern="1200" cap="none" baseline="0">
                <a:solidFill>
                  <a:schemeClr val="tx1"/>
                </a:solidFill>
                <a:effectLst/>
                <a:latin typeface="Calibri"/>
                <a:ea typeface="Calibri"/>
                <a:cs typeface="Calibri"/>
                <a:sym typeface="Calibri"/>
              </a:rPr>
              <a:t> site will no longer</a:t>
            </a:r>
            <a:r>
              <a:rPr lang="en-US" sz="1400" b="0" i="0" u="none" strike="noStrike" kern="1200" cap="none">
                <a:solidFill>
                  <a:schemeClr val="tx1"/>
                </a:solidFill>
                <a:effectLst/>
                <a:latin typeface="Calibri"/>
                <a:ea typeface="Calibri"/>
                <a:cs typeface="Calibri"/>
                <a:sym typeface="Calibri"/>
              </a:rPr>
              <a:t> be searchable after March 2019. LAC stopped creating new authorities in AMICUS in September 2018 and will resume creating English-language</a:t>
            </a:r>
            <a:r>
              <a:rPr lang="en-US" sz="1400" b="0" i="0" u="none" strike="noStrike" kern="1200" cap="none" baseline="0">
                <a:solidFill>
                  <a:schemeClr val="tx1"/>
                </a:solidFill>
                <a:effectLst/>
                <a:latin typeface="Calibri"/>
                <a:ea typeface="Calibri"/>
                <a:cs typeface="Calibri"/>
                <a:sym typeface="Calibri"/>
              </a:rPr>
              <a:t> authorities in the</a:t>
            </a:r>
            <a:r>
              <a:rPr lang="en-US" sz="1400" b="0" i="0" u="none" strike="noStrike" kern="1200" cap="none">
                <a:solidFill>
                  <a:schemeClr val="tx1"/>
                </a:solidFill>
                <a:effectLst/>
                <a:latin typeface="Calibri"/>
                <a:ea typeface="Calibri"/>
                <a:cs typeface="Calibri"/>
                <a:sym typeface="Calibri"/>
              </a:rPr>
              <a:t> </a:t>
            </a:r>
            <a:r>
              <a:rPr lang="en-US" sz="1400" b="0" i="0" u="sng" strike="noStrike" kern="1200" cap="none">
                <a:solidFill>
                  <a:schemeClr val="tx1"/>
                </a:solidFill>
                <a:effectLst/>
                <a:latin typeface="Calibri"/>
                <a:ea typeface="Calibri"/>
                <a:cs typeface="Calibri"/>
                <a:sym typeface="Calibri"/>
                <a:hlinkClick r:id="rId3" tooltip="External link"/>
              </a:rPr>
              <a:t>Name Authority Cooperative Program</a:t>
            </a:r>
            <a:r>
              <a:rPr lang="en-US" sz="1400" b="0" i="0" u="none" strike="noStrike" kern="1200" cap="none">
                <a:solidFill>
                  <a:schemeClr val="tx1"/>
                </a:solidFill>
                <a:effectLst/>
                <a:latin typeface="Calibri"/>
                <a:ea typeface="Calibri"/>
                <a:cs typeface="Calibri"/>
                <a:sym typeface="Calibri"/>
              </a:rPr>
              <a:t> (NACO) file;</a:t>
            </a:r>
            <a:r>
              <a:rPr lang="en-US" sz="1400" b="0" i="0" u="none" strike="noStrike" kern="1200" cap="none" baseline="0">
                <a:solidFill>
                  <a:schemeClr val="tx1"/>
                </a:solidFill>
                <a:effectLst/>
                <a:latin typeface="Calibri"/>
                <a:ea typeface="Calibri"/>
                <a:cs typeface="Calibri"/>
                <a:sym typeface="Calibri"/>
              </a:rPr>
              <a:t> </a:t>
            </a:r>
            <a:r>
              <a:rPr lang="en-US" sz="1400" b="0" i="0" u="none" strike="noStrike" kern="1200" cap="none">
                <a:solidFill>
                  <a:schemeClr val="tx1"/>
                </a:solidFill>
                <a:effectLst/>
                <a:latin typeface="Calibri"/>
                <a:ea typeface="Calibri"/>
                <a:cs typeface="Calibri"/>
                <a:sym typeface="Calibri"/>
              </a:rPr>
              <a:t>French-language authorities will be created in a separate file.</a:t>
            </a:r>
            <a:r>
              <a:rPr lang="en-US" sz="1200"/>
              <a:t> (</a:t>
            </a:r>
            <a:r>
              <a:rPr lang="en-US" sz="1200" i="1"/>
              <a:t>Note:</a:t>
            </a:r>
            <a:r>
              <a:rPr lang="en-US" sz="1200"/>
              <a:t> AACR2/LCRI practice was to use the form established by LAC and to have LAC verify the form of any newly created corporate body and jurisdiction headings that they had not yet established.  This is no longer the policy. NACO libraries, including Library and Archives Canada, follow</a:t>
            </a:r>
            <a:r>
              <a:rPr lang="en-US" sz="1200" baseline="0"/>
              <a:t> </a:t>
            </a:r>
            <a:r>
              <a:rPr lang="en-US" sz="1200"/>
              <a:t>RDA</a:t>
            </a:r>
            <a:r>
              <a:rPr lang="en-US" sz="1200" baseline="0"/>
              <a:t> and the LC-PCC Policy Statements</a:t>
            </a:r>
            <a:r>
              <a:rPr lang="en-US" sz="1200"/>
              <a:t>)</a:t>
            </a:r>
          </a:p>
          <a:p>
            <a:pPr eaLnBrk="1" hangingPunct="1">
              <a:spcBef>
                <a:spcPct val="0"/>
              </a:spcBef>
            </a:pPr>
            <a:endParaRPr lang="en-US" sz="1200"/>
          </a:p>
          <a:p>
            <a:pPr eaLnBrk="1" hangingPunct="1">
              <a:spcBef>
                <a:spcPct val="0"/>
              </a:spcBef>
            </a:pPr>
            <a:r>
              <a:rPr lang="en-US" sz="1200"/>
              <a:t>For everywhere else, always use the spelled-out form “Saint” in the preferred name.  If there is usage for the abbreviated form, provide a variant access point for it.</a:t>
            </a:r>
          </a:p>
          <a:p>
            <a:pPr eaLnBrk="1" hangingPunct="1">
              <a:spcBef>
                <a:spcPct val="0"/>
              </a:spcBef>
            </a:pPr>
            <a:endParaRPr lang="en-US" sz="1200"/>
          </a:p>
          <a:p>
            <a:pPr eaLnBrk="1" hangingPunct="1">
              <a:spcBef>
                <a:spcPct val="0"/>
              </a:spcBef>
            </a:pPr>
            <a:r>
              <a:rPr lang="en-US" sz="1200"/>
              <a:t>[Sources: City of Mt. Healthy logo: http://www.mthealthy.org/. City of St. Louis banner: http://stlouis-mo.gov/]</a:t>
            </a:r>
            <a:endParaRPr/>
          </a:p>
        </p:txBody>
      </p:sp>
      <p:sp>
        <p:nvSpPr>
          <p:cNvPr id="513" name="Shape 5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Note that when you are recording the name of the larger place, you must apply appendix B.11 and use the abbreviation found there for the place:</a:t>
            </a:r>
          </a:p>
          <a:p>
            <a:pPr eaLnBrk="1" hangingPunct="1">
              <a:spcBef>
                <a:spcPct val="0"/>
              </a:spcBef>
            </a:pPr>
            <a:endParaRPr lang="en-US"/>
          </a:p>
          <a:p>
            <a:pPr eaLnBrk="1" hangingPunct="1">
              <a:spcBef>
                <a:spcPct val="0"/>
              </a:spcBef>
            </a:pPr>
            <a:r>
              <a:rPr lang="en-US"/>
              <a:t>B.11 </a:t>
            </a:r>
          </a:p>
          <a:p>
            <a:pPr eaLnBrk="1" hangingPunct="1">
              <a:spcBef>
                <a:spcPct val="0"/>
              </a:spcBef>
            </a:pPr>
            <a:r>
              <a:rPr lang="en-US"/>
              <a:t>Use the abbreviations in table B.1 for the names of certain countries and of the names of states, provinces, territories, etc., of Australia, Canada, and the United States when the names are recorded: </a:t>
            </a:r>
          </a:p>
          <a:p>
            <a:pPr eaLnBrk="1" hangingPunct="1">
              <a:spcBef>
                <a:spcPct val="0"/>
              </a:spcBef>
            </a:pPr>
            <a:r>
              <a:rPr lang="en-US"/>
              <a:t>a) as part of the name of a place located in that state, province, territory, etc. (see 16.2.2.9) or other jurisdiction (see 16.2.2.11)</a:t>
            </a:r>
          </a:p>
          <a:p>
            <a:pPr eaLnBrk="1" hangingPunct="1">
              <a:spcBef>
                <a:spcPct val="0"/>
              </a:spcBef>
            </a:pPr>
            <a:r>
              <a:rPr lang="en-US"/>
              <a:t>b) as the name or part of the name of a place associated with a person (see 9.8-9.11) family (see 10.5), or corporate body (see 11.3).</a:t>
            </a:r>
          </a:p>
          <a:p>
            <a:pPr eaLnBrk="1" hangingPunct="1">
              <a:spcBef>
                <a:spcPct val="0"/>
              </a:spcBef>
            </a:pPr>
            <a:endParaRPr lang="en-US"/>
          </a:p>
          <a:p>
            <a:pPr eaLnBrk="1" hangingPunct="1">
              <a:spcBef>
                <a:spcPct val="0"/>
              </a:spcBef>
            </a:pPr>
            <a:r>
              <a:rPr lang="en-US"/>
              <a:t>The following four slides cover the detailed instructions (16.2.2.9-16.2.2.12) on when and when not to record the name of a larger jurisdiction associated with a place.</a:t>
            </a:r>
          </a:p>
          <a:p>
            <a:pPr eaLnBrk="1" hangingPunct="1">
              <a:spcBef>
                <a:spcPct val="0"/>
              </a:spcBef>
            </a:pPr>
            <a:endParaRPr lang="en-US"/>
          </a:p>
          <a:p>
            <a:pPr marL="0" lvl="0" indent="0">
              <a:spcBef>
                <a:spcPts val="0"/>
              </a:spcBef>
              <a:spcAft>
                <a:spcPts val="0"/>
              </a:spcAft>
              <a:buNone/>
            </a:pPr>
            <a:endParaRPr/>
          </a:p>
        </p:txBody>
      </p:sp>
      <p:sp>
        <p:nvSpPr>
          <p:cNvPr id="525" name="Shape 5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For states, provinces, territories, etc. in Australia, Canada, and the U.S., for the constituent republics of the former Soviet Union and Yugoslavia, do not record the name of the larger jurisdiction:</a:t>
            </a:r>
          </a:p>
          <a:p>
            <a:pPr eaLnBrk="1" hangingPunct="1">
              <a:spcBef>
                <a:spcPct val="0"/>
              </a:spcBef>
            </a:pPr>
            <a:endParaRPr lang="en-US"/>
          </a:p>
          <a:p>
            <a:pPr eaLnBrk="1" hangingPunct="1">
              <a:spcBef>
                <a:spcPct val="0"/>
              </a:spcBef>
            </a:pPr>
            <a:r>
              <a:rPr lang="en-US"/>
              <a:t>Delaware  </a:t>
            </a:r>
            <a:r>
              <a:rPr lang="en-US" i="1"/>
              <a:t>not</a:t>
            </a:r>
            <a:r>
              <a:rPr lang="en-US"/>
              <a:t>  Delaware (U.S.)</a:t>
            </a:r>
          </a:p>
          <a:p>
            <a:pPr eaLnBrk="1" hangingPunct="1">
              <a:spcBef>
                <a:spcPct val="0"/>
              </a:spcBef>
            </a:pPr>
            <a:r>
              <a:rPr lang="en-US"/>
              <a:t>Yukon  </a:t>
            </a:r>
            <a:r>
              <a:rPr lang="en-US" i="1"/>
              <a:t>not</a:t>
            </a:r>
            <a:r>
              <a:rPr lang="en-US"/>
              <a:t>  Yukon (Canada)</a:t>
            </a:r>
          </a:p>
          <a:p>
            <a:pPr eaLnBrk="1" hangingPunct="1">
              <a:spcBef>
                <a:spcPct val="0"/>
              </a:spcBef>
            </a:pPr>
            <a:r>
              <a:rPr lang="en-US"/>
              <a:t>Queensland</a:t>
            </a:r>
            <a:r>
              <a:rPr lang="en-US" i="1"/>
              <a:t>  not</a:t>
            </a:r>
            <a:r>
              <a:rPr lang="en-US"/>
              <a:t>  Queensland (Australia)</a:t>
            </a:r>
          </a:p>
          <a:p>
            <a:pPr eaLnBrk="1" hangingPunct="1">
              <a:spcBef>
                <a:spcPct val="0"/>
              </a:spcBef>
            </a:pPr>
            <a:r>
              <a:rPr lang="en-US"/>
              <a:t>Ukraine  </a:t>
            </a:r>
            <a:r>
              <a:rPr lang="en-US" i="1"/>
              <a:t>not</a:t>
            </a:r>
            <a:r>
              <a:rPr lang="en-US"/>
              <a:t>  Ukraine (U.S.S.R.)</a:t>
            </a:r>
          </a:p>
          <a:p>
            <a:pPr eaLnBrk="1" hangingPunct="1">
              <a:spcBef>
                <a:spcPct val="0"/>
              </a:spcBef>
            </a:pPr>
            <a:r>
              <a:rPr lang="en-US"/>
              <a:t>Slovenia  </a:t>
            </a:r>
            <a:r>
              <a:rPr lang="en-US" i="1"/>
              <a:t>not </a:t>
            </a:r>
            <a:r>
              <a:rPr lang="en-US"/>
              <a:t>  Slovenia (Yugoslavia)</a:t>
            </a:r>
          </a:p>
          <a:p>
            <a:pPr eaLnBrk="1" hangingPunct="1">
              <a:spcBef>
                <a:spcPct val="0"/>
              </a:spcBef>
            </a:pPr>
            <a:endParaRPr lang="en-US"/>
          </a:p>
          <a:p>
            <a:pPr eaLnBrk="1" hangingPunct="1">
              <a:spcBef>
                <a:spcPct val="0"/>
              </a:spcBef>
            </a:pPr>
            <a:r>
              <a:rPr lang="en-US"/>
              <a:t>This rule also covers overseas territories of the U.S. (there is a reference from 16.2.2.11 to 16.2.2.9.1):</a:t>
            </a:r>
          </a:p>
          <a:p>
            <a:pPr eaLnBrk="1" hangingPunct="1">
              <a:spcBef>
                <a:spcPct val="0"/>
              </a:spcBef>
            </a:pPr>
            <a:endParaRPr lang="en-US"/>
          </a:p>
          <a:p>
            <a:pPr eaLnBrk="1" hangingPunct="1">
              <a:spcBef>
                <a:spcPct val="0"/>
              </a:spcBef>
            </a:pPr>
            <a:r>
              <a:rPr lang="en-US"/>
              <a:t>Puerto Rico  </a:t>
            </a:r>
            <a:r>
              <a:rPr lang="en-US" i="1"/>
              <a:t>not</a:t>
            </a:r>
            <a:r>
              <a:rPr lang="en-US"/>
              <a:t>  Puerto Rico (U.S.)</a:t>
            </a:r>
          </a:p>
          <a:p>
            <a:pPr eaLnBrk="1" hangingPunct="1">
              <a:spcBef>
                <a:spcPct val="0"/>
              </a:spcBef>
            </a:pPr>
            <a:r>
              <a:rPr lang="en-US"/>
              <a:t>Guam  </a:t>
            </a:r>
            <a:r>
              <a:rPr lang="en-US" i="1"/>
              <a:t>not</a:t>
            </a:r>
            <a:r>
              <a:rPr lang="en-US"/>
              <a:t>  Guam (U.S.)</a:t>
            </a:r>
          </a:p>
          <a:p>
            <a:pPr eaLnBrk="1" hangingPunct="1">
              <a:spcBef>
                <a:spcPct val="0"/>
              </a:spcBef>
            </a:pPr>
            <a:endParaRPr lang="en-US"/>
          </a:p>
          <a:p>
            <a:pPr eaLnBrk="1" hangingPunct="1">
              <a:spcBef>
                <a:spcPct val="0"/>
              </a:spcBef>
            </a:pPr>
            <a:r>
              <a:rPr lang="en-US"/>
              <a:t>For places within these states, provinces, territories, etc. of Australia, Canada, and the U.S., and places within the constituent republics of the former Soviet Union and Yugoslavia, record the name of the state, province, territory, etc. or constituent republic.  Use abbreviations for the larger place found in B.11.</a:t>
            </a:r>
          </a:p>
          <a:p>
            <a:pPr eaLnBrk="1" hangingPunct="1">
              <a:spcBef>
                <a:spcPct val="0"/>
              </a:spcBef>
            </a:pPr>
            <a:endParaRPr lang="en-US"/>
          </a:p>
          <a:p>
            <a:pPr eaLnBrk="1" hangingPunct="1">
              <a:spcBef>
                <a:spcPct val="0"/>
              </a:spcBef>
            </a:pPr>
            <a:r>
              <a:rPr lang="en-US"/>
              <a:t>Kent County (Del.)</a:t>
            </a:r>
          </a:p>
          <a:p>
            <a:pPr eaLnBrk="1" hangingPunct="1">
              <a:spcBef>
                <a:spcPct val="0"/>
              </a:spcBef>
            </a:pPr>
            <a:r>
              <a:rPr lang="en-US"/>
              <a:t>Whitehorse (Yukon)</a:t>
            </a:r>
          </a:p>
          <a:p>
            <a:pPr eaLnBrk="1" hangingPunct="1">
              <a:spcBef>
                <a:spcPct val="0"/>
              </a:spcBef>
            </a:pPr>
            <a:r>
              <a:rPr lang="en-US"/>
              <a:t>Brisbane (Qld.)</a:t>
            </a:r>
          </a:p>
          <a:p>
            <a:pPr eaLnBrk="1" hangingPunct="1">
              <a:spcBef>
                <a:spcPct val="0"/>
              </a:spcBef>
            </a:pPr>
            <a:r>
              <a:rPr lang="en-US"/>
              <a:t>Kiev (Ukraine)</a:t>
            </a:r>
          </a:p>
          <a:p>
            <a:pPr eaLnBrk="1" hangingPunct="1">
              <a:spcBef>
                <a:spcPct val="0"/>
              </a:spcBef>
            </a:pPr>
            <a:r>
              <a:rPr lang="en-US"/>
              <a:t>Bled (Slovenia)</a:t>
            </a:r>
          </a:p>
          <a:p>
            <a:pPr eaLnBrk="1" hangingPunct="1">
              <a:spcBef>
                <a:spcPct val="0"/>
              </a:spcBef>
            </a:pPr>
            <a:r>
              <a:rPr lang="en-US"/>
              <a:t>San Juan (P.R.)</a:t>
            </a:r>
          </a:p>
          <a:p>
            <a:pPr eaLnBrk="1" hangingPunct="1">
              <a:spcBef>
                <a:spcPct val="0"/>
              </a:spcBef>
            </a:pPr>
            <a:r>
              <a:rPr lang="en-US"/>
              <a:t>Andersen Air Force Base (Guam)</a:t>
            </a:r>
          </a:p>
          <a:p>
            <a:pPr marL="0" lvl="0" indent="0">
              <a:spcBef>
                <a:spcPts val="0"/>
              </a:spcBef>
              <a:spcAft>
                <a:spcPts val="0"/>
              </a:spcAft>
              <a:buNone/>
            </a:pPr>
            <a:endParaRPr/>
          </a:p>
        </p:txBody>
      </p:sp>
      <p:sp>
        <p:nvSpPr>
          <p:cNvPr id="537" name="Shape 5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endParaRPr lang="en-US"/>
          </a:p>
          <a:p>
            <a:pPr marL="0" lvl="0" indent="0">
              <a:spcBef>
                <a:spcPts val="0"/>
              </a:spcBef>
              <a:spcAft>
                <a:spcPts val="0"/>
              </a:spcAft>
              <a:buNone/>
            </a:pPr>
            <a:endParaRPr/>
          </a:p>
        </p:txBody>
      </p:sp>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For overseas territories of the U.S. (e.g., Guam, Puerto Rico), see 16.2.2.9.1.</a:t>
            </a:r>
          </a:p>
          <a:p>
            <a:pPr marL="0" lvl="0" indent="0">
              <a:spcBef>
                <a:spcPts val="0"/>
              </a:spcBef>
              <a:spcAft>
                <a:spcPts val="0"/>
              </a:spcAft>
              <a:buNone/>
            </a:pPr>
            <a:endParaRPr/>
          </a:p>
        </p:txBody>
      </p:sp>
      <p:sp>
        <p:nvSpPr>
          <p:cNvPr id="557" name="Shape 5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dirty="0"/>
              <a:t>Note : </a:t>
            </a:r>
            <a:r>
              <a:rPr lang="en-US" dirty="0" err="1"/>
              <a:t>En</a:t>
            </a:r>
            <a:r>
              <a:rPr lang="en-US" dirty="0"/>
              <a:t> </a:t>
            </a:r>
            <a:r>
              <a:rPr lang="en-US" dirty="0" err="1"/>
              <a:t>français</a:t>
            </a:r>
            <a:r>
              <a:rPr lang="en-US" dirty="0"/>
              <a:t>, les </a:t>
            </a:r>
            <a:r>
              <a:rPr lang="en-US" dirty="0" err="1"/>
              <a:t>seuls</a:t>
            </a:r>
            <a:r>
              <a:rPr lang="en-US" dirty="0"/>
              <a:t> </a:t>
            </a:r>
            <a:r>
              <a:rPr lang="en-US" dirty="0" err="1"/>
              <a:t>noms</a:t>
            </a:r>
            <a:r>
              <a:rPr lang="en-US" dirty="0"/>
              <a:t> de pays qui </a:t>
            </a:r>
            <a:r>
              <a:rPr lang="en-US" dirty="0" err="1"/>
              <a:t>s’abrègent</a:t>
            </a:r>
            <a:r>
              <a:rPr lang="en-US" dirty="0"/>
              <a:t> </a:t>
            </a:r>
            <a:r>
              <a:rPr lang="en-US" dirty="0" err="1"/>
              <a:t>sont</a:t>
            </a:r>
            <a:r>
              <a:rPr lang="en-US" dirty="0"/>
              <a:t> “</a:t>
            </a:r>
            <a:r>
              <a:rPr lang="en-US" dirty="0" err="1"/>
              <a:t>États-Unis</a:t>
            </a:r>
            <a:r>
              <a:rPr lang="en-US" dirty="0"/>
              <a:t>” et “</a:t>
            </a:r>
            <a:r>
              <a:rPr lang="fr-CA" sz="1200" b="0" i="0" u="none" strike="noStrike" cap="none" dirty="0">
                <a:solidFill>
                  <a:schemeClr val="dk1"/>
                </a:solidFill>
                <a:effectLst/>
                <a:latin typeface="Calibri"/>
                <a:ea typeface="Calibri"/>
                <a:cs typeface="Calibri"/>
                <a:sym typeface="Calibri"/>
              </a:rPr>
              <a:t>Union des républiques socialistes soviétiques</a:t>
            </a:r>
            <a:r>
              <a:rPr lang="en-US" dirty="0"/>
              <a:t>”</a:t>
            </a:r>
            <a:r>
              <a:rPr lang="fr-CA" sz="1200" b="0" i="0" u="none" strike="noStrike" cap="none" dirty="0">
                <a:solidFill>
                  <a:schemeClr val="dk1"/>
                </a:solidFill>
                <a:effectLst/>
                <a:latin typeface="Calibri"/>
                <a:ea typeface="Calibri"/>
                <a:cs typeface="Calibri"/>
                <a:sym typeface="Calibri"/>
              </a:rPr>
              <a:t>.</a:t>
            </a:r>
          </a:p>
          <a:p>
            <a:pPr eaLnBrk="1" hangingPunct="1">
              <a:spcBef>
                <a:spcPct val="0"/>
              </a:spcBef>
            </a:pPr>
            <a:endParaRPr lang="fr-CA" sz="1200" b="0" i="0" u="none" strike="noStrike" cap="none" dirty="0">
              <a:solidFill>
                <a:schemeClr val="dk1"/>
              </a:solidFill>
              <a:effectLst/>
              <a:latin typeface="Calibri"/>
              <a:cs typeface="Calibri"/>
              <a:sym typeface="Calibri"/>
            </a:endParaRPr>
          </a:p>
          <a:p>
            <a:pPr eaLnBrk="1" hangingPunct="1">
              <a:spcBef>
                <a:spcPct val="0"/>
              </a:spcBef>
            </a:pPr>
            <a:endParaRPr lang="en-US" dirty="0"/>
          </a:p>
          <a:p>
            <a:pPr eaLnBrk="1" hangingPunct="1">
              <a:spcBef>
                <a:spcPct val="0"/>
              </a:spcBef>
            </a:pPr>
            <a:r>
              <a:rPr lang="en-US" dirty="0"/>
              <a:t>August 13, 2019: added “(except Malaysia)” to slide</a:t>
            </a:r>
          </a:p>
          <a:p>
            <a:pPr eaLnBrk="1" hangingPunct="1">
              <a:spcBef>
                <a:spcPct val="0"/>
              </a:spcBef>
            </a:pPr>
            <a:endParaRPr lang="en-US" dirty="0"/>
          </a:p>
          <a:p>
            <a:pPr eaLnBrk="1" hangingPunct="1">
              <a:spcBef>
                <a:spcPct val="0"/>
              </a:spcBef>
            </a:pPr>
            <a:r>
              <a:rPr lang="en-US" dirty="0"/>
              <a:t>Note that terms for type of jurisdiction (e.g., Federation) and other distinguishing characteristics (e.g., South) are </a:t>
            </a:r>
            <a:r>
              <a:rPr lang="en-US" i="1" dirty="0"/>
              <a:t>not</a:t>
            </a:r>
            <a:r>
              <a:rPr lang="en-US" dirty="0"/>
              <a:t> included in the qualifier.  Only the preferred name for the larger place is used, not the authorized access point.  Vladivostok (Russia) and Seoul (Korea) illustrate this in this slide (see also slide 50).</a:t>
            </a:r>
          </a:p>
          <a:p>
            <a:pPr eaLnBrk="1" hangingPunct="1">
              <a:spcBef>
                <a:spcPct val="0"/>
              </a:spcBef>
            </a:pPr>
            <a:endParaRPr lang="en-US" dirty="0"/>
          </a:p>
        </p:txBody>
      </p:sp>
      <p:sp>
        <p:nvSpPr>
          <p:cNvPr id="567" name="Shape 5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en-US"/>
              <a:t>August 13, 2019</a:t>
            </a:r>
          </a:p>
          <a:p>
            <a:pPr eaLnBrk="1" hangingPunct="1">
              <a:spcBef>
                <a:spcPct val="0"/>
              </a:spcBef>
            </a:pPr>
            <a:endParaRPr lang="en-US"/>
          </a:p>
          <a:p>
            <a:pPr eaLnBrk="1" hangingPunct="1">
              <a:spcBef>
                <a:spcPct val="0"/>
              </a:spcBef>
            </a:pPr>
            <a:r>
              <a:rPr lang="en-US"/>
              <a:t>There is an alternative in 16.2.2.12 to record the name of a state, province, or highest-level administrative division preceding the name of the country. LC/PCC policy for this alternative is to apply it </a:t>
            </a:r>
            <a:r>
              <a:rPr lang="en-US" i="1"/>
              <a:t>only</a:t>
            </a:r>
            <a:r>
              <a:rPr lang="en-US"/>
              <a:t> to Malaysia (LC-PCC PS for 16.2.2.12, May 2013).  For example:</a:t>
            </a:r>
          </a:p>
          <a:p>
            <a:pPr eaLnBrk="1" hangingPunct="1">
              <a:spcBef>
                <a:spcPct val="0"/>
              </a:spcBef>
            </a:pPr>
            <a:endParaRPr lang="en-US"/>
          </a:p>
          <a:p>
            <a:pPr eaLnBrk="1" hangingPunct="1">
              <a:spcBef>
                <a:spcPct val="0"/>
              </a:spcBef>
            </a:pPr>
            <a:r>
              <a:rPr lang="en-US" err="1"/>
              <a:t>Segamat</a:t>
            </a:r>
            <a:r>
              <a:rPr lang="en-US"/>
              <a:t> (Johor, Malaysia)   [town of </a:t>
            </a:r>
            <a:r>
              <a:rPr lang="en-US" err="1"/>
              <a:t>Segamat</a:t>
            </a:r>
            <a:r>
              <a:rPr lang="en-US"/>
              <a:t>, located in the state of Johor]</a:t>
            </a:r>
          </a:p>
          <a:p>
            <a:pPr eaLnBrk="1" hangingPunct="1">
              <a:spcBef>
                <a:spcPct val="0"/>
              </a:spcBef>
            </a:pPr>
            <a:r>
              <a:rPr lang="en-US" err="1"/>
              <a:t>Jasin</a:t>
            </a:r>
            <a:r>
              <a:rPr lang="en-US"/>
              <a:t> (Malacca, Malaysia)   [town of </a:t>
            </a:r>
            <a:r>
              <a:rPr lang="en-US" err="1"/>
              <a:t>Jasin</a:t>
            </a:r>
            <a:r>
              <a:rPr lang="en-US"/>
              <a:t>,</a:t>
            </a:r>
            <a:r>
              <a:rPr lang="en-US" baseline="0"/>
              <a:t> located in the state of Malacca]</a:t>
            </a:r>
          </a:p>
          <a:p>
            <a:pPr eaLnBrk="1" hangingPunct="1">
              <a:spcBef>
                <a:spcPct val="0"/>
              </a:spcBef>
            </a:pPr>
            <a:r>
              <a:rPr lang="en-US"/>
              <a:t>Port Dickson (Negeri Sembilan, Malaysia)   [town of Port Dickson, located in the state of Negeri Sembilan]</a:t>
            </a:r>
          </a:p>
          <a:p>
            <a:pPr marL="0" marR="0" indent="0" algn="l" defTabSz="914400" rtl="0" eaLnBrk="1" fontAlgn="base" latinLnBrk="0" hangingPunct="1">
              <a:lnSpc>
                <a:spcPct val="100000"/>
              </a:lnSpc>
              <a:spcBef>
                <a:spcPct val="0"/>
              </a:spcBef>
              <a:spcAft>
                <a:spcPct val="0"/>
              </a:spcAft>
              <a:buClrTx/>
              <a:buSzTx/>
              <a:buFontTx/>
              <a:buNone/>
              <a:tabLst/>
              <a:defRPr/>
            </a:pPr>
            <a:r>
              <a:rPr lang="en-US"/>
              <a:t>Ipoh (Perak, Malaysia)   [city of Ipoh,</a:t>
            </a:r>
            <a:r>
              <a:rPr lang="en-US" baseline="0"/>
              <a:t> located in the state of Perak]</a:t>
            </a:r>
          </a:p>
          <a:p>
            <a:pPr marL="0" marR="0" indent="0" algn="l" defTabSz="914400" rtl="0" eaLnBrk="1" fontAlgn="base" latinLnBrk="0" hangingPunct="1">
              <a:lnSpc>
                <a:spcPct val="100000"/>
              </a:lnSpc>
              <a:spcBef>
                <a:spcPct val="0"/>
              </a:spcBef>
              <a:spcAft>
                <a:spcPct val="0"/>
              </a:spcAft>
              <a:buClrTx/>
              <a:buSzTx/>
              <a:buFontTx/>
              <a:buNone/>
              <a:tabLst/>
              <a:defRPr/>
            </a:pPr>
            <a:r>
              <a:rPr lang="en-US"/>
              <a:t>George Town (</a:t>
            </a:r>
            <a:r>
              <a:rPr lang="en-US" err="1"/>
              <a:t>Pulau</a:t>
            </a:r>
            <a:r>
              <a:rPr lang="en-US"/>
              <a:t> Pinang, Malaysia)  [city of George Town, the capital of the state of </a:t>
            </a:r>
            <a:r>
              <a:rPr lang="en-US" err="1"/>
              <a:t>Pulau</a:t>
            </a:r>
            <a:r>
              <a:rPr lang="en-US"/>
              <a:t> Pinang]</a:t>
            </a:r>
          </a:p>
          <a:p>
            <a:pPr eaLnBrk="1" hangingPunct="1">
              <a:spcBef>
                <a:spcPct val="0"/>
              </a:spcBef>
            </a:pPr>
            <a:r>
              <a:rPr lang="en-US"/>
              <a:t>Kota Kinabalu (Sabah, Malaysia)   [city of Kota Kinabalu, located in state of Sabah]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t>Bintulu (Sarawak, Malaysia)   [city</a:t>
            </a:r>
            <a:r>
              <a:rPr lang="en-US" baseline="0"/>
              <a:t> of Bintulu, located in the state of Sarawak]</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0"/>
              </a:spcBef>
              <a:spcAft>
                <a:spcPct val="0"/>
              </a:spcAft>
              <a:buClrTx/>
              <a:buSzTx/>
              <a:buFontTx/>
              <a:buNone/>
              <a:tabLst/>
              <a:defRPr/>
            </a:pPr>
            <a:r>
              <a:rPr lang="en-US"/>
              <a:t>There are 13 states in</a:t>
            </a:r>
            <a:r>
              <a:rPr lang="en-US" baseline="0"/>
              <a:t> Malaysia:</a:t>
            </a:r>
            <a:r>
              <a:rPr lang="en-US"/>
              <a:t> Johor, Kedah, Kelantan, Melaka, Negeri Sembilan, Pahang, Perak, Perlis, </a:t>
            </a:r>
            <a:r>
              <a:rPr lang="en-US" err="1"/>
              <a:t>Pulau</a:t>
            </a:r>
            <a:r>
              <a:rPr lang="en-US"/>
              <a:t> Pinang, Sabah, Sarawak, Selangor, Terengganu; and 1 federal territory (Wilayah Persekutuan) with 3 components, Kuala Lumpur, Labuan, and Putrajaya.</a:t>
            </a:r>
            <a:endParaRPr lang="en-US" baseline="0"/>
          </a:p>
          <a:p>
            <a:pPr eaLnBrk="1" hangingPunct="1">
              <a:spcBef>
                <a:spcPct val="0"/>
              </a:spcBef>
            </a:pPr>
            <a:endParaRPr lang="en-US"/>
          </a:p>
          <a:p>
            <a:endParaRPr lang="fr-CA"/>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8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This work is a directory of Utah state employees.  The creator is the state of Utah.</a:t>
            </a:r>
          </a:p>
          <a:p>
            <a:pPr eaLnBrk="1" hangingPunct="1">
              <a:spcBef>
                <a:spcPct val="0"/>
              </a:spcBef>
            </a:pPr>
            <a:endParaRPr lang="en-US"/>
          </a:p>
          <a:p>
            <a:pPr eaLnBrk="1" hangingPunct="1">
              <a:spcBef>
                <a:spcPct val="0"/>
              </a:spcBef>
            </a:pPr>
            <a:r>
              <a:rPr lang="en-US"/>
              <a:t>110 1_ Utah.</a:t>
            </a:r>
          </a:p>
          <a:p>
            <a:pPr eaLnBrk="1" hangingPunct="1">
              <a:spcBef>
                <a:spcPct val="0"/>
              </a:spcBef>
            </a:pPr>
            <a:r>
              <a:rPr lang="en-US"/>
              <a:t>245 10 Utah state directory of employees.</a:t>
            </a:r>
          </a:p>
          <a:p>
            <a:pPr eaLnBrk="1" hangingPunct="1">
              <a:spcBef>
                <a:spcPct val="0"/>
              </a:spcBef>
            </a:pPr>
            <a:endParaRPr lang="en-US"/>
          </a:p>
          <a:p>
            <a:pPr eaLnBrk="1" hangingPunct="1">
              <a:spcBef>
                <a:spcPct val="0"/>
              </a:spcBef>
            </a:pPr>
            <a:r>
              <a:rPr lang="en-US"/>
              <a:t>[Source: Utah.gov: http://web.state.ut.us/phone.htm]</a:t>
            </a:r>
          </a:p>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LC practice/PCC practice: If the heading for the larger place being added to the smaller place is created according to the provisions of RDA 11.13.1.6 (type of jurisdiction) or RDA 11.13.1.7 (other designation associated with the body), do not include the term for type of jurisdiction or the other designation associated with the body.</a:t>
            </a:r>
          </a:p>
          <a:p>
            <a:pPr eaLnBrk="1" hangingPunct="1">
              <a:spcBef>
                <a:spcPct val="0"/>
              </a:spcBef>
            </a:pPr>
            <a:endParaRPr lang="en-US"/>
          </a:p>
          <a:p>
            <a:pPr eaLnBrk="1" hangingPunct="1">
              <a:spcBef>
                <a:spcPct val="0"/>
              </a:spcBef>
            </a:pPr>
            <a:endParaRPr lang="en-US"/>
          </a:p>
          <a:p>
            <a:pPr marL="0" lvl="0" indent="0">
              <a:spcBef>
                <a:spcPts val="0"/>
              </a:spcBef>
              <a:spcAft>
                <a:spcPts val="0"/>
              </a:spcAft>
              <a:buNone/>
            </a:pPr>
            <a:endParaRPr/>
          </a:p>
        </p:txBody>
      </p:sp>
      <p:sp>
        <p:nvSpPr>
          <p:cNvPr id="577" name="Shape 5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Shape 58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eaLnBrk="1" hangingPunct="1">
              <a:spcBef>
                <a:spcPct val="0"/>
              </a:spcBef>
            </a:pPr>
            <a:r>
              <a:rPr lang="en-US"/>
              <a:t>Updated: Feb. 24, 2014 </a:t>
            </a:r>
          </a:p>
          <a:p>
            <a:pPr eaLnBrk="1" hangingPunct="1">
              <a:spcBef>
                <a:spcPct val="0"/>
              </a:spcBef>
            </a:pPr>
            <a:endParaRPr lang="en-US"/>
          </a:p>
          <a:p>
            <a:pPr eaLnBrk="1" hangingPunct="1">
              <a:spcBef>
                <a:spcPct val="0"/>
              </a:spcBef>
            </a:pPr>
            <a:r>
              <a:rPr lang="en-US"/>
              <a:t>Note that when you are recording the name of the larger place, you must apply appendix B.11 and use the abbreviation found there for the place:</a:t>
            </a:r>
          </a:p>
          <a:p>
            <a:pPr eaLnBrk="1" hangingPunct="1">
              <a:spcBef>
                <a:spcPct val="0"/>
              </a:spcBef>
            </a:pPr>
            <a:endParaRPr lang="en-US"/>
          </a:p>
          <a:p>
            <a:pPr eaLnBrk="1" hangingPunct="1">
              <a:spcBef>
                <a:spcPct val="0"/>
              </a:spcBef>
            </a:pPr>
            <a:r>
              <a:rPr lang="en-US"/>
              <a:t>B.11 </a:t>
            </a:r>
          </a:p>
          <a:p>
            <a:pPr eaLnBrk="1" hangingPunct="1">
              <a:spcBef>
                <a:spcPct val="0"/>
              </a:spcBef>
            </a:pPr>
            <a:r>
              <a:rPr lang="en-US"/>
              <a:t>Use the abbreviations in table B.1 for the names of certain countries and of the names of states, provinces, territories, etc., of Australia, Canada, and the United States when the names are recorded: </a:t>
            </a:r>
          </a:p>
          <a:p>
            <a:pPr eaLnBrk="1" hangingPunct="1">
              <a:spcBef>
                <a:spcPct val="0"/>
              </a:spcBef>
            </a:pPr>
            <a:r>
              <a:rPr lang="en-US"/>
              <a:t>a) as part of the name of a place located in that state, province, territory, etc. (see 16.2.2.9) or other jurisdiction (see 16.2.2.11)</a:t>
            </a:r>
          </a:p>
          <a:p>
            <a:pPr eaLnBrk="1" hangingPunct="1">
              <a:spcBef>
                <a:spcPct val="0"/>
              </a:spcBef>
            </a:pPr>
            <a:r>
              <a:rPr lang="en-US"/>
              <a:t>b) as the name or part of the name of a place associated with a person (see 9.8-9.11) family (see 10.5), or corporate body (see 11.3).</a:t>
            </a:r>
          </a:p>
          <a:p>
            <a:pPr eaLnBrk="1" hangingPunct="1">
              <a:spcBef>
                <a:spcPct val="0"/>
              </a:spcBef>
            </a:pPr>
            <a:endParaRPr lang="en-US"/>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May 15, 2014 </a:t>
            </a:r>
          </a:p>
          <a:p>
            <a:pPr eaLnBrk="1" hangingPunct="1">
              <a:spcBef>
                <a:spcPct val="0"/>
              </a:spcBef>
            </a:pPr>
            <a:r>
              <a:rPr lang="en-US"/>
              <a:t>In the geographic place (jurisdiction) name authority record, the name of the larger place will be recorded in parentheses.  </a:t>
            </a:r>
          </a:p>
          <a:p>
            <a:pPr eaLnBrk="1" hangingPunct="1">
              <a:spcBef>
                <a:spcPct val="0"/>
              </a:spcBef>
            </a:pPr>
            <a:r>
              <a:rPr lang="en-US"/>
              <a:t>In the 370 field attribute for the associated place, use the authorized access point form found in the authority record in the LC/NAF. </a:t>
            </a:r>
          </a:p>
          <a:p>
            <a:r>
              <a:rPr lang="en-US"/>
              <a:t>If no authorized access point exists in the LC/NACO Authority File for the place, it is not necessary to create a NAR in order to code the 370 field. Use the RDA preferred name for the place, but note that when there is no authorized source, a subfield $2 cannot be added.</a:t>
            </a:r>
          </a:p>
          <a:p>
            <a:pPr eaLnBrk="1" hangingPunct="1">
              <a:spcBef>
                <a:spcPct val="0"/>
              </a:spcBef>
            </a:pPr>
            <a:endParaRPr lang="en-US"/>
          </a:p>
          <a:p>
            <a:pPr eaLnBrk="1" hangingPunct="1">
              <a:spcBef>
                <a:spcPct val="0"/>
              </a:spcBef>
            </a:pPr>
            <a:r>
              <a:rPr lang="en-US"/>
              <a:t>370 subfields used in the examples in this slide:</a:t>
            </a:r>
          </a:p>
          <a:p>
            <a:pPr eaLnBrk="1" hangingPunct="1">
              <a:spcBef>
                <a:spcPct val="0"/>
              </a:spcBef>
            </a:pPr>
            <a:endParaRPr lang="en-US"/>
          </a:p>
          <a:p>
            <a:pPr eaLnBrk="1" hangingPunct="1">
              <a:spcBef>
                <a:spcPct val="0"/>
              </a:spcBef>
            </a:pPr>
            <a:r>
              <a:rPr lang="en-US"/>
              <a:t>$a Place of birth</a:t>
            </a:r>
          </a:p>
          <a:p>
            <a:pPr eaLnBrk="1" hangingPunct="1">
              <a:spcBef>
                <a:spcPct val="0"/>
              </a:spcBef>
            </a:pPr>
            <a:r>
              <a:rPr lang="en-US"/>
              <a:t>$b Place of death</a:t>
            </a:r>
          </a:p>
          <a:p>
            <a:pPr eaLnBrk="1" hangingPunct="1">
              <a:spcBef>
                <a:spcPct val="0"/>
              </a:spcBef>
            </a:pPr>
            <a:r>
              <a:rPr lang="en-US"/>
              <a:t>$e Place of residence/Location of headquarters [includes location of conference]</a:t>
            </a:r>
          </a:p>
          <a:p>
            <a:pPr eaLnBrk="1" hangingPunct="1">
              <a:spcBef>
                <a:spcPct val="0"/>
              </a:spcBef>
            </a:pPr>
            <a:r>
              <a:rPr lang="en-US"/>
              <a:t>$g Place of origin of work</a:t>
            </a:r>
          </a:p>
          <a:p>
            <a:pPr marL="0" lvl="0" indent="0">
              <a:spcBef>
                <a:spcPts val="0"/>
              </a:spcBef>
              <a:spcAft>
                <a:spcPts val="0"/>
              </a:spcAft>
              <a:buNone/>
            </a:pPr>
            <a:endParaRPr/>
          </a:p>
        </p:txBody>
      </p:sp>
      <p:sp>
        <p:nvSpPr>
          <p:cNvPr id="598" name="Shape 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November 25, 2015  (no change in content; change in formatting of slide</a:t>
            </a:r>
            <a:r>
              <a:rPr lang="en-US" baseline="0"/>
              <a:t> only)</a:t>
            </a:r>
            <a:endParaRPr lang="en-US"/>
          </a:p>
          <a:p>
            <a:pPr eaLnBrk="1" hangingPunct="1">
              <a:spcBef>
                <a:spcPct val="0"/>
              </a:spcBef>
            </a:pPr>
            <a:endParaRPr lang="en-US"/>
          </a:p>
          <a:p>
            <a:pPr eaLnBrk="1" hangingPunct="1">
              <a:spcBef>
                <a:spcPct val="0"/>
              </a:spcBef>
            </a:pPr>
            <a:r>
              <a:rPr lang="en-US"/>
              <a:t>Note: The form of place name in 370 may differ from the form of place name added to a preferred name of place or an access point per RDA and LC-PCC PS instruction (updated in Nov. 2013)</a:t>
            </a:r>
          </a:p>
          <a:p>
            <a:pPr eaLnBrk="1" hangingPunct="1">
              <a:spcBef>
                <a:spcPct val="0"/>
              </a:spcBef>
            </a:pPr>
            <a:endParaRPr lang="en-US"/>
          </a:p>
          <a:p>
            <a:pPr marL="0" lvl="0" indent="0">
              <a:spcBef>
                <a:spcPts val="0"/>
              </a:spcBef>
              <a:spcAft>
                <a:spcPts val="0"/>
              </a:spcAft>
              <a:buNone/>
            </a:pPr>
            <a:endParaRPr/>
          </a:p>
        </p:txBody>
      </p:sp>
      <p:sp>
        <p:nvSpPr>
          <p:cNvPr id="608" name="Shape 6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022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December 13,</a:t>
            </a:r>
            <a:r>
              <a:rPr lang="en-US" baseline="0"/>
              <a:t> 2016. RDA instruction number corrected.</a:t>
            </a:r>
          </a:p>
          <a:p>
            <a:pPr eaLnBrk="1" hangingPunct="1">
              <a:spcBef>
                <a:spcPct val="0"/>
              </a:spcBef>
            </a:pPr>
            <a:endParaRPr lang="en-US"/>
          </a:p>
          <a:p>
            <a:pPr marL="0" lvl="0" indent="0">
              <a:spcBef>
                <a:spcPts val="0"/>
              </a:spcBef>
              <a:spcAft>
                <a:spcPts val="0"/>
              </a:spcAft>
              <a:buNone/>
            </a:pPr>
            <a:endParaRPr/>
          </a:p>
        </p:txBody>
      </p:sp>
      <p:sp>
        <p:nvSpPr>
          <p:cNvPr id="618" name="Shape 6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December 13,</a:t>
            </a:r>
            <a:r>
              <a:rPr lang="en-US" baseline="0"/>
              <a:t> 2016. RDA instruction number corrected in header, speaker notes modified to account for the deletion from RDA of 16.2.2.8.2.</a:t>
            </a:r>
          </a:p>
          <a:p>
            <a:pPr eaLnBrk="1" hangingPunct="1">
              <a:spcBef>
                <a:spcPct val="0"/>
              </a:spcBef>
            </a:pPr>
            <a:endParaRPr lang="en-US"/>
          </a:p>
          <a:p>
            <a:pPr eaLnBrk="1" hangingPunct="1">
              <a:spcBef>
                <a:spcPct val="0"/>
              </a:spcBef>
            </a:pPr>
            <a:r>
              <a:rPr lang="en-US"/>
              <a:t>11.13.1.6 tells us that we </a:t>
            </a:r>
            <a:r>
              <a:rPr lang="en-US" i="1"/>
              <a:t>do not </a:t>
            </a:r>
            <a:r>
              <a:rPr lang="en-US"/>
              <a:t>add a term for type of jurisdiction for cities and towns.  Terms for type of jurisdiction are only added to jurisdictions at higher political/administrative levels than cities and towns (e.g., counties, districts, states, provinces, regions) or places within a city or town (e.g., neighborhoods, parishes, historic districts, special zones, etc.).  If two or more places have the same name in the same larger jurisdiction, 16.2.2.13 applies, and the conflict is usually broken by adding the name of an appropriate smaller place before the name of the larger place.</a:t>
            </a:r>
          </a:p>
          <a:p>
            <a:pPr eaLnBrk="1" hangingPunct="1">
              <a:spcBef>
                <a:spcPct val="0"/>
              </a:spcBef>
            </a:pPr>
            <a:endParaRPr lang="en-US"/>
          </a:p>
          <a:p>
            <a:pPr eaLnBrk="1" hangingPunct="1">
              <a:spcBef>
                <a:spcPct val="0"/>
              </a:spcBef>
            </a:pPr>
            <a:r>
              <a:rPr lang="en-US"/>
              <a:t>11.7.1.5, to which 11.13.1.6 refers, gives instructions for recording the type of jurisdiction as an element. This</a:t>
            </a:r>
            <a:r>
              <a:rPr lang="en-US" baseline="0"/>
              <a:t> element can be recorded for any jurisdiction, including cities and towns (MARC 368 $b). </a:t>
            </a:r>
          </a:p>
          <a:p>
            <a:pPr eaLnBrk="1" hangingPunct="1">
              <a:spcBef>
                <a:spcPct val="0"/>
              </a:spcBef>
            </a:pPr>
            <a:endParaRPr lang="en-US" baseline="0"/>
          </a:p>
          <a:p>
            <a:pPr eaLnBrk="1" hangingPunct="1">
              <a:spcBef>
                <a:spcPct val="0"/>
              </a:spcBef>
            </a:pPr>
            <a:r>
              <a:rPr lang="en-US" baseline="0"/>
              <a:t>If needed in the authorized access point under 11.13.1.6,</a:t>
            </a:r>
            <a:r>
              <a:rPr lang="en-US"/>
              <a:t> record the type of jurisdiction </a:t>
            </a:r>
            <a:r>
              <a:rPr lang="en-US" i="1" baseline="0"/>
              <a:t>f</a:t>
            </a:r>
            <a:r>
              <a:rPr lang="en-US" i="1"/>
              <a:t>or a government other than a city or a town</a:t>
            </a:r>
            <a:r>
              <a:rPr lang="en-US"/>
              <a:t> in the language preferred by the agency creating the data. If there is no equivalent term for the type of jurisdiction in the language preferred by the agency, or in case of doubt, record it in the official language of the jurisdiction.  </a:t>
            </a:r>
          </a:p>
          <a:p>
            <a:pPr eaLnBrk="1" hangingPunct="1">
              <a:spcBef>
                <a:spcPct val="0"/>
              </a:spcBef>
            </a:pPr>
            <a:endParaRPr lang="en-US"/>
          </a:p>
          <a:p>
            <a:pPr rtl="0" eaLnBrk="1" hangingPunct="1">
              <a:spcBef>
                <a:spcPct val="0"/>
              </a:spcBef>
            </a:pPr>
            <a:r>
              <a:rPr lang="en-US"/>
              <a:t>LC-PCC PS for 11.7.1.5: Record the type of jurisdiction in English. If there is no equivalent term for the type of jurisdiction in the language preferred by the agency, or in case of doubt, record it in the official language of the jurisdiction. </a:t>
            </a:r>
            <a:r>
              <a:rPr lang="en-US" i="1"/>
              <a:t>Descriptive Cataloging Manual</a:t>
            </a:r>
            <a:r>
              <a:rPr lang="en-US" i="0"/>
              <a:t> Z1, 368 says to prefer controlled vocabulary for terms</a:t>
            </a:r>
            <a:r>
              <a:rPr lang="en-US" i="0" baseline="0"/>
              <a:t> describing type of jurisdiction. Controlled vocabulary is </a:t>
            </a:r>
            <a:r>
              <a:rPr lang="en-US" i="1" baseline="0"/>
              <a:t>not</a:t>
            </a:r>
            <a:r>
              <a:rPr lang="en-US" i="0" baseline="0"/>
              <a:t> used when type of jurisdiction is recorded under 11.13.1.6 as part of the authorized access point. This means the term recorded as an 11.7.1.5 element (in MARC 368 $b) might not be the same as the term recorded in the authorized access point.</a:t>
            </a:r>
            <a:endParaRPr lang="en-US"/>
          </a:p>
          <a:p>
            <a:pPr eaLnBrk="1" hangingPunct="1">
              <a:spcBef>
                <a:spcPct val="0"/>
              </a:spcBef>
            </a:pPr>
            <a:endParaRPr lang="en-US"/>
          </a:p>
          <a:p>
            <a:pPr eaLnBrk="1" hangingPunct="1">
              <a:spcBef>
                <a:spcPct val="0"/>
              </a:spcBef>
            </a:pPr>
            <a:r>
              <a:rPr lang="en-US"/>
              <a:t>Common types of jurisdictions recorded in the preferred name as a qualifier: District; County; State; Province; Republic; Kingdom; Duchy; Town*; Township*</a:t>
            </a:r>
          </a:p>
          <a:p>
            <a:pPr eaLnBrk="1" hangingPunct="1">
              <a:spcBef>
                <a:spcPct val="0"/>
              </a:spcBef>
            </a:pPr>
            <a:endParaRPr lang="en-US"/>
          </a:p>
          <a:p>
            <a:pPr eaLnBrk="1" hangingPunct="1">
              <a:spcBef>
                <a:spcPct val="0"/>
              </a:spcBef>
            </a:pPr>
            <a:r>
              <a:rPr lang="en-US"/>
              <a:t>* See LC-PCC PS for 16.4, covered in an upcoming slide.  In this case “town” and “township” refer to jurisdictions below the county level in many U.S. states made up of multiple local places.</a:t>
            </a:r>
          </a:p>
          <a:p>
            <a:pPr marL="0" lvl="0" indent="0">
              <a:spcBef>
                <a:spcPts val="0"/>
              </a:spcBef>
              <a:spcAft>
                <a:spcPts val="0"/>
              </a:spcAft>
              <a:buNone/>
            </a:pPr>
            <a:endParaRPr/>
          </a:p>
        </p:txBody>
      </p:sp>
      <p:sp>
        <p:nvSpPr>
          <p:cNvPr id="628" name="Shape 6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sz="1200"/>
              <a:t>December 14, 2016</a:t>
            </a:r>
          </a:p>
          <a:p>
            <a:pPr eaLnBrk="1" hangingPunct="1">
              <a:spcBef>
                <a:spcPct val="0"/>
              </a:spcBef>
            </a:pPr>
            <a:endParaRPr lang="en-US" sz="1200"/>
          </a:p>
          <a:p>
            <a:pPr eaLnBrk="1" hangingPunct="1">
              <a:spcBef>
                <a:spcPct val="0"/>
              </a:spcBef>
            </a:pPr>
            <a:r>
              <a:rPr lang="en-US" sz="1200"/>
              <a:t>This slide shows authorized access points for places for which a term for type of jurisdiction is added to differentiate the place from another with the same name. When recorded as a separate element, the type of jurisdiction is put in MARC field 368, subfield $b.  </a:t>
            </a:r>
            <a:r>
              <a:rPr lang="en-US" sz="1200" i="1"/>
              <a:t>Note:</a:t>
            </a:r>
            <a:r>
              <a:rPr lang="en-US" sz="1200"/>
              <a:t> DCM Z1 says to “Prefer controlled vocabulary for terms, recording the source in subfield $2.”  See next two slides for more examples showing this. If there is no controlled</a:t>
            </a:r>
            <a:r>
              <a:rPr lang="en-US" sz="1200" baseline="0"/>
              <a:t> term, the term should be recorded in the singular (see the Powiat example)</a:t>
            </a:r>
            <a:endParaRPr lang="en-US" sz="1200"/>
          </a:p>
          <a:p>
            <a:pPr eaLnBrk="1" hangingPunct="1">
              <a:spcBef>
                <a:spcPct val="0"/>
              </a:spcBef>
            </a:pPr>
            <a:endParaRPr lang="en-US" sz="1200"/>
          </a:p>
          <a:p>
            <a:pPr eaLnBrk="1" hangingPunct="1">
              <a:spcBef>
                <a:spcPct val="0"/>
              </a:spcBef>
            </a:pPr>
            <a:r>
              <a:rPr lang="en-US" sz="1200"/>
              <a:t>11.7.1.5, to which 11.13.1.6 refers, gives instructions for recording the type of jurisdiction as an element. This</a:t>
            </a:r>
            <a:r>
              <a:rPr lang="en-US" sz="1200" baseline="0"/>
              <a:t> element can be recorded for any jurisdiction, including cities and towns (MARC 368 $b). </a:t>
            </a:r>
          </a:p>
          <a:p>
            <a:pPr eaLnBrk="1" hangingPunct="1">
              <a:spcBef>
                <a:spcPct val="0"/>
              </a:spcBef>
            </a:pPr>
            <a:endParaRPr lang="en-US" sz="1200" baseline="0"/>
          </a:p>
          <a:p>
            <a:pPr eaLnBrk="1" hangingPunct="1">
              <a:spcBef>
                <a:spcPct val="0"/>
              </a:spcBef>
            </a:pPr>
            <a:r>
              <a:rPr lang="en-US" sz="1200" baseline="0"/>
              <a:t>If needed in the authorized access point under 11.13.1.6,</a:t>
            </a:r>
            <a:r>
              <a:rPr lang="en-US" sz="1200"/>
              <a:t> record the type of jurisdiction </a:t>
            </a:r>
            <a:r>
              <a:rPr lang="en-US" sz="1200" i="1" baseline="0"/>
              <a:t>f</a:t>
            </a:r>
            <a:r>
              <a:rPr lang="en-US" sz="1200" i="1"/>
              <a:t>or a government other than a city or a town</a:t>
            </a:r>
            <a:r>
              <a:rPr lang="en-US" sz="1200"/>
              <a:t> in the language preferred by the agency creating the data. If there is no equivalent term for the type of jurisdiction in the language preferred by the agency, or in case of doubt, record it in the official language of the jurisdiction.  </a:t>
            </a:r>
          </a:p>
          <a:p>
            <a:pPr eaLnBrk="1" hangingPunct="1">
              <a:spcBef>
                <a:spcPct val="0"/>
              </a:spcBef>
            </a:pPr>
            <a:endParaRPr lang="en-US" sz="1200"/>
          </a:p>
          <a:p>
            <a:pPr rtl="0" eaLnBrk="1" hangingPunct="1">
              <a:spcBef>
                <a:spcPct val="0"/>
              </a:spcBef>
            </a:pPr>
            <a:r>
              <a:rPr lang="en-US" sz="1200"/>
              <a:t>LC-PCC PS for 11.7.1.5: Record the type of jurisdiction in English. If there is no equivalent term for the type of jurisdiction in the language preferred by the agency, or in case of doubt, record it in the official language of the jurisdiction. </a:t>
            </a:r>
            <a:r>
              <a:rPr lang="en-US" sz="1200" i="1"/>
              <a:t>Descriptive Cataloging Manual</a:t>
            </a:r>
            <a:r>
              <a:rPr lang="en-US" sz="1200" i="0"/>
              <a:t> Z1, 368 says to prefer controlled vocabulary for terms</a:t>
            </a:r>
            <a:r>
              <a:rPr lang="en-US" sz="1200" i="0" baseline="0"/>
              <a:t> describing type of jurisdiction. Controlled vocabulary is </a:t>
            </a:r>
            <a:r>
              <a:rPr lang="en-US" sz="1200" i="1" baseline="0"/>
              <a:t>not</a:t>
            </a:r>
            <a:r>
              <a:rPr lang="en-US" sz="1200" i="0" baseline="0"/>
              <a:t> used when type of jurisdiction is recorded under 11.13.1.6 as part of the authorized access point. This means the term recorded as an 11.7.1.5 element (in MARC 368 $b) might not be the same as the term recorded in the authorized access point.</a:t>
            </a:r>
            <a:endParaRPr lang="en-US" sz="1200"/>
          </a:p>
          <a:p>
            <a:pPr eaLnBrk="1" hangingPunct="1">
              <a:spcBef>
                <a:spcPct val="0"/>
              </a:spcBef>
            </a:pPr>
            <a:endParaRPr lang="en-US" sz="1200"/>
          </a:p>
          <a:p>
            <a:pPr eaLnBrk="1" hangingPunct="1">
              <a:spcBef>
                <a:spcPct val="0"/>
              </a:spcBef>
            </a:pPr>
            <a:r>
              <a:rPr lang="en-US" sz="1200"/>
              <a:t>The slide illustrates instances where there is no good English term for the type of jurisdiction, so the term in the official language of the jurisdiction is used instead: Landkreis; </a:t>
            </a:r>
            <a:r>
              <a:rPr lang="en-US" sz="1200" err="1"/>
              <a:t>Regierungsbezirk</a:t>
            </a:r>
            <a:r>
              <a:rPr lang="en-US" sz="1200"/>
              <a:t>; Powiat; </a:t>
            </a:r>
            <a:r>
              <a:rPr lang="en-US" sz="1200" err="1"/>
              <a:t>Judet</a:t>
            </a:r>
            <a:r>
              <a:rPr lang="en-US" sz="1200"/>
              <a:t>.  Other common ones in use are </a:t>
            </a:r>
            <a:r>
              <a:rPr lang="en-US" sz="1200" err="1"/>
              <a:t>Amphoe</a:t>
            </a:r>
            <a:r>
              <a:rPr lang="en-US" sz="1200"/>
              <a:t> [Thailand jurisdiction]; Arrondissement [French jurisdiction]; Oblast [jurisdiction in many East European countries].</a:t>
            </a:r>
            <a:endParaRPr lang="en-US" sz="1200">
              <a:solidFill>
                <a:srgbClr val="FF0000"/>
              </a:solidFill>
            </a:endParaRPr>
          </a:p>
          <a:p>
            <a:pPr eaLnBrk="1" hangingPunct="1">
              <a:spcBef>
                <a:spcPct val="0"/>
              </a:spcBef>
            </a:pPr>
            <a:endParaRPr lang="en-US" sz="1200"/>
          </a:p>
          <a:p>
            <a:pPr eaLnBrk="1" hangingPunct="1">
              <a:spcBef>
                <a:spcPct val="0"/>
              </a:spcBef>
            </a:pPr>
            <a:r>
              <a:rPr lang="en-US" sz="1200"/>
              <a:t>Common types of English-language jurisdictions recorded in the preferred name as a qualifier: Town*; Township*; District; County; Parish; State; Province; Canton; Region; Republic; Kingdom; Duchy; Principality</a:t>
            </a:r>
          </a:p>
          <a:p>
            <a:pPr eaLnBrk="1" hangingPunct="1">
              <a:spcBef>
                <a:spcPct val="0"/>
              </a:spcBef>
            </a:pPr>
            <a:r>
              <a:rPr lang="en-US" sz="1200"/>
              <a:t>* See LC-PCC PS for 16.4, covered in an upcoming slide.  In this case “Town” and “Township” as a qualifier refer to jurisdictions below the county level in many U.S. states made up of multiple local places.</a:t>
            </a:r>
          </a:p>
          <a:p>
            <a:pPr eaLnBrk="1" hangingPunct="1">
              <a:spcBef>
                <a:spcPct val="0"/>
              </a:spcBef>
            </a:pPr>
            <a:endParaRPr lang="en-US" sz="1200"/>
          </a:p>
          <a:p>
            <a:pPr eaLnBrk="1" hangingPunct="1">
              <a:spcBef>
                <a:spcPct val="0"/>
              </a:spcBef>
            </a:pPr>
            <a:r>
              <a:rPr lang="en-US" sz="1200"/>
              <a:t>Even if a term for type of jurisdiction is not needed in an access point, one or more can be recorded in the 368 field.  The cataloger has the choice of recording it in singular form if the term does not come from any controlled vocabulary, or in plural if the term is found in a controlled vocabulary that uses plural forms.   </a:t>
            </a:r>
          </a:p>
          <a:p>
            <a:pPr eaLnBrk="1" hangingPunct="1">
              <a:spcBef>
                <a:spcPct val="0"/>
              </a:spcBef>
            </a:pPr>
            <a:endParaRPr lang="en-US" sz="1200"/>
          </a:p>
          <a:p>
            <a:pPr eaLnBrk="1" hangingPunct="1">
              <a:spcBef>
                <a:spcPct val="0"/>
              </a:spcBef>
            </a:pPr>
            <a:r>
              <a:rPr lang="en-US" sz="1200"/>
              <a:t>Examples: </a:t>
            </a:r>
            <a:r>
              <a:rPr lang="en-US" sz="1200" b="1"/>
              <a:t>City</a:t>
            </a:r>
            <a:r>
              <a:rPr lang="en-US" sz="1200"/>
              <a:t>  [uncontrolled] vs. </a:t>
            </a:r>
            <a:r>
              <a:rPr lang="en-US" sz="1200" b="1"/>
              <a:t>Cities and towns</a:t>
            </a:r>
            <a:r>
              <a:rPr lang="en-US" sz="1200"/>
              <a:t>  [LCSH form]; </a:t>
            </a:r>
            <a:r>
              <a:rPr lang="en-US" sz="1200" b="1"/>
              <a:t>Duchy</a:t>
            </a:r>
            <a:r>
              <a:rPr lang="en-US" sz="1200"/>
              <a:t>  [uncontrolled] vs. </a:t>
            </a:r>
            <a:r>
              <a:rPr lang="en-US" sz="1200" b="1"/>
              <a:t>Duchies</a:t>
            </a:r>
            <a:r>
              <a:rPr lang="en-US" sz="1200"/>
              <a:t> [LCSH form]; </a:t>
            </a:r>
            <a:r>
              <a:rPr lang="en-US" sz="1200" b="1"/>
              <a:t>Village</a:t>
            </a:r>
            <a:r>
              <a:rPr lang="en-US" sz="1200"/>
              <a:t> [uncontrolled] vs. </a:t>
            </a:r>
            <a:r>
              <a:rPr lang="en-US" sz="1200" b="1"/>
              <a:t>Villages</a:t>
            </a:r>
            <a:r>
              <a:rPr lang="en-US" sz="1200"/>
              <a:t> [LCSH form]; </a:t>
            </a:r>
            <a:r>
              <a:rPr lang="en-US" sz="1200" b="1"/>
              <a:t>Country</a:t>
            </a:r>
            <a:r>
              <a:rPr lang="en-US" sz="1200"/>
              <a:t> or </a:t>
            </a:r>
            <a:r>
              <a:rPr lang="en-US" sz="1200" b="1"/>
              <a:t>Nation</a:t>
            </a:r>
            <a:r>
              <a:rPr lang="en-US" sz="1200"/>
              <a:t> [both uncontrolled - no equivalent in LCSH];</a:t>
            </a:r>
          </a:p>
          <a:p>
            <a:pPr eaLnBrk="1" hangingPunct="1">
              <a:spcBef>
                <a:spcPct val="0"/>
              </a:spcBef>
            </a:pPr>
            <a:r>
              <a:rPr lang="en-US" sz="1200" b="1"/>
              <a:t>Tribe</a:t>
            </a:r>
            <a:r>
              <a:rPr lang="en-US" sz="1200"/>
              <a:t> or </a:t>
            </a:r>
            <a:r>
              <a:rPr lang="en-US" sz="1200" b="1"/>
              <a:t>Indian tribe</a:t>
            </a:r>
            <a:r>
              <a:rPr lang="en-US" sz="1200"/>
              <a:t> or </a:t>
            </a:r>
            <a:r>
              <a:rPr lang="en-US" sz="1200" b="1"/>
              <a:t>First Nation</a:t>
            </a:r>
            <a:r>
              <a:rPr lang="en-US" sz="1200"/>
              <a:t> or </a:t>
            </a:r>
            <a:r>
              <a:rPr lang="en-US" sz="1200" b="1"/>
              <a:t>Indian band</a:t>
            </a:r>
            <a:r>
              <a:rPr lang="en-US" sz="1200"/>
              <a:t> [all uncontrolled - no exact equivalent in LCSH or Canadian Subject Headings, although LCSH does have “Federally recognized Indian tribes”]</a:t>
            </a:r>
            <a:endParaRPr lang="en-US"/>
          </a:p>
          <a:p>
            <a:pPr marL="0" lvl="0" indent="0">
              <a:spcBef>
                <a:spcPts val="0"/>
              </a:spcBef>
              <a:spcAft>
                <a:spcPts val="0"/>
              </a:spcAft>
              <a:buNone/>
            </a:pPr>
            <a:endParaRPr/>
          </a:p>
        </p:txBody>
      </p:sp>
      <p:sp>
        <p:nvSpPr>
          <p:cNvPr id="638" name="Shape 6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Type of jurisdiction may be recorded as a separate element even if it is not needed in the authorized access point.  The following examples follow the DCM Z1 instruction for field 368 to “Prefer controlled vocabulary for terms, recording the source in subfield $2.” </a:t>
            </a:r>
          </a:p>
          <a:p>
            <a:pPr marL="0" lvl="0" indent="0">
              <a:spcBef>
                <a:spcPts val="0"/>
              </a:spcBef>
              <a:spcAft>
                <a:spcPts val="0"/>
              </a:spcAft>
              <a:buNone/>
            </a:pPr>
            <a:endParaRPr/>
          </a:p>
        </p:txBody>
      </p:sp>
      <p:sp>
        <p:nvSpPr>
          <p:cNvPr id="648" name="Shape 6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Updated: Feb. 24, 2014</a:t>
            </a:r>
          </a:p>
          <a:p>
            <a:pPr marL="0" lvl="0" indent="0">
              <a:spcBef>
                <a:spcPts val="0"/>
              </a:spcBef>
              <a:spcAft>
                <a:spcPts val="0"/>
              </a:spcAft>
              <a:buNone/>
            </a:pPr>
            <a:endParaRPr/>
          </a:p>
        </p:txBody>
      </p:sp>
      <p:sp>
        <p:nvSpPr>
          <p:cNvPr id="658" name="Shape 6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November</a:t>
            </a:r>
            <a:r>
              <a:rPr lang="en-US" baseline="0"/>
              <a:t> 25, 2015  (highlight box moved to show field 368)</a:t>
            </a:r>
            <a:endParaRPr lang="en-US"/>
          </a:p>
          <a:p>
            <a:pPr eaLnBrk="1" hangingPunct="1">
              <a:spcBef>
                <a:spcPct val="0"/>
              </a:spcBef>
            </a:pPr>
            <a:endParaRPr lang="en-US"/>
          </a:p>
          <a:p>
            <a:pPr eaLnBrk="1" hangingPunct="1">
              <a:spcBef>
                <a:spcPct val="0"/>
              </a:spcBef>
            </a:pPr>
            <a:r>
              <a:rPr lang="en-US"/>
              <a:t>Multiple types of jurisdiction may be recorded as attributes if applicable and appropriate.</a:t>
            </a:r>
          </a:p>
          <a:p>
            <a:pPr marL="0" lvl="0" indent="0">
              <a:spcBef>
                <a:spcPts val="0"/>
              </a:spcBef>
              <a:spcAft>
                <a:spcPts val="0"/>
              </a:spcAft>
              <a:buNone/>
            </a:pPr>
            <a:endParaRPr/>
          </a:p>
        </p:txBody>
      </p:sp>
      <p:sp>
        <p:nvSpPr>
          <p:cNvPr id="668" name="Shape 6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a:noFill/>
          <a:ln/>
        </p:spPr>
        <p:txBody>
          <a:bodyPr/>
          <a:lstStyle/>
          <a:p>
            <a:pPr eaLnBrk="1" hangingPunct="1">
              <a:spcBef>
                <a:spcPct val="0"/>
              </a:spcBef>
            </a:pPr>
            <a:r>
              <a:rPr lang="en-US" dirty="0"/>
              <a:t>May 1, 2013</a:t>
            </a:r>
          </a:p>
          <a:p>
            <a:pPr eaLnBrk="1" hangingPunct="1">
              <a:spcBef>
                <a:spcPct val="0"/>
              </a:spcBef>
            </a:pPr>
            <a:r>
              <a:rPr lang="en-US" dirty="0"/>
              <a:t>ANIMATED SLIDE</a:t>
            </a:r>
          </a:p>
          <a:p>
            <a:pPr eaLnBrk="1" hangingPunct="1">
              <a:spcBef>
                <a:spcPct val="0"/>
              </a:spcBef>
            </a:pPr>
            <a:endParaRPr lang="en-US" dirty="0"/>
          </a:p>
          <a:p>
            <a:pPr eaLnBrk="1" hangingPunct="1">
              <a:spcBef>
                <a:spcPct val="0"/>
              </a:spcBef>
            </a:pPr>
            <a:r>
              <a:rPr lang="en-US" dirty="0"/>
              <a:t>This work is the website of the city of Sydney, New South Wales, Australia.  The creator is Sydney (N.S.W.).</a:t>
            </a:r>
          </a:p>
          <a:p>
            <a:pPr eaLnBrk="1" hangingPunct="1">
              <a:spcBef>
                <a:spcPct val="0"/>
              </a:spcBef>
            </a:pPr>
            <a:endParaRPr lang="en-US" dirty="0"/>
          </a:p>
          <a:p>
            <a:pPr eaLnBrk="1" hangingPunct="1">
              <a:spcBef>
                <a:spcPct val="0"/>
              </a:spcBef>
            </a:pPr>
            <a:r>
              <a:rPr lang="en-US" dirty="0"/>
              <a:t>110 1_ Sydney (N.S.W.)</a:t>
            </a:r>
          </a:p>
          <a:p>
            <a:pPr eaLnBrk="1" hangingPunct="1">
              <a:spcBef>
                <a:spcPct val="0"/>
              </a:spcBef>
            </a:pPr>
            <a:r>
              <a:rPr lang="en-US" dirty="0"/>
              <a:t>245 10 City of Sydney.</a:t>
            </a:r>
          </a:p>
          <a:p>
            <a:pPr eaLnBrk="1" hangingPunct="1">
              <a:spcBef>
                <a:spcPct val="0"/>
              </a:spcBef>
            </a:pPr>
            <a:endParaRPr lang="en-US" dirty="0"/>
          </a:p>
          <a:p>
            <a:pPr eaLnBrk="1" hangingPunct="1">
              <a:spcBef>
                <a:spcPct val="0"/>
              </a:spcBef>
            </a:pPr>
            <a:r>
              <a:rPr lang="en-US" dirty="0"/>
              <a:t>[Source: City of Sydney website: http://www.cityofsydney.nsw.gov.au/]</a:t>
            </a:r>
          </a:p>
        </p:txBody>
      </p:sp>
      <p:sp>
        <p:nvSpPr>
          <p:cNvPr id="26627" name="Slide Number Placeholder 3"/>
          <p:cNvSpPr>
            <a:spLocks noGrp="1"/>
          </p:cNvSpPr>
          <p:nvPr>
            <p:ph type="sldNum" sz="quarter" idx="5"/>
          </p:nvPr>
        </p:nvSpPr>
        <p:spPr>
          <a:noFill/>
        </p:spPr>
        <p:txBody>
          <a:bodyPr/>
          <a:lstStyle/>
          <a:p>
            <a:pPr defTabSz="922338"/>
            <a:fld id="{9118CEDA-41A7-4F4C-874C-2E4A9601BE07}" type="slidenum">
              <a:rPr lang="en-US" smtClean="0"/>
              <a:pPr defTabSz="922338"/>
              <a:t>6</a:t>
            </a:fld>
            <a:endParaRPr lang="en-US"/>
          </a:p>
        </p:txBody>
      </p:sp>
    </p:spTree>
    <p:extLst>
      <p:ext uri="{BB962C8B-B14F-4D97-AF65-F5344CB8AC3E}">
        <p14:creationId xmlns:p14="http://schemas.microsoft.com/office/powerpoint/2010/main" val="1350141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en-US"/>
              <a:t>August 13, 2019</a:t>
            </a:r>
          </a:p>
          <a:p>
            <a:pPr eaLnBrk="1" hangingPunct="1">
              <a:spcBef>
                <a:spcPct val="0"/>
              </a:spcBef>
            </a:pPr>
            <a:endParaRPr lang="en-US"/>
          </a:p>
          <a:p>
            <a:pPr eaLnBrk="1" hangingPunct="1">
              <a:spcBef>
                <a:spcPct val="0"/>
              </a:spcBef>
            </a:pPr>
            <a:r>
              <a:rPr lang="en-US"/>
              <a:t>If the terms for types of jurisdiction come from different</a:t>
            </a:r>
            <a:r>
              <a:rPr lang="en-US" baseline="0"/>
              <a:t> thesauri/controlled vocabularies, the field must be repeated</a:t>
            </a:r>
            <a:r>
              <a:rPr lang="en-US"/>
              <a:t>.</a:t>
            </a:r>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60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662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updated</a:t>
            </a:r>
            <a:r>
              <a:rPr lang="en-US" baseline="0"/>
              <a:t> to reflect current LC-PCC PS, revised speaker notes.</a:t>
            </a:r>
            <a:endParaRPr lang="en-US"/>
          </a:p>
          <a:p>
            <a:pPr eaLnBrk="1" hangingPunct="1">
              <a:spcBef>
                <a:spcPct val="0"/>
              </a:spcBef>
            </a:pPr>
            <a:r>
              <a:rPr lang="en-US" sz="1200"/>
              <a:t>LC-PCC PS for 16.4</a:t>
            </a:r>
          </a:p>
          <a:p>
            <a:pPr eaLnBrk="1" hangingPunct="1">
              <a:spcBef>
                <a:spcPct val="0"/>
              </a:spcBef>
            </a:pPr>
            <a:endParaRPr lang="en-US" sz="1200"/>
          </a:p>
          <a:p>
            <a:pPr eaLnBrk="1" hangingPunct="1">
              <a:spcBef>
                <a:spcPct val="0"/>
              </a:spcBef>
            </a:pPr>
            <a:r>
              <a:rPr lang="en-US" sz="1200" b="1"/>
              <a:t>U.S. Townships</a:t>
            </a:r>
          </a:p>
          <a:p>
            <a:pPr eaLnBrk="1" hangingPunct="1">
              <a:spcBef>
                <a:spcPct val="0"/>
              </a:spcBef>
            </a:pPr>
            <a:endParaRPr lang="en-US" sz="1200" b="1"/>
          </a:p>
          <a:p>
            <a:pPr eaLnBrk="1" hangingPunct="1">
              <a:spcBef>
                <a:spcPct val="0"/>
              </a:spcBef>
            </a:pPr>
            <a:r>
              <a:rPr lang="en-US" sz="1200"/>
              <a:t>For U.S. townships (called “towns” in some states) that encompass one or more local communities and the surrounding territory, apply RDA 16.2.2.8 </a:t>
            </a:r>
            <a:r>
              <a:rPr lang="en-CA" sz="1200"/>
              <a:t>to determine whether the term “township” or “town” should be included as part of the name. If such a term is not included in the name, add the term after the name of the state, etc. in the authorized access point. Generally consider U.S. townships listed in GNIS in the form “Township of” or “Town of” to fall under the first condition in RDA 16.2.2.8 and establish them without the first part of the name indicating a type of jurisdiction.</a:t>
            </a:r>
            <a:endParaRPr lang="en-US" sz="1200"/>
          </a:p>
          <a:p>
            <a:pPr eaLnBrk="1" hangingPunct="1">
              <a:spcBef>
                <a:spcPct val="0"/>
              </a:spcBef>
            </a:pPr>
            <a:endParaRPr lang="en-US" sz="1200"/>
          </a:p>
          <a:p>
            <a:pPr eaLnBrk="1" hangingPunct="1">
              <a:spcBef>
                <a:spcPct val="0"/>
              </a:spcBef>
            </a:pPr>
            <a:r>
              <a:rPr lang="en-CA" sz="1200"/>
              <a:t>If the jurisdictional term is not part of the preferred name, add it as an addition to the authorized access point.</a:t>
            </a:r>
            <a:endParaRPr lang="en-US" sz="1200"/>
          </a:p>
          <a:p>
            <a:pPr eaLnBrk="1" hangingPunct="1">
              <a:spcBef>
                <a:spcPct val="0"/>
              </a:spcBef>
            </a:pPr>
            <a:endParaRPr lang="en-US" sz="1200"/>
          </a:p>
          <a:p>
            <a:pPr eaLnBrk="1" hangingPunct="1">
              <a:spcBef>
                <a:spcPct val="0"/>
              </a:spcBef>
            </a:pPr>
            <a:r>
              <a:rPr lang="en-US" sz="1200"/>
              <a:t>EXAMPLE</a:t>
            </a:r>
          </a:p>
          <a:p>
            <a:pPr eaLnBrk="1" hangingPunct="1">
              <a:spcBef>
                <a:spcPct val="0"/>
              </a:spcBef>
            </a:pPr>
            <a:endParaRPr lang="en-US" sz="1200"/>
          </a:p>
          <a:p>
            <a:pPr eaLnBrk="1" hangingPunct="1">
              <a:spcBef>
                <a:spcPct val="0"/>
              </a:spcBef>
            </a:pPr>
            <a:r>
              <a:rPr lang="en-US" sz="1200"/>
              <a:t>BGN GNIS: </a:t>
            </a:r>
            <a:r>
              <a:rPr lang="en-CA" sz="1200"/>
              <a:t>Township of </a:t>
            </a:r>
            <a:r>
              <a:rPr lang="en-CA" sz="1200" err="1"/>
              <a:t>Kintire</a:t>
            </a:r>
            <a:endParaRPr lang="en-CA" sz="1200"/>
          </a:p>
          <a:p>
            <a:pPr eaLnBrk="1" hangingPunct="1">
              <a:spcBef>
                <a:spcPct val="0"/>
              </a:spcBef>
            </a:pPr>
            <a:r>
              <a:rPr lang="en-US" sz="1200"/>
              <a:t>151 ## $a </a:t>
            </a:r>
            <a:r>
              <a:rPr lang="en-US" sz="1200" err="1"/>
              <a:t>Kintire</a:t>
            </a:r>
            <a:r>
              <a:rPr lang="en-US" sz="1200"/>
              <a:t> (Minn. : Township)</a:t>
            </a:r>
          </a:p>
          <a:p>
            <a:pPr eaLnBrk="1" hangingPunct="1">
              <a:spcBef>
                <a:spcPct val="0"/>
              </a:spcBef>
            </a:pPr>
            <a:r>
              <a:rPr lang="en-US" sz="1200"/>
              <a:t>  </a:t>
            </a:r>
          </a:p>
          <a:p>
            <a:pPr eaLnBrk="1" hangingPunct="1">
              <a:spcBef>
                <a:spcPct val="0"/>
              </a:spcBef>
            </a:pPr>
            <a:r>
              <a:rPr lang="en-US" sz="1200"/>
              <a:t>BGN GNIS: </a:t>
            </a:r>
            <a:r>
              <a:rPr lang="en-CA" sz="1200"/>
              <a:t>Town of Milo</a:t>
            </a:r>
          </a:p>
          <a:p>
            <a:pPr eaLnBrk="1" hangingPunct="1">
              <a:spcBef>
                <a:spcPct val="0"/>
              </a:spcBef>
            </a:pPr>
            <a:r>
              <a:rPr lang="en-US" sz="1200"/>
              <a:t>151 ## $a Milo (Me. : Town) </a:t>
            </a:r>
          </a:p>
          <a:p>
            <a:pPr eaLnBrk="1" hangingPunct="1">
              <a:spcBef>
                <a:spcPct val="0"/>
              </a:spcBef>
            </a:pPr>
            <a:r>
              <a:rPr lang="en-US" sz="1200"/>
              <a:t> </a:t>
            </a:r>
          </a:p>
          <a:p>
            <a:pPr eaLnBrk="1" hangingPunct="1">
              <a:spcBef>
                <a:spcPct val="0"/>
              </a:spcBef>
            </a:pPr>
            <a:r>
              <a:rPr lang="en-US" sz="1200"/>
              <a:t>[No longer</a:t>
            </a:r>
            <a:r>
              <a:rPr lang="en-US" sz="1200" baseline="0"/>
              <a:t> included in LC-PCC PS 16.4.] </a:t>
            </a:r>
            <a:r>
              <a:rPr lang="en-US" sz="1200"/>
              <a:t>These non-local jurisdictions are called “townships” in Arkansas, California, Illinois, Indiana, Iowa, Kansas, Michigan, Minnesota, Missouri, Nebraska, New Jersey, North Carolina North Dakota, Ohio, Pennsylvania, and South Dakota; they are called “towns” in Connecticut, Maine, Massachusetts, New Hampshire, New York, Rhode Island, Vermont, and Wisconsin.</a:t>
            </a:r>
            <a:endParaRPr lang="en-US"/>
          </a:p>
          <a:p>
            <a:pPr marL="0" lvl="0" indent="0">
              <a:spcBef>
                <a:spcPts val="0"/>
              </a:spcBef>
              <a:spcAft>
                <a:spcPts val="0"/>
              </a:spcAft>
              <a:buNone/>
            </a:pPr>
            <a:endParaRPr/>
          </a:p>
        </p:txBody>
      </p:sp>
      <p:sp>
        <p:nvSpPr>
          <p:cNvPr id="678" name="Shape 6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Screen shot of a record for the Township of Agnes in North Dakota.  Note that the class code description indicates that this is a county subdivision that is not coextensive with an incorporated place.</a:t>
            </a:r>
          </a:p>
          <a:p>
            <a:pPr marL="0" lvl="0" indent="0">
              <a:spcBef>
                <a:spcPts val="0"/>
              </a:spcBef>
              <a:spcAft>
                <a:spcPts val="0"/>
              </a:spcAft>
              <a:buNone/>
            </a:pPr>
            <a:endParaRPr/>
          </a:p>
        </p:txBody>
      </p:sp>
      <p:sp>
        <p:nvSpPr>
          <p:cNvPr id="688" name="Shape 6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Updated: Feb. 24, 2014</a:t>
            </a:r>
          </a:p>
          <a:p>
            <a:pPr marL="0" lvl="0" indent="0">
              <a:spcBef>
                <a:spcPts val="0"/>
              </a:spcBef>
              <a:spcAft>
                <a:spcPts val="0"/>
              </a:spcAft>
              <a:buNone/>
            </a:pPr>
            <a:endParaRPr/>
          </a:p>
        </p:txBody>
      </p:sp>
      <p:sp>
        <p:nvSpPr>
          <p:cNvPr id="697" name="Shape 6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705" name="Shape 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corrected</a:t>
            </a:r>
            <a:r>
              <a:rPr lang="en-US" baseline="0"/>
              <a:t> LC-PCC PS number in speaker notes.</a:t>
            </a: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Preferred name: Palms (Qld.)</a:t>
            </a:r>
          </a:p>
          <a:p>
            <a:pPr eaLnBrk="1" hangingPunct="1">
              <a:spcBef>
                <a:spcPct val="0"/>
              </a:spcBef>
            </a:pPr>
            <a:endParaRPr lang="en-US"/>
          </a:p>
          <a:p>
            <a:pPr eaLnBrk="1" hangingPunct="1">
              <a:spcBef>
                <a:spcPct val="0"/>
              </a:spcBef>
            </a:pPr>
            <a:r>
              <a:rPr lang="en-US"/>
              <a:t>Why?: LC-PCC PS for 16.2.2.4 says to drop the initial article in a name like this. </a:t>
            </a:r>
            <a:r>
              <a:rPr lang="en-US" i="1"/>
              <a:t>Reminder:</a:t>
            </a:r>
            <a:r>
              <a:rPr lang="en-US"/>
              <a:t> According to 16.2.2.4, the preferred name for the place (other than a country, state, etc. listed in 16.2.2.9.1, 16.2.2.10, or 16.2.2.11) includes the name of the larger place in which it is located or the larger jurisdiction to which it belongs. If the place name is being used as the conventional name for a government, the name of the larger place is enclosed in parentheses. 16.2.2.9.2 says to abbreviate the name of the larger place as instructed in Appendix B (B.2) and B.2 refers catalogers to B.11 (Names of Certain Countries, States, Provinces, Territories, Etc.).  The abbreviation found in B.11 for Queensland is Qld.</a:t>
            </a:r>
          </a:p>
          <a:p>
            <a:pPr eaLnBrk="1" hangingPunct="1">
              <a:spcBef>
                <a:spcPct val="0"/>
              </a:spcBef>
            </a:pPr>
            <a:endParaRPr lang="en-US"/>
          </a:p>
          <a:p>
            <a:pPr eaLnBrk="1" hangingPunct="1">
              <a:spcBef>
                <a:spcPct val="0"/>
              </a:spcBef>
            </a:pPr>
            <a:r>
              <a:rPr lang="en-US"/>
              <a:t>Access point for the place (assuming no conflict): Palms (Qld.)</a:t>
            </a:r>
          </a:p>
          <a:p>
            <a:pPr marL="0" lvl="0" indent="0">
              <a:spcBef>
                <a:spcPts val="0"/>
              </a:spcBef>
              <a:spcAft>
                <a:spcPts val="0"/>
              </a:spcAft>
              <a:buNone/>
            </a:pPr>
            <a:endParaRPr/>
          </a:p>
        </p:txBody>
      </p:sp>
      <p:sp>
        <p:nvSpPr>
          <p:cNvPr id="738" name="Shape 7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corrected</a:t>
            </a:r>
            <a:r>
              <a:rPr lang="en-US" baseline="0"/>
              <a:t> LC-PCC PS 16.2.2.4 number and text in speaker notes.</a:t>
            </a:r>
            <a:endParaRPr lang="en-US"/>
          </a:p>
          <a:p>
            <a:pPr eaLnBrk="1" hangingPunct="1">
              <a:spcBef>
                <a:spcPct val="0"/>
              </a:spcBef>
            </a:pPr>
            <a:r>
              <a:rPr lang="en-US"/>
              <a:t>Answer:</a:t>
            </a:r>
          </a:p>
          <a:p>
            <a:pPr eaLnBrk="1" hangingPunct="1">
              <a:spcBef>
                <a:spcPct val="0"/>
              </a:spcBef>
            </a:pPr>
            <a:endParaRPr lang="en-US"/>
          </a:p>
          <a:p>
            <a:pPr eaLnBrk="1" hangingPunct="1">
              <a:spcBef>
                <a:spcPct val="0"/>
              </a:spcBef>
            </a:pPr>
            <a:r>
              <a:rPr lang="en-US"/>
              <a:t>Preferred name: La Paloma (Tex.)   </a:t>
            </a:r>
            <a:r>
              <a:rPr lang="en-US" i="1"/>
              <a:t>Note:</a:t>
            </a:r>
            <a:r>
              <a:rPr lang="en-US"/>
              <a:t> La Paloma means “The Dove” in English.</a:t>
            </a:r>
          </a:p>
          <a:p>
            <a:pPr eaLnBrk="1" hangingPunct="1">
              <a:spcBef>
                <a:spcPct val="0"/>
              </a:spcBef>
            </a:pPr>
            <a:endParaRPr lang="en-US"/>
          </a:p>
          <a:p>
            <a:pPr eaLnBrk="1" hangingPunct="1">
              <a:spcBef>
                <a:spcPct val="0"/>
              </a:spcBef>
            </a:pPr>
            <a:r>
              <a:rPr lang="en-US"/>
              <a:t>Why?: LC-PCC PS for 16.2.2.4 says to retain </a:t>
            </a:r>
            <a:r>
              <a:rPr lang="en-CA"/>
              <a:t>the initial article when the name is to be accessed under the initial article, regardless of language (e.g., “Los Angeles”). Retain initial articles for non-English place names in English-speaking countries.</a:t>
            </a:r>
            <a:r>
              <a:rPr lang="en-US"/>
              <a:t> </a:t>
            </a:r>
          </a:p>
          <a:p>
            <a:pPr eaLnBrk="1" hangingPunct="1">
              <a:spcBef>
                <a:spcPct val="0"/>
              </a:spcBef>
            </a:pPr>
            <a:endParaRPr lang="en-US" i="1"/>
          </a:p>
          <a:p>
            <a:pPr eaLnBrk="1" hangingPunct="1">
              <a:spcBef>
                <a:spcPct val="0"/>
              </a:spcBef>
            </a:pPr>
            <a:r>
              <a:rPr lang="en-US" i="1"/>
              <a:t>Reminder:</a:t>
            </a:r>
            <a:r>
              <a:rPr lang="en-US"/>
              <a:t> According to 16.2.2.4, the preferred name for the place (other than a country, state, etc. listed in 16.2.2.9.1, 16.2.2.10, or 16.2.2.11) includes the name of the larger place in which it is located or the larger jurisdiction to which it belongs. If the place name is being used as the conventional name for a government, the name of the larger place is enclosed in parentheses. 16.2.2.9.2 says to abbreviate the name of the larger place as instructed in Appendix B (B.2) and B.2 refers catalogers to B.11 (Names of Certain Countries, States, Provinces, Territories, Etc.).  The abbreviation found in B.11 for Texas is Tex.</a:t>
            </a:r>
          </a:p>
          <a:p>
            <a:pPr eaLnBrk="1" hangingPunct="1">
              <a:spcBef>
                <a:spcPct val="0"/>
              </a:spcBef>
            </a:pPr>
            <a:endParaRPr lang="en-US"/>
          </a:p>
          <a:p>
            <a:pPr eaLnBrk="1" hangingPunct="1">
              <a:spcBef>
                <a:spcPct val="0"/>
              </a:spcBef>
            </a:pPr>
            <a:r>
              <a:rPr lang="en-US"/>
              <a:t>Access point for the place (assuming no conflict): La Paloma (Tex.)</a:t>
            </a:r>
          </a:p>
          <a:p>
            <a:pPr marL="0" lvl="0" indent="0">
              <a:spcBef>
                <a:spcPts val="0"/>
              </a:spcBef>
              <a:spcAft>
                <a:spcPts val="0"/>
              </a:spcAft>
              <a:buNone/>
            </a:pPr>
            <a:endParaRPr/>
          </a:p>
        </p:txBody>
      </p:sp>
      <p:sp>
        <p:nvSpPr>
          <p:cNvPr id="750" name="Shape 7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Answers on next slide</a:t>
            </a:r>
          </a:p>
          <a:p>
            <a:pPr marL="0" lvl="0" indent="0">
              <a:spcBef>
                <a:spcPts val="0"/>
              </a:spcBef>
              <a:spcAft>
                <a:spcPts val="0"/>
              </a:spcAft>
              <a:buNone/>
            </a:pPr>
            <a:endParaRPr/>
          </a:p>
        </p:txBody>
      </p:sp>
      <p:sp>
        <p:nvSpPr>
          <p:cNvPr id="762" name="Shape 7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Note : Nouvelle-</a:t>
            </a:r>
            <a:r>
              <a:rPr lang="en-US" err="1"/>
              <a:t>Zélande</a:t>
            </a:r>
            <a:r>
              <a:rPr lang="en-US"/>
              <a:t> ne </a:t>
            </a:r>
            <a:r>
              <a:rPr lang="en-US" err="1"/>
              <a:t>s’abrège</a:t>
            </a:r>
            <a:r>
              <a:rPr lang="en-US"/>
              <a:t> pas </a:t>
            </a:r>
            <a:r>
              <a:rPr lang="en-US" err="1"/>
              <a:t>en</a:t>
            </a:r>
            <a:r>
              <a:rPr lang="en-US"/>
              <a:t> </a:t>
            </a:r>
            <a:r>
              <a:rPr lang="en-US" err="1"/>
              <a:t>français</a:t>
            </a:r>
            <a:r>
              <a:rPr lang="en-US"/>
              <a:t>.</a:t>
            </a:r>
          </a:p>
          <a:p>
            <a:pPr eaLnBrk="1" hangingPunct="1">
              <a:spcBef>
                <a:spcPct val="0"/>
              </a:spcBef>
            </a:pPr>
            <a:endParaRPr lang="en-US"/>
          </a:p>
          <a:p>
            <a:pPr eaLnBrk="1" hangingPunct="1">
              <a:spcBef>
                <a:spcPct val="0"/>
              </a:spcBef>
            </a:pPr>
            <a:r>
              <a:rPr lang="en-US"/>
              <a:t>March 21, 2017: updated answers and reference to DCM</a:t>
            </a:r>
            <a:r>
              <a:rPr lang="en-US" baseline="0"/>
              <a:t> Z1 in speaker notes.</a:t>
            </a:r>
            <a:endParaRPr lang="en-US"/>
          </a:p>
          <a:p>
            <a:pPr eaLnBrk="1" hangingPunct="1">
              <a:spcBef>
                <a:spcPct val="0"/>
              </a:spcBef>
            </a:pPr>
            <a:endParaRPr lang="en-US"/>
          </a:p>
          <a:p>
            <a:pPr eaLnBrk="1" hangingPunct="1">
              <a:spcBef>
                <a:spcPct val="0"/>
              </a:spcBef>
            </a:pPr>
            <a:r>
              <a:rPr lang="en-US" sz="1200"/>
              <a:t>ANSWERS - ANIMATED SLIDE.  Click to bring in each answer</a:t>
            </a:r>
          </a:p>
          <a:p>
            <a:pPr eaLnBrk="1" hangingPunct="1">
              <a:spcBef>
                <a:spcPct val="0"/>
              </a:spcBef>
            </a:pPr>
            <a:endParaRPr lang="en-US" sz="1200"/>
          </a:p>
          <a:p>
            <a:pPr eaLnBrk="1" hangingPunct="1">
              <a:spcBef>
                <a:spcPct val="0"/>
              </a:spcBef>
            </a:pPr>
            <a:r>
              <a:rPr lang="en-US" sz="1200"/>
              <a:t>You must apply Appendix B.11 and use abbreviations for places listed there, so N.Z. for New Zealand, and U.S. for United States.</a:t>
            </a:r>
          </a:p>
          <a:p>
            <a:pPr eaLnBrk="1" hangingPunct="1">
              <a:spcBef>
                <a:spcPct val="0"/>
              </a:spcBef>
            </a:pPr>
            <a:endParaRPr lang="en-US" sz="1200"/>
          </a:p>
          <a:p>
            <a:pPr eaLnBrk="1" hangingPunct="1">
              <a:spcBef>
                <a:spcPct val="0"/>
              </a:spcBef>
            </a:pPr>
            <a:r>
              <a:rPr lang="en-US" sz="1200"/>
              <a:t>a)  130 _0 $a X factor (Television program : U.S.)</a:t>
            </a:r>
          </a:p>
          <a:p>
            <a:pPr eaLnBrk="1" hangingPunct="1">
              <a:spcBef>
                <a:spcPct val="0"/>
              </a:spcBef>
            </a:pPr>
            <a:r>
              <a:rPr lang="en-US" sz="1200"/>
              <a:t>     370      $g United</a:t>
            </a:r>
            <a:r>
              <a:rPr lang="en-US" sz="1200" baseline="0"/>
              <a:t> States $2 </a:t>
            </a:r>
            <a:r>
              <a:rPr lang="en-US" sz="1200" baseline="0" err="1"/>
              <a:t>naf</a:t>
            </a:r>
            <a:endParaRPr lang="en-US" sz="1200"/>
          </a:p>
          <a:p>
            <a:pPr eaLnBrk="1" hangingPunct="1">
              <a:spcBef>
                <a:spcPct val="0"/>
              </a:spcBef>
            </a:pPr>
            <a:endParaRPr lang="en-US" sz="1200"/>
          </a:p>
          <a:p>
            <a:pPr eaLnBrk="1" hangingPunct="1">
              <a:spcBef>
                <a:spcPct val="0"/>
              </a:spcBef>
            </a:pPr>
            <a:r>
              <a:rPr lang="en-US" sz="1200"/>
              <a:t>b)  130 _0 $a X factor (Television program : Great Britain)</a:t>
            </a:r>
          </a:p>
          <a:p>
            <a:pPr eaLnBrk="1" hangingPunct="1">
              <a:spcBef>
                <a:spcPct val="0"/>
              </a:spcBef>
            </a:pPr>
            <a:r>
              <a:rPr lang="en-US" sz="1200"/>
              <a:t>     370      $g Great Britain $2 </a:t>
            </a:r>
            <a:r>
              <a:rPr lang="en-US" sz="1200" err="1"/>
              <a:t>naf</a:t>
            </a:r>
            <a:endParaRPr lang="en-US" sz="1200"/>
          </a:p>
          <a:p>
            <a:pPr eaLnBrk="1" hangingPunct="1">
              <a:spcBef>
                <a:spcPct val="0"/>
              </a:spcBef>
            </a:pPr>
            <a:endParaRPr lang="en-US" sz="1200"/>
          </a:p>
          <a:p>
            <a:pPr eaLnBrk="1" hangingPunct="1">
              <a:spcBef>
                <a:spcPct val="0"/>
              </a:spcBef>
            </a:pPr>
            <a:r>
              <a:rPr lang="en-US" sz="1200" i="1"/>
              <a:t>Note:</a:t>
            </a:r>
            <a:r>
              <a:rPr lang="en-US" sz="1200"/>
              <a:t> LC-PCC PS for 16.4 says “Follow the British Library’s practice of using ‘Great Britain’ as the conventional name for the government of the United Kingdom.”  Therefore, the abbreviation U.K. will </a:t>
            </a:r>
            <a:r>
              <a:rPr lang="en-US" sz="1200" i="1"/>
              <a:t>never</a:t>
            </a:r>
            <a:r>
              <a:rPr lang="en-US" sz="1200"/>
              <a:t> be used when recording a place.  Always use “Great Britain” for the name of that country.</a:t>
            </a:r>
          </a:p>
          <a:p>
            <a:pPr eaLnBrk="1" hangingPunct="1">
              <a:spcBef>
                <a:spcPct val="0"/>
              </a:spcBef>
            </a:pPr>
            <a:endParaRPr lang="en-US" sz="1200"/>
          </a:p>
          <a:p>
            <a:pPr eaLnBrk="1" hangingPunct="1">
              <a:spcBef>
                <a:spcPct val="0"/>
              </a:spcBef>
            </a:pPr>
            <a:r>
              <a:rPr lang="en-US" sz="1200"/>
              <a:t>c)  130 _0 $a X factor (Television program : N.Z.)</a:t>
            </a:r>
          </a:p>
          <a:p>
            <a:pPr eaLnBrk="1" hangingPunct="1">
              <a:spcBef>
                <a:spcPct val="0"/>
              </a:spcBef>
            </a:pPr>
            <a:r>
              <a:rPr lang="en-US" sz="1200"/>
              <a:t>     370      $g New</a:t>
            </a:r>
            <a:r>
              <a:rPr lang="en-US" sz="1200" baseline="0"/>
              <a:t> Zealand $2 </a:t>
            </a:r>
            <a:r>
              <a:rPr lang="en-US" sz="1200" baseline="0" err="1"/>
              <a:t>naf</a:t>
            </a:r>
            <a:endParaRPr lang="en-US" sz="1200"/>
          </a:p>
          <a:p>
            <a:pPr eaLnBrk="1" hangingPunct="1">
              <a:spcBef>
                <a:spcPct val="0"/>
              </a:spcBef>
            </a:pPr>
            <a:endParaRPr lang="en-US" sz="1200"/>
          </a:p>
          <a:p>
            <a:pPr eaLnBrk="1" hangingPunct="1">
              <a:spcBef>
                <a:spcPct val="0"/>
              </a:spcBef>
            </a:pPr>
            <a:r>
              <a:rPr lang="en-US" sz="1200"/>
              <a:t>d)  130 _0 $a </a:t>
            </a:r>
            <a:r>
              <a:rPr lang="en-US" sz="1200" err="1"/>
              <a:t>Ikʻs-faktor</a:t>
            </a:r>
            <a:endParaRPr lang="en-US" sz="1200"/>
          </a:p>
          <a:p>
            <a:pPr eaLnBrk="1" hangingPunct="1">
              <a:spcBef>
                <a:spcPct val="0"/>
              </a:spcBef>
            </a:pPr>
            <a:r>
              <a:rPr lang="en-US" sz="1200"/>
              <a:t>     430 _0 $a X-factor (Television program : Armenia)</a:t>
            </a:r>
          </a:p>
          <a:p>
            <a:pPr eaLnBrk="1" hangingPunct="1">
              <a:spcBef>
                <a:spcPct val="0"/>
              </a:spcBef>
            </a:pPr>
            <a:r>
              <a:rPr lang="en-US" sz="1200"/>
              <a:t>     370      $g Armenia (Republic) $2 </a:t>
            </a:r>
            <a:r>
              <a:rPr lang="en-US" sz="1200" err="1"/>
              <a:t>naf</a:t>
            </a:r>
            <a:endParaRPr lang="en-US" sz="1200"/>
          </a:p>
          <a:p>
            <a:pPr eaLnBrk="1" hangingPunct="1">
              <a:spcBef>
                <a:spcPct val="0"/>
              </a:spcBef>
            </a:pPr>
            <a:endParaRPr lang="en-US" sz="1200"/>
          </a:p>
          <a:p>
            <a:pPr eaLnBrk="1" hangingPunct="1">
              <a:spcBef>
                <a:spcPct val="0"/>
              </a:spcBef>
            </a:pPr>
            <a:r>
              <a:rPr lang="en-US" sz="1200"/>
              <a:t>Note from the last example that any qualifying term for type of jurisdiction that may be included in the authorized access point is </a:t>
            </a:r>
            <a:r>
              <a:rPr lang="en-US" sz="1200" b="1"/>
              <a:t>not</a:t>
            </a:r>
            <a:r>
              <a:rPr lang="en-US" sz="1200"/>
              <a:t> included in the qualifier.  DCM Z1 for field 370: </a:t>
            </a:r>
          </a:p>
          <a:p>
            <a:pPr eaLnBrk="1" hangingPunct="1">
              <a:spcBef>
                <a:spcPct val="0"/>
              </a:spcBef>
            </a:pPr>
            <a:endParaRPr lang="en-US" sz="1200"/>
          </a:p>
          <a:p>
            <a:r>
              <a:rPr lang="en-CA" sz="1400" b="0" i="0" u="none" strike="noStrike" kern="1200" cap="none" baseline="0">
                <a:solidFill>
                  <a:schemeClr val="tx1"/>
                </a:solidFill>
                <a:latin typeface="Calibri"/>
                <a:ea typeface="Calibri"/>
                <a:cs typeface="Calibri"/>
                <a:sym typeface="Calibri"/>
              </a:rPr>
              <a:t>For jurisdictions or other place names with authority records in the LC/NAF, use the authorized access point form as found, recording the source in subfield $2. The form of place name in 370 may </a:t>
            </a:r>
          </a:p>
          <a:p>
            <a:r>
              <a:rPr lang="en-CA" sz="1400" b="0" i="0" u="none" strike="noStrike" kern="1200" cap="none" baseline="0">
                <a:solidFill>
                  <a:schemeClr val="tx1"/>
                </a:solidFill>
                <a:latin typeface="Calibri"/>
                <a:ea typeface="Calibri"/>
                <a:cs typeface="Calibri"/>
                <a:sym typeface="Calibri"/>
              </a:rPr>
              <a:t>differ from the form of place name added to a preferred name of place or an access point per RDA and LC-PCC PS instructions.</a:t>
            </a:r>
            <a:endParaRPr lang="en-US" sz="1200"/>
          </a:p>
          <a:p>
            <a:pPr marL="0" lvl="0" indent="0">
              <a:spcBef>
                <a:spcPts val="0"/>
              </a:spcBef>
              <a:spcAft>
                <a:spcPts val="0"/>
              </a:spcAft>
              <a:buNone/>
            </a:pPr>
            <a:endParaRPr/>
          </a:p>
        </p:txBody>
      </p:sp>
      <p:sp>
        <p:nvSpPr>
          <p:cNvPr id="774" name="Shape 7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Answer on next slide.</a:t>
            </a:r>
          </a:p>
          <a:p>
            <a:pPr eaLnBrk="1" hangingPunct="1">
              <a:spcBef>
                <a:spcPct val="0"/>
              </a:spcBef>
            </a:pPr>
            <a:endParaRPr lang="en-US"/>
          </a:p>
          <a:p>
            <a:pPr eaLnBrk="1" hangingPunct="1">
              <a:spcBef>
                <a:spcPct val="0"/>
              </a:spcBef>
            </a:pPr>
            <a:r>
              <a:rPr lang="en-US"/>
              <a:t>Preferred name for the place: Ujjain (India)</a:t>
            </a:r>
          </a:p>
          <a:p>
            <a:pPr eaLnBrk="1" hangingPunct="1">
              <a:spcBef>
                <a:spcPct val="0"/>
              </a:spcBef>
            </a:pPr>
            <a:endParaRPr lang="en-US"/>
          </a:p>
          <a:p>
            <a:pPr eaLnBrk="1" hangingPunct="1">
              <a:spcBef>
                <a:spcPct val="0"/>
              </a:spcBef>
            </a:pPr>
            <a:r>
              <a:rPr lang="en-US"/>
              <a:t>Access points:</a:t>
            </a:r>
          </a:p>
          <a:p>
            <a:pPr eaLnBrk="1" hangingPunct="1">
              <a:spcBef>
                <a:spcPct val="0"/>
              </a:spcBef>
            </a:pPr>
            <a:endParaRPr lang="en-US"/>
          </a:p>
          <a:p>
            <a:pPr eaLnBrk="1" hangingPunct="1">
              <a:spcBef>
                <a:spcPct val="0"/>
              </a:spcBef>
            </a:pPr>
            <a:r>
              <a:rPr lang="en-US"/>
              <a:t>151 __ $a Ujjain (India : District)</a:t>
            </a:r>
          </a:p>
          <a:p>
            <a:pPr eaLnBrk="1" hangingPunct="1">
              <a:spcBef>
                <a:spcPct val="0"/>
              </a:spcBef>
            </a:pPr>
            <a:r>
              <a:rPr lang="en-US"/>
              <a:t>451 __ $a Ujjain District (India)</a:t>
            </a:r>
          </a:p>
          <a:p>
            <a:pPr eaLnBrk="1" hangingPunct="1">
              <a:spcBef>
                <a:spcPct val="0"/>
              </a:spcBef>
            </a:pPr>
            <a:endParaRPr lang="en-US"/>
          </a:p>
          <a:p>
            <a:pPr eaLnBrk="1" hangingPunct="1">
              <a:spcBef>
                <a:spcPct val="0"/>
              </a:spcBef>
            </a:pPr>
            <a:r>
              <a:rPr lang="en-US"/>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en-US" i="1"/>
              <a:t>other than a city or a town</a:t>
            </a:r>
            <a:r>
              <a:rPr lang="en-US"/>
              <a:t>.</a:t>
            </a:r>
          </a:p>
          <a:p>
            <a:pPr marL="0" lvl="0" indent="0">
              <a:spcBef>
                <a:spcPts val="0"/>
              </a:spcBef>
              <a:spcAft>
                <a:spcPts val="0"/>
              </a:spcAft>
              <a:buNone/>
            </a:pPr>
            <a:endParaRPr/>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This is the website of the Tulsa, Oklahoma Mayor’s Commission on the Status of Women.  Here we have an example of a government body that would be recorded subordinately.  The first part of the name of this agency would be the authorized access point for Tulsa, Oklahoma, which would be followed by the name of the commission:</a:t>
            </a:r>
          </a:p>
          <a:p>
            <a:pPr eaLnBrk="1" hangingPunct="1">
              <a:spcBef>
                <a:spcPct val="0"/>
              </a:spcBef>
            </a:pPr>
            <a:endParaRPr lang="en-US"/>
          </a:p>
          <a:p>
            <a:pPr eaLnBrk="1" hangingPunct="1">
              <a:spcBef>
                <a:spcPct val="0"/>
              </a:spcBef>
            </a:pPr>
            <a:r>
              <a:rPr lang="en-US"/>
              <a:t>110 1_ Tulsa (Okla.). $b Mayor’s Commission on the Status of Women</a:t>
            </a:r>
          </a:p>
          <a:p>
            <a:pPr eaLnBrk="1" hangingPunct="1">
              <a:spcBef>
                <a:spcPct val="0"/>
              </a:spcBef>
            </a:pPr>
            <a:endParaRPr lang="en-US"/>
          </a:p>
          <a:p>
            <a:pPr eaLnBrk="1" hangingPunct="1">
              <a:spcBef>
                <a:spcPct val="0"/>
              </a:spcBef>
            </a:pPr>
            <a:r>
              <a:rPr lang="en-US"/>
              <a:t>If there was no authority record already created for the place, it would have to be created as a separate NAR at the same time as the NAR for this agency.</a:t>
            </a:r>
          </a:p>
          <a:p>
            <a:pPr eaLnBrk="1" hangingPunct="1">
              <a:spcBef>
                <a:spcPct val="0"/>
              </a:spcBef>
            </a:pPr>
            <a:endParaRPr lang="en-US"/>
          </a:p>
          <a:p>
            <a:pPr eaLnBrk="1" hangingPunct="1">
              <a:spcBef>
                <a:spcPct val="0"/>
              </a:spcBef>
            </a:pPr>
            <a:r>
              <a:rPr lang="en-US"/>
              <a:t>[Source: https://www.cityoftulsa.org/community-programs/human-rights/commissions/mayor's-commission-on-the-status-of-women.aspx]</a:t>
            </a:r>
          </a:p>
          <a:p>
            <a:pPr eaLnBrk="1" hangingPunct="1">
              <a:spcBef>
                <a:spcPct val="0"/>
              </a:spcBef>
            </a:pPr>
            <a:endParaRPr lang="en-US"/>
          </a:p>
        </p:txBody>
      </p:sp>
      <p:sp>
        <p:nvSpPr>
          <p:cNvPr id="28675" name="Slide Number Placeholder 3"/>
          <p:cNvSpPr>
            <a:spLocks noGrp="1"/>
          </p:cNvSpPr>
          <p:nvPr>
            <p:ph type="sldNum" sz="quarter" idx="5"/>
          </p:nvPr>
        </p:nvSpPr>
        <p:spPr>
          <a:noFill/>
        </p:spPr>
        <p:txBody>
          <a:bodyPr/>
          <a:lstStyle/>
          <a:p>
            <a:pPr defTabSz="922338"/>
            <a:fld id="{B55A25CE-940E-4B10-99F2-E1D67C1150D6}" type="slidenum">
              <a:rPr lang="en-US" smtClean="0"/>
              <a:pPr defTabSz="922338"/>
              <a:t>7</a:t>
            </a:fld>
            <a:endParaRPr lang="en-US"/>
          </a:p>
        </p:txBody>
      </p:sp>
    </p:spTree>
    <p:extLst>
      <p:ext uri="{BB962C8B-B14F-4D97-AF65-F5344CB8AC3E}">
        <p14:creationId xmlns:p14="http://schemas.microsoft.com/office/powerpoint/2010/main" val="1782782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ANSWER.  ANIMATED SLIDE.  Click to bring in each answer.</a:t>
            </a:r>
          </a:p>
          <a:p>
            <a:pPr eaLnBrk="1" hangingPunct="1">
              <a:spcBef>
                <a:spcPct val="0"/>
              </a:spcBef>
            </a:pPr>
            <a:endParaRPr lang="en-US"/>
          </a:p>
          <a:p>
            <a:pPr eaLnBrk="1" hangingPunct="1">
              <a:spcBef>
                <a:spcPct val="0"/>
              </a:spcBef>
            </a:pPr>
            <a:r>
              <a:rPr lang="en-US"/>
              <a:t>Preferred name for the place: Ujjain (India)</a:t>
            </a:r>
          </a:p>
          <a:p>
            <a:pPr eaLnBrk="1" hangingPunct="1">
              <a:spcBef>
                <a:spcPct val="0"/>
              </a:spcBef>
            </a:pPr>
            <a:endParaRPr lang="en-US"/>
          </a:p>
          <a:p>
            <a:pPr eaLnBrk="1" hangingPunct="1">
              <a:spcBef>
                <a:spcPct val="0"/>
              </a:spcBef>
            </a:pPr>
            <a:r>
              <a:rPr lang="en-US"/>
              <a:t>Access points:</a:t>
            </a:r>
          </a:p>
          <a:p>
            <a:pPr eaLnBrk="1" hangingPunct="1">
              <a:spcBef>
                <a:spcPct val="0"/>
              </a:spcBef>
            </a:pPr>
            <a:endParaRPr lang="en-US"/>
          </a:p>
          <a:p>
            <a:pPr eaLnBrk="1" hangingPunct="1">
              <a:spcBef>
                <a:spcPct val="0"/>
              </a:spcBef>
            </a:pPr>
            <a:r>
              <a:rPr lang="en-US"/>
              <a:t>151 __ $a Ujjain (India : District)</a:t>
            </a:r>
          </a:p>
          <a:p>
            <a:pPr eaLnBrk="1" hangingPunct="1">
              <a:spcBef>
                <a:spcPct val="0"/>
              </a:spcBef>
            </a:pPr>
            <a:r>
              <a:rPr lang="en-US"/>
              <a:t>451 __ $a Ujjain District (India)</a:t>
            </a:r>
          </a:p>
          <a:p>
            <a:pPr eaLnBrk="1" hangingPunct="1">
              <a:spcBef>
                <a:spcPct val="0"/>
              </a:spcBef>
            </a:pPr>
            <a:endParaRPr lang="en-US"/>
          </a:p>
          <a:p>
            <a:pPr eaLnBrk="1" hangingPunct="1">
              <a:spcBef>
                <a:spcPct val="0"/>
              </a:spcBef>
            </a:pPr>
            <a:r>
              <a:rPr lang="en-US"/>
              <a:t>Explanation: BGN approved form is selected as the basis for the preferred name, but it conflicts with a city/town. Therefore type of jurisdiction (11.7.1.5) becomes a core element, since it is needed to differentiate the two jurisdictions with the same name.  11.13.1.6 requires the type of jurisdiction to be added to distinguish one access point from another, but it is only added to the access point for the district in this case. According to 11.13.1.6, a term for type of jurisdiction is only ever added to the name of a government </a:t>
            </a:r>
            <a:r>
              <a:rPr lang="en-US" i="1"/>
              <a:t>other than a city or a town</a:t>
            </a:r>
            <a:r>
              <a:rPr lang="en-US"/>
              <a:t>.</a:t>
            </a:r>
          </a:p>
          <a:p>
            <a:pPr marL="0" lvl="0" indent="0">
              <a:spcBef>
                <a:spcPts val="0"/>
              </a:spcBef>
              <a:spcAft>
                <a:spcPts val="0"/>
              </a:spcAft>
              <a:buNone/>
            </a:pPr>
            <a:endParaRPr lang="en-US"/>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24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p:txBody>
      </p:sp>
      <p:sp>
        <p:nvSpPr>
          <p:cNvPr id="804" name="Shape 8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corrected</a:t>
            </a:r>
            <a:r>
              <a:rPr lang="en-US" baseline="0"/>
              <a:t> RDA instruction number.</a:t>
            </a:r>
            <a:endParaRPr lang="en-US"/>
          </a:p>
          <a:p>
            <a:pPr eaLnBrk="1" hangingPunct="1">
              <a:spcBef>
                <a:spcPct val="0"/>
              </a:spcBef>
            </a:pPr>
            <a:r>
              <a:rPr lang="en-US"/>
              <a:t>Before we look at the instructions for recording the preferred name for places with the same name, it’s important to remember what the LC-PCC Policy Statement for 16.2.2.13 tells us: research must always be done for place names to determine if there is more than one place with the same name in a particular jurisdiction.  Conflicts must be broken even in cases where the other place is not yet established in the name authority file.</a:t>
            </a:r>
          </a:p>
          <a:p>
            <a:pPr eaLnBrk="1" hangingPunct="1">
              <a:spcBef>
                <a:spcPct val="0"/>
              </a:spcBef>
            </a:pPr>
            <a:endParaRPr lang="en-US"/>
          </a:p>
          <a:p>
            <a:pPr eaLnBrk="1" hangingPunct="1">
              <a:spcBef>
                <a:spcPct val="0"/>
              </a:spcBef>
            </a:pPr>
            <a:r>
              <a:rPr lang="en-US" b="1"/>
              <a:t>Conflicts</a:t>
            </a:r>
          </a:p>
          <a:p>
            <a:pPr eaLnBrk="1" hangingPunct="1">
              <a:spcBef>
                <a:spcPct val="0"/>
              </a:spcBef>
            </a:pPr>
            <a:endParaRPr lang="en-US" b="1"/>
          </a:p>
          <a:p>
            <a:pPr eaLnBrk="1" hangingPunct="1">
              <a:spcBef>
                <a:spcPct val="0"/>
              </a:spcBef>
            </a:pPr>
            <a:r>
              <a:rPr lang="en-US" i="1"/>
              <a:t>LC practice/PCC practice: </a:t>
            </a:r>
            <a:r>
              <a:rPr lang="en-US"/>
              <a:t>Apply either RDA 16.2.2.13 or RDA 11.13.1.6 (type of jurisdiction) to resolve conflicts in preferred names for geographic names and names of governments not already resolved by the additions called for by RDA 16.2.2.9-16.2.2.13. Conflict in place names is not restricted to those already represented in the file against which the searching and cataloging is being done. Instead, if there is no existing conflict in that file, search gazetteers, etc., to determine if two or more places within the same jurisdiction have the same name or if two or more places with the same name would bear the same qualifier for the larger place.</a:t>
            </a:r>
          </a:p>
          <a:p>
            <a:pPr eaLnBrk="1" hangingPunct="1">
              <a:spcBef>
                <a:spcPct val="0"/>
              </a:spcBef>
            </a:pPr>
            <a:endParaRPr lang="en-US"/>
          </a:p>
          <a:p>
            <a:pPr marL="0" lvl="0" indent="0">
              <a:spcBef>
                <a:spcPts val="0"/>
              </a:spcBef>
              <a:spcAft>
                <a:spcPts val="0"/>
              </a:spcAft>
              <a:buNone/>
            </a:pPr>
            <a:endParaRPr/>
          </a:p>
        </p:txBody>
      </p:sp>
      <p:sp>
        <p:nvSpPr>
          <p:cNvPr id="814" name="Shape 8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updated</a:t>
            </a:r>
            <a:r>
              <a:rPr lang="en-US" baseline="0"/>
              <a:t> to reflect current RDA language.</a:t>
            </a:r>
            <a:endParaRPr lang="en-US"/>
          </a:p>
          <a:p>
            <a:pPr eaLnBrk="1" hangingPunct="1">
              <a:spcBef>
                <a:spcPct val="0"/>
              </a:spcBef>
            </a:pPr>
            <a:endParaRPr lang="en-US"/>
          </a:p>
          <a:p>
            <a:pPr eaLnBrk="1" hangingPunct="1">
              <a:spcBef>
                <a:spcPct val="0"/>
              </a:spcBef>
            </a:pPr>
            <a:r>
              <a:rPr lang="en-US"/>
              <a:t>If two or more places have the same name in the same larger jurisdiction, 16.2.2.13 applies.  There are two cases addressed by this instruction:</a:t>
            </a:r>
          </a:p>
          <a:p>
            <a:pPr eaLnBrk="1" hangingPunct="1">
              <a:spcBef>
                <a:spcPct val="0"/>
              </a:spcBef>
            </a:pPr>
            <a:endParaRPr lang="en-US"/>
          </a:p>
          <a:p>
            <a:pPr eaLnBrk="1" hangingPunct="1">
              <a:spcBef>
                <a:spcPct val="0"/>
              </a:spcBef>
            </a:pPr>
            <a:r>
              <a:rPr lang="en-US"/>
              <a:t>1) </a:t>
            </a:r>
            <a:r>
              <a:rPr lang="en-CA"/>
              <a:t>If the inclusion of the name of the larger place or jurisdiction (see 16.2.2.9–16.2.2.12) is insufficient to distinguish between two or more places with the same name, include as part of the preferred name a word or phrase commonly used to distinguish them.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t>2) </a:t>
            </a:r>
            <a:r>
              <a:rPr lang="en-CA"/>
              <a:t>If there is no commonly used word or phrase to distinguish between places in the same larger place or jurisdiction, record the name of an intermediate place between the name of a place being identified and the larger place or jurisdiction.</a:t>
            </a:r>
            <a:r>
              <a:rPr lang="en-US"/>
              <a:t> [next slide]</a:t>
            </a:r>
          </a:p>
          <a:p>
            <a:pPr marL="0" lvl="0" indent="0">
              <a:spcBef>
                <a:spcPts val="0"/>
              </a:spcBef>
              <a:spcAft>
                <a:spcPts val="0"/>
              </a:spcAft>
              <a:buNone/>
            </a:pPr>
            <a:endParaRPr/>
          </a:p>
        </p:txBody>
      </p:sp>
      <p:sp>
        <p:nvSpPr>
          <p:cNvPr id="826" name="Shape 8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Dans le </a:t>
            </a:r>
            <a:r>
              <a:rPr lang="en-US" err="1"/>
              <a:t>cas</a:t>
            </a:r>
            <a:r>
              <a:rPr lang="en-US"/>
              <a:t> des deux Saint-</a:t>
            </a:r>
            <a:r>
              <a:rPr lang="en-US" err="1"/>
              <a:t>Cyprien</a:t>
            </a:r>
            <a:r>
              <a:rPr lang="en-US"/>
              <a:t>, le lieu </a:t>
            </a:r>
            <a:r>
              <a:rPr lang="en-US" err="1"/>
              <a:t>intermédiare</a:t>
            </a:r>
            <a:r>
              <a:rPr lang="en-US"/>
              <a:t> </a:t>
            </a:r>
            <a:r>
              <a:rPr lang="en-US" err="1"/>
              <a:t>est</a:t>
            </a:r>
            <a:r>
              <a:rPr lang="en-US"/>
              <a:t> la MRC.</a:t>
            </a:r>
          </a:p>
          <a:p>
            <a:pPr eaLnBrk="1" hangingPunct="1">
              <a:spcBef>
                <a:spcPct val="0"/>
              </a:spcBef>
            </a:pPr>
            <a:endParaRPr lang="en-US"/>
          </a:p>
          <a:p>
            <a:pPr eaLnBrk="1" hangingPunct="1">
              <a:spcBef>
                <a:spcPct val="0"/>
              </a:spcBef>
            </a:pPr>
            <a:endParaRPr lang="en-US"/>
          </a:p>
          <a:p>
            <a:pPr eaLnBrk="1" hangingPunct="1">
              <a:spcBef>
                <a:spcPct val="0"/>
              </a:spcBef>
            </a:pPr>
            <a:r>
              <a:rPr lang="en-US"/>
              <a:t>March 21, 2017: updated</a:t>
            </a:r>
            <a:r>
              <a:rPr lang="en-US" baseline="0"/>
              <a:t> to reflect current RDA language.</a:t>
            </a:r>
            <a:endParaRPr lang="en-US"/>
          </a:p>
          <a:p>
            <a:pPr eaLnBrk="1" hangingPunct="1">
              <a:spcBef>
                <a:spcPct val="0"/>
              </a:spcBef>
            </a:pPr>
            <a:r>
              <a:rPr lang="en-US"/>
              <a:t>If two or more places have the same name in the same larger jurisdiction, 16.2.2.13 applies.  There are two cases addressed by this instruction:</a:t>
            </a:r>
          </a:p>
          <a:p>
            <a:pPr eaLnBrk="1" hangingPunct="1">
              <a:spcBef>
                <a:spcPct val="0"/>
              </a:spcBef>
            </a:pPr>
            <a:endParaRPr lang="en-US"/>
          </a:p>
          <a:p>
            <a:pPr eaLnBrk="1" hangingPunct="1">
              <a:spcBef>
                <a:spcPct val="0"/>
              </a:spcBef>
            </a:pPr>
            <a:r>
              <a:rPr lang="en-US"/>
              <a:t>1) </a:t>
            </a:r>
            <a:r>
              <a:rPr lang="en-CA"/>
              <a:t>If the inclusion of the name of the larger place or jurisdiction (see 16.2.2.9–16.2.2.12) is insufficient to distinguish between two or more places with the same name, include as part of the preferred name a word or phrase commonly used to distinguish them.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p>
          <a:p>
            <a:pPr marL="0" marR="0" lvl="0" indent="0" algn="l" defTabSz="914400" rtl="0" eaLnBrk="1" fontAlgn="base" latinLnBrk="0" hangingPunct="1">
              <a:lnSpc>
                <a:spcPct val="100000"/>
              </a:lnSpc>
              <a:spcBef>
                <a:spcPct val="0"/>
              </a:spcBef>
              <a:spcAft>
                <a:spcPct val="0"/>
              </a:spcAft>
              <a:buClrTx/>
              <a:buSzTx/>
              <a:buFontTx/>
              <a:buNone/>
              <a:tabLst/>
              <a:defRPr/>
            </a:pPr>
            <a:r>
              <a:rPr lang="en-US"/>
              <a:t>2) </a:t>
            </a:r>
            <a:r>
              <a:rPr lang="en-CA"/>
              <a:t>If there is no commonly used word or phrase to distinguish between places in the same larger place or jurisdiction, record the name of an intermediate place between the name of a place being identified and the larger place or jurisdiction.</a:t>
            </a:r>
            <a:r>
              <a:rPr lang="en-US"/>
              <a:t> </a:t>
            </a:r>
          </a:p>
          <a:p>
            <a:pPr marL="0" lvl="0" indent="0">
              <a:spcBef>
                <a:spcPts val="0"/>
              </a:spcBef>
              <a:spcAft>
                <a:spcPts val="0"/>
              </a:spcAft>
              <a:buNone/>
            </a:pPr>
            <a:endParaRPr/>
          </a:p>
        </p:txBody>
      </p:sp>
      <p:sp>
        <p:nvSpPr>
          <p:cNvPr id="836" name="Shape 8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defRPr/>
            </a:pPr>
            <a:r>
              <a:rPr lang="en-US" sz="1200"/>
              <a:t>March 21, 2017: updated to use</a:t>
            </a:r>
            <a:r>
              <a:rPr lang="en-US" sz="1200" baseline="0"/>
              <a:t> preferred name as the qualifier not authorized access point; LC-PCC PS for Hawaii needs to be updated.</a:t>
            </a:r>
            <a:endParaRPr lang="en-US" sz="1200"/>
          </a:p>
          <a:p>
            <a:pPr eaLnBrk="1" hangingPunct="1">
              <a:spcBef>
                <a:spcPct val="0"/>
              </a:spcBef>
            </a:pPr>
            <a:r>
              <a:rPr lang="en-US" sz="1200"/>
              <a:t>If two or more places have the same name in the same larger jurisdiction, 16.2.2.13 applies.  There are two cases addressed by this instruction:</a:t>
            </a:r>
          </a:p>
          <a:p>
            <a:pPr eaLnBrk="1" hangingPunct="1">
              <a:spcBef>
                <a:spcPct val="0"/>
              </a:spcBef>
            </a:pPr>
            <a:endParaRPr lang="en-US" sz="1200"/>
          </a:p>
          <a:p>
            <a:pPr eaLnBrk="1" hangingPunct="1">
              <a:spcBef>
                <a:spcPct val="0"/>
              </a:spcBef>
            </a:pPr>
            <a:r>
              <a:rPr lang="en-US" sz="1200"/>
              <a:t>1) </a:t>
            </a:r>
            <a:r>
              <a:rPr lang="en-CA" sz="1200"/>
              <a:t>If the inclusion of the name of the larger place or jurisdiction (see 16.2.2.9–16.2.2.12) is insufficient to distinguish between two or more places with the same name, include as part of the preferred name a word or phrase commonly used to distinguish them.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a:t>2) </a:t>
            </a:r>
            <a:r>
              <a:rPr lang="en-CA" sz="1200"/>
              <a:t>If there is no commonly used word or phrase to distinguish between places in the same larger place or jurisdiction, record the name of an intermediate place between the name of a place being identified and the larger place or jurisdiction.</a:t>
            </a:r>
            <a:r>
              <a:rPr lang="en-US" sz="1200"/>
              <a:t> </a:t>
            </a:r>
          </a:p>
          <a:p>
            <a:pPr eaLnBrk="1" fontAlgn="auto" hangingPunct="1">
              <a:spcBef>
                <a:spcPts val="0"/>
              </a:spcBef>
              <a:spcAft>
                <a:spcPts val="0"/>
              </a:spcAft>
              <a:defRPr/>
            </a:pPr>
            <a:endParaRPr lang="en-US" sz="1200"/>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b="1"/>
              <a:t>LC-PCC PS for 16.2.2.13</a:t>
            </a:r>
            <a:r>
              <a:rPr lang="en-US" sz="1200"/>
              <a:t> </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b="1"/>
              <a:t>U.S. Townships</a:t>
            </a:r>
          </a:p>
          <a:p>
            <a:pPr eaLnBrk="1" fontAlgn="auto" hangingPunct="1">
              <a:spcBef>
                <a:spcPts val="0"/>
              </a:spcBef>
              <a:spcAft>
                <a:spcPts val="0"/>
              </a:spcAft>
              <a:defRPr/>
            </a:pPr>
            <a:r>
              <a:rPr lang="en-US" sz="1200" i="1"/>
              <a:t>LC practice/PCC practice: </a:t>
            </a:r>
            <a:r>
              <a:rPr lang="en-US" sz="1200" i="0"/>
              <a:t>I</a:t>
            </a:r>
            <a:r>
              <a:rPr lang="en-CA" sz="1200"/>
              <a:t>f a name of a U.S. township (called “towns” in some states) conflicts with the name of another township within the same state, add the preferred name for the county to each name. Consult GNIS to determine if there is more than one township with the same name in the same state: http://geonames.usgs.gov/pls/gnispublic.</a:t>
            </a:r>
            <a:endParaRPr lang="en-US" sz="1200"/>
          </a:p>
          <a:p>
            <a:pPr eaLnBrk="1" fontAlgn="auto" hangingPunct="1">
              <a:spcBef>
                <a:spcPts val="0"/>
              </a:spcBef>
              <a:spcAft>
                <a:spcPts val="0"/>
              </a:spcAft>
              <a:defRPr/>
            </a:pPr>
            <a:r>
              <a:rPr lang="en-US" sz="1200"/>
              <a:t> </a:t>
            </a:r>
          </a:p>
          <a:p>
            <a:pPr eaLnBrk="1" fontAlgn="auto" hangingPunct="1">
              <a:spcBef>
                <a:spcPts val="0"/>
              </a:spcBef>
              <a:spcAft>
                <a:spcPts val="0"/>
              </a:spcAft>
              <a:defRPr/>
            </a:pPr>
            <a:r>
              <a:rPr lang="en-US" sz="1200"/>
              <a:t>EXAMPLE</a:t>
            </a:r>
          </a:p>
          <a:p>
            <a:pPr eaLnBrk="1" fontAlgn="auto" hangingPunct="1">
              <a:spcBef>
                <a:spcPts val="0"/>
              </a:spcBef>
              <a:spcAft>
                <a:spcPts val="0"/>
              </a:spcAft>
              <a:defRPr/>
            </a:pPr>
            <a:r>
              <a:rPr lang="en-US" sz="1200"/>
              <a:t>151   Spring (Berks County, Pa. : Township) </a:t>
            </a:r>
          </a:p>
          <a:p>
            <a:pPr eaLnBrk="1" fontAlgn="auto" hangingPunct="1">
              <a:spcBef>
                <a:spcPts val="0"/>
              </a:spcBef>
              <a:spcAft>
                <a:spcPts val="0"/>
              </a:spcAft>
              <a:defRPr/>
            </a:pPr>
            <a:r>
              <a:rPr lang="en-US" sz="1200"/>
              <a:t>151   Spring (Centre County, Pa. : Township) </a:t>
            </a:r>
          </a:p>
          <a:p>
            <a:pPr eaLnBrk="1" fontAlgn="auto" hangingPunct="1">
              <a:spcBef>
                <a:spcPts val="0"/>
              </a:spcBef>
              <a:spcAft>
                <a:spcPts val="0"/>
              </a:spcAft>
              <a:defRPr/>
            </a:pPr>
            <a:r>
              <a:rPr lang="en-US" sz="1200"/>
              <a:t> </a:t>
            </a:r>
          </a:p>
          <a:p>
            <a:pPr eaLnBrk="1" fontAlgn="auto" hangingPunct="1">
              <a:spcBef>
                <a:spcPts val="0"/>
              </a:spcBef>
              <a:spcAft>
                <a:spcPts val="0"/>
              </a:spcAft>
              <a:defRPr/>
            </a:pPr>
            <a:r>
              <a:rPr lang="en-US" sz="1200"/>
              <a:t>Before May 2007 as the result of differing instructions, some towns or townships that were coextensive with the populated place were subsumed under the authorized access point for the populated place. As these civil jurisdictions are encountered, establish them separately.</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b="1"/>
              <a:t>Hawaii</a:t>
            </a:r>
          </a:p>
          <a:p>
            <a:pPr eaLnBrk="1" fontAlgn="auto" hangingPunct="1">
              <a:spcBef>
                <a:spcPts val="0"/>
              </a:spcBef>
              <a:spcAft>
                <a:spcPts val="0"/>
              </a:spcAft>
              <a:defRPr/>
            </a:pPr>
            <a:r>
              <a:rPr lang="en-US" sz="1200"/>
              <a:t>If local places in Hawaii conflict, add to each name the </a:t>
            </a:r>
            <a:r>
              <a:rPr lang="en-US" sz="1200" strike="sngStrike"/>
              <a:t>authorized access point</a:t>
            </a:r>
            <a:r>
              <a:rPr lang="en-US" sz="1200"/>
              <a:t> preferred name for the island on which the place is located rather than the </a:t>
            </a:r>
            <a:r>
              <a:rPr lang="en-US" sz="1200" strike="sngStrike"/>
              <a:t>authorized access point</a:t>
            </a:r>
            <a:r>
              <a:rPr lang="en-US" sz="1200"/>
              <a:t> for the county.  </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In each of the examples in the slide, there is another place with the same name on a different island/different county.</a:t>
            </a:r>
          </a:p>
          <a:p>
            <a:pPr eaLnBrk="1" fontAlgn="auto" hangingPunct="1">
              <a:spcBef>
                <a:spcPts val="0"/>
              </a:spcBef>
              <a:spcAft>
                <a:spcPts val="0"/>
              </a:spcAft>
              <a:defRPr/>
            </a:pPr>
            <a:endParaRPr lang="en-US" sz="1200"/>
          </a:p>
          <a:p>
            <a:pPr eaLnBrk="1" fontAlgn="auto" hangingPunct="1">
              <a:spcBef>
                <a:spcPts val="0"/>
              </a:spcBef>
              <a:spcAft>
                <a:spcPts val="0"/>
              </a:spcAft>
              <a:defRPr/>
            </a:pPr>
            <a:r>
              <a:rPr lang="en-US" sz="1200"/>
              <a:t>[In case anyone wonders, Honolulu is both a city and county (the same as San Francisco, California and Denver, Colorado) and has jurisdiction over the entire island of Oahu and a few small outlying islands:</a:t>
            </a:r>
          </a:p>
          <a:p>
            <a:pPr eaLnBrk="1" fontAlgn="auto" hangingPunct="1">
              <a:spcBef>
                <a:spcPts val="0"/>
              </a:spcBef>
              <a:spcAft>
                <a:spcPts val="0"/>
              </a:spcAft>
              <a:defRPr/>
            </a:pPr>
            <a:endParaRPr lang="en-US" sz="1200"/>
          </a:p>
          <a:p>
            <a:pPr marL="218290" indent="-218290" eaLnBrk="1" fontAlgn="auto" hangingPunct="1">
              <a:spcBef>
                <a:spcPts val="0"/>
              </a:spcBef>
              <a:spcAft>
                <a:spcPts val="0"/>
              </a:spcAft>
              <a:buFontTx/>
              <a:buAutoNum type="arabicPlain" startAt="151"/>
              <a:defRPr/>
            </a:pPr>
            <a:r>
              <a:rPr lang="en-US" sz="1200"/>
              <a:t>  Honolulu (Hawaii)</a:t>
            </a:r>
          </a:p>
          <a:p>
            <a:pPr marL="218290" indent="-218290" eaLnBrk="1" fontAlgn="auto" hangingPunct="1">
              <a:spcBef>
                <a:spcPts val="0"/>
              </a:spcBef>
              <a:spcAft>
                <a:spcPts val="0"/>
              </a:spcAft>
              <a:buFontTx/>
              <a:buAutoNum type="arabicPlain" startAt="451"/>
              <a:defRPr/>
            </a:pPr>
            <a:r>
              <a:rPr lang="en-US" sz="1200"/>
              <a:t>  City and County of Honolulu (Hawaii)</a:t>
            </a:r>
          </a:p>
          <a:p>
            <a:pPr marL="218290" indent="-218290" eaLnBrk="1" fontAlgn="auto" hangingPunct="1">
              <a:spcBef>
                <a:spcPts val="0"/>
              </a:spcBef>
              <a:spcAft>
                <a:spcPts val="0"/>
              </a:spcAft>
              <a:defRPr/>
            </a:pPr>
            <a:r>
              <a:rPr lang="en-US" sz="1200"/>
              <a:t>451    Honolulu County (Hawaii)]</a:t>
            </a:r>
          </a:p>
          <a:p>
            <a:pPr marL="0" lvl="0" indent="0">
              <a:spcBef>
                <a:spcPts val="0"/>
              </a:spcBef>
              <a:spcAft>
                <a:spcPts val="0"/>
              </a:spcAft>
              <a:buNone/>
            </a:pPr>
            <a:endParaRPr/>
          </a:p>
        </p:txBody>
      </p:sp>
      <p:sp>
        <p:nvSpPr>
          <p:cNvPr id="846" name="Shape 8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dirty="0"/>
              <a:t>May 1, 2013</a:t>
            </a:r>
          </a:p>
          <a:p>
            <a:pPr eaLnBrk="1" hangingPunct="1">
              <a:spcBef>
                <a:spcPct val="0"/>
              </a:spcBef>
            </a:pPr>
            <a:r>
              <a:rPr lang="en-US" dirty="0"/>
              <a:t>[Little Italy image from http://www.web-books.com/eLibrary/Books/B0/B52/MAIN/images/C8S2a.jpg]</a:t>
            </a:r>
          </a:p>
          <a:p>
            <a:pPr eaLnBrk="1" hangingPunct="1">
              <a:spcBef>
                <a:spcPct val="0"/>
              </a:spcBef>
            </a:pPr>
            <a:endParaRPr lang="en-US" dirty="0"/>
          </a:p>
          <a:p>
            <a:pPr eaLnBrk="1" hangingPunct="1">
              <a:spcBef>
                <a:spcPct val="0"/>
              </a:spcBef>
            </a:pPr>
            <a:r>
              <a:rPr lang="en-US" dirty="0"/>
              <a:t>[Rose Quarter image from http://rosequarterblog.com/about/p1000016/]</a:t>
            </a:r>
          </a:p>
          <a:p>
            <a:pPr eaLnBrk="1" hangingPunct="1">
              <a:spcBef>
                <a:spcPct val="0"/>
              </a:spcBef>
            </a:pPr>
            <a:endParaRPr lang="en-US" dirty="0"/>
          </a:p>
          <a:p>
            <a:pPr eaLnBrk="1" hangingPunct="1">
              <a:spcBef>
                <a:spcPct val="0"/>
              </a:spcBef>
            </a:pPr>
            <a:r>
              <a:rPr lang="en-US" dirty="0"/>
              <a:t>[Kings Cross image from http://chanshirley04.blogspot.com/2011/08/kings-cross.html]</a:t>
            </a:r>
          </a:p>
          <a:p>
            <a:pPr eaLnBrk="1" hangingPunct="1">
              <a:spcBef>
                <a:spcPct val="0"/>
              </a:spcBef>
            </a:pPr>
            <a:endParaRPr lang="en-US" dirty="0"/>
          </a:p>
          <a:p>
            <a:pPr eaLnBrk="1" hangingPunct="1">
              <a:spcBef>
                <a:spcPct val="0"/>
              </a:spcBef>
            </a:pPr>
            <a:r>
              <a:rPr lang="en-US" dirty="0"/>
              <a:t>[Art Deco Historic District image from http://ollie.neglerio.com/wp-content/uploads/2011/07/miami-beach-art-deco-district-ocean-blvd-12.jpg]</a:t>
            </a:r>
          </a:p>
          <a:p>
            <a:pPr marL="0" lvl="0" indent="0">
              <a:spcBef>
                <a:spcPts val="0"/>
              </a:spcBef>
              <a:spcAft>
                <a:spcPts val="0"/>
              </a:spcAft>
              <a:buNone/>
            </a:pPr>
            <a:endParaRPr dirty="0"/>
          </a:p>
        </p:txBody>
      </p:sp>
      <p:sp>
        <p:nvSpPr>
          <p:cNvPr id="856" name="Shape 8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endParaRPr lang="en-US"/>
          </a:p>
          <a:p>
            <a:pPr marL="0" lvl="0" indent="0">
              <a:spcBef>
                <a:spcPts val="0"/>
              </a:spcBef>
              <a:spcAft>
                <a:spcPts val="0"/>
              </a:spcAft>
              <a:buNone/>
            </a:pPr>
            <a:endParaRPr/>
          </a:p>
        </p:txBody>
      </p:sp>
      <p:sp>
        <p:nvSpPr>
          <p:cNvPr id="870" name="Shape 8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endParaRPr lang="en-US"/>
          </a:p>
          <a:p>
            <a:pPr marL="0" lvl="0" indent="0">
              <a:spcBef>
                <a:spcPts val="0"/>
              </a:spcBef>
              <a:spcAft>
                <a:spcPts val="0"/>
              </a:spcAft>
              <a:buNone/>
            </a:pPr>
            <a:endParaRPr/>
          </a:p>
        </p:txBody>
      </p:sp>
      <p:sp>
        <p:nvSpPr>
          <p:cNvPr id="880" name="Shape 8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This is an example of a city section that is currently found in the LC Subject Authority File that should be transferred to the LC/NACO Authority File when needed as a subject in current cataloging (by creating a new NAR for the place and then requesting/proposing the cancellation of the subject authority record).  </a:t>
            </a:r>
          </a:p>
          <a:p>
            <a:pPr eaLnBrk="1" hangingPunct="1">
              <a:spcBef>
                <a:spcPct val="0"/>
              </a:spcBef>
            </a:pPr>
            <a:endParaRPr lang="en-US"/>
          </a:p>
          <a:p>
            <a:pPr eaLnBrk="1" hangingPunct="1">
              <a:spcBef>
                <a:spcPct val="0"/>
              </a:spcBef>
            </a:pPr>
            <a:r>
              <a:rPr lang="en-US"/>
              <a:t>The fact that this record is a subject authority is seen by the prefix “</a:t>
            </a:r>
            <a:r>
              <a:rPr lang="en-US" err="1"/>
              <a:t>sh</a:t>
            </a:r>
            <a:r>
              <a:rPr lang="en-US"/>
              <a:t>” in the LCCN in the 010 field, as well as by the coding in 008/14 (Heading use code—main or added entry) of “b” (Heading not appropriate for main or added entry) and in 008/10 (Descriptive cataloging rules code) of “n” (Not applicable).  The NAR created for this place would have a prefix beginning with “n”, “</a:t>
            </a:r>
            <a:r>
              <a:rPr lang="en-US" err="1"/>
              <a:t>nb</a:t>
            </a:r>
            <a:r>
              <a:rPr lang="en-US"/>
              <a:t>”, “no”, or “ns”; 008/14 “a” (Heading appropriate for main or added entry); and 008/10 “z” (Other) with subfield $e </a:t>
            </a:r>
            <a:r>
              <a:rPr lang="en-US" err="1"/>
              <a:t>rda</a:t>
            </a:r>
            <a:r>
              <a:rPr lang="en-US"/>
              <a:t> in the 040 field.</a:t>
            </a:r>
          </a:p>
          <a:p>
            <a:pPr marL="0" lvl="0" indent="0">
              <a:spcBef>
                <a:spcPts val="0"/>
              </a:spcBef>
              <a:spcAft>
                <a:spcPts val="0"/>
              </a:spcAft>
              <a:buNone/>
            </a:pPr>
            <a:endParaRPr/>
          </a:p>
        </p:txBody>
      </p:sp>
      <p:sp>
        <p:nvSpPr>
          <p:cNvPr id="890" name="Shape 8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August 13, 2019</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a legal work created by a government (Brazil).  </a:t>
            </a:r>
          </a:p>
          <a:p>
            <a:pPr eaLnBrk="1" hangingPunct="1">
              <a:spcBef>
                <a:spcPct val="0"/>
              </a:spcBef>
            </a:pPr>
            <a:endParaRPr lang="en-US"/>
          </a:p>
          <a:p>
            <a:pPr eaLnBrk="1" hangingPunct="1">
              <a:spcBef>
                <a:spcPct val="0"/>
              </a:spcBef>
            </a:pPr>
            <a:r>
              <a:rPr lang="en-US"/>
              <a:t>110 1_ Brazil, $e enacting jurisdiction.</a:t>
            </a:r>
          </a:p>
          <a:p>
            <a:pPr eaLnBrk="1" hangingPunct="1">
              <a:spcBef>
                <a:spcPct val="0"/>
              </a:spcBef>
            </a:pPr>
            <a:r>
              <a:rPr lang="en-US"/>
              <a:t>240 10 </a:t>
            </a:r>
            <a:r>
              <a:rPr lang="en-US" err="1"/>
              <a:t>Constituição</a:t>
            </a:r>
            <a:r>
              <a:rPr lang="en-US"/>
              <a:t> (1988)</a:t>
            </a:r>
          </a:p>
          <a:p>
            <a:pPr eaLnBrk="1" hangingPunct="1">
              <a:spcBef>
                <a:spcPct val="0"/>
              </a:spcBef>
            </a:pPr>
            <a:r>
              <a:rPr lang="en-US"/>
              <a:t>245 10 </a:t>
            </a:r>
            <a:r>
              <a:rPr lang="pt-BR" sz="1200" b="0" i="0" u="none" strike="noStrike" kern="1200" cap="none">
                <a:solidFill>
                  <a:schemeClr val="tx1"/>
                </a:solidFill>
                <a:effectLst/>
                <a:latin typeface="Calibri"/>
                <a:ea typeface="Calibri"/>
                <a:cs typeface="Calibri"/>
                <a:sym typeface="Calibri"/>
              </a:rPr>
              <a:t>Constituição da República Federativa do Brasil : $b texto constitucional promulgado em 5 de outubro de 1988, com as alterações determinadas pelas Emendas Constitucionais de Revisão nos 1 a 6/94, pelas Emendas Constitucionais nos 1/92 a 91/2016 e pelo Decreto Legislativo no 186/2008</a:t>
            </a:r>
            <a:r>
              <a:rPr lang="en-US"/>
              <a:t>.</a:t>
            </a:r>
          </a:p>
          <a:p>
            <a:pPr eaLnBrk="1" hangingPunct="1">
              <a:spcBef>
                <a:spcPct val="0"/>
              </a:spcBef>
            </a:pPr>
            <a:endParaRPr lang="en-US"/>
          </a:p>
          <a:p>
            <a:pPr eaLnBrk="1" hangingPunct="1">
              <a:spcBef>
                <a:spcPct val="0"/>
              </a:spcBef>
            </a:pPr>
            <a:r>
              <a:rPr lang="en-US"/>
              <a:t>[Source: </a:t>
            </a:r>
            <a:r>
              <a:rPr lang="en-US" err="1"/>
              <a:t>Senado</a:t>
            </a:r>
            <a:r>
              <a:rPr lang="en-US"/>
              <a:t> Federal </a:t>
            </a:r>
            <a:r>
              <a:rPr lang="en-US" err="1"/>
              <a:t>Biblioteca</a:t>
            </a:r>
            <a:r>
              <a:rPr lang="en-US"/>
              <a:t> Digital website: https://www2.senado.leg.br/bdsf/bitstream/handle/id/518231/CF88_Livro_EC91_2016.pdf]</a:t>
            </a: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Shape 89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LCSH policy is that subject headings may not be subdivided below the level of a city or town.  In order to bring out a topic in conjunction with a particular city section, the topic can be subdivided down to a particular city and then an additional subject heading for the specific city section is added.</a:t>
            </a:r>
          </a:p>
          <a:p>
            <a:pPr marL="0" lvl="0" indent="0">
              <a:spcBef>
                <a:spcPts val="0"/>
              </a:spcBef>
              <a:spcAft>
                <a:spcPts val="0"/>
              </a:spcAft>
              <a:buNone/>
            </a:pPr>
            <a:endParaRPr/>
          </a:p>
        </p:txBody>
      </p:sp>
      <p:sp>
        <p:nvSpPr>
          <p:cNvPr id="900" name="Shape 9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DCM Z1 667 - NARs and subject usage</a:t>
            </a:r>
          </a:p>
          <a:p>
            <a:pPr eaLnBrk="1" hangingPunct="1">
              <a:spcBef>
                <a:spcPct val="0"/>
              </a:spcBef>
            </a:pPr>
            <a:endParaRPr lang="en-US"/>
          </a:p>
          <a:p>
            <a:pPr eaLnBrk="1" hangingPunct="1">
              <a:spcBef>
                <a:spcPct val="0"/>
              </a:spcBef>
            </a:pPr>
            <a:r>
              <a:rPr lang="en-US" i="1"/>
              <a:t>PCC optional practice:</a:t>
            </a:r>
            <a:r>
              <a:rPr lang="en-US"/>
              <a:t> </a:t>
            </a:r>
          </a:p>
          <a:p>
            <a:pPr eaLnBrk="1" hangingPunct="1">
              <a:spcBef>
                <a:spcPct val="0"/>
              </a:spcBef>
            </a:pPr>
            <a:endParaRPr lang="en-US"/>
          </a:p>
          <a:p>
            <a:pPr eaLnBrk="1" hangingPunct="1">
              <a:spcBef>
                <a:spcPct val="0"/>
              </a:spcBef>
            </a:pPr>
            <a:r>
              <a:rPr lang="en-US"/>
              <a:t>Add a 667 note to name authority records for geographic names that are not appropriate for use as geographic subdivisions in subject cataloging usage (per SHM H 835) when the name represents an entity within a city and is qualified by the city name.  Such notes will most frequently be needed for names of city sections, districts, neighborhoods, etc.  Make no changes to values in bytes of the 008. </a:t>
            </a:r>
          </a:p>
          <a:p>
            <a:pPr eaLnBrk="1" hangingPunct="1">
              <a:spcBef>
                <a:spcPct val="0"/>
              </a:spcBef>
            </a:pPr>
            <a:endParaRPr lang="en-US"/>
          </a:p>
          <a:p>
            <a:pPr eaLnBrk="1" hangingPunct="1">
              <a:spcBef>
                <a:spcPct val="0"/>
              </a:spcBef>
            </a:pPr>
            <a:r>
              <a:rPr lang="en-US"/>
              <a:t>667   SUBJECT USAGE: This name is not valid for use as a geographic subdivision. </a:t>
            </a:r>
          </a:p>
          <a:p>
            <a:pPr eaLnBrk="1" hangingPunct="1">
              <a:spcBef>
                <a:spcPct val="0"/>
              </a:spcBef>
            </a:pPr>
            <a:endParaRPr lang="en-US" i="1"/>
          </a:p>
          <a:p>
            <a:pPr eaLnBrk="1" hangingPunct="1">
              <a:spcBef>
                <a:spcPct val="0"/>
              </a:spcBef>
            </a:pPr>
            <a:r>
              <a:rPr lang="en-US" i="1"/>
              <a:t>Example:</a:t>
            </a:r>
            <a:r>
              <a:rPr lang="en-US"/>
              <a:t> </a:t>
            </a:r>
          </a:p>
          <a:p>
            <a:pPr eaLnBrk="1" hangingPunct="1">
              <a:spcBef>
                <a:spcPct val="0"/>
              </a:spcBef>
            </a:pPr>
            <a:endParaRPr lang="en-US"/>
          </a:p>
          <a:p>
            <a:pPr eaLnBrk="1" hangingPunct="1">
              <a:spcBef>
                <a:spcPct val="0"/>
              </a:spcBef>
            </a:pPr>
            <a:r>
              <a:rPr lang="en-US"/>
              <a:t>151   Hollywood (Los Angeles, Calif.)</a:t>
            </a:r>
          </a:p>
          <a:p>
            <a:pPr eaLnBrk="1" hangingPunct="1">
              <a:spcBef>
                <a:spcPct val="0"/>
              </a:spcBef>
            </a:pPr>
            <a:r>
              <a:rPr lang="en-US"/>
              <a:t>667   SUBJECT USAGE: This name is not valid for use as a geographic subdivision.</a:t>
            </a:r>
          </a:p>
          <a:p>
            <a:pPr eaLnBrk="1" hangingPunct="1">
              <a:spcBef>
                <a:spcPct val="0"/>
              </a:spcBef>
            </a:pPr>
            <a:endParaRPr lang="en-US"/>
          </a:p>
          <a:p>
            <a:pPr eaLnBrk="1" hangingPunct="1">
              <a:spcBef>
                <a:spcPct val="0"/>
              </a:spcBef>
            </a:pPr>
            <a:r>
              <a:rPr lang="en-US"/>
              <a:t>Follow these guidelines for newly-created authority records.  Add the note to an existing record when making any other change to the record. </a:t>
            </a:r>
          </a:p>
          <a:p>
            <a:pPr eaLnBrk="1" hangingPunct="1">
              <a:spcBef>
                <a:spcPct val="0"/>
              </a:spcBef>
            </a:pPr>
            <a:endParaRPr lang="en-US"/>
          </a:p>
          <a:p>
            <a:pPr eaLnBrk="1" hangingPunct="1">
              <a:spcBef>
                <a:spcPct val="0"/>
              </a:spcBef>
            </a:pPr>
            <a:r>
              <a:rPr lang="en-US"/>
              <a:t>See DCM Z1 781 for guidelines on adding 781 fields to name authority records for geographic names that may also be used as geographic subdivisions.</a:t>
            </a:r>
          </a:p>
          <a:p>
            <a:pPr marL="0" lvl="0" indent="0">
              <a:spcBef>
                <a:spcPts val="0"/>
              </a:spcBef>
              <a:spcAft>
                <a:spcPts val="0"/>
              </a:spcAft>
              <a:buNone/>
            </a:pPr>
            <a:endParaRPr/>
          </a:p>
        </p:txBody>
      </p:sp>
      <p:sp>
        <p:nvSpPr>
          <p:cNvPr id="910" name="Shape 9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Shape 91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endParaRPr lang="en-US"/>
          </a:p>
          <a:p>
            <a:pPr eaLnBrk="1" hangingPunct="1">
              <a:spcBef>
                <a:spcPct val="0"/>
              </a:spcBef>
            </a:pPr>
            <a:r>
              <a:rPr lang="en-US"/>
              <a:t>Example of a name authority record for a city section, showing the inclusion of the 667 field alerting catalogers that the access point is not valid for use as a geographic subdivision.</a:t>
            </a:r>
          </a:p>
          <a:p>
            <a:pPr marL="0" lvl="0" indent="0">
              <a:spcBef>
                <a:spcPts val="0"/>
              </a:spcBef>
              <a:spcAft>
                <a:spcPts val="0"/>
              </a:spcAft>
              <a:buNone/>
            </a:pPr>
            <a:endParaRPr/>
          </a:p>
        </p:txBody>
      </p:sp>
      <p:sp>
        <p:nvSpPr>
          <p:cNvPr id="920" name="Shape 9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Note that even though the last two examples are U.S. military installations, since they are located in another country that other country is used as the qualifier.</a:t>
            </a:r>
          </a:p>
          <a:p>
            <a:pPr marL="0" lvl="0" indent="0">
              <a:spcBef>
                <a:spcPts val="0"/>
              </a:spcBef>
              <a:spcAft>
                <a:spcPts val="0"/>
              </a:spcAft>
              <a:buNone/>
            </a:pPr>
            <a:endParaRPr/>
          </a:p>
        </p:txBody>
      </p:sp>
      <p:sp>
        <p:nvSpPr>
          <p:cNvPr id="930" name="Shape 9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September 17,</a:t>
            </a:r>
            <a:r>
              <a:rPr lang="en-US" baseline="0"/>
              <a:t> 2018</a:t>
            </a:r>
            <a:endParaRPr lang="en-US"/>
          </a:p>
          <a:p>
            <a:pPr eaLnBrk="1" hangingPunct="1">
              <a:spcBef>
                <a:spcPct val="0"/>
              </a:spcBef>
            </a:pPr>
            <a:endParaRPr lang="en-US"/>
          </a:p>
          <a:p>
            <a:pPr eaLnBrk="1" hangingPunct="1">
              <a:spcBef>
                <a:spcPct val="0"/>
              </a:spcBef>
            </a:pPr>
            <a:r>
              <a:rPr lang="en-US"/>
              <a:t>An example of a Canadian military base.  The name used in AACR2 (which by agreement with Library and Archives Canada would have followed the LAC-established form) did not necessarily follow the NACO policy of establishing military bases as geographic places.  LAC coded bases as corporate bodies (110) and established them as subordinate units of Canada.  When upgraded to RDA, the authorized access point for a Canadian military installation will need to be reevaluated to see if it follows the policy statement for 16.4.1.  The earlier established AACR2 form can be seen in the slide in the 410 field that has $w </a:t>
            </a:r>
            <a:r>
              <a:rPr lang="en-US" err="1"/>
              <a:t>nnea</a:t>
            </a:r>
            <a:r>
              <a:rPr lang="en-US"/>
              <a:t>.  When this record was upgraded to RDA, since the access point is now coded as a geographic place that is eligible for use as a geographic subdivision, a 781 was also added to the record, as were coded geographic coordinates (034).  An 043 geographic area code could also have been added.</a:t>
            </a:r>
          </a:p>
          <a:p>
            <a:pPr marL="0" lvl="0" indent="0">
              <a:spcBef>
                <a:spcPts val="0"/>
              </a:spcBef>
              <a:spcAft>
                <a:spcPts val="0"/>
              </a:spcAft>
              <a:buNone/>
            </a:pPr>
            <a:endParaRPr/>
          </a:p>
        </p:txBody>
      </p:sp>
      <p:sp>
        <p:nvSpPr>
          <p:cNvPr id="940" name="Shape 9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September 17, 2018: removed URL</a:t>
            </a:r>
            <a:r>
              <a:rPr lang="en-US" baseline="0"/>
              <a:t> to </a:t>
            </a:r>
            <a:r>
              <a:rPr lang="en-US"/>
              <a:t>http://www.bia.gov/DocumentLibrary/index.htm, added hyperlink</a:t>
            </a:r>
            <a:r>
              <a:rPr lang="en-US" baseline="0"/>
              <a:t> to slide and </a:t>
            </a:r>
            <a:r>
              <a:rPr lang="en-US"/>
              <a:t>instructions in</a:t>
            </a:r>
            <a:r>
              <a:rPr lang="en-US" baseline="0"/>
              <a:t> speaker notes </a:t>
            </a:r>
            <a:r>
              <a:rPr lang="en-US"/>
              <a:t>to find most recent</a:t>
            </a:r>
            <a:r>
              <a:rPr lang="en-US" baseline="0"/>
              <a:t> list in the Federal Register.</a:t>
            </a:r>
            <a:endParaRPr lang="en-US"/>
          </a:p>
          <a:p>
            <a:pPr eaLnBrk="1" hangingPunct="1">
              <a:spcBef>
                <a:spcPct val="0"/>
              </a:spcBef>
            </a:pPr>
            <a:r>
              <a:rPr lang="en-US" b="1"/>
              <a:t>LC-PCC PS for 16.4.1</a:t>
            </a:r>
          </a:p>
          <a:p>
            <a:pPr eaLnBrk="1" hangingPunct="1">
              <a:spcBef>
                <a:spcPct val="0"/>
              </a:spcBef>
            </a:pPr>
            <a:endParaRPr lang="en-US"/>
          </a:p>
          <a:p>
            <a:pPr eaLnBrk="1" hangingPunct="1">
              <a:spcBef>
                <a:spcPct val="0"/>
              </a:spcBef>
            </a:pPr>
            <a:r>
              <a:rPr lang="en-US" b="1"/>
              <a:t>American Indian Tribes</a:t>
            </a:r>
          </a:p>
          <a:p>
            <a:pPr eaLnBrk="1" hangingPunct="1">
              <a:spcBef>
                <a:spcPct val="0"/>
              </a:spcBef>
            </a:pPr>
            <a:r>
              <a:rPr lang="en-US"/>
              <a:t>Tribes recognized by the U.S. government are independent, autonomous political entities with inherent powers of self-government; they possess sovereignty and are equal to national governments. There are over 500 recognized tribes within the continental United States. Nearly all federally recognized tribes have jurisdiction over some delimited area of land, a geographic place, although land and area vary with each tribe.</a:t>
            </a:r>
          </a:p>
          <a:p>
            <a:pPr eaLnBrk="1" hangingPunct="1">
              <a:spcBef>
                <a:spcPct val="0"/>
              </a:spcBef>
            </a:pPr>
            <a:endParaRPr lang="en-US"/>
          </a:p>
          <a:p>
            <a:pPr eaLnBrk="1" hangingPunct="1">
              <a:spcBef>
                <a:spcPct val="0"/>
              </a:spcBef>
            </a:pPr>
            <a:r>
              <a:rPr lang="en-US"/>
              <a:t>Consult the official list created and maintained by the Department of the Interior, Bureau of Indian Affairs, published and updated in the </a:t>
            </a:r>
            <a:r>
              <a:rPr lang="en-US" i="1"/>
              <a:t>Federal Register</a:t>
            </a:r>
            <a:r>
              <a:rPr lang="en-US"/>
              <a:t>. The list of federally recognized tribes, published bi-annually since 1979, entitled: </a:t>
            </a:r>
            <a:r>
              <a:rPr lang="en-US" i="1"/>
              <a:t>Indian Entities Recognized and Eligible to Receive Services from the United States Bureau of Indian Affairs</a:t>
            </a:r>
            <a:r>
              <a:rPr lang="en-US"/>
              <a:t> is </a:t>
            </a:r>
            <a:r>
              <a:rPr lang="en-CA"/>
              <a:t>accessed through the Federal Register website. </a:t>
            </a:r>
            <a:r>
              <a:rPr lang="en-US"/>
              <a:t>This source may be cited as “BIA Indian Entities.” If a name for a tribal entity is not found in the BIA list, conduct additional research and/or construct the authorized access point from information on the resource being cataloged.</a:t>
            </a:r>
          </a:p>
          <a:p>
            <a:pPr eaLnBrk="1" hangingPunct="1">
              <a:spcBef>
                <a:spcPct val="0"/>
              </a:spcBef>
            </a:pPr>
            <a:endParaRPr lang="en-US"/>
          </a:p>
          <a:p>
            <a:pPr eaLnBrk="1" hangingPunct="1">
              <a:spcBef>
                <a:spcPct val="0"/>
              </a:spcBef>
            </a:pPr>
            <a:r>
              <a:rPr lang="en-US"/>
              <a:t>To find</a:t>
            </a:r>
            <a:r>
              <a:rPr lang="en-US" baseline="0"/>
              <a:t> the most recent list:</a:t>
            </a:r>
          </a:p>
          <a:p>
            <a:pPr marL="228600" indent="-228600" eaLnBrk="1" hangingPunct="1">
              <a:spcBef>
                <a:spcPct val="0"/>
              </a:spcBef>
              <a:buAutoNum type="arabicPeriod"/>
            </a:pPr>
            <a:r>
              <a:rPr lang="en-US" baseline="0"/>
              <a:t>Go to https://www.gpo.gov/fdsys/search/home.action</a:t>
            </a:r>
          </a:p>
          <a:p>
            <a:pPr marL="228600" indent="-228600" eaLnBrk="1" hangingPunct="1">
              <a:spcBef>
                <a:spcPct val="0"/>
              </a:spcBef>
              <a:buAutoNum type="arabicPeriod"/>
            </a:pPr>
            <a:r>
              <a:rPr lang="en-US" baseline="0"/>
              <a:t>In the search box, enter: </a:t>
            </a:r>
            <a:r>
              <a:rPr lang="en-CA" baseline="0"/>
              <a:t>title:(Indian Entities Recognized and Eligible To Receive Services From the Bureau of Indian Affairs) AND </a:t>
            </a:r>
            <a:r>
              <a:rPr lang="en-CA" baseline="0" err="1"/>
              <a:t>collection:FR</a:t>
            </a:r>
            <a:endParaRPr lang="en-CA" baseline="0"/>
          </a:p>
          <a:p>
            <a:pPr marL="228600" indent="-228600" eaLnBrk="1" hangingPunct="1">
              <a:spcBef>
                <a:spcPct val="0"/>
              </a:spcBef>
              <a:buAutoNum type="arabicPeriod"/>
            </a:pPr>
            <a:r>
              <a:rPr lang="en-CA" baseline="0"/>
              <a:t>Click Search.</a:t>
            </a:r>
          </a:p>
          <a:p>
            <a:pPr marL="228600" indent="-228600" eaLnBrk="1" hangingPunct="1">
              <a:spcBef>
                <a:spcPct val="0"/>
              </a:spcBef>
              <a:buAutoNum type="arabicPeriod"/>
            </a:pPr>
            <a:r>
              <a:rPr lang="en-CA" baseline="0"/>
              <a:t>Sort by: Date (New to Old).</a:t>
            </a:r>
          </a:p>
          <a:p>
            <a:pPr marL="228600" indent="-228600" eaLnBrk="1" hangingPunct="1">
              <a:spcBef>
                <a:spcPct val="0"/>
              </a:spcBef>
              <a:buAutoNum type="arabicPeriod"/>
            </a:pPr>
            <a:r>
              <a:rPr lang="en-CA" baseline="0"/>
              <a:t>Click Go.</a:t>
            </a:r>
          </a:p>
          <a:p>
            <a:pPr marL="0" indent="0" eaLnBrk="1" hangingPunct="1">
              <a:spcBef>
                <a:spcPct val="0"/>
              </a:spcBef>
              <a:buNone/>
            </a:pPr>
            <a:endParaRPr lang="en-US"/>
          </a:p>
          <a:p>
            <a:pPr marL="0" indent="0" eaLnBrk="1" hangingPunct="1">
              <a:spcBef>
                <a:spcPct val="0"/>
              </a:spcBef>
              <a:buNone/>
            </a:pPr>
            <a:r>
              <a:rPr lang="en-US"/>
              <a:t>Official list as of July 23,</a:t>
            </a:r>
            <a:r>
              <a:rPr lang="en-US" baseline="0"/>
              <a:t> 2018: https://www.gpo.gov/fdsys/pkg/FR-2018-07-23/pdf/2018-15679.pdf</a:t>
            </a:r>
            <a:endParaRPr lang="en-US"/>
          </a:p>
          <a:p>
            <a:pPr eaLnBrk="1" hangingPunct="1">
              <a:spcBef>
                <a:spcPct val="0"/>
              </a:spcBef>
            </a:pPr>
            <a:r>
              <a:rPr lang="en-US"/>
              <a:t> </a:t>
            </a:r>
          </a:p>
          <a:p>
            <a:pPr eaLnBrk="1" hangingPunct="1">
              <a:spcBef>
                <a:spcPct val="0"/>
              </a:spcBef>
            </a:pPr>
            <a:r>
              <a:rPr lang="en-US"/>
              <a:t>PSD website has a link to version from January 14, 2015: http://www.loc.gov/catdir/cpso/biaind.pdf</a:t>
            </a:r>
          </a:p>
          <a:p>
            <a:pPr eaLnBrk="1" hangingPunct="1">
              <a:spcBef>
                <a:spcPct val="0"/>
              </a:spcBef>
            </a:pPr>
            <a:endParaRPr lang="en-US"/>
          </a:p>
          <a:p>
            <a:pPr eaLnBrk="1" hangingPunct="1">
              <a:spcBef>
                <a:spcPct val="0"/>
              </a:spcBef>
            </a:pPr>
            <a:r>
              <a:rPr lang="en-US" b="1"/>
              <a:t>EXAMPLE</a:t>
            </a:r>
          </a:p>
          <a:p>
            <a:pPr eaLnBrk="1" hangingPunct="1">
              <a:spcBef>
                <a:spcPct val="0"/>
              </a:spcBef>
            </a:pPr>
            <a:endParaRPr lang="en-US" b="1"/>
          </a:p>
          <a:p>
            <a:pPr eaLnBrk="1" hangingPunct="1">
              <a:spcBef>
                <a:spcPct val="0"/>
              </a:spcBef>
            </a:pPr>
            <a:r>
              <a:rPr lang="en-US"/>
              <a:t>151    San Carlos Apache Tribe of the San Carlos Reservation, Arizona</a:t>
            </a:r>
          </a:p>
          <a:p>
            <a:pPr eaLnBrk="1" hangingPunct="1">
              <a:spcBef>
                <a:spcPct val="0"/>
              </a:spcBef>
            </a:pPr>
            <a:r>
              <a:rPr lang="en-US"/>
              <a:t>670    BIA Indian entities, 2005, Dec. 14, 2005 $b (San Carlos Apache tribe of the San Carlos Reservation, Arizona)</a:t>
            </a:r>
          </a:p>
          <a:p>
            <a:pPr eaLnBrk="1" hangingPunct="1">
              <a:spcBef>
                <a:spcPct val="0"/>
              </a:spcBef>
            </a:pPr>
            <a:r>
              <a:rPr lang="en-US"/>
              <a:t> </a:t>
            </a:r>
          </a:p>
          <a:p>
            <a:pPr eaLnBrk="1" hangingPunct="1">
              <a:spcBef>
                <a:spcPct val="0"/>
              </a:spcBef>
            </a:pPr>
            <a:r>
              <a:rPr lang="en-US"/>
              <a:t>Some tribes have federally-approved names that sound as if the name were for a populated place rather than a tribe. Confusion may result when there actually is a populated place of that name. In such cases, the tribe and the populated place are separate entities. </a:t>
            </a:r>
          </a:p>
          <a:p>
            <a:pPr eaLnBrk="1" hangingPunct="1">
              <a:spcBef>
                <a:spcPct val="0"/>
              </a:spcBef>
            </a:pPr>
            <a:r>
              <a:rPr lang="en-US"/>
              <a:t> </a:t>
            </a:r>
          </a:p>
          <a:p>
            <a:pPr eaLnBrk="1" hangingPunct="1">
              <a:spcBef>
                <a:spcPct val="0"/>
              </a:spcBef>
            </a:pPr>
            <a:r>
              <a:rPr lang="en-US" b="1"/>
              <a:t>EXAMPLE</a:t>
            </a:r>
          </a:p>
          <a:p>
            <a:pPr eaLnBrk="1" hangingPunct="1">
              <a:spcBef>
                <a:spcPct val="0"/>
              </a:spcBef>
            </a:pPr>
            <a:endParaRPr lang="en-US" b="1"/>
          </a:p>
          <a:p>
            <a:pPr eaLnBrk="1" hangingPunct="1">
              <a:spcBef>
                <a:spcPct val="0"/>
              </a:spcBef>
            </a:pPr>
            <a:r>
              <a:rPr lang="en-US"/>
              <a:t>151    Native Village of Nunapitchuk</a:t>
            </a:r>
          </a:p>
          <a:p>
            <a:pPr eaLnBrk="1" hangingPunct="1">
              <a:spcBef>
                <a:spcPct val="0"/>
              </a:spcBef>
            </a:pPr>
            <a:r>
              <a:rPr lang="en-US" b="1"/>
              <a:t>Tribe</a:t>
            </a:r>
          </a:p>
          <a:p>
            <a:pPr eaLnBrk="1" hangingPunct="1">
              <a:spcBef>
                <a:spcPct val="0"/>
              </a:spcBef>
            </a:pPr>
            <a:endParaRPr lang="en-US" b="1"/>
          </a:p>
          <a:p>
            <a:pPr eaLnBrk="1" hangingPunct="1">
              <a:spcBef>
                <a:spcPct val="0"/>
              </a:spcBef>
            </a:pPr>
            <a:r>
              <a:rPr lang="en-US"/>
              <a:t>151    Nunapitchuk (Alaska)</a:t>
            </a:r>
          </a:p>
          <a:p>
            <a:pPr eaLnBrk="1" hangingPunct="1">
              <a:spcBef>
                <a:spcPct val="0"/>
              </a:spcBef>
            </a:pPr>
            <a:r>
              <a:rPr lang="en-US" b="1"/>
              <a:t>Populated place</a:t>
            </a:r>
            <a:endParaRPr lang="en-US"/>
          </a:p>
          <a:p>
            <a:pPr marL="0" lvl="0" indent="0">
              <a:spcBef>
                <a:spcPts val="0"/>
              </a:spcBef>
              <a:spcAft>
                <a:spcPts val="0"/>
              </a:spcAft>
              <a:buNone/>
            </a:pPr>
            <a:endParaRPr/>
          </a:p>
        </p:txBody>
      </p:sp>
      <p:sp>
        <p:nvSpPr>
          <p:cNvPr id="949" name="Shape 9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Updated: Feb. 24, 2014</a:t>
            </a:r>
          </a:p>
          <a:p>
            <a:pPr eaLnBrk="1" hangingPunct="1">
              <a:spcBef>
                <a:spcPct val="0"/>
              </a:spcBef>
            </a:pPr>
            <a:endParaRPr lang="en-US"/>
          </a:p>
          <a:p>
            <a:pPr eaLnBrk="1" hangingPunct="1">
              <a:spcBef>
                <a:spcPct val="0"/>
              </a:spcBef>
            </a:pPr>
            <a:r>
              <a:rPr lang="en-US"/>
              <a:t>Example of an authority for an Indian tribe as a geographic place/sovereign nation.  For the preferred name for the tribe, use the form found in BIA Indian Entities.  No qualifier is added to the authorized access point.</a:t>
            </a:r>
          </a:p>
          <a:p>
            <a:pPr eaLnBrk="1" hangingPunct="1">
              <a:spcBef>
                <a:spcPct val="0"/>
              </a:spcBef>
            </a:pPr>
            <a:endParaRPr lang="en-US"/>
          </a:p>
          <a:p>
            <a:pPr eaLnBrk="1" hangingPunct="1">
              <a:spcBef>
                <a:spcPct val="0"/>
              </a:spcBef>
            </a:pPr>
            <a:r>
              <a:rPr lang="en-US"/>
              <a:t>Note also the geographic subdivision practice: as sovereign nations, geographic subdivision is direct through the name of the tribe.</a:t>
            </a:r>
          </a:p>
          <a:p>
            <a:pPr marL="0" lvl="0" indent="0">
              <a:spcBef>
                <a:spcPts val="0"/>
              </a:spcBef>
              <a:spcAft>
                <a:spcPts val="0"/>
              </a:spcAft>
              <a:buNone/>
            </a:pPr>
            <a:endParaRPr/>
          </a:p>
        </p:txBody>
      </p:sp>
      <p:sp>
        <p:nvSpPr>
          <p:cNvPr id="959" name="Shape 9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In AACR2, NACO policy was to use the form for Canadian places and corporate bodies approved by Library and Archives Canada.  LAC establishes Canadian First Nations as corporate bodies tagged 110, so this is how you will find them if established under AACR2 (see slide).  Under RDA, they may be treated the same as American Indian tribes. Establish new records for First Nations as geographic places.  When upgrading a record for a Canadian First Nation to RDA, evaluate the access points and retag them as geographic places (X51).  As with American Indian tribes, geographic subdivision is direct through the name of the First Nation.  BFM may need to be reported when upgrading these records.</a:t>
            </a:r>
          </a:p>
          <a:p>
            <a:pPr marL="0" lvl="0" indent="0">
              <a:spcBef>
                <a:spcPts val="0"/>
              </a:spcBef>
              <a:spcAft>
                <a:spcPts val="0"/>
              </a:spcAft>
              <a:buNone/>
            </a:pPr>
            <a:endParaRPr/>
          </a:p>
        </p:txBody>
      </p:sp>
      <p:sp>
        <p:nvSpPr>
          <p:cNvPr id="968" name="Shape 9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In AACR2, NACO policy was to use the form for Canadian places and corporate bodies approved by Library and Archives Canada.  LAC establishes Canadian First Nations as corporate bodies tagged 110, so this is how you will find them if established under AACR2 (see slide).  Under RDA, they may be treated the same as American Indian tribes. Establish new records for First Nations as geographic places.  When upgrading a record for a Canadian First Nation to RDA, evaluate the access points and retag them as geographic places (X51).  As with American Indian tribes, geographic subdivision is direct through the name of the First Nation.  BFM may need to be reported when upgrading these records.</a:t>
            </a:r>
          </a:p>
          <a:p>
            <a:pPr marL="0" lvl="0" indent="0">
              <a:spcBef>
                <a:spcPts val="0"/>
              </a:spcBef>
              <a:spcAft>
                <a:spcPts val="0"/>
              </a:spcAft>
              <a:buNone/>
            </a:pPr>
            <a:endParaRPr/>
          </a:p>
        </p:txBody>
      </p:sp>
      <p:sp>
        <p:nvSpPr>
          <p:cNvPr id="968" name="Shape 9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111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987" name="Shape 9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a:noFill/>
          <a:ln/>
        </p:spPr>
        <p:txBody>
          <a:bodyPr/>
          <a:lstStyle/>
          <a:p>
            <a:pPr eaLnBrk="1" hangingPunct="1">
              <a:spcBef>
                <a:spcPct val="0"/>
              </a:spcBef>
            </a:pPr>
            <a:r>
              <a:rPr lang="en-US"/>
              <a:t>May 1, 2013</a:t>
            </a:r>
          </a:p>
          <a:p>
            <a:pPr eaLnBrk="1" hangingPunct="1">
              <a:spcBef>
                <a:spcPct val="0"/>
              </a:spcBef>
            </a:pPr>
            <a:r>
              <a:rPr lang="en-US"/>
              <a:t>ANIMATED SLIDE</a:t>
            </a:r>
          </a:p>
          <a:p>
            <a:pPr eaLnBrk="1" hangingPunct="1">
              <a:spcBef>
                <a:spcPct val="0"/>
              </a:spcBef>
            </a:pPr>
            <a:endParaRPr lang="en-US"/>
          </a:p>
          <a:p>
            <a:pPr eaLnBrk="1" hangingPunct="1">
              <a:spcBef>
                <a:spcPct val="0"/>
              </a:spcBef>
            </a:pPr>
            <a:r>
              <a:rPr lang="en-US"/>
              <a:t>An example of an official communication - in this case, an executive order of the Governor of Washington State.  This is another example of a body that would be recorded subordinately under the name of the government:</a:t>
            </a:r>
          </a:p>
          <a:p>
            <a:pPr eaLnBrk="1" hangingPunct="1">
              <a:spcBef>
                <a:spcPct val="0"/>
              </a:spcBef>
            </a:pPr>
            <a:endParaRPr lang="en-US"/>
          </a:p>
          <a:p>
            <a:pPr eaLnBrk="1" hangingPunct="1">
              <a:spcBef>
                <a:spcPct val="0"/>
              </a:spcBef>
            </a:pPr>
            <a:r>
              <a:rPr lang="en-US"/>
              <a:t>110 1_ Washington (State). $b Governor (2005-2013 : </a:t>
            </a:r>
            <a:r>
              <a:rPr lang="en-US" err="1"/>
              <a:t>Gregoire</a:t>
            </a:r>
            <a:r>
              <a:rPr lang="en-US"/>
              <a:t>)</a:t>
            </a:r>
          </a:p>
          <a:p>
            <a:pPr eaLnBrk="1" hangingPunct="1">
              <a:spcBef>
                <a:spcPct val="0"/>
              </a:spcBef>
            </a:pPr>
            <a:r>
              <a:rPr lang="en-US"/>
              <a:t>245 10 Executive order 12-06 : $b achieving energy efficiency in state buildings.</a:t>
            </a:r>
          </a:p>
          <a:p>
            <a:pPr eaLnBrk="1" hangingPunct="1">
              <a:spcBef>
                <a:spcPct val="0"/>
              </a:spcBef>
            </a:pPr>
            <a:endParaRPr lang="en-US"/>
          </a:p>
          <a:p>
            <a:pPr eaLnBrk="1" hangingPunct="1">
              <a:spcBef>
                <a:spcPct val="0"/>
              </a:spcBef>
            </a:pPr>
            <a:r>
              <a:rPr lang="en-US"/>
              <a:t>[Source: Washington State Office of the Governor: http://www.governor.wa.gov/execorders/eo_12-06.pdf]</a:t>
            </a:r>
          </a:p>
        </p:txBody>
      </p:sp>
      <p:sp>
        <p:nvSpPr>
          <p:cNvPr id="32771" name="Slide Number Placeholder 3"/>
          <p:cNvSpPr>
            <a:spLocks noGrp="1"/>
          </p:cNvSpPr>
          <p:nvPr>
            <p:ph type="sldNum" sz="quarter" idx="5"/>
          </p:nvPr>
        </p:nvSpPr>
        <p:spPr>
          <a:noFill/>
        </p:spPr>
        <p:txBody>
          <a:bodyPr/>
          <a:lstStyle/>
          <a:p>
            <a:pPr defTabSz="922338"/>
            <a:fld id="{2B58F1FC-BE3B-4FF7-9DD7-1851E181EE97}" type="slidenum">
              <a:rPr lang="en-US" smtClean="0"/>
              <a:pPr defTabSz="922338"/>
              <a:t>9</a:t>
            </a:fld>
            <a:endParaRPr lang="en-US"/>
          </a:p>
        </p:txBody>
      </p:sp>
    </p:spTree>
    <p:extLst>
      <p:ext uri="{BB962C8B-B14F-4D97-AF65-F5344CB8AC3E}">
        <p14:creationId xmlns:p14="http://schemas.microsoft.com/office/powerpoint/2010/main" val="3660374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March 5, 2019: made grammatical correction to slide</a:t>
            </a:r>
            <a:endParaRPr lang="fr-FR"/>
          </a:p>
          <a:p>
            <a:pPr>
              <a:spcBef>
                <a:spcPct val="0"/>
              </a:spcBef>
            </a:pPr>
            <a:endParaRPr lang="en-US"/>
          </a:p>
          <a:p>
            <a:pPr eaLnBrk="1" hangingPunct="1">
              <a:spcBef>
                <a:spcPct val="0"/>
              </a:spcBef>
            </a:pPr>
            <a:endParaRPr lang="en-US"/>
          </a:p>
          <a:p>
            <a:pPr marL="0" lvl="0" indent="0">
              <a:spcBef>
                <a:spcPts val="0"/>
              </a:spcBef>
              <a:spcAft>
                <a:spcPts val="0"/>
              </a:spcAft>
              <a:buNone/>
            </a:pPr>
            <a:endParaRPr/>
          </a:p>
        </p:txBody>
      </p:sp>
      <p:sp>
        <p:nvSpPr>
          <p:cNvPr id="997" name="Shape 9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N.L. is the abbreviation used for the province Newfoundland and Labrador.  The province’s name changed officially from Newfoundland to Newfoundland and Labrador on December 6, 2001.  The former abbreviation was Nfld., which would still be used for any places that existed only during the time when the province was known by the earlier name.</a:t>
            </a:r>
          </a:p>
          <a:p>
            <a:pPr marL="0" lvl="0" indent="0">
              <a:spcBef>
                <a:spcPts val="0"/>
              </a:spcBef>
              <a:spcAft>
                <a:spcPts val="0"/>
              </a:spcAft>
              <a:buNone/>
            </a:pPr>
            <a:endParaRPr/>
          </a:p>
        </p:txBody>
      </p:sp>
      <p:sp>
        <p:nvSpPr>
          <p:cNvPr id="1007" name="Shape 10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Examples of initialisms recorded as variant names</a:t>
            </a:r>
          </a:p>
          <a:p>
            <a:pPr marL="0" lvl="0" indent="0">
              <a:spcBef>
                <a:spcPts val="0"/>
              </a:spcBef>
              <a:spcAft>
                <a:spcPts val="0"/>
              </a:spcAft>
              <a:buNone/>
            </a:pPr>
            <a:endParaRPr/>
          </a:p>
        </p:txBody>
      </p:sp>
      <p:sp>
        <p:nvSpPr>
          <p:cNvPr id="1017" name="Shape 10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Examples of abbreviated forms recorded as variant names</a:t>
            </a:r>
          </a:p>
          <a:p>
            <a:pPr marL="0" lvl="0" indent="0">
              <a:spcBef>
                <a:spcPts val="0"/>
              </a:spcBef>
              <a:spcAft>
                <a:spcPts val="0"/>
              </a:spcAft>
              <a:buNone/>
            </a:pPr>
            <a:endParaRPr/>
          </a:p>
        </p:txBody>
      </p:sp>
      <p:sp>
        <p:nvSpPr>
          <p:cNvPr id="1027" name="Shape 10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r>
              <a:rPr lang="en-US"/>
              <a:t>May 1, 2013</a:t>
            </a:r>
          </a:p>
          <a:p>
            <a:endParaRPr lang="en-US"/>
          </a:p>
          <a:p>
            <a:pPr marL="0" lvl="0" indent="0">
              <a:spcBef>
                <a:spcPts val="0"/>
              </a:spcBef>
              <a:spcAft>
                <a:spcPts val="0"/>
              </a:spcAft>
              <a:buNone/>
            </a:pPr>
            <a:endParaRPr/>
          </a:p>
        </p:txBody>
      </p:sp>
      <p:sp>
        <p:nvSpPr>
          <p:cNvPr id="1037" name="Shape 10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Shape 104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16.2.3.7 deals with alternative linguistic forms of the name for a place, and the examples are categorized as seen in the bullets in this slide.</a:t>
            </a:r>
          </a:p>
          <a:p>
            <a:pPr eaLnBrk="1" hangingPunct="1">
              <a:spcBef>
                <a:spcPct val="0"/>
              </a:spcBef>
            </a:pPr>
            <a:endParaRPr lang="en-US"/>
          </a:p>
          <a:p>
            <a:pPr eaLnBrk="1" hangingPunct="1">
              <a:spcBef>
                <a:spcPct val="0"/>
              </a:spcBef>
            </a:pPr>
            <a:r>
              <a:rPr lang="en-US"/>
              <a:t>Different Language: Suomi vs. Finland</a:t>
            </a:r>
          </a:p>
          <a:p>
            <a:pPr eaLnBrk="1" hangingPunct="1">
              <a:spcBef>
                <a:spcPct val="0"/>
              </a:spcBef>
            </a:pPr>
            <a:endParaRPr lang="en-US"/>
          </a:p>
          <a:p>
            <a:pPr eaLnBrk="1" hangingPunct="1">
              <a:spcBef>
                <a:spcPct val="0"/>
              </a:spcBef>
            </a:pPr>
            <a:r>
              <a:rPr lang="en-US"/>
              <a:t>Different Script: </a:t>
            </a:r>
            <a:r>
              <a:rPr lang="az-Cyrl-AZ"/>
              <a:t>Србија </a:t>
            </a:r>
            <a:r>
              <a:rPr lang="en-US"/>
              <a:t>vs. </a:t>
            </a:r>
            <a:r>
              <a:rPr lang="en-US" err="1"/>
              <a:t>Srbija</a:t>
            </a:r>
            <a:endParaRPr lang="en-US"/>
          </a:p>
          <a:p>
            <a:pPr eaLnBrk="1" hangingPunct="1">
              <a:spcBef>
                <a:spcPct val="0"/>
              </a:spcBef>
            </a:pPr>
            <a:endParaRPr lang="en-US"/>
          </a:p>
          <a:p>
            <a:pPr eaLnBrk="1" hangingPunct="1">
              <a:spcBef>
                <a:spcPct val="0"/>
              </a:spcBef>
            </a:pPr>
            <a:r>
              <a:rPr lang="en-US"/>
              <a:t>Different Spelling: Rumania vs. Romania</a:t>
            </a:r>
          </a:p>
          <a:p>
            <a:pPr eaLnBrk="1" hangingPunct="1">
              <a:spcBef>
                <a:spcPct val="0"/>
              </a:spcBef>
            </a:pPr>
            <a:endParaRPr lang="en-US"/>
          </a:p>
          <a:p>
            <a:pPr eaLnBrk="1" hangingPunct="1">
              <a:spcBef>
                <a:spcPct val="0"/>
              </a:spcBef>
            </a:pPr>
            <a:r>
              <a:rPr lang="en-US"/>
              <a:t>Different Transliteration: Aqaba or Akaba vs. </a:t>
            </a:r>
            <a:r>
              <a:rPr lang="en-US" err="1"/>
              <a:t>ʿAqabah</a:t>
            </a:r>
            <a:endParaRPr lang="en-US"/>
          </a:p>
          <a:p>
            <a:pPr eaLnBrk="1" hangingPunct="1">
              <a:spcBef>
                <a:spcPct val="0"/>
              </a:spcBef>
            </a:pPr>
            <a:endParaRPr lang="en-US"/>
          </a:p>
          <a:p>
            <a:pPr eaLnBrk="1" hangingPunct="1">
              <a:spcBef>
                <a:spcPct val="0"/>
              </a:spcBef>
            </a:pPr>
            <a:r>
              <a:rPr lang="en-US"/>
              <a:t>Different Representation of Numbers: </a:t>
            </a:r>
            <a:r>
              <a:rPr lang="en-US" err="1"/>
              <a:t>Zweiter</a:t>
            </a:r>
            <a:r>
              <a:rPr lang="en-US"/>
              <a:t> </a:t>
            </a:r>
            <a:r>
              <a:rPr lang="en-US" err="1"/>
              <a:t>Bezirk</a:t>
            </a:r>
            <a:r>
              <a:rPr lang="en-US"/>
              <a:t> vs. 2. </a:t>
            </a:r>
            <a:r>
              <a:rPr lang="en-US" err="1"/>
              <a:t>Bezirk</a:t>
            </a:r>
            <a:r>
              <a:rPr lang="en-US"/>
              <a:t>; </a:t>
            </a:r>
            <a:r>
              <a:rPr lang="it-IT"/>
              <a:t>Tredicesima Circoscrizione vs. </a:t>
            </a:r>
            <a:r>
              <a:rPr lang="en-US"/>
              <a:t>XIII </a:t>
            </a:r>
            <a:r>
              <a:rPr lang="en-US" err="1"/>
              <a:t>Circoscrizione</a:t>
            </a:r>
            <a:r>
              <a:rPr lang="en-US"/>
              <a:t>; East Seventh Avenue Historic District vs. East 7th Avenue Historic District; 9th Ward vs. Ninth Ward</a:t>
            </a:r>
          </a:p>
          <a:p>
            <a:pPr eaLnBrk="1" hangingPunct="1">
              <a:spcBef>
                <a:spcPct val="0"/>
              </a:spcBef>
            </a:pPr>
            <a:endParaRPr lang="en-US"/>
          </a:p>
          <a:p>
            <a:pPr eaLnBrk="1" hangingPunct="1">
              <a:spcBef>
                <a:spcPct val="0"/>
              </a:spcBef>
            </a:pPr>
            <a:r>
              <a:rPr lang="en-US"/>
              <a:t>FYI: All the names shown at the bottom of this slide are for Japan, in various languages and in scripts that are eligible for inclusion in name authority records (Arabic, Chinese, Cyrillic, Greek, Hebrew, Japanese, and Korean scripts).  If you have a name in any other script (examples include: Armenian, Burmese, Cherokee, Devanagari, Georgian, Inuktitut, Mongolian, Sinhalese, Tamil, Thai, Tibetan) you must transliterate it according to the ALA-LC Romanization Tables (online at http://www.loc.gov/catdir/cpso/roman.html).  At the present time, only the </a:t>
            </a:r>
            <a:r>
              <a:rPr lang="en-US" err="1"/>
              <a:t>romanized</a:t>
            </a:r>
            <a:r>
              <a:rPr lang="en-US"/>
              <a:t> forms of names in such scripts may be included in NARs.</a:t>
            </a:r>
          </a:p>
          <a:p>
            <a:pPr marL="0" lvl="0" indent="0">
              <a:spcBef>
                <a:spcPts val="0"/>
              </a:spcBef>
              <a:spcAft>
                <a:spcPts val="0"/>
              </a:spcAft>
              <a:buNone/>
            </a:pPr>
            <a:endParaRPr/>
          </a:p>
        </p:txBody>
      </p:sp>
      <p:sp>
        <p:nvSpPr>
          <p:cNvPr id="1047" name="Shape 10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The slide shows a number of variant names for Hawaii, including some variant English names, names in other languages, and names in other scripts.  Remember that if you add non-Latin script references (and you are encouraged to!), that the 008/29 (Ref status in OCLC) must be coded with value “b” and a 667 note “Non-Latin script reference(s) not evaluated” must also be added (next slide).</a:t>
            </a:r>
          </a:p>
          <a:p>
            <a:pPr eaLnBrk="1" hangingPunct="1">
              <a:spcBef>
                <a:spcPct val="0"/>
              </a:spcBef>
            </a:pPr>
            <a:endParaRPr lang="en-US"/>
          </a:p>
          <a:p>
            <a:pPr eaLnBrk="1" hangingPunct="1">
              <a:spcBef>
                <a:spcPct val="0"/>
              </a:spcBef>
            </a:pPr>
            <a:r>
              <a:rPr lang="en-US"/>
              <a:t>LC Guidelines 008/29: Code b will also occur in all name/series records with non-Latin script references until guidelines for evaluating non-Latin script references are developed.  When code b is used in this latter case assure that a 667 note with the statement: "Non-Latin script reference not evaluated" is also present in the NAR.</a:t>
            </a:r>
          </a:p>
          <a:p>
            <a:pPr eaLnBrk="1" hangingPunct="1">
              <a:spcBef>
                <a:spcPct val="0"/>
              </a:spcBef>
            </a:pPr>
            <a:endParaRPr lang="en-US"/>
          </a:p>
          <a:p>
            <a:pPr eaLnBrk="1" hangingPunct="1">
              <a:spcBef>
                <a:spcPct val="0"/>
              </a:spcBef>
            </a:pPr>
            <a:r>
              <a:rPr lang="en-US"/>
              <a:t>(</a:t>
            </a:r>
            <a:r>
              <a:rPr lang="en-US" err="1"/>
              <a:t>Diapos</a:t>
            </a:r>
            <a:r>
              <a:rPr lang="en-US"/>
              <a:t> </a:t>
            </a:r>
            <a:r>
              <a:rPr lang="en-US" err="1"/>
              <a:t>suivante</a:t>
            </a:r>
            <a:r>
              <a:rPr lang="en-US"/>
              <a:t> </a:t>
            </a:r>
            <a:r>
              <a:rPr lang="en-US" err="1"/>
              <a:t>en</a:t>
            </a:r>
            <a:r>
              <a:rPr lang="en-US"/>
              <a:t> anglaise, masque)</a:t>
            </a:r>
          </a:p>
          <a:p>
            <a:pPr eaLnBrk="1" hangingPunct="1">
              <a:spcBef>
                <a:spcPct val="0"/>
              </a:spcBef>
            </a:pPr>
            <a:r>
              <a:rPr lang="en-US"/>
              <a:t>May 1, 2013</a:t>
            </a:r>
          </a:p>
          <a:p>
            <a:pPr eaLnBrk="1" hangingPunct="1">
              <a:spcBef>
                <a:spcPct val="0"/>
              </a:spcBef>
            </a:pPr>
            <a:r>
              <a:rPr lang="en-US"/>
              <a:t>Remember: Justify any non-Latin references you add with 670s. Only </a:t>
            </a:r>
            <a:r>
              <a:rPr lang="en-US" err="1"/>
              <a:t>romanized</a:t>
            </a:r>
            <a:r>
              <a:rPr lang="en-US"/>
              <a:t> forms of names in non-Latin scripts are required in NARs; addition of the non-Latin script form is optional.</a:t>
            </a:r>
          </a:p>
          <a:p>
            <a:pPr marL="0" lvl="0" indent="0">
              <a:spcBef>
                <a:spcPts val="0"/>
              </a:spcBef>
              <a:spcAft>
                <a:spcPts val="0"/>
              </a:spcAft>
              <a:buNone/>
            </a:pPr>
            <a:endParaRPr lang="en-US"/>
          </a:p>
          <a:p>
            <a:pPr eaLnBrk="1" hangingPunct="1">
              <a:spcBef>
                <a:spcPct val="0"/>
              </a:spcBef>
            </a:pPr>
            <a:endParaRPr lang="en-US"/>
          </a:p>
          <a:p>
            <a:pPr marL="0" lvl="0" indent="0">
              <a:spcBef>
                <a:spcPts val="0"/>
              </a:spcBef>
              <a:spcAft>
                <a:spcPts val="0"/>
              </a:spcAft>
              <a:buNone/>
            </a:pPr>
            <a:endParaRPr/>
          </a:p>
        </p:txBody>
      </p:sp>
      <p:sp>
        <p:nvSpPr>
          <p:cNvPr id="1059" name="Shape 10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1737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9" name="Shape 10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March 21, 2017: updated </a:t>
            </a:r>
            <a:r>
              <a:rPr lang="en-US" baseline="0"/>
              <a:t>speaker notes to reflect current RDA language.</a:t>
            </a:r>
            <a:endParaRPr lang="en-US"/>
          </a:p>
          <a:p>
            <a:pPr eaLnBrk="1" hangingPunct="1">
              <a:spcBef>
                <a:spcPct val="0"/>
              </a:spcBef>
            </a:pPr>
            <a:r>
              <a:rPr lang="en-US"/>
              <a:t>16.2.3.8 tells us to record </a:t>
            </a:r>
            <a:r>
              <a:rPr lang="en-CA"/>
              <a:t>other variant names and variant forms of the name not covered by 16.2.3.4–16.2.3.7, if considered important for identification or access.</a:t>
            </a:r>
            <a:r>
              <a:rPr lang="en-US"/>
              <a:t>  It lists two situations covered in this instruction: different names, and name of place within a city as subdivision of authorized access point for the city.  But the instruction does not limit catalogers to these two situations.  Anything not covered under 16.2.3.4-16.2.3.7 is eligible for recording as a variant name under 16.2.3.8.</a:t>
            </a:r>
          </a:p>
          <a:p>
            <a:pPr eaLnBrk="1" hangingPunct="1">
              <a:spcBef>
                <a:spcPct val="0"/>
              </a:spcBef>
            </a:pPr>
            <a:endParaRPr lang="en-US"/>
          </a:p>
          <a:p>
            <a:pPr eaLnBrk="1" hangingPunct="1">
              <a:spcBef>
                <a:spcPct val="0"/>
              </a:spcBef>
            </a:pPr>
            <a:r>
              <a:rPr lang="en-US"/>
              <a:t>Here’s an example not covered by any of the rules: a neighborhood or other kind of city section within some larger neighborhood or city section.  For example, the Garment District of New York City is located within the borough of Manhattan.  In addition to the variant access point shown in the slide, the cataloger might decide it was useful to record a variant access point for the neighborhood as a subdivision of the borough in which it is located:</a:t>
            </a:r>
          </a:p>
          <a:p>
            <a:pPr eaLnBrk="1" hangingPunct="1">
              <a:spcBef>
                <a:spcPct val="0"/>
              </a:spcBef>
            </a:pPr>
            <a:endParaRPr lang="en-US"/>
          </a:p>
          <a:p>
            <a:pPr eaLnBrk="1" hangingPunct="1">
              <a:spcBef>
                <a:spcPct val="0"/>
              </a:spcBef>
            </a:pPr>
            <a:r>
              <a:rPr lang="en-US"/>
              <a:t>410 1_ Manhattan (New York, N.Y.). $b Garment District</a:t>
            </a:r>
          </a:p>
          <a:p>
            <a:pPr marL="0" lvl="0" indent="0">
              <a:spcBef>
                <a:spcPts val="0"/>
              </a:spcBef>
              <a:spcAft>
                <a:spcPts val="0"/>
              </a:spcAft>
              <a:buNone/>
            </a:pPr>
            <a:endParaRPr/>
          </a:p>
        </p:txBody>
      </p:sp>
      <p:sp>
        <p:nvSpPr>
          <p:cNvPr id="1079" name="Shape 10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eaLnBrk="1" hangingPunct="1">
              <a:spcBef>
                <a:spcPct val="0"/>
              </a:spcBef>
            </a:pPr>
            <a:r>
              <a:rPr lang="en-US"/>
              <a:t>May 1, 2013</a:t>
            </a:r>
          </a:p>
          <a:p>
            <a:pPr eaLnBrk="1" hangingPunct="1">
              <a:spcBef>
                <a:spcPct val="0"/>
              </a:spcBef>
            </a:pPr>
            <a:r>
              <a:rPr lang="en-US"/>
              <a:t>A situation not explicitly covered in RDA, but permitted under instruction 16.2.3.8: a neighborhood that is part of a larger neighborhood.  Lower Queen Anne in Seattle is a separately named part of the Queen Anne neighborhood.  In addition to a variant access point made for the neighborhood as a subdivision of the city (first 410 in the record), an additional variant access point has been made for the neighborhood as a subdivision of the larger neighborhood.</a:t>
            </a:r>
          </a:p>
          <a:p>
            <a:pPr marL="0" lvl="0" indent="0">
              <a:spcBef>
                <a:spcPts val="0"/>
              </a:spcBef>
              <a:spcAft>
                <a:spcPts val="0"/>
              </a:spcAft>
              <a:buNone/>
            </a:pPr>
            <a:endParaRPr/>
          </a:p>
        </p:txBody>
      </p:sp>
      <p:sp>
        <p:nvSpPr>
          <p:cNvPr id="1089" name="Shape 10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C10F61-925E-44D2-90B0-54A66A432647}" type="datetime1">
              <a:rPr lang="en-US"/>
              <a:pPr>
                <a:defRPr/>
              </a:pPr>
              <a:t>11/5/2020</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Module 5 : Description des lieux</a:t>
            </a:r>
          </a:p>
        </p:txBody>
      </p:sp>
      <p:sp>
        <p:nvSpPr>
          <p:cNvPr id="4" name="Slide Number Placeholder 5"/>
          <p:cNvSpPr>
            <a:spLocks noGrp="1"/>
          </p:cNvSpPr>
          <p:nvPr>
            <p:ph type="sldNum" sz="quarter" idx="12"/>
          </p:nvPr>
        </p:nvSpPr>
        <p:spPr/>
        <p:txBody>
          <a:bodyPr/>
          <a:lstStyle>
            <a:lvl1pPr>
              <a:defRPr/>
            </a:lvl1pPr>
          </a:lstStyle>
          <a:p>
            <a:pPr>
              <a:defRPr/>
            </a:pPr>
            <a:fld id="{F70C99AD-777A-474C-936B-2281545374E2}" type="slidenum">
              <a:rPr lang="en-US"/>
              <a:pPr>
                <a:defRPr/>
              </a:pPr>
              <a:t>‹#›</a:t>
            </a:fld>
            <a:endParaRPr lang="en-US"/>
          </a:p>
        </p:txBody>
      </p:sp>
    </p:spTree>
    <p:extLst>
      <p:ext uri="{BB962C8B-B14F-4D97-AF65-F5344CB8AC3E}">
        <p14:creationId xmlns:p14="http://schemas.microsoft.com/office/powerpoint/2010/main" val="164878455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Module 5 : Description des lieux</a:t>
            </a:r>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56.png"/></Relationships>
</file>

<file path=ppt/slides/_rels/slide12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5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boundingbox.klokantech.com/"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71.png"/></Relationships>
</file>

<file path=ppt/slides/_rels/slide1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72.png"/><Relationship Id="rId4" Type="http://schemas.openxmlformats.org/officeDocument/2006/relationships/image" Target="../media/image66.png"/></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6.png"/><Relationship Id="rId4" Type="http://schemas.openxmlformats.org/officeDocument/2006/relationships/image" Target="../media/image76.pn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brazosvalleygcd.org/"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4.nrcan.gc.ca/recherche-de-noms-de-lieux/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toponymie.gouv.qc.ca/ct/accueil.aspx" TargetMode="External"/><Relationship Id="rId5" Type="http://schemas.openxmlformats.org/officeDocument/2006/relationships/hyperlink" Target="http://www.mamrot.gouv.qc.ca/repertoire-des-municipalites" TargetMode="External"/><Relationship Id="rId4" Type="http://schemas.openxmlformats.org/officeDocument/2006/relationships/hyperlink" Target="http://www.rncan.gc.ca/sciences-terre/geographie/noms-lieux/recherche/917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viaf.org/" TargetMode="External"/><Relationship Id="rId7" Type="http://schemas.openxmlformats.org/officeDocument/2006/relationships/hyperlink" Target="http://www.linz.govt.nz/placenames/find-names/nz-gazetteer-official-nam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geonames.nga.mil/gns/html" TargetMode="External"/><Relationship Id="rId5" Type="http://schemas.openxmlformats.org/officeDocument/2006/relationships/hyperlink" Target="http://geonames.usgs.gov/pls/gnispublic" TargetMode="External"/><Relationship Id="rId4" Type="http://schemas.openxmlformats.org/officeDocument/2006/relationships/hyperlink" Target="http://www.ga.gov.au/map/nam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a:spLocks noGrp="1"/>
          </p:cNvSpPr>
          <p:nvPr>
            <p:ph type="subTitle" idx="1"/>
          </p:nvPr>
        </p:nvSpPr>
        <p:spPr>
          <a:xfrm>
            <a:off x="1523999" y="4315299"/>
            <a:ext cx="9144000" cy="9217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3200"/>
              <a:buFont typeface="Arial"/>
              <a:buNone/>
            </a:pPr>
            <a:r>
              <a:rPr lang="fr-FR" sz="3200" b="0" i="0" u="none" strike="noStrike" cap="none">
                <a:solidFill>
                  <a:srgbClr val="757070"/>
                </a:solidFill>
                <a:latin typeface="Calibri"/>
                <a:ea typeface="Calibri"/>
                <a:cs typeface="Calibri"/>
                <a:sym typeface="Calibri"/>
              </a:rPr>
              <a:t>Module 5</a:t>
            </a:r>
            <a:endParaRPr sz="3200" b="0" i="0" u="none" strike="noStrike" cap="none">
              <a:solidFill>
                <a:srgbClr val="757070"/>
              </a:solidFill>
              <a:latin typeface="Calibri"/>
              <a:ea typeface="Calibri"/>
              <a:cs typeface="Calibri"/>
              <a:sym typeface="Calibri"/>
            </a:endParaRPr>
          </a:p>
        </p:txBody>
      </p:sp>
      <p:sp>
        <p:nvSpPr>
          <p:cNvPr id="93" name="Shape 93"/>
          <p:cNvSpPr txBox="1">
            <a:spLocks noGrp="1"/>
          </p:cNvSpPr>
          <p:nvPr>
            <p:ph type="ftr" idx="11"/>
          </p:nvPr>
        </p:nvSpPr>
        <p:spPr>
          <a:xfrm>
            <a:off x="4038599" y="6218344"/>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Calibri"/>
              <a:buNone/>
            </a:pPr>
            <a:r>
              <a:rPr lang="fr-FR" sz="1400" b="0" i="0" u="none" strike="noStrike" cap="none">
                <a:solidFill>
                  <a:srgbClr val="888888"/>
                </a:solidFill>
                <a:latin typeface="Calibri"/>
                <a:ea typeface="Calibri"/>
                <a:cs typeface="Calibri"/>
                <a:sym typeface="Calibri"/>
              </a:rPr>
              <a:t>Module 5 : Description des lieux</a:t>
            </a:r>
            <a:endParaRPr sz="1400" b="0" i="0" u="none" strike="noStrike" cap="none">
              <a:solidFill>
                <a:srgbClr val="888888"/>
              </a:solidFill>
              <a:latin typeface="Calibri"/>
              <a:ea typeface="Calibri"/>
              <a:cs typeface="Calibri"/>
              <a:sym typeface="Calibri"/>
            </a:endParaRPr>
          </a:p>
        </p:txBody>
      </p:sp>
      <p:sp>
        <p:nvSpPr>
          <p:cNvPr id="95" name="Shape 95"/>
          <p:cNvSpPr txBox="1"/>
          <p:nvPr/>
        </p:nvSpPr>
        <p:spPr>
          <a:xfrm>
            <a:off x="2657231" y="2977405"/>
            <a:ext cx="6877536" cy="1323439"/>
          </a:xfrm>
          <a:prstGeom prst="rect">
            <a:avLst/>
          </a:prstGeom>
          <a:noFill/>
          <a:ln>
            <a:noFill/>
          </a:ln>
        </p:spPr>
        <p:txBody>
          <a:bodyPr spcFirstLastPara="1" wrap="square" lIns="91425" tIns="45700" rIns="91425" bIns="45700" anchor="t" anchorCtr="0">
            <a:noAutofit/>
          </a:bodyPr>
          <a:lstStyle/>
          <a:p>
            <a:pPr lvl="0" algn="ctr">
              <a:buSzPts val="4000"/>
            </a:pPr>
            <a:r>
              <a:rPr lang="fr-FR" sz="4000" b="0" i="0" u="none" strike="noStrike" cap="none">
                <a:solidFill>
                  <a:srgbClr val="000000"/>
                </a:solidFill>
                <a:latin typeface="Arial"/>
                <a:ea typeface="Arial"/>
                <a:cs typeface="Arial"/>
                <a:sym typeface="Arial"/>
              </a:rPr>
              <a:t>Description des </a:t>
            </a:r>
            <a:r>
              <a:rPr lang="fr-FR" sz="4000"/>
              <a:t>lieux</a:t>
            </a:r>
            <a:endParaRPr/>
          </a:p>
          <a:p>
            <a:pPr marL="0" marR="0" lvl="0" indent="0" algn="ctr" rtl="0">
              <a:lnSpc>
                <a:spcPct val="100000"/>
              </a:lnSpc>
              <a:spcBef>
                <a:spcPts val="0"/>
              </a:spcBef>
              <a:spcAft>
                <a:spcPts val="0"/>
              </a:spcAft>
              <a:buClr>
                <a:schemeClr val="dk1"/>
              </a:buClr>
              <a:buSzPts val="4000"/>
              <a:buFont typeface="Calibri"/>
              <a:buNone/>
            </a:pPr>
            <a:endParaRPr sz="4000" b="0" i="0" u="none" strike="noStrike" cap="none">
              <a:solidFill>
                <a:srgbClr val="000000"/>
              </a:solidFill>
              <a:latin typeface="Arial"/>
              <a:ea typeface="Arial"/>
              <a:cs typeface="Arial"/>
              <a:sym typeface="Arial"/>
            </a:endParaRPr>
          </a:p>
        </p:txBody>
      </p:sp>
      <p:sp>
        <p:nvSpPr>
          <p:cNvPr id="4" name="Titre 3">
            <a:extLst>
              <a:ext uri="{FF2B5EF4-FFF2-40B4-BE49-F238E27FC236}">
                <a16:creationId xmlns:a16="http://schemas.microsoft.com/office/drawing/2014/main" id="{D7C637E4-52BB-4A9E-B994-5D0E772C1F37}"/>
              </a:ext>
            </a:extLst>
          </p:cNvPr>
          <p:cNvSpPr>
            <a:spLocks noGrp="1"/>
          </p:cNvSpPr>
          <p:nvPr>
            <p:ph type="ctrTitle"/>
          </p:nvPr>
        </p:nvSpPr>
        <p:spPr>
          <a:xfrm>
            <a:off x="412651" y="608068"/>
            <a:ext cx="11366696" cy="2025717"/>
          </a:xfrm>
        </p:spPr>
        <p:txBody>
          <a:bodyPr/>
          <a:lstStyle/>
          <a:p>
            <a:r>
              <a:rPr lang="en-US" sz="4800" b="1">
                <a:latin typeface="Arial" panose="020B0604020202020204" pitchFamily="34" charset="0"/>
                <a:cs typeface="Arial" panose="020B0604020202020204" pitchFamily="34" charset="0"/>
              </a:rPr>
              <a:t>PFAN</a:t>
            </a:r>
            <a:br>
              <a:rPr lang="en-US" sz="4800" b="1">
                <a:latin typeface="Arial" panose="020B0604020202020204" pitchFamily="34" charset="0"/>
                <a:cs typeface="Arial" panose="020B0604020202020204" pitchFamily="34" charset="0"/>
              </a:rPr>
            </a:br>
            <a:r>
              <a:rPr lang="en-US" sz="4800" b="1"/>
              <a:t> </a:t>
            </a:r>
            <a:r>
              <a:rPr lang="fr-FR" sz="3600" b="1">
                <a:solidFill>
                  <a:srgbClr val="757070"/>
                </a:solidFill>
                <a:latin typeface="Book Antiqua"/>
                <a:ea typeface="Arial"/>
                <a:cs typeface="Arial"/>
                <a:sym typeface="Book Antiqua"/>
              </a:rPr>
              <a:t>Programme</a:t>
            </a:r>
            <a:r>
              <a:rPr lang="fr-FR" sz="3600" b="1">
                <a:solidFill>
                  <a:srgbClr val="757070"/>
                </a:solidFill>
                <a:latin typeface="Book Antiqua"/>
                <a:ea typeface="Book Antiqua"/>
                <a:cs typeface="Book Antiqua"/>
                <a:sym typeface="Book Antiqua"/>
              </a:rPr>
              <a:t> francophone des autorités de noms</a:t>
            </a:r>
            <a:endParaRPr lang="fr-CA" sz="3600"/>
          </a:p>
        </p:txBody>
      </p:sp>
      <p:sp>
        <p:nvSpPr>
          <p:cNvPr id="2" name="Espace réservé du numéro de diapositive 1">
            <a:extLst>
              <a:ext uri="{FF2B5EF4-FFF2-40B4-BE49-F238E27FC236}">
                <a16:creationId xmlns:a16="http://schemas.microsoft.com/office/drawing/2014/main" id="{DF7CF4AE-92C2-475A-A277-950FAD8C0E62}"/>
              </a:ext>
            </a:extLst>
          </p:cNvPr>
          <p:cNvSpPr>
            <a:spLocks noGrp="1"/>
          </p:cNvSpPr>
          <p:nvPr>
            <p:ph type="sldNum" idx="12"/>
          </p:nvPr>
        </p:nvSpPr>
        <p:spPr/>
        <p:txBody>
          <a:bodyPr/>
          <a:lstStyle/>
          <a:p>
            <a:fld id="{00000000-1234-1234-1234-123412341234}" type="slidenum">
              <a:rPr lang="fr-FR"/>
              <a:t>1</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ScreenShot432.bmp"/>
          <p:cNvPicPr>
            <a:picLocks noChangeAspect="1"/>
          </p:cNvPicPr>
          <p:nvPr/>
        </p:nvPicPr>
        <p:blipFill>
          <a:blip r:embed="rId3"/>
          <a:srcRect/>
          <a:stretch>
            <a:fillRect/>
          </a:stretch>
        </p:blipFill>
        <p:spPr bwMode="auto">
          <a:xfrm>
            <a:off x="2895600" y="228600"/>
            <a:ext cx="5543550" cy="6629400"/>
          </a:xfrm>
          <a:prstGeom prst="rect">
            <a:avLst/>
          </a:prstGeom>
          <a:noFill/>
          <a:ln w="9525">
            <a:noFill/>
            <a:miter lim="800000"/>
            <a:headEnd/>
            <a:tailEnd/>
          </a:ln>
        </p:spPr>
      </p:pic>
      <p:sp>
        <p:nvSpPr>
          <p:cNvPr id="3" name="Oval 2"/>
          <p:cNvSpPr/>
          <p:nvPr/>
        </p:nvSpPr>
        <p:spPr>
          <a:xfrm>
            <a:off x="3657600" y="4114800"/>
            <a:ext cx="2667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7086600" y="4495800"/>
            <a:ext cx="3124200" cy="1569660"/>
          </a:xfrm>
          <a:prstGeom prst="rect">
            <a:avLst/>
          </a:prstGeom>
          <a:noFill/>
          <a:ln w="22225">
            <a:solidFill>
              <a:srgbClr val="7030A0"/>
            </a:solidFill>
            <a:miter lim="800000"/>
            <a:headEnd/>
            <a:tailEnd/>
          </a:ln>
        </p:spPr>
        <p:txBody>
          <a:bodyPr>
            <a:spAutoFit/>
          </a:bodyPr>
          <a:lstStyle/>
          <a:p>
            <a:r>
              <a:rPr lang="fr-CA" sz="2400">
                <a:solidFill>
                  <a:srgbClr val="7030A0"/>
                </a:solidFill>
                <a:latin typeface="Arial" panose="020B0604020202020204" pitchFamily="34" charset="0"/>
                <a:cs typeface="Arial" panose="020B0604020202020204" pitchFamily="34" charset="0"/>
              </a:rPr>
              <a:t>Point d’accès autorisé RDA : États-Unis. </a:t>
            </a:r>
            <a:r>
              <a:rPr lang="fr-CA" sz="2400" err="1">
                <a:solidFill>
                  <a:srgbClr val="7030A0"/>
                </a:solidFill>
                <a:latin typeface="Arial" panose="020B0604020202020204" pitchFamily="34" charset="0"/>
                <a:cs typeface="Arial" panose="020B0604020202020204" pitchFamily="34" charset="0"/>
              </a:rPr>
              <a:t>Embassy</a:t>
            </a:r>
            <a:r>
              <a:rPr lang="fr-CA" sz="2400">
                <a:solidFill>
                  <a:srgbClr val="7030A0"/>
                </a:solidFill>
                <a:latin typeface="Arial" panose="020B0604020202020204" pitchFamily="34" charset="0"/>
                <a:cs typeface="Arial" panose="020B0604020202020204" pitchFamily="34" charset="0"/>
              </a:rPr>
              <a:t> (Grèce)</a:t>
            </a:r>
          </a:p>
        </p:txBody>
      </p:sp>
      <p:sp>
        <p:nvSpPr>
          <p:cNvPr id="2" name="Espace réservé du pied de page 1">
            <a:extLst>
              <a:ext uri="{FF2B5EF4-FFF2-40B4-BE49-F238E27FC236}">
                <a16:creationId xmlns:a16="http://schemas.microsoft.com/office/drawing/2014/main" id="{2BEC549F-15A5-4E39-AC8E-CBC10D481C76}"/>
              </a:ext>
            </a:extLst>
          </p:cNvPr>
          <p:cNvSpPr>
            <a:spLocks noGrp="1"/>
          </p:cNvSpPr>
          <p:nvPr>
            <p:ph type="ftr" sz="quarter" idx="11"/>
          </p:nvPr>
        </p:nvSpPr>
        <p:spPr/>
        <p:txBody>
          <a:bodyPr/>
          <a:lstStyle/>
          <a:p>
            <a:r>
              <a:rPr lang="en-US"/>
              <a:t>Module 5 : Description des lieux</a:t>
            </a:r>
            <a:endParaRPr lang="fr-FR"/>
          </a:p>
        </p:txBody>
      </p:sp>
      <p:sp>
        <p:nvSpPr>
          <p:cNvPr id="5" name="Espace réservé du numéro de diapositive 4">
            <a:extLst>
              <a:ext uri="{FF2B5EF4-FFF2-40B4-BE49-F238E27FC236}">
                <a16:creationId xmlns:a16="http://schemas.microsoft.com/office/drawing/2014/main" id="{2350EDA7-8F95-4FBA-B224-66C538D0787B}"/>
              </a:ext>
            </a:extLst>
          </p:cNvPr>
          <p:cNvSpPr>
            <a:spLocks noGrp="1"/>
          </p:cNvSpPr>
          <p:nvPr>
            <p:ph type="sldNum" sz="quarter" idx="12"/>
          </p:nvPr>
        </p:nvSpPr>
        <p:spPr/>
        <p:txBody>
          <a:bodyPr/>
          <a:lstStyle/>
          <a:p>
            <a:pPr>
              <a:defRPr/>
            </a:pPr>
            <a:fld id="{F70C99AD-777A-474C-936B-2281545374E2}" type="slidenum">
              <a:rPr lang="en-US"/>
              <a:pPr>
                <a:defRPr/>
              </a:pPr>
              <a:t>10</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Shape 1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06" name="Shape 1106"/>
          <p:cNvSpPr txBox="1"/>
          <p:nvPr/>
        </p:nvSpPr>
        <p:spPr>
          <a:xfrm>
            <a:off x="7383502" y="415848"/>
            <a:ext cx="202052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FF0000"/>
                </a:solidFill>
                <a:latin typeface="Calibri"/>
                <a:ea typeface="Calibri"/>
                <a:cs typeface="Calibri"/>
                <a:sym typeface="Calibri"/>
              </a:rPr>
              <a:t>Noms différents</a:t>
            </a:r>
            <a:endParaRPr sz="1800">
              <a:solidFill>
                <a:srgbClr val="FF0000"/>
              </a:solidFill>
              <a:latin typeface="Calibri"/>
              <a:ea typeface="Calibri"/>
              <a:cs typeface="Calibri"/>
              <a:sym typeface="Calibri"/>
            </a:endParaRPr>
          </a:p>
        </p:txBody>
      </p:sp>
      <p:sp>
        <p:nvSpPr>
          <p:cNvPr id="1107" name="Shape 1107"/>
          <p:cNvSpPr txBox="1"/>
          <p:nvPr/>
        </p:nvSpPr>
        <p:spPr>
          <a:xfrm>
            <a:off x="7765467" y="839834"/>
            <a:ext cx="197628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385623"/>
                </a:solidFill>
                <a:latin typeface="Calibri"/>
                <a:ea typeface="Calibri"/>
                <a:cs typeface="Calibri"/>
                <a:sym typeface="Calibri"/>
              </a:rPr>
              <a:t>Sigle</a:t>
            </a:r>
            <a:endParaRPr sz="1800">
              <a:solidFill>
                <a:srgbClr val="385623"/>
              </a:solidFill>
              <a:latin typeface="Calibri"/>
              <a:ea typeface="Calibri"/>
              <a:cs typeface="Calibri"/>
              <a:sym typeface="Calibri"/>
            </a:endParaRPr>
          </a:p>
        </p:txBody>
      </p:sp>
      <p:sp>
        <p:nvSpPr>
          <p:cNvPr id="1108" name="Shape 1108"/>
          <p:cNvSpPr txBox="1"/>
          <p:nvPr/>
        </p:nvSpPr>
        <p:spPr>
          <a:xfrm>
            <a:off x="7500153" y="1209166"/>
            <a:ext cx="2241598" cy="6080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0000FF"/>
                </a:solidFill>
                <a:latin typeface="Calibri"/>
                <a:ea typeface="Calibri"/>
                <a:cs typeface="Calibri"/>
                <a:sym typeface="Calibri"/>
              </a:rPr>
              <a:t>Nom comme subdivision d’une ville</a:t>
            </a:r>
            <a:endParaRPr sz="1800">
              <a:solidFill>
                <a:srgbClr val="0000FF"/>
              </a:solidFill>
              <a:latin typeface="Calibri"/>
              <a:ea typeface="Calibri"/>
              <a:cs typeface="Calibri"/>
              <a:sym typeface="Calibri"/>
            </a:endParaRPr>
          </a:p>
        </p:txBody>
      </p:sp>
      <p:sp>
        <p:nvSpPr>
          <p:cNvPr id="1109" name="Shape 1109"/>
          <p:cNvSpPr txBox="1"/>
          <p:nvPr/>
        </p:nvSpPr>
        <p:spPr>
          <a:xfrm>
            <a:off x="7765467" y="1817225"/>
            <a:ext cx="2861187" cy="5884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663300"/>
                </a:solidFill>
                <a:latin typeface="Calibri"/>
                <a:ea typeface="Calibri"/>
                <a:cs typeface="Calibri"/>
                <a:sym typeface="Calibri"/>
              </a:rPr>
              <a:t>Représentations différentes  des nombres</a:t>
            </a:r>
            <a:endParaRPr sz="1800">
              <a:solidFill>
                <a:srgbClr val="663300"/>
              </a:solidFill>
              <a:latin typeface="Calibri"/>
              <a:ea typeface="Calibri"/>
              <a:cs typeface="Calibri"/>
              <a:sym typeface="Calibri"/>
            </a:endParaRPr>
          </a:p>
        </p:txBody>
      </p:sp>
      <p:sp>
        <p:nvSpPr>
          <p:cNvPr id="2" name="Rectangle 1"/>
          <p:cNvSpPr/>
          <p:nvPr/>
        </p:nvSpPr>
        <p:spPr>
          <a:xfrm>
            <a:off x="382488" y="207851"/>
            <a:ext cx="11452263" cy="6340197"/>
          </a:xfrm>
          <a:prstGeom prst="rect">
            <a:avLst/>
          </a:prstGeom>
        </p:spPr>
        <p:txBody>
          <a:bodyPr wrap="square" anchor="t">
            <a:spAutoFit/>
          </a:bodyPr>
          <a:lstStyle/>
          <a:p>
            <a:pPr marL="717550" indent="-717550"/>
            <a:r>
              <a:rPr lang="de-DE"/>
              <a:t>040	</a:t>
            </a:r>
            <a:r>
              <a:rPr lang="de-DE" err="1"/>
              <a:t>CaOONL</a:t>
            </a:r>
            <a:r>
              <a:rPr lang="de-DE"/>
              <a:t> $b </a:t>
            </a:r>
            <a:r>
              <a:rPr lang="de-DE" err="1"/>
              <a:t>fre</a:t>
            </a:r>
            <a:r>
              <a:rPr lang="de-DE"/>
              <a:t> $e </a:t>
            </a:r>
            <a:r>
              <a:rPr lang="de-DE" err="1"/>
              <a:t>rda</a:t>
            </a:r>
            <a:r>
              <a:rPr lang="de-DE"/>
              <a:t> $c </a:t>
            </a:r>
            <a:r>
              <a:rPr lang="de-DE" err="1"/>
              <a:t>CaOONL</a:t>
            </a:r>
            <a:r>
              <a:rPr lang="de-DE"/>
              <a:t> $d </a:t>
            </a:r>
            <a:r>
              <a:rPr lang="de-DE" err="1"/>
              <a:t>CaOONL</a:t>
            </a:r>
            <a:r>
              <a:rPr lang="de-DE"/>
              <a:t> </a:t>
            </a:r>
            <a:endParaRPr lang="fr-CA"/>
          </a:p>
          <a:p>
            <a:pPr marL="717550" indent="-717550"/>
            <a:r>
              <a:rPr lang="en-US"/>
              <a:t>043	n-us-ca</a:t>
            </a:r>
            <a:endParaRPr lang="fr-CA"/>
          </a:p>
          <a:p>
            <a:pPr marL="717550" indent="-717550"/>
            <a:r>
              <a:rPr lang="en-US"/>
              <a:t>151	South of Market (San Francisco, Calif.)</a:t>
            </a:r>
            <a:endParaRPr lang="fr-CA"/>
          </a:p>
          <a:p>
            <a:pPr marL="717550" indent="-717550"/>
            <a:r>
              <a:rPr lang="en-US"/>
              <a:t>368	$b Quartiers (</a:t>
            </a:r>
            <a:r>
              <a:rPr lang="en-US" err="1"/>
              <a:t>Urbanisme</a:t>
            </a:r>
            <a:r>
              <a:rPr lang="en-US"/>
              <a:t>) $2 </a:t>
            </a:r>
            <a:r>
              <a:rPr lang="en-US" err="1"/>
              <a:t>rvm</a:t>
            </a:r>
            <a:endParaRPr lang="fr-CA"/>
          </a:p>
          <a:p>
            <a:pPr marL="717550" indent="-717550"/>
            <a:r>
              <a:rPr lang="en-US"/>
              <a:t>451	South of Market District (San Francisco, Calif.)</a:t>
            </a:r>
            <a:endParaRPr lang="fr-CA"/>
          </a:p>
          <a:p>
            <a:pPr marL="717550" indent="-717550"/>
            <a:r>
              <a:rPr lang="en-US"/>
              <a:t>451	SOMA (San Francisco, Calif.)</a:t>
            </a:r>
            <a:endParaRPr lang="fr-CA"/>
          </a:p>
          <a:p>
            <a:pPr marL="717550" indent="-717550"/>
            <a:r>
              <a:rPr lang="en-US"/>
              <a:t>410 1	San Francisco (Calif.).$</a:t>
            </a:r>
            <a:r>
              <a:rPr lang="en-US" err="1"/>
              <a:t>bSouth</a:t>
            </a:r>
            <a:r>
              <a:rPr lang="en-US"/>
              <a:t> of Market</a:t>
            </a:r>
            <a:endParaRPr lang="fr-CA"/>
          </a:p>
          <a:p>
            <a:pPr marL="717550" indent="-717550"/>
            <a:r>
              <a:rPr lang="en-US"/>
              <a:t>451	South of the Slot (San Francisco, Calif.)</a:t>
            </a:r>
            <a:endParaRPr lang="fr-CA"/>
          </a:p>
          <a:p>
            <a:pPr marL="717550" indent="-717550"/>
            <a:r>
              <a:rPr lang="en-US"/>
              <a:t>451	100 Vara Survey (San Francisco, Calif.)</a:t>
            </a:r>
            <a:endParaRPr lang="fr-CA"/>
          </a:p>
          <a:p>
            <a:pPr marL="717550" indent="-717550"/>
            <a:r>
              <a:rPr lang="en-US"/>
              <a:t>451	One Hundred Vara Survey (San Francisco, Calif.)</a:t>
            </a:r>
            <a:endParaRPr lang="fr-CA"/>
          </a:p>
          <a:p>
            <a:pPr marL="717550" indent="-717550"/>
            <a:r>
              <a:rPr lang="fr-CA"/>
              <a:t>667	UTILISATION COMME VEDETTE-MATIÈRE : Ce point d’accès ne peut pas être employé comme subdivision géographique.</a:t>
            </a:r>
          </a:p>
          <a:p>
            <a:pPr marL="717550" indent="-717550"/>
            <a:r>
              <a:rPr lang="en-US"/>
              <a:t>670	SOMA : South of Market analysis, 1984 : $b </a:t>
            </a:r>
            <a:r>
              <a:rPr lang="en-US" err="1"/>
              <a:t>préface</a:t>
            </a:r>
            <a:r>
              <a:rPr lang="en-US"/>
              <a:t> (the South of Market; San Francisco) p. 1 (The South of Market District) p. 5 (The South of Market district)</a:t>
            </a:r>
            <a:endParaRPr lang="fr-CA"/>
          </a:p>
          <a:p>
            <a:pPr marL="717550" indent="-717550"/>
            <a:r>
              <a:rPr lang="en-US"/>
              <a:t>670	San Francisco County street guide &amp; directory, c1986 : $b p. D (list of San Francisco County communities: South of Market)</a:t>
            </a:r>
            <a:endParaRPr lang="fr-CA"/>
          </a:p>
          <a:p>
            <a:pPr marL="717550" indent="-717550"/>
            <a:r>
              <a:rPr lang="en-US"/>
              <a:t>670	California road &amp; recreation atlas, c1998 : $b p. 36 (South of Market)</a:t>
            </a:r>
            <a:endParaRPr lang="fr-CA"/>
          </a:p>
          <a:p>
            <a:pPr marL="717550" indent="-717550"/>
            <a:r>
              <a:rPr lang="fr-CA"/>
              <a:t>670	Wikipédia en anglais, 1er mars 2013 $b (South of </a:t>
            </a:r>
            <a:r>
              <a:rPr lang="fr-CA" err="1"/>
              <a:t>Market</a:t>
            </a:r>
            <a:r>
              <a:rPr lang="fr-CA"/>
              <a:t>, San Francisco; South of </a:t>
            </a:r>
            <a:r>
              <a:rPr lang="fr-CA" err="1"/>
              <a:t>Market</a:t>
            </a:r>
            <a:r>
              <a:rPr lang="fr-CA"/>
              <a:t> (ou </a:t>
            </a:r>
            <a:r>
              <a:rPr lang="fr-CA" err="1"/>
              <a:t>SoMa</a:t>
            </a:r>
            <a:r>
              <a:rPr lang="fr-CA"/>
              <a:t>) est un quartier relativement grand de San Francisco, Californie, situé juste au sud de </a:t>
            </a:r>
            <a:r>
              <a:rPr lang="fr-CA" err="1"/>
              <a:t>Market</a:t>
            </a:r>
            <a:r>
              <a:rPr lang="fr-CA"/>
              <a:t> Street et comprend plusieurs sous-quartiers dont South Beach, Mission Bay et </a:t>
            </a:r>
            <a:r>
              <a:rPr lang="fr-CA" err="1"/>
              <a:t>Rincon</a:t>
            </a:r>
            <a:r>
              <a:rPr lang="fr-CA"/>
              <a:t> Hill; la tendance est de raccourcir le nom en SOMA ou </a:t>
            </a:r>
            <a:r>
              <a:rPr lang="fr-CA" err="1"/>
              <a:t>SoMa</a:t>
            </a:r>
            <a:r>
              <a:rPr lang="fr-CA"/>
              <a:t>; avant d'être appelé South of </a:t>
            </a:r>
            <a:r>
              <a:rPr lang="fr-CA" err="1"/>
              <a:t>Market</a:t>
            </a:r>
            <a:r>
              <a:rPr lang="fr-CA"/>
              <a:t>, ce quartier était appelé "South of the Slot", une référence aux téléphériques qui parcouraient </a:t>
            </a:r>
            <a:r>
              <a:rPr lang="fr-CA" err="1"/>
              <a:t>Market</a:t>
            </a:r>
            <a:r>
              <a:rPr lang="fr-CA"/>
              <a:t> le long d'une fente à travers laquelle ils se fixaient aux câbles; depuis 1847, le nom officiel de la zone South of </a:t>
            </a:r>
            <a:r>
              <a:rPr lang="fr-CA" err="1"/>
              <a:t>Market</a:t>
            </a:r>
            <a:r>
              <a:rPr lang="fr-CA"/>
              <a:t> est "100 Vara Survey" (alternativement "100 Vara District") ou simplement "100 Vara" pour faire court (avec "100" parfois écrit en toutes lettres). Depuis le milieu du 20e siècle, le nom officiel a été progressivement oublié et on le trouve aujourd'hui principalement dans les livres d'histoire, les documents juridiques, les titres de propriété et les rapports de génie civil; 37°46ʹ38ʺN 122°24ʹ40ʺW)</a:t>
            </a:r>
          </a:p>
          <a:p>
            <a:pPr marL="717550" indent="-717550"/>
            <a:r>
              <a:rPr lang="fr-CA"/>
              <a:t>670	Bay Area </a:t>
            </a:r>
            <a:r>
              <a:rPr lang="fr-CA" err="1"/>
              <a:t>neighborhoods</a:t>
            </a:r>
            <a:r>
              <a:rPr lang="fr-CA"/>
              <a:t>, sur le site Web SFGate.com, consulté le 1er mars 2013 : $b San Francisco &gt; </a:t>
            </a:r>
            <a:r>
              <a:rPr lang="fr-CA" err="1"/>
              <a:t>SoMa</a:t>
            </a:r>
            <a:r>
              <a:rPr lang="fr-CA"/>
              <a:t> (South of </a:t>
            </a:r>
            <a:r>
              <a:rPr lang="fr-CA" err="1"/>
              <a:t>Market</a:t>
            </a:r>
            <a:r>
              <a:rPr lang="fr-CA"/>
              <a:t> est un immense quartier, qui s'étend de l'</a:t>
            </a:r>
            <a:r>
              <a:rPr lang="fr-CA" err="1"/>
              <a:t>Embarcadero</a:t>
            </a:r>
            <a:r>
              <a:rPr lang="fr-CA"/>
              <a:t> à la onzième rue, entre </a:t>
            </a:r>
            <a:r>
              <a:rPr lang="fr-CA" err="1"/>
              <a:t>Market</a:t>
            </a:r>
            <a:r>
              <a:rPr lang="fr-CA"/>
              <a:t> et Townsend; </a:t>
            </a:r>
            <a:r>
              <a:rPr lang="fr-CA" err="1"/>
              <a:t>SoMa</a:t>
            </a:r>
            <a:r>
              <a:rPr lang="fr-CA"/>
              <a:t>; le provient de l'ancien surnom "South of the Slot", en référence à sa position sur le mauvais côté de la voie de téléphérique de </a:t>
            </a:r>
            <a:r>
              <a:rPr lang="fr-CA" err="1"/>
              <a:t>Market</a:t>
            </a:r>
            <a:r>
              <a:rPr lang="fr-CA"/>
              <a:t> Street lorsqu'il était un quartier industriel d'usines et de travailleurs immigrés de la ruée vers l'or) $u http://www.sfgate.com/neighborhoods/sf/soma/</a:t>
            </a:r>
          </a:p>
          <a:p>
            <a:pPr marL="717550" indent="-717550"/>
            <a:r>
              <a:rPr lang="fr-CA"/>
              <a:t>675	GNIS 2013-03-01;$</a:t>
            </a:r>
            <a:r>
              <a:rPr lang="fr-CA" err="1"/>
              <a:t>aRand</a:t>
            </a:r>
            <a:r>
              <a:rPr lang="fr-CA"/>
              <a:t> </a:t>
            </a:r>
            <a:r>
              <a:rPr lang="fr-CA" err="1"/>
              <a:t>McNally</a:t>
            </a:r>
            <a:r>
              <a:rPr lang="fr-CA"/>
              <a:t>, 1998;$</a:t>
            </a:r>
            <a:r>
              <a:rPr lang="fr-CA" err="1"/>
              <a:t>aDurham</a:t>
            </a:r>
            <a:r>
              <a:rPr lang="fr-CA"/>
              <a:t>, D.L. </a:t>
            </a:r>
            <a:r>
              <a:rPr lang="fr-CA" err="1"/>
              <a:t>California's</a:t>
            </a:r>
            <a:r>
              <a:rPr lang="fr-CA"/>
              <a:t> </a:t>
            </a:r>
            <a:r>
              <a:rPr lang="fr-CA" err="1"/>
              <a:t>geographic</a:t>
            </a:r>
            <a:r>
              <a:rPr lang="fr-CA"/>
              <a:t> </a:t>
            </a:r>
            <a:r>
              <a:rPr lang="fr-CA" err="1"/>
              <a:t>names</a:t>
            </a:r>
            <a:r>
              <a:rPr lang="fr-CA"/>
              <a:t>, c1998;$</a:t>
            </a:r>
            <a:r>
              <a:rPr lang="fr-CA" err="1"/>
              <a:t>aGudde</a:t>
            </a:r>
            <a:r>
              <a:rPr lang="fr-CA"/>
              <a:t>, E.G. California place </a:t>
            </a:r>
            <a:r>
              <a:rPr lang="fr-CA" err="1"/>
              <a:t>names</a:t>
            </a:r>
            <a:r>
              <a:rPr lang="fr-CA"/>
              <a:t>, c1998</a:t>
            </a:r>
          </a:p>
        </p:txBody>
      </p:sp>
      <p:sp>
        <p:nvSpPr>
          <p:cNvPr id="12" name="Rectangle 11"/>
          <p:cNvSpPr/>
          <p:nvPr/>
        </p:nvSpPr>
        <p:spPr>
          <a:xfrm>
            <a:off x="381964" y="188801"/>
            <a:ext cx="11528385" cy="6294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Connecteur droit avec flèche 12"/>
          <p:cNvCxnSpPr/>
          <p:nvPr/>
        </p:nvCxnSpPr>
        <p:spPr>
          <a:xfrm flipH="1">
            <a:off x="4815068" y="585984"/>
            <a:ext cx="2633403" cy="62318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4264766" y="666005"/>
            <a:ext cx="3118736" cy="11315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4291182" y="600514"/>
            <a:ext cx="3157289" cy="141349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3507995" y="1024500"/>
            <a:ext cx="4339640" cy="414574"/>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4268305" y="1513195"/>
            <a:ext cx="3313113" cy="113102"/>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281188" y="2111470"/>
            <a:ext cx="3566447" cy="0"/>
          </a:xfrm>
          <a:prstGeom prst="straightConnector1">
            <a:avLst/>
          </a:prstGeom>
          <a:ln w="254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5114240" y="2111470"/>
            <a:ext cx="2651227" cy="133053"/>
          </a:xfrm>
          <a:prstGeom prst="straightConnector1">
            <a:avLst/>
          </a:prstGeom>
          <a:ln w="254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937ACC21-CAA9-4DE0-9CF5-E3E204E09E5D}"/>
              </a:ext>
            </a:extLst>
          </p:cNvPr>
          <p:cNvSpPr>
            <a:spLocks noGrp="1"/>
          </p:cNvSpPr>
          <p:nvPr>
            <p:ph type="sldNum" idx="12"/>
          </p:nvPr>
        </p:nvSpPr>
        <p:spPr/>
        <p:txBody>
          <a:bodyPr/>
          <a:lstStyle/>
          <a:p>
            <a:fld id="{00000000-1234-1234-1234-123412341234}" type="slidenum">
              <a:rPr lang="fr-FR"/>
              <a:t>100</a:t>
            </a:fld>
            <a:endParaRPr lang="fr-F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930798" y="62754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a:t>
            </a:r>
            <a:r>
              <a:rPr lang="fr-FR" sz="3240">
                <a:latin typeface="Arial"/>
                <a:ea typeface="Arial"/>
                <a:cs typeface="Arial"/>
                <a:sym typeface="Arial"/>
              </a:rPr>
              <a:t>BAC-BAnQ </a:t>
            </a:r>
            <a:r>
              <a:rPr lang="fr-FR" sz="3240" b="0" i="0" u="none" strike="noStrike" cap="none">
                <a:solidFill>
                  <a:schemeClr val="dk1"/>
                </a:solidFill>
                <a:latin typeface="Arial"/>
                <a:ea typeface="Arial"/>
                <a:cs typeface="Arial"/>
                <a:sym typeface="Arial"/>
              </a:rPr>
              <a:t>pour 16.4.2</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115" name="Shape 1115"/>
          <p:cNvSpPr txBox="1">
            <a:spLocks noGrp="1"/>
          </p:cNvSpPr>
          <p:nvPr>
            <p:ph type="body" idx="1"/>
          </p:nvPr>
        </p:nvSpPr>
        <p:spPr>
          <a:xfrm>
            <a:off x="1133210" y="1294491"/>
            <a:ext cx="9943762" cy="48185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000"/>
              <a:buFont typeface="Arial"/>
              <a:buChar char="•"/>
            </a:pPr>
            <a:r>
              <a:rPr lang="fr-FR" sz="3000" b="0" i="0" u="none" strike="noStrike" cap="none">
                <a:solidFill>
                  <a:schemeClr val="dk1"/>
                </a:solidFill>
                <a:latin typeface="Arial"/>
                <a:ea typeface="Arial"/>
                <a:cs typeface="Arial"/>
                <a:sym typeface="Arial"/>
              </a:rPr>
              <a:t>Choix du lieu plus vaste lorsque le nom plus petit reste le même, mais que le nom du lieu plus vaste change</a:t>
            </a:r>
            <a:endParaRPr sz="3000" b="0" i="0" u="none" strike="noStrike" cap="none">
              <a:solidFill>
                <a:schemeClr val="dk1"/>
              </a:solidFill>
              <a:latin typeface="Arial"/>
              <a:ea typeface="Arial"/>
              <a:cs typeface="Arial"/>
              <a:sym typeface="Arial"/>
            </a:endParaRPr>
          </a:p>
          <a:p>
            <a:pPr marL="457200" marR="0" lvl="1" indent="0" algn="l" rtl="0">
              <a:lnSpc>
                <a:spcPct val="90000"/>
              </a:lnSpc>
              <a:spcBef>
                <a:spcPts val="11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Dans la 151, utiliser le nom </a:t>
            </a:r>
            <a:r>
              <a:rPr lang="fr-FR" sz="2500" b="0" i="1" u="none" strike="noStrike" cap="none">
                <a:solidFill>
                  <a:schemeClr val="dk1"/>
                </a:solidFill>
                <a:latin typeface="Arial"/>
                <a:ea typeface="Arial"/>
                <a:cs typeface="Arial"/>
                <a:sym typeface="Arial"/>
              </a:rPr>
              <a:t>actuel </a:t>
            </a:r>
            <a:r>
              <a:rPr lang="fr-FR" sz="2500" b="0" i="0" u="none" strike="noStrike" cap="none">
                <a:solidFill>
                  <a:schemeClr val="dk1"/>
                </a:solidFill>
                <a:latin typeface="Arial"/>
                <a:ea typeface="Arial"/>
                <a:cs typeface="Arial"/>
                <a:sym typeface="Arial"/>
              </a:rPr>
              <a:t>du lieu plus vaste dans le</a:t>
            </a:r>
            <a:endParaRPr sz="2500" b="0" i="0" u="none" strike="noStrike" cap="none">
              <a:solidFill>
                <a:schemeClr val="dk1"/>
              </a:solidFill>
              <a:latin typeface="Arial"/>
              <a:ea typeface="Arial"/>
              <a:cs typeface="Arial"/>
              <a:sym typeface="Arial"/>
            </a:endParaRPr>
          </a:p>
          <a:p>
            <a:pPr marL="725488" marR="0" lvl="1" indent="-268288"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qualificatif</a:t>
            </a:r>
            <a:endParaRPr sz="2500" b="0" i="0" u="none" strike="noStrike" cap="none">
              <a:solidFill>
                <a:schemeClr val="dk1"/>
              </a:solidFill>
              <a:latin typeface="Arial"/>
              <a:ea typeface="Arial"/>
              <a:cs typeface="Arial"/>
              <a:sym typeface="Arial"/>
            </a:endParaRPr>
          </a:p>
          <a:p>
            <a:pPr marL="725488" marR="0" lvl="1" indent="-268288"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Si le nom présent dans la ressource appartient à la période antérieure, considérer l’enregistrement d’une variante de point d’accès d’après la forme avec un qualificatif pour le nom antérieur du lieu plus vaste</a:t>
            </a:r>
            <a:endParaRPr sz="2500" b="0" i="0" u="none" strike="noStrike" cap="none">
              <a:solidFill>
                <a:schemeClr val="dk1"/>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2500"/>
              <a:buFont typeface="Arial"/>
              <a:buNone/>
            </a:pPr>
            <a:endParaRPr sz="2500" b="0" i="0" u="none" strike="noStrike" cap="none">
              <a:solidFill>
                <a:schemeClr val="dk1"/>
              </a:solidFill>
              <a:latin typeface="Arial"/>
              <a:ea typeface="Arial"/>
              <a:cs typeface="Arial"/>
              <a:sym typeface="Arial"/>
            </a:endParaRPr>
          </a:p>
          <a:p>
            <a:pPr marL="173038" lvl="0" indent="0">
              <a:buSzPts val="2400"/>
              <a:buNone/>
            </a:pPr>
            <a:r>
              <a:rPr lang="fr-FR" sz="2400">
                <a:latin typeface="Arial"/>
                <a:ea typeface="Arial"/>
                <a:cs typeface="Arial"/>
                <a:sym typeface="Arial"/>
              </a:rPr>
              <a:t>151 </a:t>
            </a:r>
            <a:r>
              <a:rPr lang="fr-FR" sz="2400" err="1">
                <a:latin typeface="Arial"/>
                <a:ea typeface="Arial"/>
                <a:cs typeface="Arial"/>
                <a:sym typeface="Arial"/>
              </a:rPr>
              <a:t>Torit</a:t>
            </a:r>
            <a:r>
              <a:rPr lang="fr-FR" sz="2400">
                <a:latin typeface="Arial"/>
                <a:ea typeface="Arial"/>
                <a:cs typeface="Arial"/>
                <a:sym typeface="Arial"/>
              </a:rPr>
              <a:t> (Soudan du Sud)		151 Charles Town (</a:t>
            </a:r>
            <a:r>
              <a:rPr lang="fr-FR" sz="2400" err="1">
                <a:latin typeface="Arial"/>
                <a:ea typeface="Arial"/>
                <a:cs typeface="Arial"/>
                <a:sym typeface="Arial"/>
              </a:rPr>
              <a:t>Virg</a:t>
            </a:r>
            <a:r>
              <a:rPr lang="fr-FR" sz="2400">
                <a:latin typeface="Arial"/>
                <a:ea typeface="Arial"/>
                <a:cs typeface="Arial"/>
                <a:sym typeface="Arial"/>
              </a:rPr>
              <a:t>.-</a:t>
            </a:r>
            <a:r>
              <a:rPr lang="fr-FR" sz="2400" err="1">
                <a:latin typeface="Arial"/>
                <a:ea typeface="Arial"/>
                <a:cs typeface="Arial"/>
                <a:sym typeface="Arial"/>
              </a:rPr>
              <a:t>Occ</a:t>
            </a:r>
            <a:r>
              <a:rPr lang="fr-FR" sz="2400">
                <a:latin typeface="Arial"/>
                <a:ea typeface="Arial"/>
                <a:cs typeface="Arial"/>
                <a:sym typeface="Arial"/>
              </a:rPr>
              <a:t>.)</a:t>
            </a:r>
            <a:endParaRPr/>
          </a:p>
          <a:p>
            <a:pPr marL="173038" lvl="0" indent="0">
              <a:buSzPts val="2400"/>
              <a:buNone/>
            </a:pPr>
            <a:r>
              <a:rPr lang="fr-FR" sz="2400" b="0" i="0" u="none" strike="noStrike" cap="none">
                <a:solidFill>
                  <a:schemeClr val="dk1"/>
                </a:solidFill>
                <a:latin typeface="Arial"/>
                <a:ea typeface="Arial"/>
                <a:cs typeface="Arial"/>
                <a:sym typeface="Arial"/>
              </a:rPr>
              <a:t>451 </a:t>
            </a:r>
            <a:r>
              <a:rPr lang="fr-FR" sz="2400" err="1">
                <a:latin typeface="Arial"/>
                <a:ea typeface="Arial"/>
                <a:cs typeface="Arial"/>
                <a:sym typeface="Arial"/>
              </a:rPr>
              <a:t>Torit</a:t>
            </a:r>
            <a:r>
              <a:rPr lang="fr-FR" sz="2400">
                <a:latin typeface="Arial"/>
                <a:ea typeface="Arial"/>
                <a:cs typeface="Arial"/>
                <a:sym typeface="Arial"/>
              </a:rPr>
              <a:t> (Soudan) 			</a:t>
            </a:r>
            <a:r>
              <a:rPr lang="fr-FR" sz="2400" b="0" i="0" u="none" strike="noStrike" cap="none">
                <a:solidFill>
                  <a:schemeClr val="dk1"/>
                </a:solidFill>
                <a:latin typeface="Arial"/>
                <a:ea typeface="Arial"/>
                <a:cs typeface="Arial"/>
                <a:sym typeface="Arial"/>
              </a:rPr>
              <a:t>451 Charles Town (</a:t>
            </a:r>
            <a:r>
              <a:rPr lang="fr-FR" sz="2400" b="0" i="0" u="none" strike="noStrike" cap="none" err="1">
                <a:solidFill>
                  <a:schemeClr val="dk1"/>
                </a:solidFill>
                <a:latin typeface="Arial"/>
                <a:ea typeface="Arial"/>
                <a:cs typeface="Arial"/>
                <a:sym typeface="Arial"/>
              </a:rPr>
              <a:t>Virg</a:t>
            </a:r>
            <a:r>
              <a:rPr lang="fr-FR" sz="2400" b="0" i="0" u="none" strike="noStrike" cap="none">
                <a:solidFill>
                  <a:schemeClr val="dk1"/>
                </a:solidFill>
                <a:latin typeface="Arial"/>
                <a:ea typeface="Arial"/>
                <a:cs typeface="Arial"/>
                <a:sym typeface="Arial"/>
              </a:rPr>
              <a:t>.)</a:t>
            </a:r>
            <a:endParaRPr sz="2400" b="0" i="0" u="none" strike="noStrike" cap="none">
              <a:solidFill>
                <a:srgbClr val="663300"/>
              </a:solidFill>
              <a:latin typeface="Arial"/>
              <a:ea typeface="Arial"/>
              <a:cs typeface="Arial"/>
              <a:sym typeface="Arial"/>
            </a:endParaRPr>
          </a:p>
        </p:txBody>
      </p:sp>
      <p:sp>
        <p:nvSpPr>
          <p:cNvPr id="1117" name="Shape 1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B7D78635-F271-4CF6-A825-B934A7F79985}"/>
              </a:ext>
            </a:extLst>
          </p:cNvPr>
          <p:cNvSpPr>
            <a:spLocks noGrp="1"/>
          </p:cNvSpPr>
          <p:nvPr>
            <p:ph type="sldNum" idx="12"/>
          </p:nvPr>
        </p:nvSpPr>
        <p:spPr/>
        <p:txBody>
          <a:bodyPr/>
          <a:lstStyle/>
          <a:p>
            <a:fld id="{00000000-1234-1234-1234-123412341234}" type="slidenum">
              <a:rPr lang="fr-FR"/>
              <a:t>101</a:t>
            </a:fld>
            <a:endParaRPr lang="fr-F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5" name="Shape 1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29" name="Shape 1129"/>
          <p:cNvSpPr txBox="1"/>
          <p:nvPr/>
        </p:nvSpPr>
        <p:spPr>
          <a:xfrm>
            <a:off x="7947818" y="1479200"/>
            <a:ext cx="2932385" cy="10464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550">
                <a:solidFill>
                  <a:srgbClr val="FF0000"/>
                </a:solidFill>
                <a:latin typeface="Calibri"/>
                <a:ea typeface="Calibri"/>
                <a:cs typeface="Calibri"/>
                <a:sym typeface="Calibri"/>
              </a:rPr>
              <a:t>Le nom du lieu plus vaste a changé. Variante de point d’accès produite à partir du nom avec le qualificatif antérieur</a:t>
            </a:r>
            <a:endParaRPr sz="1550">
              <a:solidFill>
                <a:srgbClr val="FF0000"/>
              </a:solidFill>
              <a:latin typeface="Calibri"/>
              <a:ea typeface="Calibri"/>
              <a:cs typeface="Calibri"/>
              <a:sym typeface="Calibri"/>
            </a:endParaRPr>
          </a:p>
        </p:txBody>
      </p:sp>
      <p:sp>
        <p:nvSpPr>
          <p:cNvPr id="2" name="Rectangle 1"/>
          <p:cNvSpPr/>
          <p:nvPr/>
        </p:nvSpPr>
        <p:spPr>
          <a:xfrm>
            <a:off x="1277073" y="1300495"/>
            <a:ext cx="9603130" cy="1754326"/>
          </a:xfrm>
          <a:prstGeom prst="rect">
            <a:avLst/>
          </a:prstGeom>
        </p:spPr>
        <p:txBody>
          <a:bodyPr wrap="square">
            <a:spAutoFit/>
          </a:bodyPr>
          <a:lstStyle/>
          <a:p>
            <a:pPr marL="717550" indent="-717550"/>
            <a:r>
              <a:rPr lang="en-US" sz="1800"/>
              <a:t>040		</a:t>
            </a:r>
            <a:r>
              <a:rPr lang="en-US" sz="1800" err="1"/>
              <a:t>CaOONL</a:t>
            </a:r>
            <a:r>
              <a:rPr lang="en-US" sz="1800"/>
              <a:t> $b </a:t>
            </a:r>
            <a:r>
              <a:rPr lang="en-US" sz="1800" err="1"/>
              <a:t>fre</a:t>
            </a:r>
            <a:r>
              <a:rPr lang="en-US" sz="1800"/>
              <a:t> $e </a:t>
            </a:r>
            <a:r>
              <a:rPr lang="en-US" sz="1800" err="1"/>
              <a:t>rda</a:t>
            </a:r>
            <a:r>
              <a:rPr lang="en-US" sz="1800"/>
              <a:t> $c </a:t>
            </a:r>
            <a:r>
              <a:rPr lang="en-US" sz="1800" err="1"/>
              <a:t>CaOONL</a:t>
            </a:r>
            <a:endParaRPr lang="fr-CA" sz="1800"/>
          </a:p>
          <a:p>
            <a:pPr marL="717550" indent="-717550"/>
            <a:r>
              <a:rPr lang="en-US" sz="1800"/>
              <a:t>151		Ouagadougou (Burkina Faso)</a:t>
            </a:r>
            <a:endParaRPr lang="fr-CA" sz="1800"/>
          </a:p>
          <a:p>
            <a:pPr marL="717550" indent="-717550"/>
            <a:r>
              <a:rPr lang="fr-CA" sz="1800"/>
              <a:t>451		$w </a:t>
            </a:r>
            <a:r>
              <a:rPr lang="fr-CA" sz="1800" err="1"/>
              <a:t>nnaa</a:t>
            </a:r>
            <a:r>
              <a:rPr lang="fr-CA" sz="1800"/>
              <a:t> $a Ouagadougou, Haute-Volta</a:t>
            </a:r>
          </a:p>
          <a:p>
            <a:pPr marL="717550" indent="-717550"/>
            <a:r>
              <a:rPr lang="fr-CA" sz="1800"/>
              <a:t>451		$w </a:t>
            </a:r>
            <a:r>
              <a:rPr lang="fr-CA" sz="1800" err="1"/>
              <a:t>nne</a:t>
            </a:r>
            <a:r>
              <a:rPr lang="fr-CA" sz="1800"/>
              <a:t> $a Ouagadougou (Haute-Volta)</a:t>
            </a:r>
          </a:p>
          <a:p>
            <a:pPr marL="717550" indent="-717550"/>
            <a:r>
              <a:rPr lang="en-US" sz="1800"/>
              <a:t>451		</a:t>
            </a:r>
            <a:r>
              <a:rPr lang="en-US" sz="1800" err="1"/>
              <a:t>Ouagaduga</a:t>
            </a:r>
            <a:r>
              <a:rPr lang="en-US" sz="1800"/>
              <a:t> (Burkina Faso)</a:t>
            </a:r>
            <a:endParaRPr lang="fr-CA" sz="1800"/>
          </a:p>
          <a:p>
            <a:pPr marL="717550" indent="-717550"/>
            <a:r>
              <a:rPr lang="en-US" sz="1800"/>
              <a:t>451		</a:t>
            </a:r>
            <a:r>
              <a:rPr lang="en-US" sz="1800" err="1"/>
              <a:t>Wagadugu</a:t>
            </a:r>
            <a:r>
              <a:rPr lang="en-US" sz="1800"/>
              <a:t> (Burkina Faso)</a:t>
            </a:r>
            <a:endParaRPr lang="fr-CA" sz="1800"/>
          </a:p>
        </p:txBody>
      </p:sp>
      <p:sp>
        <p:nvSpPr>
          <p:cNvPr id="10" name="Rectangle 9"/>
          <p:cNvSpPr/>
          <p:nvPr/>
        </p:nvSpPr>
        <p:spPr>
          <a:xfrm>
            <a:off x="1169043" y="1203766"/>
            <a:ext cx="5461258" cy="19445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7947818" y="1479200"/>
            <a:ext cx="2932384" cy="1046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avec flèche 11"/>
          <p:cNvCxnSpPr>
            <a:stCxn id="1129" idx="1"/>
          </p:cNvCxnSpPr>
          <p:nvPr/>
        </p:nvCxnSpPr>
        <p:spPr>
          <a:xfrm flipH="1">
            <a:off x="6366076" y="2002420"/>
            <a:ext cx="1581742" cy="3125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7F38866C-DD6A-4F0E-979E-F9C2579B485E}"/>
              </a:ext>
            </a:extLst>
          </p:cNvPr>
          <p:cNvSpPr>
            <a:spLocks noGrp="1"/>
          </p:cNvSpPr>
          <p:nvPr>
            <p:ph type="sldNum" idx="12"/>
          </p:nvPr>
        </p:nvSpPr>
        <p:spPr/>
        <p:txBody>
          <a:bodyPr/>
          <a:lstStyle/>
          <a:p>
            <a:fld id="{00000000-1234-1234-1234-123412341234}" type="slidenum">
              <a:rPr lang="fr-FR"/>
              <a:t>102</a:t>
            </a:fld>
            <a:endParaRPr lang="fr-F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Shape 1134"/>
          <p:cNvSpPr txBox="1">
            <a:spLocks noGrp="1"/>
          </p:cNvSpPr>
          <p:nvPr>
            <p:ph type="title"/>
          </p:nvPr>
        </p:nvSpPr>
        <p:spPr>
          <a:xfrm>
            <a:off x="838200" y="477074"/>
            <a:ext cx="10515600" cy="93421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BAC-BAnQ pour 16.4.2</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135" name="Shape 1135"/>
          <p:cNvSpPr txBox="1">
            <a:spLocks noGrp="1"/>
          </p:cNvSpPr>
          <p:nvPr>
            <p:ph type="body" idx="1"/>
          </p:nvPr>
        </p:nvSpPr>
        <p:spPr>
          <a:xfrm>
            <a:off x="586248" y="941735"/>
            <a:ext cx="11019600" cy="5536358"/>
          </a:xfrm>
          <a:prstGeom prst="rect">
            <a:avLst/>
          </a:prstGeom>
          <a:noFill/>
          <a:ln>
            <a:noFill/>
          </a:ln>
        </p:spPr>
        <p:txBody>
          <a:bodyPr spcFirstLastPara="1" wrap="square" lIns="91425" tIns="45700" rIns="91425" bIns="45700" anchor="t" anchorCtr="0">
            <a:noAutofit/>
          </a:bodyPr>
          <a:lstStyle/>
          <a:p>
            <a:pPr marL="228600" indent="-228600">
              <a:lnSpc>
                <a:spcPct val="100000"/>
              </a:lnSpc>
              <a:spcBef>
                <a:spcPts val="0"/>
              </a:spcBef>
            </a:pPr>
            <a:r>
              <a:rPr lang="fr-FR" sz="2800" b="0" i="0" u="none" strike="noStrike" cap="none">
                <a:latin typeface="Arial"/>
                <a:ea typeface="Arial"/>
                <a:cs typeface="Arial"/>
                <a:sym typeface="Arial"/>
              </a:rPr>
              <a:t>Choix du lieu plus vaste lorsqu’un lieu dans une ville avait une</a:t>
            </a:r>
            <a:r>
              <a:rPr lang="fr-FR">
                <a:latin typeface="Arial"/>
                <a:ea typeface="Arial"/>
                <a:cs typeface="Arial"/>
                <a:sym typeface="Arial"/>
              </a:rPr>
              <a:t> </a:t>
            </a:r>
            <a:endParaRPr/>
          </a:p>
          <a:p>
            <a:pPr marL="264795" marR="0" lvl="0" indent="0" algn="l" rtl="0">
              <a:lnSpc>
                <a:spcPct val="100000"/>
              </a:lnSpc>
              <a:spcBef>
                <a:spcPts val="0"/>
              </a:spcBef>
              <a:spcAft>
                <a:spcPts val="0"/>
              </a:spcAft>
              <a:buClr>
                <a:schemeClr val="dk1"/>
              </a:buClr>
              <a:buSzPts val="2800"/>
              <a:buFont typeface="Arial"/>
              <a:buNone/>
            </a:pPr>
            <a:r>
              <a:rPr lang="fr-FR" sz="2800" b="0" i="0" u="none" strike="noStrike" cap="none">
                <a:latin typeface="Arial"/>
                <a:ea typeface="Arial"/>
                <a:cs typeface="Arial"/>
                <a:sym typeface="Arial"/>
              </a:rPr>
              <a:t>existence auparavant indépendante, </a:t>
            </a:r>
            <a:r>
              <a:rPr lang="fr-FR" sz="2800" b="0" i="1" u="none" strike="noStrike" cap="none">
                <a:latin typeface="Arial"/>
                <a:ea typeface="Arial"/>
                <a:cs typeface="Arial"/>
                <a:sym typeface="Arial"/>
              </a:rPr>
              <a:t>pourvu que son nom demeure constant </a:t>
            </a:r>
            <a:r>
              <a:rPr lang="fr-FR" sz="2800" b="0" i="0" u="none" strike="noStrike" cap="none">
                <a:latin typeface="Arial"/>
                <a:ea typeface="Arial"/>
                <a:cs typeface="Arial"/>
                <a:sym typeface="Arial"/>
              </a:rPr>
              <a:t>(voir également l’ÉP de BAC-BAnQ pour 16.2.2.14)</a:t>
            </a:r>
            <a:endParaRPr/>
          </a:p>
          <a:p>
            <a:pPr marL="264795" indent="0">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 Dans la 151, utiliser le nom de la ville comme lieu plus vaste</a:t>
            </a:r>
            <a:endParaRPr sz="2200" b="0" i="0" u="none" strike="noStrike" cap="none">
              <a:latin typeface="Arial"/>
              <a:ea typeface="Arial"/>
              <a:cs typeface="Arial"/>
            </a:endParaRPr>
          </a:p>
          <a:p>
            <a:pPr marL="264795" indent="0">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 Vous pouvez fournir une variante de point d’accès avec un qualificatif</a:t>
            </a:r>
            <a:endParaRPr sz="2200" b="0" i="0" u="none" strike="noStrike" cap="none">
              <a:latin typeface="Arial"/>
              <a:ea typeface="Arial"/>
              <a:cs typeface="Arial"/>
            </a:endParaRPr>
          </a:p>
          <a:p>
            <a:pPr marL="264795" indent="0">
              <a:buSzPts val="2200"/>
              <a:buNone/>
            </a:pPr>
            <a:r>
              <a:rPr lang="fr-FR" sz="2200">
                <a:latin typeface="Arial"/>
                <a:ea typeface="Arial"/>
                <a:cs typeface="Arial"/>
                <a:sym typeface="Arial"/>
              </a:rPr>
              <a:t>    </a:t>
            </a:r>
            <a:r>
              <a:rPr lang="fr-FR" sz="2200" b="0" i="0" u="none" strike="noStrike" cap="none">
                <a:latin typeface="Arial"/>
                <a:ea typeface="Arial"/>
                <a:cs typeface="Arial"/>
                <a:sym typeface="Arial"/>
              </a:rPr>
              <a:t> approprié à l’existence précédemment indépendante de la collectivité</a:t>
            </a:r>
            <a:endParaRPr/>
          </a:p>
          <a:p>
            <a:pPr marL="0"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53695" indent="0">
              <a:buSzPts val="2300"/>
              <a:buNone/>
            </a:pPr>
            <a:r>
              <a:rPr lang="fr-FR" sz="2300" b="0" i="0" u="none" strike="noStrike" cap="none">
                <a:latin typeface="Arial"/>
                <a:ea typeface="Arial"/>
                <a:cs typeface="Arial"/>
                <a:sym typeface="Arial"/>
              </a:rPr>
              <a:t>151 </a:t>
            </a:r>
            <a:r>
              <a:rPr lang="fr-FR" sz="2300">
                <a:latin typeface="Arial"/>
                <a:ea typeface="Arial"/>
                <a:cs typeface="Arial"/>
                <a:sym typeface="Arial"/>
              </a:rPr>
              <a:t>Verdun</a:t>
            </a:r>
            <a:r>
              <a:rPr lang="fr-FR" sz="2300" b="0" i="0" u="none" strike="noStrike" cap="none">
                <a:latin typeface="Arial"/>
                <a:ea typeface="Arial"/>
                <a:cs typeface="Arial"/>
                <a:sym typeface="Arial"/>
              </a:rPr>
              <a:t> (</a:t>
            </a:r>
            <a:r>
              <a:rPr lang="fr-FR" sz="2300">
                <a:latin typeface="Arial"/>
                <a:ea typeface="Arial"/>
                <a:cs typeface="Arial"/>
                <a:sym typeface="Arial"/>
              </a:rPr>
              <a:t>Montréal, Québec)</a:t>
            </a:r>
            <a:endParaRPr/>
          </a:p>
          <a:p>
            <a:pPr marL="353695"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451 </a:t>
            </a:r>
            <a:r>
              <a:rPr lang="fr-FR" sz="2300">
                <a:latin typeface="Arial"/>
                <a:ea typeface="Arial"/>
                <a:cs typeface="Arial"/>
                <a:sym typeface="Arial"/>
              </a:rPr>
              <a:t>Verdun</a:t>
            </a:r>
            <a:r>
              <a:rPr lang="fr-FR" sz="2300" b="0" i="0" u="none" strike="noStrike" cap="none">
                <a:latin typeface="Arial"/>
                <a:ea typeface="Arial"/>
                <a:cs typeface="Arial"/>
                <a:sym typeface="Arial"/>
              </a:rPr>
              <a:t> (</a:t>
            </a:r>
            <a:r>
              <a:rPr lang="fr-FR" sz="2300">
                <a:latin typeface="Arial"/>
                <a:ea typeface="Arial"/>
                <a:cs typeface="Arial"/>
                <a:sym typeface="Arial"/>
              </a:rPr>
              <a:t>Québec)</a:t>
            </a:r>
            <a:endParaRPr/>
          </a:p>
          <a:p>
            <a:pPr marL="0"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899795" indent="0">
              <a:buSzPts val="2200"/>
              <a:buNone/>
            </a:pPr>
            <a:r>
              <a:rPr lang="fr-FR" sz="2200" b="0" i="1" u="none" strike="noStrike" cap="none">
                <a:latin typeface="Arial"/>
                <a:ea typeface="Arial"/>
                <a:cs typeface="Arial"/>
                <a:sym typeface="Arial"/>
              </a:rPr>
              <a:t>Un seul point d’accès autorisé est utilisé pour </a:t>
            </a:r>
            <a:r>
              <a:rPr lang="fr-FR" sz="2200" i="1">
                <a:latin typeface="Arial"/>
                <a:ea typeface="Arial"/>
                <a:cs typeface="Arial"/>
                <a:sym typeface="Arial"/>
              </a:rPr>
              <a:t>Verdun</a:t>
            </a:r>
            <a:r>
              <a:rPr lang="fr-FR" sz="2200" b="0" i="1" u="none" strike="noStrike" cap="none">
                <a:latin typeface="Arial"/>
                <a:ea typeface="Arial"/>
                <a:cs typeface="Arial"/>
                <a:sym typeface="Arial"/>
              </a:rPr>
              <a:t>, à la fois comme </a:t>
            </a:r>
            <a:r>
              <a:rPr lang="fr-FR" sz="2200" i="1">
                <a:latin typeface="Arial"/>
                <a:ea typeface="Arial"/>
                <a:cs typeface="Arial"/>
                <a:sym typeface="Arial"/>
              </a:rPr>
              <a:t>arrondissement </a:t>
            </a:r>
            <a:r>
              <a:rPr lang="fr-FR" sz="2200" b="0" i="1" u="none" strike="noStrike" cap="none">
                <a:latin typeface="Arial"/>
                <a:ea typeface="Arial"/>
                <a:cs typeface="Arial"/>
                <a:sym typeface="Arial"/>
              </a:rPr>
              <a:t>de la ville de </a:t>
            </a:r>
            <a:r>
              <a:rPr lang="fr-FR" sz="2200" i="1">
                <a:latin typeface="Arial"/>
                <a:ea typeface="Arial"/>
                <a:cs typeface="Arial"/>
                <a:sym typeface="Arial"/>
              </a:rPr>
              <a:t>Montréal</a:t>
            </a:r>
            <a:r>
              <a:rPr lang="fr-FR" sz="2200" b="0" i="1" u="none" strike="noStrike" cap="none">
                <a:latin typeface="Arial"/>
                <a:ea typeface="Arial"/>
                <a:cs typeface="Arial"/>
                <a:sym typeface="Arial"/>
              </a:rPr>
              <a:t> et comme ville précédemment indépendante.</a:t>
            </a:r>
            <a:endParaRPr sz="2200" b="0" i="1" u="none" strike="noStrike" cap="none">
              <a:latin typeface="Arial"/>
              <a:ea typeface="Arial"/>
              <a:cs typeface="Arial"/>
            </a:endParaRPr>
          </a:p>
        </p:txBody>
      </p:sp>
      <p:sp>
        <p:nvSpPr>
          <p:cNvPr id="1137" name="Shape 1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4565240-8649-412A-A10A-A679D2CD8026}"/>
              </a:ext>
            </a:extLst>
          </p:cNvPr>
          <p:cNvSpPr>
            <a:spLocks noGrp="1"/>
          </p:cNvSpPr>
          <p:nvPr>
            <p:ph type="sldNum" idx="12"/>
          </p:nvPr>
        </p:nvSpPr>
        <p:spPr/>
        <p:txBody>
          <a:bodyPr/>
          <a:lstStyle/>
          <a:p>
            <a:fld id="{00000000-1234-1234-1234-123412341234}" type="slidenum">
              <a:rPr lang="fr-FR"/>
              <a:t>103</a:t>
            </a:fld>
            <a:endParaRPr lang="fr-F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5" name="Shape 1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2" name="Image 2">
            <a:extLst>
              <a:ext uri="{FF2B5EF4-FFF2-40B4-BE49-F238E27FC236}">
                <a16:creationId xmlns:a16="http://schemas.microsoft.com/office/drawing/2014/main" id="{551EA36F-5610-408A-9A8E-93B98BE04A91}"/>
              </a:ext>
            </a:extLst>
          </p:cNvPr>
          <p:cNvPicPr>
            <a:picLocks noChangeAspect="1"/>
          </p:cNvPicPr>
          <p:nvPr/>
        </p:nvPicPr>
        <p:blipFill>
          <a:blip r:embed="rId3"/>
          <a:stretch>
            <a:fillRect/>
          </a:stretch>
        </p:blipFill>
        <p:spPr>
          <a:xfrm>
            <a:off x="1178560" y="223785"/>
            <a:ext cx="9834880" cy="4578720"/>
          </a:xfrm>
          <a:prstGeom prst="rect">
            <a:avLst/>
          </a:prstGeom>
          <a:ln>
            <a:solidFill>
              <a:schemeClr val="tx1"/>
            </a:solidFill>
          </a:ln>
        </p:spPr>
      </p:pic>
      <p:sp>
        <p:nvSpPr>
          <p:cNvPr id="6" name="Espace réservé du texte 2">
            <a:extLst>
              <a:ext uri="{FF2B5EF4-FFF2-40B4-BE49-F238E27FC236}">
                <a16:creationId xmlns:a16="http://schemas.microsoft.com/office/drawing/2014/main" id="{B5037D62-718B-427A-89EF-170FEA877842}"/>
              </a:ext>
            </a:extLst>
          </p:cNvPr>
          <p:cNvSpPr>
            <a:spLocks noGrp="1"/>
          </p:cNvSpPr>
          <p:nvPr>
            <p:ph type="body" idx="1"/>
          </p:nvPr>
        </p:nvSpPr>
        <p:spPr>
          <a:xfrm>
            <a:off x="2341880" y="4882038"/>
            <a:ext cx="7508240" cy="1394778"/>
          </a:xfrm>
          <a:ln w="28575">
            <a:solidFill>
              <a:schemeClr val="accent1"/>
            </a:solidFill>
          </a:ln>
        </p:spPr>
        <p:txBody>
          <a:bodyPr/>
          <a:lstStyle/>
          <a:p>
            <a:pPr marL="50800" indent="0">
              <a:lnSpc>
                <a:spcPct val="100000"/>
              </a:lnSpc>
              <a:spcBef>
                <a:spcPts val="0"/>
              </a:spcBef>
              <a:buNone/>
            </a:pPr>
            <a:r>
              <a:rPr lang="fr-FR" sz="1800" i="1" dirty="0">
                <a:solidFill>
                  <a:srgbClr val="0000FF"/>
                </a:solidFill>
                <a:latin typeface="Arial"/>
                <a:cs typeface="Arial"/>
              </a:rPr>
              <a:t>Employer le point d’accès représentant le lieu actuel. S’applique aussi aux collectivités supérieures de la juridiction jusque-là séparée :</a:t>
            </a:r>
            <a:endParaRPr lang="en-US" sz="1800" dirty="0">
              <a:solidFill>
                <a:srgbClr val="000000"/>
              </a:solidFill>
            </a:endParaRPr>
          </a:p>
          <a:p>
            <a:pPr marL="50800" indent="0">
              <a:lnSpc>
                <a:spcPct val="100000"/>
              </a:lnSpc>
              <a:spcBef>
                <a:spcPts val="0"/>
              </a:spcBef>
              <a:buNone/>
            </a:pPr>
            <a:r>
              <a:rPr lang="fr-FR" sz="2000" dirty="0">
                <a:solidFill>
                  <a:srgbClr val="0000FF"/>
                </a:solidFill>
                <a:latin typeface="Arial"/>
                <a:cs typeface="Arial"/>
              </a:rPr>
              <a:t>  110 1_ Verdun (Montréal, Québec). $b Service de l'urbanisme</a:t>
            </a:r>
            <a:endParaRPr lang="en-US" sz="2000" dirty="0"/>
          </a:p>
          <a:p>
            <a:pPr marL="50800" indent="0">
              <a:lnSpc>
                <a:spcPct val="100000"/>
              </a:lnSpc>
              <a:spcBef>
                <a:spcPts val="0"/>
              </a:spcBef>
              <a:buNone/>
            </a:pPr>
            <a:r>
              <a:rPr lang="fr-FR" sz="2000" dirty="0">
                <a:solidFill>
                  <a:srgbClr val="0000FF"/>
                </a:solidFill>
                <a:latin typeface="Arial"/>
                <a:cs typeface="Arial"/>
              </a:rPr>
              <a:t>  110 1_ Verdun (Montréal, Québec). $b Service des incendies</a:t>
            </a:r>
            <a:endParaRPr lang="en-US" sz="2000" dirty="0"/>
          </a:p>
          <a:p>
            <a:endParaRPr lang="fr-CA" sz="2000" dirty="0"/>
          </a:p>
        </p:txBody>
      </p:sp>
      <p:sp>
        <p:nvSpPr>
          <p:cNvPr id="3" name="Espace réservé du numéro de diapositive 2">
            <a:extLst>
              <a:ext uri="{FF2B5EF4-FFF2-40B4-BE49-F238E27FC236}">
                <a16:creationId xmlns:a16="http://schemas.microsoft.com/office/drawing/2014/main" id="{8121493E-DECF-4D3F-96E4-4AF54DF516D9}"/>
              </a:ext>
            </a:extLst>
          </p:cNvPr>
          <p:cNvSpPr>
            <a:spLocks noGrp="1"/>
          </p:cNvSpPr>
          <p:nvPr>
            <p:ph type="sldNum" idx="12"/>
          </p:nvPr>
        </p:nvSpPr>
        <p:spPr/>
        <p:txBody>
          <a:bodyPr/>
          <a:lstStyle/>
          <a:p>
            <a:fld id="{00000000-1234-1234-1234-123412341234}" type="slidenum">
              <a:rPr lang="fr-FR"/>
              <a:t>104</a:t>
            </a:fld>
            <a:endParaRPr lang="fr-F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Shape 1154"/>
          <p:cNvSpPr txBox="1">
            <a:spLocks noGrp="1"/>
          </p:cNvSpPr>
          <p:nvPr>
            <p:ph type="title"/>
          </p:nvPr>
        </p:nvSpPr>
        <p:spPr>
          <a:xfrm>
            <a:off x="838200" y="303324"/>
            <a:ext cx="10515600" cy="107763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ÉP de BAC-BAnQ pour 16.4.2</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155" name="Shape 1155"/>
          <p:cNvSpPr txBox="1">
            <a:spLocks noGrp="1"/>
          </p:cNvSpPr>
          <p:nvPr>
            <p:ph type="body" idx="1"/>
          </p:nvPr>
        </p:nvSpPr>
        <p:spPr>
          <a:xfrm>
            <a:off x="1162707" y="1081964"/>
            <a:ext cx="9488215" cy="50526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200"/>
              <a:buFont typeface="Arial"/>
              <a:buChar char="•"/>
            </a:pPr>
            <a:r>
              <a:rPr lang="fr-FR" sz="3200" b="0" i="0" u="none" strike="noStrike" cap="none">
                <a:solidFill>
                  <a:schemeClr val="dk1"/>
                </a:solidFill>
                <a:latin typeface="Calibri"/>
                <a:ea typeface="Calibri"/>
                <a:cs typeface="Calibri"/>
                <a:sym typeface="Calibri"/>
              </a:rPr>
              <a:t>Installations militaires</a:t>
            </a:r>
            <a:endParaRPr sz="3100" b="0" i="0" u="none" strike="noStrike" cap="none">
              <a:solidFill>
                <a:schemeClr val="dk1"/>
              </a:solidFill>
              <a:latin typeface="Calibri"/>
              <a:ea typeface="Calibri"/>
              <a:cs typeface="Calibri"/>
              <a:sym typeface="Calibri"/>
            </a:endParaRPr>
          </a:p>
          <a:p>
            <a:pPr marL="36195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Fournir des variantes de points d’accès à partir du nom comme sous-vedette du pays le contrôlant et comme sous-vedette de la branche militaire à laquelle il appartient</a:t>
            </a:r>
            <a:endParaRPr sz="24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000"/>
              <a:buFont typeface="Arial"/>
              <a:buNone/>
              <a:tabLst>
                <a:tab pos="1081088" algn="l"/>
              </a:tabLst>
            </a:pPr>
            <a:r>
              <a:rPr lang="fr-FR" sz="2000" b="0" i="0" u="none" strike="noStrike" cap="none">
                <a:solidFill>
                  <a:schemeClr val="dk1"/>
                </a:solidFill>
                <a:latin typeface="Arial"/>
                <a:ea typeface="Arial"/>
                <a:cs typeface="Arial"/>
                <a:sym typeface="Arial"/>
              </a:rPr>
              <a:t>151 	Fort Knox (Kent.)</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Fort Knox</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a:t>
            </a:r>
            <a:r>
              <a:rPr lang="fr-FR" sz="2000" b="0" i="0" u="none" strike="noStrike" cap="none" err="1">
                <a:solidFill>
                  <a:schemeClr val="dk1"/>
                </a:solidFill>
                <a:latin typeface="Arial"/>
                <a:ea typeface="Arial"/>
                <a:cs typeface="Arial"/>
                <a:sym typeface="Arial"/>
              </a:rPr>
              <a:t>Army</a:t>
            </a:r>
            <a:r>
              <a:rPr lang="fr-FR" sz="2000" b="0" i="0" u="none" strike="noStrike" cap="none">
                <a:solidFill>
                  <a:schemeClr val="dk1"/>
                </a:solidFill>
                <a:latin typeface="Arial"/>
                <a:ea typeface="Arial"/>
                <a:cs typeface="Arial"/>
                <a:sym typeface="Arial"/>
              </a:rPr>
              <a:t>. $b Fort Knox</a:t>
            </a:r>
            <a:endParaRPr/>
          </a:p>
          <a:p>
            <a:pPr marL="268288"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000"/>
              <a:buFont typeface="Arial"/>
              <a:buNone/>
              <a:tabLst>
                <a:tab pos="1081088" algn="l"/>
              </a:tabLst>
            </a:pPr>
            <a:r>
              <a:rPr lang="fr-FR" sz="2000" b="0" i="0" u="none" strike="noStrike" cap="none">
                <a:solidFill>
                  <a:schemeClr val="dk1"/>
                </a:solidFill>
                <a:latin typeface="Arial"/>
                <a:ea typeface="Arial"/>
                <a:cs typeface="Arial"/>
                <a:sym typeface="Arial"/>
              </a:rPr>
              <a:t>151	Guantánamo Bay Naval Base (Cuba)</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Guantánamo Bay Naval Base</a:t>
            </a:r>
            <a:endParaRPr/>
          </a:p>
          <a:p>
            <a:pPr marL="268288" marR="0" lvl="0" indent="0" algn="l" rtl="0">
              <a:lnSpc>
                <a:spcPct val="90000"/>
              </a:lnSpc>
              <a:spcBef>
                <a:spcPts val="10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410 1_ États-Unis. $b Navy. $b Guantánamo Bay Naval Base</a:t>
            </a:r>
            <a:endParaRPr sz="2000" b="0" i="0" u="none" strike="noStrike" cap="none">
              <a:solidFill>
                <a:srgbClr val="663300"/>
              </a:solidFill>
              <a:latin typeface="Arial"/>
              <a:ea typeface="Arial"/>
              <a:cs typeface="Arial"/>
              <a:sym typeface="Arial"/>
            </a:endParaRPr>
          </a:p>
        </p:txBody>
      </p:sp>
      <p:sp>
        <p:nvSpPr>
          <p:cNvPr id="1157" name="Shape 1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1C18058A-3550-40AC-BE51-8B55CCF0CAAD}"/>
              </a:ext>
            </a:extLst>
          </p:cNvPr>
          <p:cNvSpPr>
            <a:spLocks noGrp="1"/>
          </p:cNvSpPr>
          <p:nvPr>
            <p:ph type="sldNum" idx="12"/>
          </p:nvPr>
        </p:nvSpPr>
        <p:spPr/>
        <p:txBody>
          <a:bodyPr/>
          <a:lstStyle/>
          <a:p>
            <a:fld id="{00000000-1234-1234-1234-123412341234}" type="slidenum">
              <a:rPr lang="fr-FR"/>
              <a:t>105</a:t>
            </a:fld>
            <a:endParaRPr lang="fr-F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5" name="Shape 1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 name="Rectangle 8"/>
          <p:cNvSpPr/>
          <p:nvPr/>
        </p:nvSpPr>
        <p:spPr>
          <a:xfrm>
            <a:off x="671330" y="1610809"/>
            <a:ext cx="5324353" cy="380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590309" y="477074"/>
            <a:ext cx="11053144" cy="5262979"/>
          </a:xfrm>
          <a:prstGeom prst="rect">
            <a:avLst/>
          </a:prstGeom>
        </p:spPr>
        <p:txBody>
          <a:bodyPr wrap="square" anchor="t">
            <a:spAutoFit/>
          </a:bodyPr>
          <a:lstStyle/>
          <a:p>
            <a:pPr marL="890270" indent="-890270"/>
            <a:r>
              <a:rPr lang="de-DE"/>
              <a:t>040		</a:t>
            </a:r>
            <a:r>
              <a:rPr lang="de-DE" err="1"/>
              <a:t>CaOONL</a:t>
            </a:r>
            <a:r>
              <a:rPr lang="de-DE"/>
              <a:t> $b </a:t>
            </a:r>
            <a:r>
              <a:rPr lang="de-DE" err="1"/>
              <a:t>fre</a:t>
            </a:r>
            <a:r>
              <a:rPr lang="de-DE"/>
              <a:t> $e </a:t>
            </a:r>
            <a:r>
              <a:rPr lang="de-DE" err="1"/>
              <a:t>erda</a:t>
            </a:r>
            <a:r>
              <a:rPr lang="de-DE"/>
              <a:t> $c </a:t>
            </a:r>
            <a:r>
              <a:rPr lang="de-DE" err="1"/>
              <a:t>CaOONL</a:t>
            </a:r>
            <a:endParaRPr lang="fr-CA"/>
          </a:p>
          <a:p>
            <a:pPr marL="890270" indent="-890270"/>
            <a:r>
              <a:rPr lang="de-DE"/>
              <a:t>043		e-</a:t>
            </a:r>
            <a:r>
              <a:rPr lang="de-DE" err="1"/>
              <a:t>gi</a:t>
            </a:r>
            <a:r>
              <a:rPr lang="de-DE"/>
              <a:t>---</a:t>
            </a:r>
            <a:endParaRPr lang="fr-CA"/>
          </a:p>
          <a:p>
            <a:pPr marL="890270" indent="-890270"/>
            <a:r>
              <a:rPr lang="de-DE"/>
              <a:t>151		RAF Gibraltar (Gibraltar)</a:t>
            </a:r>
            <a:endParaRPr lang="fr-CA"/>
          </a:p>
          <a:p>
            <a:pPr marL="890270" indent="-890270"/>
            <a:r>
              <a:rPr lang="fr-CA"/>
              <a:t>368		$b Bases aériennes $b Bases militaires $2 </a:t>
            </a:r>
            <a:r>
              <a:rPr lang="fr-CA" err="1"/>
              <a:t>rvm</a:t>
            </a:r>
            <a:endParaRPr lang="fr-CA"/>
          </a:p>
          <a:p>
            <a:pPr marL="890270" indent="-890270"/>
            <a:r>
              <a:rPr lang="fr-CA"/>
              <a:t>370		$c Gibraltar $2 </a:t>
            </a:r>
            <a:r>
              <a:rPr lang="fr-CA" err="1"/>
              <a:t>lacnaf</a:t>
            </a:r>
            <a:endParaRPr lang="fr-CA"/>
          </a:p>
          <a:p>
            <a:pPr marL="890270" indent="-890270"/>
            <a:r>
              <a:rPr lang="fr-CA"/>
              <a:t>410 1		Grande-Bretagne. $b RAF Gibraltar</a:t>
            </a:r>
          </a:p>
          <a:p>
            <a:pPr marL="890270" indent="-890270"/>
            <a:r>
              <a:rPr lang="fr-CA"/>
              <a:t>410 1		Grande-Bretagne. </a:t>
            </a:r>
            <a:r>
              <a:rPr lang="en-US"/>
              <a:t>$b Royal Air Force. $b RAF Gibraltar</a:t>
            </a:r>
            <a:endParaRPr lang="fr-CA"/>
          </a:p>
          <a:p>
            <a:pPr marL="890270" indent="-890270"/>
            <a:r>
              <a:rPr lang="en-US"/>
              <a:t>451		North Front (Gibraltar)</a:t>
            </a:r>
            <a:endParaRPr lang="fr-CA"/>
          </a:p>
          <a:p>
            <a:pPr marL="890270" indent="-890270"/>
            <a:r>
              <a:rPr lang="en-US"/>
              <a:t>451		Royal Air Force Station Gibraltar (Gibraltar)</a:t>
            </a:r>
            <a:endParaRPr lang="fr-CA"/>
          </a:p>
          <a:p>
            <a:pPr marL="890270" indent="-890270"/>
            <a:r>
              <a:rPr lang="en-US"/>
              <a:t>510 2		Gibraltar International Airport</a:t>
            </a:r>
            <a:endParaRPr lang="fr-CA"/>
          </a:p>
          <a:p>
            <a:pPr marL="890270" indent="-890270"/>
            <a:r>
              <a:rPr lang="fr-CA"/>
              <a:t>670		RAF Gibraltar, 2002 : $b page de titre (RAF Gibraltar)</a:t>
            </a:r>
          </a:p>
          <a:p>
            <a:pPr marL="890270" indent="-890270"/>
            <a:r>
              <a:rPr lang="fr-CA"/>
              <a:t>670		Overseas Royal Air Force stations, via WWW, 19 septembre 2005 $b (RAF Gibraltar; la station de la RAF à Gibraltar fait partie du quartier général des forces britanniques à Gibraltar. Bien que les avions ne soient plus stationnés sur "The Rock", divers avions de la RAF effectuent des visites régulières)</a:t>
            </a:r>
          </a:p>
          <a:p>
            <a:pPr marL="890270" indent="-890270"/>
            <a:r>
              <a:rPr lang="fr-CA"/>
              <a:t>670		</a:t>
            </a:r>
            <a:r>
              <a:rPr lang="fr-CA" err="1"/>
              <a:t>Wikipedia</a:t>
            </a:r>
            <a:r>
              <a:rPr lang="fr-CA"/>
              <a:t>, 3 mars 2013 : $b RAF Gibraltar (La RAF Gibraltar, également connue sous le nom de North Front, est une station de la Royal Air Force sur Gibraltar. Aucun avion militaire n'y est actuellement stationné, mais il y a des visites régulières. Administrée par les forces britanniques de Gibraltar, la station fonctionne comme l'aéroport civil du Rocher - l'aéroport de Gibraltar, avec le terminal des passagers et les installations de l'aire de trafic de l'aéroport civil situés sur le côté nord de la piste, tandis que l'aire de trafic et le hangar de la RAF Gibraltar sont situés sur le côté sud de la piste; Royal Air Force Station Gibraltar; 36. 149565°N 5.34764°W) L'aéroport international de Gibraltar (Gibraltar International Airport ou North Front Airport (IATA : GIB, OACI : LXGB) est l'aéroport civil qui dessert le territoire britannique d'outre-mer de Gibraltar. La piste est la propriété du ministère de la défense et est utilisée par la Royal Air Force sous le nom de RAF Gibraltar; 36°09ʹ04ʺN 005°20ʹ59ʺW</a:t>
            </a:r>
          </a:p>
          <a:p>
            <a:pPr marL="893763" indent="-893763">
              <a:tabLst>
                <a:tab pos="893763" algn="l"/>
              </a:tabLst>
            </a:pPr>
            <a:r>
              <a:rPr lang="fr-CA"/>
              <a:t>781  6        $z Gibraltar $z RAF Gibraltar</a:t>
            </a:r>
          </a:p>
        </p:txBody>
      </p:sp>
      <p:sp>
        <p:nvSpPr>
          <p:cNvPr id="10" name="Rectangle 9"/>
          <p:cNvSpPr/>
          <p:nvPr/>
        </p:nvSpPr>
        <p:spPr>
          <a:xfrm>
            <a:off x="590309" y="477074"/>
            <a:ext cx="11053144" cy="5262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numéro de diapositive 2">
            <a:extLst>
              <a:ext uri="{FF2B5EF4-FFF2-40B4-BE49-F238E27FC236}">
                <a16:creationId xmlns:a16="http://schemas.microsoft.com/office/drawing/2014/main" id="{EBE4FEDA-CD87-4AEA-96CF-EB608941953C}"/>
              </a:ext>
            </a:extLst>
          </p:cNvPr>
          <p:cNvSpPr>
            <a:spLocks noGrp="1"/>
          </p:cNvSpPr>
          <p:nvPr>
            <p:ph type="sldNum" idx="12"/>
          </p:nvPr>
        </p:nvSpPr>
        <p:spPr/>
        <p:txBody>
          <a:bodyPr/>
          <a:lstStyle/>
          <a:p>
            <a:fld id="{00000000-1234-1234-1234-123412341234}" type="slidenum">
              <a:rPr lang="fr-FR"/>
              <a:t>106</a:t>
            </a:fld>
            <a:endParaRPr lang="fr-F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Shape 1173"/>
          <p:cNvSpPr txBox="1">
            <a:spLocks noGrp="1"/>
          </p:cNvSpPr>
          <p:nvPr>
            <p:ph type="title"/>
          </p:nvPr>
        </p:nvSpPr>
        <p:spPr>
          <a:xfrm>
            <a:off x="838200" y="1428367"/>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4400"/>
              <a:buFont typeface="Arial"/>
              <a:buNone/>
            </a:pPr>
            <a:r>
              <a:rPr lang="fr-FR" sz="4400" b="0" i="0" u="none" strike="noStrike" cap="none">
                <a:solidFill>
                  <a:srgbClr val="7030A0"/>
                </a:solidFill>
                <a:latin typeface="Arial"/>
                <a:ea typeface="Arial"/>
                <a:cs typeface="Arial"/>
                <a:sym typeface="Arial"/>
              </a:rPr>
              <a:t>Exercices</a:t>
            </a:r>
            <a:endParaRPr sz="4400" b="0" i="0" u="none" strike="noStrike" cap="none">
              <a:solidFill>
                <a:srgbClr val="7030A0"/>
              </a:solidFill>
              <a:latin typeface="Arial"/>
              <a:ea typeface="Arial"/>
              <a:cs typeface="Arial"/>
              <a:sym typeface="Arial"/>
            </a:endParaRPr>
          </a:p>
        </p:txBody>
      </p:sp>
      <p:sp>
        <p:nvSpPr>
          <p:cNvPr id="1174" name="Shape 1174"/>
          <p:cNvSpPr txBox="1">
            <a:spLocks noGrp="1"/>
          </p:cNvSpPr>
          <p:nvPr>
            <p:ph type="body" idx="1"/>
          </p:nvPr>
        </p:nvSpPr>
        <p:spPr>
          <a:xfrm>
            <a:off x="4511565" y="3550439"/>
            <a:ext cx="3274689" cy="8989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030A0"/>
              </a:buClr>
              <a:buSzPts val="3330"/>
              <a:buFont typeface="Arial"/>
              <a:buNone/>
            </a:pPr>
            <a:r>
              <a:rPr lang="fr-FR" sz="3330" b="0" i="0" u="none" strike="noStrike" cap="none">
                <a:solidFill>
                  <a:srgbClr val="7030A0"/>
                </a:solidFill>
                <a:latin typeface="Calibri"/>
                <a:ea typeface="Calibri"/>
                <a:cs typeface="Calibri"/>
                <a:sym typeface="Calibri"/>
              </a:rPr>
              <a:t>Variantes de nom</a:t>
            </a:r>
            <a:endParaRPr sz="3330" b="0" i="0" u="none" strike="noStrike" cap="none">
              <a:solidFill>
                <a:srgbClr val="7030A0"/>
              </a:solidFill>
              <a:latin typeface="Calibri"/>
              <a:ea typeface="Calibri"/>
              <a:cs typeface="Calibri"/>
              <a:sym typeface="Calibri"/>
            </a:endParaRPr>
          </a:p>
        </p:txBody>
      </p:sp>
      <p:sp>
        <p:nvSpPr>
          <p:cNvPr id="1176" name="Shape 1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BBE5A2F-C876-40FF-BAC5-8F723FAF39D4}"/>
              </a:ext>
            </a:extLst>
          </p:cNvPr>
          <p:cNvSpPr>
            <a:spLocks noGrp="1"/>
          </p:cNvSpPr>
          <p:nvPr>
            <p:ph type="sldNum" idx="12"/>
          </p:nvPr>
        </p:nvSpPr>
        <p:spPr/>
        <p:txBody>
          <a:bodyPr/>
          <a:lstStyle/>
          <a:p>
            <a:fld id="{00000000-1234-1234-1234-123412341234}" type="slidenum">
              <a:rPr lang="fr-FR"/>
              <a:t>107</a:t>
            </a:fld>
            <a:endParaRPr lang="fr-F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4" name="Shape 11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87" name="Shape 1187"/>
          <p:cNvSpPr txBox="1">
            <a:spLocks noGrp="1"/>
          </p:cNvSpPr>
          <p:nvPr>
            <p:ph type="body" idx="1"/>
          </p:nvPr>
        </p:nvSpPr>
        <p:spPr>
          <a:xfrm>
            <a:off x="7527246" y="1187468"/>
            <a:ext cx="3293680"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151</a:t>
            </a:r>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451</a:t>
            </a:r>
            <a:endParaRPr sz="2100" b="0" i="0" u="none" strike="noStrike" cap="none">
              <a:solidFill>
                <a:schemeClr val="dk1"/>
              </a:solidFill>
              <a:latin typeface="Calibri"/>
              <a:ea typeface="Calibri"/>
              <a:cs typeface="Calibri"/>
              <a:sym typeface="Calibri"/>
            </a:endParaRPr>
          </a:p>
        </p:txBody>
      </p:sp>
      <p:pic>
        <p:nvPicPr>
          <p:cNvPr id="1188" name="Shape 1188"/>
          <p:cNvPicPr preferRelativeResize="0"/>
          <p:nvPr/>
        </p:nvPicPr>
        <p:blipFill rotWithShape="1">
          <a:blip r:embed="rId3">
            <a:alphaModFix/>
          </a:blip>
          <a:srcRect/>
          <a:stretch/>
        </p:blipFill>
        <p:spPr>
          <a:xfrm>
            <a:off x="306705" y="114686"/>
            <a:ext cx="6842234" cy="6743311"/>
          </a:xfrm>
          <a:prstGeom prst="rect">
            <a:avLst/>
          </a:prstGeom>
          <a:noFill/>
          <a:ln>
            <a:noFill/>
          </a:ln>
        </p:spPr>
      </p:pic>
      <p:sp>
        <p:nvSpPr>
          <p:cNvPr id="2" name="Espace réservé du numéro de diapositive 1">
            <a:extLst>
              <a:ext uri="{FF2B5EF4-FFF2-40B4-BE49-F238E27FC236}">
                <a16:creationId xmlns:a16="http://schemas.microsoft.com/office/drawing/2014/main" id="{76D4165B-0F02-43F0-A97A-7E163D746383}"/>
              </a:ext>
            </a:extLst>
          </p:cNvPr>
          <p:cNvSpPr>
            <a:spLocks noGrp="1"/>
          </p:cNvSpPr>
          <p:nvPr>
            <p:ph type="sldNum" idx="12"/>
          </p:nvPr>
        </p:nvSpPr>
        <p:spPr/>
        <p:txBody>
          <a:bodyPr/>
          <a:lstStyle/>
          <a:p>
            <a:fld id="{00000000-1234-1234-1234-123412341234}" type="slidenum">
              <a:rPr lang="fr-FR"/>
              <a:t>108</a:t>
            </a:fld>
            <a:endParaRPr lang="fr-F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4" name="Shape 11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197" name="Shape 1197"/>
          <p:cNvSpPr txBox="1">
            <a:spLocks noGrp="1"/>
          </p:cNvSpPr>
          <p:nvPr>
            <p:ph type="body" idx="1"/>
          </p:nvPr>
        </p:nvSpPr>
        <p:spPr>
          <a:xfrm>
            <a:off x="6780486" y="1248428"/>
            <a:ext cx="3293680"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151</a:t>
            </a:r>
            <a:endParaRPr/>
          </a:p>
          <a:p>
            <a:pPr marL="0" marR="0" lvl="0" indent="0" algn="l" rtl="0">
              <a:lnSpc>
                <a:spcPct val="90000"/>
              </a:lnSpc>
              <a:spcBef>
                <a:spcPts val="1000"/>
              </a:spcBef>
              <a:spcAft>
                <a:spcPts val="0"/>
              </a:spcAft>
              <a:buClr>
                <a:schemeClr val="dk1"/>
              </a:buClr>
              <a:buSzPts val="2100"/>
              <a:buFont typeface="Arial"/>
              <a:buNone/>
            </a:pPr>
            <a:r>
              <a:rPr lang="fr-FR" sz="2100" b="0" i="0" u="none" strike="noStrike" cap="none">
                <a:solidFill>
                  <a:schemeClr val="dk1"/>
                </a:solidFill>
                <a:latin typeface="Calibri"/>
                <a:ea typeface="Calibri"/>
                <a:cs typeface="Calibri"/>
                <a:sym typeface="Calibri"/>
              </a:rPr>
              <a:t>451</a:t>
            </a:r>
            <a:endParaRPr sz="2100" b="0" i="0" u="none" strike="noStrike" cap="none">
              <a:solidFill>
                <a:schemeClr val="dk1"/>
              </a:solidFill>
              <a:latin typeface="Calibri"/>
              <a:ea typeface="Calibri"/>
              <a:cs typeface="Calibri"/>
              <a:sym typeface="Calibri"/>
            </a:endParaRPr>
          </a:p>
        </p:txBody>
      </p:sp>
      <p:pic>
        <p:nvPicPr>
          <p:cNvPr id="6" name="Picture 2" descr="ScreenShot480.bmp">
            <a:extLst>
              <a:ext uri="{FF2B5EF4-FFF2-40B4-BE49-F238E27FC236}">
                <a16:creationId xmlns:a16="http://schemas.microsoft.com/office/drawing/2014/main" id="{4F1585A8-459B-4F35-B3A2-F57DFD3F97AA}"/>
              </a:ext>
            </a:extLst>
          </p:cNvPr>
          <p:cNvPicPr>
            <a:picLocks noChangeAspect="1"/>
          </p:cNvPicPr>
          <p:nvPr/>
        </p:nvPicPr>
        <p:blipFill>
          <a:blip r:embed="rId3"/>
          <a:srcRect/>
          <a:stretch>
            <a:fillRect/>
          </a:stretch>
        </p:blipFill>
        <p:spPr bwMode="auto">
          <a:xfrm>
            <a:off x="635273" y="0"/>
            <a:ext cx="5688013" cy="6858000"/>
          </a:xfrm>
          <a:prstGeom prst="rect">
            <a:avLst/>
          </a:prstGeom>
          <a:noFill/>
          <a:ln w="9525">
            <a:noFill/>
            <a:miter lim="800000"/>
            <a:headEnd/>
            <a:tailEnd/>
          </a:ln>
        </p:spPr>
      </p:pic>
      <p:sp>
        <p:nvSpPr>
          <p:cNvPr id="2" name="Espace réservé du numéro de diapositive 1">
            <a:extLst>
              <a:ext uri="{FF2B5EF4-FFF2-40B4-BE49-F238E27FC236}">
                <a16:creationId xmlns:a16="http://schemas.microsoft.com/office/drawing/2014/main" id="{CC05784B-F56F-4542-B907-61B39F8AB7DB}"/>
              </a:ext>
            </a:extLst>
          </p:cNvPr>
          <p:cNvSpPr>
            <a:spLocks noGrp="1"/>
          </p:cNvSpPr>
          <p:nvPr>
            <p:ph type="sldNum" idx="12"/>
          </p:nvPr>
        </p:nvSpPr>
        <p:spPr/>
        <p:txBody>
          <a:bodyPr/>
          <a:lstStyle/>
          <a:p>
            <a:fld id="{00000000-1234-1234-1234-123412341234}" type="slidenum">
              <a:rPr lang="fr-FR"/>
              <a:t>109</a:t>
            </a:fld>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ScreenShot427.bmp"/>
          <p:cNvPicPr>
            <a:picLocks noChangeAspect="1"/>
          </p:cNvPicPr>
          <p:nvPr/>
        </p:nvPicPr>
        <p:blipFill>
          <a:blip r:embed="rId3"/>
          <a:srcRect/>
          <a:stretch>
            <a:fillRect/>
          </a:stretch>
        </p:blipFill>
        <p:spPr bwMode="auto">
          <a:xfrm>
            <a:off x="2438400" y="3176"/>
            <a:ext cx="5329238" cy="6854825"/>
          </a:xfrm>
          <a:prstGeom prst="rect">
            <a:avLst/>
          </a:prstGeom>
          <a:noFill/>
          <a:ln w="9525">
            <a:noFill/>
            <a:miter lim="800000"/>
            <a:headEnd/>
            <a:tailEnd/>
          </a:ln>
        </p:spPr>
      </p:pic>
      <p:sp>
        <p:nvSpPr>
          <p:cNvPr id="3" name="Rectangle 2"/>
          <p:cNvSpPr>
            <a:spLocks noChangeArrowheads="1"/>
          </p:cNvSpPr>
          <p:nvPr/>
        </p:nvSpPr>
        <p:spPr bwMode="auto">
          <a:xfrm>
            <a:off x="6553200" y="3048000"/>
            <a:ext cx="3733800" cy="1569660"/>
          </a:xfrm>
          <a:prstGeom prst="rect">
            <a:avLst/>
          </a:prstGeom>
          <a:noFill/>
          <a:ln w="25400">
            <a:solidFill>
              <a:srgbClr val="7030A0"/>
            </a:solidFill>
            <a:miter lim="800000"/>
            <a:headEnd/>
            <a:tailEnd/>
          </a:ln>
        </p:spPr>
        <p:txBody>
          <a:bodyPr>
            <a:spAutoFit/>
          </a:bodyPr>
          <a:lstStyle/>
          <a:p>
            <a:r>
              <a:rPr lang="fr-FR" sz="2400">
                <a:solidFill>
                  <a:srgbClr val="7030A0"/>
                </a:solidFill>
                <a:latin typeface="Arial" panose="020B0604020202020204" pitchFamily="34" charset="0"/>
                <a:cs typeface="Arial" panose="020B0604020202020204" pitchFamily="34" charset="0"/>
              </a:rPr>
              <a:t>Point d’accès autorisé RDA : </a:t>
            </a:r>
            <a:r>
              <a:rPr lang="en-US" sz="2400" err="1">
                <a:solidFill>
                  <a:srgbClr val="7030A0"/>
                </a:solidFill>
                <a:latin typeface="Arial" panose="020B0604020202020204" pitchFamily="34" charset="0"/>
                <a:cs typeface="Arial" panose="020B0604020202020204" pitchFamily="34" charset="0"/>
              </a:rPr>
              <a:t>Californie</a:t>
            </a:r>
            <a:r>
              <a:rPr lang="en-US" sz="2400">
                <a:solidFill>
                  <a:srgbClr val="7030A0"/>
                </a:solidFill>
                <a:latin typeface="Arial" panose="020B0604020202020204" pitchFamily="34" charset="0"/>
                <a:cs typeface="Arial" panose="020B0604020202020204" pitchFamily="34" charset="0"/>
              </a:rPr>
              <a:t>. Superior Court (Los Angeles : </a:t>
            </a:r>
            <a:r>
              <a:rPr lang="en-US" sz="2400" err="1">
                <a:solidFill>
                  <a:srgbClr val="7030A0"/>
                </a:solidFill>
                <a:latin typeface="Arial" panose="020B0604020202020204" pitchFamily="34" charset="0"/>
                <a:cs typeface="Arial" panose="020B0604020202020204" pitchFamily="34" charset="0"/>
              </a:rPr>
              <a:t>Comté</a:t>
            </a:r>
            <a:r>
              <a:rPr lang="en-US" sz="2400">
                <a:solidFill>
                  <a:srgbClr val="7030A0"/>
                </a:solidFill>
                <a:latin typeface="Arial" panose="020B0604020202020204" pitchFamily="34" charset="0"/>
                <a:cs typeface="Arial" panose="020B0604020202020204" pitchFamily="34" charset="0"/>
              </a:rPr>
              <a:t>)</a:t>
            </a:r>
          </a:p>
        </p:txBody>
      </p:sp>
      <p:sp>
        <p:nvSpPr>
          <p:cNvPr id="9" name="Shape 122">
            <a:extLst>
              <a:ext uri="{FF2B5EF4-FFF2-40B4-BE49-F238E27FC236}">
                <a16:creationId xmlns:a16="http://schemas.microsoft.com/office/drawing/2014/main" id="{978F7428-D3E6-4B2B-8D5C-6FA832BBEA70}"/>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8D05603-9C81-458A-B903-FE4309C22F3F}"/>
              </a:ext>
            </a:extLst>
          </p:cNvPr>
          <p:cNvSpPr>
            <a:spLocks noGrp="1"/>
          </p:cNvSpPr>
          <p:nvPr>
            <p:ph type="sldNum" idx="12"/>
          </p:nvPr>
        </p:nvSpPr>
        <p:spPr/>
        <p:txBody>
          <a:bodyPr/>
          <a:lstStyle/>
          <a:p>
            <a:fld id="{00000000-1234-1234-1234-123412341234}" type="slidenum">
              <a:rPr lang="fr-FR"/>
              <a:t>11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4" name="Shape 12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207" name="Shape 1207"/>
          <p:cNvPicPr preferRelativeResize="0"/>
          <p:nvPr/>
        </p:nvPicPr>
        <p:blipFill rotWithShape="1">
          <a:blip r:embed="rId3">
            <a:alphaModFix/>
          </a:blip>
          <a:srcRect/>
          <a:stretch/>
        </p:blipFill>
        <p:spPr>
          <a:xfrm>
            <a:off x="158656" y="152400"/>
            <a:ext cx="8103063" cy="4524703"/>
          </a:xfrm>
          <a:prstGeom prst="rect">
            <a:avLst/>
          </a:prstGeom>
          <a:noFill/>
          <a:ln>
            <a:noFill/>
          </a:ln>
        </p:spPr>
      </p:pic>
      <p:sp>
        <p:nvSpPr>
          <p:cNvPr id="1208" name="Shape 1208"/>
          <p:cNvSpPr txBox="1"/>
          <p:nvPr/>
        </p:nvSpPr>
        <p:spPr>
          <a:xfrm>
            <a:off x="599090" y="3815255"/>
            <a:ext cx="40319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i="1">
                <a:solidFill>
                  <a:schemeClr val="dk1"/>
                </a:solidFill>
                <a:latin typeface="Calibri"/>
                <a:ea typeface="Calibri"/>
                <a:cs typeface="Calibri"/>
                <a:sym typeface="Calibri"/>
              </a:rPr>
              <a:t>Note : Le lieu se trouve en Ohio</a:t>
            </a:r>
            <a:endParaRPr sz="2400" i="1">
              <a:solidFill>
                <a:schemeClr val="dk1"/>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8D105B44-E53E-4B83-AABE-897F8FA07C6D}"/>
              </a:ext>
            </a:extLst>
          </p:cNvPr>
          <p:cNvSpPr>
            <a:spLocks noGrp="1"/>
          </p:cNvSpPr>
          <p:nvPr>
            <p:ph type="sldNum" idx="12"/>
          </p:nvPr>
        </p:nvSpPr>
        <p:spPr/>
        <p:txBody>
          <a:bodyPr/>
          <a:lstStyle/>
          <a:p>
            <a:fld id="{00000000-1234-1234-1234-123412341234}" type="slidenum">
              <a:rPr lang="fr-FR"/>
              <a:t>110</a:t>
            </a:fld>
            <a:endParaRPr lang="fr-F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787" name="Shape 787"/>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 ______________</a:t>
            </a:r>
            <a:endParaRPr sz="2200"/>
          </a:p>
          <a:p>
            <a:pPr marL="0" marR="0" lvl="0" indent="0" algn="l" rtl="0">
              <a:lnSpc>
                <a:spcPct val="90000"/>
              </a:lnSpc>
              <a:spcBef>
                <a:spcPts val="1000"/>
              </a:spcBef>
              <a:spcAft>
                <a:spcPts val="0"/>
              </a:spcAft>
              <a:buClr>
                <a:schemeClr val="dk1"/>
              </a:buClr>
              <a:buSzPts val="1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r>
              <a:rPr lang="fr-CA" sz="2200" b="0" i="0" u="none" strike="noStrike" cap="none">
                <a:solidFill>
                  <a:schemeClr val="dk1"/>
                </a:solidFill>
                <a:latin typeface="Arial"/>
                <a:ea typeface="Arial"/>
                <a:cs typeface="Arial"/>
                <a:sym typeface="Arial"/>
              </a:rPr>
              <a:t>451	</a:t>
            </a: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a:t>
            </a:r>
            <a:r>
              <a:rPr lang="fr-CA" sz="2200" b="0" i="0" u="none" strike="noStrike" cap="none">
                <a:solidFill>
                  <a:schemeClr val="dk1"/>
                </a:solidFill>
                <a:latin typeface="Arial"/>
                <a:ea typeface="Arial"/>
                <a:cs typeface="Arial"/>
                <a:sym typeface="Arial"/>
              </a:rPr>
              <a:t>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buSzPts val="2500"/>
              <a:buNone/>
            </a:pPr>
            <a:r>
              <a:rPr lang="fr-CA" sz="2200">
                <a:latin typeface="Arial"/>
                <a:ea typeface="Arial"/>
                <a:cs typeface="Arial"/>
                <a:sym typeface="Arial"/>
              </a:rPr>
              <a:t>670	Site Web du </a:t>
            </a:r>
            <a:r>
              <a:rPr lang="fr-CA" sz="2200" err="1">
                <a:latin typeface="Arial"/>
                <a:ea typeface="Arial"/>
                <a:cs typeface="Arial"/>
                <a:sym typeface="Arial"/>
              </a:rPr>
              <a:t>Répertoire</a:t>
            </a:r>
            <a:r>
              <a:rPr lang="fr-CA" sz="2200">
                <a:latin typeface="Arial"/>
                <a:ea typeface="Arial"/>
                <a:cs typeface="Arial"/>
                <a:sym typeface="Arial"/>
              </a:rPr>
              <a:t> des </a:t>
            </a:r>
            <a:r>
              <a:rPr lang="fr-CA" sz="2200" err="1">
                <a:latin typeface="Arial"/>
                <a:ea typeface="Arial"/>
                <a:cs typeface="Arial"/>
                <a:sym typeface="Arial"/>
              </a:rPr>
              <a:t>municipalités</a:t>
            </a:r>
            <a:r>
              <a:rPr lang="fr-CA" sz="2200">
                <a:latin typeface="Arial"/>
                <a:ea typeface="Arial"/>
                <a:cs typeface="Arial"/>
                <a:sym typeface="Arial"/>
              </a:rPr>
              <a:t> du </a:t>
            </a:r>
            <a:r>
              <a:rPr lang="fr-CA" sz="2200" err="1">
                <a:latin typeface="Arial"/>
                <a:ea typeface="Arial"/>
                <a:cs typeface="Arial"/>
                <a:sym typeface="Arial"/>
              </a:rPr>
              <a:t>Québec</a:t>
            </a:r>
            <a:r>
              <a:rPr lang="fr-CA" sz="2200">
                <a:latin typeface="Arial"/>
                <a:ea typeface="Arial"/>
                <a:cs typeface="Arial"/>
                <a:sym typeface="Arial"/>
              </a:rPr>
              <a:t>, consulté le 26 avril 2020 $b (Rivière-du-Loup; MRC; région administrative : Bas-Saint-Laurent (01); date d'entrée en vigueur : 1982-01-01)</a:t>
            </a:r>
          </a:p>
          <a:p>
            <a:pPr marL="900113" lvl="0" indent="-900113">
              <a:buSzPts val="2500"/>
              <a:buNone/>
            </a:pPr>
            <a:r>
              <a:rPr lang="fr-CA" sz="2200">
                <a:latin typeface="Arial"/>
                <a:cs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p>
          <a:p>
            <a:pPr marL="0" lvl="0" indent="0">
              <a:buSzPts val="2500"/>
              <a:buNone/>
            </a:pPr>
            <a:endParaRPr/>
          </a:p>
        </p:txBody>
      </p:sp>
      <p:sp>
        <p:nvSpPr>
          <p:cNvPr id="789" name="Shape 7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F6C38167-ED99-4F9D-8DA6-A31031D9F3D0}"/>
              </a:ext>
            </a:extLst>
          </p:cNvPr>
          <p:cNvSpPr>
            <a:spLocks noGrp="1"/>
          </p:cNvSpPr>
          <p:nvPr>
            <p:ph type="sldNum" idx="12"/>
          </p:nvPr>
        </p:nvSpPr>
        <p:spPr/>
        <p:txBody>
          <a:bodyPr/>
          <a:lstStyle/>
          <a:p>
            <a:fld id="{00000000-1234-1234-1234-123412341234}" type="slidenum">
              <a:rPr lang="fr-FR"/>
              <a:t>111</a:t>
            </a:fld>
            <a:endParaRPr lang="fr-FR"/>
          </a:p>
        </p:txBody>
      </p:sp>
    </p:spTree>
    <p:extLst>
      <p:ext uri="{BB962C8B-B14F-4D97-AF65-F5344CB8AC3E}">
        <p14:creationId xmlns:p14="http://schemas.microsoft.com/office/powerpoint/2010/main" val="23621968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4" name="Shape 12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7" name="Picture 7" descr="ScreenShot672.bmp"/>
          <p:cNvPicPr>
            <a:picLocks noChangeAspect="1"/>
          </p:cNvPicPr>
          <p:nvPr/>
        </p:nvPicPr>
        <p:blipFill>
          <a:blip r:embed="rId3"/>
          <a:srcRect/>
          <a:stretch>
            <a:fillRect/>
          </a:stretch>
        </p:blipFill>
        <p:spPr bwMode="auto">
          <a:xfrm>
            <a:off x="422959" y="208073"/>
            <a:ext cx="9427478" cy="4095057"/>
          </a:xfrm>
          <a:prstGeom prst="rect">
            <a:avLst/>
          </a:prstGeom>
          <a:noFill/>
          <a:ln w="9525">
            <a:noFill/>
            <a:miter lim="800000"/>
            <a:headEnd/>
            <a:tailEnd/>
          </a:ln>
        </p:spPr>
      </p:pic>
      <p:sp>
        <p:nvSpPr>
          <p:cNvPr id="2" name="Rectangle 1"/>
          <p:cNvSpPr/>
          <p:nvPr/>
        </p:nvSpPr>
        <p:spPr>
          <a:xfrm>
            <a:off x="802512" y="4711299"/>
            <a:ext cx="10433524" cy="1323439"/>
          </a:xfrm>
          <a:prstGeom prst="rect">
            <a:avLst/>
          </a:prstGeom>
        </p:spPr>
        <p:txBody>
          <a:bodyPr wrap="square">
            <a:spAutoFit/>
          </a:bodyPr>
          <a:lstStyle/>
          <a:p>
            <a:r>
              <a:rPr lang="en-US" sz="2000">
                <a:latin typeface="Arial" panose="020B0604020202020204" pitchFamily="34" charset="0"/>
                <a:cs typeface="Arial" panose="020B0604020202020204" pitchFamily="34" charset="0"/>
              </a:rPr>
              <a:t>151</a:t>
            </a:r>
          </a:p>
          <a:p>
            <a:r>
              <a:rPr lang="en-US" sz="2000">
                <a:latin typeface="Arial" panose="020B0604020202020204" pitchFamily="34" charset="0"/>
                <a:cs typeface="Arial" panose="020B0604020202020204" pitchFamily="34" charset="0"/>
              </a:rPr>
              <a:t>4__</a:t>
            </a:r>
          </a:p>
          <a:p>
            <a:r>
              <a:rPr lang="en-US" sz="2000">
                <a:latin typeface="Arial" panose="020B0604020202020204" pitchFamily="34" charset="0"/>
                <a:cs typeface="Arial" panose="020B0604020202020204" pitchFamily="34" charset="0"/>
              </a:rPr>
              <a:t>670    Site Web de The </a:t>
            </a:r>
            <a:r>
              <a:rPr lang="en-US" sz="2000" err="1">
                <a:latin typeface="Arial" panose="020B0604020202020204" pitchFamily="34" charset="0"/>
                <a:cs typeface="Arial" panose="020B0604020202020204" pitchFamily="34" charset="0"/>
              </a:rPr>
              <a:t>Leslieville’r</a:t>
            </a:r>
            <a:r>
              <a:rPr lang="en-US" sz="2000">
                <a:latin typeface="Arial" panose="020B0604020202020204" pitchFamily="34" charset="0"/>
                <a:cs typeface="Arial" panose="020B0604020202020204" pitchFamily="34" charset="0"/>
              </a:rPr>
              <a:t> daily news, </a:t>
            </a:r>
            <a:r>
              <a:rPr lang="en-US" sz="2000" err="1">
                <a:latin typeface="Arial" panose="020B0604020202020204" pitchFamily="34" charset="0"/>
                <a:cs typeface="Arial" panose="020B0604020202020204" pitchFamily="34" charset="0"/>
              </a:rPr>
              <a:t>consulté</a:t>
            </a:r>
            <a:r>
              <a:rPr lang="en-US" sz="2000">
                <a:latin typeface="Arial" panose="020B0604020202020204" pitchFamily="34" charset="0"/>
                <a:cs typeface="Arial" panose="020B0604020202020204" pitchFamily="34" charset="0"/>
              </a:rPr>
              <a:t> le 25 </a:t>
            </a:r>
            <a:r>
              <a:rPr lang="en-US" sz="2000" err="1">
                <a:latin typeface="Arial" panose="020B0604020202020204" pitchFamily="34" charset="0"/>
                <a:cs typeface="Arial" panose="020B0604020202020204" pitchFamily="34" charset="0"/>
              </a:rPr>
              <a:t>avril</a:t>
            </a:r>
            <a:r>
              <a:rPr lang="en-US" sz="2000">
                <a:latin typeface="Arial" panose="020B0604020202020204" pitchFamily="34" charset="0"/>
                <a:cs typeface="Arial" panose="020B0604020202020204" pitchFamily="34" charset="0"/>
              </a:rPr>
              <a:t> 2013: $b page </a:t>
            </a:r>
            <a:r>
              <a:rPr lang="en-US" sz="2000" err="1">
                <a:latin typeface="Arial" panose="020B0604020202020204" pitchFamily="34" charset="0"/>
                <a:cs typeface="Arial" panose="020B0604020202020204" pitchFamily="34" charset="0"/>
              </a:rPr>
              <a:t>d’accueil</a:t>
            </a:r>
            <a:r>
              <a:rPr lang="en-US" sz="2000">
                <a:latin typeface="Arial" panose="020B0604020202020204" pitchFamily="34" charset="0"/>
                <a:cs typeface="Arial" panose="020B0604020202020204" pitchFamily="34" charset="0"/>
              </a:rPr>
              <a:t> (the </a:t>
            </a:r>
            <a:r>
              <a:rPr lang="en-US" sz="2000" err="1">
                <a:latin typeface="Arial" panose="020B0604020202020204" pitchFamily="34" charset="0"/>
                <a:cs typeface="Arial" panose="020B0604020202020204" pitchFamily="34" charset="0"/>
              </a:rPr>
              <a:t>Leslieville</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neighbourhood</a:t>
            </a:r>
            <a:r>
              <a:rPr lang="en-US" sz="2000">
                <a:latin typeface="Arial" panose="020B0604020202020204" pitchFamily="34" charset="0"/>
                <a:cs typeface="Arial" panose="020B0604020202020204" pitchFamily="34" charset="0"/>
              </a:rPr>
              <a:t> of Toronto) $u http://paper.li/leslieviller/1291175230</a:t>
            </a:r>
          </a:p>
        </p:txBody>
      </p:sp>
      <p:sp>
        <p:nvSpPr>
          <p:cNvPr id="3" name="Espace réservé du numéro de diapositive 2">
            <a:extLst>
              <a:ext uri="{FF2B5EF4-FFF2-40B4-BE49-F238E27FC236}">
                <a16:creationId xmlns:a16="http://schemas.microsoft.com/office/drawing/2014/main" id="{21D81083-F621-41E7-A16C-63D13F389407}"/>
              </a:ext>
            </a:extLst>
          </p:cNvPr>
          <p:cNvSpPr>
            <a:spLocks noGrp="1"/>
          </p:cNvSpPr>
          <p:nvPr>
            <p:ph type="sldNum" idx="12"/>
          </p:nvPr>
        </p:nvSpPr>
        <p:spPr/>
        <p:txBody>
          <a:bodyPr/>
          <a:lstStyle/>
          <a:p>
            <a:fld id="{00000000-1234-1234-1234-123412341234}" type="slidenum">
              <a:rPr lang="fr-FR"/>
              <a:t>112</a:t>
            </a:fld>
            <a:endParaRPr lang="fr-F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2"/>
          <p:cNvPicPr>
            <a:picLocks noChangeAspect="1" noChangeArrowheads="1"/>
          </p:cNvPicPr>
          <p:nvPr/>
        </p:nvPicPr>
        <p:blipFill>
          <a:blip r:embed="rId3"/>
          <a:srcRect/>
          <a:stretch>
            <a:fillRect/>
          </a:stretch>
        </p:blipFill>
        <p:spPr bwMode="auto">
          <a:xfrm>
            <a:off x="2362200" y="990600"/>
            <a:ext cx="7429500" cy="4229100"/>
          </a:xfrm>
          <a:prstGeom prst="rect">
            <a:avLst/>
          </a:prstGeom>
          <a:noFill/>
          <a:ln w="9525">
            <a:noFill/>
            <a:miter lim="800000"/>
            <a:headEnd/>
            <a:tailEnd/>
          </a:ln>
        </p:spPr>
      </p:pic>
      <p:sp>
        <p:nvSpPr>
          <p:cNvPr id="5" name="Shape 122">
            <a:extLst>
              <a:ext uri="{FF2B5EF4-FFF2-40B4-BE49-F238E27FC236}">
                <a16:creationId xmlns:a16="http://schemas.microsoft.com/office/drawing/2014/main" id="{EA6DC232-DCAD-459C-99AD-B647C61D22D4}"/>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81C1CB57-FA99-43B9-9092-2BE5C8D316A6}"/>
              </a:ext>
            </a:extLst>
          </p:cNvPr>
          <p:cNvSpPr>
            <a:spLocks noGrp="1"/>
          </p:cNvSpPr>
          <p:nvPr>
            <p:ph type="sldNum" sz="quarter" idx="12"/>
          </p:nvPr>
        </p:nvSpPr>
        <p:spPr/>
        <p:txBody>
          <a:bodyPr/>
          <a:lstStyle/>
          <a:p>
            <a:pPr>
              <a:defRPr/>
            </a:pPr>
            <a:fld id="{F70C99AD-777A-474C-936B-2281545374E2}" type="slidenum">
              <a:rPr lang="en-US"/>
              <a:pPr>
                <a:defRPr/>
              </a:pPr>
              <a:t>113</a:t>
            </a:fld>
            <a:endParaRPr lang="fr-F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3" name="Picture 4" descr="ScreenShot664.bmp"/>
          <p:cNvPicPr>
            <a:picLocks noChangeAspect="1"/>
          </p:cNvPicPr>
          <p:nvPr/>
        </p:nvPicPr>
        <p:blipFill>
          <a:blip r:embed="rId3"/>
          <a:srcRect/>
          <a:stretch>
            <a:fillRect/>
          </a:stretch>
        </p:blipFill>
        <p:spPr bwMode="auto">
          <a:xfrm>
            <a:off x="2209801" y="457201"/>
            <a:ext cx="7948613" cy="5426075"/>
          </a:xfrm>
          <a:prstGeom prst="rect">
            <a:avLst/>
          </a:prstGeom>
          <a:noFill/>
          <a:ln w="9525">
            <a:noFill/>
            <a:miter lim="800000"/>
            <a:headEnd/>
            <a:tailEnd/>
          </a:ln>
        </p:spPr>
      </p:pic>
      <p:sp>
        <p:nvSpPr>
          <p:cNvPr id="5" name="Shape 122">
            <a:extLst>
              <a:ext uri="{FF2B5EF4-FFF2-40B4-BE49-F238E27FC236}">
                <a16:creationId xmlns:a16="http://schemas.microsoft.com/office/drawing/2014/main" id="{38B17F91-BC30-44D8-BAD4-3B44797D447E}"/>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FC2863FE-EC0F-4374-B735-877A24256F78}"/>
              </a:ext>
            </a:extLst>
          </p:cNvPr>
          <p:cNvSpPr>
            <a:spLocks noGrp="1"/>
          </p:cNvSpPr>
          <p:nvPr>
            <p:ph type="sldNum" sz="quarter" idx="12"/>
          </p:nvPr>
        </p:nvSpPr>
        <p:spPr/>
        <p:txBody>
          <a:bodyPr/>
          <a:lstStyle/>
          <a:p>
            <a:pPr>
              <a:defRPr/>
            </a:pPr>
            <a:fld id="{F70C99AD-777A-474C-936B-2281545374E2}" type="slidenum">
              <a:rPr lang="en-US"/>
              <a:pPr>
                <a:defRPr/>
              </a:pPr>
              <a:t>114</a:t>
            </a:fld>
            <a:endParaRPr lang="fr-F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1" name="Shape 12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Rectangle 1"/>
          <p:cNvSpPr/>
          <p:nvPr/>
        </p:nvSpPr>
        <p:spPr>
          <a:xfrm>
            <a:off x="1454552" y="1228397"/>
            <a:ext cx="9282896" cy="4401205"/>
          </a:xfrm>
          <a:prstGeom prst="rect">
            <a:avLst/>
          </a:prstGeom>
        </p:spPr>
        <p:txBody>
          <a:bodyPr wrap="square">
            <a:spAutoFit/>
          </a:bodyPr>
          <a:lstStyle/>
          <a:p>
            <a:r>
              <a:rPr lang="en-US" sz="2000">
                <a:latin typeface="Arial" panose="020B0604020202020204" pitchFamily="34" charset="0"/>
                <a:cs typeface="Arial" panose="020B0604020202020204" pitchFamily="34" charset="0"/>
              </a:rPr>
              <a:t>151</a:t>
            </a:r>
          </a:p>
          <a:p>
            <a:r>
              <a:rPr lang="en-US" sz="2000">
                <a:latin typeface="Arial" panose="020B0604020202020204" pitchFamily="34" charset="0"/>
                <a:cs typeface="Arial" panose="020B0604020202020204" pitchFamily="34" charset="0"/>
              </a:rPr>
              <a:t>4__</a:t>
            </a:r>
          </a:p>
          <a:p>
            <a:r>
              <a:rPr lang="en-US" sz="2000">
                <a:latin typeface="Arial" panose="020B0604020202020204" pitchFamily="34" charset="0"/>
                <a:cs typeface="Arial" panose="020B0604020202020204" pitchFamily="34" charset="0"/>
              </a:rPr>
              <a:t>4__</a:t>
            </a:r>
          </a:p>
          <a:p>
            <a:r>
              <a:rPr lang="en-US" sz="2000">
                <a:latin typeface="Arial" panose="020B0604020202020204" pitchFamily="34" charset="0"/>
                <a:cs typeface="Arial" panose="020B0604020202020204" pitchFamily="34" charset="0"/>
              </a:rPr>
              <a:t>4__</a:t>
            </a:r>
          </a:p>
          <a:p>
            <a:pPr marL="717550" indent="-717550"/>
            <a:r>
              <a:rPr lang="en-US" sz="2000">
                <a:latin typeface="Arial" panose="020B0604020202020204" pitchFamily="34" charset="0"/>
                <a:cs typeface="Arial" panose="020B0604020202020204" pitchFamily="34" charset="0"/>
              </a:rPr>
              <a:t>670    	NODO : creating destination at the pedestrian scale, 2007: $b page</a:t>
            </a:r>
          </a:p>
          <a:p>
            <a:pPr marL="717550" indent="-717550"/>
            <a:r>
              <a:rPr lang="en-US" sz="2000">
                <a:latin typeface="Arial" panose="020B0604020202020204" pitchFamily="34" charset="0"/>
                <a:cs typeface="Arial" panose="020B0604020202020204" pitchFamily="34" charset="0"/>
              </a:rPr>
              <a:t>           	ii (North Downtown; </a:t>
            </a:r>
            <a:r>
              <a:rPr lang="fr-CA" sz="2000">
                <a:latin typeface="Arial" panose="020B0604020202020204" pitchFamily="34" charset="0"/>
                <a:cs typeface="Arial" panose="020B0604020202020204" pitchFamily="34" charset="0"/>
              </a:rPr>
              <a:t>qui se transforme en l'un des plus passionnants et actifs des quartiers</a:t>
            </a:r>
            <a:r>
              <a:rPr lang="en-US" sz="2000">
                <a:latin typeface="Arial" panose="020B0604020202020204" pitchFamily="34" charset="0"/>
                <a:cs typeface="Arial" panose="020B0604020202020204" pitchFamily="34" charset="0"/>
              </a:rPr>
              <a:t>) page 1 (North Downtown Omaha (NODO))</a:t>
            </a:r>
          </a:p>
          <a:p>
            <a:pPr marL="717550" indent="-717550"/>
            <a:r>
              <a:rPr lang="en-US" sz="2000">
                <a:latin typeface="Arial" panose="020B0604020202020204" pitchFamily="34" charset="0"/>
                <a:cs typeface="Arial" panose="020B0604020202020204" pitchFamily="34" charset="0"/>
              </a:rPr>
              <a:t>670   	North Downtown : Omaha’s new urban neighborhood, 2006?</a:t>
            </a:r>
          </a:p>
          <a:p>
            <a:pPr marL="717550" indent="-717550"/>
            <a:r>
              <a:rPr lang="en-US" sz="2000">
                <a:latin typeface="Arial" panose="020B0604020202020204" pitchFamily="34" charset="0"/>
                <a:cs typeface="Arial" panose="020B0604020202020204" pitchFamily="34" charset="0"/>
              </a:rPr>
              <a:t>670    	</a:t>
            </a:r>
            <a:r>
              <a:rPr lang="en-US" sz="2000" err="1">
                <a:latin typeface="Arial" panose="020B0604020202020204" pitchFamily="34" charset="0"/>
                <a:cs typeface="Arial" panose="020B0604020202020204" pitchFamily="34" charset="0"/>
              </a:rPr>
              <a:t>Wikipédia</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en</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anglais</a:t>
            </a:r>
            <a:r>
              <a:rPr lang="en-US" sz="2000">
                <a:latin typeface="Arial" panose="020B0604020202020204" pitchFamily="34" charset="0"/>
                <a:cs typeface="Arial" panose="020B0604020202020204" pitchFamily="34" charset="0"/>
              </a:rPr>
              <a:t>, 25 </a:t>
            </a:r>
            <a:r>
              <a:rPr lang="en-US" sz="2000" err="1">
                <a:latin typeface="Arial" panose="020B0604020202020204" pitchFamily="34" charset="0"/>
                <a:cs typeface="Arial" panose="020B0604020202020204" pitchFamily="34" charset="0"/>
              </a:rPr>
              <a:t>avril</a:t>
            </a:r>
            <a:r>
              <a:rPr lang="en-US" sz="2000">
                <a:latin typeface="Arial" panose="020B0604020202020204" pitchFamily="34" charset="0"/>
                <a:cs typeface="Arial" panose="020B0604020202020204" pitchFamily="34" charset="0"/>
              </a:rPr>
              <a:t> 2013 $b (</a:t>
            </a:r>
            <a:r>
              <a:rPr lang="fr-CA" sz="2000">
                <a:latin typeface="Arial" panose="020B0604020202020204" pitchFamily="34" charset="0"/>
                <a:cs typeface="Arial" panose="020B0604020202020204" pitchFamily="34" charset="0"/>
              </a:rPr>
              <a:t>sous Downtown Omaha : North Downtown s'étend sur 80 blocs, du campus de l'université de </a:t>
            </a:r>
            <a:r>
              <a:rPr lang="fr-CA" sz="2000" err="1">
                <a:latin typeface="Arial" panose="020B0604020202020204" pitchFamily="34" charset="0"/>
                <a:cs typeface="Arial" panose="020B0604020202020204" pitchFamily="34" charset="0"/>
              </a:rPr>
              <a:t>Creighton</a:t>
            </a:r>
            <a:r>
              <a:rPr lang="fr-CA" sz="2000">
                <a:latin typeface="Arial" panose="020B0604020202020204" pitchFamily="34" charset="0"/>
                <a:cs typeface="Arial" panose="020B0604020202020204" pitchFamily="34" charset="0"/>
              </a:rPr>
              <a:t> au </a:t>
            </a:r>
            <a:r>
              <a:rPr lang="fr-CA" sz="2000" err="1">
                <a:latin typeface="Arial" panose="020B0604020202020204" pitchFamily="34" charset="0"/>
                <a:cs typeface="Arial" panose="020B0604020202020204" pitchFamily="34" charset="0"/>
              </a:rPr>
              <a:t>CenturyLink</a:t>
            </a:r>
            <a:r>
              <a:rPr lang="fr-CA" sz="2000">
                <a:latin typeface="Arial" panose="020B0604020202020204" pitchFamily="34" charset="0"/>
                <a:cs typeface="Arial" panose="020B0604020202020204" pitchFamily="34" charset="0"/>
              </a:rPr>
              <a:t> Center et aux nouveaux développements le long de la Missouri River; la zone comprenant le </a:t>
            </a:r>
            <a:r>
              <a:rPr lang="fr-CA" sz="2000" err="1">
                <a:latin typeface="Arial" panose="020B0604020202020204" pitchFamily="34" charset="0"/>
                <a:cs typeface="Arial" panose="020B0604020202020204" pitchFamily="34" charset="0"/>
              </a:rPr>
              <a:t>NoDo</a:t>
            </a:r>
            <a:r>
              <a:rPr lang="fr-CA" sz="2000">
                <a:latin typeface="Arial" panose="020B0604020202020204" pitchFamily="34" charset="0"/>
                <a:cs typeface="Arial" panose="020B0604020202020204" pitchFamily="34" charset="0"/>
              </a:rPr>
              <a:t> est au centre de l'histoire d’Omaha</a:t>
            </a:r>
            <a:r>
              <a:rPr lang="en-US" sz="2000">
                <a:latin typeface="Arial" panose="020B0604020202020204" pitchFamily="34" charset="0"/>
                <a:cs typeface="Arial" panose="020B0604020202020204" pitchFamily="34" charset="0"/>
              </a:rPr>
              <a:t>)</a:t>
            </a:r>
          </a:p>
          <a:p>
            <a:pPr marL="717550" indent="-717550"/>
            <a:r>
              <a:rPr lang="en-US" sz="2000">
                <a:latin typeface="Arial" panose="020B0604020202020204" pitchFamily="34" charset="0"/>
                <a:cs typeface="Arial" panose="020B0604020202020204" pitchFamily="34" charset="0"/>
              </a:rPr>
              <a:t>675    	GNIS 2013-04-25</a:t>
            </a:r>
          </a:p>
        </p:txBody>
      </p:sp>
      <p:sp>
        <p:nvSpPr>
          <p:cNvPr id="3" name="Espace réservé du numéro de diapositive 2">
            <a:extLst>
              <a:ext uri="{FF2B5EF4-FFF2-40B4-BE49-F238E27FC236}">
                <a16:creationId xmlns:a16="http://schemas.microsoft.com/office/drawing/2014/main" id="{6EEED3C6-24C1-4543-9217-9587BDAD1849}"/>
              </a:ext>
            </a:extLst>
          </p:cNvPr>
          <p:cNvSpPr>
            <a:spLocks noGrp="1"/>
          </p:cNvSpPr>
          <p:nvPr>
            <p:ph type="sldNum" idx="12"/>
          </p:nvPr>
        </p:nvSpPr>
        <p:spPr/>
        <p:txBody>
          <a:bodyPr/>
          <a:lstStyle/>
          <a:p>
            <a:fld id="{00000000-1234-1234-1234-123412341234}" type="slidenum">
              <a:rPr lang="fr-FR"/>
              <a:t>115</a:t>
            </a:fld>
            <a:endParaRPr lang="fr-F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60" name="Shape 12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263" name="Shape 1263"/>
          <p:cNvSpPr txBox="1">
            <a:spLocks noGrp="1"/>
          </p:cNvSpPr>
          <p:nvPr>
            <p:ph type="body" idx="1"/>
          </p:nvPr>
        </p:nvSpPr>
        <p:spPr>
          <a:xfrm>
            <a:off x="7528033" y="1248260"/>
            <a:ext cx="4130567"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a:t>
            </a: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 </a:t>
            </a:r>
            <a:endParaRPr sz="2400" b="0" i="0" u="none" strike="noStrike" cap="none">
              <a:solidFill>
                <a:schemeClr val="dk1"/>
              </a:solidFill>
              <a:latin typeface="Calibri"/>
              <a:ea typeface="Calibri"/>
              <a:cs typeface="Calibri"/>
              <a:sym typeface="Calibri"/>
            </a:endParaRPr>
          </a:p>
        </p:txBody>
      </p:sp>
      <p:pic>
        <p:nvPicPr>
          <p:cNvPr id="1264" name="Shape 1264"/>
          <p:cNvPicPr preferRelativeResize="0"/>
          <p:nvPr/>
        </p:nvPicPr>
        <p:blipFill rotWithShape="1">
          <a:blip r:embed="rId3">
            <a:alphaModFix/>
          </a:blip>
          <a:srcRect/>
          <a:stretch/>
        </p:blipFill>
        <p:spPr>
          <a:xfrm>
            <a:off x="300990" y="114689"/>
            <a:ext cx="6842234" cy="6743311"/>
          </a:xfrm>
          <a:prstGeom prst="rect">
            <a:avLst/>
          </a:prstGeom>
          <a:noFill/>
          <a:ln>
            <a:noFill/>
          </a:ln>
        </p:spPr>
      </p:pic>
      <p:sp>
        <p:nvSpPr>
          <p:cNvPr id="6" name="TextBox 5">
            <a:extLst>
              <a:ext uri="{FF2B5EF4-FFF2-40B4-BE49-F238E27FC236}">
                <a16:creationId xmlns:a16="http://schemas.microsoft.com/office/drawing/2014/main" id="{77E29077-58FF-4873-B540-EB77BD15EEF4}"/>
              </a:ext>
            </a:extLst>
          </p:cNvPr>
          <p:cNvSpPr txBox="1">
            <a:spLocks noChangeArrowheads="1"/>
          </p:cNvSpPr>
          <p:nvPr/>
        </p:nvSpPr>
        <p:spPr bwMode="auto">
          <a:xfrm>
            <a:off x="8153400" y="2154971"/>
            <a:ext cx="2381683" cy="424732"/>
          </a:xfrm>
          <a:prstGeom prst="rect">
            <a:avLst/>
          </a:prstGeom>
          <a:noFill/>
          <a:ln w="9525">
            <a:noFill/>
            <a:miter lim="800000"/>
            <a:headEnd/>
            <a:tailEnd/>
          </a:ln>
        </p:spPr>
        <p:txBody>
          <a:bodyPr wrap="square" anchor="t">
            <a:spAutoFit/>
          </a:bodyPr>
          <a:lstStyle/>
          <a:p>
            <a:pPr lvl="0">
              <a:lnSpc>
                <a:spcPct val="90000"/>
              </a:lnSpc>
              <a:spcBef>
                <a:spcPts val="1000"/>
              </a:spcBef>
              <a:buClr>
                <a:schemeClr val="dk1"/>
              </a:buClr>
              <a:buSzPts val="2400"/>
            </a:pPr>
            <a:r>
              <a:rPr lang="fr-FR" sz="2400" err="1">
                <a:solidFill>
                  <a:schemeClr val="dk1"/>
                </a:solidFill>
                <a:latin typeface="Calibri"/>
                <a:ea typeface="Calibri"/>
                <a:cs typeface="Calibri"/>
                <a:sym typeface="Calibri"/>
              </a:rPr>
              <a:t>Palms</a:t>
            </a:r>
            <a:r>
              <a:rPr lang="fr-FR" sz="2400">
                <a:solidFill>
                  <a:schemeClr val="dk1"/>
                </a:solidFill>
                <a:latin typeface="Calibri"/>
                <a:ea typeface="Calibri"/>
                <a:cs typeface="Calibri"/>
                <a:sym typeface="Calibri"/>
              </a:rPr>
              <a:t> (</a:t>
            </a:r>
            <a:r>
              <a:rPr lang="fr-FR" sz="2400" err="1">
                <a:solidFill>
                  <a:schemeClr val="dk1"/>
                </a:solidFill>
                <a:latin typeface="Calibri"/>
                <a:ea typeface="Calibri"/>
                <a:cs typeface="Calibri"/>
                <a:sym typeface="Calibri"/>
              </a:rPr>
              <a:t>Queensl</a:t>
            </a:r>
            <a:r>
              <a:rPr lang="fr-FR" sz="2400">
                <a:solidFill>
                  <a:schemeClr val="dk1"/>
                </a:solidFill>
                <a:latin typeface="Calibri"/>
                <a:ea typeface="Calibri"/>
                <a:cs typeface="Calibri"/>
                <a:sym typeface="Calibri"/>
              </a:rPr>
              <a:t>.)</a:t>
            </a:r>
            <a:endParaRPr lang="fr-FR" sz="2400">
              <a:solidFill>
                <a:schemeClr val="dk1"/>
              </a:solidFill>
            </a:endParaRPr>
          </a:p>
        </p:txBody>
      </p:sp>
      <p:sp>
        <p:nvSpPr>
          <p:cNvPr id="7" name="TextBox 5">
            <a:extLst>
              <a:ext uri="{FF2B5EF4-FFF2-40B4-BE49-F238E27FC236}">
                <a16:creationId xmlns:a16="http://schemas.microsoft.com/office/drawing/2014/main" id="{433EBDAD-B07C-49DD-829C-30BED80BC824}"/>
              </a:ext>
            </a:extLst>
          </p:cNvPr>
          <p:cNvSpPr txBox="1">
            <a:spLocks noChangeArrowheads="1"/>
          </p:cNvSpPr>
          <p:nvPr/>
        </p:nvSpPr>
        <p:spPr bwMode="auto">
          <a:xfrm>
            <a:off x="8153400" y="2621268"/>
            <a:ext cx="2951326" cy="424732"/>
          </a:xfrm>
          <a:prstGeom prst="rect">
            <a:avLst/>
          </a:prstGeom>
          <a:noFill/>
          <a:ln w="9525">
            <a:noFill/>
            <a:miter lim="800000"/>
            <a:headEnd/>
            <a:tailEnd/>
          </a:ln>
        </p:spPr>
        <p:txBody>
          <a:bodyPr wrap="square" anchor="t">
            <a:spAutoFit/>
          </a:bodyPr>
          <a:lstStyle/>
          <a:p>
            <a:pPr>
              <a:lnSpc>
                <a:spcPct val="90000"/>
              </a:lnSpc>
              <a:spcBef>
                <a:spcPts val="1000"/>
              </a:spcBef>
              <a:buClr>
                <a:schemeClr val="dk1"/>
              </a:buClr>
              <a:buSzPts val="2400"/>
            </a:pPr>
            <a:r>
              <a:rPr lang="fr-FR" sz="2400">
                <a:solidFill>
                  <a:schemeClr val="dk1"/>
                </a:solidFill>
                <a:latin typeface="Calibri"/>
                <a:ea typeface="Calibri"/>
                <a:cs typeface="Calibri"/>
                <a:sym typeface="Calibri"/>
              </a:rPr>
              <a:t>The </a:t>
            </a:r>
            <a:r>
              <a:rPr lang="fr-FR" sz="2400" err="1">
                <a:solidFill>
                  <a:schemeClr val="dk1"/>
                </a:solidFill>
                <a:latin typeface="Calibri"/>
                <a:ea typeface="Calibri"/>
                <a:cs typeface="Calibri"/>
                <a:sym typeface="Calibri"/>
              </a:rPr>
              <a:t>Palms</a:t>
            </a:r>
            <a:r>
              <a:rPr lang="fr-FR" sz="2400">
                <a:solidFill>
                  <a:schemeClr val="dk1"/>
                </a:solidFill>
                <a:latin typeface="Calibri"/>
                <a:ea typeface="Calibri"/>
                <a:cs typeface="Calibri"/>
                <a:sym typeface="Calibri"/>
              </a:rPr>
              <a:t>  (</a:t>
            </a:r>
            <a:r>
              <a:rPr lang="fr-FR" sz="2400" err="1">
                <a:solidFill>
                  <a:schemeClr val="dk1"/>
                </a:solidFill>
                <a:latin typeface="Calibri"/>
                <a:ea typeface="Calibri"/>
                <a:cs typeface="Calibri"/>
                <a:sym typeface="Calibri"/>
              </a:rPr>
              <a:t>Queensl</a:t>
            </a:r>
            <a:r>
              <a:rPr lang="fr-FR" sz="2400">
                <a:solidFill>
                  <a:schemeClr val="dk1"/>
                </a:solidFill>
                <a:latin typeface="Calibri"/>
                <a:ea typeface="Calibri"/>
                <a:cs typeface="Calibri"/>
                <a:sym typeface="Calibri"/>
              </a:rPr>
              <a:t>.)</a:t>
            </a:r>
            <a:endParaRPr lang="fr-FR" sz="2400">
              <a:solidFill>
                <a:schemeClr val="dk1"/>
              </a:solidFill>
            </a:endParaRPr>
          </a:p>
        </p:txBody>
      </p:sp>
      <p:sp>
        <p:nvSpPr>
          <p:cNvPr id="2" name="Espace réservé du numéro de diapositive 1">
            <a:extLst>
              <a:ext uri="{FF2B5EF4-FFF2-40B4-BE49-F238E27FC236}">
                <a16:creationId xmlns:a16="http://schemas.microsoft.com/office/drawing/2014/main" id="{3B5C37AB-23F8-4E30-B646-322BE2E6B8E8}"/>
              </a:ext>
            </a:extLst>
          </p:cNvPr>
          <p:cNvSpPr>
            <a:spLocks noGrp="1"/>
          </p:cNvSpPr>
          <p:nvPr>
            <p:ph type="sldNum" idx="12"/>
          </p:nvPr>
        </p:nvSpPr>
        <p:spPr/>
        <p:txBody>
          <a:bodyPr/>
          <a:lstStyle/>
          <a:p>
            <a:fld id="{00000000-1234-1234-1234-123412341234}" type="slidenum">
              <a:rPr lang="fr-FR"/>
              <a:t>116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70" name="Shape 12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273" name="Shape 1273"/>
          <p:cNvSpPr txBox="1">
            <a:spLocks noGrp="1"/>
          </p:cNvSpPr>
          <p:nvPr>
            <p:ph type="body" idx="1"/>
          </p:nvPr>
        </p:nvSpPr>
        <p:spPr>
          <a:xfrm>
            <a:off x="6854228" y="1720377"/>
            <a:ext cx="3920452" cy="1951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Rédigez les zones suivantes :</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a:t>
            </a: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a:t>
            </a:r>
          </a:p>
        </p:txBody>
      </p:sp>
      <p:sp>
        <p:nvSpPr>
          <p:cNvPr id="6" name="TextBox 5">
            <a:extLst>
              <a:ext uri="{FF2B5EF4-FFF2-40B4-BE49-F238E27FC236}">
                <a16:creationId xmlns:a16="http://schemas.microsoft.com/office/drawing/2014/main" id="{931B1DA1-71AF-488E-9CFA-D4A63B251E45}"/>
              </a:ext>
            </a:extLst>
          </p:cNvPr>
          <p:cNvSpPr txBox="1">
            <a:spLocks noChangeArrowheads="1"/>
          </p:cNvSpPr>
          <p:nvPr/>
        </p:nvSpPr>
        <p:spPr bwMode="auto">
          <a:xfrm>
            <a:off x="7545097" y="2627088"/>
            <a:ext cx="2381683" cy="424732"/>
          </a:xfrm>
          <a:prstGeom prst="rect">
            <a:avLst/>
          </a:prstGeom>
          <a:noFill/>
          <a:ln w="9525">
            <a:noFill/>
            <a:miter lim="800000"/>
            <a:headEnd/>
            <a:tailEnd/>
          </a:ln>
        </p:spPr>
        <p:txBody>
          <a:bodyPr wrap="square">
            <a:spAutoFit/>
          </a:bodyPr>
          <a:lstStyle/>
          <a:p>
            <a:pPr lvl="0">
              <a:lnSpc>
                <a:spcPct val="90000"/>
              </a:lnSpc>
              <a:spcBef>
                <a:spcPts val="1000"/>
              </a:spcBef>
              <a:buClr>
                <a:schemeClr val="dk1"/>
              </a:buClr>
              <a:buSzPts val="2400"/>
            </a:pPr>
            <a:r>
              <a:rPr lang="fr-FR" sz="2400">
                <a:solidFill>
                  <a:schemeClr val="dk1"/>
                </a:solidFill>
                <a:latin typeface="Calibri"/>
                <a:ea typeface="Calibri"/>
                <a:cs typeface="Calibri"/>
                <a:sym typeface="Calibri"/>
              </a:rPr>
              <a:t>La Paloma (Tex.)</a:t>
            </a:r>
            <a:endParaRPr lang="fr-FR" sz="2400"/>
          </a:p>
        </p:txBody>
      </p:sp>
      <p:sp>
        <p:nvSpPr>
          <p:cNvPr id="7" name="TextBox 5">
            <a:extLst>
              <a:ext uri="{FF2B5EF4-FFF2-40B4-BE49-F238E27FC236}">
                <a16:creationId xmlns:a16="http://schemas.microsoft.com/office/drawing/2014/main" id="{89644BB4-0D37-4205-94C9-634294EBC64B}"/>
              </a:ext>
            </a:extLst>
          </p:cNvPr>
          <p:cNvSpPr txBox="1">
            <a:spLocks noChangeArrowheads="1"/>
          </p:cNvSpPr>
          <p:nvPr/>
        </p:nvSpPr>
        <p:spPr bwMode="auto">
          <a:xfrm>
            <a:off x="7545096" y="3075804"/>
            <a:ext cx="2381683" cy="424732"/>
          </a:xfrm>
          <a:prstGeom prst="rect">
            <a:avLst/>
          </a:prstGeom>
          <a:noFill/>
          <a:ln w="9525">
            <a:noFill/>
            <a:miter lim="800000"/>
            <a:headEnd/>
            <a:tailEnd/>
          </a:ln>
        </p:spPr>
        <p:txBody>
          <a:bodyPr wrap="square">
            <a:spAutoFit/>
          </a:bodyPr>
          <a:lstStyle/>
          <a:p>
            <a:pPr lvl="0">
              <a:lnSpc>
                <a:spcPct val="90000"/>
              </a:lnSpc>
              <a:spcBef>
                <a:spcPts val="1000"/>
              </a:spcBef>
              <a:buClr>
                <a:schemeClr val="dk1"/>
              </a:buClr>
              <a:buSzPts val="2400"/>
            </a:pPr>
            <a:r>
              <a:rPr lang="fr-FR" sz="2400">
                <a:solidFill>
                  <a:schemeClr val="dk1"/>
                </a:solidFill>
                <a:latin typeface="Calibri"/>
                <a:ea typeface="Calibri"/>
                <a:cs typeface="Calibri"/>
                <a:sym typeface="Calibri"/>
              </a:rPr>
              <a:t>Paloma (Tex.)</a:t>
            </a:r>
            <a:endParaRPr lang="fr-FR" sz="2400"/>
          </a:p>
        </p:txBody>
      </p:sp>
      <p:pic>
        <p:nvPicPr>
          <p:cNvPr id="9" name="Picture 2" descr="ScreenShot480.bmp">
            <a:extLst>
              <a:ext uri="{FF2B5EF4-FFF2-40B4-BE49-F238E27FC236}">
                <a16:creationId xmlns:a16="http://schemas.microsoft.com/office/drawing/2014/main" id="{736FBEBD-54D4-48E4-A65C-9E694F829BA5}"/>
              </a:ext>
            </a:extLst>
          </p:cNvPr>
          <p:cNvPicPr>
            <a:picLocks noChangeAspect="1"/>
          </p:cNvPicPr>
          <p:nvPr/>
        </p:nvPicPr>
        <p:blipFill>
          <a:blip r:embed="rId3"/>
          <a:srcRect/>
          <a:stretch>
            <a:fillRect/>
          </a:stretch>
        </p:blipFill>
        <p:spPr bwMode="auto">
          <a:xfrm>
            <a:off x="709015" y="0"/>
            <a:ext cx="5688013" cy="6858000"/>
          </a:xfrm>
          <a:prstGeom prst="rect">
            <a:avLst/>
          </a:prstGeom>
          <a:noFill/>
          <a:ln w="9525">
            <a:noFill/>
            <a:miter lim="800000"/>
            <a:headEnd/>
            <a:tailEnd/>
          </a:ln>
        </p:spPr>
      </p:pic>
      <p:sp>
        <p:nvSpPr>
          <p:cNvPr id="2" name="Espace réservé du numéro de diapositive 1">
            <a:extLst>
              <a:ext uri="{FF2B5EF4-FFF2-40B4-BE49-F238E27FC236}">
                <a16:creationId xmlns:a16="http://schemas.microsoft.com/office/drawing/2014/main" id="{44F034BF-D5CF-4047-BA74-244A7FB07945}"/>
              </a:ext>
            </a:extLst>
          </p:cNvPr>
          <p:cNvSpPr>
            <a:spLocks noGrp="1"/>
          </p:cNvSpPr>
          <p:nvPr>
            <p:ph type="sldNum" idx="12"/>
          </p:nvPr>
        </p:nvSpPr>
        <p:spPr/>
        <p:txBody>
          <a:bodyPr/>
          <a:lstStyle/>
          <a:p>
            <a:fld id="{00000000-1234-1234-1234-123412341234}" type="slidenum">
              <a:rPr lang="fr-FR"/>
              <a:t>117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ScreenShot638.bmp"/>
          <p:cNvPicPr>
            <a:picLocks noChangeAspect="1"/>
          </p:cNvPicPr>
          <p:nvPr/>
        </p:nvPicPr>
        <p:blipFill>
          <a:blip r:embed="rId3"/>
          <a:srcRect/>
          <a:stretch>
            <a:fillRect/>
          </a:stretch>
        </p:blipFill>
        <p:spPr bwMode="auto">
          <a:xfrm>
            <a:off x="2590801" y="685800"/>
            <a:ext cx="2949575" cy="1104900"/>
          </a:xfrm>
          <a:prstGeom prst="rect">
            <a:avLst/>
          </a:prstGeom>
          <a:noFill/>
          <a:ln w="9525">
            <a:noFill/>
            <a:miter lim="800000"/>
            <a:headEnd/>
            <a:tailEnd/>
          </a:ln>
        </p:spPr>
      </p:pic>
      <p:sp>
        <p:nvSpPr>
          <p:cNvPr id="248835" name="TextBox 3"/>
          <p:cNvSpPr txBox="1">
            <a:spLocks noChangeArrowheads="1"/>
          </p:cNvSpPr>
          <p:nvPr/>
        </p:nvSpPr>
        <p:spPr bwMode="auto">
          <a:xfrm>
            <a:off x="2438400" y="2286000"/>
            <a:ext cx="3505200" cy="3416320"/>
          </a:xfrm>
          <a:prstGeom prst="rect">
            <a:avLst/>
          </a:prstGeom>
          <a:noFill/>
          <a:ln w="9525">
            <a:noFill/>
            <a:miter lim="800000"/>
            <a:headEnd/>
            <a:tailEnd/>
          </a:ln>
        </p:spPr>
        <p:txBody>
          <a:bodyPr>
            <a:spAutoFit/>
          </a:bodyPr>
          <a:lstStyle/>
          <a:p>
            <a:r>
              <a:rPr lang="en-US" sz="2400">
                <a:latin typeface="Calibri" pitchFamily="34" charset="0"/>
              </a:rPr>
              <a:t>151</a:t>
            </a:r>
          </a:p>
          <a:p>
            <a:r>
              <a:rPr lang="en-US" sz="2400">
                <a:latin typeface="Calibri" pitchFamily="34" charset="0"/>
              </a:rPr>
              <a:t>451</a:t>
            </a:r>
          </a:p>
          <a:p>
            <a:r>
              <a:rPr lang="en-US" sz="2400">
                <a:latin typeface="Calibri" pitchFamily="34" charset="0"/>
              </a:rPr>
              <a:t>451</a:t>
            </a:r>
          </a:p>
          <a:p>
            <a:endParaRPr lang="en-US" sz="2400">
              <a:latin typeface="Calibri" pitchFamily="34" charset="0"/>
            </a:endParaRPr>
          </a:p>
          <a:p>
            <a:r>
              <a:rPr lang="en-US" sz="2400">
                <a:latin typeface="Calibri" pitchFamily="34" charset="0"/>
              </a:rPr>
              <a:t>451</a:t>
            </a:r>
          </a:p>
          <a:p>
            <a:endParaRPr lang="en-US" sz="2400" i="1">
              <a:latin typeface="Calibri" pitchFamily="34" charset="0"/>
            </a:endParaRPr>
          </a:p>
          <a:p>
            <a:endParaRPr lang="en-US" sz="2400" i="1">
              <a:latin typeface="Calibri" pitchFamily="34" charset="0"/>
            </a:endParaRPr>
          </a:p>
          <a:p>
            <a:r>
              <a:rPr lang="en-US" sz="2400" i="1">
                <a:latin typeface="Calibri" pitchFamily="34" charset="0"/>
              </a:rPr>
              <a:t>Note :</a:t>
            </a:r>
            <a:r>
              <a:rPr lang="en-US" sz="2400">
                <a:latin typeface="Calibri" pitchFamily="34" charset="0"/>
              </a:rPr>
              <a:t> le lieu se </a:t>
            </a:r>
            <a:r>
              <a:rPr lang="en-US" sz="2400" err="1">
                <a:latin typeface="Calibri" pitchFamily="34" charset="0"/>
              </a:rPr>
              <a:t>trouve</a:t>
            </a:r>
            <a:r>
              <a:rPr lang="en-US" sz="2400">
                <a:latin typeface="Calibri" pitchFamily="34" charset="0"/>
              </a:rPr>
              <a:t> </a:t>
            </a:r>
            <a:r>
              <a:rPr lang="en-US" sz="2400" err="1">
                <a:latin typeface="Calibri" pitchFamily="34" charset="0"/>
              </a:rPr>
              <a:t>en</a:t>
            </a:r>
            <a:r>
              <a:rPr lang="en-US" sz="2400">
                <a:latin typeface="Calibri" pitchFamily="34" charset="0"/>
              </a:rPr>
              <a:t>  Ohio</a:t>
            </a:r>
          </a:p>
        </p:txBody>
      </p:sp>
      <p:pic>
        <p:nvPicPr>
          <p:cNvPr id="248836" name="Picture 4" descr="ScreenShot631.bmp"/>
          <p:cNvPicPr>
            <a:picLocks noChangeAspect="1"/>
          </p:cNvPicPr>
          <p:nvPr/>
        </p:nvPicPr>
        <p:blipFill>
          <a:blip r:embed="rId4"/>
          <a:srcRect/>
          <a:stretch>
            <a:fillRect/>
          </a:stretch>
        </p:blipFill>
        <p:spPr bwMode="auto">
          <a:xfrm>
            <a:off x="6324600" y="1066800"/>
            <a:ext cx="3436938" cy="685800"/>
          </a:xfrm>
          <a:prstGeom prst="rect">
            <a:avLst/>
          </a:prstGeom>
          <a:noFill/>
          <a:ln w="9525">
            <a:noFill/>
            <a:miter lim="800000"/>
            <a:headEnd/>
            <a:tailEnd/>
          </a:ln>
        </p:spPr>
      </p:pic>
      <p:sp>
        <p:nvSpPr>
          <p:cNvPr id="248837" name="TextBox 5"/>
          <p:cNvSpPr txBox="1">
            <a:spLocks noChangeArrowheads="1"/>
          </p:cNvSpPr>
          <p:nvPr/>
        </p:nvSpPr>
        <p:spPr bwMode="auto">
          <a:xfrm>
            <a:off x="6477000" y="2286000"/>
            <a:ext cx="3505200" cy="1938992"/>
          </a:xfrm>
          <a:prstGeom prst="rect">
            <a:avLst/>
          </a:prstGeom>
          <a:noFill/>
          <a:ln w="9525">
            <a:noFill/>
            <a:miter lim="800000"/>
            <a:headEnd/>
            <a:tailEnd/>
          </a:ln>
        </p:spPr>
        <p:txBody>
          <a:bodyPr>
            <a:spAutoFit/>
          </a:bodyPr>
          <a:lstStyle/>
          <a:p>
            <a:r>
              <a:rPr lang="en-US" sz="2400">
                <a:latin typeface="Calibri" pitchFamily="34" charset="0"/>
              </a:rPr>
              <a:t>151</a:t>
            </a:r>
          </a:p>
          <a:p>
            <a:r>
              <a:rPr lang="en-US" sz="2400">
                <a:latin typeface="Calibri" pitchFamily="34" charset="0"/>
              </a:rPr>
              <a:t>451</a:t>
            </a:r>
          </a:p>
          <a:p>
            <a:r>
              <a:rPr lang="en-US" sz="2400">
                <a:latin typeface="Calibri" pitchFamily="34" charset="0"/>
              </a:rPr>
              <a:t>451</a:t>
            </a:r>
          </a:p>
          <a:p>
            <a:r>
              <a:rPr lang="en-US" sz="2400">
                <a:latin typeface="Calibri" pitchFamily="34" charset="0"/>
              </a:rPr>
              <a:t>451</a:t>
            </a:r>
          </a:p>
          <a:p>
            <a:endParaRPr lang="en-US" sz="2400">
              <a:latin typeface="Calibri" pitchFamily="34" charset="0"/>
            </a:endParaRPr>
          </a:p>
        </p:txBody>
      </p:sp>
      <p:sp>
        <p:nvSpPr>
          <p:cNvPr id="8" name="TextBox 7"/>
          <p:cNvSpPr txBox="1">
            <a:spLocks noChangeArrowheads="1"/>
          </p:cNvSpPr>
          <p:nvPr/>
        </p:nvSpPr>
        <p:spPr bwMode="auto">
          <a:xfrm>
            <a:off x="3200400" y="2286001"/>
            <a:ext cx="3048000" cy="461963"/>
          </a:xfrm>
          <a:prstGeom prst="rect">
            <a:avLst/>
          </a:prstGeom>
          <a:noFill/>
          <a:ln w="9525">
            <a:noFill/>
            <a:miter lim="800000"/>
            <a:headEnd/>
            <a:tailEnd/>
          </a:ln>
        </p:spPr>
        <p:txBody>
          <a:bodyPr>
            <a:spAutoFit/>
          </a:bodyPr>
          <a:lstStyle/>
          <a:p>
            <a:r>
              <a:rPr lang="en-US" sz="2400">
                <a:latin typeface="Calibri" pitchFamily="34" charset="0"/>
              </a:rPr>
              <a:t>Mount Healthy (Ohio)</a:t>
            </a:r>
          </a:p>
        </p:txBody>
      </p:sp>
      <p:sp>
        <p:nvSpPr>
          <p:cNvPr id="9" name="TextBox 8"/>
          <p:cNvSpPr txBox="1">
            <a:spLocks noChangeArrowheads="1"/>
          </p:cNvSpPr>
          <p:nvPr/>
        </p:nvSpPr>
        <p:spPr bwMode="auto">
          <a:xfrm>
            <a:off x="3200400" y="2633663"/>
            <a:ext cx="3048000" cy="461962"/>
          </a:xfrm>
          <a:prstGeom prst="rect">
            <a:avLst/>
          </a:prstGeom>
          <a:noFill/>
          <a:ln w="9525">
            <a:noFill/>
            <a:miter lim="800000"/>
            <a:headEnd/>
            <a:tailEnd/>
          </a:ln>
        </p:spPr>
        <p:txBody>
          <a:bodyPr>
            <a:spAutoFit/>
          </a:bodyPr>
          <a:lstStyle/>
          <a:p>
            <a:r>
              <a:rPr lang="en-US" sz="2400">
                <a:latin typeface="Calibri" pitchFamily="34" charset="0"/>
              </a:rPr>
              <a:t>Mt. Healthy (Ohio)</a:t>
            </a:r>
          </a:p>
        </p:txBody>
      </p:sp>
      <p:sp>
        <p:nvSpPr>
          <p:cNvPr id="10" name="TextBox 9"/>
          <p:cNvSpPr txBox="1">
            <a:spLocks noChangeArrowheads="1"/>
          </p:cNvSpPr>
          <p:nvPr/>
        </p:nvSpPr>
        <p:spPr bwMode="auto">
          <a:xfrm>
            <a:off x="3197225" y="3017838"/>
            <a:ext cx="3048000" cy="830262"/>
          </a:xfrm>
          <a:prstGeom prst="rect">
            <a:avLst/>
          </a:prstGeom>
          <a:noFill/>
          <a:ln w="9525">
            <a:noFill/>
            <a:miter lim="800000"/>
            <a:headEnd/>
            <a:tailEnd/>
          </a:ln>
        </p:spPr>
        <p:txBody>
          <a:bodyPr>
            <a:spAutoFit/>
          </a:bodyPr>
          <a:lstStyle/>
          <a:p>
            <a:r>
              <a:rPr lang="en-US" sz="2400">
                <a:latin typeface="Calibri" pitchFamily="34" charset="0"/>
              </a:rPr>
              <a:t>City of Mt. Healthy (Ohio)</a:t>
            </a:r>
          </a:p>
        </p:txBody>
      </p:sp>
      <p:sp>
        <p:nvSpPr>
          <p:cNvPr id="11" name="TextBox 10"/>
          <p:cNvSpPr txBox="1">
            <a:spLocks noChangeArrowheads="1"/>
          </p:cNvSpPr>
          <p:nvPr/>
        </p:nvSpPr>
        <p:spPr bwMode="auto">
          <a:xfrm>
            <a:off x="7239000" y="2286001"/>
            <a:ext cx="2895600" cy="461963"/>
          </a:xfrm>
          <a:prstGeom prst="rect">
            <a:avLst/>
          </a:prstGeom>
          <a:noFill/>
          <a:ln w="9525">
            <a:noFill/>
            <a:miter lim="800000"/>
            <a:headEnd/>
            <a:tailEnd/>
          </a:ln>
        </p:spPr>
        <p:txBody>
          <a:bodyPr>
            <a:spAutoFit/>
          </a:bodyPr>
          <a:lstStyle/>
          <a:p>
            <a:r>
              <a:rPr lang="en-US" sz="2400">
                <a:latin typeface="Calibri" pitchFamily="34" charset="0"/>
              </a:rPr>
              <a:t>Saint Louis (Missouri)</a:t>
            </a:r>
          </a:p>
        </p:txBody>
      </p:sp>
      <p:sp>
        <p:nvSpPr>
          <p:cNvPr id="12" name="TextBox 11"/>
          <p:cNvSpPr txBox="1">
            <a:spLocks noChangeArrowheads="1"/>
          </p:cNvSpPr>
          <p:nvPr/>
        </p:nvSpPr>
        <p:spPr bwMode="auto">
          <a:xfrm>
            <a:off x="7239000" y="2651126"/>
            <a:ext cx="2895600" cy="461963"/>
          </a:xfrm>
          <a:prstGeom prst="rect">
            <a:avLst/>
          </a:prstGeom>
          <a:noFill/>
          <a:ln w="9525">
            <a:noFill/>
            <a:miter lim="800000"/>
            <a:headEnd/>
            <a:tailEnd/>
          </a:ln>
        </p:spPr>
        <p:txBody>
          <a:bodyPr>
            <a:spAutoFit/>
          </a:bodyPr>
          <a:lstStyle/>
          <a:p>
            <a:r>
              <a:rPr lang="en-US" sz="2400">
                <a:latin typeface="Calibri" pitchFamily="34" charset="0"/>
              </a:rPr>
              <a:t>St. Louis (Missouri)</a:t>
            </a:r>
          </a:p>
        </p:txBody>
      </p:sp>
      <p:sp>
        <p:nvSpPr>
          <p:cNvPr id="13" name="TextBox 12"/>
          <p:cNvSpPr txBox="1">
            <a:spLocks noChangeArrowheads="1"/>
          </p:cNvSpPr>
          <p:nvPr/>
        </p:nvSpPr>
        <p:spPr bwMode="auto">
          <a:xfrm>
            <a:off x="7239000" y="3017838"/>
            <a:ext cx="3505200" cy="461962"/>
          </a:xfrm>
          <a:prstGeom prst="rect">
            <a:avLst/>
          </a:prstGeom>
          <a:noFill/>
          <a:ln w="9525">
            <a:noFill/>
            <a:miter lim="800000"/>
            <a:headEnd/>
            <a:tailEnd/>
          </a:ln>
        </p:spPr>
        <p:txBody>
          <a:bodyPr wrap="square">
            <a:spAutoFit/>
          </a:bodyPr>
          <a:lstStyle/>
          <a:p>
            <a:r>
              <a:rPr lang="en-US" sz="2400">
                <a:latin typeface="Calibri" pitchFamily="34" charset="0"/>
              </a:rPr>
              <a:t>City of St. Louis (Missouri)</a:t>
            </a:r>
          </a:p>
        </p:txBody>
      </p:sp>
      <p:sp>
        <p:nvSpPr>
          <p:cNvPr id="14" name="TextBox 13"/>
          <p:cNvSpPr txBox="1">
            <a:spLocks noChangeArrowheads="1"/>
          </p:cNvSpPr>
          <p:nvPr/>
        </p:nvSpPr>
        <p:spPr bwMode="auto">
          <a:xfrm>
            <a:off x="3218023" y="3749676"/>
            <a:ext cx="3048000" cy="830262"/>
          </a:xfrm>
          <a:prstGeom prst="rect">
            <a:avLst/>
          </a:prstGeom>
          <a:noFill/>
          <a:ln w="9525">
            <a:noFill/>
            <a:miter lim="800000"/>
            <a:headEnd/>
            <a:tailEnd/>
          </a:ln>
        </p:spPr>
        <p:txBody>
          <a:bodyPr>
            <a:spAutoFit/>
          </a:bodyPr>
          <a:lstStyle/>
          <a:p>
            <a:r>
              <a:rPr lang="en-US" sz="2400" i="1">
                <a:latin typeface="Calibri" pitchFamily="34" charset="0"/>
              </a:rPr>
              <a:t>City of Mount Healthy (Ohio)</a:t>
            </a:r>
          </a:p>
        </p:txBody>
      </p:sp>
      <p:sp>
        <p:nvSpPr>
          <p:cNvPr id="15" name="TextBox 14"/>
          <p:cNvSpPr txBox="1">
            <a:spLocks noChangeArrowheads="1"/>
          </p:cNvSpPr>
          <p:nvPr/>
        </p:nvSpPr>
        <p:spPr bwMode="auto">
          <a:xfrm>
            <a:off x="7239000" y="3390435"/>
            <a:ext cx="3124200" cy="830997"/>
          </a:xfrm>
          <a:prstGeom prst="rect">
            <a:avLst/>
          </a:prstGeom>
          <a:noFill/>
          <a:ln w="9525">
            <a:noFill/>
            <a:miter lim="800000"/>
            <a:headEnd/>
            <a:tailEnd/>
          </a:ln>
        </p:spPr>
        <p:txBody>
          <a:bodyPr wrap="square">
            <a:spAutoFit/>
          </a:bodyPr>
          <a:lstStyle/>
          <a:p>
            <a:r>
              <a:rPr lang="en-US" sz="2400" i="1">
                <a:latin typeface="Calibri" pitchFamily="34" charset="0"/>
              </a:rPr>
              <a:t>City of Saint Louis (Missouri)</a:t>
            </a:r>
          </a:p>
        </p:txBody>
      </p:sp>
      <p:sp>
        <p:nvSpPr>
          <p:cNvPr id="16" name="Shape 122">
            <a:extLst>
              <a:ext uri="{FF2B5EF4-FFF2-40B4-BE49-F238E27FC236}">
                <a16:creationId xmlns:a16="http://schemas.microsoft.com/office/drawing/2014/main" id="{888EB26C-D506-459D-94FA-E48DDDCB84B3}"/>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 name="Espace réservé du numéro de diapositive 2">
            <a:extLst>
              <a:ext uri="{FF2B5EF4-FFF2-40B4-BE49-F238E27FC236}">
                <a16:creationId xmlns:a16="http://schemas.microsoft.com/office/drawing/2014/main" id="{6E3E8494-74CA-49CE-A3ED-BF630B49EA8F}"/>
              </a:ext>
            </a:extLst>
          </p:cNvPr>
          <p:cNvSpPr>
            <a:spLocks noGrp="1"/>
          </p:cNvSpPr>
          <p:nvPr>
            <p:ph type="sldNum" sz="quarter" idx="12"/>
          </p:nvPr>
        </p:nvSpPr>
        <p:spPr/>
        <p:txBody>
          <a:bodyPr/>
          <a:lstStyle/>
          <a:p>
            <a:pPr>
              <a:defRPr/>
            </a:pPr>
            <a:fld id="{F70C99AD-777A-474C-936B-2281545374E2}" type="slidenum">
              <a:rPr lang="en-US"/>
              <a:pPr>
                <a:defRPr/>
              </a:pPr>
              <a:t>118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787" name="Shape 787"/>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a:t>
            </a:r>
          </a:p>
          <a:p>
            <a:pPr marL="0" marR="0" lvl="0" indent="0" algn="l" rtl="0">
              <a:lnSpc>
                <a:spcPct val="90000"/>
              </a:lnSpc>
              <a:spcBef>
                <a:spcPts val="0"/>
              </a:spcBef>
              <a:spcAft>
                <a:spcPts val="0"/>
              </a:spcAft>
              <a:buClr>
                <a:schemeClr val="dk1"/>
              </a:buClr>
              <a:buSzPts val="2600"/>
              <a:buFont typeface="Arial"/>
              <a:buNone/>
            </a:pPr>
            <a:endParaRPr lang="fr-F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lvl="0" indent="0">
              <a:buSzPts val="2300"/>
              <a:buNone/>
            </a:pPr>
            <a:r>
              <a:rPr lang="fr-CA" sz="2200" b="0" i="0" u="none" strike="noStrike" cap="none">
                <a:solidFill>
                  <a:schemeClr val="dk1"/>
                </a:solidFill>
                <a:latin typeface="Arial"/>
                <a:ea typeface="Arial"/>
                <a:cs typeface="Arial"/>
                <a:sym typeface="Arial"/>
              </a:rPr>
              <a:t>451</a:t>
            </a:r>
            <a:r>
              <a:rPr lang="fr-CA" sz="2200">
                <a:latin typeface="Arial"/>
                <a:ea typeface="Arial"/>
                <a:cs typeface="Arial"/>
                <a:sym typeface="Arial"/>
              </a:rPr>
              <a:t>	</a:t>
            </a:r>
          </a:p>
          <a:p>
            <a:pPr marL="0" lvl="0" indent="0">
              <a:buSzPts val="2300"/>
              <a:buNone/>
            </a:pPr>
            <a:r>
              <a:rPr lang="fr-FR" sz="2200" b="0" i="0" u="none" strike="noStrike" cap="none">
                <a:solidFill>
                  <a:schemeClr val="dk1"/>
                </a:solidFill>
                <a:latin typeface="Arial"/>
                <a:ea typeface="Arial"/>
                <a:cs typeface="Arial"/>
                <a:sym typeface="Arial"/>
              </a:rPr>
              <a:t>670 	</a:t>
            </a:r>
            <a:r>
              <a:rPr lang="fr-CA" sz="2200" b="0" i="0" u="none" strike="noStrike" cap="none">
                <a:solidFill>
                  <a:schemeClr val="dk1"/>
                </a:solidFill>
                <a:latin typeface="Arial"/>
                <a:ea typeface="Arial"/>
                <a:cs typeface="Arial"/>
                <a:sym typeface="Arial"/>
              </a:rPr>
              <a:t>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buSzPts val="2500"/>
              <a:buNone/>
            </a:pPr>
            <a:r>
              <a:rPr lang="fr-CA" sz="2200">
                <a:latin typeface="Arial"/>
                <a:ea typeface="Arial"/>
                <a:cs typeface="Arial"/>
                <a:sym typeface="Arial"/>
              </a:rPr>
              <a:t>670	Site Web du </a:t>
            </a:r>
            <a:r>
              <a:rPr lang="fr-CA" sz="2200" err="1">
                <a:latin typeface="Arial"/>
                <a:ea typeface="Arial"/>
                <a:cs typeface="Arial"/>
                <a:sym typeface="Arial"/>
              </a:rPr>
              <a:t>Répertoire</a:t>
            </a:r>
            <a:r>
              <a:rPr lang="fr-CA" sz="2200">
                <a:latin typeface="Arial"/>
                <a:ea typeface="Arial"/>
                <a:cs typeface="Arial"/>
                <a:sym typeface="Arial"/>
              </a:rPr>
              <a:t> des </a:t>
            </a:r>
            <a:r>
              <a:rPr lang="fr-CA" sz="2200" err="1">
                <a:latin typeface="Arial"/>
                <a:ea typeface="Arial"/>
                <a:cs typeface="Arial"/>
                <a:sym typeface="Arial"/>
              </a:rPr>
              <a:t>municipalités</a:t>
            </a:r>
            <a:r>
              <a:rPr lang="fr-CA" sz="2200">
                <a:latin typeface="Arial"/>
                <a:ea typeface="Arial"/>
                <a:cs typeface="Arial"/>
                <a:sym typeface="Arial"/>
              </a:rPr>
              <a:t> du </a:t>
            </a:r>
            <a:r>
              <a:rPr lang="fr-CA" sz="2200" err="1">
                <a:latin typeface="Arial"/>
                <a:ea typeface="Arial"/>
                <a:cs typeface="Arial"/>
                <a:sym typeface="Arial"/>
              </a:rPr>
              <a:t>Québec</a:t>
            </a:r>
            <a:r>
              <a:rPr lang="fr-CA" sz="2200">
                <a:latin typeface="Arial"/>
                <a:ea typeface="Arial"/>
                <a:cs typeface="Arial"/>
                <a:sym typeface="Arial"/>
              </a:rPr>
              <a:t>, consulté le 26 avril 2020 $b (Rivière-du-Loup; MRC; région administrative : Bas-Saint-Laurent (01); date d'entrée en vigueur : 1982-01-01)</a:t>
            </a:r>
          </a:p>
          <a:p>
            <a:pPr marL="900113" lvl="0" indent="-900113">
              <a:buSzPts val="2500"/>
              <a:buNone/>
            </a:pPr>
            <a:r>
              <a:rPr lang="fr-CA" sz="2200">
                <a:latin typeface="Arial"/>
                <a:cs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p>
          <a:p>
            <a:pPr marL="0" lvl="0" indent="0">
              <a:buSzPts val="2500"/>
              <a:buNone/>
            </a:pPr>
            <a:endParaRPr/>
          </a:p>
        </p:txBody>
      </p:sp>
      <p:sp>
        <p:nvSpPr>
          <p:cNvPr id="789" name="Shape 7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 name="TextBox 4">
            <a:extLst>
              <a:ext uri="{FF2B5EF4-FFF2-40B4-BE49-F238E27FC236}">
                <a16:creationId xmlns:a16="http://schemas.microsoft.com/office/drawing/2014/main" id="{7CBABC72-4255-424D-9C6F-962803AB4174}"/>
              </a:ext>
            </a:extLst>
          </p:cNvPr>
          <p:cNvSpPr txBox="1">
            <a:spLocks noChangeArrowheads="1"/>
          </p:cNvSpPr>
          <p:nvPr/>
        </p:nvSpPr>
        <p:spPr bwMode="auto">
          <a:xfrm>
            <a:off x="4382726" y="1171874"/>
            <a:ext cx="3426547" cy="430887"/>
          </a:xfrm>
          <a:prstGeom prst="rect">
            <a:avLst/>
          </a:prstGeom>
          <a:noFill/>
          <a:ln w="9525">
            <a:noFill/>
            <a:miter lim="800000"/>
            <a:headEnd/>
            <a:tailEnd/>
          </a:ln>
        </p:spPr>
        <p:txBody>
          <a:bodyPr wrap="square">
            <a:spAutoFit/>
          </a:bodyPr>
          <a:lstStyle/>
          <a:p>
            <a:r>
              <a:rPr lang="fr-CA" sz="2200"/>
              <a:t>Rivière-du-Loup (Québec)</a:t>
            </a:r>
            <a:endParaRPr lang="en-US" sz="3000">
              <a:latin typeface="Arial" panose="020B0604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D9A3D152-DE2B-4C68-974E-2FFF56556A7B}"/>
              </a:ext>
            </a:extLst>
          </p:cNvPr>
          <p:cNvSpPr txBox="1">
            <a:spLocks noChangeArrowheads="1"/>
          </p:cNvSpPr>
          <p:nvPr/>
        </p:nvSpPr>
        <p:spPr bwMode="auto">
          <a:xfrm>
            <a:off x="1708799" y="1876566"/>
            <a:ext cx="7892401" cy="430887"/>
          </a:xfrm>
          <a:prstGeom prst="rect">
            <a:avLst/>
          </a:prstGeom>
          <a:noFill/>
          <a:ln w="9525">
            <a:noFill/>
            <a:miter lim="800000"/>
            <a:headEnd/>
            <a:tailEnd/>
          </a:ln>
        </p:spPr>
        <p:txBody>
          <a:bodyPr wrap="square">
            <a:spAutoFit/>
          </a:bodyPr>
          <a:lstStyle/>
          <a:p>
            <a:r>
              <a:rPr lang="fr-CA" sz="2200"/>
              <a:t>Rivière-du-Loup (Québec : Municipalité régionale de comté)</a:t>
            </a:r>
            <a:endParaRPr lang="en-US" sz="3000">
              <a:latin typeface="Arial" panose="020B0604020202020204" pitchFamily="34" charset="0"/>
              <a:cs typeface="Arial" panose="020B0604020202020204" pitchFamily="34" charset="0"/>
            </a:endParaRPr>
          </a:p>
        </p:txBody>
      </p:sp>
      <p:sp>
        <p:nvSpPr>
          <p:cNvPr id="8" name="TextBox 4">
            <a:extLst>
              <a:ext uri="{FF2B5EF4-FFF2-40B4-BE49-F238E27FC236}">
                <a16:creationId xmlns:a16="http://schemas.microsoft.com/office/drawing/2014/main" id="{651C3D19-C2B1-4643-A87A-04767FEDB877}"/>
              </a:ext>
            </a:extLst>
          </p:cNvPr>
          <p:cNvSpPr txBox="1">
            <a:spLocks noChangeArrowheads="1"/>
          </p:cNvSpPr>
          <p:nvPr/>
        </p:nvSpPr>
        <p:spPr bwMode="auto">
          <a:xfrm>
            <a:off x="1708799" y="2327604"/>
            <a:ext cx="7892401" cy="430887"/>
          </a:xfrm>
          <a:prstGeom prst="rect">
            <a:avLst/>
          </a:prstGeom>
          <a:noFill/>
          <a:ln w="9525">
            <a:noFill/>
            <a:miter lim="800000"/>
            <a:headEnd/>
            <a:tailEnd/>
          </a:ln>
        </p:spPr>
        <p:txBody>
          <a:bodyPr wrap="square">
            <a:spAutoFit/>
          </a:bodyPr>
          <a:lstStyle/>
          <a:p>
            <a:r>
              <a:rPr lang="fr-CA" sz="2200">
                <a:solidFill>
                  <a:schemeClr val="dk1"/>
                </a:solidFill>
              </a:rPr>
              <a:t>MRC de Rivière-du-Loup</a:t>
            </a:r>
            <a:r>
              <a:rPr lang="fr-CA" sz="2200"/>
              <a:t> (Québec)</a:t>
            </a:r>
            <a:endParaRPr lang="en-US" sz="30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B3667C4-4F61-49EA-A8B7-10BFF3F1F8F0}"/>
              </a:ext>
            </a:extLst>
          </p:cNvPr>
          <p:cNvSpPr>
            <a:spLocks noGrp="1"/>
          </p:cNvSpPr>
          <p:nvPr>
            <p:ph type="sldNum" idx="12"/>
          </p:nvPr>
        </p:nvSpPr>
        <p:spPr/>
        <p:txBody>
          <a:bodyPr/>
          <a:lstStyle/>
          <a:p>
            <a:fld id="{00000000-1234-1234-1234-123412341234}" type="slidenum">
              <a:rPr lang="fr-FR"/>
              <a:t>119</a:t>
            </a:fld>
            <a:endParaRPr lang="fr-FR"/>
          </a:p>
        </p:txBody>
      </p:sp>
    </p:spTree>
    <p:extLst>
      <p:ext uri="{BB962C8B-B14F-4D97-AF65-F5344CB8AC3E}">
        <p14:creationId xmlns:p14="http://schemas.microsoft.com/office/powerpoint/2010/main" val="25784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838200" y="477074"/>
            <a:ext cx="10515600" cy="10011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contributeurs, etc.</a:t>
            </a:r>
            <a:endParaRPr sz="4400" b="0" i="0" u="none" strike="noStrike" cap="none">
              <a:solidFill>
                <a:schemeClr val="dk1"/>
              </a:solidFill>
              <a:latin typeface="Arial"/>
              <a:ea typeface="Arial"/>
              <a:cs typeface="Arial"/>
              <a:sym typeface="Arial"/>
            </a:endParaRPr>
          </a:p>
        </p:txBody>
      </p:sp>
      <p:sp>
        <p:nvSpPr>
          <p:cNvPr id="202" name="Shape 202"/>
          <p:cNvSpPr txBox="1">
            <a:spLocks noGrp="1"/>
          </p:cNvSpPr>
          <p:nvPr>
            <p:ph type="body" idx="1"/>
          </p:nvPr>
        </p:nvSpPr>
        <p:spPr>
          <a:xfrm>
            <a:off x="718279" y="1646315"/>
            <a:ext cx="10515600" cy="478399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Les gouvernements et les collectivités gouvernementales peuvent </a:t>
            </a:r>
            <a:endParaRPr/>
          </a:p>
          <a:p>
            <a:pPr marL="261938" marR="0" lvl="0" indent="-261938"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être contributeurs à une expression ou peuvent être associés à des </a:t>
            </a:r>
            <a:endParaRPr/>
          </a:p>
          <a:p>
            <a:pPr marL="261938" marR="0" lvl="0" indent="-261938"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manifestations ou des items comme c’est le cas, par exemple, des :</a:t>
            </a:r>
            <a:endParaRPr/>
          </a:p>
          <a:p>
            <a:pPr marL="0" marR="0" lvl="0" indent="0" algn="l" rtl="0">
              <a:lnSpc>
                <a:spcPct val="90000"/>
              </a:lnSpc>
              <a:spcBef>
                <a:spcPts val="6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Interprètes (p. ex., musique militaire)</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Éditeurs; distributeurs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Imprimeurs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Producteurs de ressources non publiées</a:t>
            </a:r>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Distributeurs</a:t>
            </a:r>
            <a:endParaRPr sz="2400" b="0" i="0" u="none" strike="noStrike" cap="none">
              <a:solidFill>
                <a:schemeClr val="dk1"/>
              </a:solidFill>
              <a:latin typeface="Arial"/>
              <a:ea typeface="Arial"/>
              <a:cs typeface="Arial"/>
              <a:sym typeface="Arial"/>
            </a:endParaRPr>
          </a:p>
          <a:p>
            <a:pPr marL="542925"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Propriétaires (p. ex., les bibliothèques gouvernementales et musées)</a:t>
            </a:r>
            <a:endParaRPr/>
          </a:p>
        </p:txBody>
      </p:sp>
      <p:sp>
        <p:nvSpPr>
          <p:cNvPr id="204" name="Shape 2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E7058F5-A48B-4CD5-9A29-0AFBE3619E42}"/>
              </a:ext>
            </a:extLst>
          </p:cNvPr>
          <p:cNvSpPr>
            <a:spLocks noGrp="1"/>
          </p:cNvSpPr>
          <p:nvPr>
            <p:ph type="sldNum" idx="12"/>
          </p:nvPr>
        </p:nvSpPr>
        <p:spPr/>
        <p:txBody>
          <a:bodyPr/>
          <a:lstStyle/>
          <a:p>
            <a:fld id="{00000000-1234-1234-1234-123412341234}" type="slidenum">
              <a:rPr lang="fr-FR"/>
              <a:t>12</a:t>
            </a:fld>
            <a:endParaRPr lang="fr-F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300" name="Shape 13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303" name="Shape 1303"/>
          <p:cNvPicPr preferRelativeResize="0"/>
          <p:nvPr/>
        </p:nvPicPr>
        <p:blipFill rotWithShape="1">
          <a:blip r:embed="rId3">
            <a:alphaModFix/>
          </a:blip>
          <a:srcRect b="19256"/>
          <a:stretch/>
        </p:blipFill>
        <p:spPr>
          <a:xfrm>
            <a:off x="838200" y="101103"/>
            <a:ext cx="8468661" cy="5218385"/>
          </a:xfrm>
          <a:prstGeom prst="rect">
            <a:avLst/>
          </a:prstGeom>
          <a:noFill/>
          <a:ln>
            <a:noFill/>
          </a:ln>
        </p:spPr>
      </p:pic>
      <p:sp>
        <p:nvSpPr>
          <p:cNvPr id="1304" name="Shape 1304"/>
          <p:cNvSpPr/>
          <p:nvPr/>
        </p:nvSpPr>
        <p:spPr>
          <a:xfrm>
            <a:off x="1282261" y="5156021"/>
            <a:ext cx="9327931" cy="1200329"/>
          </a:xfrm>
          <a:prstGeom prst="rect">
            <a:avLst/>
          </a:prstGeom>
          <a:noFill/>
          <a:ln>
            <a:noFill/>
          </a:ln>
        </p:spPr>
        <p:txBody>
          <a:bodyPr spcFirstLastPara="1" wrap="square" lIns="91425" tIns="45700" rIns="91425" bIns="45700" anchor="t" anchorCtr="0">
            <a:noAutofit/>
          </a:bodyPr>
          <a:lstStyle/>
          <a:p>
            <a:pPr marL="717550" marR="0" lvl="0" indent="-717550" algn="l" rtl="0">
              <a:spcBef>
                <a:spcPts val="0"/>
              </a:spcBef>
              <a:spcAft>
                <a:spcPts val="0"/>
              </a:spcAft>
              <a:buNone/>
            </a:pPr>
            <a:r>
              <a:rPr lang="fr-FR" sz="1800">
                <a:solidFill>
                  <a:srgbClr val="000000"/>
                </a:solidFill>
                <a:latin typeface="Calibri"/>
                <a:ea typeface="Calibri"/>
                <a:cs typeface="Calibri"/>
                <a:sym typeface="Calibri"/>
              </a:rPr>
              <a:t>151       </a:t>
            </a:r>
          </a:p>
          <a:p>
            <a:pPr marL="717550" marR="0" lvl="0" indent="-717550" algn="l" rtl="0">
              <a:spcBef>
                <a:spcPts val="0"/>
              </a:spcBef>
              <a:spcAft>
                <a:spcPts val="0"/>
              </a:spcAft>
              <a:buNone/>
            </a:pPr>
            <a:r>
              <a:rPr lang="fr-FR" sz="1800">
                <a:solidFill>
                  <a:srgbClr val="000000"/>
                </a:solidFill>
                <a:latin typeface="Calibri"/>
                <a:ea typeface="Calibri"/>
                <a:cs typeface="Calibri"/>
                <a:sym typeface="Calibri"/>
              </a:rPr>
              <a:t>4</a:t>
            </a:r>
            <a:r>
              <a:rPr lang="fr-FR" sz="1800" u="sng">
                <a:solidFill>
                  <a:srgbClr val="000000"/>
                </a:solidFill>
                <a:latin typeface="Calibri"/>
                <a:ea typeface="Calibri"/>
                <a:cs typeface="Calibri"/>
                <a:sym typeface="Calibri"/>
              </a:rPr>
              <a:t>10</a:t>
            </a:r>
            <a:r>
              <a:rPr lang="fr-FR" sz="1800">
                <a:solidFill>
                  <a:srgbClr val="000000"/>
                </a:solidFill>
                <a:latin typeface="Calibri"/>
                <a:ea typeface="Calibri"/>
                <a:cs typeface="Calibri"/>
                <a:sym typeface="Calibri"/>
              </a:rPr>
              <a:t> 1_ </a:t>
            </a:r>
            <a:endParaRPr sz="1800">
              <a:solidFill>
                <a:srgbClr val="000000"/>
              </a:solidFill>
              <a:latin typeface="Calibri"/>
              <a:ea typeface="Calibri"/>
              <a:cs typeface="Calibri"/>
              <a:sym typeface="Calibri"/>
            </a:endParaRPr>
          </a:p>
          <a:p>
            <a:pPr marL="717550" lvl="0" indent="-717550"/>
            <a:r>
              <a:rPr lang="fr-FR" sz="1800">
                <a:solidFill>
                  <a:srgbClr val="000000"/>
                </a:solidFill>
                <a:latin typeface="Calibri"/>
                <a:ea typeface="Calibri"/>
                <a:cs typeface="Calibri"/>
                <a:sym typeface="Calibri"/>
              </a:rPr>
              <a:t>670 	</a:t>
            </a:r>
            <a:r>
              <a:rPr lang="en-US" sz="1800">
                <a:latin typeface="Calibri" pitchFamily="34" charset="0"/>
              </a:rPr>
              <a:t>Site Web de The </a:t>
            </a:r>
            <a:r>
              <a:rPr lang="en-US" sz="1800" err="1">
                <a:latin typeface="Calibri" pitchFamily="34" charset="0"/>
              </a:rPr>
              <a:t>Leslieville’r</a:t>
            </a:r>
            <a:r>
              <a:rPr lang="en-US" sz="1800">
                <a:latin typeface="Calibri" pitchFamily="34" charset="0"/>
              </a:rPr>
              <a:t> daily news, </a:t>
            </a:r>
            <a:r>
              <a:rPr lang="en-US" sz="1800" err="1">
                <a:latin typeface="Calibri" pitchFamily="34" charset="0"/>
              </a:rPr>
              <a:t>consulté</a:t>
            </a:r>
            <a:r>
              <a:rPr lang="en-US" sz="1800">
                <a:latin typeface="Calibri" pitchFamily="34" charset="0"/>
              </a:rPr>
              <a:t> le 25 </a:t>
            </a:r>
            <a:r>
              <a:rPr lang="en-US" sz="1800" err="1">
                <a:latin typeface="Calibri" pitchFamily="34" charset="0"/>
              </a:rPr>
              <a:t>avril</a:t>
            </a:r>
            <a:r>
              <a:rPr lang="en-US" sz="1800">
                <a:latin typeface="Calibri" pitchFamily="34" charset="0"/>
              </a:rPr>
              <a:t> 2013: $b page </a:t>
            </a:r>
            <a:r>
              <a:rPr lang="en-US" sz="1800" err="1">
                <a:latin typeface="Calibri" pitchFamily="34" charset="0"/>
              </a:rPr>
              <a:t>d’accueil</a:t>
            </a:r>
            <a:r>
              <a:rPr lang="en-US" sz="1800">
                <a:latin typeface="Calibri" pitchFamily="34" charset="0"/>
              </a:rPr>
              <a:t> (the </a:t>
            </a:r>
            <a:r>
              <a:rPr lang="en-US" sz="1800" err="1">
                <a:latin typeface="Calibri" pitchFamily="34" charset="0"/>
              </a:rPr>
              <a:t>Leslieville</a:t>
            </a:r>
            <a:r>
              <a:rPr lang="en-US" sz="1800">
                <a:latin typeface="Calibri" pitchFamily="34" charset="0"/>
              </a:rPr>
              <a:t> </a:t>
            </a:r>
            <a:r>
              <a:rPr lang="en-US" sz="1800" err="1">
                <a:latin typeface="Calibri" pitchFamily="34" charset="0"/>
              </a:rPr>
              <a:t>neighbourhood</a:t>
            </a:r>
            <a:r>
              <a:rPr lang="en-US" sz="1800">
                <a:latin typeface="Calibri" pitchFamily="34" charset="0"/>
              </a:rPr>
              <a:t> of Toronto) $u http://paper.li/leslieviller/1291175230</a:t>
            </a:r>
            <a:endParaRPr sz="1800">
              <a:solidFill>
                <a:srgbClr val="000000"/>
              </a:solidFill>
              <a:latin typeface="Calibri"/>
              <a:ea typeface="Calibri"/>
              <a:cs typeface="Calibri"/>
              <a:sym typeface="Calibri"/>
            </a:endParaRPr>
          </a:p>
        </p:txBody>
      </p:sp>
      <p:sp>
        <p:nvSpPr>
          <p:cNvPr id="6" name="TextBox 10">
            <a:extLst>
              <a:ext uri="{FF2B5EF4-FFF2-40B4-BE49-F238E27FC236}">
                <a16:creationId xmlns:a16="http://schemas.microsoft.com/office/drawing/2014/main" id="{B1446007-2658-4B52-A574-B2E72E109A70}"/>
              </a:ext>
            </a:extLst>
          </p:cNvPr>
          <p:cNvSpPr txBox="1">
            <a:spLocks noChangeArrowheads="1"/>
          </p:cNvSpPr>
          <p:nvPr/>
        </p:nvSpPr>
        <p:spPr bwMode="auto">
          <a:xfrm>
            <a:off x="1974272" y="5156021"/>
            <a:ext cx="3371192" cy="369332"/>
          </a:xfrm>
          <a:prstGeom prst="rect">
            <a:avLst/>
          </a:prstGeom>
          <a:noFill/>
          <a:ln w="9525">
            <a:noFill/>
            <a:miter lim="800000"/>
            <a:headEnd/>
            <a:tailEnd/>
          </a:ln>
        </p:spPr>
        <p:txBody>
          <a:bodyPr wrap="square">
            <a:spAutoFit/>
          </a:bodyPr>
          <a:lstStyle/>
          <a:p>
            <a:r>
              <a:rPr lang="en-US" sz="1800" err="1">
                <a:latin typeface="Calibri" pitchFamily="34" charset="0"/>
              </a:rPr>
              <a:t>Leslieville</a:t>
            </a:r>
            <a:r>
              <a:rPr lang="en-US" sz="1800">
                <a:latin typeface="Calibri" pitchFamily="34" charset="0"/>
              </a:rPr>
              <a:t> (Toronto, Ont.)</a:t>
            </a:r>
          </a:p>
        </p:txBody>
      </p:sp>
      <p:sp>
        <p:nvSpPr>
          <p:cNvPr id="8" name="TextBox 10">
            <a:extLst>
              <a:ext uri="{FF2B5EF4-FFF2-40B4-BE49-F238E27FC236}">
                <a16:creationId xmlns:a16="http://schemas.microsoft.com/office/drawing/2014/main" id="{F5A7A88A-3DE2-4A0D-8CD2-336240631791}"/>
              </a:ext>
            </a:extLst>
          </p:cNvPr>
          <p:cNvSpPr txBox="1">
            <a:spLocks noChangeArrowheads="1"/>
          </p:cNvSpPr>
          <p:nvPr/>
        </p:nvSpPr>
        <p:spPr bwMode="auto">
          <a:xfrm>
            <a:off x="1974272" y="5427022"/>
            <a:ext cx="3761509" cy="369332"/>
          </a:xfrm>
          <a:prstGeom prst="rect">
            <a:avLst/>
          </a:prstGeom>
          <a:noFill/>
          <a:ln w="9525">
            <a:noFill/>
            <a:miter lim="800000"/>
            <a:headEnd/>
            <a:tailEnd/>
          </a:ln>
        </p:spPr>
        <p:txBody>
          <a:bodyPr wrap="square">
            <a:spAutoFit/>
          </a:bodyPr>
          <a:lstStyle/>
          <a:p>
            <a:pPr marL="717550" lvl="0" indent="-717550"/>
            <a:r>
              <a:rPr lang="fr-FR" sz="1800">
                <a:latin typeface="Calibri"/>
                <a:ea typeface="Calibri"/>
                <a:cs typeface="Calibri"/>
                <a:sym typeface="Calibri"/>
              </a:rPr>
              <a:t>Toronto (Ont.). $b </a:t>
            </a:r>
            <a:r>
              <a:rPr lang="fr-FR" sz="1800" err="1">
                <a:latin typeface="Calibri"/>
                <a:ea typeface="Calibri"/>
                <a:cs typeface="Calibri"/>
                <a:sym typeface="Calibri"/>
              </a:rPr>
              <a:t>Leslieville</a:t>
            </a:r>
            <a:endParaRPr lang="fr-FR" sz="180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FE661F1-E9A5-438F-9918-D8270604436F}"/>
              </a:ext>
            </a:extLst>
          </p:cNvPr>
          <p:cNvSpPr>
            <a:spLocks noGrp="1"/>
          </p:cNvSpPr>
          <p:nvPr>
            <p:ph type="sldNum" idx="12"/>
          </p:nvPr>
        </p:nvSpPr>
        <p:spPr/>
        <p:txBody>
          <a:bodyPr/>
          <a:lstStyle/>
          <a:p>
            <a:fld id="{00000000-1234-1234-1234-123412341234}" type="slidenum">
              <a:rPr lang="fr-FR"/>
              <a:t>120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10" name="Shape 1310"/>
          <p:cNvSpPr txBox="1"/>
          <p:nvPr/>
        </p:nvSpPr>
        <p:spPr>
          <a:xfrm>
            <a:off x="5359079" y="2743201"/>
            <a:ext cx="648182" cy="844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b="1" i="1">
                <a:solidFill>
                  <a:srgbClr val="FF0000"/>
                </a:solidFill>
                <a:latin typeface="Arial"/>
                <a:ea typeface="Arial"/>
                <a:cs typeface="Arial"/>
                <a:sym typeface="Arial"/>
              </a:rPr>
              <a:t>OU</a:t>
            </a:r>
            <a:endParaRPr sz="1600" b="1" i="1">
              <a:solidFill>
                <a:srgbClr val="FF0000"/>
              </a:solidFill>
              <a:latin typeface="Arial"/>
              <a:ea typeface="Arial"/>
              <a:cs typeface="Arial"/>
              <a:sym typeface="Arial"/>
            </a:endParaRPr>
          </a:p>
        </p:txBody>
      </p:sp>
      <p:sp>
        <p:nvSpPr>
          <p:cNvPr id="5" name="Rectangle 4"/>
          <p:cNvSpPr/>
          <p:nvPr/>
        </p:nvSpPr>
        <p:spPr>
          <a:xfrm>
            <a:off x="918258" y="1012954"/>
            <a:ext cx="3607443" cy="4832092"/>
          </a:xfrm>
          <a:prstGeom prst="rect">
            <a:avLst/>
          </a:prstGeom>
        </p:spPr>
        <p:txBody>
          <a:bodyPr wrap="square">
            <a:spAutoFit/>
          </a:bodyPr>
          <a:lstStyle/>
          <a:p>
            <a:r>
              <a:rPr lang="en-US">
                <a:latin typeface="Calibri" pitchFamily="34" charset="0"/>
              </a:rPr>
              <a:t>151</a:t>
            </a:r>
          </a:p>
          <a:p>
            <a:r>
              <a:rPr lang="en-US">
                <a:latin typeface="Calibri" pitchFamily="34" charset="0"/>
              </a:rPr>
              <a:t>4__</a:t>
            </a:r>
          </a:p>
          <a:p>
            <a:r>
              <a:rPr lang="en-US">
                <a:latin typeface="Calibri" pitchFamily="34" charset="0"/>
              </a:rPr>
              <a:t>4__</a:t>
            </a:r>
          </a:p>
          <a:p>
            <a:r>
              <a:rPr lang="en-US">
                <a:latin typeface="Calibri" pitchFamily="34" charset="0"/>
              </a:rPr>
              <a:t>4__</a:t>
            </a:r>
          </a:p>
          <a:p>
            <a:endParaRPr lang="en-US">
              <a:latin typeface="Calibri" pitchFamily="34" charset="0"/>
            </a:endParaRPr>
          </a:p>
          <a:p>
            <a:pPr marL="531813" indent="-531813"/>
            <a:r>
              <a:rPr lang="en-US">
                <a:latin typeface="Calibri" pitchFamily="34" charset="0"/>
              </a:rPr>
              <a:t>670    	NODO : creating destination at the pedestrian scale, 2007: $b page ii (North Downtown; </a:t>
            </a:r>
            <a:r>
              <a:rPr lang="fr-CA">
                <a:latin typeface="Calibri" pitchFamily="34" charset="0"/>
              </a:rPr>
              <a:t>qui se transforme en l'un des plus passionnants et actifs des quartiers</a:t>
            </a:r>
            <a:r>
              <a:rPr lang="en-US">
                <a:latin typeface="Calibri" pitchFamily="34" charset="0"/>
              </a:rPr>
              <a:t>) page 1 (North</a:t>
            </a:r>
          </a:p>
          <a:p>
            <a:pPr marL="531813" indent="-531813"/>
            <a:r>
              <a:rPr lang="en-US">
                <a:latin typeface="Calibri" pitchFamily="34" charset="0"/>
              </a:rPr>
              <a:t>  	Downtown Omaha (NODO))</a:t>
            </a:r>
          </a:p>
          <a:p>
            <a:pPr marL="531813" indent="-531813"/>
            <a:r>
              <a:rPr lang="en-US">
                <a:latin typeface="Calibri" pitchFamily="34" charset="0"/>
              </a:rPr>
              <a:t>670    North Downtown : Omaha’s new urban neighborhood, 2006?</a:t>
            </a:r>
          </a:p>
          <a:p>
            <a:pPr marL="531813" indent="-531813"/>
            <a:r>
              <a:rPr lang="en-US">
                <a:latin typeface="Calibri" pitchFamily="34" charset="0"/>
              </a:rPr>
              <a:t>670    Wikipedia, 25 </a:t>
            </a:r>
            <a:r>
              <a:rPr lang="en-US" err="1">
                <a:latin typeface="Calibri" pitchFamily="34" charset="0"/>
              </a:rPr>
              <a:t>avril</a:t>
            </a:r>
            <a:r>
              <a:rPr lang="en-US">
                <a:latin typeface="Calibri" pitchFamily="34" charset="0"/>
              </a:rPr>
              <a:t> 2013 $b (</a:t>
            </a:r>
            <a:r>
              <a:rPr lang="fr-CA">
                <a:latin typeface="Calibri" pitchFamily="34" charset="0"/>
              </a:rPr>
              <a:t>sous Downtown Omaha : North Downtown s'étend sur 80 blocs, du campus de l'université de </a:t>
            </a:r>
            <a:r>
              <a:rPr lang="fr-CA" err="1">
                <a:latin typeface="Calibri" pitchFamily="34" charset="0"/>
              </a:rPr>
              <a:t>Creighton</a:t>
            </a:r>
            <a:r>
              <a:rPr lang="fr-CA">
                <a:latin typeface="Calibri" pitchFamily="34" charset="0"/>
              </a:rPr>
              <a:t> au </a:t>
            </a:r>
            <a:r>
              <a:rPr lang="fr-CA" err="1">
                <a:latin typeface="Calibri" pitchFamily="34" charset="0"/>
              </a:rPr>
              <a:t>CenturyLink</a:t>
            </a:r>
            <a:r>
              <a:rPr lang="fr-CA">
                <a:latin typeface="Calibri" pitchFamily="34" charset="0"/>
              </a:rPr>
              <a:t> Center et aux nouveaux développements le long de la Missouri River; la zone comprenant le </a:t>
            </a:r>
            <a:r>
              <a:rPr lang="fr-CA" err="1">
                <a:latin typeface="Calibri" pitchFamily="34" charset="0"/>
              </a:rPr>
              <a:t>NoDo</a:t>
            </a:r>
            <a:r>
              <a:rPr lang="fr-CA">
                <a:latin typeface="Calibri" pitchFamily="34" charset="0"/>
              </a:rPr>
              <a:t> est au centre de l'histoire d’Omaha</a:t>
            </a:r>
            <a:r>
              <a:rPr lang="en-US">
                <a:latin typeface="Calibri" pitchFamily="34" charset="0"/>
              </a:rPr>
              <a:t>)</a:t>
            </a:r>
          </a:p>
          <a:p>
            <a:r>
              <a:rPr lang="en-US">
                <a:latin typeface="Calibri" pitchFamily="34" charset="0"/>
              </a:rPr>
              <a:t>675    GNIS, 2013-04-25</a:t>
            </a:r>
          </a:p>
        </p:txBody>
      </p:sp>
      <p:sp>
        <p:nvSpPr>
          <p:cNvPr id="6" name="Rectangle 5"/>
          <p:cNvSpPr/>
          <p:nvPr/>
        </p:nvSpPr>
        <p:spPr>
          <a:xfrm>
            <a:off x="999281" y="1012952"/>
            <a:ext cx="3781063" cy="1169551"/>
          </a:xfrm>
          <a:prstGeom prst="rect">
            <a:avLst/>
          </a:prstGeom>
        </p:spPr>
        <p:txBody>
          <a:bodyPr wrap="square">
            <a:spAutoFit/>
          </a:bodyPr>
          <a:lstStyle/>
          <a:p>
            <a:pPr marL="450850" indent="-450850"/>
            <a:r>
              <a:rPr lang="en-US">
                <a:latin typeface="Calibri" pitchFamily="34" charset="0"/>
              </a:rPr>
              <a:t> 	NODO (Omaha, Nebr.)</a:t>
            </a:r>
          </a:p>
          <a:p>
            <a:pPr marL="450850" indent="-450850"/>
            <a:r>
              <a:rPr lang="en-US">
                <a:latin typeface="Calibri" pitchFamily="34" charset="0"/>
              </a:rPr>
              <a:t>10 1_ Omaha (Nebr.). $b NODO</a:t>
            </a:r>
          </a:p>
          <a:p>
            <a:pPr marL="450850" indent="-450850"/>
            <a:r>
              <a:rPr lang="en-US">
                <a:latin typeface="Calibri" pitchFamily="34" charset="0"/>
              </a:rPr>
              <a:t>51       North Downtown (Omaha, Nebr.)</a:t>
            </a:r>
          </a:p>
          <a:p>
            <a:pPr marL="450850" indent="-450850"/>
            <a:r>
              <a:rPr lang="en-US">
                <a:latin typeface="Calibri" pitchFamily="34" charset="0"/>
              </a:rPr>
              <a:t>51       North Downtown Omaha (Omaha,</a:t>
            </a:r>
          </a:p>
          <a:p>
            <a:pPr marL="450850" indent="-450850"/>
            <a:r>
              <a:rPr lang="en-US">
                <a:latin typeface="Calibri" pitchFamily="34" charset="0"/>
              </a:rPr>
              <a:t>            Nebr.)</a:t>
            </a:r>
            <a:endParaRPr lang="fr-CA"/>
          </a:p>
        </p:txBody>
      </p:sp>
      <p:sp>
        <p:nvSpPr>
          <p:cNvPr id="7" name="Rectangle 6"/>
          <p:cNvSpPr/>
          <p:nvPr/>
        </p:nvSpPr>
        <p:spPr>
          <a:xfrm>
            <a:off x="6531980" y="1012954"/>
            <a:ext cx="3653742" cy="4832092"/>
          </a:xfrm>
          <a:prstGeom prst="rect">
            <a:avLst/>
          </a:prstGeom>
        </p:spPr>
        <p:txBody>
          <a:bodyPr wrap="square">
            <a:spAutoFit/>
          </a:bodyPr>
          <a:lstStyle/>
          <a:p>
            <a:r>
              <a:rPr lang="en-US">
                <a:latin typeface="Calibri" pitchFamily="34" charset="0"/>
              </a:rPr>
              <a:t>151</a:t>
            </a:r>
          </a:p>
          <a:p>
            <a:r>
              <a:rPr lang="en-US">
                <a:latin typeface="Calibri" pitchFamily="34" charset="0"/>
              </a:rPr>
              <a:t>4__</a:t>
            </a:r>
          </a:p>
          <a:p>
            <a:r>
              <a:rPr lang="en-US">
                <a:latin typeface="Calibri" pitchFamily="34" charset="0"/>
              </a:rPr>
              <a:t>4__</a:t>
            </a:r>
          </a:p>
          <a:p>
            <a:r>
              <a:rPr lang="en-US">
                <a:latin typeface="Calibri" pitchFamily="34" charset="0"/>
              </a:rPr>
              <a:t>4__</a:t>
            </a:r>
          </a:p>
          <a:p>
            <a:endParaRPr lang="en-US">
              <a:latin typeface="Calibri" pitchFamily="34" charset="0"/>
            </a:endParaRPr>
          </a:p>
          <a:p>
            <a:pPr marL="625475" indent="-625475"/>
            <a:r>
              <a:rPr lang="en-US">
                <a:latin typeface="Calibri" pitchFamily="34" charset="0"/>
              </a:rPr>
              <a:t>670    	NODO : creating destination at the pedestrian scale, 2007: $b page ii (North Downtown; </a:t>
            </a:r>
            <a:r>
              <a:rPr lang="fr-CA">
                <a:latin typeface="Calibri" pitchFamily="34" charset="0"/>
              </a:rPr>
              <a:t>qui se transforme en l'un des plus passionnants et actifs des quartiers</a:t>
            </a:r>
            <a:r>
              <a:rPr lang="en-US">
                <a:latin typeface="Calibri" pitchFamily="34" charset="0"/>
              </a:rPr>
              <a:t>) page 1 (North Downtown Omaha (NODO))</a:t>
            </a:r>
          </a:p>
          <a:p>
            <a:pPr marL="625475" indent="-625475"/>
            <a:r>
              <a:rPr lang="en-US">
                <a:latin typeface="Calibri" pitchFamily="34" charset="0"/>
              </a:rPr>
              <a:t>670    	North Downtown : Omaha’s new urban neighborhood, 2006?</a:t>
            </a:r>
          </a:p>
          <a:p>
            <a:pPr marL="625475" indent="-625475"/>
            <a:r>
              <a:rPr lang="en-US">
                <a:latin typeface="Calibri" pitchFamily="34" charset="0"/>
              </a:rPr>
              <a:t>670    	Wikipedia, 25 </a:t>
            </a:r>
            <a:r>
              <a:rPr lang="en-US" err="1">
                <a:latin typeface="Calibri" pitchFamily="34" charset="0"/>
              </a:rPr>
              <a:t>avril</a:t>
            </a:r>
            <a:r>
              <a:rPr lang="en-US">
                <a:latin typeface="Calibri" pitchFamily="34" charset="0"/>
              </a:rPr>
              <a:t> 2013 $b (</a:t>
            </a:r>
            <a:r>
              <a:rPr lang="fr-CA">
                <a:latin typeface="Calibri" pitchFamily="34" charset="0"/>
              </a:rPr>
              <a:t>sous Downtown Omaha : North Downtown s'étend sur 80 blocs, du campus de l'université de </a:t>
            </a:r>
            <a:r>
              <a:rPr lang="fr-CA" err="1">
                <a:latin typeface="Calibri" pitchFamily="34" charset="0"/>
              </a:rPr>
              <a:t>Creighton</a:t>
            </a:r>
            <a:r>
              <a:rPr lang="fr-CA">
                <a:latin typeface="Calibri" pitchFamily="34" charset="0"/>
              </a:rPr>
              <a:t> au </a:t>
            </a:r>
            <a:r>
              <a:rPr lang="fr-CA" err="1">
                <a:latin typeface="Calibri" pitchFamily="34" charset="0"/>
              </a:rPr>
              <a:t>CenturyLink</a:t>
            </a:r>
            <a:r>
              <a:rPr lang="fr-CA">
                <a:latin typeface="Calibri" pitchFamily="34" charset="0"/>
              </a:rPr>
              <a:t> Center et aux nouveaux développements le long de la Missouri River; la zone comprenant le </a:t>
            </a:r>
            <a:r>
              <a:rPr lang="fr-CA" err="1">
                <a:latin typeface="Calibri" pitchFamily="34" charset="0"/>
              </a:rPr>
              <a:t>NoDo</a:t>
            </a:r>
            <a:r>
              <a:rPr lang="fr-CA">
                <a:latin typeface="Calibri" pitchFamily="34" charset="0"/>
              </a:rPr>
              <a:t> est au centre de l'histoire d’Omaha</a:t>
            </a:r>
            <a:r>
              <a:rPr lang="en-US">
                <a:latin typeface="Calibri" pitchFamily="34" charset="0"/>
              </a:rPr>
              <a:t>)</a:t>
            </a:r>
          </a:p>
          <a:p>
            <a:pPr marL="625475" indent="-625475"/>
            <a:r>
              <a:rPr lang="en-US">
                <a:latin typeface="Calibri" pitchFamily="34" charset="0"/>
              </a:rPr>
              <a:t>675    GNIS, 2013-04-25</a:t>
            </a:r>
          </a:p>
        </p:txBody>
      </p:sp>
      <p:sp>
        <p:nvSpPr>
          <p:cNvPr id="8" name="Rectangle 7"/>
          <p:cNvSpPr/>
          <p:nvPr/>
        </p:nvSpPr>
        <p:spPr>
          <a:xfrm>
            <a:off x="6638081" y="1012954"/>
            <a:ext cx="6096000" cy="1169551"/>
          </a:xfrm>
          <a:prstGeom prst="rect">
            <a:avLst/>
          </a:prstGeom>
        </p:spPr>
        <p:txBody>
          <a:bodyPr>
            <a:spAutoFit/>
          </a:bodyPr>
          <a:lstStyle/>
          <a:p>
            <a:pPr marL="450850" indent="-450850"/>
            <a:r>
              <a:rPr lang="en-US">
                <a:latin typeface="Calibri" pitchFamily="34" charset="0"/>
              </a:rPr>
              <a:t> 	North Downtown (Omaha, Nebr.)</a:t>
            </a:r>
          </a:p>
          <a:p>
            <a:pPr marL="450850" indent="-450850"/>
            <a:r>
              <a:rPr lang="en-US">
                <a:latin typeface="Calibri" pitchFamily="34" charset="0"/>
              </a:rPr>
              <a:t>10 1_ Omaha (Nebr.). $b North Downtown</a:t>
            </a:r>
          </a:p>
          <a:p>
            <a:pPr marL="450850" indent="-450850"/>
            <a:r>
              <a:rPr lang="en-US">
                <a:latin typeface="Calibri" pitchFamily="34" charset="0"/>
              </a:rPr>
              <a:t>51       NODO (Omaha, Nebr.)</a:t>
            </a:r>
          </a:p>
          <a:p>
            <a:pPr marL="450850" indent="-450850"/>
            <a:r>
              <a:rPr lang="en-US">
                <a:latin typeface="Calibri" pitchFamily="34" charset="0"/>
              </a:rPr>
              <a:t>51       North Downtown Omaha (Omaha,</a:t>
            </a:r>
          </a:p>
          <a:p>
            <a:pPr marL="450850" indent="-450850"/>
            <a:r>
              <a:rPr lang="en-US">
                <a:latin typeface="Calibri" pitchFamily="34" charset="0"/>
              </a:rPr>
              <a:t>            Nebr.)</a:t>
            </a:r>
            <a:endParaRPr lang="fr-CA"/>
          </a:p>
        </p:txBody>
      </p:sp>
      <p:sp>
        <p:nvSpPr>
          <p:cNvPr id="2" name="Espace réservé du pied de page 1">
            <a:extLst>
              <a:ext uri="{FF2B5EF4-FFF2-40B4-BE49-F238E27FC236}">
                <a16:creationId xmlns:a16="http://schemas.microsoft.com/office/drawing/2014/main" id="{42572466-55AB-4750-8E8E-668C0169DF03}"/>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8B0AE363-BF57-4087-8A04-8A227C953B17}"/>
              </a:ext>
            </a:extLst>
          </p:cNvPr>
          <p:cNvSpPr>
            <a:spLocks noGrp="1"/>
          </p:cNvSpPr>
          <p:nvPr>
            <p:ph type="sldNum" idx="12"/>
          </p:nvPr>
        </p:nvSpPr>
        <p:spPr/>
        <p:txBody>
          <a:bodyPr/>
          <a:lstStyle/>
          <a:p>
            <a:fld id="{00000000-1234-1234-1234-123412341234}" type="slidenum">
              <a:rPr lang="fr-FR"/>
              <a:t>121</a:t>
            </a:fld>
            <a:endParaRPr lang="fr-F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Changement de nom (16.2.2.7)</a:t>
            </a:r>
            <a:endParaRPr sz="4400" b="0" i="0" u="none" strike="noStrike" cap="none">
              <a:solidFill>
                <a:schemeClr val="dk1"/>
              </a:solidFill>
              <a:latin typeface="Arial"/>
              <a:ea typeface="Arial"/>
              <a:cs typeface="Arial"/>
              <a:sym typeface="Arial"/>
            </a:endParaRPr>
          </a:p>
        </p:txBody>
      </p:sp>
      <p:sp>
        <p:nvSpPr>
          <p:cNvPr id="1316" name="Shape 1316"/>
          <p:cNvSpPr txBox="1">
            <a:spLocks noGrp="1"/>
          </p:cNvSpPr>
          <p:nvPr>
            <p:ph type="body" idx="1"/>
          </p:nvPr>
        </p:nvSpPr>
        <p:spPr>
          <a:xfrm>
            <a:off x="838200" y="1825625"/>
            <a:ext cx="9795387" cy="4351338"/>
          </a:xfrm>
          <a:prstGeom prst="rect">
            <a:avLst/>
          </a:prstGeom>
          <a:noFill/>
          <a:ln>
            <a:noFill/>
          </a:ln>
        </p:spPr>
        <p:txBody>
          <a:bodyPr spcFirstLastPara="1" wrap="square" lIns="91425" tIns="45700" rIns="91425" bIns="45700" anchor="t" anchorCtr="0">
            <a:noAutofit/>
          </a:bodyPr>
          <a:lstStyle/>
          <a:p>
            <a:pPr marL="361950" marR="0" lvl="0" indent="-361950" algn="l" rtl="0">
              <a:lnSpc>
                <a:spcPct val="90000"/>
              </a:lnSpc>
              <a:spcBef>
                <a:spcPts val="0"/>
              </a:spcBef>
              <a:spcAft>
                <a:spcPts val="0"/>
              </a:spcAft>
              <a:buClr>
                <a:schemeClr val="dk1"/>
              </a:buClr>
              <a:buSzPts val="2682"/>
              <a:buFont typeface="Arial"/>
              <a:buChar char="•"/>
            </a:pPr>
            <a:r>
              <a:rPr lang="fr-FR" sz="2650" b="0" i="0" u="none" strike="noStrike" cap="none">
                <a:latin typeface="Arial"/>
                <a:ea typeface="Arial"/>
                <a:cs typeface="Arial"/>
                <a:sym typeface="Arial"/>
              </a:rPr>
              <a:t>Généralement, lorsqu’un nom de lieu change, rédiger des notices d’autorité de noms séparées et faire le lien entre le nom antérieur et le nom ultérieur</a:t>
            </a:r>
          </a:p>
          <a:p>
            <a:pPr marL="803275" lvl="2" indent="0">
              <a:spcBef>
                <a:spcPts val="1700"/>
              </a:spcBef>
              <a:buSzPts val="2590"/>
              <a:buNone/>
            </a:pPr>
            <a:r>
              <a:rPr lang="fr-FR" sz="2550" b="0" i="0" u="none" strike="noStrike" cap="none">
                <a:latin typeface="+mn-lt"/>
                <a:ea typeface="Arial"/>
                <a:cs typeface="Arial"/>
                <a:sym typeface="Arial"/>
              </a:rPr>
              <a:t>151 </a:t>
            </a:r>
            <a:r>
              <a:rPr lang="fr-FR" sz="2550">
                <a:latin typeface="+mn-lt"/>
                <a:ea typeface="Arial"/>
                <a:cs typeface="Arial"/>
                <a:sym typeface="Arial"/>
              </a:rPr>
              <a:t>Woodbridge (Québec)</a:t>
            </a:r>
            <a:endParaRPr sz="2550">
              <a:latin typeface="+mn-lt"/>
            </a:endParaRPr>
          </a:p>
          <a:p>
            <a:pPr marL="803275" lvl="2" indent="0">
              <a:buSzPts val="2590"/>
              <a:buNone/>
            </a:pPr>
            <a:r>
              <a:rPr lang="fr-FR" sz="2550" b="0" i="0" u="none" strike="noStrike" cap="none">
                <a:latin typeface="+mn-lt"/>
                <a:ea typeface="Arial"/>
                <a:cs typeface="Arial"/>
                <a:sym typeface="Arial"/>
              </a:rPr>
              <a:t>551 </a:t>
            </a:r>
            <a:r>
              <a:rPr lang="fr-FR" sz="2550">
                <a:latin typeface="+mn-lt"/>
                <a:ea typeface="Arial"/>
                <a:cs typeface="Arial"/>
                <a:sym typeface="Arial"/>
              </a:rPr>
              <a:t>$w b $a </a:t>
            </a:r>
            <a:r>
              <a:rPr lang="fr-FR" sz="2550">
                <a:latin typeface="+mn-lt"/>
                <a:ea typeface="Arial"/>
                <a:sym typeface="Arial"/>
              </a:rPr>
              <a:t>Saint-Bruno-de-Kamouraska (</a:t>
            </a:r>
            <a:r>
              <a:rPr lang="fr-FR" sz="2550" err="1">
                <a:latin typeface="+mn-lt"/>
                <a:ea typeface="Arial"/>
                <a:sym typeface="Arial"/>
              </a:rPr>
              <a:t>Québec</a:t>
            </a:r>
            <a:r>
              <a:rPr lang="fr-FR" sz="2550">
                <a:latin typeface="+mn-lt"/>
                <a:ea typeface="Arial"/>
                <a:sym typeface="Arial"/>
              </a:rPr>
              <a:t>) </a:t>
            </a:r>
            <a:r>
              <a:rPr lang="fr-FR" sz="2550">
                <a:latin typeface="+mn-lt"/>
                <a:ea typeface="Arial"/>
                <a:cs typeface="Arial"/>
                <a:sym typeface="Arial"/>
              </a:rPr>
              <a:t> </a:t>
            </a:r>
            <a:endParaRPr lang="fr-FR" sz="2550" b="0" i="0" u="none" strike="noStrike" cap="none">
              <a:latin typeface="+mn-lt"/>
              <a:ea typeface="Arial"/>
              <a:cs typeface="Arial"/>
            </a:endParaRPr>
          </a:p>
          <a:p>
            <a:pPr marL="803275" lvl="2" indent="0">
              <a:buSzPts val="2590"/>
              <a:buNone/>
            </a:pPr>
            <a:r>
              <a:rPr lang="fr-FR" sz="2550" b="0" i="1" u="none" strike="noStrike" cap="none">
                <a:solidFill>
                  <a:srgbClr val="002A7E"/>
                </a:solidFill>
                <a:latin typeface="+mn-lt"/>
                <a:ea typeface="Arial"/>
                <a:cs typeface="Arial"/>
                <a:sym typeface="Arial"/>
              </a:rPr>
              <a:t>et</a:t>
            </a:r>
            <a:endParaRPr sz="2550" b="0" i="1" u="none" strike="noStrike" cap="none">
              <a:solidFill>
                <a:srgbClr val="002A7E"/>
              </a:solidFill>
              <a:latin typeface="+mn-lt"/>
              <a:ea typeface="Arial"/>
              <a:cs typeface="Arial"/>
              <a:sym typeface="Arial"/>
            </a:endParaRPr>
          </a:p>
          <a:p>
            <a:pPr marL="808038" indent="0">
              <a:buSzPts val="2590"/>
              <a:buNone/>
            </a:pPr>
            <a:r>
              <a:rPr lang="fr-FR" sz="2550" b="0" i="0" u="none" strike="noStrike" cap="none">
                <a:latin typeface="+mn-lt"/>
                <a:ea typeface="Arial"/>
                <a:cs typeface="Arial"/>
                <a:sym typeface="Arial"/>
              </a:rPr>
              <a:t>151 </a:t>
            </a:r>
            <a:r>
              <a:rPr lang="fr-FR" sz="2550">
                <a:latin typeface="+mn-lt"/>
                <a:ea typeface="Arial"/>
                <a:sym typeface="Arial"/>
              </a:rPr>
              <a:t>Saint-Bruno-de-Kamouraska (</a:t>
            </a:r>
            <a:r>
              <a:rPr lang="fr-FR" sz="2550" err="1">
                <a:latin typeface="+mn-lt"/>
                <a:ea typeface="Arial"/>
                <a:sym typeface="Arial"/>
              </a:rPr>
              <a:t>Québec</a:t>
            </a:r>
            <a:r>
              <a:rPr lang="fr-FR" sz="2550">
                <a:latin typeface="+mn-lt"/>
                <a:ea typeface="Arial"/>
                <a:sym typeface="Arial"/>
              </a:rPr>
              <a:t>)</a:t>
            </a:r>
            <a:endParaRPr sz="2550">
              <a:latin typeface="+mn-lt"/>
            </a:endParaRPr>
          </a:p>
          <a:p>
            <a:pPr marL="808038" indent="0">
              <a:buSzPts val="2590"/>
              <a:buNone/>
            </a:pPr>
            <a:r>
              <a:rPr lang="fr-FR" sz="2550" b="0" i="0" u="none" strike="noStrike" cap="none">
                <a:latin typeface="+mn-lt"/>
                <a:ea typeface="Arial"/>
                <a:cs typeface="Arial"/>
                <a:sym typeface="Arial"/>
              </a:rPr>
              <a:t>551 </a:t>
            </a:r>
            <a:r>
              <a:rPr lang="fr-FR" sz="2550">
                <a:latin typeface="+mn-lt"/>
                <a:ea typeface="Arial"/>
                <a:cs typeface="Arial"/>
                <a:sym typeface="Arial"/>
              </a:rPr>
              <a:t>$w a $a Woodbridge (Québec)</a:t>
            </a:r>
            <a:endParaRPr lang="fr-FR" sz="2550">
              <a:latin typeface="+mn-lt"/>
              <a:ea typeface="Arial"/>
              <a:sym typeface="Arial"/>
            </a:endParaRPr>
          </a:p>
          <a:p>
            <a:pPr marL="0" indent="0">
              <a:buSzPts val="2590"/>
              <a:buNone/>
            </a:pPr>
            <a:endParaRPr lang="fr-FR" sz="2200" b="0" i="0" u="none" strike="noStrike" cap="none">
              <a:latin typeface="Arial"/>
              <a:ea typeface="Arial"/>
              <a:cs typeface="Arial"/>
            </a:endParaRPr>
          </a:p>
        </p:txBody>
      </p:sp>
      <p:sp>
        <p:nvSpPr>
          <p:cNvPr id="1318" name="Shape 13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BA1A22DF-A379-44AF-A908-29B58E74C0FF}"/>
              </a:ext>
            </a:extLst>
          </p:cNvPr>
          <p:cNvSpPr>
            <a:spLocks noGrp="1"/>
          </p:cNvSpPr>
          <p:nvPr>
            <p:ph type="sldNum" idx="12"/>
          </p:nvPr>
        </p:nvSpPr>
        <p:spPr/>
        <p:txBody>
          <a:bodyPr/>
          <a:lstStyle/>
          <a:p>
            <a:fld id="{00000000-1234-1234-1234-123412341234}" type="slidenum">
              <a:rPr lang="fr-FR"/>
              <a:t>122</a:t>
            </a:fld>
            <a:endParaRPr lang="fr-F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txBox="1">
            <a:spLocks noGrp="1"/>
          </p:cNvSpPr>
          <p:nvPr>
            <p:ph type="title"/>
          </p:nvPr>
        </p:nvSpPr>
        <p:spPr>
          <a:xfrm>
            <a:off x="838200" y="230220"/>
            <a:ext cx="10515600" cy="82358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Changement de nom (16.2.2.7)</a:t>
            </a:r>
            <a:endParaRPr sz="4400" b="0" i="0" u="none" strike="noStrike" cap="none">
              <a:solidFill>
                <a:schemeClr val="dk1"/>
              </a:solidFill>
              <a:latin typeface="Arial"/>
              <a:ea typeface="Arial"/>
              <a:cs typeface="Arial"/>
              <a:sym typeface="Arial"/>
            </a:endParaRPr>
          </a:p>
        </p:txBody>
      </p:sp>
      <p:sp>
        <p:nvSpPr>
          <p:cNvPr id="1326" name="Shape 1326"/>
          <p:cNvSpPr txBox="1">
            <a:spLocks noGrp="1"/>
          </p:cNvSpPr>
          <p:nvPr>
            <p:ph type="body" idx="1"/>
          </p:nvPr>
        </p:nvSpPr>
        <p:spPr>
          <a:xfrm>
            <a:off x="901262" y="1053805"/>
            <a:ext cx="10389476" cy="548510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SHM H 708/DCM Z1 667 NAR et utilisation de vedettes : Seulement le nom le plus récent d’une juridiction politique ayant eu un ou plusieurs noms antérieurs peut être utilisé comme vedette-matière ou comme subdivision de vedette-matière, </a:t>
            </a:r>
            <a:r>
              <a:rPr lang="fr-FR" sz="2600" b="0" i="1" u="none" strike="noStrike" cap="none">
                <a:solidFill>
                  <a:schemeClr val="dk1"/>
                </a:solidFill>
                <a:latin typeface="Arial"/>
                <a:ea typeface="Arial"/>
                <a:cs typeface="Arial"/>
                <a:sym typeface="Arial"/>
              </a:rPr>
              <a:t>pourvu que l’identité territoriale demeure essentiellement inchangée</a:t>
            </a:r>
            <a:r>
              <a:rPr lang="fr-FR" sz="2600" b="0" i="0" u="none" strike="noStrike" cap="none">
                <a:solidFill>
                  <a:schemeClr val="dk1"/>
                </a:solidFill>
                <a:latin typeface="Arial"/>
                <a:ea typeface="Arial"/>
                <a:cs typeface="Arial"/>
                <a:sym typeface="Arial"/>
              </a:rPr>
              <a:t>. Ajouter une note 667 à la notice pour le nom antérieur afin de préciser ce point. À noter, la zone 008/11 est codée </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n » et 008/15 « b ».</a:t>
            </a:r>
            <a:endParaRPr/>
          </a:p>
          <a:p>
            <a:pPr marL="228600" marR="0" lvl="0" indent="-76200" algn="l" rtl="0">
              <a:lnSpc>
                <a:spcPct val="90000"/>
              </a:lnSpc>
              <a:spcBef>
                <a:spcPts val="6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899795" lvl="1" indent="0">
              <a:buSzPts val="2300"/>
              <a:buNone/>
            </a:pPr>
            <a:r>
              <a:rPr lang="fr-FR" sz="2300" b="0" i="0" u="none" strike="noStrike" cap="none">
                <a:latin typeface="+mn-lt"/>
                <a:ea typeface="Arial"/>
                <a:cs typeface="Arial"/>
                <a:sym typeface="Arial"/>
              </a:rPr>
              <a:t>151	</a:t>
            </a:r>
            <a:r>
              <a:rPr lang="fr-FR" sz="2300">
                <a:latin typeface="Arial"/>
                <a:ea typeface="Arial"/>
                <a:sym typeface="Arial"/>
              </a:rPr>
              <a:t>Woodbridge </a:t>
            </a:r>
            <a:r>
              <a:rPr lang="fr-FR" sz="2300" b="0" i="0" u="none" strike="noStrike" cap="none">
                <a:latin typeface="Arial"/>
                <a:ea typeface="Arial"/>
                <a:sym typeface="Arial"/>
              </a:rPr>
              <a:t>(</a:t>
            </a:r>
            <a:r>
              <a:rPr lang="fr-FR" sz="2300" err="1">
                <a:latin typeface="Arial"/>
                <a:ea typeface="Arial"/>
                <a:sym typeface="Arial"/>
              </a:rPr>
              <a:t>Québec</a:t>
            </a:r>
            <a:r>
              <a:rPr lang="fr-FR" sz="2300" b="0" i="0" u="none" strike="noStrike" cap="none">
                <a:latin typeface="Arial"/>
                <a:ea typeface="Arial"/>
                <a:sym typeface="Arial"/>
              </a:rPr>
              <a:t>)</a:t>
            </a:r>
            <a:endParaRPr sz="2300" b="0" i="0" u="none" strike="noStrike" cap="none">
              <a:latin typeface="Arial"/>
              <a:ea typeface="Arial"/>
            </a:endParaRPr>
          </a:p>
          <a:p>
            <a:pPr marL="893763" lvl="1" indent="0">
              <a:buSzPts val="2300"/>
              <a:buNone/>
            </a:pPr>
            <a:r>
              <a:rPr lang="fr-FR" sz="2300">
                <a:latin typeface="+mn-lt"/>
                <a:ea typeface="Arial"/>
                <a:cs typeface="Arial"/>
                <a:sym typeface="Arial"/>
              </a:rPr>
              <a:t>551 	$w b</a:t>
            </a:r>
            <a:r>
              <a:rPr lang="fr-FR" sz="2300">
                <a:latin typeface="+mn-lt"/>
                <a:ea typeface="Arial"/>
              </a:rPr>
              <a:t> $a </a:t>
            </a:r>
            <a:r>
              <a:rPr lang="fr-FR" sz="2300">
                <a:latin typeface="Arial"/>
                <a:ea typeface="Arial"/>
                <a:sym typeface="Arial"/>
              </a:rPr>
              <a:t>Saint-Bruno-de-Kamouraska (</a:t>
            </a:r>
            <a:r>
              <a:rPr lang="fr-FR" sz="2300" err="1">
                <a:latin typeface="Arial"/>
                <a:ea typeface="Arial"/>
                <a:sym typeface="Arial"/>
              </a:rPr>
              <a:t>Québec</a:t>
            </a:r>
            <a:r>
              <a:rPr lang="fr-FR" sz="2300" b="0" i="0" u="none" strike="noStrike" cap="none">
                <a:latin typeface="Arial"/>
                <a:ea typeface="Arial"/>
                <a:sym typeface="Arial"/>
              </a:rPr>
              <a:t>)</a:t>
            </a:r>
            <a:endParaRPr lang="fr-FR" sz="2300" b="0" i="0" u="none" strike="noStrike" cap="none">
              <a:latin typeface="Arial"/>
              <a:ea typeface="Arial"/>
            </a:endParaRPr>
          </a:p>
          <a:p>
            <a:pPr marL="1797050" lvl="1" indent="-903288">
              <a:buSzPts val="2300"/>
              <a:buNone/>
            </a:pPr>
            <a:r>
              <a:rPr lang="fr-FR" sz="2300" b="0" i="0" u="none" strike="noStrike" cap="none">
                <a:latin typeface="+mn-lt"/>
                <a:ea typeface="Arial"/>
                <a:cs typeface="Arial"/>
                <a:sym typeface="Arial"/>
              </a:rPr>
              <a:t>667 	</a:t>
            </a:r>
            <a:r>
              <a:rPr lang="fr-CA">
                <a:latin typeface="+mn-lt"/>
              </a:rPr>
              <a:t>UTILISATION COMME VEDETTE-MATIÈRE : Ce point d'accès ne peut pas être employé comme vedette-matière. Les œuvres sur ce lieu se trouvent sous </a:t>
            </a:r>
            <a:r>
              <a:rPr lang="fr-FR">
                <a:latin typeface="Arial"/>
                <a:ea typeface="Arial"/>
                <a:sym typeface="Arial"/>
              </a:rPr>
              <a:t>Saint-Bruno-de-Kamouraska (</a:t>
            </a:r>
            <a:r>
              <a:rPr lang="fr-FR" err="1">
                <a:latin typeface="Arial"/>
                <a:ea typeface="Arial"/>
                <a:sym typeface="Arial"/>
              </a:rPr>
              <a:t>Québec</a:t>
            </a:r>
            <a:r>
              <a:rPr lang="fr-FR">
                <a:latin typeface="Arial"/>
                <a:ea typeface="Arial"/>
                <a:sym typeface="Arial"/>
              </a:rPr>
              <a:t>)</a:t>
            </a:r>
            <a:r>
              <a:rPr lang="en-US">
                <a:latin typeface="+mn-lt"/>
              </a:rPr>
              <a:t>.</a:t>
            </a:r>
            <a:endParaRPr sz="2300" b="0" i="0" u="none" strike="noStrike" cap="none">
              <a:solidFill>
                <a:schemeClr val="dk1"/>
              </a:solidFill>
              <a:latin typeface="+mn-lt"/>
              <a:ea typeface="Arial"/>
              <a:cs typeface="Arial"/>
            </a:endParaRPr>
          </a:p>
        </p:txBody>
      </p:sp>
      <p:sp>
        <p:nvSpPr>
          <p:cNvPr id="1328" name="Shape 13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BC05A1FF-BC67-4DD9-A761-D7A53D10BC0C}"/>
              </a:ext>
            </a:extLst>
          </p:cNvPr>
          <p:cNvSpPr>
            <a:spLocks noGrp="1"/>
          </p:cNvSpPr>
          <p:nvPr>
            <p:ph type="sldNum" idx="12"/>
          </p:nvPr>
        </p:nvSpPr>
        <p:spPr/>
        <p:txBody>
          <a:bodyPr/>
          <a:lstStyle/>
          <a:p>
            <a:fld id="{00000000-1234-1234-1234-123412341234}" type="slidenum">
              <a:rPr lang="fr-FR"/>
              <a:t>123</a:t>
            </a:fld>
            <a:endParaRPr lang="fr-F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5" name="Image 4">
            <a:extLst>
              <a:ext uri="{FF2B5EF4-FFF2-40B4-BE49-F238E27FC236}">
                <a16:creationId xmlns:a16="http://schemas.microsoft.com/office/drawing/2014/main" id="{6EAE3429-3383-480F-B7A5-BEF8FCF94EF0}"/>
              </a:ext>
            </a:extLst>
          </p:cNvPr>
          <p:cNvPicPr>
            <a:picLocks noChangeAspect="1"/>
          </p:cNvPicPr>
          <p:nvPr/>
        </p:nvPicPr>
        <p:blipFill>
          <a:blip r:embed="rId3"/>
          <a:stretch>
            <a:fillRect/>
          </a:stretch>
        </p:blipFill>
        <p:spPr>
          <a:xfrm>
            <a:off x="1713983" y="1386846"/>
            <a:ext cx="8764034" cy="5334629"/>
          </a:xfrm>
          <a:prstGeom prst="rect">
            <a:avLst/>
          </a:prstGeom>
          <a:ln>
            <a:solidFill>
              <a:schemeClr val="tx1"/>
            </a:solidFill>
          </a:ln>
        </p:spPr>
      </p:pic>
      <p:sp>
        <p:nvSpPr>
          <p:cNvPr id="7" name="Espace réservé du texte 6">
            <a:extLst>
              <a:ext uri="{FF2B5EF4-FFF2-40B4-BE49-F238E27FC236}">
                <a16:creationId xmlns:a16="http://schemas.microsoft.com/office/drawing/2014/main" id="{F4B22A7E-A0D2-4864-9C54-990D4A9DD9C6}"/>
              </a:ext>
            </a:extLst>
          </p:cNvPr>
          <p:cNvSpPr>
            <a:spLocks noGrp="1"/>
          </p:cNvSpPr>
          <p:nvPr>
            <p:ph type="body" idx="1"/>
          </p:nvPr>
        </p:nvSpPr>
        <p:spPr>
          <a:xfrm>
            <a:off x="838200" y="401271"/>
            <a:ext cx="10515600" cy="4351338"/>
          </a:xfrm>
        </p:spPr>
        <p:txBody>
          <a:bodyPr/>
          <a:lstStyle/>
          <a:p>
            <a:pPr marL="0" lvl="0" indent="0">
              <a:spcBef>
                <a:spcPts val="0"/>
              </a:spcBef>
              <a:buNone/>
            </a:pPr>
            <a:r>
              <a:rPr lang="fr-CA" b="1" dirty="0"/>
              <a:t>Système/thésaurus de la vedette-matière : n</a:t>
            </a:r>
          </a:p>
          <a:p>
            <a:pPr marL="0" lvl="0" indent="0">
              <a:spcBef>
                <a:spcPts val="0"/>
              </a:spcBef>
              <a:buNone/>
            </a:pPr>
            <a:r>
              <a:rPr lang="fr-CA" b="1" dirty="0"/>
              <a:t>Utilisation de la vedette — Vedette-matière secondaire : b</a:t>
            </a:r>
            <a:endParaRPr lang="fr-CA" dirty="0"/>
          </a:p>
          <a:p>
            <a:pPr marL="50800" indent="0">
              <a:buNone/>
            </a:pPr>
            <a:endParaRPr lang="fr-CA" dirty="0"/>
          </a:p>
        </p:txBody>
      </p:sp>
      <p:pic>
        <p:nvPicPr>
          <p:cNvPr id="12" name="Image 11">
            <a:extLst>
              <a:ext uri="{FF2B5EF4-FFF2-40B4-BE49-F238E27FC236}">
                <a16:creationId xmlns:a16="http://schemas.microsoft.com/office/drawing/2014/main" id="{045E0490-D526-4FB4-965A-16F0CB1295F0}"/>
              </a:ext>
            </a:extLst>
          </p:cNvPr>
          <p:cNvPicPr>
            <a:picLocks noChangeAspect="1"/>
          </p:cNvPicPr>
          <p:nvPr/>
        </p:nvPicPr>
        <p:blipFill>
          <a:blip r:embed="rId4"/>
          <a:stretch>
            <a:fillRect/>
          </a:stretch>
        </p:blipFill>
        <p:spPr>
          <a:xfrm>
            <a:off x="1712030" y="4953563"/>
            <a:ext cx="8764033" cy="572991"/>
          </a:xfrm>
          <a:prstGeom prst="rect">
            <a:avLst/>
          </a:prstGeom>
        </p:spPr>
      </p:pic>
      <p:sp>
        <p:nvSpPr>
          <p:cNvPr id="4" name="Espace réservé du numéro de diapositive 3">
            <a:extLst>
              <a:ext uri="{FF2B5EF4-FFF2-40B4-BE49-F238E27FC236}">
                <a16:creationId xmlns:a16="http://schemas.microsoft.com/office/drawing/2014/main" id="{23030384-147B-4CF1-B5D9-511B20446CEA}"/>
              </a:ext>
            </a:extLst>
          </p:cNvPr>
          <p:cNvSpPr>
            <a:spLocks noGrp="1"/>
          </p:cNvSpPr>
          <p:nvPr>
            <p:ph type="sldNum" idx="12"/>
          </p:nvPr>
        </p:nvSpPr>
        <p:spPr/>
        <p:txBody>
          <a:bodyPr/>
          <a:lstStyle/>
          <a:p>
            <a:fld id="{00000000-1234-1234-1234-123412341234}" type="slidenum">
              <a:rPr lang="fr-FR"/>
              <a:t>124</a:t>
            </a:fld>
            <a:endParaRPr lang="fr-FR"/>
          </a:p>
        </p:txBody>
      </p:sp>
    </p:spTree>
    <p:extLst>
      <p:ext uri="{BB962C8B-B14F-4D97-AF65-F5344CB8AC3E}">
        <p14:creationId xmlns:p14="http://schemas.microsoft.com/office/powerpoint/2010/main" val="22743182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357352" y="477074"/>
            <a:ext cx="11477296" cy="712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dirty="0">
                <a:solidFill>
                  <a:schemeClr val="dk1"/>
                </a:solidFill>
                <a:latin typeface="Arial"/>
                <a:ea typeface="Arial"/>
                <a:cs typeface="Arial"/>
                <a:sym typeface="Arial"/>
              </a:rPr>
              <a:t>Changement de nom – Directives sur les vedettes</a:t>
            </a:r>
            <a:endParaRPr dirty="0"/>
          </a:p>
        </p:txBody>
      </p:sp>
      <p:sp>
        <p:nvSpPr>
          <p:cNvPr id="1341" name="Shape 1341"/>
          <p:cNvSpPr txBox="1">
            <a:spLocks noGrp="1"/>
          </p:cNvSpPr>
          <p:nvPr>
            <p:ph type="body" idx="1"/>
          </p:nvPr>
        </p:nvSpPr>
        <p:spPr>
          <a:xfrm>
            <a:off x="838200" y="1287037"/>
            <a:ext cx="10515600" cy="493936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dirty="0">
                <a:solidFill>
                  <a:schemeClr val="dk1"/>
                </a:solidFill>
                <a:latin typeface="Arial"/>
                <a:ea typeface="Arial"/>
                <a:cs typeface="Arial"/>
                <a:sym typeface="Arial"/>
              </a:rPr>
              <a:t>SHM H 710 Fusions et scissions de nature juridictionnelle</a:t>
            </a:r>
            <a:endParaRPr sz="28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dirty="0">
                <a:solidFill>
                  <a:schemeClr val="dk1"/>
                </a:solidFill>
                <a:latin typeface="Arial"/>
                <a:ea typeface="Arial"/>
                <a:cs typeface="Arial"/>
                <a:sym typeface="Arial"/>
              </a:rPr>
              <a:t>Pour les fusions et les scissions, pour les cas où l’identité </a:t>
            </a:r>
            <a:endParaRPr sz="2800" b="0" i="0" u="none" strike="noStrike" cap="none" dirty="0">
              <a:solidFill>
                <a:schemeClr val="dk1"/>
              </a:solidFill>
              <a:latin typeface="Arial"/>
              <a:ea typeface="Arial"/>
              <a:cs typeface="Arial"/>
              <a:sym typeface="Arial"/>
            </a:endParaRPr>
          </a:p>
          <a:p>
            <a:pPr marL="265113" marR="0" lvl="0" indent="-265113" algn="l" rtl="0">
              <a:lnSpc>
                <a:spcPct val="90000"/>
              </a:lnSpc>
              <a:spcBef>
                <a:spcPts val="1000"/>
              </a:spcBef>
              <a:spcAft>
                <a:spcPts val="0"/>
              </a:spcAft>
              <a:buClr>
                <a:schemeClr val="dk1"/>
              </a:buClr>
              <a:buSzPts val="2800"/>
              <a:buFont typeface="Arial"/>
              <a:buNone/>
            </a:pPr>
            <a:r>
              <a:rPr lang="fr-FR" sz="2800" b="0" i="0" u="none" strike="noStrike" cap="none" dirty="0">
                <a:solidFill>
                  <a:schemeClr val="dk1"/>
                </a:solidFill>
                <a:latin typeface="Arial"/>
                <a:ea typeface="Arial"/>
                <a:cs typeface="Arial"/>
                <a:sym typeface="Arial"/>
              </a:rPr>
              <a:t>	territoriale a changé, tous les noms sont valides comme </a:t>
            </a:r>
            <a:endParaRPr dirty="0"/>
          </a:p>
          <a:p>
            <a:pPr marL="265113" marR="0" lvl="0" indent="-265113" algn="l" rtl="0">
              <a:lnSpc>
                <a:spcPct val="90000"/>
              </a:lnSpc>
              <a:spcBef>
                <a:spcPts val="1000"/>
              </a:spcBef>
              <a:spcAft>
                <a:spcPts val="0"/>
              </a:spcAft>
              <a:buClr>
                <a:schemeClr val="dk1"/>
              </a:buClr>
              <a:buSzPts val="2800"/>
              <a:buFont typeface="Arial"/>
              <a:buNone/>
            </a:pPr>
            <a:r>
              <a:rPr lang="fr-FR" sz="2800" b="0" i="0" u="none" strike="noStrike" cap="none" dirty="0">
                <a:solidFill>
                  <a:schemeClr val="dk1"/>
                </a:solidFill>
                <a:latin typeface="Arial"/>
                <a:ea typeface="Arial"/>
                <a:cs typeface="Arial"/>
                <a:sym typeface="Arial"/>
              </a:rPr>
              <a:t>	vedettes-matière et comme subdivisions géographiques</a:t>
            </a:r>
            <a:endParaRPr dirty="0"/>
          </a:p>
          <a:p>
            <a:pPr marL="268288"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984250" lvl="0" indent="-984250">
              <a:buSzPts val="2400"/>
              <a:buNone/>
            </a:pPr>
            <a:endParaRPr lang="fr-FR" sz="2400" b="0" i="0" u="none" strike="noStrike" cap="none" dirty="0">
              <a:solidFill>
                <a:schemeClr val="dk1"/>
              </a:solidFill>
              <a:latin typeface="Arial"/>
              <a:ea typeface="Arial"/>
              <a:cs typeface="Arial"/>
              <a:sym typeface="Arial"/>
            </a:endParaRPr>
          </a:p>
          <a:p>
            <a:pPr marL="984250" lvl="0" indent="-984250">
              <a:buSzPts val="2400"/>
              <a:buNone/>
            </a:pPr>
            <a:r>
              <a:rPr lang="fr-FR" sz="2400" b="0" i="0" u="none" strike="noStrike" cap="none" dirty="0">
                <a:solidFill>
                  <a:schemeClr val="dk1"/>
                </a:solidFill>
                <a:latin typeface="Arial"/>
                <a:ea typeface="Arial"/>
                <a:cs typeface="Arial"/>
                <a:sym typeface="Arial"/>
              </a:rPr>
              <a:t>151    	</a:t>
            </a:r>
            <a:r>
              <a:rPr lang="fr-FR" sz="2400" dirty="0">
                <a:latin typeface="Arial"/>
                <a:ea typeface="Arial"/>
                <a:cs typeface="Arial"/>
                <a:sym typeface="Arial"/>
              </a:rPr>
              <a:t>Tchécoslovaquie			</a:t>
            </a:r>
            <a:r>
              <a:rPr lang="fr-FR" sz="2400" b="0" i="0" u="none" strike="noStrike" cap="none" dirty="0">
                <a:solidFill>
                  <a:schemeClr val="dk1"/>
                </a:solidFill>
                <a:latin typeface="Arial"/>
                <a:ea typeface="Arial"/>
                <a:cs typeface="Arial"/>
                <a:sym typeface="Arial"/>
              </a:rPr>
              <a:t>151    Allemagne (Est)</a:t>
            </a:r>
            <a:endParaRPr sz="2400" dirty="0"/>
          </a:p>
          <a:p>
            <a:pPr marL="984250" lvl="0" indent="-984250">
              <a:buSzPts val="3000"/>
              <a:buNone/>
            </a:pPr>
            <a:r>
              <a:rPr lang="fr-FR" sz="2400" dirty="0">
                <a:latin typeface="+mj-lt"/>
              </a:rPr>
              <a:t>551	République tchèque	</a:t>
            </a:r>
            <a:r>
              <a:rPr lang="fr-FR" sz="2400" b="0" i="0" u="none" strike="noStrike" cap="none" dirty="0">
                <a:solidFill>
                  <a:schemeClr val="dk1"/>
                </a:solidFill>
                <a:latin typeface="Arial"/>
                <a:ea typeface="Arial"/>
                <a:cs typeface="Arial"/>
                <a:sym typeface="Arial"/>
              </a:rPr>
              <a:t>	551    </a:t>
            </a:r>
            <a:r>
              <a:rPr lang="fr-FR" sz="2400" dirty="0">
                <a:latin typeface="Arial"/>
                <a:ea typeface="Arial"/>
                <a:cs typeface="Arial"/>
                <a:sym typeface="Arial"/>
              </a:rPr>
              <a:t>Allemagne     </a:t>
            </a:r>
            <a:endParaRPr sz="2400" b="0" i="0" u="none" strike="noStrike" cap="none" dirty="0">
              <a:solidFill>
                <a:schemeClr val="dk1"/>
              </a:solidFill>
              <a:latin typeface="Arial"/>
              <a:ea typeface="Arial"/>
              <a:cs typeface="Arial"/>
              <a:sym typeface="Arial"/>
            </a:endParaRPr>
          </a:p>
          <a:p>
            <a:pPr marL="984250" lvl="0" indent="-984250">
              <a:buSzPts val="3000"/>
              <a:buNone/>
            </a:pPr>
            <a:r>
              <a:rPr lang="fr-FR" sz="2400" dirty="0">
                <a:latin typeface="Arial"/>
                <a:ea typeface="Arial"/>
                <a:cs typeface="Arial"/>
                <a:sym typeface="Arial"/>
              </a:rPr>
              <a:t>551</a:t>
            </a:r>
            <a:r>
              <a:rPr lang="fr-FR" sz="2400" b="0" i="0" u="none" strike="noStrike" cap="none" dirty="0">
                <a:solidFill>
                  <a:schemeClr val="dk1"/>
                </a:solidFill>
                <a:latin typeface="Arial"/>
                <a:ea typeface="Arial"/>
                <a:cs typeface="Arial"/>
                <a:sym typeface="Arial"/>
              </a:rPr>
              <a:t>    	Slovaquie				781 _0 $z </a:t>
            </a:r>
            <a:r>
              <a:rPr lang="fr-FR" sz="2400" dirty="0">
                <a:latin typeface="Arial"/>
                <a:ea typeface="Arial"/>
                <a:cs typeface="Arial"/>
                <a:sym typeface="Arial"/>
              </a:rPr>
              <a:t>Allemagne </a:t>
            </a:r>
            <a:r>
              <a:rPr lang="fr-FR" sz="2400" b="0" i="0" u="none" strike="noStrike" cap="none" dirty="0">
                <a:solidFill>
                  <a:schemeClr val="dk1"/>
                </a:solidFill>
                <a:latin typeface="Arial"/>
                <a:ea typeface="Arial"/>
                <a:cs typeface="Arial"/>
                <a:sym typeface="Arial"/>
              </a:rPr>
              <a:t>(Est)</a:t>
            </a:r>
            <a:endParaRPr sz="2400" dirty="0"/>
          </a:p>
          <a:p>
            <a:pPr marL="984250" lvl="0" indent="-984250">
              <a:buSzPts val="3000"/>
              <a:buNone/>
            </a:pPr>
            <a:r>
              <a:rPr lang="fr-FR" sz="2400" b="0" i="0" u="none" strike="noStrike" cap="none" dirty="0">
                <a:solidFill>
                  <a:schemeClr val="dk1"/>
                </a:solidFill>
                <a:latin typeface="Arial"/>
                <a:ea typeface="Arial"/>
                <a:cs typeface="Arial"/>
                <a:sym typeface="Arial"/>
              </a:rPr>
              <a:t>781 _0 $z </a:t>
            </a:r>
            <a:r>
              <a:rPr lang="fr-FR" sz="2400" dirty="0">
                <a:latin typeface="Arial"/>
                <a:ea typeface="Arial"/>
                <a:cs typeface="Arial"/>
                <a:sym typeface="Arial"/>
              </a:rPr>
              <a:t>Tchécoslovaquie</a:t>
            </a:r>
            <a:endParaRPr sz="2400" b="0" i="0" u="none" strike="noStrike" cap="none" dirty="0">
              <a:solidFill>
                <a:schemeClr val="dk1"/>
              </a:solidFill>
              <a:latin typeface="Arial"/>
              <a:ea typeface="Arial"/>
              <a:cs typeface="Arial"/>
              <a:sym typeface="Arial"/>
            </a:endParaRPr>
          </a:p>
        </p:txBody>
      </p:sp>
      <p:sp>
        <p:nvSpPr>
          <p:cNvPr id="1343" name="Shape 13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86ACD85-B3D8-4ACD-9634-FFDB356E0D94}"/>
              </a:ext>
            </a:extLst>
          </p:cNvPr>
          <p:cNvSpPr>
            <a:spLocks noGrp="1"/>
          </p:cNvSpPr>
          <p:nvPr>
            <p:ph type="sldNum" idx="12"/>
          </p:nvPr>
        </p:nvSpPr>
        <p:spPr/>
        <p:txBody>
          <a:bodyPr/>
          <a:lstStyle/>
          <a:p>
            <a:fld id="{00000000-1234-1234-1234-123412341234}" type="slidenum">
              <a:rPr lang="fr-FR"/>
              <a:t>125</a:t>
            </a:fld>
            <a:endParaRPr lang="fr-FR"/>
          </a:p>
        </p:txBody>
      </p:sp>
      <p:sp>
        <p:nvSpPr>
          <p:cNvPr id="3" name="ZoneTexte 2">
            <a:extLst>
              <a:ext uri="{FF2B5EF4-FFF2-40B4-BE49-F238E27FC236}">
                <a16:creationId xmlns:a16="http://schemas.microsoft.com/office/drawing/2014/main" id="{00DFC86D-2813-491F-94B8-1642907FE53C}"/>
              </a:ext>
            </a:extLst>
          </p:cNvPr>
          <p:cNvSpPr txBox="1"/>
          <p:nvPr/>
        </p:nvSpPr>
        <p:spPr>
          <a:xfrm>
            <a:off x="838200" y="3121130"/>
            <a:ext cx="3744685" cy="1391150"/>
          </a:xfrm>
          <a:prstGeom prst="rect">
            <a:avLst/>
          </a:prstGeom>
          <a:noFill/>
        </p:spPr>
        <p:txBody>
          <a:bodyPr wrap="square" rtlCol="0">
            <a:spAutoFit/>
          </a:bodyPr>
          <a:lstStyle/>
          <a:p>
            <a:pPr marL="268288" lvl="0">
              <a:lnSpc>
                <a:spcPct val="90000"/>
              </a:lnSpc>
              <a:spcBef>
                <a:spcPts val="1000"/>
              </a:spcBef>
              <a:buClr>
                <a:schemeClr val="dk1"/>
              </a:buClr>
              <a:buSzPts val="2800"/>
            </a:pPr>
            <a:endParaRPr lang="fr-CA" sz="1600" dirty="0">
              <a:solidFill>
                <a:schemeClr val="dk1"/>
              </a:solidFill>
            </a:endParaRPr>
          </a:p>
          <a:p>
            <a:pPr lvl="0"/>
            <a:r>
              <a:rPr lang="fr-CA" b="1" dirty="0"/>
              <a:t>Utilisation de la vedette — </a:t>
            </a:r>
          </a:p>
          <a:p>
            <a:pPr lvl="0"/>
            <a:r>
              <a:rPr lang="fr-CA" b="1" dirty="0"/>
              <a:t>Vedette principale ou secondaire : a</a:t>
            </a:r>
          </a:p>
          <a:p>
            <a:pPr lvl="0"/>
            <a:r>
              <a:rPr lang="fr-CA" b="1" dirty="0"/>
              <a:t>Utilisation de la vedette — </a:t>
            </a:r>
          </a:p>
          <a:p>
            <a:pPr lvl="0"/>
            <a:r>
              <a:rPr lang="fr-CA" b="1" dirty="0"/>
              <a:t>Vedette-matière secondaire : a</a:t>
            </a:r>
          </a:p>
          <a:p>
            <a:endParaRPr lang="fr-CA" dirty="0"/>
          </a:p>
        </p:txBody>
      </p:sp>
      <p:sp>
        <p:nvSpPr>
          <p:cNvPr id="7" name="ZoneTexte 6">
            <a:extLst>
              <a:ext uri="{FF2B5EF4-FFF2-40B4-BE49-F238E27FC236}">
                <a16:creationId xmlns:a16="http://schemas.microsoft.com/office/drawing/2014/main" id="{1A68C4F7-C63A-49C8-AA31-D4496BB989F7}"/>
              </a:ext>
            </a:extLst>
          </p:cNvPr>
          <p:cNvSpPr txBox="1"/>
          <p:nvPr/>
        </p:nvSpPr>
        <p:spPr>
          <a:xfrm>
            <a:off x="6281057" y="3121130"/>
            <a:ext cx="3744685" cy="1391150"/>
          </a:xfrm>
          <a:prstGeom prst="rect">
            <a:avLst/>
          </a:prstGeom>
          <a:noFill/>
        </p:spPr>
        <p:txBody>
          <a:bodyPr wrap="square" rtlCol="0">
            <a:spAutoFit/>
          </a:bodyPr>
          <a:lstStyle/>
          <a:p>
            <a:pPr marL="268288" lvl="0">
              <a:lnSpc>
                <a:spcPct val="90000"/>
              </a:lnSpc>
              <a:spcBef>
                <a:spcPts val="1000"/>
              </a:spcBef>
              <a:buClr>
                <a:schemeClr val="dk1"/>
              </a:buClr>
              <a:buSzPts val="2800"/>
            </a:pPr>
            <a:endParaRPr lang="fr-CA" sz="1600" dirty="0">
              <a:solidFill>
                <a:schemeClr val="dk1"/>
              </a:solidFill>
            </a:endParaRPr>
          </a:p>
          <a:p>
            <a:pPr lvl="0"/>
            <a:r>
              <a:rPr lang="fr-CA" b="1" dirty="0"/>
              <a:t>Utilisation de la vedette — </a:t>
            </a:r>
          </a:p>
          <a:p>
            <a:pPr lvl="0"/>
            <a:r>
              <a:rPr lang="fr-CA" b="1" dirty="0"/>
              <a:t>Vedette principale ou secondaire : a</a:t>
            </a:r>
          </a:p>
          <a:p>
            <a:pPr lvl="0"/>
            <a:r>
              <a:rPr lang="fr-CA" b="1" dirty="0"/>
              <a:t>Utilisation de la vedette — </a:t>
            </a:r>
          </a:p>
          <a:p>
            <a:pPr lvl="0"/>
            <a:r>
              <a:rPr lang="fr-CA" b="1" dirty="0"/>
              <a:t>Vedette-matière secondaire : a</a:t>
            </a:r>
          </a:p>
          <a:p>
            <a:endParaRPr lang="fr-CA"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7B9B618-5823-42CF-90C2-F520EAA88C3F}"/>
              </a:ext>
            </a:extLst>
          </p:cNvPr>
          <p:cNvSpPr>
            <a:spLocks noGrp="1"/>
          </p:cNvSpPr>
          <p:nvPr>
            <p:ph type="body" idx="1"/>
          </p:nvPr>
        </p:nvSpPr>
        <p:spPr>
          <a:xfrm>
            <a:off x="838200" y="19100"/>
            <a:ext cx="10515600" cy="956474"/>
          </a:xfrm>
        </p:spPr>
        <p:txBody>
          <a:bodyPr/>
          <a:lstStyle/>
          <a:p>
            <a:pPr marL="0" lvl="0" indent="0">
              <a:spcBef>
                <a:spcPts val="0"/>
              </a:spcBef>
              <a:buNone/>
            </a:pPr>
            <a:r>
              <a:rPr lang="fr-CA" b="1" dirty="0"/>
              <a:t>Utilisation de la vedette — Vedette principale ou secondaire : a</a:t>
            </a:r>
          </a:p>
          <a:p>
            <a:pPr marL="0" lvl="0" indent="0">
              <a:spcBef>
                <a:spcPts val="0"/>
              </a:spcBef>
              <a:buNone/>
            </a:pPr>
            <a:r>
              <a:rPr lang="fr-CA" b="1" dirty="0"/>
              <a:t>Utilisation de la vedette — Vedette-matière secondaire : a</a:t>
            </a:r>
            <a:endParaRPr lang="fr-CA" dirty="0"/>
          </a:p>
        </p:txBody>
      </p:sp>
      <p:sp>
        <p:nvSpPr>
          <p:cNvPr id="3" name="Espace réservé du pied de page 2">
            <a:extLst>
              <a:ext uri="{FF2B5EF4-FFF2-40B4-BE49-F238E27FC236}">
                <a16:creationId xmlns:a16="http://schemas.microsoft.com/office/drawing/2014/main" id="{AF69290D-DA14-4715-822A-375B43EEC5BA}"/>
              </a:ext>
            </a:extLst>
          </p:cNvPr>
          <p:cNvSpPr>
            <a:spLocks noGrp="1"/>
          </p:cNvSpPr>
          <p:nvPr>
            <p:ph type="ftr" idx="11"/>
          </p:nvPr>
        </p:nvSpPr>
        <p:spPr/>
        <p:txBody>
          <a:bodyPr/>
          <a:lstStyle/>
          <a:p>
            <a:r>
              <a:rPr lang="fr-FR"/>
              <a:t>Module 5 : Description des lieux</a:t>
            </a:r>
          </a:p>
        </p:txBody>
      </p:sp>
      <p:sp>
        <p:nvSpPr>
          <p:cNvPr id="4" name="Espace réservé du numéro de diapositive 3">
            <a:extLst>
              <a:ext uri="{FF2B5EF4-FFF2-40B4-BE49-F238E27FC236}">
                <a16:creationId xmlns:a16="http://schemas.microsoft.com/office/drawing/2014/main" id="{00FD0A86-8036-49BF-B8E8-C14DE8C195AC}"/>
              </a:ext>
            </a:extLst>
          </p:cNvPr>
          <p:cNvSpPr>
            <a:spLocks noGrp="1"/>
          </p:cNvSpPr>
          <p:nvPr>
            <p:ph type="sldNum" idx="12"/>
          </p:nvPr>
        </p:nvSpPr>
        <p:spPr/>
        <p:txBody>
          <a:bodyPr/>
          <a:lstStyle/>
          <a:p>
            <a:fld id="{00000000-1234-1234-1234-123412341234}" type="slidenum">
              <a:rPr lang="fr-FR"/>
              <a:t>126</a:t>
            </a:fld>
            <a:endParaRPr lang="fr-FR"/>
          </a:p>
        </p:txBody>
      </p:sp>
      <p:pic>
        <p:nvPicPr>
          <p:cNvPr id="5" name="Image 4">
            <a:extLst>
              <a:ext uri="{FF2B5EF4-FFF2-40B4-BE49-F238E27FC236}">
                <a16:creationId xmlns:a16="http://schemas.microsoft.com/office/drawing/2014/main" id="{E9CA9E8C-C202-4A1C-81FC-7BAFA6A859E1}"/>
              </a:ext>
            </a:extLst>
          </p:cNvPr>
          <p:cNvPicPr>
            <a:picLocks noChangeAspect="1"/>
          </p:cNvPicPr>
          <p:nvPr/>
        </p:nvPicPr>
        <p:blipFill>
          <a:blip r:embed="rId3"/>
          <a:stretch>
            <a:fillRect/>
          </a:stretch>
        </p:blipFill>
        <p:spPr>
          <a:xfrm>
            <a:off x="2044559" y="975574"/>
            <a:ext cx="8102881" cy="5713091"/>
          </a:xfrm>
          <a:prstGeom prst="rect">
            <a:avLst/>
          </a:prstGeom>
          <a:ln>
            <a:solidFill>
              <a:schemeClr val="tx1"/>
            </a:solidFill>
          </a:ln>
        </p:spPr>
      </p:pic>
      <p:pic>
        <p:nvPicPr>
          <p:cNvPr id="2" name="Image 1"/>
          <p:cNvPicPr>
            <a:picLocks noChangeAspect="1"/>
          </p:cNvPicPr>
          <p:nvPr/>
        </p:nvPicPr>
        <p:blipFill>
          <a:blip r:embed="rId4"/>
          <a:stretch>
            <a:fillRect/>
          </a:stretch>
        </p:blipFill>
        <p:spPr>
          <a:xfrm>
            <a:off x="2044559" y="6188633"/>
            <a:ext cx="2916381" cy="46266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357352" y="374625"/>
            <a:ext cx="11477296" cy="712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Utilisation des zones optionnelles</a:t>
            </a:r>
            <a:endParaRPr sz="4400" b="0" i="0" u="none" strike="noStrike" cap="none">
              <a:solidFill>
                <a:schemeClr val="dk1"/>
              </a:solidFill>
              <a:latin typeface="Arial"/>
              <a:ea typeface="Arial"/>
              <a:cs typeface="Arial"/>
              <a:sym typeface="Arial"/>
            </a:endParaRPr>
          </a:p>
        </p:txBody>
      </p:sp>
      <p:sp>
        <p:nvSpPr>
          <p:cNvPr id="1356" name="Shape 1356"/>
          <p:cNvSpPr txBox="1">
            <a:spLocks noGrp="1"/>
          </p:cNvSpPr>
          <p:nvPr>
            <p:ph type="body" idx="1"/>
          </p:nvPr>
        </p:nvSpPr>
        <p:spPr>
          <a:xfrm>
            <a:off x="997169" y="1087527"/>
            <a:ext cx="10197662" cy="48618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700"/>
              <a:buFont typeface="Arial"/>
              <a:buChar char="•"/>
            </a:pPr>
            <a:r>
              <a:rPr lang="fr-FR" sz="2700" b="0" i="0" u="none" strike="noStrike" cap="none">
                <a:solidFill>
                  <a:schemeClr val="dk1"/>
                </a:solidFill>
                <a:latin typeface="Arial"/>
                <a:ea typeface="Arial"/>
                <a:cs typeface="Arial"/>
                <a:sym typeface="Arial"/>
              </a:rPr>
              <a:t>Utiliser ces zones seulement avec les lieux géographiques :</a:t>
            </a:r>
            <a:endParaRPr sz="27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034 (coordonnées géographiques codées)</a:t>
            </a:r>
            <a:endParaRPr sz="25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043 (code de région géographique)</a:t>
            </a:r>
          </a:p>
          <a:p>
            <a:pPr marL="890588" marR="0" lvl="1" indent="-433388" algn="l" rtl="0">
              <a:lnSpc>
                <a:spcPct val="90000"/>
              </a:lnSpc>
              <a:spcBef>
                <a:spcPts val="500"/>
              </a:spcBef>
              <a:spcAft>
                <a:spcPts val="0"/>
              </a:spcAft>
              <a:buClr>
                <a:schemeClr val="dk1"/>
              </a:buClr>
              <a:buSzPts val="2700"/>
              <a:buFont typeface="Arial"/>
              <a:buNone/>
            </a:pPr>
            <a:r>
              <a:rPr lang="fr-FR" sz="2500">
                <a:latin typeface="Arial"/>
                <a:ea typeface="Arial"/>
                <a:cs typeface="Arial"/>
                <a:sym typeface="Arial"/>
              </a:rPr>
              <a:t>			</a:t>
            </a:r>
            <a:r>
              <a:rPr lang="fr-FR">
                <a:latin typeface="Arial"/>
                <a:ea typeface="Arial"/>
                <a:cs typeface="Arial"/>
                <a:sym typeface="Arial"/>
              </a:rPr>
              <a:t>- </a:t>
            </a:r>
            <a:r>
              <a:rPr lang="fr-FR" sz="2000">
                <a:latin typeface="Arial"/>
                <a:ea typeface="Arial"/>
                <a:cs typeface="Arial"/>
                <a:sym typeface="Arial"/>
              </a:rPr>
              <a:t>BAnQ utilise des codes locaux pour les régions administratives du 		Québec dans la sous-zone $b avec le code $2 </a:t>
            </a:r>
            <a:r>
              <a:rPr lang="fr-FR" sz="2000" err="1">
                <a:latin typeface="Arial"/>
                <a:ea typeface="Arial"/>
                <a:cs typeface="Arial"/>
                <a:sym typeface="Arial"/>
              </a:rPr>
              <a:t>cagraq</a:t>
            </a:r>
            <a:endParaRPr lang="fr-FR" sz="2000">
              <a:latin typeface="Arial"/>
              <a:ea typeface="Arial"/>
              <a:cs typeface="Arial"/>
              <a:sym typeface="Arial"/>
            </a:endParaRPr>
          </a:p>
          <a:p>
            <a:pPr marL="890588" lvl="1" indent="-433388">
              <a:buSzPts val="2700"/>
              <a:buNone/>
            </a:pPr>
            <a:r>
              <a:rPr lang="fr-FR" sz="2000" b="0" i="0" u="none" strike="noStrike" cap="none">
                <a:solidFill>
                  <a:schemeClr val="dk1"/>
                </a:solidFill>
                <a:latin typeface="Arial"/>
                <a:ea typeface="Arial"/>
                <a:cs typeface="Arial"/>
                <a:sym typeface="Arial"/>
              </a:rPr>
              <a:t>				043 __ </a:t>
            </a:r>
            <a:r>
              <a:rPr lang="fr-FR" sz="2000">
                <a:latin typeface="Arial"/>
                <a:ea typeface="Arial"/>
                <a:cs typeface="Arial"/>
                <a:sym typeface="Arial"/>
              </a:rPr>
              <a:t>n-</a:t>
            </a:r>
            <a:r>
              <a:rPr lang="fr-FR" sz="2000" err="1">
                <a:latin typeface="Arial"/>
                <a:ea typeface="Arial"/>
                <a:cs typeface="Arial"/>
                <a:sym typeface="Arial"/>
              </a:rPr>
              <a:t>cn</a:t>
            </a:r>
            <a:r>
              <a:rPr lang="fr-FR" sz="2000">
                <a:latin typeface="Arial"/>
                <a:ea typeface="Arial"/>
                <a:cs typeface="Arial"/>
                <a:sym typeface="Arial"/>
              </a:rPr>
              <a:t>-</a:t>
            </a:r>
            <a:r>
              <a:rPr lang="fr-FR" sz="2000" err="1">
                <a:latin typeface="Arial"/>
                <a:ea typeface="Arial"/>
                <a:cs typeface="Arial"/>
                <a:sym typeface="Arial"/>
              </a:rPr>
              <a:t>qu</a:t>
            </a:r>
            <a:r>
              <a:rPr lang="fr-FR" sz="2000">
                <a:latin typeface="Arial"/>
                <a:ea typeface="Arial"/>
                <a:cs typeface="Arial"/>
                <a:sym typeface="Arial"/>
              </a:rPr>
              <a:t> $b n-</a:t>
            </a:r>
            <a:r>
              <a:rPr lang="fr-FR" sz="2000" err="1">
                <a:latin typeface="Arial"/>
                <a:ea typeface="Arial"/>
                <a:cs typeface="Arial"/>
                <a:sym typeface="Arial"/>
              </a:rPr>
              <a:t>cn</a:t>
            </a:r>
            <a:r>
              <a:rPr lang="fr-FR" sz="2000">
                <a:latin typeface="Arial"/>
                <a:ea typeface="Arial"/>
                <a:cs typeface="Arial"/>
                <a:sym typeface="Arial"/>
              </a:rPr>
              <a:t>-</a:t>
            </a:r>
            <a:r>
              <a:rPr lang="fr-FR" sz="2000" err="1">
                <a:latin typeface="Arial"/>
                <a:ea typeface="Arial"/>
                <a:cs typeface="Arial"/>
                <a:sym typeface="Arial"/>
              </a:rPr>
              <a:t>qb</a:t>
            </a:r>
            <a:r>
              <a:rPr lang="fr-FR" sz="2000">
                <a:latin typeface="Arial"/>
                <a:ea typeface="Arial"/>
                <a:cs typeface="Arial"/>
                <a:sym typeface="Arial"/>
              </a:rPr>
              <a:t> $2 </a:t>
            </a:r>
            <a:r>
              <a:rPr lang="fr-FR" sz="2000" err="1">
                <a:latin typeface="Arial"/>
                <a:ea typeface="Arial"/>
                <a:cs typeface="Arial"/>
                <a:sym typeface="Arial"/>
              </a:rPr>
              <a:t>cagraq</a:t>
            </a:r>
            <a:endParaRPr sz="2500" b="0" i="0" u="none" strike="noStrike" cap="none">
              <a:solidFill>
                <a:schemeClr val="dk1"/>
              </a:solidFill>
              <a:latin typeface="Arial"/>
              <a:ea typeface="Arial"/>
              <a:cs typeface="Arial"/>
              <a:sym typeface="Arial"/>
            </a:endParaRPr>
          </a:p>
          <a:p>
            <a:pPr marL="890588" marR="0" lvl="1" indent="-433388"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781 (forme de subdivision géographique)</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a:t>
            </a:r>
            <a:r>
              <a:rPr lang="fr-FR" sz="2700" b="0" i="0" u="none" strike="noStrike" cap="none">
                <a:solidFill>
                  <a:schemeClr val="dk1"/>
                </a:solidFill>
                <a:latin typeface="Arial"/>
                <a:ea typeface="Arial"/>
                <a:cs typeface="Arial"/>
                <a:sym typeface="Arial"/>
              </a:rPr>
              <a:t>Peuvent aussi être utilisées :</a:t>
            </a:r>
            <a:endParaRPr sz="27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024 (autres identificateurs normalisés)</a:t>
            </a:r>
            <a:endParaRPr sz="25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 </a:t>
            </a:r>
            <a:r>
              <a:rPr lang="fr-FR" sz="2500" b="0" i="0" u="none" strike="noStrike" cap="none">
                <a:solidFill>
                  <a:schemeClr val="dk1"/>
                </a:solidFill>
                <a:latin typeface="Arial"/>
                <a:ea typeface="Arial"/>
                <a:cs typeface="Arial"/>
                <a:sym typeface="Arial"/>
              </a:rPr>
              <a:t>046 (dates de début et de fin)</a:t>
            </a:r>
            <a:endParaRPr sz="2500" b="0" i="0" u="none" strike="noStrike" cap="none">
              <a:solidFill>
                <a:schemeClr val="dk1"/>
              </a:solidFill>
              <a:latin typeface="Arial"/>
              <a:ea typeface="Arial"/>
              <a:cs typeface="Arial"/>
              <a:sym typeface="Arial"/>
            </a:endParaRPr>
          </a:p>
          <a:p>
            <a:pPr marL="722313" marR="0" lvl="1" indent="0"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3XXs (type de juridiction; autre désignation; pays associé; 	autre lieu associé; adresse; langue associée; etc.)</a:t>
            </a:r>
            <a:endParaRPr/>
          </a:p>
          <a:p>
            <a:pPr marL="722313" marR="0" lvl="1" indent="0" algn="l" rtl="0">
              <a:lnSpc>
                <a:spcPct val="90000"/>
              </a:lnSpc>
              <a:spcBef>
                <a:spcPts val="500"/>
              </a:spcBef>
              <a:spcAft>
                <a:spcPts val="0"/>
              </a:spcAft>
              <a:buClr>
                <a:schemeClr val="dk1"/>
              </a:buClr>
              <a:buSzPts val="2700"/>
              <a:buFont typeface="Arial"/>
              <a:buNone/>
            </a:pP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a:t>
            </a:r>
            <a:r>
              <a:rPr lang="fr-FR" sz="2500" b="0" i="0" u="none" strike="noStrike" cap="none">
                <a:solidFill>
                  <a:schemeClr val="dk1"/>
                </a:solidFill>
                <a:latin typeface="Arial"/>
                <a:ea typeface="Arial"/>
                <a:cs typeface="Arial"/>
                <a:sym typeface="Arial"/>
              </a:rPr>
              <a:t> 678 (données historiques)</a:t>
            </a:r>
            <a:endParaRPr sz="2500" b="0" i="0" u="none" strike="noStrike" cap="none">
              <a:solidFill>
                <a:schemeClr val="dk1"/>
              </a:solidFill>
              <a:latin typeface="Arial"/>
              <a:ea typeface="Arial"/>
              <a:cs typeface="Arial"/>
              <a:sym typeface="Arial"/>
            </a:endParaRPr>
          </a:p>
        </p:txBody>
      </p:sp>
      <p:sp>
        <p:nvSpPr>
          <p:cNvPr id="1358" name="Shape 13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D291EA40-5594-433A-9DE9-1546D0B60B8D}"/>
              </a:ext>
            </a:extLst>
          </p:cNvPr>
          <p:cNvSpPr>
            <a:spLocks noGrp="1"/>
          </p:cNvSpPr>
          <p:nvPr>
            <p:ph type="sldNum" idx="12"/>
          </p:nvPr>
        </p:nvSpPr>
        <p:spPr/>
        <p:txBody>
          <a:bodyPr/>
          <a:lstStyle/>
          <a:p>
            <a:fld id="{00000000-1234-1234-1234-123412341234}" type="slidenum">
              <a:rPr lang="fr-FR"/>
              <a:t>127</a:t>
            </a:fld>
            <a:endParaRPr lang="fr-F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6" name="Shape 1366"/>
          <p:cNvSpPr/>
          <p:nvPr/>
        </p:nvSpPr>
        <p:spPr>
          <a:xfrm>
            <a:off x="8565542" y="85639"/>
            <a:ext cx="2604609" cy="675329"/>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i="1">
                <a:solidFill>
                  <a:srgbClr val="7030A0"/>
                </a:solidFill>
                <a:latin typeface="Calibri"/>
                <a:ea typeface="Calibri"/>
                <a:cs typeface="Calibri"/>
                <a:sym typeface="Calibri"/>
              </a:rPr>
              <a:t>Zones optionnelles</a:t>
            </a:r>
            <a:endParaRPr sz="2400" b="1" i="1">
              <a:solidFill>
                <a:srgbClr val="7030A0"/>
              </a:solidFill>
              <a:latin typeface="Calibri"/>
              <a:ea typeface="Calibri"/>
              <a:cs typeface="Calibri"/>
              <a:sym typeface="Calibri"/>
            </a:endParaRPr>
          </a:p>
        </p:txBody>
      </p:sp>
      <p:sp>
        <p:nvSpPr>
          <p:cNvPr id="6" name="TextBox 19"/>
          <p:cNvSpPr txBox="1">
            <a:spLocks noChangeArrowheads="1"/>
          </p:cNvSpPr>
          <p:nvPr/>
        </p:nvSpPr>
        <p:spPr bwMode="auto">
          <a:xfrm>
            <a:off x="2667000" y="302750"/>
            <a:ext cx="6858000" cy="600075"/>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3300">
                <a:latin typeface="Calibri" pitchFamily="34" charset="0"/>
              </a:rPr>
              <a:t>024</a:t>
            </a:r>
          </a:p>
        </p:txBody>
      </p:sp>
      <p:pic>
        <p:nvPicPr>
          <p:cNvPr id="3" name="Image 3">
            <a:extLst>
              <a:ext uri="{FF2B5EF4-FFF2-40B4-BE49-F238E27FC236}">
                <a16:creationId xmlns:a16="http://schemas.microsoft.com/office/drawing/2014/main" id="{50BFA181-1F83-45A4-A4E6-C37DADC6AD96}"/>
              </a:ext>
            </a:extLst>
          </p:cNvPr>
          <p:cNvPicPr>
            <a:picLocks noChangeAspect="1"/>
          </p:cNvPicPr>
          <p:nvPr/>
        </p:nvPicPr>
        <p:blipFill>
          <a:blip r:embed="rId3"/>
          <a:stretch>
            <a:fillRect/>
          </a:stretch>
        </p:blipFill>
        <p:spPr>
          <a:xfrm>
            <a:off x="2392907" y="761879"/>
            <a:ext cx="6632811" cy="6096241"/>
          </a:xfrm>
          <a:prstGeom prst="rect">
            <a:avLst/>
          </a:prstGeom>
        </p:spPr>
      </p:pic>
      <p:sp>
        <p:nvSpPr>
          <p:cNvPr id="8" name="Rectangle 7">
            <a:extLst>
              <a:ext uri="{FF2B5EF4-FFF2-40B4-BE49-F238E27FC236}">
                <a16:creationId xmlns:a16="http://schemas.microsoft.com/office/drawing/2014/main" id="{1B756650-3172-49FD-BC38-E89AFB4C913F}"/>
              </a:ext>
            </a:extLst>
          </p:cNvPr>
          <p:cNvSpPr/>
          <p:nvPr/>
        </p:nvSpPr>
        <p:spPr>
          <a:xfrm>
            <a:off x="2294234" y="1568224"/>
            <a:ext cx="5556020" cy="8076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pied de page 1">
            <a:extLst>
              <a:ext uri="{FF2B5EF4-FFF2-40B4-BE49-F238E27FC236}">
                <a16:creationId xmlns:a16="http://schemas.microsoft.com/office/drawing/2014/main" id="{7EB28F84-BA7C-4DD3-BF9F-36AEA249E757}"/>
              </a:ext>
            </a:extLst>
          </p:cNvPr>
          <p:cNvSpPr>
            <a:spLocks noGrp="1"/>
          </p:cNvSpPr>
          <p:nvPr>
            <p:ph type="ftr" idx="11"/>
          </p:nvPr>
        </p:nvSpPr>
        <p:spPr/>
        <p:txBody>
          <a:bodyPr/>
          <a:lstStyle/>
          <a:p>
            <a:r>
              <a:rPr lang="fr-FR"/>
              <a:t>Module 5 : Description des lieux</a:t>
            </a:r>
          </a:p>
        </p:txBody>
      </p:sp>
      <p:sp>
        <p:nvSpPr>
          <p:cNvPr id="4" name="Espace réservé du numéro de diapositive 3">
            <a:extLst>
              <a:ext uri="{FF2B5EF4-FFF2-40B4-BE49-F238E27FC236}">
                <a16:creationId xmlns:a16="http://schemas.microsoft.com/office/drawing/2014/main" id="{474B4484-814F-4698-9B77-02666F182556}"/>
              </a:ext>
            </a:extLst>
          </p:cNvPr>
          <p:cNvSpPr>
            <a:spLocks noGrp="1"/>
          </p:cNvSpPr>
          <p:nvPr>
            <p:ph type="sldNum" idx="12"/>
          </p:nvPr>
        </p:nvSpPr>
        <p:spPr/>
        <p:txBody>
          <a:bodyPr/>
          <a:lstStyle/>
          <a:p>
            <a:fld id="{00000000-1234-1234-1234-123412341234}" type="slidenum">
              <a:rPr lang="fr-FR"/>
              <a:t>128</a:t>
            </a:fld>
            <a:endParaRPr lang="fr-F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pic>
        <p:nvPicPr>
          <p:cNvPr id="1372" name="Shape 1372"/>
          <p:cNvPicPr preferRelativeResize="0"/>
          <p:nvPr/>
        </p:nvPicPr>
        <p:blipFill rotWithShape="1">
          <a:blip r:embed="rId3">
            <a:alphaModFix/>
          </a:blip>
          <a:srcRect/>
          <a:stretch/>
        </p:blipFill>
        <p:spPr>
          <a:xfrm>
            <a:off x="8073237" y="136303"/>
            <a:ext cx="2712955" cy="713294"/>
          </a:xfrm>
          <a:prstGeom prst="rect">
            <a:avLst/>
          </a:prstGeom>
          <a:noFill/>
          <a:ln>
            <a:noFill/>
          </a:ln>
        </p:spPr>
      </p:pic>
      <p:sp>
        <p:nvSpPr>
          <p:cNvPr id="8" name="TextBox 19"/>
          <p:cNvSpPr txBox="1">
            <a:spLocks noChangeArrowheads="1"/>
          </p:cNvSpPr>
          <p:nvPr/>
        </p:nvSpPr>
        <p:spPr bwMode="auto">
          <a:xfrm>
            <a:off x="2412357" y="163249"/>
            <a:ext cx="6858000" cy="600075"/>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3300">
                <a:latin typeface="Calibri" pitchFamily="34" charset="0"/>
              </a:rPr>
              <a:t>034, 043</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36638"/>
            <a:ext cx="11030857" cy="52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74699" y="1411483"/>
            <a:ext cx="4997187" cy="10704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477685" y="2519512"/>
            <a:ext cx="1817226" cy="277791"/>
          </a:xfrm>
          <a:prstGeom prst="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pied de page 1">
            <a:extLst>
              <a:ext uri="{FF2B5EF4-FFF2-40B4-BE49-F238E27FC236}">
                <a16:creationId xmlns:a16="http://schemas.microsoft.com/office/drawing/2014/main" id="{CE40A7A9-AD96-4929-9BF1-E741314CCCA9}"/>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3484CFF3-3059-4E4E-B6ED-70A3172251C8}"/>
              </a:ext>
            </a:extLst>
          </p:cNvPr>
          <p:cNvSpPr>
            <a:spLocks noGrp="1"/>
          </p:cNvSpPr>
          <p:nvPr>
            <p:ph type="sldNum" idx="12"/>
          </p:nvPr>
        </p:nvSpPr>
        <p:spPr/>
        <p:txBody>
          <a:bodyPr/>
          <a:lstStyle/>
          <a:p>
            <a:fld id="{00000000-1234-1234-1234-123412341234}" type="slidenum">
              <a:rPr lang="fr-FR"/>
              <a:t>129</a:t>
            </a:fld>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ScreenShot435.bmp"/>
          <p:cNvPicPr>
            <a:picLocks noChangeAspect="1"/>
          </p:cNvPicPr>
          <p:nvPr/>
        </p:nvPicPr>
        <p:blipFill>
          <a:blip r:embed="rId3"/>
          <a:srcRect/>
          <a:stretch>
            <a:fillRect/>
          </a:stretch>
        </p:blipFill>
        <p:spPr bwMode="auto">
          <a:xfrm>
            <a:off x="3657601" y="30164"/>
            <a:ext cx="5324475" cy="6827837"/>
          </a:xfrm>
          <a:prstGeom prst="rect">
            <a:avLst/>
          </a:prstGeom>
          <a:noFill/>
          <a:ln w="9525">
            <a:noFill/>
            <a:miter lim="800000"/>
            <a:headEnd/>
            <a:tailEnd/>
          </a:ln>
        </p:spPr>
      </p:pic>
      <p:sp>
        <p:nvSpPr>
          <p:cNvPr id="4" name="Oval 3"/>
          <p:cNvSpPr/>
          <p:nvPr/>
        </p:nvSpPr>
        <p:spPr>
          <a:xfrm>
            <a:off x="3352800" y="6172200"/>
            <a:ext cx="4191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a:spLocks noChangeArrowheads="1"/>
          </p:cNvSpPr>
          <p:nvPr/>
        </p:nvSpPr>
        <p:spPr bwMode="auto">
          <a:xfrm>
            <a:off x="6553200" y="3015917"/>
            <a:ext cx="3124200" cy="1631216"/>
          </a:xfrm>
          <a:prstGeom prst="rect">
            <a:avLst/>
          </a:prstGeom>
          <a:solidFill>
            <a:schemeClr val="bg1"/>
          </a:solidFill>
          <a:ln w="25400">
            <a:solidFill>
              <a:srgbClr val="7030A0"/>
            </a:solidFill>
            <a:miter lim="800000"/>
            <a:headEnd/>
            <a:tailEnd/>
          </a:ln>
        </p:spPr>
        <p:txBody>
          <a:bodyPr>
            <a:spAutoFit/>
          </a:bodyPr>
          <a:lstStyle/>
          <a:p>
            <a:r>
              <a:rPr lang="fr-CA" sz="2400">
                <a:solidFill>
                  <a:srgbClr val="7030A0"/>
                </a:solidFill>
                <a:latin typeface="Arial" panose="020B0604020202020204" pitchFamily="34" charset="0"/>
                <a:cs typeface="Arial" panose="020B0604020202020204" pitchFamily="34" charset="0"/>
              </a:rPr>
              <a:t>Point d’accès autorisé RDA : États-Unis. </a:t>
            </a:r>
            <a:r>
              <a:rPr lang="fr-CA" sz="2400" err="1">
                <a:solidFill>
                  <a:srgbClr val="7030A0"/>
                </a:solidFill>
                <a:latin typeface="Arial" panose="020B0604020202020204" pitchFamily="34" charset="0"/>
                <a:cs typeface="Arial" panose="020B0604020202020204" pitchFamily="34" charset="0"/>
              </a:rPr>
              <a:t>Embassy</a:t>
            </a:r>
            <a:r>
              <a:rPr lang="fr-CA" sz="2400">
                <a:solidFill>
                  <a:srgbClr val="7030A0"/>
                </a:solidFill>
                <a:latin typeface="Arial" panose="020B0604020202020204" pitchFamily="34" charset="0"/>
                <a:cs typeface="Arial" panose="020B0604020202020204" pitchFamily="34" charset="0"/>
              </a:rPr>
              <a:t> (Tanzanie)</a:t>
            </a:r>
          </a:p>
        </p:txBody>
      </p:sp>
      <p:sp>
        <p:nvSpPr>
          <p:cNvPr id="2" name="Espace réservé du pied de page 1">
            <a:extLst>
              <a:ext uri="{FF2B5EF4-FFF2-40B4-BE49-F238E27FC236}">
                <a16:creationId xmlns:a16="http://schemas.microsoft.com/office/drawing/2014/main" id="{F4FDDD10-3DF6-4CB8-BF53-E7EFB668ACE4}"/>
              </a:ext>
            </a:extLst>
          </p:cNvPr>
          <p:cNvSpPr>
            <a:spLocks noGrp="1"/>
          </p:cNvSpPr>
          <p:nvPr>
            <p:ph type="ftr" sz="quarter" idx="11"/>
          </p:nvPr>
        </p:nvSpPr>
        <p:spPr/>
        <p:txBody>
          <a:bodyPr/>
          <a:lstStyle/>
          <a:p>
            <a:r>
              <a:rPr lang="en-US"/>
              <a:t>Module 5 : Description des lieux</a:t>
            </a:r>
            <a:endParaRPr lang="fr-FR"/>
          </a:p>
        </p:txBody>
      </p:sp>
      <p:sp>
        <p:nvSpPr>
          <p:cNvPr id="3" name="Espace réservé du numéro de diapositive 2">
            <a:extLst>
              <a:ext uri="{FF2B5EF4-FFF2-40B4-BE49-F238E27FC236}">
                <a16:creationId xmlns:a16="http://schemas.microsoft.com/office/drawing/2014/main" id="{C1BE0F6C-D01B-4908-8CB2-CA80201110DE}"/>
              </a:ext>
            </a:extLst>
          </p:cNvPr>
          <p:cNvSpPr>
            <a:spLocks noGrp="1"/>
          </p:cNvSpPr>
          <p:nvPr>
            <p:ph type="sldNum" sz="quarter" idx="12"/>
          </p:nvPr>
        </p:nvSpPr>
        <p:spPr/>
        <p:txBody>
          <a:bodyPr/>
          <a:lstStyle/>
          <a:p>
            <a:pPr>
              <a:defRPr/>
            </a:pPr>
            <a:fld id="{F70C99AD-777A-474C-936B-2281545374E2}" type="slidenum">
              <a:rPr lang="en-US"/>
              <a:pPr>
                <a:defRPr/>
              </a:pPr>
              <a:t>13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Shape 1377"/>
          <p:cNvPicPr preferRelativeResize="0"/>
          <p:nvPr/>
        </p:nvPicPr>
        <p:blipFill rotWithShape="1">
          <a:blip r:embed="rId3">
            <a:alphaModFix/>
          </a:blip>
          <a:srcRect/>
          <a:stretch/>
        </p:blipFill>
        <p:spPr>
          <a:xfrm>
            <a:off x="779167" y="7890"/>
            <a:ext cx="8544910" cy="6667994"/>
          </a:xfrm>
          <a:prstGeom prst="rect">
            <a:avLst/>
          </a:prstGeom>
          <a:noFill/>
          <a:ln>
            <a:noFill/>
          </a:ln>
        </p:spPr>
      </p:pic>
      <p:sp>
        <p:nvSpPr>
          <p:cNvPr id="2" name="Espace réservé du pied de page 1">
            <a:extLst>
              <a:ext uri="{FF2B5EF4-FFF2-40B4-BE49-F238E27FC236}">
                <a16:creationId xmlns:a16="http://schemas.microsoft.com/office/drawing/2014/main" id="{2AEC09DA-D385-403D-A29E-D545EAEF3FB8}"/>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7161FB91-AD58-4325-B674-2C64015B2719}"/>
              </a:ext>
            </a:extLst>
          </p:cNvPr>
          <p:cNvSpPr>
            <a:spLocks noGrp="1"/>
          </p:cNvSpPr>
          <p:nvPr>
            <p:ph type="sldNum" idx="12"/>
          </p:nvPr>
        </p:nvSpPr>
        <p:spPr/>
        <p:txBody>
          <a:bodyPr/>
          <a:lstStyle/>
          <a:p>
            <a:fld id="{00000000-1234-1234-1234-123412341234}" type="slidenum">
              <a:rPr lang="fr-FR"/>
              <a:t>130</a:t>
            </a:fld>
            <a:endParaRPr lang="fr-F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Shape 1382"/>
          <p:cNvSpPr txBox="1">
            <a:spLocks noGrp="1"/>
          </p:cNvSpPr>
          <p:nvPr>
            <p:ph type="body" idx="1"/>
          </p:nvPr>
        </p:nvSpPr>
        <p:spPr>
          <a:xfrm>
            <a:off x="488731" y="157656"/>
            <a:ext cx="11083159" cy="6526924"/>
          </a:xfrm>
          <a:prstGeom prst="rect">
            <a:avLst/>
          </a:prstGeom>
          <a:noFill/>
          <a:ln>
            <a:noFill/>
          </a:ln>
        </p:spPr>
        <p:txBody>
          <a:bodyPr spcFirstLastPara="1" wrap="square" lIns="91425" tIns="45700" rIns="91425" bIns="45700" anchor="t" anchorCtr="0">
            <a:noAutofit/>
          </a:bodyPr>
          <a:lstStyle/>
          <a:p>
            <a:pPr marL="361950" lvl="0" indent="0">
              <a:lnSpc>
                <a:spcPct val="70000"/>
              </a:lnSpc>
              <a:spcBef>
                <a:spcPts val="0"/>
              </a:spcBef>
              <a:buSzPts val="2000"/>
              <a:buNone/>
            </a:pPr>
            <a:r>
              <a:rPr lang="fr-FR" sz="2000" b="0" i="0" u="none" strike="noStrike" cap="none">
                <a:solidFill>
                  <a:schemeClr val="dk1"/>
                </a:solidFill>
                <a:latin typeface="Calibri"/>
                <a:ea typeface="Calibri"/>
                <a:cs typeface="Calibri"/>
                <a:sym typeface="Calibri"/>
              </a:rPr>
              <a:t>$d </a:t>
            </a:r>
            <a:r>
              <a:rPr lang="fr-FR" sz="2000"/>
              <a:t>Coordonnées – longitude ouest</a:t>
            </a:r>
            <a:r>
              <a:rPr lang="fr-FR" sz="2000" b="0" i="0" u="none" strike="noStrike" cap="none">
                <a:solidFill>
                  <a:schemeClr val="dk1"/>
                </a:solidFill>
                <a:latin typeface="Calibri"/>
                <a:ea typeface="Calibri"/>
                <a:cs typeface="Calibri"/>
                <a:sym typeface="Calibri"/>
              </a:rPr>
              <a:t>					    </a:t>
            </a:r>
            <a:r>
              <a:rPr lang="fr-FR" sz="3187" b="0" i="0" u="none" strike="noStrike" cap="none">
                <a:solidFill>
                  <a:schemeClr val="dk1"/>
                </a:solidFill>
                <a:latin typeface="Calibri"/>
                <a:ea typeface="Calibri"/>
                <a:cs typeface="Calibri"/>
                <a:sym typeface="Calibri"/>
              </a:rPr>
              <a:t>034</a:t>
            </a:r>
            <a:endParaRPr sz="2000" b="0" i="0" u="none" strike="noStrike" cap="none">
              <a:solidFill>
                <a:schemeClr val="dk1"/>
              </a:solidFill>
              <a:latin typeface="Calibri"/>
              <a:ea typeface="Calibri"/>
              <a:cs typeface="Calibri"/>
              <a:sym typeface="Calibri"/>
            </a:endParaRPr>
          </a:p>
          <a:p>
            <a:pPr marL="361950" lvl="0" indent="0">
              <a:lnSpc>
                <a:spcPct val="70000"/>
              </a:lnSpc>
              <a:buSzPts val="2000"/>
              <a:buNone/>
            </a:pPr>
            <a:r>
              <a:rPr lang="fr-FR" sz="2000" b="0" i="0" u="none" strike="noStrike" cap="none">
                <a:solidFill>
                  <a:schemeClr val="dk1"/>
                </a:solidFill>
                <a:latin typeface="Calibri"/>
                <a:ea typeface="Calibri"/>
                <a:cs typeface="Calibri"/>
                <a:sym typeface="Calibri"/>
              </a:rPr>
              <a:t>$e </a:t>
            </a:r>
            <a:r>
              <a:rPr lang="fr-FR" sz="2000"/>
              <a:t>Coordonnées – longitude est</a:t>
            </a:r>
            <a:endParaRPr/>
          </a:p>
          <a:p>
            <a:pPr marL="361950" lvl="0" indent="0">
              <a:lnSpc>
                <a:spcPct val="70000"/>
              </a:lnSpc>
              <a:buSzPts val="2000"/>
              <a:buNone/>
            </a:pPr>
            <a:r>
              <a:rPr lang="fr-FR" sz="2000" b="0" i="0" u="none" strike="noStrike" cap="none">
                <a:solidFill>
                  <a:schemeClr val="dk1"/>
                </a:solidFill>
                <a:latin typeface="Calibri"/>
                <a:ea typeface="Calibri"/>
                <a:cs typeface="Calibri"/>
                <a:sym typeface="Calibri"/>
              </a:rPr>
              <a:t>$f </a:t>
            </a:r>
            <a:r>
              <a:rPr lang="fr-FR" sz="2000"/>
              <a:t>Coordonnées – latitude nord</a:t>
            </a:r>
            <a:endParaRPr/>
          </a:p>
          <a:p>
            <a:pPr marL="361950" lvl="0" indent="0">
              <a:lnSpc>
                <a:spcPct val="70000"/>
              </a:lnSpc>
              <a:buSzPts val="2000"/>
              <a:buNone/>
            </a:pPr>
            <a:r>
              <a:rPr lang="fr-FR" sz="2000" b="0" i="0" u="none" strike="noStrike" cap="none">
                <a:solidFill>
                  <a:schemeClr val="dk1"/>
                </a:solidFill>
                <a:latin typeface="Calibri"/>
                <a:ea typeface="Calibri"/>
                <a:cs typeface="Calibri"/>
                <a:sym typeface="Calibri"/>
              </a:rPr>
              <a:t>$g </a:t>
            </a:r>
            <a:r>
              <a:rPr lang="fr-FR" sz="2000"/>
              <a:t>Coordonnées – latitude sud</a:t>
            </a:r>
            <a:endParaRPr/>
          </a:p>
          <a:p>
            <a:pPr marL="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Abréviations pour les hémisphères : </a:t>
            </a:r>
            <a:r>
              <a:rPr lang="fr-FR" sz="2000" b="0" i="1" u="none" strike="noStrike" cap="none">
                <a:solidFill>
                  <a:schemeClr val="dk1"/>
                </a:solidFill>
                <a:latin typeface="Calibri"/>
                <a:ea typeface="Calibri"/>
                <a:cs typeface="Calibri"/>
                <a:sym typeface="Calibri"/>
              </a:rPr>
              <a:t>N = Nord</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S = Sud</a:t>
            </a:r>
            <a:r>
              <a:rPr lang="fr-FR" sz="2000" b="0" i="0" u="none" strike="noStrike" cap="none">
                <a:solidFill>
                  <a:schemeClr val="dk1"/>
                </a:solidFill>
                <a:latin typeface="Calibri"/>
                <a:ea typeface="Calibri"/>
                <a:cs typeface="Calibri"/>
                <a:sym typeface="Calibri"/>
              </a:rPr>
              <a:t>, </a:t>
            </a:r>
            <a:r>
              <a:rPr lang="fr-FR" sz="2000" b="0" i="1" u="none" strike="noStrike" cap="none">
                <a:solidFill>
                  <a:schemeClr val="dk1"/>
                </a:solidFill>
                <a:latin typeface="Calibri"/>
                <a:ea typeface="Calibri"/>
                <a:cs typeface="Calibri"/>
                <a:sym typeface="Calibri"/>
              </a:rPr>
              <a:t>E = Est</a:t>
            </a:r>
            <a:r>
              <a:rPr lang="fr-FR" sz="2000" b="0" i="0" u="none" strike="noStrike" cap="none">
                <a:solidFill>
                  <a:schemeClr val="dk1"/>
                </a:solidFill>
                <a:latin typeface="Calibri"/>
                <a:ea typeface="Calibri"/>
                <a:cs typeface="Calibri"/>
                <a:sym typeface="Calibri"/>
              </a:rPr>
              <a:t>, </a:t>
            </a:r>
            <a:r>
              <a:rPr lang="fr-FR" sz="2000"/>
              <a:t>W</a:t>
            </a:r>
            <a:r>
              <a:rPr lang="fr-FR" sz="2000" b="0" i="1" u="none" strike="noStrike" cap="none">
                <a:solidFill>
                  <a:schemeClr val="dk1"/>
                </a:solidFill>
                <a:latin typeface="Calibri"/>
                <a:ea typeface="Calibri"/>
                <a:cs typeface="Calibri"/>
                <a:sym typeface="Calibri"/>
              </a:rPr>
              <a:t> = Ouest</a:t>
            </a:r>
            <a:endParaRPr/>
          </a:p>
          <a:p>
            <a:pPr marL="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Les coordonnées </a:t>
            </a:r>
            <a:r>
              <a:rPr lang="fr-FR" sz="2000"/>
              <a:t>peuvent être enregistrées en plusieurs formats</a:t>
            </a:r>
            <a:r>
              <a:rPr lang="fr-FR"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err="1">
                <a:solidFill>
                  <a:schemeClr val="dk1"/>
                </a:solidFill>
                <a:latin typeface="Calibri"/>
                <a:ea typeface="Calibri"/>
                <a:cs typeface="Calibri"/>
                <a:sym typeface="Calibri"/>
              </a:rPr>
              <a:t>hdddmmss</a:t>
            </a:r>
            <a:r>
              <a:rPr lang="fr-FR" sz="2000" b="0" i="1" u="none" strike="noStrike" cap="none">
                <a:solidFill>
                  <a:schemeClr val="dk1"/>
                </a:solidFill>
                <a:latin typeface="Calibri"/>
                <a:ea typeface="Calibri"/>
                <a:cs typeface="Calibri"/>
                <a:sym typeface="Calibri"/>
              </a:rPr>
              <a:t> </a:t>
            </a:r>
            <a:r>
              <a:rPr lang="fr-FR" sz="2000" b="0" i="0" u="none" strike="noStrike" cap="none">
                <a:solidFill>
                  <a:schemeClr val="dk1"/>
                </a:solidFill>
                <a:latin typeface="Calibri"/>
                <a:ea typeface="Calibri"/>
                <a:cs typeface="Calibri"/>
                <a:sym typeface="Calibri"/>
              </a:rPr>
              <a:t>(hémisphère‐degrés‐minutes‐secondes)</a:t>
            </a:r>
            <a:endParaRPr/>
          </a:p>
          <a:p>
            <a:pPr marL="361950" lvl="0" indent="0">
              <a:lnSpc>
                <a:spcPct val="70000"/>
              </a:lnSpc>
              <a:buSzPts val="2000"/>
              <a:buNone/>
            </a:pPr>
            <a:r>
              <a:rPr lang="fr-FR" sz="2000" b="0" i="1" u="none" strike="noStrike" cap="none" err="1">
                <a:solidFill>
                  <a:schemeClr val="dk1"/>
                </a:solidFill>
                <a:latin typeface="Calibri"/>
                <a:ea typeface="Calibri"/>
                <a:cs typeface="Calibri"/>
                <a:sym typeface="Calibri"/>
              </a:rPr>
              <a:t>hddd.dddddd</a:t>
            </a:r>
            <a:r>
              <a:rPr lang="fr-FR" sz="2000" b="0" i="1" u="none" strike="noStrike" cap="none">
                <a:solidFill>
                  <a:schemeClr val="dk1"/>
                </a:solidFill>
                <a:latin typeface="Calibri"/>
                <a:ea typeface="Calibri"/>
                <a:cs typeface="Calibri"/>
                <a:sym typeface="Calibri"/>
              </a:rPr>
              <a:t> </a:t>
            </a:r>
            <a:r>
              <a:rPr lang="fr-FR" sz="2000"/>
              <a:t>(</a:t>
            </a:r>
            <a:r>
              <a:rPr lang="fr-FR" sz="2000" err="1"/>
              <a:t>hémisphère-degrés.degrés</a:t>
            </a:r>
            <a:r>
              <a:rPr lang="fr-FR" sz="2000"/>
              <a:t> décimaux)</a:t>
            </a:r>
            <a:endParaRPr/>
          </a:p>
          <a:p>
            <a:pPr marL="361950" lvl="0" indent="0">
              <a:lnSpc>
                <a:spcPct val="70000"/>
              </a:lnSpc>
              <a:buSzPts val="2000"/>
              <a:buNone/>
            </a:pPr>
            <a:r>
              <a:rPr lang="fr-FR" sz="2000" b="0" i="0" u="none" strike="noStrike" cap="none">
                <a:solidFill>
                  <a:schemeClr val="dk1"/>
                </a:solidFill>
                <a:latin typeface="Calibri"/>
                <a:ea typeface="Calibri"/>
                <a:cs typeface="Calibri"/>
                <a:sym typeface="Calibri"/>
              </a:rPr>
              <a:t>+/</a:t>
            </a:r>
            <a:r>
              <a:rPr lang="fr-FR" sz="2000" b="0" i="1" u="none" strike="noStrike" cap="none">
                <a:solidFill>
                  <a:schemeClr val="dk1"/>
                </a:solidFill>
                <a:latin typeface="Calibri"/>
                <a:ea typeface="Calibri"/>
                <a:cs typeface="Calibri"/>
                <a:sym typeface="Calibri"/>
              </a:rPr>
              <a:t>‐</a:t>
            </a:r>
            <a:r>
              <a:rPr lang="fr-FR" sz="2000" b="0" i="1" u="none" strike="noStrike" cap="none" err="1">
                <a:solidFill>
                  <a:schemeClr val="dk1"/>
                </a:solidFill>
                <a:latin typeface="Calibri"/>
                <a:ea typeface="Calibri"/>
                <a:cs typeface="Calibri"/>
                <a:sym typeface="Calibri"/>
              </a:rPr>
              <a:t>ddd.dddddd</a:t>
            </a:r>
            <a:r>
              <a:rPr lang="fr-FR" sz="2000" b="0" i="1" u="none" strike="noStrike" cap="none">
                <a:solidFill>
                  <a:schemeClr val="dk1"/>
                </a:solidFill>
                <a:latin typeface="Calibri"/>
                <a:ea typeface="Calibri"/>
                <a:cs typeface="Calibri"/>
                <a:sym typeface="Calibri"/>
              </a:rPr>
              <a:t> </a:t>
            </a:r>
            <a:r>
              <a:rPr lang="fr-FR" sz="2000" b="0" i="0" u="none" strike="noStrike" cap="none">
                <a:solidFill>
                  <a:schemeClr val="dk1"/>
                </a:solidFill>
                <a:latin typeface="Calibri"/>
                <a:ea typeface="Calibri"/>
                <a:cs typeface="Calibri"/>
                <a:sym typeface="Calibri"/>
              </a:rPr>
              <a:t>(d</a:t>
            </a:r>
            <a:r>
              <a:rPr lang="fr-FR" sz="2000"/>
              <a:t>egrés décimaux</a:t>
            </a:r>
            <a:r>
              <a:rPr lang="fr-FR" sz="2000" b="0" i="0" u="none" strike="noStrike" cap="none">
                <a:solidFill>
                  <a:schemeClr val="dk1"/>
                </a:solidFill>
                <a:latin typeface="Calibri"/>
                <a:ea typeface="Calibri"/>
                <a:cs typeface="Calibri"/>
                <a:sym typeface="Calibri"/>
              </a:rPr>
              <a:t>, précédés par + pour N et E et par ‐ pour S</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et W; le signe + est toutefois optionnel)</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Aussi d’autres formats (voir DCM Z1 034)</a:t>
            </a:r>
            <a:endParaRPr/>
          </a:p>
          <a:p>
            <a:pPr marL="361950" marR="0" lvl="0" indent="0" algn="l" rtl="0">
              <a:lnSpc>
                <a:spcPct val="70000"/>
              </a:lnSpc>
              <a:spcBef>
                <a:spcPts val="1000"/>
              </a:spcBef>
              <a:spcAft>
                <a:spcPts val="0"/>
              </a:spcAft>
              <a:buClr>
                <a:schemeClr val="dk1"/>
              </a:buClr>
              <a:buSzPts val="2000"/>
              <a:buFont typeface="Arial"/>
              <a:buNone/>
            </a:pPr>
            <a:r>
              <a:rPr lang="fr-FR" sz="2000" b="0" i="0" u="none" strike="noStrike" cap="none">
                <a:solidFill>
                  <a:schemeClr val="dk1"/>
                </a:solidFill>
                <a:latin typeface="Calibri"/>
                <a:ea typeface="Calibri"/>
                <a:cs typeface="Calibri"/>
                <a:sym typeface="Calibri"/>
              </a:rPr>
              <a:t>$2 ‐ Source</a:t>
            </a:r>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err="1">
                <a:solidFill>
                  <a:schemeClr val="dk1"/>
                </a:solidFill>
                <a:latin typeface="Calibri"/>
                <a:ea typeface="Calibri"/>
                <a:cs typeface="Calibri"/>
                <a:sym typeface="Calibri"/>
              </a:rPr>
              <a:t>gnis</a:t>
            </a:r>
            <a:r>
              <a:rPr lang="fr-FR" sz="2000" b="0" i="0" u="none" strike="noStrike" cap="none">
                <a:solidFill>
                  <a:schemeClr val="dk1"/>
                </a:solidFill>
                <a:latin typeface="Calibri"/>
                <a:ea typeface="Calibri"/>
                <a:cs typeface="Calibri"/>
                <a:sym typeface="Calibri"/>
              </a:rPr>
              <a:t>, </a:t>
            </a:r>
            <a:r>
              <a:rPr lang="fr-FR" sz="2000" b="0" i="1" u="none" strike="noStrike" cap="none" err="1">
                <a:solidFill>
                  <a:schemeClr val="dk1"/>
                </a:solidFill>
                <a:latin typeface="Calibri"/>
                <a:ea typeface="Calibri"/>
                <a:cs typeface="Calibri"/>
                <a:sym typeface="Calibri"/>
              </a:rPr>
              <a:t>geonet</a:t>
            </a:r>
            <a:r>
              <a:rPr lang="fr-FR" sz="2000" b="0" i="0" u="none" strike="noStrike" cap="none">
                <a:solidFill>
                  <a:schemeClr val="dk1"/>
                </a:solidFill>
                <a:latin typeface="Calibri"/>
                <a:ea typeface="Calibri"/>
                <a:cs typeface="Calibri"/>
                <a:sym typeface="Calibri"/>
              </a:rPr>
              <a:t>, </a:t>
            </a:r>
            <a:r>
              <a:rPr lang="fr-FR" sz="2000" b="0" i="1" u="none" strike="noStrike" cap="none" err="1">
                <a:solidFill>
                  <a:schemeClr val="dk1"/>
                </a:solidFill>
                <a:latin typeface="Calibri"/>
                <a:ea typeface="Calibri"/>
                <a:cs typeface="Calibri"/>
                <a:sym typeface="Calibri"/>
              </a:rPr>
              <a:t>geonames</a:t>
            </a:r>
            <a:r>
              <a:rPr lang="fr-FR" sz="2000" b="0" i="0" u="none" strike="noStrike" cap="none">
                <a:solidFill>
                  <a:schemeClr val="dk1"/>
                </a:solidFill>
                <a:latin typeface="Calibri"/>
                <a:ea typeface="Calibri"/>
                <a:cs typeface="Calibri"/>
                <a:sym typeface="Calibri"/>
              </a:rPr>
              <a:t>, </a:t>
            </a:r>
            <a:r>
              <a:rPr lang="fr-FR" sz="2000" b="0" i="1" u="none" strike="noStrike" cap="none" err="1">
                <a:solidFill>
                  <a:schemeClr val="dk1"/>
                </a:solidFill>
                <a:latin typeface="Calibri"/>
                <a:ea typeface="Calibri"/>
                <a:cs typeface="Calibri"/>
                <a:sym typeface="Calibri"/>
              </a:rPr>
              <a:t>wikiped</a:t>
            </a:r>
            <a:r>
              <a:rPr lang="fr-FR" sz="2000" b="0" i="0" u="none" strike="noStrike" cap="none">
                <a:solidFill>
                  <a:schemeClr val="dk1"/>
                </a:solidFill>
                <a:latin typeface="Calibri"/>
                <a:ea typeface="Calibri"/>
                <a:cs typeface="Calibri"/>
                <a:sym typeface="Calibri"/>
              </a:rPr>
              <a:t>, et plusieurs autres sont définis. </a:t>
            </a:r>
            <a:r>
              <a:rPr lang="fr-CA" sz="2000" b="0" i="0" u="none" strike="noStrike" cap="none">
                <a:solidFill>
                  <a:schemeClr val="dk1"/>
                </a:solidFill>
                <a:latin typeface="Calibri"/>
                <a:ea typeface="Calibri"/>
                <a:cs typeface="Calibri"/>
                <a:sym typeface="Calibri"/>
              </a:rPr>
              <a:t>Voir la page Web</a:t>
            </a:r>
            <a:endParaRPr/>
          </a:p>
          <a:p>
            <a:pPr marL="361950" marR="0" lvl="0" indent="0" algn="l" rtl="0">
              <a:lnSpc>
                <a:spcPct val="70000"/>
              </a:lnSpc>
              <a:spcBef>
                <a:spcPts val="1000"/>
              </a:spcBef>
              <a:spcAft>
                <a:spcPts val="0"/>
              </a:spcAft>
              <a:buClr>
                <a:schemeClr val="dk1"/>
              </a:buClr>
              <a:buSzPts val="2000"/>
              <a:buFont typeface="Arial"/>
              <a:buNone/>
            </a:pPr>
            <a:r>
              <a:rPr lang="fr-FR" sz="2000" b="0" i="1" u="none" strike="noStrike" cap="none" err="1">
                <a:solidFill>
                  <a:schemeClr val="dk1"/>
                </a:solidFill>
                <a:latin typeface="Calibri"/>
                <a:ea typeface="Calibri"/>
                <a:cs typeface="Calibri"/>
                <a:sym typeface="Calibri"/>
              </a:rPr>
              <a:t>Cartographic</a:t>
            </a:r>
            <a:r>
              <a:rPr lang="fr-FR" sz="2000" b="0" i="1" u="none" strike="noStrike" cap="none">
                <a:solidFill>
                  <a:schemeClr val="dk1"/>
                </a:solidFill>
                <a:latin typeface="Calibri"/>
                <a:ea typeface="Calibri"/>
                <a:cs typeface="Calibri"/>
                <a:sym typeface="Calibri"/>
              </a:rPr>
              <a:t> Data Source Codes</a:t>
            </a:r>
            <a:endParaRPr/>
          </a:p>
          <a:p>
            <a:pPr marL="0" marR="0" lvl="0" indent="0" algn="l" rtl="0">
              <a:lnSpc>
                <a:spcPct val="70000"/>
              </a:lnSpc>
              <a:spcBef>
                <a:spcPts val="1000"/>
              </a:spcBef>
              <a:spcAft>
                <a:spcPts val="0"/>
              </a:spcAft>
              <a:buClr>
                <a:schemeClr val="dk1"/>
              </a:buClr>
              <a:buSzPts val="1750"/>
              <a:buFont typeface="Arial"/>
              <a:buNone/>
            </a:pPr>
            <a:endParaRPr sz="1750"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41°18′52″N 122°18′41″W est habituellement codé comme suit :</a:t>
            </a:r>
            <a:endParaRPr sz="1750"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034 $d W1221841 $e W1221841 $f N0411852 $g N0411852</a:t>
            </a:r>
            <a:endParaRPr/>
          </a:p>
          <a:p>
            <a:pPr marL="0" lvl="0" indent="0">
              <a:lnSpc>
                <a:spcPct val="70000"/>
              </a:lnSpc>
              <a:buSzPts val="1750"/>
              <a:buNone/>
            </a:pPr>
            <a:r>
              <a:rPr lang="fr-FR" sz="1750" b="0" i="0" u="none" strike="noStrike" cap="none">
                <a:solidFill>
                  <a:schemeClr val="dk1"/>
                </a:solidFill>
                <a:latin typeface="Calibri"/>
                <a:ea typeface="Calibri"/>
                <a:cs typeface="Calibri"/>
                <a:sym typeface="Calibri"/>
              </a:rPr>
              <a:t>41.314444, ‐122.311389 </a:t>
            </a:r>
            <a:r>
              <a:rPr lang="fr-CA" sz="1750"/>
              <a:t>est habituellement codé comme suit :</a:t>
            </a:r>
          </a:p>
          <a:p>
            <a:pPr marL="0" marR="0" lvl="0" indent="0" algn="l" rtl="0">
              <a:lnSpc>
                <a:spcPct val="70000"/>
              </a:lnSpc>
              <a:spcBef>
                <a:spcPts val="1000"/>
              </a:spcBef>
              <a:spcAft>
                <a:spcPts val="0"/>
              </a:spcAft>
              <a:buClr>
                <a:schemeClr val="dk1"/>
              </a:buClr>
              <a:buSzPts val="1750"/>
              <a:buFont typeface="Arial"/>
              <a:buNone/>
            </a:pPr>
            <a:r>
              <a:rPr lang="fr-FR" sz="1750" b="0" i="0" u="none" strike="noStrike" cap="none">
                <a:solidFill>
                  <a:schemeClr val="dk1"/>
                </a:solidFill>
                <a:latin typeface="Calibri"/>
                <a:ea typeface="Calibri"/>
                <a:cs typeface="Calibri"/>
                <a:sym typeface="Calibri"/>
              </a:rPr>
              <a:t>034 $d ‐122.311389 $e ‐122.311389 $f 41.314444 $g 41.314444</a:t>
            </a:r>
            <a:endParaRPr/>
          </a:p>
        </p:txBody>
      </p:sp>
      <p:pic>
        <p:nvPicPr>
          <p:cNvPr id="1383" name="Shape 1383"/>
          <p:cNvPicPr preferRelativeResize="0"/>
          <p:nvPr/>
        </p:nvPicPr>
        <p:blipFill rotWithShape="1">
          <a:blip r:embed="rId3">
            <a:alphaModFix/>
          </a:blip>
          <a:srcRect/>
          <a:stretch/>
        </p:blipFill>
        <p:spPr>
          <a:xfrm>
            <a:off x="8127451" y="774885"/>
            <a:ext cx="2671927" cy="724318"/>
          </a:xfrm>
          <a:prstGeom prst="rect">
            <a:avLst/>
          </a:prstGeom>
          <a:noFill/>
          <a:ln>
            <a:noFill/>
          </a:ln>
        </p:spPr>
      </p:pic>
      <p:sp>
        <p:nvSpPr>
          <p:cNvPr id="2" name="Espace réservé du pied de page 1">
            <a:extLst>
              <a:ext uri="{FF2B5EF4-FFF2-40B4-BE49-F238E27FC236}">
                <a16:creationId xmlns:a16="http://schemas.microsoft.com/office/drawing/2014/main" id="{3F8E22C5-799F-4F17-8EFF-ADA46B854A67}"/>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6308C382-7FA6-47D7-BCAB-2BDCDED61EC0}"/>
              </a:ext>
            </a:extLst>
          </p:cNvPr>
          <p:cNvSpPr>
            <a:spLocks noGrp="1"/>
          </p:cNvSpPr>
          <p:nvPr>
            <p:ph type="sldNum" idx="12"/>
          </p:nvPr>
        </p:nvSpPr>
        <p:spPr/>
        <p:txBody>
          <a:bodyPr/>
          <a:lstStyle/>
          <a:p>
            <a:fld id="{00000000-1234-1234-1234-123412341234}" type="slidenum">
              <a:rPr lang="fr-FR"/>
              <a:t>131</a:t>
            </a:fld>
            <a:endParaRPr lang="fr-F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9" name="Shape 1389"/>
          <p:cNvSpPr/>
          <p:nvPr/>
        </p:nvSpPr>
        <p:spPr>
          <a:xfrm>
            <a:off x="472966" y="504498"/>
            <a:ext cx="2554014" cy="48320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600">
                <a:solidFill>
                  <a:schemeClr val="dk1"/>
                </a:solidFill>
                <a:latin typeface="Arial"/>
                <a:ea typeface="Arial"/>
                <a:cs typeface="Arial"/>
                <a:sym typeface="Arial"/>
              </a:rPr>
              <a:t>Exercice</a:t>
            </a:r>
            <a:endParaRPr/>
          </a:p>
          <a:p>
            <a:pPr marL="0" marR="0" lvl="0" indent="0" algn="l" rtl="0">
              <a:spcBef>
                <a:spcPts val="0"/>
              </a:spcBef>
              <a:spcAft>
                <a:spcPts val="0"/>
              </a:spcAft>
              <a:buNone/>
            </a:pPr>
            <a:r>
              <a:rPr lang="fr-FR" sz="3600">
                <a:solidFill>
                  <a:schemeClr val="dk1"/>
                </a:solidFill>
                <a:latin typeface="Arial"/>
                <a:ea typeface="Arial"/>
                <a:cs typeface="Arial"/>
                <a:sym typeface="Arial"/>
              </a:rPr>
              <a:t>034/043</a:t>
            </a:r>
            <a:endParaRPr sz="3600">
              <a:solidFill>
                <a:schemeClr val="dk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fr-FR" sz="1800">
                <a:solidFill>
                  <a:schemeClr val="dk1"/>
                </a:solidFill>
                <a:latin typeface="Arial"/>
                <a:ea typeface="Arial"/>
                <a:cs typeface="Arial"/>
                <a:sym typeface="Arial"/>
              </a:rPr>
              <a:t>Plus tôt, vous avez déterminé le</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FR" sz="1800">
                <a:solidFill>
                  <a:schemeClr val="dk1"/>
                </a:solidFill>
                <a:latin typeface="Arial"/>
                <a:ea typeface="Arial"/>
                <a:cs typeface="Arial"/>
                <a:sym typeface="Arial"/>
              </a:rPr>
              <a:t>nom privilégié du lieu. Maintenant, ajoutez les zones 034 et 043 à la </a:t>
            </a:r>
            <a:r>
              <a:rPr lang="fr-CA" sz="1800">
                <a:solidFill>
                  <a:schemeClr val="dk1"/>
                </a:solidFill>
                <a:latin typeface="Arial"/>
                <a:ea typeface="Arial"/>
                <a:cs typeface="Arial"/>
                <a:sym typeface="Arial"/>
              </a:rPr>
              <a:t>notice d’autorité </a:t>
            </a:r>
            <a:r>
              <a:rPr lang="fr-FR" sz="1800">
                <a:solidFill>
                  <a:schemeClr val="dk1"/>
                </a:solidFill>
                <a:latin typeface="Arial"/>
                <a:ea typeface="Arial"/>
                <a:cs typeface="Arial"/>
                <a:sym typeface="Arial"/>
              </a:rPr>
              <a:t>créée pour ce lieu.</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FR" sz="1800">
                <a:solidFill>
                  <a:schemeClr val="dk1"/>
                </a:solidFill>
                <a:latin typeface="Arial"/>
                <a:ea typeface="Arial"/>
                <a:cs typeface="Arial"/>
                <a:sym typeface="Arial"/>
              </a:rPr>
              <a:t>Le code source cartographique pour cette ressource est </a:t>
            </a:r>
            <a:r>
              <a:rPr lang="fr-FR" sz="1800" b="1" i="1" err="1">
                <a:solidFill>
                  <a:schemeClr val="dk1"/>
                </a:solidFill>
                <a:latin typeface="Arial"/>
                <a:ea typeface="Arial"/>
                <a:cs typeface="Arial"/>
                <a:sym typeface="Arial"/>
              </a:rPr>
              <a:t>gnis</a:t>
            </a:r>
            <a:endParaRPr sz="1800">
              <a:solidFill>
                <a:schemeClr val="dk1"/>
              </a:solidFill>
              <a:latin typeface="Arial"/>
              <a:ea typeface="Arial"/>
              <a:cs typeface="Arial"/>
              <a:sym typeface="Arial"/>
            </a:endParaRPr>
          </a:p>
        </p:txBody>
      </p:sp>
      <p:pic>
        <p:nvPicPr>
          <p:cNvPr id="4" name="Picture 4" descr="ScreenShot480.bmp">
            <a:extLst>
              <a:ext uri="{FF2B5EF4-FFF2-40B4-BE49-F238E27FC236}">
                <a16:creationId xmlns:a16="http://schemas.microsoft.com/office/drawing/2014/main" id="{BEDF3E98-5757-4FC8-8801-E973E5E1DE5B}"/>
              </a:ext>
            </a:extLst>
          </p:cNvPr>
          <p:cNvPicPr>
            <a:picLocks noChangeAspect="1"/>
          </p:cNvPicPr>
          <p:nvPr/>
        </p:nvPicPr>
        <p:blipFill>
          <a:blip r:embed="rId3"/>
          <a:srcRect/>
          <a:stretch>
            <a:fillRect/>
          </a:stretch>
        </p:blipFill>
        <p:spPr bwMode="auto">
          <a:xfrm>
            <a:off x="4045527" y="0"/>
            <a:ext cx="5688013" cy="6858000"/>
          </a:xfrm>
          <a:prstGeom prst="rect">
            <a:avLst/>
          </a:prstGeom>
          <a:noFill/>
          <a:ln w="9525">
            <a:noFill/>
            <a:miter lim="800000"/>
            <a:headEnd/>
            <a:tailEnd/>
          </a:ln>
        </p:spPr>
      </p:pic>
      <p:sp>
        <p:nvSpPr>
          <p:cNvPr id="2" name="Espace réservé du pied de page 1">
            <a:extLst>
              <a:ext uri="{FF2B5EF4-FFF2-40B4-BE49-F238E27FC236}">
                <a16:creationId xmlns:a16="http://schemas.microsoft.com/office/drawing/2014/main" id="{A4D929D8-D265-41D2-92E7-3E6C21B389D4}"/>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86976729-11D0-4055-8A60-BD24145A4DC5}"/>
              </a:ext>
            </a:extLst>
          </p:cNvPr>
          <p:cNvSpPr>
            <a:spLocks noGrp="1"/>
          </p:cNvSpPr>
          <p:nvPr>
            <p:ph type="sldNum" idx="12"/>
          </p:nvPr>
        </p:nvSpPr>
        <p:spPr/>
        <p:txBody>
          <a:bodyPr/>
          <a:lstStyle/>
          <a:p>
            <a:fld id="{00000000-1234-1234-1234-123412341234}" type="slidenum">
              <a:rPr lang="fr-FR"/>
              <a:t>132</a:t>
            </a:fld>
            <a:endParaRPr lang="fr-F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Shape 1394"/>
          <p:cNvSpPr txBox="1">
            <a:spLocks noGrp="1"/>
          </p:cNvSpPr>
          <p:nvPr>
            <p:ph type="title"/>
          </p:nvPr>
        </p:nvSpPr>
        <p:spPr>
          <a:xfrm>
            <a:off x="838200" y="365126"/>
            <a:ext cx="10515600" cy="81132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Enregistrement des zones 034 et 043</a:t>
            </a:r>
            <a:endParaRPr/>
          </a:p>
        </p:txBody>
      </p:sp>
      <p:sp>
        <p:nvSpPr>
          <p:cNvPr id="1395" name="Shape 1395"/>
          <p:cNvSpPr txBox="1">
            <a:spLocks noGrp="1"/>
          </p:cNvSpPr>
          <p:nvPr>
            <p:ph type="body" idx="1"/>
          </p:nvPr>
        </p:nvSpPr>
        <p:spPr>
          <a:xfrm>
            <a:off x="441434" y="1355834"/>
            <a:ext cx="10912366" cy="48211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$e 		$f 		$g 		$2</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$e 		$f 		$g 		$2</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043</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La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670 	GNIS, 26</a:t>
            </a:r>
            <a:r>
              <a:rPr lang="fr-FR" sz="2400">
                <a:latin typeface="Arial"/>
                <a:ea typeface="Arial"/>
                <a:cs typeface="Arial"/>
                <a:sym typeface="Arial"/>
              </a:rPr>
              <a:t> avril</a:t>
            </a:r>
            <a:r>
              <a:rPr lang="fr-FR" sz="2400" b="0" i="0" u="none" strike="noStrike" cap="none">
                <a:solidFill>
                  <a:schemeClr val="dk1"/>
                </a:solidFill>
                <a:latin typeface="Arial"/>
                <a:ea typeface="Arial"/>
                <a:cs typeface="Arial"/>
                <a:sym typeface="Arial"/>
              </a:rPr>
              <a:t> 2013 $b (La Paloma, lieu habité,</a:t>
            </a:r>
            <a:endParaRPr/>
          </a:p>
          <a:p>
            <a:pPr marL="536575"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Cameron County, Texas, 26.0459111° ‐97.6674910°,</a:t>
            </a:r>
            <a:endParaRPr/>
          </a:p>
          <a:p>
            <a:pPr marL="536575"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26°02′45″N 097°40′03″W)</a:t>
            </a:r>
            <a:endParaRPr/>
          </a:p>
        </p:txBody>
      </p:sp>
      <p:sp>
        <p:nvSpPr>
          <p:cNvPr id="1397" name="Shape 1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1D525ECE-4966-4F9C-8D70-76B47977265C}"/>
              </a:ext>
            </a:extLst>
          </p:cNvPr>
          <p:cNvSpPr>
            <a:spLocks noGrp="1"/>
          </p:cNvSpPr>
          <p:nvPr>
            <p:ph type="sldNum" idx="12"/>
          </p:nvPr>
        </p:nvSpPr>
        <p:spPr/>
        <p:txBody>
          <a:bodyPr/>
          <a:lstStyle/>
          <a:p>
            <a:fld id="{00000000-1234-1234-1234-123412341234}" type="slidenum">
              <a:rPr lang="fr-FR"/>
              <a:t>133</a:t>
            </a:fld>
            <a:endParaRPr lang="fr-F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Shape 1404"/>
          <p:cNvSpPr txBox="1">
            <a:spLocks noGrp="1"/>
          </p:cNvSpPr>
          <p:nvPr>
            <p:ph type="body" idx="1"/>
          </p:nvPr>
        </p:nvSpPr>
        <p:spPr>
          <a:xfrm>
            <a:off x="441434" y="1560786"/>
            <a:ext cx="11193518" cy="4616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a:t>
            </a:r>
            <a:r>
              <a:rPr lang="fr-FR" sz="2000" b="0" i="0" u="none" strike="noStrike" cap="none">
                <a:solidFill>
                  <a:schemeClr val="dk1"/>
                </a:solidFill>
                <a:latin typeface="Arial"/>
                <a:ea typeface="Arial"/>
                <a:cs typeface="Arial"/>
                <a:sym typeface="Arial"/>
              </a:rPr>
              <a:t>‐97.6674910</a:t>
            </a:r>
            <a:r>
              <a:rPr lang="fr-FR" sz="1800">
                <a:latin typeface="Arial"/>
                <a:ea typeface="Arial"/>
                <a:cs typeface="Arial"/>
                <a:sym typeface="Arial"/>
              </a:rPr>
              <a:t> </a:t>
            </a:r>
            <a:r>
              <a:rPr lang="fr-FR" sz="2400" b="0" i="0" u="none" strike="noStrike" cap="none">
                <a:solidFill>
                  <a:schemeClr val="dk1"/>
                </a:solidFill>
                <a:latin typeface="Arial"/>
                <a:ea typeface="Arial"/>
                <a:cs typeface="Arial"/>
                <a:sym typeface="Arial"/>
              </a:rPr>
              <a:t>$e </a:t>
            </a:r>
            <a:r>
              <a:rPr lang="fr-FR" sz="2000" b="0" i="0" u="none" strike="noStrike" cap="none">
                <a:solidFill>
                  <a:schemeClr val="dk1"/>
                </a:solidFill>
                <a:latin typeface="Arial"/>
                <a:ea typeface="Arial"/>
                <a:cs typeface="Arial"/>
                <a:sym typeface="Arial"/>
              </a:rPr>
              <a:t>‐97.6674910 </a:t>
            </a:r>
            <a:r>
              <a:rPr lang="fr-FR" sz="2400" b="0" i="0" u="none" strike="noStrike" cap="none">
                <a:solidFill>
                  <a:schemeClr val="dk1"/>
                </a:solidFill>
                <a:latin typeface="Arial"/>
                <a:ea typeface="Arial"/>
                <a:cs typeface="Arial"/>
                <a:sym typeface="Arial"/>
              </a:rPr>
              <a:t>$f </a:t>
            </a:r>
            <a:r>
              <a:rPr lang="fr-FR" sz="2000" b="0" i="0" u="none" strike="noStrike" cap="none">
                <a:solidFill>
                  <a:schemeClr val="dk1"/>
                </a:solidFill>
                <a:latin typeface="Arial"/>
                <a:ea typeface="Arial"/>
                <a:cs typeface="Arial"/>
                <a:sym typeface="Arial"/>
              </a:rPr>
              <a:t>26.0459111</a:t>
            </a:r>
            <a:r>
              <a:rPr lang="fr-FR" sz="2400" b="0" i="0" u="none" strike="noStrike" cap="none">
                <a:solidFill>
                  <a:schemeClr val="dk1"/>
                </a:solidFill>
                <a:latin typeface="Arial"/>
                <a:ea typeface="Arial"/>
                <a:cs typeface="Arial"/>
                <a:sym typeface="Arial"/>
              </a:rPr>
              <a:t> $g </a:t>
            </a:r>
            <a:r>
              <a:rPr lang="fr-FR" sz="2000" b="0" i="0" u="none" strike="noStrike" cap="none">
                <a:solidFill>
                  <a:schemeClr val="dk1"/>
                </a:solidFill>
                <a:latin typeface="Arial"/>
                <a:ea typeface="Arial"/>
                <a:cs typeface="Arial"/>
                <a:sym typeface="Arial"/>
              </a:rPr>
              <a:t>26.045911</a:t>
            </a:r>
            <a:r>
              <a:rPr lang="fr-FR" sz="2400" b="0" i="0" u="none" strike="noStrike" cap="none">
                <a:solidFill>
                  <a:schemeClr val="dk1"/>
                </a:solidFill>
                <a:latin typeface="Arial"/>
                <a:ea typeface="Arial"/>
                <a:cs typeface="Arial"/>
                <a:sym typeface="Arial"/>
              </a:rPr>
              <a:t>	$2 </a:t>
            </a:r>
            <a:r>
              <a:rPr lang="fr-FR" sz="2400" b="0" i="0" u="none" strike="noStrike" cap="none" err="1">
                <a:solidFill>
                  <a:schemeClr val="dk1"/>
                </a:solidFill>
                <a:latin typeface="Arial"/>
                <a:ea typeface="Arial"/>
                <a:cs typeface="Arial"/>
                <a:sym typeface="Arial"/>
              </a:rPr>
              <a:t>gnis</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034 	$d </a:t>
            </a:r>
            <a:r>
              <a:rPr lang="fr-FR" sz="2000" b="0" i="0" u="none" strike="noStrike" cap="none">
                <a:solidFill>
                  <a:schemeClr val="dk1"/>
                </a:solidFill>
                <a:latin typeface="Arial"/>
                <a:ea typeface="Arial"/>
                <a:cs typeface="Arial"/>
                <a:sym typeface="Arial"/>
              </a:rPr>
              <a:t>W0974003</a:t>
            </a:r>
            <a:r>
              <a:rPr lang="fr-FR" sz="2400" b="0" i="0" u="none" strike="noStrike" cap="none">
                <a:solidFill>
                  <a:schemeClr val="dk1"/>
                </a:solidFill>
                <a:latin typeface="Arial"/>
                <a:ea typeface="Arial"/>
                <a:cs typeface="Arial"/>
                <a:sym typeface="Arial"/>
              </a:rPr>
              <a:t>	$e </a:t>
            </a:r>
            <a:r>
              <a:rPr lang="fr-FR" sz="2000" b="0" i="0" u="none" strike="noStrike" cap="none">
                <a:solidFill>
                  <a:schemeClr val="dk1"/>
                </a:solidFill>
                <a:latin typeface="Arial"/>
                <a:ea typeface="Arial"/>
                <a:cs typeface="Arial"/>
                <a:sym typeface="Arial"/>
              </a:rPr>
              <a:t>W0974003</a:t>
            </a:r>
            <a:r>
              <a:rPr lang="fr-FR" sz="2400" b="0" i="0" u="none" strike="noStrike" cap="none">
                <a:solidFill>
                  <a:schemeClr val="dk1"/>
                </a:solidFill>
                <a:latin typeface="Arial"/>
                <a:ea typeface="Arial"/>
                <a:cs typeface="Arial"/>
                <a:sym typeface="Arial"/>
              </a:rPr>
              <a:t>	$f </a:t>
            </a:r>
            <a:r>
              <a:rPr lang="fr-FR" sz="2000" b="0" i="0" u="none" strike="noStrike" cap="none">
                <a:solidFill>
                  <a:schemeClr val="dk1"/>
                </a:solidFill>
                <a:latin typeface="Arial"/>
                <a:ea typeface="Arial"/>
                <a:cs typeface="Arial"/>
                <a:sym typeface="Arial"/>
              </a:rPr>
              <a:t>N0260245</a:t>
            </a:r>
            <a:r>
              <a:rPr lang="fr-FR" sz="2400" b="0" i="0" u="none" strike="noStrike" cap="none">
                <a:solidFill>
                  <a:schemeClr val="dk1"/>
                </a:solidFill>
                <a:latin typeface="Arial"/>
                <a:ea typeface="Arial"/>
                <a:cs typeface="Arial"/>
                <a:sym typeface="Arial"/>
              </a:rPr>
              <a:t>	$g </a:t>
            </a:r>
            <a:r>
              <a:rPr lang="fr-FR" sz="2000" b="0" i="0" u="none" strike="noStrike" cap="none">
                <a:solidFill>
                  <a:schemeClr val="dk1"/>
                </a:solidFill>
                <a:latin typeface="Arial"/>
                <a:ea typeface="Arial"/>
                <a:cs typeface="Arial"/>
                <a:sym typeface="Arial"/>
              </a:rPr>
              <a:t>N0260245</a:t>
            </a:r>
            <a:r>
              <a:rPr lang="fr-FR" sz="1800" b="0" i="0" u="none" strike="noStrike" cap="none">
                <a:solidFill>
                  <a:schemeClr val="dk1"/>
                </a:solidFill>
                <a:latin typeface="Arial"/>
                <a:ea typeface="Arial"/>
                <a:cs typeface="Arial"/>
                <a:sym typeface="Arial"/>
              </a:rPr>
              <a:t> </a:t>
            </a:r>
            <a:r>
              <a:rPr lang="fr-FR" sz="2400" b="0" i="0" u="none" strike="noStrike" cap="none">
                <a:solidFill>
                  <a:schemeClr val="dk1"/>
                </a:solidFill>
                <a:latin typeface="Arial"/>
                <a:ea typeface="Arial"/>
                <a:cs typeface="Arial"/>
                <a:sym typeface="Arial"/>
              </a:rPr>
              <a:t>	$2 </a:t>
            </a:r>
            <a:r>
              <a:rPr lang="fr-FR" sz="2400" b="0" i="0" u="none" strike="noStrike" cap="none" err="1">
                <a:solidFill>
                  <a:schemeClr val="dk1"/>
                </a:solidFill>
                <a:latin typeface="Arial"/>
                <a:ea typeface="Arial"/>
                <a:cs typeface="Arial"/>
                <a:sym typeface="Arial"/>
              </a:rPr>
              <a:t>gnis</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043	n-us-</a:t>
            </a:r>
            <a:r>
              <a:rPr lang="fr-FR" sz="2400" b="0" i="0" u="none" strike="noStrike" cap="none" err="1">
                <a:solidFill>
                  <a:schemeClr val="dk1"/>
                </a:solidFill>
                <a:latin typeface="Arial"/>
                <a:ea typeface="Arial"/>
                <a:cs typeface="Arial"/>
                <a:sym typeface="Arial"/>
              </a:rPr>
              <a:t>tx</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La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Paloma (Tex.)</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670 	GNIS, 26 avril 2013 $b (La Paloma, lieu habité,</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Cameron County, Texas, 26.0459111° ‐97.6674910°,</a:t>
            </a:r>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26°02′45″N 097°40′03″W)</a:t>
            </a:r>
            <a:endParaRPr/>
          </a:p>
        </p:txBody>
      </p:sp>
      <p:sp>
        <p:nvSpPr>
          <p:cNvPr id="1406" name="Shape 14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55A1C49-0798-4D98-AC67-04E3DBC50D7F}"/>
              </a:ext>
            </a:extLst>
          </p:cNvPr>
          <p:cNvSpPr>
            <a:spLocks noGrp="1"/>
          </p:cNvSpPr>
          <p:nvPr>
            <p:ph type="sldNum" idx="12"/>
          </p:nvPr>
        </p:nvSpPr>
        <p:spPr/>
        <p:txBody>
          <a:bodyPr/>
          <a:lstStyle/>
          <a:p>
            <a:fld id="{00000000-1234-1234-1234-123412341234}" type="slidenum">
              <a:rPr lang="fr-FR"/>
              <a:t>134</a:t>
            </a:fld>
            <a:endParaRPr lang="fr-F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a:latin typeface="+mj-lt"/>
              </a:rPr>
              <a:t>Coordonnées </a:t>
            </a:r>
            <a:r>
              <a:rPr lang="fr-CA" err="1">
                <a:latin typeface="+mj-lt"/>
              </a:rPr>
              <a:t>Bounding</a:t>
            </a:r>
            <a:r>
              <a:rPr lang="fr-CA">
                <a:latin typeface="+mj-lt"/>
              </a:rPr>
              <a:t> Box</a:t>
            </a:r>
          </a:p>
        </p:txBody>
      </p:sp>
      <p:sp>
        <p:nvSpPr>
          <p:cNvPr id="3" name="Espace réservé du texte 2"/>
          <p:cNvSpPr>
            <a:spLocks noGrp="1"/>
          </p:cNvSpPr>
          <p:nvPr>
            <p:ph type="body" idx="1"/>
          </p:nvPr>
        </p:nvSpPr>
        <p:spPr/>
        <p:txBody>
          <a:bodyPr/>
          <a:lstStyle/>
          <a:p>
            <a:r>
              <a:rPr lang="en-US"/>
              <a:t>Bounding Box Tool </a:t>
            </a:r>
            <a:r>
              <a:rPr lang="en-US" err="1"/>
              <a:t>peut</a:t>
            </a:r>
            <a:r>
              <a:rPr lang="en-US"/>
              <a:t> </a:t>
            </a:r>
            <a:r>
              <a:rPr lang="en-US" err="1"/>
              <a:t>être</a:t>
            </a:r>
            <a:r>
              <a:rPr lang="en-US"/>
              <a:t> </a:t>
            </a:r>
            <a:r>
              <a:rPr lang="en-US" err="1"/>
              <a:t>utilisé</a:t>
            </a:r>
            <a:r>
              <a:rPr lang="en-US"/>
              <a:t> pour </a:t>
            </a:r>
            <a:r>
              <a:rPr lang="en-US" err="1"/>
              <a:t>obtenir</a:t>
            </a:r>
            <a:r>
              <a:rPr lang="en-US"/>
              <a:t> des </a:t>
            </a:r>
            <a:r>
              <a:rPr lang="en-US" err="1"/>
              <a:t>coordonnées</a:t>
            </a:r>
            <a:r>
              <a:rPr lang="en-US"/>
              <a:t> </a:t>
            </a:r>
            <a:r>
              <a:rPr lang="fr-CA"/>
              <a:t>sous la forme d'un carré ou d'un rectangle qui délimite le lieu</a:t>
            </a:r>
          </a:p>
          <a:p>
            <a:r>
              <a:rPr lang="en-US">
                <a:hlinkClick r:id="rId3"/>
              </a:rPr>
              <a:t>https://boundingbox.klokantech.com/</a:t>
            </a:r>
            <a:endParaRPr lang="en-US"/>
          </a:p>
          <a:p>
            <a:pPr marL="809625" indent="-809625">
              <a:buNone/>
            </a:pPr>
            <a:r>
              <a:rPr lang="en-US"/>
              <a:t>034   $</a:t>
            </a:r>
            <a:r>
              <a:rPr lang="pl-PL"/>
              <a:t>d W0875624 </a:t>
            </a:r>
            <a:r>
              <a:rPr lang="en-US"/>
              <a:t>$</a:t>
            </a:r>
            <a:r>
              <a:rPr lang="pl-PL"/>
              <a:t>e W0873126 </a:t>
            </a:r>
            <a:r>
              <a:rPr lang="en-US"/>
              <a:t>$</a:t>
            </a:r>
            <a:r>
              <a:rPr lang="pl-PL"/>
              <a:t>f N0420122 </a:t>
            </a:r>
            <a:r>
              <a:rPr lang="en-US"/>
              <a:t>$</a:t>
            </a:r>
            <a:r>
              <a:rPr lang="pl-PL"/>
              <a:t>g N0413838</a:t>
            </a:r>
            <a:r>
              <a:rPr lang="en-US"/>
              <a:t> $2 bound</a:t>
            </a:r>
          </a:p>
          <a:p>
            <a:pPr marL="809625" indent="-809625">
              <a:buNone/>
            </a:pPr>
            <a:r>
              <a:rPr lang="en-US"/>
              <a:t>034   $d -087.940101 $e -087.523984 $f 042.023022 $g 041.643919 $2 bound</a:t>
            </a:r>
          </a:p>
          <a:p>
            <a:endParaRPr lang="fr-CA"/>
          </a:p>
        </p:txBody>
      </p:sp>
      <p:sp>
        <p:nvSpPr>
          <p:cNvPr id="4" name="Espace réservé du pied de page 3">
            <a:extLst>
              <a:ext uri="{FF2B5EF4-FFF2-40B4-BE49-F238E27FC236}">
                <a16:creationId xmlns:a16="http://schemas.microsoft.com/office/drawing/2014/main" id="{D44B8DED-CD1C-4710-B9F9-CDC171F51202}"/>
              </a:ext>
            </a:extLst>
          </p:cNvPr>
          <p:cNvSpPr>
            <a:spLocks noGrp="1"/>
          </p:cNvSpPr>
          <p:nvPr>
            <p:ph type="ftr" idx="11"/>
          </p:nvPr>
        </p:nvSpPr>
        <p:spPr/>
        <p:txBody>
          <a:bodyPr/>
          <a:lstStyle/>
          <a:p>
            <a:r>
              <a:rPr lang="fr-FR"/>
              <a:t>Module 5 : Description des lieux</a:t>
            </a:r>
          </a:p>
        </p:txBody>
      </p:sp>
      <p:sp>
        <p:nvSpPr>
          <p:cNvPr id="5" name="Espace réservé du numéro de diapositive 4">
            <a:extLst>
              <a:ext uri="{FF2B5EF4-FFF2-40B4-BE49-F238E27FC236}">
                <a16:creationId xmlns:a16="http://schemas.microsoft.com/office/drawing/2014/main" id="{9C7CC7E7-BACC-4E78-AE0A-6096EDE3DD32}"/>
              </a:ext>
            </a:extLst>
          </p:cNvPr>
          <p:cNvSpPr>
            <a:spLocks noGrp="1"/>
          </p:cNvSpPr>
          <p:nvPr>
            <p:ph type="sldNum" idx="12"/>
          </p:nvPr>
        </p:nvSpPr>
        <p:spPr/>
        <p:txBody>
          <a:bodyPr/>
          <a:lstStyle/>
          <a:p>
            <a:fld id="{00000000-1234-1234-1234-123412341234}" type="slidenum">
              <a:rPr lang="fr-FR"/>
              <a:t>135</a:t>
            </a:fld>
            <a:endParaRPr lang="fr-FR"/>
          </a:p>
        </p:txBody>
      </p:sp>
    </p:spTree>
    <p:extLst>
      <p:ext uri="{BB962C8B-B14F-4D97-AF65-F5344CB8AC3E}">
        <p14:creationId xmlns:p14="http://schemas.microsoft.com/office/powerpoint/2010/main" val="24844363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509ED-459A-4ECC-BBF1-6480B9F750FA}"/>
              </a:ext>
            </a:extLst>
          </p:cNvPr>
          <p:cNvPicPr>
            <a:picLocks noChangeAspect="1"/>
          </p:cNvPicPr>
          <p:nvPr/>
        </p:nvPicPr>
        <p:blipFill>
          <a:blip r:embed="rId3"/>
          <a:stretch>
            <a:fillRect/>
          </a:stretch>
        </p:blipFill>
        <p:spPr>
          <a:xfrm>
            <a:off x="1564954" y="0"/>
            <a:ext cx="9062091" cy="6858000"/>
          </a:xfrm>
          <a:prstGeom prst="rect">
            <a:avLst/>
          </a:prstGeom>
        </p:spPr>
      </p:pic>
      <p:sp>
        <p:nvSpPr>
          <p:cNvPr id="2" name="Espace réservé du pied de page 1">
            <a:extLst>
              <a:ext uri="{FF2B5EF4-FFF2-40B4-BE49-F238E27FC236}">
                <a16:creationId xmlns:a16="http://schemas.microsoft.com/office/drawing/2014/main" id="{6FC87759-94DD-42B4-AE02-7265D0A08C88}"/>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4D627CF8-D38A-46D6-88E7-08A539A9F3C0}"/>
              </a:ext>
            </a:extLst>
          </p:cNvPr>
          <p:cNvSpPr>
            <a:spLocks noGrp="1"/>
          </p:cNvSpPr>
          <p:nvPr>
            <p:ph type="sldNum" idx="12"/>
          </p:nvPr>
        </p:nvSpPr>
        <p:spPr/>
        <p:txBody>
          <a:bodyPr/>
          <a:lstStyle/>
          <a:p>
            <a:fld id="{00000000-1234-1234-1234-123412341234}" type="slidenum">
              <a:rPr lang="fr-FR"/>
              <a:t>136</a:t>
            </a:fld>
            <a:endParaRPr lang="fr-FR"/>
          </a:p>
        </p:txBody>
      </p:sp>
    </p:spTree>
    <p:extLst>
      <p:ext uri="{BB962C8B-B14F-4D97-AF65-F5344CB8AC3E}">
        <p14:creationId xmlns:p14="http://schemas.microsoft.com/office/powerpoint/2010/main" val="183074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body" idx="1"/>
          </p:nvPr>
        </p:nvSpPr>
        <p:spPr>
          <a:xfrm>
            <a:off x="703006" y="386021"/>
            <a:ext cx="10650794" cy="60613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781</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2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Forme de la subdivision géographique  </a:t>
            </a:r>
            <a:endParaRPr sz="2250" b="0" i="0" u="none" strike="noStrike" cap="none">
              <a:solidFill>
                <a:schemeClr val="dk1"/>
              </a:solidFill>
              <a:latin typeface="Arial"/>
              <a:ea typeface="Arial"/>
              <a:cs typeface="Arial"/>
              <a:sym typeface="Arial"/>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DCM Z1 781</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Se référer à SHM H 830 afin de déterminer la forme</a:t>
            </a:r>
            <a:endParaRPr sz="2250" b="0" i="0" u="none" strike="noStrike" cap="none">
              <a:solidFill>
                <a:schemeClr val="dk1"/>
              </a:solidFill>
              <a:latin typeface="Arial"/>
              <a:ea typeface="Arial"/>
              <a:cs typeface="Arial"/>
              <a:sym typeface="Arial"/>
            </a:endParaRPr>
          </a:p>
          <a:p>
            <a:pPr marL="228600" lvl="0" indent="-228600">
              <a:buSzPts val="2250"/>
            </a:pPr>
            <a:r>
              <a:rPr lang="fr-FR" sz="2250" b="0" i="0" u="none" strike="noStrike" cap="none">
                <a:solidFill>
                  <a:schemeClr val="dk1"/>
                </a:solidFill>
                <a:latin typeface="Arial"/>
                <a:ea typeface="Arial"/>
                <a:cs typeface="Arial"/>
                <a:sym typeface="Arial"/>
              </a:rPr>
              <a:t>Voir également SHM H 835 Geographic Subdivision </a:t>
            </a:r>
            <a:r>
              <a:rPr lang="fr-FR" sz="2250">
                <a:latin typeface="Arial"/>
                <a:ea typeface="Arial"/>
                <a:cs typeface="Arial"/>
                <a:sym typeface="Arial"/>
              </a:rPr>
              <a:t>Information in Name </a:t>
            </a:r>
            <a:r>
              <a:rPr lang="fr-FR" sz="2250" err="1">
                <a:latin typeface="Arial"/>
                <a:ea typeface="Arial"/>
                <a:cs typeface="Arial"/>
                <a:sym typeface="Arial"/>
              </a:rPr>
              <a:t>Authority</a:t>
            </a:r>
            <a:r>
              <a:rPr lang="fr-FR" sz="2250">
                <a:latin typeface="Arial"/>
                <a:ea typeface="Arial"/>
                <a:cs typeface="Arial"/>
                <a:sym typeface="Arial"/>
              </a:rPr>
              <a:t> Records </a:t>
            </a:r>
            <a:r>
              <a:rPr lang="fr-FR" sz="2250" b="0" i="0" u="none" strike="noStrike" cap="none">
                <a:solidFill>
                  <a:schemeClr val="dk1"/>
                </a:solidFill>
                <a:latin typeface="Arial"/>
                <a:ea typeface="Arial"/>
                <a:cs typeface="Arial"/>
                <a:sym typeface="Arial"/>
              </a:rPr>
              <a:t> (Information sur les subdivisions géographiques dans les notices d’autorité de nom)</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Soyez conscients des lieux qui sont appropriés comme subdivisions géographiques et de ceux qui ne le sont pas</a:t>
            </a:r>
            <a:endParaRPr sz="2250" b="0" i="0" u="none" strike="noStrike" cap="none">
              <a:solidFill>
                <a:schemeClr val="dk1"/>
              </a:solidFill>
              <a:latin typeface="Arial"/>
              <a:ea typeface="Arial"/>
              <a:cs typeface="Arial"/>
              <a:sym typeface="Arial"/>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Soyez conscients des situations inhabituelles (par exemple, les juridictions anciennes ou obsolètes tel que les royaumes historiques, les duchés, etc.; les lieux en Australie; les qualificatifs complexes; les Premières Nations) </a:t>
            </a:r>
            <a:endParaRPr/>
          </a:p>
          <a:p>
            <a:pPr marL="228600" marR="0" lvl="0" indent="-228600" algn="l" rtl="0">
              <a:lnSpc>
                <a:spcPct val="90000"/>
              </a:lnSpc>
              <a:spcBef>
                <a:spcPts val="600"/>
              </a:spcBef>
              <a:spcAft>
                <a:spcPts val="0"/>
              </a:spcAft>
              <a:buClr>
                <a:schemeClr val="dk1"/>
              </a:buClr>
              <a:buSzPts val="2250"/>
              <a:buFont typeface="Arial"/>
              <a:buChar char="•"/>
            </a:pPr>
            <a:r>
              <a:rPr lang="fr-FR" sz="2250" b="0" i="0" u="none" strike="noStrike" cap="none">
                <a:solidFill>
                  <a:schemeClr val="dk1"/>
                </a:solidFill>
                <a:latin typeface="Arial"/>
                <a:ea typeface="Arial"/>
                <a:cs typeface="Arial"/>
                <a:sym typeface="Arial"/>
              </a:rPr>
              <a:t>Souvenez-vous de la « division du monde » et de quels lieux sont établis </a:t>
            </a:r>
            <a:endParaRPr/>
          </a:p>
          <a:p>
            <a:pPr marL="273050" marR="0" lvl="0" indent="-273050" algn="l" rtl="0">
              <a:lnSpc>
                <a:spcPct val="90000"/>
              </a:lnSpc>
              <a:spcBef>
                <a:spcPts val="600"/>
              </a:spcBef>
              <a:spcAft>
                <a:spcPts val="0"/>
              </a:spcAft>
              <a:buClr>
                <a:schemeClr val="dk1"/>
              </a:buClr>
              <a:buSzPts val="2250"/>
              <a:buFont typeface="Arial"/>
              <a:buNone/>
            </a:pPr>
            <a:r>
              <a:rPr lang="fr-FR" sz="2250">
                <a:latin typeface="Arial"/>
                <a:ea typeface="Arial"/>
                <a:cs typeface="Arial"/>
                <a:sym typeface="Arial"/>
              </a:rPr>
              <a:t>	</a:t>
            </a:r>
            <a:r>
              <a:rPr lang="fr-FR" sz="2250" b="0" i="0" u="none" strike="noStrike" cap="none">
                <a:solidFill>
                  <a:schemeClr val="dk1"/>
                </a:solidFill>
                <a:latin typeface="Arial"/>
                <a:ea typeface="Arial"/>
                <a:cs typeface="Arial"/>
                <a:sym typeface="Arial"/>
              </a:rPr>
              <a:t>comme autorités de nom et lesquels sont établis comme vedettes-matière</a:t>
            </a:r>
            <a:endParaRPr sz="2250" b="0" i="0" u="none" strike="noStrike" cap="none">
              <a:solidFill>
                <a:schemeClr val="dk1"/>
              </a:solidFill>
              <a:latin typeface="Arial"/>
              <a:ea typeface="Arial"/>
              <a:cs typeface="Arial"/>
              <a:sym typeface="Arial"/>
            </a:endParaRPr>
          </a:p>
        </p:txBody>
      </p:sp>
      <p:sp>
        <p:nvSpPr>
          <p:cNvPr id="1415" name="Shape 14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418" name="Shape 1418"/>
          <p:cNvSpPr/>
          <p:nvPr/>
        </p:nvSpPr>
        <p:spPr>
          <a:xfrm>
            <a:off x="8512628" y="478524"/>
            <a:ext cx="2604609" cy="675329"/>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i="1">
                <a:solidFill>
                  <a:srgbClr val="7030A0"/>
                </a:solidFill>
                <a:latin typeface="Calibri"/>
                <a:ea typeface="Calibri"/>
                <a:cs typeface="Calibri"/>
                <a:sym typeface="Calibri"/>
              </a:rPr>
              <a:t>Zones optionnelles</a:t>
            </a:r>
            <a:endParaRPr sz="2400" b="1" i="1">
              <a:solidFill>
                <a:srgbClr val="7030A0"/>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BD86289-5FA7-4548-AE79-D188F3CE7D6B}"/>
              </a:ext>
            </a:extLst>
          </p:cNvPr>
          <p:cNvSpPr>
            <a:spLocks noGrp="1"/>
          </p:cNvSpPr>
          <p:nvPr>
            <p:ph type="sldNum" idx="12"/>
          </p:nvPr>
        </p:nvSpPr>
        <p:spPr/>
        <p:txBody>
          <a:bodyPr/>
          <a:lstStyle/>
          <a:p>
            <a:fld id="{00000000-1234-1234-1234-123412341234}" type="slidenum">
              <a:rPr lang="fr-FR"/>
              <a:t>137</a:t>
            </a:fld>
            <a:endParaRPr lang="fr-F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4" name="Shape 14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427" name="Shape 1427"/>
          <p:cNvSpPr/>
          <p:nvPr/>
        </p:nvSpPr>
        <p:spPr>
          <a:xfrm>
            <a:off x="8349117" y="477074"/>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i="1">
                <a:solidFill>
                  <a:srgbClr val="7030A0"/>
                </a:solidFill>
                <a:latin typeface="Calibri"/>
                <a:ea typeface="Calibri"/>
                <a:cs typeface="Calibri"/>
                <a:sym typeface="Calibri"/>
              </a:rPr>
              <a:t>Zones optionnelles</a:t>
            </a:r>
            <a:endParaRPr sz="2400" b="1" i="1">
              <a:solidFill>
                <a:srgbClr val="7030A0"/>
              </a:solidFill>
              <a:latin typeface="Calibri"/>
              <a:ea typeface="Calibri"/>
              <a:cs typeface="Calibri"/>
              <a:sym typeface="Calibri"/>
            </a:endParaRPr>
          </a:p>
        </p:txBody>
      </p:sp>
      <p:pic>
        <p:nvPicPr>
          <p:cNvPr id="2" name="Image 3" descr="Une image contenant capture d’écran&#10;&#10;Description générée avec un niveau de confiance très élevé">
            <a:extLst>
              <a:ext uri="{FF2B5EF4-FFF2-40B4-BE49-F238E27FC236}">
                <a16:creationId xmlns:a16="http://schemas.microsoft.com/office/drawing/2014/main" id="{2F2F1F1C-9DCD-4260-9CA3-4351ED7E513B}"/>
              </a:ext>
            </a:extLst>
          </p:cNvPr>
          <p:cNvPicPr>
            <a:picLocks noChangeAspect="1"/>
          </p:cNvPicPr>
          <p:nvPr/>
        </p:nvPicPr>
        <p:blipFill>
          <a:blip r:embed="rId3"/>
          <a:stretch>
            <a:fillRect/>
          </a:stretch>
        </p:blipFill>
        <p:spPr>
          <a:xfrm>
            <a:off x="1345721" y="1266660"/>
            <a:ext cx="9543690" cy="5115435"/>
          </a:xfrm>
          <a:prstGeom prst="rect">
            <a:avLst/>
          </a:prstGeom>
        </p:spPr>
      </p:pic>
      <p:sp>
        <p:nvSpPr>
          <p:cNvPr id="11" name="Rectangle 10">
            <a:extLst>
              <a:ext uri="{FF2B5EF4-FFF2-40B4-BE49-F238E27FC236}">
                <a16:creationId xmlns:a16="http://schemas.microsoft.com/office/drawing/2014/main" id="{2D0B5320-A984-45F9-8B56-FA4EF9BFE07E}"/>
              </a:ext>
            </a:extLst>
          </p:cNvPr>
          <p:cNvSpPr/>
          <p:nvPr/>
        </p:nvSpPr>
        <p:spPr>
          <a:xfrm flipV="1">
            <a:off x="1267581" y="5937482"/>
            <a:ext cx="2277036" cy="31220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Espace réservé du numéro de diapositive 2">
            <a:extLst>
              <a:ext uri="{FF2B5EF4-FFF2-40B4-BE49-F238E27FC236}">
                <a16:creationId xmlns:a16="http://schemas.microsoft.com/office/drawing/2014/main" id="{F7766D1B-1F71-4710-A599-3FE407C44BEA}"/>
              </a:ext>
            </a:extLst>
          </p:cNvPr>
          <p:cNvSpPr>
            <a:spLocks noGrp="1"/>
          </p:cNvSpPr>
          <p:nvPr>
            <p:ph type="sldNum" idx="12"/>
          </p:nvPr>
        </p:nvSpPr>
        <p:spPr/>
        <p:txBody>
          <a:bodyPr/>
          <a:lstStyle/>
          <a:p>
            <a:fld id="{00000000-1234-1234-1234-123412341234}" type="slidenum">
              <a:rPr lang="fr-FR"/>
              <a:t>138</a:t>
            </a:fld>
            <a:endParaRPr lang="fr-F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4" name="Shape 14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1" name="Shape 1427"/>
          <p:cNvSpPr/>
          <p:nvPr/>
        </p:nvSpPr>
        <p:spPr>
          <a:xfrm>
            <a:off x="7839831" y="317279"/>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i="1">
                <a:solidFill>
                  <a:srgbClr val="7030A0"/>
                </a:solidFill>
                <a:latin typeface="Calibri"/>
                <a:ea typeface="Calibri"/>
                <a:cs typeface="Calibri"/>
                <a:sym typeface="Calibri"/>
              </a:rPr>
              <a:t>Zones optionnelles</a:t>
            </a:r>
            <a:endParaRPr sz="2400" b="1" i="1">
              <a:solidFill>
                <a:srgbClr val="7030A0"/>
              </a:solidFill>
              <a:latin typeface="Calibri"/>
              <a:ea typeface="Calibri"/>
              <a:cs typeface="Calibri"/>
              <a:sym typeface="Calibri"/>
            </a:endParaRPr>
          </a:p>
        </p:txBody>
      </p:sp>
      <p:pic>
        <p:nvPicPr>
          <p:cNvPr id="3" name="Image 9">
            <a:extLst>
              <a:ext uri="{FF2B5EF4-FFF2-40B4-BE49-F238E27FC236}">
                <a16:creationId xmlns:a16="http://schemas.microsoft.com/office/drawing/2014/main" id="{996413C0-13FC-45CF-85E4-6BCBE079CE04}"/>
              </a:ext>
            </a:extLst>
          </p:cNvPr>
          <p:cNvPicPr>
            <a:picLocks noChangeAspect="1"/>
          </p:cNvPicPr>
          <p:nvPr/>
        </p:nvPicPr>
        <p:blipFill>
          <a:blip r:embed="rId3"/>
          <a:stretch>
            <a:fillRect/>
          </a:stretch>
        </p:blipFill>
        <p:spPr>
          <a:xfrm>
            <a:off x="3157537" y="5706890"/>
            <a:ext cx="542925" cy="180975"/>
          </a:xfrm>
          <a:prstGeom prst="rect">
            <a:avLst/>
          </a:prstGeom>
        </p:spPr>
      </p:pic>
      <p:pic>
        <p:nvPicPr>
          <p:cNvPr id="4" name="Image 4" descr="Une image contenant capture d’écran&#10;&#10;Description générée avec un niveau de confiance très élevé">
            <a:extLst>
              <a:ext uri="{FF2B5EF4-FFF2-40B4-BE49-F238E27FC236}">
                <a16:creationId xmlns:a16="http://schemas.microsoft.com/office/drawing/2014/main" id="{0C85B16B-B3F3-4665-BFE6-647803D96ECE}"/>
              </a:ext>
            </a:extLst>
          </p:cNvPr>
          <p:cNvPicPr>
            <a:picLocks noChangeAspect="1"/>
          </p:cNvPicPr>
          <p:nvPr/>
        </p:nvPicPr>
        <p:blipFill>
          <a:blip r:embed="rId4"/>
          <a:stretch>
            <a:fillRect/>
          </a:stretch>
        </p:blipFill>
        <p:spPr>
          <a:xfrm>
            <a:off x="569344" y="1134357"/>
            <a:ext cx="11197086" cy="4963097"/>
          </a:xfrm>
          <a:prstGeom prst="rect">
            <a:avLst/>
          </a:prstGeom>
        </p:spPr>
      </p:pic>
      <p:sp>
        <p:nvSpPr>
          <p:cNvPr id="13" name="Rectangle 12">
            <a:extLst>
              <a:ext uri="{FF2B5EF4-FFF2-40B4-BE49-F238E27FC236}">
                <a16:creationId xmlns:a16="http://schemas.microsoft.com/office/drawing/2014/main" id="{873A0A40-66EF-41E4-9BBD-CA62D1194A5B}"/>
              </a:ext>
            </a:extLst>
          </p:cNvPr>
          <p:cNvSpPr/>
          <p:nvPr/>
        </p:nvSpPr>
        <p:spPr>
          <a:xfrm>
            <a:off x="491157" y="5556972"/>
            <a:ext cx="3483429" cy="47616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Espace réservé du numéro de diapositive 1">
            <a:extLst>
              <a:ext uri="{FF2B5EF4-FFF2-40B4-BE49-F238E27FC236}">
                <a16:creationId xmlns:a16="http://schemas.microsoft.com/office/drawing/2014/main" id="{3DEA9709-0A12-4684-94F9-175DF066D306}"/>
              </a:ext>
            </a:extLst>
          </p:cNvPr>
          <p:cNvSpPr>
            <a:spLocks noGrp="1"/>
          </p:cNvSpPr>
          <p:nvPr>
            <p:ph type="sldNum" idx="12"/>
          </p:nvPr>
        </p:nvSpPr>
        <p:spPr/>
        <p:txBody>
          <a:bodyPr/>
          <a:lstStyle/>
          <a:p>
            <a:fld id="{00000000-1234-1234-1234-123412341234}" type="slidenum">
              <a:rPr lang="fr-FR"/>
              <a:t>139</a:t>
            </a:fld>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creenShot439.bmp"/>
          <p:cNvPicPr>
            <a:picLocks noChangeAspect="1"/>
          </p:cNvPicPr>
          <p:nvPr/>
        </p:nvPicPr>
        <p:blipFill>
          <a:blip r:embed="rId3"/>
          <a:srcRect/>
          <a:stretch>
            <a:fillRect/>
          </a:stretch>
        </p:blipFill>
        <p:spPr bwMode="auto">
          <a:xfrm>
            <a:off x="3657600" y="0"/>
            <a:ext cx="5545138" cy="6865938"/>
          </a:xfrm>
          <a:prstGeom prst="rect">
            <a:avLst/>
          </a:prstGeom>
          <a:noFill/>
          <a:ln w="9525">
            <a:solidFill>
              <a:schemeClr val="tx1"/>
            </a:solidFill>
            <a:miter lim="800000"/>
            <a:headEnd/>
            <a:tailEnd/>
          </a:ln>
        </p:spPr>
      </p:pic>
      <p:sp>
        <p:nvSpPr>
          <p:cNvPr id="4" name="Oval 3"/>
          <p:cNvSpPr/>
          <p:nvPr/>
        </p:nvSpPr>
        <p:spPr>
          <a:xfrm>
            <a:off x="4419600" y="5698958"/>
            <a:ext cx="3581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a:spLocks noChangeArrowheads="1"/>
          </p:cNvSpPr>
          <p:nvPr/>
        </p:nvSpPr>
        <p:spPr bwMode="auto">
          <a:xfrm>
            <a:off x="1905000" y="3124200"/>
            <a:ext cx="3733800" cy="1938992"/>
          </a:xfrm>
          <a:prstGeom prst="rect">
            <a:avLst/>
          </a:prstGeom>
          <a:solidFill>
            <a:schemeClr val="bg1"/>
          </a:solidFill>
          <a:ln w="25400">
            <a:solidFill>
              <a:srgbClr val="7030A0"/>
            </a:solidFill>
            <a:miter lim="800000"/>
            <a:headEnd/>
            <a:tailEnd/>
          </a:ln>
        </p:spPr>
        <p:txBody>
          <a:bodyPr anchor="t">
            <a:spAutoFit/>
          </a:bodyPr>
          <a:lstStyle/>
          <a:p>
            <a:r>
              <a:rPr lang="fr-CA" sz="2400">
                <a:solidFill>
                  <a:srgbClr val="7030A0"/>
                </a:solidFill>
              </a:rPr>
              <a:t>Point d’accès autorisé RDA : États-Unis. </a:t>
            </a:r>
            <a:r>
              <a:rPr lang="en-US" sz="2400">
                <a:solidFill>
                  <a:srgbClr val="7030A0"/>
                </a:solidFill>
              </a:rPr>
              <a:t> National Marine Fisheries Service. Southwest Region</a:t>
            </a:r>
          </a:p>
        </p:txBody>
      </p:sp>
      <p:sp>
        <p:nvSpPr>
          <p:cNvPr id="2" name="Espace réservé du pied de page 1">
            <a:extLst>
              <a:ext uri="{FF2B5EF4-FFF2-40B4-BE49-F238E27FC236}">
                <a16:creationId xmlns:a16="http://schemas.microsoft.com/office/drawing/2014/main" id="{8605867B-D50E-46D4-B1B1-5A4DFC8E7973}"/>
              </a:ext>
            </a:extLst>
          </p:cNvPr>
          <p:cNvSpPr>
            <a:spLocks noGrp="1"/>
          </p:cNvSpPr>
          <p:nvPr>
            <p:ph type="ftr" sz="quarter" idx="11"/>
          </p:nvPr>
        </p:nvSpPr>
        <p:spPr/>
        <p:txBody>
          <a:bodyPr/>
          <a:lstStyle/>
          <a:p>
            <a:r>
              <a:rPr lang="en-US"/>
              <a:t>Module 5 : Description des lieux</a:t>
            </a:r>
            <a:endParaRPr lang="fr-FR"/>
          </a:p>
        </p:txBody>
      </p:sp>
      <p:sp>
        <p:nvSpPr>
          <p:cNvPr id="3" name="Espace réservé du numéro de diapositive 2">
            <a:extLst>
              <a:ext uri="{FF2B5EF4-FFF2-40B4-BE49-F238E27FC236}">
                <a16:creationId xmlns:a16="http://schemas.microsoft.com/office/drawing/2014/main" id="{46067991-001E-4D69-914C-705304649DF4}"/>
              </a:ext>
            </a:extLst>
          </p:cNvPr>
          <p:cNvSpPr>
            <a:spLocks noGrp="1"/>
          </p:cNvSpPr>
          <p:nvPr>
            <p:ph type="sldNum" sz="quarter" idx="12"/>
          </p:nvPr>
        </p:nvSpPr>
        <p:spPr/>
        <p:txBody>
          <a:bodyPr/>
          <a:lstStyle/>
          <a:p>
            <a:pPr>
              <a:defRPr/>
            </a:pPr>
            <a:fld id="{F70C99AD-777A-474C-936B-2281545374E2}" type="slidenum">
              <a:rPr lang="en-US"/>
              <a:pPr>
                <a:defRPr/>
              </a:pPr>
              <a:t>14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4" name="Shape 14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9" name="Shape 1427"/>
          <p:cNvSpPr/>
          <p:nvPr/>
        </p:nvSpPr>
        <p:spPr>
          <a:xfrm>
            <a:off x="8638485" y="198358"/>
            <a:ext cx="2536371" cy="675329"/>
          </a:xfrm>
          <a:prstGeom prst="rect">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i="1" dirty="0">
                <a:solidFill>
                  <a:srgbClr val="7030A0"/>
                </a:solidFill>
                <a:latin typeface="Calibri"/>
                <a:ea typeface="Calibri"/>
                <a:cs typeface="Calibri"/>
                <a:sym typeface="Calibri"/>
              </a:rPr>
              <a:t>Zones optionnelles</a:t>
            </a:r>
            <a:endParaRPr sz="2400" b="1" i="1" dirty="0">
              <a:solidFill>
                <a:srgbClr val="7030A0"/>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F0F90090-0FF1-4BE5-B182-DD72AC46460A}"/>
              </a:ext>
            </a:extLst>
          </p:cNvPr>
          <p:cNvSpPr>
            <a:spLocks noGrp="1"/>
          </p:cNvSpPr>
          <p:nvPr>
            <p:ph type="sldNum" idx="12"/>
          </p:nvPr>
        </p:nvSpPr>
        <p:spPr/>
        <p:txBody>
          <a:bodyPr/>
          <a:lstStyle/>
          <a:p>
            <a:fld id="{00000000-1234-1234-1234-123412341234}" type="slidenum">
              <a:rPr lang="fr-FR"/>
              <a:t>140</a:t>
            </a:fld>
            <a:endParaRPr lang="fr-FR"/>
          </a:p>
        </p:txBody>
      </p:sp>
      <p:pic>
        <p:nvPicPr>
          <p:cNvPr id="4" name="Image 3">
            <a:extLst>
              <a:ext uri="{FF2B5EF4-FFF2-40B4-BE49-F238E27FC236}">
                <a16:creationId xmlns:a16="http://schemas.microsoft.com/office/drawing/2014/main" id="{15BF2FB8-094A-4333-8CC4-3945812D98C7}"/>
              </a:ext>
            </a:extLst>
          </p:cNvPr>
          <p:cNvPicPr>
            <a:picLocks noChangeAspect="1"/>
          </p:cNvPicPr>
          <p:nvPr/>
        </p:nvPicPr>
        <p:blipFill>
          <a:blip r:embed="rId3"/>
          <a:stretch>
            <a:fillRect/>
          </a:stretch>
        </p:blipFill>
        <p:spPr>
          <a:xfrm>
            <a:off x="1304256" y="964448"/>
            <a:ext cx="9583487" cy="5391902"/>
          </a:xfrm>
          <a:prstGeom prst="rect">
            <a:avLst/>
          </a:prstGeom>
          <a:ln>
            <a:solidFill>
              <a:schemeClr val="tx1"/>
            </a:solidFill>
          </a:ln>
        </p:spPr>
      </p:pic>
      <p:sp>
        <p:nvSpPr>
          <p:cNvPr id="12" name="Rectangle 11">
            <a:extLst>
              <a:ext uri="{FF2B5EF4-FFF2-40B4-BE49-F238E27FC236}">
                <a16:creationId xmlns:a16="http://schemas.microsoft.com/office/drawing/2014/main" id="{FA8E4F7C-E2E5-4EF2-BCE6-BFAF6245DCCA}"/>
              </a:ext>
            </a:extLst>
          </p:cNvPr>
          <p:cNvSpPr/>
          <p:nvPr/>
        </p:nvSpPr>
        <p:spPr>
          <a:xfrm>
            <a:off x="1304257" y="6059940"/>
            <a:ext cx="3369344" cy="29641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Shape 1453"/>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Exercice 781 : Enregistrer la zone 781</a:t>
            </a:r>
            <a:endParaRPr sz="3200" b="0" i="0" u="none" strike="noStrike" cap="none">
              <a:solidFill>
                <a:schemeClr val="dk1"/>
              </a:solidFill>
              <a:latin typeface="Arial"/>
              <a:ea typeface="Arial"/>
              <a:cs typeface="Arial"/>
              <a:sym typeface="Arial"/>
            </a:endParaRPr>
          </a:p>
        </p:txBody>
      </p:sp>
      <p:sp>
        <p:nvSpPr>
          <p:cNvPr id="1454" name="Shape 1454"/>
          <p:cNvSpPr txBox="1">
            <a:spLocks noGrp="1"/>
          </p:cNvSpPr>
          <p:nvPr>
            <p:ph type="body" idx="1"/>
          </p:nvPr>
        </p:nvSpPr>
        <p:spPr>
          <a:xfrm>
            <a:off x="838200" y="1590951"/>
            <a:ext cx="10515600" cy="44626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034 	$d ‐97.6674910 $e ‐97.6674910 $f 26.0459111 $g</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26.0459111 $2 </a:t>
            </a:r>
            <a:r>
              <a:rPr lang="fr-FR" sz="2400" b="0" i="0" u="none" strike="noStrike" cap="none" err="1">
                <a:solidFill>
                  <a:schemeClr val="dk1"/>
                </a:solidFill>
                <a:latin typeface="Calibri"/>
                <a:ea typeface="Calibri"/>
                <a:cs typeface="Calibri"/>
                <a:sym typeface="Calibri"/>
              </a:rPr>
              <a:t>gnis</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034 	$d W0974003 $e W0974003 $f N0260245 $g N0260245</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 </a:t>
            </a:r>
            <a:r>
              <a:rPr lang="fr-FR" sz="2400" b="0" i="0" u="none" strike="noStrike" cap="none" err="1">
                <a:solidFill>
                  <a:schemeClr val="dk1"/>
                </a:solidFill>
                <a:latin typeface="Calibri"/>
                <a:ea typeface="Calibri"/>
                <a:cs typeface="Calibri"/>
                <a:sym typeface="Calibri"/>
              </a:rPr>
              <a:t>gnis</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043 	n‐us‐</a:t>
            </a:r>
            <a:r>
              <a:rPr lang="fr-FR" sz="2400" b="0" i="0" u="none" strike="noStrike" cap="none" err="1">
                <a:solidFill>
                  <a:schemeClr val="dk1"/>
                </a:solidFill>
                <a:latin typeface="Calibri"/>
                <a:ea typeface="Calibri"/>
                <a:cs typeface="Calibri"/>
                <a:sym typeface="Calibri"/>
              </a:rPr>
              <a:t>tx</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151 	La Paloma (Tex.)</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451 	Paloma (Tex.)</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670 	GNIS, 26 avril 2013 $b (La Paloma, lieu habité,</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Cameron County, Texas, 26.0459111° ‐97.6674910°,</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26°02′45″N 097°40′03″W)</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781 _0 	$z 	   $z</a:t>
            </a:r>
            <a:endParaRPr sz="2400" b="0" i="0" u="none" strike="noStrike" cap="none">
              <a:solidFill>
                <a:schemeClr val="dk1"/>
              </a:solidFill>
              <a:latin typeface="Calibri"/>
              <a:ea typeface="Calibri"/>
              <a:cs typeface="Calibri"/>
              <a:sym typeface="Calibri"/>
            </a:endParaRPr>
          </a:p>
        </p:txBody>
      </p:sp>
      <p:sp>
        <p:nvSpPr>
          <p:cNvPr id="1456" name="Shape 14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6" name="TextBox 5">
            <a:extLst>
              <a:ext uri="{FF2B5EF4-FFF2-40B4-BE49-F238E27FC236}">
                <a16:creationId xmlns:a16="http://schemas.microsoft.com/office/drawing/2014/main" id="{80E60599-EBE0-490C-A5A3-D3B84FD9FE94}"/>
              </a:ext>
            </a:extLst>
          </p:cNvPr>
          <p:cNvSpPr txBox="1">
            <a:spLocks noChangeArrowheads="1"/>
          </p:cNvSpPr>
          <p:nvPr/>
        </p:nvSpPr>
        <p:spPr bwMode="auto">
          <a:xfrm>
            <a:off x="2092036" y="5614018"/>
            <a:ext cx="914400" cy="461665"/>
          </a:xfrm>
          <a:prstGeom prst="rect">
            <a:avLst/>
          </a:prstGeom>
          <a:noFill/>
          <a:ln w="9525">
            <a:noFill/>
            <a:miter lim="800000"/>
            <a:headEnd/>
            <a:tailEnd/>
          </a:ln>
        </p:spPr>
        <p:txBody>
          <a:bodyPr wrap="square">
            <a:spAutoFit/>
          </a:bodyPr>
          <a:lstStyle/>
          <a:p>
            <a:r>
              <a:rPr lang="en-US" sz="2400">
                <a:latin typeface="Calibri" pitchFamily="34" charset="0"/>
              </a:rPr>
              <a:t>Texas</a:t>
            </a:r>
            <a:endParaRPr lang="en-US" sz="2600">
              <a:latin typeface="Calibri" pitchFamily="34" charset="0"/>
            </a:endParaRPr>
          </a:p>
        </p:txBody>
      </p:sp>
      <p:sp>
        <p:nvSpPr>
          <p:cNvPr id="7" name="TextBox 5">
            <a:extLst>
              <a:ext uri="{FF2B5EF4-FFF2-40B4-BE49-F238E27FC236}">
                <a16:creationId xmlns:a16="http://schemas.microsoft.com/office/drawing/2014/main" id="{15656730-2DBB-481E-9B06-1177A40CACC7}"/>
              </a:ext>
            </a:extLst>
          </p:cNvPr>
          <p:cNvSpPr txBox="1">
            <a:spLocks noChangeArrowheads="1"/>
          </p:cNvSpPr>
          <p:nvPr/>
        </p:nvSpPr>
        <p:spPr bwMode="auto">
          <a:xfrm>
            <a:off x="3228107" y="5614018"/>
            <a:ext cx="1537855" cy="461665"/>
          </a:xfrm>
          <a:prstGeom prst="rect">
            <a:avLst/>
          </a:prstGeom>
          <a:noFill/>
          <a:ln w="9525">
            <a:noFill/>
            <a:miter lim="800000"/>
            <a:headEnd/>
            <a:tailEnd/>
          </a:ln>
        </p:spPr>
        <p:txBody>
          <a:bodyPr wrap="square">
            <a:spAutoFit/>
          </a:bodyPr>
          <a:lstStyle/>
          <a:p>
            <a:r>
              <a:rPr lang="fr-FR" sz="2400">
                <a:solidFill>
                  <a:schemeClr val="dk1"/>
                </a:solidFill>
                <a:latin typeface="Calibri"/>
                <a:ea typeface="Calibri"/>
                <a:cs typeface="Calibri"/>
                <a:sym typeface="Calibri"/>
              </a:rPr>
              <a:t>La Paloma</a:t>
            </a:r>
            <a:endParaRPr lang="en-US" sz="2600">
              <a:latin typeface="Calibri" pitchFamily="34" charset="0"/>
            </a:endParaRPr>
          </a:p>
        </p:txBody>
      </p:sp>
      <p:sp>
        <p:nvSpPr>
          <p:cNvPr id="2" name="Espace réservé du numéro de diapositive 1">
            <a:extLst>
              <a:ext uri="{FF2B5EF4-FFF2-40B4-BE49-F238E27FC236}">
                <a16:creationId xmlns:a16="http://schemas.microsoft.com/office/drawing/2014/main" id="{DDD1DC38-8BAC-4CBC-9047-B86333BB5FA6}"/>
              </a:ext>
            </a:extLst>
          </p:cNvPr>
          <p:cNvSpPr>
            <a:spLocks noGrp="1"/>
          </p:cNvSpPr>
          <p:nvPr>
            <p:ph type="sldNum" idx="12"/>
          </p:nvPr>
        </p:nvSpPr>
        <p:spPr/>
        <p:txBody>
          <a:bodyPr/>
          <a:lstStyle/>
          <a:p>
            <a:fld id="{00000000-1234-1234-1234-123412341234}" type="slidenum">
              <a:rPr lang="fr-FR"/>
              <a:t>141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Shape 1463"/>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046, 3XX, 678</a:t>
            </a:r>
            <a:endParaRPr sz="3200" b="0" i="0" u="none" strike="noStrike" cap="none">
              <a:solidFill>
                <a:schemeClr val="dk1"/>
              </a:solidFill>
              <a:latin typeface="Arial"/>
              <a:ea typeface="Arial"/>
              <a:cs typeface="Arial"/>
              <a:sym typeface="Arial"/>
            </a:endParaRPr>
          </a:p>
        </p:txBody>
      </p:sp>
      <p:sp>
        <p:nvSpPr>
          <p:cNvPr id="1464" name="Shape 1464"/>
          <p:cNvSpPr txBox="1">
            <a:spLocks noGrp="1"/>
          </p:cNvSpPr>
          <p:nvPr>
            <p:ph type="body" idx="1"/>
          </p:nvPr>
        </p:nvSpPr>
        <p:spPr>
          <a:xfrm>
            <a:off x="838200" y="1680567"/>
            <a:ext cx="10515600" cy="408834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Vous pouvez enregistrer les zones suivantes comme il convient :</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046 : date de création/de fin</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368 : type de juridiction/autre désignation</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370 : lieux associés</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371 : adresse</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373 : institution associée</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377 : code de langue pour les ressources publiées par le lieu</a:t>
            </a:r>
            <a:endParaRPr sz="2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678 : données historiques</a:t>
            </a:r>
            <a:endParaRPr sz="2600" b="0" i="0" u="none" strike="noStrike" cap="none">
              <a:solidFill>
                <a:schemeClr val="dk1"/>
              </a:solidFill>
              <a:latin typeface="Arial"/>
              <a:ea typeface="Arial"/>
              <a:cs typeface="Arial"/>
              <a:sym typeface="Arial"/>
            </a:endParaRPr>
          </a:p>
        </p:txBody>
      </p:sp>
      <p:sp>
        <p:nvSpPr>
          <p:cNvPr id="1466" name="Shape 14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469" name="Shape 1469"/>
          <p:cNvPicPr preferRelativeResize="0"/>
          <p:nvPr/>
        </p:nvPicPr>
        <p:blipFill rotWithShape="1">
          <a:blip r:embed="rId3">
            <a:alphaModFix/>
          </a:blip>
          <a:srcRect/>
          <a:stretch/>
        </p:blipFill>
        <p:spPr>
          <a:xfrm>
            <a:off x="8282822" y="566690"/>
            <a:ext cx="2712955" cy="676715"/>
          </a:xfrm>
          <a:prstGeom prst="rect">
            <a:avLst/>
          </a:prstGeom>
          <a:noFill/>
          <a:ln>
            <a:noFill/>
          </a:ln>
        </p:spPr>
      </p:pic>
      <p:sp>
        <p:nvSpPr>
          <p:cNvPr id="2" name="Espace réservé du numéro de diapositive 1">
            <a:extLst>
              <a:ext uri="{FF2B5EF4-FFF2-40B4-BE49-F238E27FC236}">
                <a16:creationId xmlns:a16="http://schemas.microsoft.com/office/drawing/2014/main" id="{ED7116CB-D934-4805-B4E6-98C38E449BC3}"/>
              </a:ext>
            </a:extLst>
          </p:cNvPr>
          <p:cNvSpPr>
            <a:spLocks noGrp="1"/>
          </p:cNvSpPr>
          <p:nvPr>
            <p:ph type="sldNum" idx="12"/>
          </p:nvPr>
        </p:nvSpPr>
        <p:spPr/>
        <p:txBody>
          <a:bodyPr/>
          <a:lstStyle/>
          <a:p>
            <a:fld id="{00000000-1234-1234-1234-123412341234}" type="slidenum">
              <a:rPr lang="fr-FR"/>
              <a:t>142</a:t>
            </a:fld>
            <a:endParaRPr lang="fr-F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5" name="Shape 14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B6BA6478-4174-4284-B626-F0EB449E16AD}"/>
              </a:ext>
            </a:extLst>
          </p:cNvPr>
          <p:cNvSpPr>
            <a:spLocks noGrp="1"/>
          </p:cNvSpPr>
          <p:nvPr>
            <p:ph type="sldNum" idx="12"/>
          </p:nvPr>
        </p:nvSpPr>
        <p:spPr/>
        <p:txBody>
          <a:bodyPr/>
          <a:lstStyle/>
          <a:p>
            <a:fld id="{00000000-1234-1234-1234-123412341234}" type="slidenum">
              <a:rPr lang="fr-FR"/>
              <a:t>143</a:t>
            </a:fld>
            <a:endParaRPr lang="fr-FR"/>
          </a:p>
        </p:txBody>
      </p:sp>
      <p:pic>
        <p:nvPicPr>
          <p:cNvPr id="5" name="Image 5" descr="Une image contenant capture d’écran&#10;&#10;Description générée avec un niveau de confiance très élevé">
            <a:extLst>
              <a:ext uri="{FF2B5EF4-FFF2-40B4-BE49-F238E27FC236}">
                <a16:creationId xmlns:a16="http://schemas.microsoft.com/office/drawing/2014/main" id="{63919CF4-6E24-4A94-8A95-10285CA34A2D}"/>
              </a:ext>
            </a:extLst>
          </p:cNvPr>
          <p:cNvPicPr>
            <a:picLocks noChangeAspect="1"/>
          </p:cNvPicPr>
          <p:nvPr/>
        </p:nvPicPr>
        <p:blipFill>
          <a:blip r:embed="rId3"/>
          <a:stretch>
            <a:fillRect/>
          </a:stretch>
        </p:blipFill>
        <p:spPr>
          <a:xfrm>
            <a:off x="2035835" y="286401"/>
            <a:ext cx="8465387" cy="6572746"/>
          </a:xfrm>
          <a:prstGeom prst="rect">
            <a:avLst/>
          </a:prstGeom>
          <a:ln>
            <a:solidFill>
              <a:schemeClr val="tx1"/>
            </a:solidFill>
          </a:ln>
        </p:spPr>
      </p:pic>
      <p:pic>
        <p:nvPicPr>
          <p:cNvPr id="20" name="Shape 1478">
            <a:extLst>
              <a:ext uri="{FF2B5EF4-FFF2-40B4-BE49-F238E27FC236}">
                <a16:creationId xmlns:a16="http://schemas.microsoft.com/office/drawing/2014/main" id="{07485378-EAE5-49CC-95A6-F21B9FC376A0}"/>
              </a:ext>
            </a:extLst>
          </p:cNvPr>
          <p:cNvPicPr preferRelativeResize="0"/>
          <p:nvPr/>
        </p:nvPicPr>
        <p:blipFill rotWithShape="1">
          <a:blip r:embed="rId4">
            <a:alphaModFix/>
          </a:blip>
          <a:srcRect/>
          <a:stretch/>
        </p:blipFill>
        <p:spPr>
          <a:xfrm>
            <a:off x="9186181" y="130111"/>
            <a:ext cx="2712955" cy="676715"/>
          </a:xfrm>
          <a:prstGeom prst="rect">
            <a:avLst/>
          </a:prstGeom>
          <a:noFill/>
          <a:ln>
            <a:noFill/>
          </a:ln>
        </p:spPr>
      </p:pic>
      <p:sp>
        <p:nvSpPr>
          <p:cNvPr id="21" name="Rectangle 20">
            <a:extLst>
              <a:ext uri="{FF2B5EF4-FFF2-40B4-BE49-F238E27FC236}">
                <a16:creationId xmlns:a16="http://schemas.microsoft.com/office/drawing/2014/main" id="{8A84DAA1-7AB3-4D55-9D85-D3C2A95EDCC2}"/>
              </a:ext>
            </a:extLst>
          </p:cNvPr>
          <p:cNvSpPr/>
          <p:nvPr/>
        </p:nvSpPr>
        <p:spPr>
          <a:xfrm>
            <a:off x="1978189" y="1033714"/>
            <a:ext cx="3427490" cy="4019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46DFD0BB-D61C-408F-99C9-C2A01D5A12AD}"/>
              </a:ext>
            </a:extLst>
          </p:cNvPr>
          <p:cNvSpPr/>
          <p:nvPr/>
        </p:nvSpPr>
        <p:spPr>
          <a:xfrm>
            <a:off x="1978188" y="1866980"/>
            <a:ext cx="3901943" cy="40718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C8185AF0-5B77-417B-AE9F-573C739ECE7A}"/>
              </a:ext>
            </a:extLst>
          </p:cNvPr>
          <p:cNvSpPr/>
          <p:nvPr/>
        </p:nvSpPr>
        <p:spPr>
          <a:xfrm>
            <a:off x="1978188" y="2307969"/>
            <a:ext cx="3657528" cy="36405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488">
            <a:extLst>
              <a:ext uri="{FF2B5EF4-FFF2-40B4-BE49-F238E27FC236}">
                <a16:creationId xmlns:a16="http://schemas.microsoft.com/office/drawing/2014/main" id="{F5FBA7DF-0ADA-4A0A-B13E-39945F145A51}"/>
              </a:ext>
            </a:extLst>
          </p:cNvPr>
          <p:cNvPicPr preferRelativeResize="0"/>
          <p:nvPr/>
        </p:nvPicPr>
        <p:blipFill rotWithShape="1">
          <a:blip r:embed="rId3">
            <a:alphaModFix/>
          </a:blip>
          <a:srcRect/>
          <a:stretch/>
        </p:blipFill>
        <p:spPr>
          <a:xfrm>
            <a:off x="4736956" y="37116"/>
            <a:ext cx="2712955" cy="676715"/>
          </a:xfrm>
          <a:prstGeom prst="rect">
            <a:avLst/>
          </a:prstGeom>
          <a:noFill/>
          <a:ln>
            <a:noFill/>
          </a:ln>
        </p:spPr>
      </p:pic>
      <p:sp>
        <p:nvSpPr>
          <p:cNvPr id="2" name="Espace réservé du pied de page 1">
            <a:extLst>
              <a:ext uri="{FF2B5EF4-FFF2-40B4-BE49-F238E27FC236}">
                <a16:creationId xmlns:a16="http://schemas.microsoft.com/office/drawing/2014/main" id="{17C9B24F-10E2-47F6-8C0D-89B9C62CDC83}"/>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0AF3E1D5-80CD-4A92-8FB8-644FF5832CBD}"/>
              </a:ext>
            </a:extLst>
          </p:cNvPr>
          <p:cNvSpPr>
            <a:spLocks noGrp="1"/>
          </p:cNvSpPr>
          <p:nvPr>
            <p:ph type="sldNum" idx="12"/>
          </p:nvPr>
        </p:nvSpPr>
        <p:spPr/>
        <p:txBody>
          <a:bodyPr/>
          <a:lstStyle/>
          <a:p>
            <a:fld id="{00000000-1234-1234-1234-123412341234}" type="slidenum">
              <a:rPr lang="fr-FR"/>
              <a:t>144</a:t>
            </a:fld>
            <a:endParaRPr lang="fr-FR"/>
          </a:p>
        </p:txBody>
      </p:sp>
      <p:pic>
        <p:nvPicPr>
          <p:cNvPr id="4" name="Image 3">
            <a:extLst>
              <a:ext uri="{FF2B5EF4-FFF2-40B4-BE49-F238E27FC236}">
                <a16:creationId xmlns:a16="http://schemas.microsoft.com/office/drawing/2014/main" id="{80306026-B5B0-47D3-A613-AB05EC94D244}"/>
              </a:ext>
            </a:extLst>
          </p:cNvPr>
          <p:cNvPicPr>
            <a:picLocks noChangeAspect="1"/>
          </p:cNvPicPr>
          <p:nvPr/>
        </p:nvPicPr>
        <p:blipFill>
          <a:blip r:embed="rId4"/>
          <a:stretch>
            <a:fillRect/>
          </a:stretch>
        </p:blipFill>
        <p:spPr>
          <a:xfrm>
            <a:off x="1186827" y="713831"/>
            <a:ext cx="9813211" cy="5915569"/>
          </a:xfrm>
          <a:prstGeom prst="rect">
            <a:avLst/>
          </a:prstGeom>
          <a:ln>
            <a:solidFill>
              <a:schemeClr val="tx1"/>
            </a:solidFill>
          </a:ln>
        </p:spPr>
      </p:pic>
      <p:sp>
        <p:nvSpPr>
          <p:cNvPr id="10" name="Rectangle 9">
            <a:extLst>
              <a:ext uri="{FF2B5EF4-FFF2-40B4-BE49-F238E27FC236}">
                <a16:creationId xmlns:a16="http://schemas.microsoft.com/office/drawing/2014/main" id="{E2FE21C0-90ED-4632-B192-44738F61ED57}"/>
              </a:ext>
            </a:extLst>
          </p:cNvPr>
          <p:cNvSpPr/>
          <p:nvPr/>
        </p:nvSpPr>
        <p:spPr>
          <a:xfrm>
            <a:off x="1186827" y="3911600"/>
            <a:ext cx="5740400" cy="1127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0562683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5" name="Shape 14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488" name="Shape 1488"/>
          <p:cNvPicPr preferRelativeResize="0"/>
          <p:nvPr/>
        </p:nvPicPr>
        <p:blipFill rotWithShape="1">
          <a:blip r:embed="rId3">
            <a:alphaModFix/>
          </a:blip>
          <a:srcRect/>
          <a:stretch/>
        </p:blipFill>
        <p:spPr>
          <a:xfrm>
            <a:off x="8851756" y="138716"/>
            <a:ext cx="2712955" cy="676715"/>
          </a:xfrm>
          <a:prstGeom prst="rect">
            <a:avLst/>
          </a:prstGeom>
          <a:noFill/>
          <a:ln>
            <a:noFill/>
          </a:ln>
        </p:spPr>
      </p:pic>
      <p:sp>
        <p:nvSpPr>
          <p:cNvPr id="1490" name="Shape 1490"/>
          <p:cNvSpPr/>
          <p:nvPr/>
        </p:nvSpPr>
        <p:spPr>
          <a:xfrm>
            <a:off x="5601462" y="215464"/>
            <a:ext cx="121146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600">
                <a:solidFill>
                  <a:schemeClr val="dk1"/>
                </a:solidFill>
                <a:latin typeface="Arial"/>
                <a:ea typeface="Arial"/>
                <a:cs typeface="Arial"/>
                <a:sym typeface="Arial"/>
              </a:rPr>
              <a:t>371</a:t>
            </a:r>
            <a:endParaRPr sz="1800">
              <a:solidFill>
                <a:schemeClr val="dk1"/>
              </a:solidFill>
              <a:latin typeface="Arial"/>
              <a:ea typeface="Arial"/>
              <a:cs typeface="Arial"/>
              <a:sym typeface="Arial"/>
            </a:endParaRPr>
          </a:p>
        </p:txBody>
      </p:sp>
      <p:pic>
        <p:nvPicPr>
          <p:cNvPr id="3" name="Image 9">
            <a:extLst>
              <a:ext uri="{FF2B5EF4-FFF2-40B4-BE49-F238E27FC236}">
                <a16:creationId xmlns:a16="http://schemas.microsoft.com/office/drawing/2014/main" id="{E350148E-2B12-4E5E-BDFF-8E4E29789FCE}"/>
              </a:ext>
            </a:extLst>
          </p:cNvPr>
          <p:cNvPicPr>
            <a:picLocks noChangeAspect="1"/>
          </p:cNvPicPr>
          <p:nvPr/>
        </p:nvPicPr>
        <p:blipFill>
          <a:blip r:embed="rId4"/>
          <a:stretch>
            <a:fillRect/>
          </a:stretch>
        </p:blipFill>
        <p:spPr>
          <a:xfrm>
            <a:off x="3269899" y="5599375"/>
            <a:ext cx="542925" cy="180975"/>
          </a:xfrm>
          <a:prstGeom prst="rect">
            <a:avLst/>
          </a:prstGeom>
        </p:spPr>
      </p:pic>
      <p:pic>
        <p:nvPicPr>
          <p:cNvPr id="4" name="Image 4" descr="Une image contenant capture d’écran&#10;&#10;Description générée avec un niveau de confiance très élevé">
            <a:extLst>
              <a:ext uri="{FF2B5EF4-FFF2-40B4-BE49-F238E27FC236}">
                <a16:creationId xmlns:a16="http://schemas.microsoft.com/office/drawing/2014/main" id="{E8973571-B516-4E2D-B357-FF0469B9DD08}"/>
              </a:ext>
            </a:extLst>
          </p:cNvPr>
          <p:cNvPicPr>
            <a:picLocks noChangeAspect="1"/>
          </p:cNvPicPr>
          <p:nvPr/>
        </p:nvPicPr>
        <p:blipFill>
          <a:blip r:embed="rId5"/>
          <a:stretch>
            <a:fillRect/>
          </a:stretch>
        </p:blipFill>
        <p:spPr>
          <a:xfrm>
            <a:off x="727495" y="1135039"/>
            <a:ext cx="10837652" cy="5047999"/>
          </a:xfrm>
          <a:prstGeom prst="rect">
            <a:avLst/>
          </a:prstGeom>
        </p:spPr>
      </p:pic>
      <p:sp>
        <p:nvSpPr>
          <p:cNvPr id="14" name="Rectangle 13">
            <a:extLst>
              <a:ext uri="{FF2B5EF4-FFF2-40B4-BE49-F238E27FC236}">
                <a16:creationId xmlns:a16="http://schemas.microsoft.com/office/drawing/2014/main" id="{49F1AE17-DF24-4E6C-8C30-205593FA0454}"/>
              </a:ext>
            </a:extLst>
          </p:cNvPr>
          <p:cNvSpPr/>
          <p:nvPr/>
        </p:nvSpPr>
        <p:spPr>
          <a:xfrm>
            <a:off x="277777" y="2879173"/>
            <a:ext cx="12021457"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 name="Espace réservé du numéro de diapositive 1">
            <a:extLst>
              <a:ext uri="{FF2B5EF4-FFF2-40B4-BE49-F238E27FC236}">
                <a16:creationId xmlns:a16="http://schemas.microsoft.com/office/drawing/2014/main" id="{BB9AED35-3E05-405C-8E1C-39A5C162B2CF}"/>
              </a:ext>
            </a:extLst>
          </p:cNvPr>
          <p:cNvSpPr>
            <a:spLocks noGrp="1"/>
          </p:cNvSpPr>
          <p:nvPr>
            <p:ph type="sldNum" idx="12"/>
          </p:nvPr>
        </p:nvSpPr>
        <p:spPr/>
        <p:txBody>
          <a:bodyPr/>
          <a:lstStyle/>
          <a:p>
            <a:fld id="{00000000-1234-1234-1234-123412341234}" type="slidenum">
              <a:rPr lang="fr-FR"/>
              <a:t>145</a:t>
            </a:fld>
            <a:endParaRPr lang="fr-F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3" name="Picture 2" descr="ScreenShot580.bmp"/>
          <p:cNvPicPr>
            <a:picLocks noChangeAspect="1"/>
          </p:cNvPicPr>
          <p:nvPr/>
        </p:nvPicPr>
        <p:blipFill>
          <a:blip r:embed="rId3"/>
          <a:srcRect/>
          <a:stretch>
            <a:fillRect/>
          </a:stretch>
        </p:blipFill>
        <p:spPr bwMode="auto">
          <a:xfrm>
            <a:off x="1571222" y="317634"/>
            <a:ext cx="9144000" cy="5784850"/>
          </a:xfrm>
          <a:prstGeom prst="rect">
            <a:avLst/>
          </a:prstGeom>
          <a:noFill/>
          <a:ln w="9525">
            <a:noFill/>
            <a:miter lim="800000"/>
            <a:headEnd/>
            <a:tailEnd/>
          </a:ln>
        </p:spPr>
      </p:pic>
      <p:sp>
        <p:nvSpPr>
          <p:cNvPr id="2" name="Espace réservé du pied de page 1">
            <a:extLst>
              <a:ext uri="{FF2B5EF4-FFF2-40B4-BE49-F238E27FC236}">
                <a16:creationId xmlns:a16="http://schemas.microsoft.com/office/drawing/2014/main" id="{AFF2A3B8-7E26-4DFB-9592-EBCEE9999BE4}"/>
              </a:ext>
            </a:extLst>
          </p:cNvPr>
          <p:cNvSpPr>
            <a:spLocks noGrp="1"/>
          </p:cNvSpPr>
          <p:nvPr>
            <p:ph type="ftr" idx="11"/>
          </p:nvPr>
        </p:nvSpPr>
        <p:spPr/>
        <p:txBody>
          <a:bodyPr/>
          <a:lstStyle/>
          <a:p>
            <a:r>
              <a:rPr lang="fr-FR"/>
              <a:t>Module 5 : Description des lieux</a:t>
            </a:r>
          </a:p>
        </p:txBody>
      </p:sp>
      <p:sp>
        <p:nvSpPr>
          <p:cNvPr id="4" name="Espace réservé du numéro de diapositive 3">
            <a:extLst>
              <a:ext uri="{FF2B5EF4-FFF2-40B4-BE49-F238E27FC236}">
                <a16:creationId xmlns:a16="http://schemas.microsoft.com/office/drawing/2014/main" id="{29F26603-8290-4B86-962C-AD3EF220D70A}"/>
              </a:ext>
            </a:extLst>
          </p:cNvPr>
          <p:cNvSpPr>
            <a:spLocks noGrp="1"/>
          </p:cNvSpPr>
          <p:nvPr>
            <p:ph type="sldNum" idx="12"/>
          </p:nvPr>
        </p:nvSpPr>
        <p:spPr/>
        <p:txBody>
          <a:bodyPr/>
          <a:lstStyle/>
          <a:p>
            <a:fld id="{00000000-1234-1234-1234-123412341234}" type="slidenum">
              <a:rPr lang="fr-FR"/>
              <a:t>146</a:t>
            </a:fld>
            <a:endParaRPr lang="fr-F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0" name="Shape 1502"/>
          <p:cNvSpPr/>
          <p:nvPr/>
        </p:nvSpPr>
        <p:spPr>
          <a:xfrm>
            <a:off x="6020302" y="132336"/>
            <a:ext cx="109705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600">
                <a:solidFill>
                  <a:schemeClr val="dk1"/>
                </a:solidFill>
                <a:latin typeface="Arial"/>
                <a:ea typeface="Arial"/>
                <a:cs typeface="Arial"/>
                <a:sym typeface="Arial"/>
              </a:rPr>
              <a:t>373</a:t>
            </a:r>
            <a:endParaRPr sz="1800">
              <a:solidFill>
                <a:schemeClr val="dk1"/>
              </a:solidFill>
              <a:latin typeface="Arial"/>
              <a:ea typeface="Arial"/>
              <a:cs typeface="Arial"/>
              <a:sym typeface="Arial"/>
            </a:endParaRPr>
          </a:p>
        </p:txBody>
      </p:sp>
      <p:pic>
        <p:nvPicPr>
          <p:cNvPr id="11" name="Shape 1501"/>
          <p:cNvPicPr preferRelativeResize="0"/>
          <p:nvPr/>
        </p:nvPicPr>
        <p:blipFill rotWithShape="1">
          <a:blip r:embed="rId3">
            <a:alphaModFix/>
          </a:blip>
          <a:srcRect/>
          <a:stretch/>
        </p:blipFill>
        <p:spPr>
          <a:xfrm>
            <a:off x="9004156" y="291116"/>
            <a:ext cx="2712955" cy="676715"/>
          </a:xfrm>
          <a:prstGeom prst="rect">
            <a:avLst/>
          </a:prstGeom>
          <a:noFill/>
          <a:ln>
            <a:noFill/>
          </a:ln>
        </p:spPr>
      </p:pic>
      <p:cxnSp>
        <p:nvCxnSpPr>
          <p:cNvPr id="18" name="Straight Connector 11">
            <a:extLst>
              <a:ext uri="{FF2B5EF4-FFF2-40B4-BE49-F238E27FC236}">
                <a16:creationId xmlns:a16="http://schemas.microsoft.com/office/drawing/2014/main" id="{97F85F15-2BB2-445F-B493-24C3BC3E5F3E}"/>
              </a:ext>
            </a:extLst>
          </p:cNvPr>
          <p:cNvCxnSpPr>
            <a:cxnSpLocks/>
          </p:cNvCxnSpPr>
          <p:nvPr/>
        </p:nvCxnSpPr>
        <p:spPr>
          <a:xfrm flipV="1">
            <a:off x="1799991" y="5562583"/>
            <a:ext cx="1253887" cy="143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5B7D3F3A-27AC-4EA0-A0B4-95F290F32A4A}"/>
              </a:ext>
            </a:extLst>
          </p:cNvPr>
          <p:cNvPicPr>
            <a:picLocks noChangeAspect="1"/>
          </p:cNvPicPr>
          <p:nvPr/>
        </p:nvPicPr>
        <p:blipFill>
          <a:blip r:embed="rId4"/>
          <a:stretch>
            <a:fillRect/>
          </a:stretch>
        </p:blipFill>
        <p:spPr>
          <a:xfrm>
            <a:off x="1218752" y="967831"/>
            <a:ext cx="9603100" cy="5836138"/>
          </a:xfrm>
          <a:prstGeom prst="rect">
            <a:avLst/>
          </a:prstGeom>
          <a:ln>
            <a:solidFill>
              <a:schemeClr val="tx1"/>
            </a:solidFill>
          </a:ln>
        </p:spPr>
      </p:pic>
      <p:cxnSp>
        <p:nvCxnSpPr>
          <p:cNvPr id="19" name="Straight Connector 11">
            <a:extLst>
              <a:ext uri="{FF2B5EF4-FFF2-40B4-BE49-F238E27FC236}">
                <a16:creationId xmlns:a16="http://schemas.microsoft.com/office/drawing/2014/main" id="{180CF48E-5E56-4125-8B9E-592845CD343A}"/>
              </a:ext>
            </a:extLst>
          </p:cNvPr>
          <p:cNvCxnSpPr>
            <a:cxnSpLocks/>
          </p:cNvCxnSpPr>
          <p:nvPr/>
        </p:nvCxnSpPr>
        <p:spPr>
          <a:xfrm>
            <a:off x="2928043" y="5890169"/>
            <a:ext cx="36407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303566-D5F7-4F91-9C07-785EE9EA374F}"/>
              </a:ext>
            </a:extLst>
          </p:cNvPr>
          <p:cNvSpPr/>
          <p:nvPr/>
        </p:nvSpPr>
        <p:spPr>
          <a:xfrm>
            <a:off x="1218752" y="3885900"/>
            <a:ext cx="3948993" cy="410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a:extLst>
              <a:ext uri="{FF2B5EF4-FFF2-40B4-BE49-F238E27FC236}">
                <a16:creationId xmlns:a16="http://schemas.microsoft.com/office/drawing/2014/main" id="{8EC6D899-1426-461B-8B1D-9E275BFC9096}"/>
              </a:ext>
            </a:extLst>
          </p:cNvPr>
          <p:cNvCxnSpPr>
            <a:cxnSpLocks/>
          </p:cNvCxnSpPr>
          <p:nvPr/>
        </p:nvCxnSpPr>
        <p:spPr>
          <a:xfrm>
            <a:off x="8618427" y="5723915"/>
            <a:ext cx="18694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4AE5B0F6-1EE6-4489-9BE3-AA683FF06188}"/>
              </a:ext>
            </a:extLst>
          </p:cNvPr>
          <p:cNvSpPr>
            <a:spLocks noGrp="1"/>
          </p:cNvSpPr>
          <p:nvPr>
            <p:ph type="ftr" idx="11"/>
          </p:nvPr>
        </p:nvSpPr>
        <p:spPr/>
        <p:txBody>
          <a:bodyPr/>
          <a:lstStyle/>
          <a:p>
            <a:r>
              <a:rPr lang="fr-FR"/>
              <a:t>Module 5 : Description des lieux</a:t>
            </a:r>
          </a:p>
        </p:txBody>
      </p:sp>
      <p:sp>
        <p:nvSpPr>
          <p:cNvPr id="4" name="Espace réservé du numéro de diapositive 3">
            <a:extLst>
              <a:ext uri="{FF2B5EF4-FFF2-40B4-BE49-F238E27FC236}">
                <a16:creationId xmlns:a16="http://schemas.microsoft.com/office/drawing/2014/main" id="{22E8D2A0-082B-4174-B196-849D7C7080AF}"/>
              </a:ext>
            </a:extLst>
          </p:cNvPr>
          <p:cNvSpPr>
            <a:spLocks noGrp="1"/>
          </p:cNvSpPr>
          <p:nvPr>
            <p:ph type="sldNum" idx="12"/>
          </p:nvPr>
        </p:nvSpPr>
        <p:spPr/>
        <p:txBody>
          <a:bodyPr/>
          <a:lstStyle/>
          <a:p>
            <a:fld id="{00000000-1234-1234-1234-123412341234}" type="slidenum">
              <a:rPr lang="fr-FR"/>
              <a:t>147</a:t>
            </a:fld>
            <a:endParaRPr lang="fr-F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3" name="Picture 1" descr="ScreenShot578.bmp"/>
          <p:cNvPicPr>
            <a:picLocks noChangeAspect="1"/>
          </p:cNvPicPr>
          <p:nvPr/>
        </p:nvPicPr>
        <p:blipFill>
          <a:blip r:embed="rId3"/>
          <a:srcRect/>
          <a:stretch>
            <a:fillRect/>
          </a:stretch>
        </p:blipFill>
        <p:spPr bwMode="auto">
          <a:xfrm>
            <a:off x="0" y="15240"/>
            <a:ext cx="4621212" cy="6858000"/>
          </a:xfrm>
          <a:prstGeom prst="rect">
            <a:avLst/>
          </a:prstGeom>
          <a:noFill/>
          <a:ln w="9525">
            <a:noFill/>
            <a:miter lim="800000"/>
            <a:headEnd/>
            <a:tailEnd/>
          </a:ln>
        </p:spPr>
      </p:pic>
      <p:sp>
        <p:nvSpPr>
          <p:cNvPr id="5" name="TextBox 5"/>
          <p:cNvSpPr txBox="1">
            <a:spLocks noChangeArrowheads="1"/>
          </p:cNvSpPr>
          <p:nvPr/>
        </p:nvSpPr>
        <p:spPr bwMode="auto">
          <a:xfrm>
            <a:off x="7520609" y="96078"/>
            <a:ext cx="2438400" cy="600075"/>
          </a:xfrm>
          <a:prstGeom prst="rect">
            <a:avLst/>
          </a:prstGeom>
          <a:noFill/>
          <a:ln w="9525">
            <a:noFill/>
            <a:miter lim="800000"/>
            <a:headEnd/>
            <a:tailEnd/>
          </a:ln>
        </p:spPr>
        <p:txBody>
          <a:bodyPr>
            <a:spAutoFit/>
          </a:bodyPr>
          <a:lstStyle/>
          <a:p>
            <a:pPr algn="ctr"/>
            <a:r>
              <a:rPr lang="en-US" sz="3300">
                <a:latin typeface="Calibri" pitchFamily="34" charset="0"/>
              </a:rPr>
              <a:t>373</a:t>
            </a:r>
          </a:p>
        </p:txBody>
      </p:sp>
      <p:pic>
        <p:nvPicPr>
          <p:cNvPr id="2" name="Image 2">
            <a:extLst>
              <a:ext uri="{FF2B5EF4-FFF2-40B4-BE49-F238E27FC236}">
                <a16:creationId xmlns:a16="http://schemas.microsoft.com/office/drawing/2014/main" id="{44268D51-735D-4EEF-B82E-760E8D6E8286}"/>
              </a:ext>
            </a:extLst>
          </p:cNvPr>
          <p:cNvPicPr>
            <a:picLocks noChangeAspect="1"/>
          </p:cNvPicPr>
          <p:nvPr/>
        </p:nvPicPr>
        <p:blipFill>
          <a:blip r:embed="rId4"/>
          <a:stretch>
            <a:fillRect/>
          </a:stretch>
        </p:blipFill>
        <p:spPr>
          <a:xfrm>
            <a:off x="2046193" y="4913497"/>
            <a:ext cx="174813" cy="222438"/>
          </a:xfrm>
          <a:prstGeom prst="rect">
            <a:avLst/>
          </a:prstGeom>
        </p:spPr>
      </p:pic>
      <p:pic>
        <p:nvPicPr>
          <p:cNvPr id="4" name="Image 2">
            <a:extLst>
              <a:ext uri="{FF2B5EF4-FFF2-40B4-BE49-F238E27FC236}">
                <a16:creationId xmlns:a16="http://schemas.microsoft.com/office/drawing/2014/main" id="{BA61994F-436D-4364-BC2A-FBEC724A2B36}"/>
              </a:ext>
            </a:extLst>
          </p:cNvPr>
          <p:cNvPicPr>
            <a:picLocks noChangeAspect="1"/>
          </p:cNvPicPr>
          <p:nvPr/>
        </p:nvPicPr>
        <p:blipFill>
          <a:blip r:embed="rId4"/>
          <a:stretch>
            <a:fillRect/>
          </a:stretch>
        </p:blipFill>
        <p:spPr>
          <a:xfrm>
            <a:off x="5331272" y="6372019"/>
            <a:ext cx="243805" cy="270064"/>
          </a:xfrm>
          <a:prstGeom prst="rect">
            <a:avLst/>
          </a:prstGeom>
        </p:spPr>
      </p:pic>
      <p:pic>
        <p:nvPicPr>
          <p:cNvPr id="9" name="Image 9">
            <a:extLst>
              <a:ext uri="{FF2B5EF4-FFF2-40B4-BE49-F238E27FC236}">
                <a16:creationId xmlns:a16="http://schemas.microsoft.com/office/drawing/2014/main" id="{2197890C-C4A7-421A-AB41-638E83F605A0}"/>
              </a:ext>
            </a:extLst>
          </p:cNvPr>
          <p:cNvPicPr>
            <a:picLocks noChangeAspect="1"/>
          </p:cNvPicPr>
          <p:nvPr/>
        </p:nvPicPr>
        <p:blipFill>
          <a:blip r:embed="rId5"/>
          <a:stretch>
            <a:fillRect/>
          </a:stretch>
        </p:blipFill>
        <p:spPr>
          <a:xfrm>
            <a:off x="6710105" y="6417404"/>
            <a:ext cx="542925" cy="180975"/>
          </a:xfrm>
          <a:prstGeom prst="rect">
            <a:avLst/>
          </a:prstGeom>
        </p:spPr>
      </p:pic>
      <p:pic>
        <p:nvPicPr>
          <p:cNvPr id="6" name="Image 7" descr="Une image contenant capture d’écran&#10;&#10;Description générée avec un niveau de confiance très élevé">
            <a:extLst>
              <a:ext uri="{FF2B5EF4-FFF2-40B4-BE49-F238E27FC236}">
                <a16:creationId xmlns:a16="http://schemas.microsoft.com/office/drawing/2014/main" id="{0CE70444-319D-4274-8A88-61FC96ABD6F7}"/>
              </a:ext>
            </a:extLst>
          </p:cNvPr>
          <p:cNvPicPr>
            <a:picLocks noChangeAspect="1"/>
          </p:cNvPicPr>
          <p:nvPr/>
        </p:nvPicPr>
        <p:blipFill>
          <a:blip r:embed="rId6"/>
          <a:stretch>
            <a:fillRect/>
          </a:stretch>
        </p:blipFill>
        <p:spPr>
          <a:xfrm>
            <a:off x="4595004" y="686465"/>
            <a:ext cx="7545237" cy="5930768"/>
          </a:xfrm>
          <a:prstGeom prst="rect">
            <a:avLst/>
          </a:prstGeom>
        </p:spPr>
      </p:pic>
      <p:sp>
        <p:nvSpPr>
          <p:cNvPr id="11" name="Rectangle 10">
            <a:extLst>
              <a:ext uri="{FF2B5EF4-FFF2-40B4-BE49-F238E27FC236}">
                <a16:creationId xmlns:a16="http://schemas.microsoft.com/office/drawing/2014/main" id="{6D336C4F-8248-4AA9-A559-9D2B08857F69}"/>
              </a:ext>
            </a:extLst>
          </p:cNvPr>
          <p:cNvSpPr/>
          <p:nvPr/>
        </p:nvSpPr>
        <p:spPr>
          <a:xfrm>
            <a:off x="4471577" y="3108960"/>
            <a:ext cx="7662913" cy="64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Espace réservé du pied de page 6">
            <a:extLst>
              <a:ext uri="{FF2B5EF4-FFF2-40B4-BE49-F238E27FC236}">
                <a16:creationId xmlns:a16="http://schemas.microsoft.com/office/drawing/2014/main" id="{38C369AE-AC6A-4092-8968-232AD7F8426B}"/>
              </a:ext>
            </a:extLst>
          </p:cNvPr>
          <p:cNvSpPr>
            <a:spLocks noGrp="1"/>
          </p:cNvSpPr>
          <p:nvPr>
            <p:ph type="ftr" idx="11"/>
          </p:nvPr>
        </p:nvSpPr>
        <p:spPr/>
        <p:txBody>
          <a:bodyPr/>
          <a:lstStyle/>
          <a:p>
            <a:r>
              <a:rPr lang="fr-FR"/>
              <a:t>Module 5 : Description des lieux</a:t>
            </a:r>
          </a:p>
        </p:txBody>
      </p:sp>
      <p:sp>
        <p:nvSpPr>
          <p:cNvPr id="8" name="Espace réservé du numéro de diapositive 7">
            <a:extLst>
              <a:ext uri="{FF2B5EF4-FFF2-40B4-BE49-F238E27FC236}">
                <a16:creationId xmlns:a16="http://schemas.microsoft.com/office/drawing/2014/main" id="{EC613EF4-B1DC-406B-AC90-89BB26531016}"/>
              </a:ext>
            </a:extLst>
          </p:cNvPr>
          <p:cNvSpPr>
            <a:spLocks noGrp="1"/>
          </p:cNvSpPr>
          <p:nvPr>
            <p:ph type="sldNum" idx="12"/>
          </p:nvPr>
        </p:nvSpPr>
        <p:spPr/>
        <p:txBody>
          <a:bodyPr/>
          <a:lstStyle/>
          <a:p>
            <a:fld id="{00000000-1234-1234-1234-123412341234}" type="slidenum">
              <a:rPr lang="fr-FR"/>
              <a:t>148</a:t>
            </a:fld>
            <a:endParaRPr lang="fr-F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4" name="Shape 1514"/>
          <p:cNvSpPr/>
          <p:nvPr/>
        </p:nvSpPr>
        <p:spPr>
          <a:xfrm>
            <a:off x="4865808" y="-39149"/>
            <a:ext cx="13009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600">
                <a:solidFill>
                  <a:schemeClr val="dk1"/>
                </a:solidFill>
                <a:latin typeface="Arial"/>
                <a:ea typeface="Arial"/>
                <a:cs typeface="Arial"/>
                <a:sym typeface="Arial"/>
              </a:rPr>
              <a:t>678</a:t>
            </a:r>
            <a:endParaRPr sz="1800">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68BEEB01-FC47-4BAF-91FC-41C0D0DC4F76}"/>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D0B14895-F414-4BC0-9A52-ABC4BD019D6C}"/>
              </a:ext>
            </a:extLst>
          </p:cNvPr>
          <p:cNvSpPr>
            <a:spLocks noGrp="1"/>
          </p:cNvSpPr>
          <p:nvPr>
            <p:ph type="sldNum" idx="12"/>
          </p:nvPr>
        </p:nvSpPr>
        <p:spPr/>
        <p:txBody>
          <a:bodyPr/>
          <a:lstStyle/>
          <a:p>
            <a:fld id="{00000000-1234-1234-1234-123412341234}" type="slidenum">
              <a:rPr lang="fr-FR"/>
              <a:t>149</a:t>
            </a:fld>
            <a:endParaRPr lang="fr-FR"/>
          </a:p>
        </p:txBody>
      </p:sp>
      <p:pic>
        <p:nvPicPr>
          <p:cNvPr id="4" name="Image 4" descr="Une image contenant capture d’écran&#10;&#10;Description générée avec un niveau de confiance très élevé">
            <a:extLst>
              <a:ext uri="{FF2B5EF4-FFF2-40B4-BE49-F238E27FC236}">
                <a16:creationId xmlns:a16="http://schemas.microsoft.com/office/drawing/2014/main" id="{BC121F30-89D5-4AD4-AA59-F81588D4BF99}"/>
              </a:ext>
            </a:extLst>
          </p:cNvPr>
          <p:cNvPicPr>
            <a:picLocks noChangeAspect="1"/>
          </p:cNvPicPr>
          <p:nvPr/>
        </p:nvPicPr>
        <p:blipFill>
          <a:blip r:embed="rId3"/>
          <a:stretch>
            <a:fillRect/>
          </a:stretch>
        </p:blipFill>
        <p:spPr>
          <a:xfrm>
            <a:off x="-5750" y="498498"/>
            <a:ext cx="12203501" cy="5861004"/>
          </a:xfrm>
          <a:prstGeom prst="rect">
            <a:avLst/>
          </a:prstGeom>
          <a:ln>
            <a:solidFill>
              <a:schemeClr val="tx1"/>
            </a:solidFill>
          </a:ln>
        </p:spPr>
      </p:pic>
      <p:pic>
        <p:nvPicPr>
          <p:cNvPr id="10" name="Image 9">
            <a:extLst>
              <a:ext uri="{FF2B5EF4-FFF2-40B4-BE49-F238E27FC236}">
                <a16:creationId xmlns:a16="http://schemas.microsoft.com/office/drawing/2014/main" id="{C576D99E-5C63-4CF4-A8CC-1FD04BBF463E}"/>
              </a:ext>
            </a:extLst>
          </p:cNvPr>
          <p:cNvPicPr>
            <a:picLocks noChangeAspect="1"/>
          </p:cNvPicPr>
          <p:nvPr/>
        </p:nvPicPr>
        <p:blipFill>
          <a:blip r:embed="rId4"/>
          <a:stretch>
            <a:fillRect/>
          </a:stretch>
        </p:blipFill>
        <p:spPr>
          <a:xfrm>
            <a:off x="5960" y="5979886"/>
            <a:ext cx="12188565" cy="378464"/>
          </a:xfrm>
          <a:prstGeom prst="rect">
            <a:avLst/>
          </a:prstGeom>
        </p:spPr>
      </p:pic>
      <p:pic>
        <p:nvPicPr>
          <p:cNvPr id="11" name="Shape 1513">
            <a:extLst>
              <a:ext uri="{FF2B5EF4-FFF2-40B4-BE49-F238E27FC236}">
                <a16:creationId xmlns:a16="http://schemas.microsoft.com/office/drawing/2014/main" id="{55108BD5-D8CF-4A9B-B45A-ADE81FFE48B9}"/>
              </a:ext>
            </a:extLst>
          </p:cNvPr>
          <p:cNvPicPr preferRelativeResize="0"/>
          <p:nvPr/>
        </p:nvPicPr>
        <p:blipFill rotWithShape="1">
          <a:blip r:embed="rId5">
            <a:alphaModFix/>
          </a:blip>
          <a:srcRect/>
          <a:stretch/>
        </p:blipFill>
        <p:spPr>
          <a:xfrm>
            <a:off x="9292318" y="78482"/>
            <a:ext cx="2686546" cy="6701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38200" y="129576"/>
            <a:ext cx="10515600" cy="713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sujets</a:t>
            </a:r>
            <a:endParaRPr sz="4400" b="0" i="0" u="none" strike="noStrike" cap="none">
              <a:solidFill>
                <a:schemeClr val="dk1"/>
              </a:solidFill>
              <a:latin typeface="Arial"/>
              <a:ea typeface="Arial"/>
              <a:cs typeface="Arial"/>
              <a:sym typeface="Arial"/>
            </a:endParaRPr>
          </a:p>
        </p:txBody>
      </p:sp>
      <p:sp>
        <p:nvSpPr>
          <p:cNvPr id="234" name="Shape 234"/>
          <p:cNvSpPr txBox="1">
            <a:spLocks noGrp="1"/>
          </p:cNvSpPr>
          <p:nvPr>
            <p:ph type="body" idx="1"/>
          </p:nvPr>
        </p:nvSpPr>
        <p:spPr>
          <a:xfrm>
            <a:off x="539645" y="1140189"/>
            <a:ext cx="10531200" cy="192488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Les lieux sont couramment les sujets d’œuvres</a:t>
            </a:r>
            <a:endParaRPr sz="195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err="1">
                <a:solidFill>
                  <a:schemeClr val="dk1"/>
                </a:solidFill>
                <a:latin typeface="Arial"/>
                <a:ea typeface="Arial"/>
                <a:cs typeface="Arial"/>
                <a:sym typeface="Arial"/>
              </a:rPr>
              <a:t>Subject</a:t>
            </a:r>
            <a:r>
              <a:rPr lang="fr-FR" sz="1950" b="0" i="0" u="none" strike="noStrike" cap="none">
                <a:solidFill>
                  <a:schemeClr val="dk1"/>
                </a:solidFill>
                <a:latin typeface="Arial"/>
                <a:ea typeface="Arial"/>
                <a:cs typeface="Arial"/>
                <a:sym typeface="Arial"/>
              </a:rPr>
              <a:t> </a:t>
            </a:r>
            <a:r>
              <a:rPr lang="fr-FR" sz="1950" b="0" i="0" u="none" strike="noStrike" cap="none" err="1">
                <a:solidFill>
                  <a:schemeClr val="dk1"/>
                </a:solidFill>
                <a:latin typeface="Arial"/>
                <a:ea typeface="Arial"/>
                <a:cs typeface="Arial"/>
                <a:sym typeface="Arial"/>
              </a:rPr>
              <a:t>Headings</a:t>
            </a:r>
            <a:r>
              <a:rPr lang="fr-FR" sz="1950" b="0" i="0" u="none" strike="noStrike" cap="none">
                <a:solidFill>
                  <a:schemeClr val="dk1"/>
                </a:solidFill>
                <a:latin typeface="Arial"/>
                <a:ea typeface="Arial"/>
                <a:cs typeface="Arial"/>
                <a:sym typeface="Arial"/>
              </a:rPr>
              <a:t> Manual H 405 : </a:t>
            </a:r>
            <a:r>
              <a:rPr lang="fr-CA" sz="1950" b="0" i="0" u="none" strike="noStrike" cap="none">
                <a:solidFill>
                  <a:schemeClr val="dk1"/>
                </a:solidFill>
                <a:latin typeface="Arial"/>
                <a:ea typeface="Arial"/>
                <a:cs typeface="Arial"/>
                <a:sym typeface="Arial"/>
              </a:rPr>
              <a:t>Name vs. </a:t>
            </a:r>
            <a:r>
              <a:rPr lang="fr-CA" sz="1950" b="0" i="0" u="none" strike="noStrike" cap="none" err="1">
                <a:solidFill>
                  <a:schemeClr val="dk1"/>
                </a:solidFill>
                <a:latin typeface="Arial"/>
                <a:ea typeface="Arial"/>
                <a:cs typeface="Arial"/>
                <a:sym typeface="Arial"/>
              </a:rPr>
              <a:t>Subject</a:t>
            </a:r>
            <a:r>
              <a:rPr lang="fr-CA" sz="1950" b="0" i="0" u="none" strike="noStrike" cap="none">
                <a:solidFill>
                  <a:schemeClr val="dk1"/>
                </a:solidFill>
                <a:latin typeface="Arial"/>
                <a:ea typeface="Arial"/>
                <a:cs typeface="Arial"/>
                <a:sym typeface="Arial"/>
              </a:rPr>
              <a:t> </a:t>
            </a:r>
            <a:r>
              <a:rPr lang="fr-CA" sz="1950" b="0" i="0" u="none" strike="noStrike" cap="none" err="1">
                <a:solidFill>
                  <a:schemeClr val="dk1"/>
                </a:solidFill>
                <a:latin typeface="Arial"/>
                <a:ea typeface="Arial"/>
                <a:cs typeface="Arial"/>
                <a:sym typeface="Arial"/>
              </a:rPr>
              <a:t>Authority</a:t>
            </a:r>
            <a:r>
              <a:rPr lang="fr-CA" sz="1950" b="0" i="0" u="none" strike="noStrike" cap="none">
                <a:solidFill>
                  <a:schemeClr val="dk1"/>
                </a:solidFill>
                <a:latin typeface="Arial"/>
                <a:ea typeface="Arial"/>
                <a:cs typeface="Arial"/>
                <a:sym typeface="Arial"/>
              </a:rPr>
              <a:t> File</a:t>
            </a:r>
            <a:endParaRPr sz="195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DCM Z1 Appendix 1 : </a:t>
            </a:r>
            <a:r>
              <a:rPr lang="fr-CA" sz="1950" b="0" i="0" u="none" strike="noStrike" cap="none" err="1">
                <a:solidFill>
                  <a:schemeClr val="dk1"/>
                </a:solidFill>
                <a:latin typeface="Arial"/>
                <a:ea typeface="Arial"/>
                <a:cs typeface="Arial"/>
                <a:sym typeface="Arial"/>
              </a:rPr>
              <a:t>Ambiguous</a:t>
            </a:r>
            <a:r>
              <a:rPr lang="fr-CA" sz="1950" b="0" i="0" u="none" strike="noStrike" cap="none">
                <a:solidFill>
                  <a:schemeClr val="dk1"/>
                </a:solidFill>
                <a:latin typeface="Arial"/>
                <a:ea typeface="Arial"/>
                <a:cs typeface="Arial"/>
                <a:sym typeface="Arial"/>
              </a:rPr>
              <a:t> </a:t>
            </a:r>
            <a:r>
              <a:rPr lang="fr-CA" sz="1950" b="0" i="0" u="none" strike="noStrike" cap="none" err="1">
                <a:solidFill>
                  <a:schemeClr val="dk1"/>
                </a:solidFill>
                <a:latin typeface="Arial"/>
                <a:ea typeface="Arial"/>
                <a:cs typeface="Arial"/>
                <a:sym typeface="Arial"/>
              </a:rPr>
              <a:t>Entities</a:t>
            </a:r>
            <a:endParaRPr sz="16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1950"/>
              <a:buFont typeface="Arial"/>
              <a:buChar char="•"/>
            </a:pPr>
            <a:r>
              <a:rPr lang="fr-FR" sz="1950" b="0" i="0" u="none" strike="noStrike" cap="none">
                <a:solidFill>
                  <a:schemeClr val="dk1"/>
                </a:solidFill>
                <a:latin typeface="Arial"/>
                <a:ea typeface="Arial"/>
                <a:cs typeface="Arial"/>
                <a:sym typeface="Arial"/>
              </a:rPr>
              <a:t>Groupe un : Les entités sont toujours établies selon les conventions de catalogage descriptif. Les notices d’autorité sont toujours comprises dans le fichier d’autorité de noms </a:t>
            </a:r>
            <a:endParaRPr sz="1950" b="0" i="0" u="none" strike="noStrike" cap="none">
              <a:solidFill>
                <a:schemeClr val="dk1"/>
              </a:solidFill>
              <a:latin typeface="Arial"/>
              <a:ea typeface="Arial"/>
              <a:cs typeface="Arial"/>
              <a:sym typeface="Arial"/>
            </a:endParaRPr>
          </a:p>
          <a:p>
            <a:pPr marL="228600" marR="0" lvl="0" indent="-104775" algn="l" rtl="0">
              <a:lnSpc>
                <a:spcPct val="90000"/>
              </a:lnSpc>
              <a:spcBef>
                <a:spcPts val="1000"/>
              </a:spcBef>
              <a:spcAft>
                <a:spcPts val="0"/>
              </a:spcAft>
              <a:buClr>
                <a:schemeClr val="dk1"/>
              </a:buClr>
              <a:buSzPts val="1950"/>
              <a:buFont typeface="Arial"/>
              <a:buNone/>
            </a:pPr>
            <a:endParaRPr sz="1950" b="0" i="0" u="none" strike="noStrike" cap="none">
              <a:solidFill>
                <a:schemeClr val="dk1"/>
              </a:solidFill>
              <a:latin typeface="Arial"/>
              <a:ea typeface="Arial"/>
              <a:cs typeface="Arial"/>
              <a:sym typeface="Arial"/>
            </a:endParaRPr>
          </a:p>
          <a:p>
            <a:pPr marL="0" indent="0">
              <a:spcBef>
                <a:spcPts val="0"/>
              </a:spcBef>
              <a:buSzPts val="1950"/>
              <a:buNone/>
            </a:pPr>
            <a:r>
              <a:rPr lang="fr-FR" sz="1950">
                <a:latin typeface="Arial"/>
                <a:ea typeface="Arial"/>
                <a:cs typeface="Arial"/>
                <a:sym typeface="Arial"/>
              </a:rPr>
              <a:t>					</a:t>
            </a:r>
          </a:p>
          <a:p>
            <a:pPr marL="0" lvl="0" indent="0">
              <a:spcBef>
                <a:spcPts val="0"/>
              </a:spcBef>
              <a:buSzPts val="1950"/>
              <a:buNone/>
            </a:pPr>
            <a:endParaRPr lang="fr-FR" sz="1950">
              <a:latin typeface="Arial"/>
              <a:ea typeface="Arial"/>
              <a:cs typeface="Arial"/>
              <a:sym typeface="Arial"/>
            </a:endParaRPr>
          </a:p>
          <a:p>
            <a:pPr marL="0" lvl="0" indent="0">
              <a:spcBef>
                <a:spcPts val="0"/>
              </a:spcBef>
              <a:buSzPts val="1950"/>
              <a:buNone/>
            </a:pPr>
            <a:r>
              <a:rPr lang="fr-FR" sz="1950" b="0" i="0" u="none" strike="noStrike" cap="none">
                <a:solidFill>
                  <a:schemeClr val="dk1"/>
                </a:solidFill>
                <a:latin typeface="Arial"/>
                <a:ea typeface="Arial"/>
                <a:cs typeface="Arial"/>
                <a:sym typeface="Arial"/>
              </a:rPr>
              <a:t>					</a:t>
            </a:r>
            <a:endParaRPr sz="1950" b="0" i="0" u="none" strike="noStrike" cap="none">
              <a:solidFill>
                <a:schemeClr val="dk1"/>
              </a:solidFill>
              <a:latin typeface="Arial"/>
              <a:ea typeface="Arial"/>
              <a:cs typeface="Arial"/>
              <a:sym typeface="Arial"/>
            </a:endParaRPr>
          </a:p>
        </p:txBody>
      </p:sp>
      <p:sp>
        <p:nvSpPr>
          <p:cNvPr id="236" name="Shape 2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39" name="Shape 239"/>
          <p:cNvSpPr txBox="1"/>
          <p:nvPr/>
        </p:nvSpPr>
        <p:spPr>
          <a:xfrm>
            <a:off x="7898569" y="5026558"/>
            <a:ext cx="3455231" cy="92333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rgbClr val="FF0000"/>
                </a:solidFill>
                <a:latin typeface="Calibri"/>
                <a:ea typeface="Calibri"/>
                <a:cs typeface="Calibri"/>
                <a:sym typeface="Calibri"/>
              </a:rPr>
              <a:t>Tous les exemples ont la zone 151 pour étiquette dans les notices d’autorité de nom</a:t>
            </a:r>
            <a:endParaRPr sz="1800" i="1">
              <a:solidFill>
                <a:srgbClr val="FF0000"/>
              </a:solidFill>
              <a:latin typeface="Calibri"/>
              <a:ea typeface="Calibri"/>
              <a:cs typeface="Calibri"/>
              <a:sym typeface="Calibri"/>
            </a:endParaRPr>
          </a:p>
        </p:txBody>
      </p:sp>
      <p:sp>
        <p:nvSpPr>
          <p:cNvPr id="8" name="Shape 234">
            <a:extLst>
              <a:ext uri="{FF2B5EF4-FFF2-40B4-BE49-F238E27FC236}">
                <a16:creationId xmlns:a16="http://schemas.microsoft.com/office/drawing/2014/main" id="{628B85EE-B843-48E8-B282-10BA675862CD}"/>
              </a:ext>
            </a:extLst>
          </p:cNvPr>
          <p:cNvSpPr txBox="1">
            <a:spLocks/>
          </p:cNvSpPr>
          <p:nvPr/>
        </p:nvSpPr>
        <p:spPr>
          <a:xfrm>
            <a:off x="698269" y="3200486"/>
            <a:ext cx="5397731" cy="28634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52425" indent="-352425">
              <a:spcBef>
                <a:spcPts val="0"/>
              </a:spcBef>
              <a:buSzPts val="1950"/>
              <a:buNone/>
            </a:pPr>
            <a:r>
              <a:rPr lang="fr-CA" sz="1950">
                <a:latin typeface="Arial"/>
                <a:cs typeface="Arial"/>
              </a:rPr>
              <a:t>Aires de conservation</a:t>
            </a:r>
          </a:p>
          <a:p>
            <a:pPr marL="352425" indent="-352425">
              <a:spcBef>
                <a:spcPts val="0"/>
              </a:spcBef>
              <a:buSzPts val="1950"/>
              <a:buNone/>
            </a:pPr>
            <a:r>
              <a:rPr lang="fr-CA" sz="1950">
                <a:latin typeface="Arial"/>
                <a:cs typeface="Arial"/>
              </a:rPr>
              <a:t>Anciennes juridictions (autres que les villes)</a:t>
            </a:r>
          </a:p>
          <a:p>
            <a:pPr marL="352425" indent="-352425">
              <a:spcBef>
                <a:spcPts val="0"/>
              </a:spcBef>
              <a:buSzPts val="1950"/>
              <a:buNone/>
            </a:pPr>
            <a:r>
              <a:rPr lang="fr-CA" sz="1950">
                <a:latin typeface="Arial"/>
                <a:ea typeface="Arial"/>
                <a:cs typeface="Arial"/>
                <a:sym typeface="Arial"/>
              </a:rPr>
              <a:t>Collectivités nouvelles</a:t>
            </a:r>
          </a:p>
          <a:p>
            <a:pPr marL="352425" lvl="0" indent="-352425">
              <a:spcBef>
                <a:spcPts val="0"/>
              </a:spcBef>
              <a:buSzPts val="1950"/>
              <a:buNone/>
            </a:pPr>
            <a:r>
              <a:rPr lang="fr-CA" sz="1950">
                <a:latin typeface="Arial"/>
                <a:ea typeface="Arial"/>
                <a:cs typeface="Arial"/>
                <a:sym typeface="Arial"/>
              </a:rPr>
              <a:t>Comarques</a:t>
            </a:r>
          </a:p>
          <a:p>
            <a:pPr marL="352425" lvl="0" indent="-352425">
              <a:spcBef>
                <a:spcPts val="0"/>
              </a:spcBef>
              <a:buSzPts val="1950"/>
              <a:buNone/>
            </a:pPr>
            <a:r>
              <a:rPr lang="fr-CA" sz="1950">
                <a:latin typeface="Arial"/>
                <a:ea typeface="Arial"/>
                <a:cs typeface="Arial"/>
                <a:sym typeface="Arial"/>
              </a:rPr>
              <a:t>Communautés</a:t>
            </a:r>
          </a:p>
          <a:p>
            <a:pPr marL="352425" lvl="0" indent="-352425">
              <a:spcBef>
                <a:spcPts val="0"/>
              </a:spcBef>
              <a:buSzPts val="1950"/>
              <a:buNone/>
            </a:pPr>
            <a:r>
              <a:rPr lang="fr-CA" sz="1950">
                <a:latin typeface="Arial"/>
                <a:ea typeface="Arial"/>
                <a:cs typeface="Arial"/>
                <a:sym typeface="Arial"/>
              </a:rPr>
              <a:t>Communes</a:t>
            </a:r>
          </a:p>
          <a:p>
            <a:pPr marL="352425" lvl="0" indent="-352425">
              <a:spcBef>
                <a:spcPts val="0"/>
              </a:spcBef>
              <a:buSzPts val="1950"/>
              <a:buNone/>
            </a:pPr>
            <a:r>
              <a:rPr lang="fr-CA" sz="1950">
                <a:latin typeface="Arial"/>
                <a:ea typeface="Arial"/>
                <a:cs typeface="Arial"/>
                <a:sym typeface="Arial"/>
              </a:rPr>
              <a:t>Districts de parcs, districts de services publics, districts des eaux, districts forestiers, districts récréatifs, districts sanitaires</a:t>
            </a:r>
          </a:p>
          <a:p>
            <a:pPr marL="352425" indent="-352425">
              <a:spcBef>
                <a:spcPts val="0"/>
              </a:spcBef>
              <a:buSzPts val="1950"/>
              <a:buNone/>
            </a:pPr>
            <a:r>
              <a:rPr lang="fr-CA" sz="1950">
                <a:latin typeface="Arial"/>
                <a:cs typeface="Arial"/>
              </a:rPr>
              <a:t>Installations militaires (actives; y compris celles après 1899)</a:t>
            </a:r>
          </a:p>
        </p:txBody>
      </p:sp>
      <p:sp>
        <p:nvSpPr>
          <p:cNvPr id="9" name="Shape 234">
            <a:extLst>
              <a:ext uri="{FF2B5EF4-FFF2-40B4-BE49-F238E27FC236}">
                <a16:creationId xmlns:a16="http://schemas.microsoft.com/office/drawing/2014/main" id="{265B3968-B5F4-42DF-A437-8DE23CA12173}"/>
              </a:ext>
            </a:extLst>
          </p:cNvPr>
          <p:cNvSpPr txBox="1">
            <a:spLocks/>
          </p:cNvSpPr>
          <p:nvPr/>
        </p:nvSpPr>
        <p:spPr>
          <a:xfrm>
            <a:off x="6123176" y="3200486"/>
            <a:ext cx="4974845" cy="26139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spcBef>
                <a:spcPts val="0"/>
              </a:spcBef>
              <a:buSzPts val="1950"/>
              <a:buNone/>
            </a:pPr>
            <a:r>
              <a:rPr lang="fr-CA" sz="1950">
                <a:latin typeface="Arial"/>
                <a:cs typeface="Arial"/>
              </a:rPr>
              <a:t>Pueblos</a:t>
            </a:r>
          </a:p>
          <a:p>
            <a:pPr marL="0" lvl="0" indent="0">
              <a:spcBef>
                <a:spcPts val="0"/>
              </a:spcBef>
              <a:buSzPts val="1950"/>
              <a:buNone/>
            </a:pPr>
            <a:r>
              <a:rPr lang="fr-CA" sz="1950">
                <a:latin typeface="Arial"/>
                <a:cs typeface="Arial"/>
              </a:rPr>
              <a:t>Quartiers de ville</a:t>
            </a:r>
          </a:p>
          <a:p>
            <a:pPr marL="0" lvl="0" indent="0">
              <a:spcBef>
                <a:spcPts val="0"/>
              </a:spcBef>
              <a:buSzPts val="1950"/>
              <a:buNone/>
            </a:pPr>
            <a:r>
              <a:rPr lang="fr-CA" sz="1950">
                <a:latin typeface="Arial"/>
                <a:cs typeface="Arial"/>
              </a:rPr>
              <a:t>Régions minières</a:t>
            </a:r>
          </a:p>
          <a:p>
            <a:pPr marL="273050" lvl="0" indent="-273050">
              <a:spcBef>
                <a:spcPts val="0"/>
              </a:spcBef>
              <a:buSzPts val="1950"/>
              <a:buNone/>
            </a:pPr>
            <a:r>
              <a:rPr lang="fr-CA" sz="1950">
                <a:latin typeface="Arial"/>
                <a:cs typeface="Arial"/>
              </a:rPr>
              <a:t>Tribus indiennes des É.-U./Premières Nations du Canada (comme gouvernements/juridictions)</a:t>
            </a:r>
          </a:p>
        </p:txBody>
      </p:sp>
      <p:sp>
        <p:nvSpPr>
          <p:cNvPr id="2" name="Espace réservé du numéro de diapositive 1">
            <a:extLst>
              <a:ext uri="{FF2B5EF4-FFF2-40B4-BE49-F238E27FC236}">
                <a16:creationId xmlns:a16="http://schemas.microsoft.com/office/drawing/2014/main" id="{A988A605-030B-4691-A0A5-E6ED04BF91E6}"/>
              </a:ext>
            </a:extLst>
          </p:cNvPr>
          <p:cNvSpPr>
            <a:spLocks noGrp="1"/>
          </p:cNvSpPr>
          <p:nvPr>
            <p:ph type="sldNum" idx="12"/>
          </p:nvPr>
        </p:nvSpPr>
        <p:spPr/>
        <p:txBody>
          <a:bodyPr/>
          <a:lstStyle/>
          <a:p>
            <a:fld id="{00000000-1234-1234-1234-123412341234}" type="slidenum">
              <a:rPr lang="fr-FR"/>
              <a:t>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title"/>
          </p:nvPr>
        </p:nvSpPr>
        <p:spPr>
          <a:xfrm>
            <a:off x="2117045" y="1262743"/>
            <a:ext cx="7900987" cy="374468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5400"/>
              <a:buFont typeface="Arial"/>
              <a:buNone/>
            </a:pPr>
            <a:r>
              <a:rPr lang="fr-FR" sz="5400" b="0" i="0" u="none" strike="noStrike" cap="none">
                <a:solidFill>
                  <a:srgbClr val="7030A0"/>
                </a:solidFill>
                <a:latin typeface="Arial"/>
                <a:ea typeface="Arial"/>
                <a:cs typeface="Arial"/>
                <a:sym typeface="Arial"/>
              </a:rPr>
              <a:t>Exercices</a:t>
            </a:r>
            <a:br>
              <a:rPr lang="fr-FR" sz="5400" b="0" i="0" u="none" strike="noStrike" cap="none">
                <a:solidFill>
                  <a:srgbClr val="7030A0"/>
                </a:solidFill>
                <a:latin typeface="Arial"/>
                <a:ea typeface="Arial"/>
                <a:cs typeface="Arial"/>
                <a:sym typeface="Arial"/>
              </a:rPr>
            </a:br>
            <a:r>
              <a:rPr lang="fr-FR" sz="5400" b="0" i="0" u="none" strike="noStrike" cap="none">
                <a:solidFill>
                  <a:srgbClr val="7030A0"/>
                </a:solidFill>
                <a:latin typeface="Arial"/>
                <a:ea typeface="Arial"/>
                <a:cs typeface="Arial"/>
                <a:sym typeface="Arial"/>
              </a:rPr>
              <a:t/>
            </a:r>
            <a:br>
              <a:rPr lang="fr-FR" sz="5400" b="0" i="0" u="none" strike="noStrike" cap="none">
                <a:solidFill>
                  <a:srgbClr val="7030A0"/>
                </a:solidFill>
                <a:latin typeface="Arial"/>
                <a:ea typeface="Arial"/>
                <a:cs typeface="Arial"/>
                <a:sym typeface="Arial"/>
              </a:rPr>
            </a:br>
            <a:r>
              <a:rPr lang="fr-FR" sz="4800" b="0" i="0" u="none" strike="noStrike" cap="none">
                <a:solidFill>
                  <a:srgbClr val="7030A0"/>
                </a:solidFill>
                <a:latin typeface="Arial"/>
                <a:ea typeface="Arial"/>
                <a:cs typeface="Arial"/>
                <a:sym typeface="Arial"/>
              </a:rPr>
              <a:t>Création de </a:t>
            </a:r>
            <a:r>
              <a:rPr lang="fr-FR" sz="4800">
                <a:solidFill>
                  <a:srgbClr val="7030A0"/>
                </a:solidFill>
                <a:latin typeface="Arial"/>
                <a:ea typeface="Arial"/>
                <a:cs typeface="Arial"/>
                <a:sym typeface="Arial"/>
              </a:rPr>
              <a:t>notices d’autorité </a:t>
            </a:r>
            <a:r>
              <a:rPr lang="fr-FR" sz="4800" b="0" i="0" u="none" strike="noStrike" cap="none">
                <a:solidFill>
                  <a:srgbClr val="7030A0"/>
                </a:solidFill>
                <a:latin typeface="Arial"/>
                <a:ea typeface="Arial"/>
                <a:cs typeface="Arial"/>
                <a:sym typeface="Arial"/>
              </a:rPr>
              <a:t>complètes pour les lieux</a:t>
            </a:r>
            <a:endParaRPr sz="5400" b="0" i="0" u="none" strike="noStrike" cap="none">
              <a:solidFill>
                <a:srgbClr val="7030A0"/>
              </a:solidFill>
              <a:latin typeface="Arial"/>
              <a:ea typeface="Arial"/>
              <a:cs typeface="Arial"/>
              <a:sym typeface="Arial"/>
            </a:endParaRPr>
          </a:p>
        </p:txBody>
      </p:sp>
      <p:sp>
        <p:nvSpPr>
          <p:cNvPr id="1521" name="Shape 15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F3D97B2-954A-45E8-89BC-96B2DF22D806}"/>
              </a:ext>
            </a:extLst>
          </p:cNvPr>
          <p:cNvSpPr>
            <a:spLocks noGrp="1"/>
          </p:cNvSpPr>
          <p:nvPr>
            <p:ph type="sldNum" idx="12"/>
          </p:nvPr>
        </p:nvSpPr>
        <p:spPr/>
        <p:txBody>
          <a:bodyPr/>
          <a:lstStyle/>
          <a:p>
            <a:fld id="{00000000-1234-1234-1234-123412341234}" type="slidenum">
              <a:rPr lang="fr-FR"/>
              <a:t>150</a:t>
            </a:fld>
            <a:endParaRPr lang="fr-F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9" name="Shape 15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532" name="Shape 1532"/>
          <p:cNvSpPr/>
          <p:nvPr/>
        </p:nvSpPr>
        <p:spPr>
          <a:xfrm>
            <a:off x="653143" y="767443"/>
            <a:ext cx="9731828" cy="5493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700">
                <a:solidFill>
                  <a:schemeClr val="dk1"/>
                </a:solidFill>
                <a:latin typeface="Arial"/>
                <a:ea typeface="Arial"/>
                <a:cs typeface="Arial"/>
                <a:sym typeface="Arial"/>
              </a:rPr>
              <a:t>034</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034</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043</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151</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368</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370</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451</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451</a:t>
            </a:r>
            <a:endParaRPr/>
          </a:p>
          <a:p>
            <a:pPr marL="0" marR="0" lvl="0" indent="0" algn="l" rtl="0">
              <a:spcBef>
                <a:spcPts val="0"/>
              </a:spcBef>
              <a:spcAft>
                <a:spcPts val="0"/>
              </a:spcAft>
              <a:buNone/>
            </a:pPr>
            <a:r>
              <a:rPr lang="fr-FR" sz="2700">
                <a:solidFill>
                  <a:schemeClr val="dk1"/>
                </a:solidFill>
                <a:latin typeface="Arial"/>
                <a:ea typeface="Arial"/>
                <a:cs typeface="Arial"/>
                <a:sym typeface="Arial"/>
              </a:rPr>
              <a:t>670 	Mt. </a:t>
            </a:r>
            <a:r>
              <a:rPr lang="fr-FR" sz="2700" err="1">
                <a:solidFill>
                  <a:schemeClr val="dk1"/>
                </a:solidFill>
                <a:latin typeface="Arial"/>
                <a:ea typeface="Arial"/>
                <a:cs typeface="Arial"/>
                <a:sym typeface="Arial"/>
              </a:rPr>
              <a:t>Nebo</a:t>
            </a:r>
            <a:r>
              <a:rPr lang="fr-FR" sz="2700">
                <a:solidFill>
                  <a:schemeClr val="dk1"/>
                </a:solidFill>
                <a:latin typeface="Arial"/>
                <a:ea typeface="Arial"/>
                <a:cs typeface="Arial"/>
                <a:sym typeface="Arial"/>
              </a:rPr>
              <a:t> phone directory, 1979.</a:t>
            </a:r>
            <a:endParaRPr>
              <a:solidFill>
                <a:schemeClr val="dk1"/>
              </a:solidFill>
            </a:endParaRPr>
          </a:p>
          <a:p>
            <a:pPr marL="0" marR="0" lvl="0" indent="0" algn="l" rtl="0">
              <a:spcBef>
                <a:spcPts val="0"/>
              </a:spcBef>
              <a:spcAft>
                <a:spcPts val="0"/>
              </a:spcAft>
              <a:buNone/>
            </a:pPr>
            <a:r>
              <a:rPr lang="fr-FR" sz="2700">
                <a:solidFill>
                  <a:schemeClr val="dk1"/>
                </a:solidFill>
                <a:latin typeface="Arial"/>
                <a:ea typeface="Arial"/>
                <a:cs typeface="Arial"/>
                <a:sym typeface="Arial"/>
              </a:rPr>
              <a:t>670 	GNIS, 6 mars 2013 $b (Mount </a:t>
            </a:r>
            <a:r>
              <a:rPr lang="fr-FR" sz="2700" err="1">
                <a:solidFill>
                  <a:schemeClr val="dk1"/>
                </a:solidFill>
                <a:latin typeface="Arial"/>
                <a:ea typeface="Arial"/>
                <a:cs typeface="Arial"/>
                <a:sym typeface="Arial"/>
              </a:rPr>
              <a:t>Nebo</a:t>
            </a:r>
            <a:r>
              <a:rPr lang="fr-FR" sz="2700">
                <a:solidFill>
                  <a:schemeClr val="dk1"/>
                </a:solidFill>
                <a:latin typeface="Arial"/>
                <a:ea typeface="Arial"/>
                <a:cs typeface="Arial"/>
                <a:sym typeface="Arial"/>
              </a:rPr>
              <a:t>; lieu habité;</a:t>
            </a:r>
            <a:endParaRPr sz="2700">
              <a:solidFill>
                <a:schemeClr val="dk1"/>
              </a:solidFill>
              <a:latin typeface="Arial"/>
              <a:ea typeface="Arial"/>
              <a:cs typeface="Arial"/>
              <a:sym typeface="Arial"/>
            </a:endParaRPr>
          </a:p>
          <a:p>
            <a:pPr marL="0" marR="0" lvl="0" indent="0" algn="l" rtl="0">
              <a:spcBef>
                <a:spcPts val="0"/>
              </a:spcBef>
              <a:spcAft>
                <a:spcPts val="0"/>
              </a:spcAft>
              <a:buNone/>
            </a:pPr>
            <a:r>
              <a:rPr lang="fr-FR" sz="2700">
                <a:solidFill>
                  <a:schemeClr val="dk1"/>
                </a:solidFill>
                <a:latin typeface="Arial"/>
                <a:ea typeface="Arial"/>
                <a:cs typeface="Arial"/>
                <a:sym typeface="Arial"/>
              </a:rPr>
              <a:t>	variante de nom : </a:t>
            </a:r>
            <a:r>
              <a:rPr lang="fr-FR" sz="2700" err="1">
                <a:solidFill>
                  <a:schemeClr val="dk1"/>
                </a:solidFill>
                <a:latin typeface="Arial"/>
                <a:ea typeface="Arial"/>
                <a:cs typeface="Arial"/>
                <a:sym typeface="Arial"/>
              </a:rPr>
              <a:t>Elberta</a:t>
            </a:r>
            <a:r>
              <a:rPr lang="fr-FR" sz="2700">
                <a:solidFill>
                  <a:schemeClr val="dk1"/>
                </a:solidFill>
                <a:latin typeface="Arial"/>
                <a:ea typeface="Arial"/>
                <a:cs typeface="Arial"/>
                <a:sym typeface="Arial"/>
              </a:rPr>
              <a:t>; comté Utah, Utah; 	39.9527303°‐111.9563298°; 39°57’10”N 111°57’23”W)</a:t>
            </a:r>
            <a:endParaRPr>
              <a:solidFill>
                <a:schemeClr val="dk1"/>
              </a:solidFill>
            </a:endParaRPr>
          </a:p>
          <a:p>
            <a:pPr marL="0" marR="0" lvl="0" indent="0" algn="l" rtl="0">
              <a:spcBef>
                <a:spcPts val="0"/>
              </a:spcBef>
              <a:spcAft>
                <a:spcPts val="0"/>
              </a:spcAft>
              <a:buNone/>
            </a:pPr>
            <a:r>
              <a:rPr lang="fr-FR" sz="2700">
                <a:solidFill>
                  <a:schemeClr val="dk1"/>
                </a:solidFill>
                <a:latin typeface="Arial"/>
                <a:ea typeface="Arial"/>
                <a:cs typeface="Arial"/>
                <a:sym typeface="Arial"/>
              </a:rPr>
              <a:t>781 _</a:t>
            </a:r>
            <a:r>
              <a:rPr lang="fr-FR" sz="2700">
                <a:solidFill>
                  <a:schemeClr val="dk1"/>
                </a:solidFill>
              </a:rPr>
              <a:t>6</a:t>
            </a:r>
            <a:endParaRPr/>
          </a:p>
        </p:txBody>
      </p:sp>
      <p:sp>
        <p:nvSpPr>
          <p:cNvPr id="2" name="Espace réservé du numéro de diapositive 1">
            <a:extLst>
              <a:ext uri="{FF2B5EF4-FFF2-40B4-BE49-F238E27FC236}">
                <a16:creationId xmlns:a16="http://schemas.microsoft.com/office/drawing/2014/main" id="{185EFE4E-E7BD-48F9-99CE-DD777703944F}"/>
              </a:ext>
            </a:extLst>
          </p:cNvPr>
          <p:cNvSpPr>
            <a:spLocks noGrp="1"/>
          </p:cNvSpPr>
          <p:nvPr>
            <p:ph type="sldNum" idx="12"/>
          </p:nvPr>
        </p:nvSpPr>
        <p:spPr/>
        <p:txBody>
          <a:bodyPr/>
          <a:lstStyle/>
          <a:p>
            <a:fld id="{00000000-1234-1234-1234-123412341234}" type="slidenum">
              <a:rPr lang="fr-FR"/>
              <a:t>151</a:t>
            </a:fld>
            <a:endParaRPr lang="fr-F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8" name="Shape 1538"/>
          <p:cNvSpPr/>
          <p:nvPr/>
        </p:nvSpPr>
        <p:spPr>
          <a:xfrm>
            <a:off x="582157" y="44824"/>
            <a:ext cx="9471804" cy="68172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sym typeface="Arial"/>
              </a:rPr>
              <a:t>034</a:t>
            </a:r>
            <a:endParaRPr sz="1800"/>
          </a:p>
          <a:p>
            <a:pPr marL="0" marR="0" lvl="0" indent="0" algn="l" rtl="0">
              <a:spcBef>
                <a:spcPts val="0"/>
              </a:spcBef>
              <a:spcAft>
                <a:spcPts val="0"/>
              </a:spcAft>
              <a:buNone/>
            </a:pPr>
            <a:r>
              <a:rPr lang="fr-FR" sz="1800">
                <a:solidFill>
                  <a:schemeClr val="dk1"/>
                </a:solidFill>
                <a:sym typeface="Arial"/>
              </a:rPr>
              <a:t>034</a:t>
            </a:r>
            <a:endParaRPr sz="1800"/>
          </a:p>
          <a:p>
            <a:pPr marL="0" marR="0" lvl="0" indent="0" algn="l" rtl="0">
              <a:spcBef>
                <a:spcPts val="0"/>
              </a:spcBef>
              <a:spcAft>
                <a:spcPts val="0"/>
              </a:spcAft>
              <a:buNone/>
            </a:pPr>
            <a:r>
              <a:rPr lang="fr-FR" sz="1800">
                <a:solidFill>
                  <a:schemeClr val="dk1"/>
                </a:solidFill>
                <a:sym typeface="Arial"/>
              </a:rPr>
              <a:t>043</a:t>
            </a:r>
            <a:endParaRPr sz="1800"/>
          </a:p>
          <a:p>
            <a:pPr marL="0" marR="0" lvl="0" indent="0" algn="l" rtl="0">
              <a:spcBef>
                <a:spcPts val="0"/>
              </a:spcBef>
              <a:spcAft>
                <a:spcPts val="0"/>
              </a:spcAft>
              <a:buNone/>
            </a:pPr>
            <a:r>
              <a:rPr lang="fr-FR" sz="1800">
                <a:solidFill>
                  <a:schemeClr val="dk1"/>
                </a:solidFill>
                <a:sym typeface="Arial"/>
              </a:rPr>
              <a:t>046</a:t>
            </a:r>
            <a:endParaRPr sz="1800"/>
          </a:p>
          <a:p>
            <a:pPr marL="0" marR="0" lvl="0" indent="0" algn="l" rtl="0">
              <a:spcBef>
                <a:spcPts val="0"/>
              </a:spcBef>
              <a:spcAft>
                <a:spcPts val="0"/>
              </a:spcAft>
              <a:buNone/>
            </a:pPr>
            <a:r>
              <a:rPr lang="fr-FR" sz="1800">
                <a:solidFill>
                  <a:schemeClr val="dk1"/>
                </a:solidFill>
                <a:sym typeface="Arial"/>
              </a:rPr>
              <a:t>151</a:t>
            </a:r>
            <a:endParaRPr sz="1800"/>
          </a:p>
          <a:p>
            <a:pPr marL="0" marR="0" lvl="0" indent="0" algn="l" rtl="0">
              <a:spcBef>
                <a:spcPts val="0"/>
              </a:spcBef>
              <a:spcAft>
                <a:spcPts val="0"/>
              </a:spcAft>
              <a:buNone/>
            </a:pPr>
            <a:r>
              <a:rPr lang="fr-FR" sz="1800">
                <a:solidFill>
                  <a:schemeClr val="dk1"/>
                </a:solidFill>
                <a:sym typeface="Arial"/>
              </a:rPr>
              <a:t>368</a:t>
            </a:r>
            <a:endParaRPr sz="1800"/>
          </a:p>
          <a:p>
            <a:pPr marL="0" marR="0" lvl="0" indent="0" algn="l" rtl="0">
              <a:spcBef>
                <a:spcPts val="0"/>
              </a:spcBef>
              <a:spcAft>
                <a:spcPts val="0"/>
              </a:spcAft>
              <a:buNone/>
            </a:pPr>
            <a:r>
              <a:rPr lang="fr-FR" sz="1800">
                <a:solidFill>
                  <a:schemeClr val="dk1"/>
                </a:solidFill>
                <a:sym typeface="Arial"/>
              </a:rPr>
              <a:t>370</a:t>
            </a:r>
            <a:endParaRPr sz="1800"/>
          </a:p>
          <a:p>
            <a:pPr marL="0" marR="0" lvl="0" indent="0" algn="l" rtl="0">
              <a:spcBef>
                <a:spcPts val="0"/>
              </a:spcBef>
              <a:spcAft>
                <a:spcPts val="0"/>
              </a:spcAft>
              <a:buNone/>
            </a:pPr>
            <a:r>
              <a:rPr lang="fr-FR" sz="1800">
                <a:solidFill>
                  <a:schemeClr val="dk1"/>
                </a:solidFill>
                <a:sym typeface="Arial"/>
              </a:rPr>
              <a:t>451</a:t>
            </a:r>
            <a:endParaRPr sz="1800"/>
          </a:p>
          <a:p>
            <a:pPr marL="0" marR="0" lvl="0" indent="0" algn="l" rtl="0">
              <a:spcBef>
                <a:spcPts val="0"/>
              </a:spcBef>
              <a:spcAft>
                <a:spcPts val="0"/>
              </a:spcAft>
              <a:buNone/>
            </a:pPr>
            <a:r>
              <a:rPr lang="fr-FR" sz="1800">
                <a:solidFill>
                  <a:schemeClr val="dk1"/>
                </a:solidFill>
                <a:sym typeface="Arial"/>
              </a:rPr>
              <a:t>451</a:t>
            </a:r>
            <a:endParaRPr sz="1800"/>
          </a:p>
          <a:p>
            <a:pPr marL="0" marR="0" lvl="0" indent="0" algn="l" rtl="0">
              <a:spcBef>
                <a:spcPts val="0"/>
              </a:spcBef>
              <a:spcAft>
                <a:spcPts val="0"/>
              </a:spcAft>
              <a:buNone/>
            </a:pPr>
            <a:r>
              <a:rPr lang="fr-FR" sz="1800">
                <a:solidFill>
                  <a:schemeClr val="dk1"/>
                </a:solidFill>
                <a:sym typeface="Arial"/>
              </a:rPr>
              <a:t>451</a:t>
            </a:r>
            <a:endParaRPr sz="1800"/>
          </a:p>
          <a:p>
            <a:pPr marL="0" marR="0" lvl="0" indent="0" algn="l" rtl="0">
              <a:spcBef>
                <a:spcPts val="0"/>
              </a:spcBef>
              <a:spcAft>
                <a:spcPts val="0"/>
              </a:spcAft>
              <a:buNone/>
            </a:pPr>
            <a:r>
              <a:rPr lang="fr-FR" sz="1800">
                <a:solidFill>
                  <a:schemeClr val="dk1"/>
                </a:solidFill>
                <a:sym typeface="Arial"/>
              </a:rPr>
              <a:t>451</a:t>
            </a:r>
            <a:endParaRPr sz="1800"/>
          </a:p>
          <a:p>
            <a:pPr marL="0" marR="0" lvl="0" indent="0" algn="l" rtl="0">
              <a:spcBef>
                <a:spcPts val="0"/>
              </a:spcBef>
              <a:spcAft>
                <a:spcPts val="0"/>
              </a:spcAft>
              <a:buNone/>
            </a:pPr>
            <a:r>
              <a:rPr lang="fr-FR" sz="1800">
                <a:solidFill>
                  <a:schemeClr val="dk1"/>
                </a:solidFill>
                <a:sym typeface="Arial"/>
              </a:rPr>
              <a:t>551</a:t>
            </a:r>
            <a:endParaRPr sz="1800"/>
          </a:p>
          <a:p>
            <a:pPr marL="899795" marR="0" lvl="0" indent="-899795" algn="l" rtl="0">
              <a:spcBef>
                <a:spcPts val="0"/>
              </a:spcBef>
              <a:spcAft>
                <a:spcPts val="0"/>
              </a:spcAft>
              <a:buNone/>
            </a:pPr>
            <a:r>
              <a:rPr lang="fr-FR" sz="1800">
                <a:solidFill>
                  <a:schemeClr val="dk1"/>
                </a:solidFill>
                <a:sym typeface="Arial"/>
              </a:rPr>
              <a:t>670 	Santa Elena Province, 2009? : $b recto de la carte (</a:t>
            </a:r>
            <a:r>
              <a:rPr lang="fr-FR" sz="1800" err="1">
                <a:solidFill>
                  <a:schemeClr val="dk1"/>
                </a:solidFill>
                <a:sym typeface="Arial"/>
              </a:rPr>
              <a:t>Gobierno</a:t>
            </a:r>
            <a:r>
              <a:rPr lang="fr-FR" sz="1800">
                <a:solidFill>
                  <a:schemeClr val="dk1"/>
                </a:solidFill>
                <a:sym typeface="Arial"/>
              </a:rPr>
              <a:t> Provincial de Santa 	Elena)</a:t>
            </a:r>
            <a:endParaRPr sz="1800">
              <a:solidFill>
                <a:schemeClr val="dk1"/>
              </a:solidFill>
            </a:endParaRPr>
          </a:p>
          <a:p>
            <a:pPr marL="899795" lvl="0" indent="-899795"/>
            <a:r>
              <a:rPr lang="fr-FR" sz="1800">
                <a:solidFill>
                  <a:schemeClr val="dk1"/>
                </a:solidFill>
                <a:sym typeface="Arial"/>
              </a:rPr>
              <a:t>670 	Wikipédia, 7 mars 2013 $b (Santa Elena (province); </a:t>
            </a:r>
            <a:r>
              <a:rPr lang="fr-CA" sz="1800">
                <a:solidFill>
                  <a:schemeClr val="dk1"/>
                </a:solidFill>
              </a:rPr>
              <a:t>la province de Santa Elena (en espagnol : </a:t>
            </a:r>
            <a:r>
              <a:rPr lang="fr-CA" sz="1800" err="1">
                <a:solidFill>
                  <a:schemeClr val="dk1"/>
                </a:solidFill>
              </a:rPr>
              <a:t>Provincia</a:t>
            </a:r>
            <a:r>
              <a:rPr lang="fr-CA" sz="1800">
                <a:solidFill>
                  <a:schemeClr val="dk1"/>
                </a:solidFill>
              </a:rPr>
              <a:t> de Santa Elena) est une province de l'Équateur, créée en 2007 à partir de la province du Guayas. Sa capitale est la ville éponyme de Santa Elena</a:t>
            </a:r>
            <a:r>
              <a:rPr lang="fr-FR" sz="1800" b="0" i="0" u="none" strike="noStrike" cap="none">
                <a:solidFill>
                  <a:schemeClr val="dk1"/>
                </a:solidFill>
                <a:sym typeface="Arial"/>
              </a:rPr>
              <a:t>; l</a:t>
            </a:r>
            <a:r>
              <a:rPr lang="fr-CA" sz="1800"/>
              <a:t>a province est divisée en trois cantons </a:t>
            </a:r>
            <a:r>
              <a:rPr lang="fr-FR" sz="1800" b="0" i="0" u="none" strike="noStrike" cap="none">
                <a:solidFill>
                  <a:schemeClr val="dk1"/>
                </a:solidFill>
                <a:sym typeface="Arial"/>
              </a:rPr>
              <a:t>: La Libertad, Salinas, Santa Elena)</a:t>
            </a:r>
            <a:endParaRPr sz="1800">
              <a:solidFill>
                <a:schemeClr val="dk1"/>
              </a:solidFill>
            </a:endParaRPr>
          </a:p>
          <a:p>
            <a:pPr marL="899795" lvl="0" indent="-899795"/>
            <a:r>
              <a:rPr lang="fr-FR" sz="1800">
                <a:solidFill>
                  <a:schemeClr val="dk1"/>
                </a:solidFill>
                <a:sym typeface="Arial"/>
              </a:rPr>
              <a:t>670 	</a:t>
            </a:r>
            <a:r>
              <a:rPr lang="fr-FR" sz="1800" err="1">
                <a:solidFill>
                  <a:schemeClr val="dk1"/>
                </a:solidFill>
                <a:sym typeface="Arial"/>
              </a:rPr>
              <a:t>GEOnet</a:t>
            </a:r>
            <a:r>
              <a:rPr lang="fr-FR" sz="1800">
                <a:solidFill>
                  <a:schemeClr val="dk1"/>
                </a:solidFill>
                <a:sym typeface="Arial"/>
              </a:rPr>
              <a:t>, 7 mars 2013 $b (Santa Elena (forme approuvée); </a:t>
            </a:r>
            <a:r>
              <a:rPr lang="fr-FR" sz="1800" err="1">
                <a:solidFill>
                  <a:schemeClr val="dk1"/>
                </a:solidFill>
                <a:sym typeface="Arial"/>
              </a:rPr>
              <a:t>Provincia</a:t>
            </a:r>
            <a:r>
              <a:rPr lang="fr-FR" sz="1800">
                <a:solidFill>
                  <a:schemeClr val="dk1"/>
                </a:solidFill>
                <a:sym typeface="Arial"/>
              </a:rPr>
              <a:t> de Santa 	Elena </a:t>
            </a:r>
            <a:r>
              <a:rPr lang="fr-FR" sz="1800">
                <a:solidFill>
                  <a:schemeClr val="dk1"/>
                </a:solidFill>
              </a:rPr>
              <a:t>(forme approuvée)</a:t>
            </a:r>
            <a:r>
              <a:rPr lang="fr-FR" sz="1800">
                <a:solidFill>
                  <a:schemeClr val="dk1"/>
                </a:solidFill>
                <a:sym typeface="Arial"/>
              </a:rPr>
              <a:t>; Santa Elena (forme courte); </a:t>
            </a:r>
            <a:r>
              <a:rPr lang="fr-CA" sz="1800">
                <a:solidFill>
                  <a:schemeClr val="dk1"/>
                </a:solidFill>
              </a:rPr>
              <a:t>division administrative de premier ordre; </a:t>
            </a:r>
            <a:r>
              <a:rPr lang="fr-FR" sz="1800" err="1">
                <a:solidFill>
                  <a:schemeClr val="dk1"/>
                </a:solidFill>
                <a:sym typeface="Arial"/>
              </a:rPr>
              <a:t>Ecuador</a:t>
            </a:r>
            <a:r>
              <a:rPr lang="fr-FR" sz="1800">
                <a:solidFill>
                  <a:schemeClr val="dk1"/>
                </a:solidFill>
                <a:sym typeface="Arial"/>
              </a:rPr>
              <a:t>; 02°05’00”S 080°35’00”W; ‐2.083333° ‐80.583333°)</a:t>
            </a:r>
            <a:endParaRPr sz="1800">
              <a:solidFill>
                <a:schemeClr val="dk1"/>
              </a:solidFill>
            </a:endParaRPr>
          </a:p>
          <a:p>
            <a:pPr marL="0" marR="0" lvl="0" indent="0" algn="l" rtl="0">
              <a:spcBef>
                <a:spcPts val="0"/>
              </a:spcBef>
              <a:spcAft>
                <a:spcPts val="0"/>
              </a:spcAft>
              <a:buNone/>
            </a:pPr>
            <a:r>
              <a:rPr lang="fr-FR" sz="1800">
                <a:solidFill>
                  <a:schemeClr val="dk1"/>
                </a:solidFill>
                <a:sym typeface="Arial"/>
              </a:rPr>
              <a:t>781 _</a:t>
            </a:r>
            <a:r>
              <a:rPr lang="fr-FR" sz="1800">
                <a:solidFill>
                  <a:schemeClr val="dk1"/>
                </a:solidFill>
              </a:rPr>
              <a:t>6</a:t>
            </a:r>
            <a:endParaRPr sz="1800">
              <a:solidFill>
                <a:schemeClr val="dk1"/>
              </a:solidFill>
            </a:endParaRPr>
          </a:p>
        </p:txBody>
      </p:sp>
      <p:sp>
        <p:nvSpPr>
          <p:cNvPr id="1539" name="Shape 1539"/>
          <p:cNvSpPr/>
          <p:nvPr/>
        </p:nvSpPr>
        <p:spPr>
          <a:xfrm>
            <a:off x="5693434" y="810883"/>
            <a:ext cx="3692106" cy="92333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accent5"/>
              </a:solidFill>
              <a:latin typeface="Calibri"/>
              <a:ea typeface="Calibri"/>
              <a:cs typeface="Calibri"/>
              <a:sym typeface="Calibri"/>
            </a:endParaRPr>
          </a:p>
        </p:txBody>
      </p:sp>
      <p:sp>
        <p:nvSpPr>
          <p:cNvPr id="1540" name="Shape 1540"/>
          <p:cNvSpPr txBox="1"/>
          <p:nvPr/>
        </p:nvSpPr>
        <p:spPr>
          <a:xfrm>
            <a:off x="5693434" y="810883"/>
            <a:ext cx="3692106" cy="923330"/>
          </a:xfrm>
          <a:prstGeom prst="rect">
            <a:avLst/>
          </a:prstGeom>
          <a:noFill/>
          <a:ln w="9525" cap="flat" cmpd="sng">
            <a:solidFill>
              <a:srgbClr val="002A7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Arial"/>
                <a:ea typeface="Arial"/>
                <a:cs typeface="Arial"/>
                <a:sym typeface="Arial"/>
              </a:rPr>
              <a:t>Déjà établie :</a:t>
            </a:r>
            <a:endParaRPr/>
          </a:p>
          <a:p>
            <a:pPr marL="0" marR="0" lvl="0" indent="0" algn="l" rtl="0">
              <a:spcBef>
                <a:spcPts val="0"/>
              </a:spcBef>
              <a:spcAft>
                <a:spcPts val="0"/>
              </a:spcAft>
              <a:buNone/>
            </a:pPr>
            <a:r>
              <a:rPr lang="fr-FR" sz="1800">
                <a:solidFill>
                  <a:schemeClr val="dk1"/>
                </a:solidFill>
                <a:latin typeface="Arial"/>
                <a:ea typeface="Arial"/>
                <a:cs typeface="Arial"/>
                <a:sym typeface="Arial"/>
              </a:rPr>
              <a:t>151 Guayas (</a:t>
            </a:r>
            <a:r>
              <a:rPr lang="fr-FR" sz="1800">
                <a:solidFill>
                  <a:schemeClr val="dk1"/>
                </a:solidFill>
              </a:rPr>
              <a:t>Équateur : Province) </a:t>
            </a:r>
            <a:r>
              <a:rPr lang="fr-FR" sz="1800" i="1">
                <a:solidFill>
                  <a:schemeClr val="dk1"/>
                </a:solidFill>
                <a:latin typeface="Arial"/>
                <a:ea typeface="Arial"/>
                <a:cs typeface="Arial"/>
                <a:sym typeface="Arial"/>
              </a:rPr>
              <a:t>Voir prochaine diapo</a:t>
            </a:r>
            <a:endParaRPr sz="1800" i="1">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D72A8254-E2E8-482D-816B-B4A49A2C72AD}"/>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9944400A-250D-44D1-94AD-3318C88F011B}"/>
              </a:ext>
            </a:extLst>
          </p:cNvPr>
          <p:cNvSpPr>
            <a:spLocks noGrp="1"/>
          </p:cNvSpPr>
          <p:nvPr>
            <p:ph type="sldNum" idx="12"/>
          </p:nvPr>
        </p:nvSpPr>
        <p:spPr/>
        <p:txBody>
          <a:bodyPr/>
          <a:lstStyle/>
          <a:p>
            <a:fld id="{00000000-1234-1234-1234-123412341234}" type="slidenum">
              <a:rPr lang="fr-FR"/>
              <a:t>152</a:t>
            </a:fld>
            <a:endParaRPr lang="fr-F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6" name="Shape 1546"/>
          <p:cNvSpPr/>
          <p:nvPr/>
        </p:nvSpPr>
        <p:spPr>
          <a:xfrm>
            <a:off x="414068" y="1"/>
            <a:ext cx="9568131" cy="6924973"/>
          </a:xfrm>
          <a:prstGeom prst="rect">
            <a:avLst/>
          </a:prstGeom>
          <a:noFill/>
          <a:ln>
            <a:noFill/>
          </a:ln>
        </p:spPr>
        <p:txBody>
          <a:bodyPr spcFirstLastPara="1" wrap="square" lIns="91425" tIns="45700" rIns="91425" bIns="45700" anchor="t" anchorCtr="0">
            <a:noAutofit/>
          </a:bodyPr>
          <a:lstStyle/>
          <a:p>
            <a:r>
              <a:rPr lang="fr-FR" sz="1850">
                <a:solidFill>
                  <a:schemeClr val="dk1"/>
                </a:solidFill>
                <a:latin typeface="Arial"/>
                <a:ea typeface="Arial"/>
                <a:cs typeface="Arial"/>
                <a:sym typeface="Arial"/>
              </a:rPr>
              <a:t>034</a:t>
            </a:r>
            <a:r>
              <a:rPr lang="fr-FR" sz="1850">
                <a:solidFill>
                  <a:schemeClr val="dk1"/>
                </a:solidFill>
              </a:rPr>
              <a:t>   	</a:t>
            </a:r>
            <a:r>
              <a:rPr lang="fr-FR" sz="1850">
                <a:solidFill>
                  <a:schemeClr val="dk1"/>
                </a:solidFill>
                <a:latin typeface="Calibri"/>
                <a:ea typeface="Calibri"/>
                <a:cs typeface="Calibri"/>
                <a:sym typeface="Calibri"/>
              </a:rPr>
              <a:t>$d W0800000 $e W0800000 $f S0020000 $g S0020000 $2 </a:t>
            </a:r>
            <a:r>
              <a:rPr lang="fr-FR" sz="1850" err="1">
                <a:solidFill>
                  <a:schemeClr val="dk1"/>
                </a:solidFill>
                <a:latin typeface="Calibri"/>
                <a:ea typeface="Calibri"/>
                <a:cs typeface="Calibri"/>
                <a:sym typeface="Calibri"/>
              </a:rPr>
              <a:t>other</a:t>
            </a:r>
            <a:endParaRPr sz="1850">
              <a:solidFill>
                <a:schemeClr val="dk1"/>
              </a:solidFill>
              <a:latin typeface="Arial"/>
              <a:ea typeface="Arial"/>
              <a:cs typeface="Arial"/>
              <a:sym typeface="Arial"/>
            </a:endParaRPr>
          </a:p>
          <a:p>
            <a:pPr marL="0" marR="0" lvl="0" indent="0" algn="l" rtl="0">
              <a:spcBef>
                <a:spcPts val="0"/>
              </a:spcBef>
              <a:spcAft>
                <a:spcPts val="0"/>
              </a:spcAft>
              <a:buNone/>
            </a:pPr>
            <a:r>
              <a:rPr lang="fr-FR" sz="1850">
                <a:solidFill>
                  <a:schemeClr val="dk1"/>
                </a:solidFill>
                <a:latin typeface="Arial"/>
                <a:ea typeface="Arial"/>
                <a:cs typeface="Arial"/>
                <a:sym typeface="Arial"/>
              </a:rPr>
              <a:t>034</a:t>
            </a:r>
            <a:endParaRPr/>
          </a:p>
          <a:p>
            <a:r>
              <a:rPr lang="fr-FR" sz="1850">
                <a:solidFill>
                  <a:schemeClr val="dk1"/>
                </a:solidFill>
                <a:latin typeface="Arial"/>
                <a:ea typeface="Arial"/>
                <a:cs typeface="Arial"/>
                <a:sym typeface="Arial"/>
              </a:rPr>
              <a:t>043</a:t>
            </a:r>
            <a:r>
              <a:rPr lang="fr-FR" sz="1850">
                <a:solidFill>
                  <a:schemeClr val="dk1"/>
                </a:solidFill>
              </a:rPr>
              <a:t> </a:t>
            </a:r>
            <a:r>
              <a:rPr lang="fr-FR" sz="1850">
                <a:solidFill>
                  <a:schemeClr val="dk1"/>
                </a:solidFill>
                <a:latin typeface="Arial"/>
                <a:ea typeface="Arial"/>
                <a:cs typeface="Arial"/>
                <a:sym typeface="Arial"/>
              </a:rPr>
              <a:t> 	</a:t>
            </a:r>
            <a:r>
              <a:rPr lang="fr-FR" sz="1850" err="1">
                <a:solidFill>
                  <a:schemeClr val="dk1"/>
                </a:solidFill>
                <a:latin typeface="Calibri"/>
                <a:ea typeface="Calibri"/>
                <a:cs typeface="Calibri"/>
                <a:sym typeface="Calibri"/>
              </a:rPr>
              <a:t>s‐ec</a:t>
            </a:r>
            <a:r>
              <a:rPr lang="fr-FR" sz="1850">
                <a:solidFill>
                  <a:schemeClr val="dk1"/>
                </a:solidFill>
                <a:latin typeface="Calibri"/>
                <a:ea typeface="Calibri"/>
                <a:cs typeface="Calibri"/>
                <a:sym typeface="Calibri"/>
              </a:rPr>
              <a:t>‐‐‐</a:t>
            </a:r>
            <a:endParaRPr sz="1850">
              <a:solidFill>
                <a:schemeClr val="dk1"/>
              </a:solidFill>
              <a:latin typeface="Arial"/>
              <a:ea typeface="Arial"/>
              <a:cs typeface="Arial"/>
              <a:sym typeface="Arial"/>
            </a:endParaRPr>
          </a:p>
          <a:p>
            <a:pPr marL="0" marR="0" lvl="0" indent="0" algn="l" rtl="0">
              <a:spcBef>
                <a:spcPts val="0"/>
              </a:spcBef>
              <a:spcAft>
                <a:spcPts val="0"/>
              </a:spcAft>
              <a:buNone/>
            </a:pPr>
            <a:r>
              <a:rPr lang="fr-FR" sz="1850">
                <a:solidFill>
                  <a:schemeClr val="dk1"/>
                </a:solidFill>
                <a:latin typeface="Arial"/>
                <a:ea typeface="Arial"/>
                <a:cs typeface="Arial"/>
                <a:sym typeface="Arial"/>
              </a:rPr>
              <a:t>046</a:t>
            </a:r>
            <a:endParaRPr/>
          </a:p>
          <a:p>
            <a:pPr marL="0" marR="0" lvl="0" indent="0" algn="l" rtl="0">
              <a:spcBef>
                <a:spcPts val="0"/>
              </a:spcBef>
              <a:spcAft>
                <a:spcPts val="0"/>
              </a:spcAft>
              <a:buNone/>
            </a:pPr>
            <a:r>
              <a:rPr lang="fr-FR" sz="1850">
                <a:solidFill>
                  <a:schemeClr val="dk1"/>
                </a:solidFill>
                <a:latin typeface="Arial"/>
                <a:ea typeface="Arial"/>
                <a:cs typeface="Arial"/>
                <a:sym typeface="Arial"/>
              </a:rPr>
              <a:t>151   	</a:t>
            </a:r>
            <a:r>
              <a:rPr lang="fr-FR" sz="1850">
                <a:solidFill>
                  <a:schemeClr val="dk1"/>
                </a:solidFill>
                <a:latin typeface="Calibri"/>
                <a:ea typeface="Calibri"/>
                <a:cs typeface="Calibri"/>
                <a:sym typeface="Calibri"/>
              </a:rPr>
              <a:t>Guayas (Équateur : Province)</a:t>
            </a:r>
            <a:endParaRPr sz="1850">
              <a:solidFill>
                <a:schemeClr val="dk1"/>
              </a:solidFill>
              <a:latin typeface="Arial"/>
              <a:ea typeface="Arial"/>
              <a:cs typeface="Arial"/>
              <a:sym typeface="Arial"/>
            </a:endParaRPr>
          </a:p>
          <a:p>
            <a:pPr marL="0" marR="0" lvl="0" indent="0" algn="l" rtl="0">
              <a:spcBef>
                <a:spcPts val="0"/>
              </a:spcBef>
              <a:spcAft>
                <a:spcPts val="0"/>
              </a:spcAft>
              <a:buNone/>
            </a:pPr>
            <a:r>
              <a:rPr lang="fr-FR" sz="1850">
                <a:solidFill>
                  <a:schemeClr val="dk1"/>
                </a:solidFill>
                <a:latin typeface="Arial"/>
                <a:ea typeface="Arial"/>
                <a:cs typeface="Arial"/>
                <a:sym typeface="Arial"/>
              </a:rPr>
              <a:t>368</a:t>
            </a:r>
            <a:endParaRPr/>
          </a:p>
          <a:p>
            <a:pPr marL="0" marR="0" lvl="0" indent="0" algn="l" rtl="0">
              <a:spcBef>
                <a:spcPts val="0"/>
              </a:spcBef>
              <a:spcAft>
                <a:spcPts val="0"/>
              </a:spcAft>
              <a:buNone/>
            </a:pPr>
            <a:r>
              <a:rPr lang="fr-FR" sz="1850">
                <a:solidFill>
                  <a:schemeClr val="dk1"/>
                </a:solidFill>
                <a:latin typeface="Arial"/>
                <a:ea typeface="Arial"/>
                <a:cs typeface="Arial"/>
                <a:sym typeface="Arial"/>
              </a:rPr>
              <a:t>370</a:t>
            </a:r>
            <a:endParaRPr/>
          </a:p>
          <a:p>
            <a:pPr marL="0" marR="0" lvl="0" indent="0" algn="l" rtl="0">
              <a:spcBef>
                <a:spcPts val="0"/>
              </a:spcBef>
              <a:spcAft>
                <a:spcPts val="0"/>
              </a:spcAft>
              <a:buNone/>
            </a:pPr>
            <a:r>
              <a:rPr lang="fr-FR" sz="1850">
                <a:solidFill>
                  <a:schemeClr val="dk1"/>
                </a:solidFill>
                <a:latin typeface="Arial"/>
                <a:ea typeface="Arial"/>
                <a:cs typeface="Arial"/>
                <a:sym typeface="Arial"/>
              </a:rPr>
              <a:t>451</a:t>
            </a:r>
            <a:endParaRPr/>
          </a:p>
          <a:p>
            <a:pPr marL="0" marR="0" lvl="0" indent="0" algn="l" rtl="0">
              <a:spcBef>
                <a:spcPts val="0"/>
              </a:spcBef>
              <a:spcAft>
                <a:spcPts val="0"/>
              </a:spcAft>
              <a:buNone/>
            </a:pPr>
            <a:r>
              <a:rPr lang="fr-FR" sz="1850">
                <a:solidFill>
                  <a:schemeClr val="dk1"/>
                </a:solidFill>
                <a:latin typeface="Arial"/>
                <a:ea typeface="Arial"/>
                <a:cs typeface="Arial"/>
                <a:sym typeface="Arial"/>
              </a:rPr>
              <a:t>451</a:t>
            </a:r>
            <a:endParaRPr/>
          </a:p>
          <a:p>
            <a:pPr marL="0" marR="0" lvl="0" indent="0" algn="l" rtl="0">
              <a:spcBef>
                <a:spcPts val="0"/>
              </a:spcBef>
              <a:spcAft>
                <a:spcPts val="0"/>
              </a:spcAft>
              <a:buNone/>
            </a:pPr>
            <a:r>
              <a:rPr lang="fr-FR" sz="1850">
                <a:solidFill>
                  <a:schemeClr val="dk1"/>
                </a:solidFill>
                <a:latin typeface="Arial"/>
                <a:ea typeface="Arial"/>
                <a:cs typeface="Arial"/>
                <a:sym typeface="Arial"/>
              </a:rPr>
              <a:t>451</a:t>
            </a:r>
            <a:endParaRPr sz="185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50"/>
              <a:buFont typeface="Calibri"/>
              <a:buAutoNum type="arabicPlain" startAt="551"/>
            </a:pPr>
            <a:r>
              <a:rPr lang="fr-FR" sz="1850">
                <a:solidFill>
                  <a:schemeClr val="dk1"/>
                </a:solidFill>
                <a:latin typeface="Calibri"/>
                <a:ea typeface="Calibri"/>
                <a:cs typeface="Calibri"/>
                <a:sym typeface="Calibri"/>
              </a:rPr>
              <a:t>   	Guayaquil (Équateur : Province) $w a</a:t>
            </a:r>
            <a:endParaRPr/>
          </a:p>
          <a:p>
            <a:pPr marL="0" marR="0" lvl="0" indent="0" algn="l" rtl="0">
              <a:spcBef>
                <a:spcPts val="0"/>
              </a:spcBef>
              <a:spcAft>
                <a:spcPts val="0"/>
              </a:spcAft>
              <a:buNone/>
            </a:pPr>
            <a:r>
              <a:rPr lang="fr-FR" sz="1850">
                <a:solidFill>
                  <a:schemeClr val="dk1"/>
                </a:solidFill>
                <a:latin typeface="Calibri"/>
                <a:ea typeface="Calibri"/>
                <a:cs typeface="Calibri"/>
                <a:sym typeface="Calibri"/>
              </a:rPr>
              <a:t>551</a:t>
            </a:r>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670	BGN 5/28/82 $b (</a:t>
            </a:r>
            <a:r>
              <a:rPr lang="fr-FR" sz="1850" err="1">
                <a:solidFill>
                  <a:schemeClr val="dk1"/>
                </a:solidFill>
                <a:latin typeface="Calibri"/>
                <a:ea typeface="Calibri"/>
                <a:cs typeface="Calibri"/>
                <a:sym typeface="Calibri"/>
              </a:rPr>
              <a:t>Provincia</a:t>
            </a:r>
            <a:r>
              <a:rPr lang="fr-FR" sz="1850">
                <a:solidFill>
                  <a:schemeClr val="dk1"/>
                </a:solidFill>
                <a:latin typeface="Calibri"/>
                <a:ea typeface="Calibri"/>
                <a:cs typeface="Calibri"/>
                <a:sym typeface="Calibri"/>
              </a:rPr>
              <a:t> </a:t>
            </a:r>
            <a:r>
              <a:rPr lang="fr-FR" sz="1850" err="1">
                <a:solidFill>
                  <a:schemeClr val="dk1"/>
                </a:solidFill>
                <a:latin typeface="Calibri"/>
                <a:ea typeface="Calibri"/>
                <a:cs typeface="Calibri"/>
                <a:sym typeface="Calibri"/>
              </a:rPr>
              <a:t>del</a:t>
            </a:r>
            <a:r>
              <a:rPr lang="fr-FR" sz="1850">
                <a:solidFill>
                  <a:schemeClr val="dk1"/>
                </a:solidFill>
                <a:latin typeface="Calibri"/>
                <a:ea typeface="Calibri"/>
                <a:cs typeface="Calibri"/>
                <a:sym typeface="Calibri"/>
              </a:rPr>
              <a:t> Guayas [Guayas=brief], ADM1, 2°00’S</a:t>
            </a:r>
            <a:endParaRPr>
              <a:solidFill>
                <a:schemeClr val="dk1"/>
              </a:solidFill>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	80°00’W)</a:t>
            </a:r>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670 	Historia social y </a:t>
            </a:r>
            <a:r>
              <a:rPr lang="fr-FR" sz="1850" err="1">
                <a:solidFill>
                  <a:schemeClr val="dk1"/>
                </a:solidFill>
                <a:latin typeface="Calibri"/>
                <a:ea typeface="Calibri"/>
                <a:cs typeface="Calibri"/>
                <a:sym typeface="Calibri"/>
              </a:rPr>
              <a:t>económica</a:t>
            </a:r>
            <a:r>
              <a:rPr lang="fr-FR" sz="1850">
                <a:solidFill>
                  <a:schemeClr val="dk1"/>
                </a:solidFill>
                <a:latin typeface="Calibri"/>
                <a:ea typeface="Calibri"/>
                <a:cs typeface="Calibri"/>
                <a:sym typeface="Calibri"/>
              </a:rPr>
              <a:t> de la </a:t>
            </a:r>
            <a:r>
              <a:rPr lang="fr-FR" sz="1850" err="1">
                <a:solidFill>
                  <a:schemeClr val="dk1"/>
                </a:solidFill>
                <a:latin typeface="Calibri"/>
                <a:ea typeface="Calibri"/>
                <a:cs typeface="Calibri"/>
                <a:sym typeface="Calibri"/>
              </a:rPr>
              <a:t>antigua</a:t>
            </a:r>
            <a:r>
              <a:rPr lang="fr-FR" sz="1850">
                <a:solidFill>
                  <a:schemeClr val="dk1"/>
                </a:solidFill>
                <a:latin typeface="Calibri"/>
                <a:ea typeface="Calibri"/>
                <a:cs typeface="Calibri"/>
                <a:sym typeface="Calibri"/>
              </a:rPr>
              <a:t> </a:t>
            </a:r>
            <a:r>
              <a:rPr lang="fr-FR" sz="1850" err="1">
                <a:solidFill>
                  <a:schemeClr val="dk1"/>
                </a:solidFill>
                <a:latin typeface="Calibri"/>
                <a:ea typeface="Calibri"/>
                <a:cs typeface="Calibri"/>
                <a:sym typeface="Calibri"/>
              </a:rPr>
              <a:t>provincia</a:t>
            </a:r>
            <a:r>
              <a:rPr lang="fr-FR" sz="1850">
                <a:solidFill>
                  <a:schemeClr val="dk1"/>
                </a:solidFill>
                <a:latin typeface="Calibri"/>
                <a:ea typeface="Calibri"/>
                <a:cs typeface="Calibri"/>
                <a:sym typeface="Calibri"/>
              </a:rPr>
              <a:t> de Guayaquil, 1763‐</a:t>
            </a:r>
            <a:endParaRPr>
              <a:solidFill>
                <a:schemeClr val="dk1"/>
              </a:solidFill>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	1842, 1973.</a:t>
            </a:r>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670 	</a:t>
            </a:r>
            <a:r>
              <a:rPr lang="fr-FR" sz="1850" err="1">
                <a:solidFill>
                  <a:schemeClr val="dk1"/>
                </a:solidFill>
                <a:latin typeface="Calibri"/>
                <a:ea typeface="Calibri"/>
                <a:cs typeface="Calibri"/>
                <a:sym typeface="Calibri"/>
              </a:rPr>
              <a:t>GEOnet</a:t>
            </a:r>
            <a:r>
              <a:rPr lang="fr-FR" sz="1850">
                <a:solidFill>
                  <a:schemeClr val="dk1"/>
                </a:solidFill>
                <a:latin typeface="Calibri"/>
                <a:ea typeface="Calibri"/>
                <a:cs typeface="Calibri"/>
                <a:sym typeface="Calibri"/>
              </a:rPr>
              <a:t>, March 7, 2013 $b (Guayas (approuvée); </a:t>
            </a:r>
            <a:r>
              <a:rPr lang="fr-FR" sz="1850" err="1">
                <a:solidFill>
                  <a:schemeClr val="dk1"/>
                </a:solidFill>
                <a:latin typeface="Calibri"/>
                <a:ea typeface="Calibri"/>
                <a:cs typeface="Calibri"/>
                <a:sym typeface="Calibri"/>
              </a:rPr>
              <a:t>Provincia</a:t>
            </a:r>
            <a:r>
              <a:rPr lang="fr-FR" sz="1850">
                <a:solidFill>
                  <a:schemeClr val="dk1"/>
                </a:solidFill>
                <a:latin typeface="Calibri"/>
                <a:ea typeface="Calibri"/>
                <a:cs typeface="Calibri"/>
                <a:sym typeface="Calibri"/>
              </a:rPr>
              <a:t> </a:t>
            </a:r>
            <a:r>
              <a:rPr lang="fr-FR" sz="1850" err="1">
                <a:solidFill>
                  <a:schemeClr val="dk1"/>
                </a:solidFill>
                <a:latin typeface="Calibri"/>
                <a:ea typeface="Calibri"/>
                <a:cs typeface="Calibri"/>
                <a:sym typeface="Calibri"/>
              </a:rPr>
              <a:t>del</a:t>
            </a:r>
            <a:r>
              <a:rPr lang="fr-FR" sz="1850">
                <a:solidFill>
                  <a:schemeClr val="dk1"/>
                </a:solidFill>
                <a:latin typeface="Calibri"/>
                <a:ea typeface="Calibri"/>
                <a:cs typeface="Calibri"/>
                <a:sym typeface="Calibri"/>
              </a:rPr>
              <a:t> Guayas</a:t>
            </a:r>
            <a:endParaRPr>
              <a:solidFill>
                <a:schemeClr val="dk1"/>
              </a:solidFill>
            </a:endParaRPr>
          </a:p>
          <a:p>
            <a:pPr marL="899795" lvl="0" indent="-899795"/>
            <a:r>
              <a:rPr lang="fr-FR" sz="1850">
                <a:solidFill>
                  <a:schemeClr val="dk1"/>
                </a:solidFill>
                <a:latin typeface="Calibri"/>
                <a:ea typeface="Calibri"/>
                <a:cs typeface="Calibri"/>
                <a:sym typeface="Calibri"/>
              </a:rPr>
              <a:t>	(approuvée); </a:t>
            </a:r>
            <a:r>
              <a:rPr lang="fr-CA" sz="1850">
                <a:solidFill>
                  <a:schemeClr val="dk1"/>
                </a:solidFill>
                <a:latin typeface="Calibri"/>
                <a:ea typeface="Calibri"/>
                <a:cs typeface="Calibri"/>
                <a:sym typeface="Calibri"/>
              </a:rPr>
              <a:t>division administrative de premier ordre</a:t>
            </a:r>
            <a:r>
              <a:rPr lang="fr-FR" sz="1850">
                <a:solidFill>
                  <a:schemeClr val="dk1"/>
                </a:solidFill>
                <a:latin typeface="Calibri"/>
                <a:ea typeface="Calibri"/>
                <a:cs typeface="Calibri"/>
                <a:sym typeface="Calibri"/>
              </a:rPr>
              <a:t>; </a:t>
            </a:r>
            <a:r>
              <a:rPr lang="fr-FR" sz="1850" err="1">
                <a:solidFill>
                  <a:schemeClr val="dk1"/>
                </a:solidFill>
                <a:latin typeface="Calibri"/>
                <a:ea typeface="Calibri"/>
                <a:cs typeface="Calibri"/>
                <a:sym typeface="Calibri"/>
              </a:rPr>
              <a:t>Ecuador</a:t>
            </a:r>
            <a:r>
              <a:rPr lang="fr-FR" sz="1850">
                <a:solidFill>
                  <a:schemeClr val="dk1"/>
                </a:solidFill>
                <a:latin typeface="Calibri"/>
                <a:ea typeface="Calibri"/>
                <a:cs typeface="Calibri"/>
                <a:sym typeface="Calibri"/>
              </a:rPr>
              <a:t>; 02°00’00”S</a:t>
            </a:r>
            <a:endParaRPr>
              <a:solidFill>
                <a:schemeClr val="dk1"/>
              </a:solidFill>
            </a:endParaRPr>
          </a:p>
          <a:p>
            <a:pPr marL="899795" marR="0" lvl="0" indent="-899795" algn="l" rtl="0">
              <a:spcBef>
                <a:spcPts val="0"/>
              </a:spcBef>
              <a:spcAft>
                <a:spcPts val="0"/>
              </a:spcAft>
              <a:buNone/>
            </a:pPr>
            <a:r>
              <a:rPr lang="fr-FR" sz="1850">
                <a:solidFill>
                  <a:schemeClr val="dk1"/>
                </a:solidFill>
                <a:latin typeface="Calibri"/>
                <a:ea typeface="Calibri"/>
                <a:cs typeface="Calibri"/>
                <a:sym typeface="Calibri"/>
              </a:rPr>
              <a:t>	079°50’00”W; ‐2° ‐79.833333°)</a:t>
            </a:r>
            <a:endParaRPr/>
          </a:p>
          <a:p>
            <a:pPr marL="899795" lvl="0" indent="-899795"/>
            <a:r>
              <a:rPr lang="fr-FR" sz="1850">
                <a:solidFill>
                  <a:schemeClr val="dk1"/>
                </a:solidFill>
                <a:latin typeface="Calibri"/>
                <a:ea typeface="Calibri"/>
                <a:cs typeface="Calibri"/>
                <a:sym typeface="Calibri"/>
              </a:rPr>
              <a:t>670 	</a:t>
            </a:r>
            <a:r>
              <a:rPr lang="fr-FR" sz="1850" err="1">
                <a:solidFill>
                  <a:schemeClr val="dk1"/>
                </a:solidFill>
                <a:latin typeface="Calibri"/>
                <a:ea typeface="Calibri"/>
                <a:cs typeface="Calibri"/>
                <a:sym typeface="Calibri"/>
              </a:rPr>
              <a:t>Wikipedia</a:t>
            </a:r>
            <a:r>
              <a:rPr lang="fr-FR" sz="1850">
                <a:solidFill>
                  <a:schemeClr val="dk1"/>
                </a:solidFill>
                <a:latin typeface="Calibri"/>
                <a:ea typeface="Calibri"/>
                <a:cs typeface="Calibri"/>
                <a:sym typeface="Calibri"/>
              </a:rPr>
              <a:t>, 7 mars 2013 $b (Guayas Province; </a:t>
            </a:r>
            <a:r>
              <a:rPr lang="fr-CA" sz="1850">
                <a:solidFill>
                  <a:schemeClr val="dk1"/>
                </a:solidFill>
                <a:latin typeface="Calibri"/>
                <a:ea typeface="Calibri"/>
                <a:cs typeface="Calibri"/>
                <a:sym typeface="Calibri"/>
              </a:rPr>
              <a:t>Guayas est une province côtière de l'Équateur; Province de Guayas; la province de Guayaquil a été rebaptisée plus tard Guayas) version espagnole (Guayas, officiellement </a:t>
            </a:r>
            <a:r>
              <a:rPr lang="fr-CA" sz="1850" err="1">
                <a:solidFill>
                  <a:schemeClr val="dk1"/>
                </a:solidFill>
                <a:latin typeface="Calibri"/>
                <a:ea typeface="Calibri"/>
                <a:cs typeface="Calibri"/>
                <a:sym typeface="Calibri"/>
              </a:rPr>
              <a:t>Provincia</a:t>
            </a:r>
            <a:r>
              <a:rPr lang="fr-CA" sz="1850">
                <a:solidFill>
                  <a:schemeClr val="dk1"/>
                </a:solidFill>
                <a:latin typeface="Calibri"/>
                <a:ea typeface="Calibri"/>
                <a:cs typeface="Calibri"/>
                <a:sym typeface="Calibri"/>
              </a:rPr>
              <a:t> </a:t>
            </a:r>
            <a:r>
              <a:rPr lang="fr-CA" sz="1850" err="1">
                <a:solidFill>
                  <a:schemeClr val="dk1"/>
                </a:solidFill>
                <a:latin typeface="Calibri"/>
                <a:ea typeface="Calibri"/>
                <a:cs typeface="Calibri"/>
                <a:sym typeface="Calibri"/>
              </a:rPr>
              <a:t>del</a:t>
            </a:r>
            <a:r>
              <a:rPr lang="fr-CA" sz="1850">
                <a:solidFill>
                  <a:schemeClr val="dk1"/>
                </a:solidFill>
                <a:latin typeface="Calibri"/>
                <a:ea typeface="Calibri"/>
                <a:cs typeface="Calibri"/>
                <a:sym typeface="Calibri"/>
              </a:rPr>
              <a:t> Guayas; récemment le territoire de la province Santa Elena a été séparé de Guayas</a:t>
            </a:r>
            <a:r>
              <a:rPr lang="fr-FR" sz="1850">
                <a:solidFill>
                  <a:schemeClr val="dk1"/>
                </a:solidFill>
                <a:latin typeface="Calibri"/>
                <a:ea typeface="Calibri"/>
                <a:cs typeface="Calibri"/>
                <a:sym typeface="Calibri"/>
              </a:rPr>
              <a:t>)</a:t>
            </a:r>
            <a:endParaRPr>
              <a:solidFill>
                <a:schemeClr val="dk1"/>
              </a:solidFill>
            </a:endParaRPr>
          </a:p>
          <a:p>
            <a:pPr marL="899795" indent="-899795"/>
            <a:r>
              <a:rPr lang="fr-FR" sz="1850">
                <a:solidFill>
                  <a:schemeClr val="dk1"/>
                </a:solidFill>
                <a:latin typeface="Calibri"/>
                <a:ea typeface="Calibri"/>
                <a:cs typeface="Calibri"/>
                <a:sym typeface="Calibri"/>
              </a:rPr>
              <a:t>781 _6  $z Équateur $z Guayas (Province)</a:t>
            </a:r>
            <a:endParaRPr lang="fr-FR" sz="1850">
              <a:solidFill>
                <a:schemeClr val="dk1"/>
              </a:solidFill>
              <a:latin typeface="Calibri"/>
              <a:cs typeface="Calibri"/>
            </a:endParaRPr>
          </a:p>
        </p:txBody>
      </p:sp>
      <p:sp>
        <p:nvSpPr>
          <p:cNvPr id="1548" name="Shape 1548"/>
          <p:cNvSpPr txBox="1"/>
          <p:nvPr/>
        </p:nvSpPr>
        <p:spPr>
          <a:xfrm>
            <a:off x="7993743" y="550344"/>
            <a:ext cx="1841899" cy="2004170"/>
          </a:xfrm>
          <a:prstGeom prst="rect">
            <a:avLst/>
          </a:prstGeom>
          <a:noFill/>
          <a:ln w="9525" cap="flat" cmpd="sng">
            <a:solidFill>
              <a:srgbClr val="002A7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Arial"/>
                <a:ea typeface="Arial"/>
                <a:cs typeface="Arial"/>
                <a:sym typeface="Arial"/>
              </a:rPr>
              <a:t>Réviser cette </a:t>
            </a:r>
            <a:r>
              <a:rPr lang="fr-FR" sz="1800" i="1">
                <a:solidFill>
                  <a:schemeClr val="dk1"/>
                </a:solidFill>
              </a:rPr>
              <a:t>notice d’autorité</a:t>
            </a:r>
            <a:r>
              <a:rPr lang="fr-FR" sz="1800" i="1">
                <a:solidFill>
                  <a:schemeClr val="dk1"/>
                </a:solidFill>
                <a:latin typeface="Arial"/>
                <a:ea typeface="Arial"/>
                <a:cs typeface="Arial"/>
                <a:sym typeface="Arial"/>
              </a:rPr>
              <a:t> après l’ajout des deux dernières 670 illustrées ci-dessous</a:t>
            </a:r>
            <a:endParaRPr sz="1800" i="1">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B03DFA26-7381-4C07-B898-812B111C0BB6}"/>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C943C3D2-1CED-4892-91EB-03E44C4FFE7D}"/>
              </a:ext>
            </a:extLst>
          </p:cNvPr>
          <p:cNvSpPr>
            <a:spLocks noGrp="1"/>
          </p:cNvSpPr>
          <p:nvPr>
            <p:ph type="sldNum" idx="12"/>
          </p:nvPr>
        </p:nvSpPr>
        <p:spPr/>
        <p:txBody>
          <a:bodyPr/>
          <a:lstStyle/>
          <a:p>
            <a:fld id="{00000000-1234-1234-1234-123412341234}" type="slidenum">
              <a:rPr lang="fr-FR"/>
              <a:t>153</a:t>
            </a:fld>
            <a:endParaRPr lang="fr-F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pic>
        <p:nvPicPr>
          <p:cNvPr id="1553" name="Shape 1553"/>
          <p:cNvPicPr preferRelativeResize="0"/>
          <p:nvPr/>
        </p:nvPicPr>
        <p:blipFill rotWithShape="1">
          <a:blip r:embed="rId3">
            <a:alphaModFix/>
          </a:blip>
          <a:srcRect/>
          <a:stretch/>
        </p:blipFill>
        <p:spPr>
          <a:xfrm>
            <a:off x="3433313" y="-24364"/>
            <a:ext cx="5272205" cy="6882364"/>
          </a:xfrm>
          <a:prstGeom prst="rect">
            <a:avLst/>
          </a:prstGeom>
          <a:noFill/>
          <a:ln>
            <a:noFill/>
          </a:ln>
        </p:spPr>
      </p:pic>
      <p:sp>
        <p:nvSpPr>
          <p:cNvPr id="2" name="Espace réservé du pied de page 1">
            <a:extLst>
              <a:ext uri="{FF2B5EF4-FFF2-40B4-BE49-F238E27FC236}">
                <a16:creationId xmlns:a16="http://schemas.microsoft.com/office/drawing/2014/main" id="{33EEDFF7-DCD5-4A3F-8666-1474A4D4D118}"/>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EC906294-4EE9-4D0C-87E6-95A9518B32EE}"/>
              </a:ext>
            </a:extLst>
          </p:cNvPr>
          <p:cNvSpPr>
            <a:spLocks noGrp="1"/>
          </p:cNvSpPr>
          <p:nvPr>
            <p:ph type="sldNum" idx="12"/>
          </p:nvPr>
        </p:nvSpPr>
        <p:spPr/>
        <p:txBody>
          <a:bodyPr/>
          <a:lstStyle/>
          <a:p>
            <a:fld id="{00000000-1234-1234-1234-123412341234}" type="slidenum">
              <a:rPr lang="fr-FR"/>
              <a:t>154</a:t>
            </a:fld>
            <a:endParaRPr lang="fr-F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9" name="Shape 1559"/>
          <p:cNvSpPr/>
          <p:nvPr/>
        </p:nvSpPr>
        <p:spPr>
          <a:xfrm>
            <a:off x="586595" y="1"/>
            <a:ext cx="9696091" cy="6370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a:solidFill>
                  <a:schemeClr val="dk1"/>
                </a:solidFill>
                <a:latin typeface="Calibri"/>
                <a:ea typeface="Calibri"/>
                <a:cs typeface="Calibri"/>
                <a:sym typeface="Calibri"/>
              </a:rPr>
              <a:t>043</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151</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368</a:t>
            </a:r>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370</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451</a:t>
            </a:r>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451</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899795" marR="0" lvl="0" indent="-899795" algn="l" rtl="0">
              <a:spcBef>
                <a:spcPts val="0"/>
              </a:spcBef>
              <a:spcAft>
                <a:spcPts val="0"/>
              </a:spcAft>
              <a:buNone/>
            </a:pPr>
            <a:r>
              <a:rPr lang="fr-FR" sz="2400">
                <a:solidFill>
                  <a:schemeClr val="dk1"/>
                </a:solidFill>
                <a:latin typeface="Calibri"/>
                <a:ea typeface="Calibri"/>
                <a:cs typeface="Calibri"/>
                <a:sym typeface="Calibri"/>
              </a:rPr>
              <a:t>670 	Deerfield Township </a:t>
            </a:r>
            <a:r>
              <a:rPr lang="fr-FR" sz="2400" err="1">
                <a:solidFill>
                  <a:schemeClr val="dk1"/>
                </a:solidFill>
                <a:latin typeface="Calibri"/>
                <a:ea typeface="Calibri"/>
                <a:cs typeface="Calibri"/>
                <a:sym typeface="Calibri"/>
              </a:rPr>
              <a:t>comprehensive</a:t>
            </a:r>
            <a:r>
              <a:rPr lang="fr-FR" sz="2400">
                <a:solidFill>
                  <a:schemeClr val="dk1"/>
                </a:solidFill>
                <a:latin typeface="Calibri"/>
                <a:ea typeface="Calibri"/>
                <a:cs typeface="Calibri"/>
                <a:sym typeface="Calibri"/>
              </a:rPr>
              <a:t> plan, 2008 : $b p. 4</a:t>
            </a:r>
            <a:endParaRPr>
              <a:solidFill>
                <a:schemeClr val="dk1"/>
              </a:solidFill>
            </a:endParaRPr>
          </a:p>
          <a:p>
            <a:pPr marL="899795" marR="0" lvl="0" indent="-899795" algn="l" rtl="0">
              <a:spcBef>
                <a:spcPts val="0"/>
              </a:spcBef>
              <a:spcAft>
                <a:spcPts val="0"/>
              </a:spcAft>
              <a:buNone/>
            </a:pPr>
            <a:r>
              <a:rPr lang="fr-FR" sz="2400">
                <a:solidFill>
                  <a:schemeClr val="dk1"/>
                </a:solidFill>
                <a:latin typeface="Calibri"/>
                <a:ea typeface="Calibri"/>
                <a:cs typeface="Calibri"/>
                <a:sym typeface="Calibri"/>
              </a:rPr>
              <a:t>	(Deerfield Township, situé dans le comté Warren, Ohio;</a:t>
            </a:r>
            <a:endParaRPr/>
          </a:p>
          <a:p>
            <a:pPr marL="899795" lvl="0" indent="-899795"/>
            <a:r>
              <a:rPr lang="fr-FR" sz="2400">
                <a:solidFill>
                  <a:schemeClr val="dk1"/>
                </a:solidFill>
                <a:latin typeface="Calibri"/>
                <a:ea typeface="Calibri"/>
                <a:cs typeface="Calibri"/>
                <a:sym typeface="Calibri"/>
              </a:rPr>
              <a:t>	</a:t>
            </a:r>
            <a:r>
              <a:rPr lang="fr-CA" sz="2400">
                <a:solidFill>
                  <a:schemeClr val="dk1"/>
                </a:solidFill>
                <a:latin typeface="Calibri"/>
                <a:ea typeface="Calibri"/>
                <a:cs typeface="Calibri"/>
                <a:sym typeface="Calibri"/>
              </a:rPr>
              <a:t> la deuxième juridiction la plus peuplée du comté de Warren</a:t>
            </a:r>
            <a:r>
              <a:rPr lang="fr-FR" sz="2400">
                <a:solidFill>
                  <a:schemeClr val="dk1"/>
                </a:solidFill>
                <a:latin typeface="Calibri"/>
                <a:ea typeface="Calibri"/>
                <a:cs typeface="Calibri"/>
                <a:sym typeface="Calibri"/>
              </a:rPr>
              <a:t>)</a:t>
            </a:r>
            <a:endParaRPr>
              <a:solidFill>
                <a:schemeClr val="dk1"/>
              </a:solidFill>
            </a:endParaRPr>
          </a:p>
          <a:p>
            <a:pPr marL="899795" marR="0" lvl="0" indent="-899795" algn="l" rtl="0">
              <a:spcBef>
                <a:spcPts val="0"/>
              </a:spcBef>
              <a:spcAft>
                <a:spcPts val="0"/>
              </a:spcAft>
              <a:buNone/>
            </a:pPr>
            <a:r>
              <a:rPr lang="fr-FR" sz="2400">
                <a:solidFill>
                  <a:schemeClr val="dk1"/>
                </a:solidFill>
                <a:latin typeface="Calibri"/>
                <a:ea typeface="Calibri"/>
                <a:cs typeface="Calibri"/>
                <a:sym typeface="Calibri"/>
              </a:rPr>
              <a:t>670 	GNIS, 6 mars 2013 $b (Township of Deerfield, civil;</a:t>
            </a:r>
            <a:endParaRPr/>
          </a:p>
          <a:p>
            <a:pPr marL="899795" lvl="0" indent="-899795"/>
            <a:r>
              <a:rPr lang="fr-FR" sz="2400">
                <a:solidFill>
                  <a:schemeClr val="dk1"/>
                </a:solidFill>
                <a:latin typeface="Calibri"/>
                <a:ea typeface="Calibri"/>
                <a:cs typeface="Calibri"/>
                <a:sym typeface="Calibri"/>
              </a:rPr>
              <a:t>	comté : Warren, État : Ohio; </a:t>
            </a:r>
            <a:r>
              <a:rPr lang="fr-CA" sz="2400">
                <a:solidFill>
                  <a:schemeClr val="dk1"/>
                </a:solidFill>
                <a:latin typeface="Calibri"/>
                <a:ea typeface="Calibri"/>
                <a:cs typeface="Calibri"/>
                <a:sym typeface="Calibri"/>
              </a:rPr>
              <a:t>énumère également trois autres juridictions civiles du même nom dans d'autres comtés</a:t>
            </a:r>
            <a:r>
              <a:rPr lang="fr-FR" sz="2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fr-FR" sz="2400">
                <a:solidFill>
                  <a:schemeClr val="dk1"/>
                </a:solidFill>
                <a:latin typeface="Calibri"/>
                <a:ea typeface="Calibri"/>
                <a:cs typeface="Calibri"/>
                <a:sym typeface="Calibri"/>
              </a:rPr>
              <a:t>781 _6</a:t>
            </a:r>
            <a:endParaRPr sz="2400">
              <a:solidFill>
                <a:schemeClr val="dk1"/>
              </a:solidFill>
              <a:latin typeface="Calibri"/>
              <a:ea typeface="Calibri"/>
              <a:cs typeface="Calibri"/>
              <a:sym typeface="Calibri"/>
            </a:endParaRPr>
          </a:p>
        </p:txBody>
      </p:sp>
      <p:sp>
        <p:nvSpPr>
          <p:cNvPr id="2" name="Espace réservé du pied de page 1">
            <a:extLst>
              <a:ext uri="{FF2B5EF4-FFF2-40B4-BE49-F238E27FC236}">
                <a16:creationId xmlns:a16="http://schemas.microsoft.com/office/drawing/2014/main" id="{8B76AF19-0FFD-4007-A8F1-94CBE066CEBF}"/>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ED2D980A-6CB8-47C2-8BA4-B52C94C9AEC7}"/>
              </a:ext>
            </a:extLst>
          </p:cNvPr>
          <p:cNvSpPr>
            <a:spLocks noGrp="1"/>
          </p:cNvSpPr>
          <p:nvPr>
            <p:ph type="sldNum" idx="12"/>
          </p:nvPr>
        </p:nvSpPr>
        <p:spPr/>
        <p:txBody>
          <a:bodyPr/>
          <a:lstStyle/>
          <a:p>
            <a:fld id="{00000000-1234-1234-1234-123412341234}" type="slidenum">
              <a:rPr lang="fr-FR"/>
              <a:t>155</a:t>
            </a:fld>
            <a:endParaRPr lang="fr-F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1780FE-29B0-43E9-B4A7-117FAEA59FDA}"/>
              </a:ext>
            </a:extLst>
          </p:cNvPr>
          <p:cNvSpPr>
            <a:spLocks noGrp="1"/>
          </p:cNvSpPr>
          <p:nvPr>
            <p:ph type="title"/>
          </p:nvPr>
        </p:nvSpPr>
        <p:spPr>
          <a:xfrm>
            <a:off x="954741" y="-29322"/>
            <a:ext cx="10408024" cy="958011"/>
          </a:xfrm>
        </p:spPr>
        <p:txBody>
          <a:bodyPr/>
          <a:lstStyle/>
          <a:p>
            <a:pPr algn="ctr"/>
            <a:r>
              <a:rPr lang="fr-FR" sz="3600"/>
              <a:t>Zones fixes 008 à compléter pour chaque exercice</a:t>
            </a:r>
            <a:endParaRPr lang="fr-FR"/>
          </a:p>
        </p:txBody>
      </p:sp>
      <p:graphicFrame>
        <p:nvGraphicFramePr>
          <p:cNvPr id="5" name="Tableau 4">
            <a:extLst>
              <a:ext uri="{FF2B5EF4-FFF2-40B4-BE49-F238E27FC236}">
                <a16:creationId xmlns:a16="http://schemas.microsoft.com/office/drawing/2014/main" id="{8E31FC57-B2AC-4B5A-B104-BBCBF4D84BCC}"/>
              </a:ext>
            </a:extLst>
          </p:cNvPr>
          <p:cNvGraphicFramePr>
            <a:graphicFrameLocks noGrp="1"/>
          </p:cNvGraphicFramePr>
          <p:nvPr>
            <p:extLst>
              <p:ext uri="{D42A27DB-BD31-4B8C-83A1-F6EECF244321}">
                <p14:modId xmlns:p14="http://schemas.microsoft.com/office/powerpoint/2010/main" val="3877678224"/>
              </p:ext>
            </p:extLst>
          </p:nvPr>
        </p:nvGraphicFramePr>
        <p:xfrm>
          <a:off x="116541" y="1093694"/>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À compléter</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a:solidFill>
                            <a:srgbClr val="FF0000"/>
                          </a:solidFill>
                          <a:effectLst/>
                        </a:rPr>
                        <a:t>À compléter</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a:solidFill>
                            <a:srgbClr val="FF0000"/>
                          </a:solidFill>
                          <a:effectLst/>
                        </a:rPr>
                        <a:t>À compléter</a:t>
                      </a: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dirty="0">
                          <a:effectLst/>
                        </a:rPr>
                        <a:t>’’ – Agence bibliographique nationale</a:t>
                      </a:r>
                      <a:endParaRPr lang="fr-FR" dirty="0">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6E30FDDD-6E2D-4E91-A913-7DD4C839889F}"/>
              </a:ext>
            </a:extLst>
          </p:cNvPr>
          <p:cNvSpPr>
            <a:spLocks noGrp="1"/>
          </p:cNvSpPr>
          <p:nvPr>
            <p:ph type="sldNum" idx="12"/>
          </p:nvPr>
        </p:nvSpPr>
        <p:spPr/>
        <p:txBody>
          <a:bodyPr/>
          <a:lstStyle/>
          <a:p>
            <a:fld id="{00000000-1234-1234-1234-123412341234}" type="slidenum">
              <a:rPr lang="fr-FR"/>
              <a:t>156</a:t>
            </a:fld>
            <a:endParaRPr lang="fr-FR"/>
          </a:p>
        </p:txBody>
      </p:sp>
    </p:spTree>
    <p:extLst>
      <p:ext uri="{BB962C8B-B14F-4D97-AF65-F5344CB8AC3E}">
        <p14:creationId xmlns:p14="http://schemas.microsoft.com/office/powerpoint/2010/main" val="33535757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5" name="Shape 1565"/>
          <p:cNvSpPr/>
          <p:nvPr/>
        </p:nvSpPr>
        <p:spPr>
          <a:xfrm>
            <a:off x="821680" y="608763"/>
            <a:ext cx="10462463" cy="53625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ea typeface="Calibri"/>
                <a:sym typeface="Calibri"/>
              </a:rPr>
              <a:t>034</a:t>
            </a:r>
            <a:endParaRPr lang="fr-F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034</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043</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046</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151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368</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370</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451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451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451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551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667</a:t>
            </a:r>
            <a:endParaRPr sz="1600">
              <a:solidFill>
                <a:schemeClr val="dk1"/>
              </a:solidFill>
            </a:endParaRPr>
          </a:p>
          <a:p>
            <a:pPr marL="899795" marR="0" lvl="0" indent="-899795" algn="l" rtl="0">
              <a:spcBef>
                <a:spcPts val="0"/>
              </a:spcBef>
              <a:spcAft>
                <a:spcPts val="0"/>
              </a:spcAft>
              <a:buNone/>
            </a:pPr>
            <a:r>
              <a:rPr lang="fr-FR" sz="1600">
                <a:solidFill>
                  <a:schemeClr val="dk1"/>
                </a:solidFill>
                <a:ea typeface="Calibri"/>
                <a:sym typeface="Calibri"/>
              </a:rPr>
              <a:t>670	Grande-Bretagne. </a:t>
            </a:r>
            <a:r>
              <a:rPr lang="fr-FR" sz="1600" err="1">
                <a:solidFill>
                  <a:schemeClr val="dk1"/>
                </a:solidFill>
                <a:ea typeface="Calibri"/>
                <a:sym typeface="Calibri"/>
              </a:rPr>
              <a:t>Admiralty</a:t>
            </a:r>
            <a:r>
              <a:rPr lang="fr-FR" sz="1600">
                <a:solidFill>
                  <a:schemeClr val="dk1"/>
                </a:solidFill>
                <a:ea typeface="Calibri"/>
                <a:sym typeface="Calibri"/>
              </a:rPr>
              <a:t>. </a:t>
            </a:r>
            <a:r>
              <a:rPr lang="fr-FR" sz="1600" err="1">
                <a:solidFill>
                  <a:schemeClr val="dk1"/>
                </a:solidFill>
                <a:ea typeface="Calibri"/>
                <a:sym typeface="Calibri"/>
              </a:rPr>
              <a:t>Pôrto</a:t>
            </a:r>
            <a:r>
              <a:rPr lang="fr-FR" sz="1600">
                <a:solidFill>
                  <a:schemeClr val="dk1"/>
                </a:solidFill>
                <a:ea typeface="Calibri"/>
                <a:sym typeface="Calibri"/>
              </a:rPr>
              <a:t> Alexandre : </a:t>
            </a:r>
            <a:r>
              <a:rPr lang="fr-FR" sz="1600" err="1">
                <a:solidFill>
                  <a:schemeClr val="dk1"/>
                </a:solidFill>
                <a:ea typeface="Calibri"/>
                <a:sym typeface="Calibri"/>
              </a:rPr>
              <a:t>from</a:t>
            </a:r>
            <a:r>
              <a:rPr lang="fr-FR" sz="1600">
                <a:solidFill>
                  <a:schemeClr val="dk1"/>
                </a:solidFill>
                <a:ea typeface="Calibri"/>
                <a:sym typeface="Calibri"/>
              </a:rPr>
              <a:t> the </a:t>
            </a:r>
            <a:r>
              <a:rPr lang="fr-FR" sz="1600" err="1">
                <a:solidFill>
                  <a:schemeClr val="dk1"/>
                </a:solidFill>
                <a:ea typeface="Calibri"/>
                <a:sym typeface="Calibri"/>
              </a:rPr>
              <a:t>Portuguese</a:t>
            </a:r>
            <a:r>
              <a:rPr lang="fr-FR" sz="1600">
                <a:solidFill>
                  <a:schemeClr val="dk1"/>
                </a:solidFill>
                <a:ea typeface="Calibri"/>
                <a:sym typeface="Calibri"/>
              </a:rPr>
              <a:t> </a:t>
            </a:r>
            <a:r>
              <a:rPr lang="fr-FR" sz="1600" err="1">
                <a:solidFill>
                  <a:schemeClr val="dk1"/>
                </a:solidFill>
                <a:ea typeface="Calibri"/>
                <a:sym typeface="Calibri"/>
              </a:rPr>
              <a:t>government</a:t>
            </a:r>
            <a:r>
              <a:rPr lang="fr-FR" sz="1600">
                <a:solidFill>
                  <a:schemeClr val="dk1"/>
                </a:solidFill>
                <a:ea typeface="Calibri"/>
                <a:sym typeface="Calibri"/>
              </a:rPr>
              <a:t> chart of 1941, 1952.</a:t>
            </a:r>
            <a:endParaRPr sz="1600">
              <a:solidFill>
                <a:schemeClr val="dk1"/>
              </a:solidFill>
            </a:endParaRPr>
          </a:p>
          <a:p>
            <a:pPr marL="899795" indent="-899795"/>
            <a:r>
              <a:rPr lang="fr-FR" sz="1600">
                <a:solidFill>
                  <a:schemeClr val="dk1"/>
                </a:solidFill>
                <a:ea typeface="Calibri"/>
                <a:sym typeface="Calibri"/>
              </a:rPr>
              <a:t>670    	Wikipédia, 7 mars 2013 $b (</a:t>
            </a:r>
            <a:r>
              <a:rPr lang="fr-CA" sz="1600" err="1">
                <a:solidFill>
                  <a:schemeClr val="dk1"/>
                </a:solidFill>
                <a:ea typeface="Calibri"/>
                <a:sym typeface="Calibri"/>
              </a:rPr>
              <a:t>Tomboa</a:t>
            </a:r>
            <a:r>
              <a:rPr lang="fr-CA" sz="1600">
                <a:solidFill>
                  <a:schemeClr val="dk1"/>
                </a:solidFill>
                <a:ea typeface="Calibri"/>
                <a:sym typeface="Calibri"/>
              </a:rPr>
              <a:t> (aussi orthographiée </a:t>
            </a:r>
            <a:r>
              <a:rPr lang="fr-CA" sz="1600" err="1">
                <a:solidFill>
                  <a:schemeClr val="dk1"/>
                </a:solidFill>
                <a:ea typeface="Calibri"/>
                <a:sym typeface="Calibri"/>
              </a:rPr>
              <a:t>Tombwe</a:t>
            </a:r>
            <a:r>
              <a:rPr lang="fr-CA" sz="1600">
                <a:solidFill>
                  <a:schemeClr val="dk1"/>
                </a:solidFill>
                <a:ea typeface="Calibri"/>
                <a:sym typeface="Calibri"/>
              </a:rPr>
              <a:t> ou </a:t>
            </a:r>
            <a:r>
              <a:rPr lang="fr-CA" sz="1600" err="1">
                <a:solidFill>
                  <a:schemeClr val="dk1"/>
                </a:solidFill>
                <a:ea typeface="Calibri"/>
                <a:sym typeface="Calibri"/>
              </a:rPr>
              <a:t>Tombua</a:t>
            </a:r>
            <a:r>
              <a:rPr lang="fr-CA" sz="1600">
                <a:solidFill>
                  <a:schemeClr val="dk1"/>
                </a:solidFill>
                <a:ea typeface="Calibri"/>
                <a:sym typeface="Calibri"/>
              </a:rPr>
              <a:t>) est une ville de la province de Namibe en Angola</a:t>
            </a:r>
            <a:r>
              <a:rPr lang="fr-FR" sz="1600">
                <a:solidFill>
                  <a:schemeClr val="dk1"/>
                </a:solidFill>
                <a:ea typeface="Calibri"/>
                <a:sym typeface="Calibri"/>
              </a:rPr>
              <a:t>; 15°48’S 11°51’E)</a:t>
            </a:r>
            <a:endParaRPr sz="1600">
              <a:solidFill>
                <a:schemeClr val="dk1"/>
              </a:solidFill>
            </a:endParaRPr>
          </a:p>
          <a:p>
            <a:pPr marL="899795" indent="-899795"/>
            <a:r>
              <a:rPr lang="fr-FR" sz="1600">
                <a:solidFill>
                  <a:schemeClr val="dk1"/>
                </a:solidFill>
                <a:ea typeface="Calibri"/>
                <a:sym typeface="Calibri"/>
              </a:rPr>
              <a:t>670   	Wikipédia en portugais, 7 mars 2013 $b (</a:t>
            </a:r>
            <a:r>
              <a:rPr lang="fr-FR" sz="1600" err="1">
                <a:solidFill>
                  <a:schemeClr val="dk1"/>
                </a:solidFill>
                <a:ea typeface="Calibri"/>
                <a:sym typeface="Calibri"/>
              </a:rPr>
              <a:t>Tômbua</a:t>
            </a:r>
            <a:r>
              <a:rPr lang="fr-FR" sz="1600">
                <a:solidFill>
                  <a:schemeClr val="dk1"/>
                </a:solidFill>
                <a:ea typeface="Calibri"/>
                <a:sym typeface="Calibri"/>
              </a:rPr>
              <a:t> ou </a:t>
            </a:r>
            <a:r>
              <a:rPr lang="fr-FR" sz="1600" err="1">
                <a:solidFill>
                  <a:schemeClr val="dk1"/>
                </a:solidFill>
                <a:ea typeface="Calibri"/>
                <a:sym typeface="Calibri"/>
              </a:rPr>
              <a:t>Tombwa</a:t>
            </a:r>
            <a:r>
              <a:rPr lang="fr-FR" sz="1600">
                <a:solidFill>
                  <a:schemeClr val="dk1"/>
                </a:solidFill>
                <a:ea typeface="Calibri"/>
                <a:sym typeface="Calibri"/>
              </a:rPr>
              <a:t>; fondée en 1895; </a:t>
            </a:r>
            <a:r>
              <a:rPr lang="fr-CA" sz="1600">
                <a:solidFill>
                  <a:schemeClr val="dk1"/>
                </a:solidFill>
                <a:ea typeface="Calibri"/>
                <a:sym typeface="Calibri"/>
              </a:rPr>
              <a:t>a été nommée Porto Alexandre jusqu'en 1975</a:t>
            </a:r>
            <a:r>
              <a:rPr lang="fr-FR" sz="1600">
                <a:solidFill>
                  <a:schemeClr val="dk1"/>
                </a:solidFill>
                <a:ea typeface="Calibri"/>
                <a:sym typeface="Calibri"/>
              </a:rPr>
              <a:t>)</a:t>
            </a:r>
            <a:endParaRPr sz="1600">
              <a:solidFill>
                <a:schemeClr val="dk1"/>
              </a:solidFill>
            </a:endParaRPr>
          </a:p>
          <a:p>
            <a:pPr marL="899795" indent="-899795"/>
            <a:r>
              <a:rPr lang="fr-FR" sz="1600">
                <a:solidFill>
                  <a:schemeClr val="dk1"/>
                </a:solidFill>
                <a:ea typeface="Calibri"/>
                <a:sym typeface="Calibri"/>
              </a:rPr>
              <a:t>670   	</a:t>
            </a:r>
            <a:r>
              <a:rPr lang="fr-FR" sz="1600" err="1">
                <a:solidFill>
                  <a:schemeClr val="dk1"/>
                </a:solidFill>
                <a:ea typeface="Calibri"/>
                <a:sym typeface="Calibri"/>
              </a:rPr>
              <a:t>GEOnet</a:t>
            </a:r>
            <a:r>
              <a:rPr lang="fr-FR" sz="1600">
                <a:solidFill>
                  <a:schemeClr val="dk1"/>
                </a:solidFill>
                <a:ea typeface="Calibri"/>
                <a:sym typeface="Calibri"/>
              </a:rPr>
              <a:t>, consulté le 7 mars 2013 $b (</a:t>
            </a:r>
            <a:r>
              <a:rPr lang="fr-FR" sz="1600" err="1">
                <a:solidFill>
                  <a:schemeClr val="dk1"/>
                </a:solidFill>
                <a:ea typeface="Calibri"/>
                <a:sym typeface="Calibri"/>
              </a:rPr>
              <a:t>Tombua</a:t>
            </a:r>
            <a:r>
              <a:rPr lang="fr-FR" sz="1600">
                <a:solidFill>
                  <a:schemeClr val="dk1"/>
                </a:solidFill>
                <a:ea typeface="Calibri"/>
                <a:sym typeface="Calibri"/>
              </a:rPr>
              <a:t> (forme approuvée); variantes de nom: Port Alexander, Porto Alexandre; lieu habité; Angola, ADM1: Namibe; 15°48’00”S 011°51’00”E; ‐15.8° 11.85°)</a:t>
            </a:r>
            <a:endParaRPr sz="1600">
              <a:solidFill>
                <a:schemeClr val="dk1"/>
              </a:solidFill>
            </a:endParaRPr>
          </a:p>
          <a:p>
            <a:pPr marL="899795" marR="0" lvl="0" indent="-899795" algn="l" rtl="0">
              <a:spcBef>
                <a:spcPts val="0"/>
              </a:spcBef>
              <a:spcAft>
                <a:spcPts val="0"/>
              </a:spcAft>
              <a:buNone/>
            </a:pPr>
            <a:r>
              <a:rPr lang="fr-FR" sz="1600">
                <a:solidFill>
                  <a:schemeClr val="dk1"/>
                </a:solidFill>
                <a:ea typeface="Calibri"/>
                <a:sym typeface="Calibri"/>
              </a:rPr>
              <a:t>670 	Angola : on </a:t>
            </a:r>
            <a:r>
              <a:rPr lang="fr-FR" sz="1600" err="1">
                <a:solidFill>
                  <a:schemeClr val="dk1"/>
                </a:solidFill>
                <a:ea typeface="Calibri"/>
                <a:sym typeface="Calibri"/>
              </a:rPr>
              <a:t>old</a:t>
            </a:r>
            <a:r>
              <a:rPr lang="fr-FR" sz="1600">
                <a:solidFill>
                  <a:schemeClr val="dk1"/>
                </a:solidFill>
                <a:ea typeface="Calibri"/>
                <a:sym typeface="Calibri"/>
              </a:rPr>
              <a:t> boot </a:t>
            </a:r>
            <a:r>
              <a:rPr lang="fr-FR" sz="1600" err="1">
                <a:solidFill>
                  <a:schemeClr val="dk1"/>
                </a:solidFill>
                <a:ea typeface="Calibri"/>
                <a:sym typeface="Calibri"/>
              </a:rPr>
              <a:t>tracks</a:t>
            </a:r>
            <a:r>
              <a:rPr lang="fr-FR" sz="1600">
                <a:solidFill>
                  <a:schemeClr val="dk1"/>
                </a:solidFill>
                <a:ea typeface="Calibri"/>
                <a:sym typeface="Calibri"/>
              </a:rPr>
              <a:t> in Angola, sur le site Web Drive out, 7 mars 2013 $b (</a:t>
            </a:r>
            <a:r>
              <a:rPr lang="fr-FR" sz="1600" err="1">
                <a:solidFill>
                  <a:schemeClr val="dk1"/>
                </a:solidFill>
                <a:ea typeface="Calibri"/>
                <a:sym typeface="Calibri"/>
              </a:rPr>
              <a:t>Tombua</a:t>
            </a:r>
            <a:r>
              <a:rPr lang="fr-FR" sz="1600">
                <a:solidFill>
                  <a:schemeClr val="dk1"/>
                </a:solidFill>
                <a:ea typeface="Calibri"/>
                <a:sym typeface="Calibri"/>
              </a:rPr>
              <a:t> (</a:t>
            </a:r>
            <a:r>
              <a:rPr lang="fr-CA" sz="1600">
                <a:solidFill>
                  <a:schemeClr val="dk1"/>
                </a:solidFill>
                <a:ea typeface="Calibri"/>
                <a:sym typeface="Calibri"/>
              </a:rPr>
              <a:t>auparavant </a:t>
            </a:r>
            <a:r>
              <a:rPr lang="fr-FR" sz="1600">
                <a:solidFill>
                  <a:schemeClr val="dk1"/>
                </a:solidFill>
                <a:ea typeface="Calibri"/>
                <a:sym typeface="Calibri"/>
              </a:rPr>
              <a:t>Porto </a:t>
            </a:r>
            <a:r>
              <a:rPr lang="fr-FR" sz="1600" err="1">
                <a:solidFill>
                  <a:schemeClr val="dk1"/>
                </a:solidFill>
                <a:ea typeface="Calibri"/>
                <a:sym typeface="Calibri"/>
              </a:rPr>
              <a:t>Alexandré</a:t>
            </a:r>
            <a:r>
              <a:rPr lang="fr-FR" sz="1600">
                <a:solidFill>
                  <a:schemeClr val="dk1"/>
                </a:solidFill>
                <a:ea typeface="Calibri"/>
                <a:sym typeface="Calibri"/>
              </a:rPr>
              <a:t>))</a:t>
            </a:r>
            <a:endParaRPr sz="1600">
              <a:solidFill>
                <a:schemeClr val="dk1"/>
              </a:solidFill>
            </a:endParaRPr>
          </a:p>
          <a:p>
            <a:pPr marL="899795" marR="0" lvl="0" indent="-899795" algn="l" rtl="0">
              <a:spcBef>
                <a:spcPts val="0"/>
              </a:spcBef>
              <a:spcAft>
                <a:spcPts val="0"/>
              </a:spcAft>
              <a:buNone/>
            </a:pPr>
            <a:r>
              <a:rPr lang="fr-FR" sz="1600">
                <a:solidFill>
                  <a:schemeClr val="dk1"/>
                </a:solidFill>
                <a:ea typeface="Calibri"/>
                <a:sym typeface="Calibri"/>
              </a:rPr>
              <a:t>781 _ 6</a:t>
            </a:r>
            <a:endParaRPr sz="1600">
              <a:solidFill>
                <a:schemeClr val="dk1"/>
              </a:solidFill>
              <a:ea typeface="Calibri"/>
            </a:endParaRPr>
          </a:p>
        </p:txBody>
      </p:sp>
      <p:sp>
        <p:nvSpPr>
          <p:cNvPr id="6" name="TextBox 3"/>
          <p:cNvSpPr txBox="1"/>
          <p:nvPr/>
        </p:nvSpPr>
        <p:spPr>
          <a:xfrm>
            <a:off x="9648939" y="394840"/>
            <a:ext cx="2400156" cy="1323439"/>
          </a:xfrm>
          <a:prstGeom prst="rect">
            <a:avLst/>
          </a:prstGeom>
          <a:noFill/>
          <a:ln>
            <a:solidFill>
              <a:schemeClr val="accent4">
                <a:lumMod val="50000"/>
              </a:schemeClr>
            </a:solid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2000">
                <a:solidFill>
                  <a:schemeClr val="dk1"/>
                </a:solidFill>
                <a:latin typeface="Calibri"/>
                <a:ea typeface="Calibri"/>
                <a:cs typeface="Calibri"/>
                <a:sym typeface="Calibri"/>
              </a:rPr>
              <a:t>CRÉER UNE NOTICE D’AUTORITÉ POUR LE LIEU DÉCRIT DANS LA CARTE</a:t>
            </a:r>
          </a:p>
        </p:txBody>
      </p:sp>
      <p:sp>
        <p:nvSpPr>
          <p:cNvPr id="2" name="Espace réservé du pied de page 1">
            <a:extLst>
              <a:ext uri="{FF2B5EF4-FFF2-40B4-BE49-F238E27FC236}">
                <a16:creationId xmlns:a16="http://schemas.microsoft.com/office/drawing/2014/main" id="{147F36AE-7C49-4444-9388-FBC09FF171EF}"/>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DA427E52-B693-4D57-A943-DC53C40F07C6}"/>
              </a:ext>
            </a:extLst>
          </p:cNvPr>
          <p:cNvSpPr>
            <a:spLocks noGrp="1"/>
          </p:cNvSpPr>
          <p:nvPr>
            <p:ph type="sldNum" idx="12"/>
          </p:nvPr>
        </p:nvSpPr>
        <p:spPr/>
        <p:txBody>
          <a:bodyPr/>
          <a:lstStyle/>
          <a:p>
            <a:fld id="{00000000-1234-1234-1234-123412341234}" type="slidenum">
              <a:rPr lang="fr-FR"/>
              <a:t>157</a:t>
            </a:fld>
            <a:endParaRPr lang="fr-F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3" name="Shape 1573"/>
          <p:cNvSpPr/>
          <p:nvPr/>
        </p:nvSpPr>
        <p:spPr>
          <a:xfrm>
            <a:off x="648360" y="452896"/>
            <a:ext cx="10318690" cy="48855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034</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034</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043</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046</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151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368</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370</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451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451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451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551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chemeClr val="dk1"/>
                </a:solidFill>
                <a:latin typeface="Arial" panose="020B0604020202020204" pitchFamily="34" charset="0"/>
                <a:ea typeface="Calibri"/>
                <a:cs typeface="Arial" panose="020B0604020202020204" pitchFamily="34" charset="0"/>
                <a:sym typeface="Calibri"/>
              </a:rPr>
              <a:t>667</a:t>
            </a:r>
            <a:endParaRPr sz="1600">
              <a:latin typeface="Arial" panose="020B0604020202020204" pitchFamily="34" charset="0"/>
              <a:cs typeface="Arial" panose="020B0604020202020204" pitchFamily="34" charset="0"/>
            </a:endParaRPr>
          </a:p>
          <a:p>
            <a:pPr marL="899795" lvl="0" indent="-899795"/>
            <a:r>
              <a:rPr lang="fr-FR" sz="1600">
                <a:solidFill>
                  <a:schemeClr val="dk1"/>
                </a:solidFill>
                <a:ea typeface="Calibri"/>
                <a:sym typeface="Calibri"/>
              </a:rPr>
              <a:t>670	Grande-Bretagne. </a:t>
            </a:r>
            <a:r>
              <a:rPr lang="fr-FR" sz="1600" err="1">
                <a:solidFill>
                  <a:schemeClr val="dk1"/>
                </a:solidFill>
                <a:ea typeface="Calibri"/>
                <a:sym typeface="Calibri"/>
              </a:rPr>
              <a:t>Admiralty</a:t>
            </a:r>
            <a:r>
              <a:rPr lang="fr-FR" sz="1600">
                <a:solidFill>
                  <a:schemeClr val="dk1"/>
                </a:solidFill>
                <a:ea typeface="Calibri"/>
                <a:sym typeface="Calibri"/>
              </a:rPr>
              <a:t>. </a:t>
            </a:r>
            <a:r>
              <a:rPr lang="fr-FR" sz="1600" err="1">
                <a:solidFill>
                  <a:schemeClr val="dk1"/>
                </a:solidFill>
                <a:ea typeface="Calibri"/>
                <a:sym typeface="Calibri"/>
              </a:rPr>
              <a:t>Pôrto</a:t>
            </a:r>
            <a:r>
              <a:rPr lang="fr-FR" sz="1600">
                <a:solidFill>
                  <a:schemeClr val="dk1"/>
                </a:solidFill>
                <a:ea typeface="Calibri"/>
                <a:sym typeface="Calibri"/>
              </a:rPr>
              <a:t> Alexandre : </a:t>
            </a:r>
            <a:r>
              <a:rPr lang="fr-FR" sz="1600" err="1">
                <a:solidFill>
                  <a:schemeClr val="dk1"/>
                </a:solidFill>
                <a:ea typeface="Calibri"/>
                <a:sym typeface="Calibri"/>
              </a:rPr>
              <a:t>from</a:t>
            </a:r>
            <a:r>
              <a:rPr lang="fr-FR" sz="1600">
                <a:solidFill>
                  <a:schemeClr val="dk1"/>
                </a:solidFill>
                <a:ea typeface="Calibri"/>
                <a:sym typeface="Calibri"/>
              </a:rPr>
              <a:t> the </a:t>
            </a:r>
            <a:r>
              <a:rPr lang="fr-FR" sz="1600" err="1">
                <a:solidFill>
                  <a:schemeClr val="dk1"/>
                </a:solidFill>
                <a:ea typeface="Calibri"/>
                <a:sym typeface="Calibri"/>
              </a:rPr>
              <a:t>Portuguese</a:t>
            </a:r>
            <a:r>
              <a:rPr lang="fr-FR" sz="1600">
                <a:solidFill>
                  <a:schemeClr val="dk1"/>
                </a:solidFill>
                <a:ea typeface="Calibri"/>
                <a:sym typeface="Calibri"/>
              </a:rPr>
              <a:t> </a:t>
            </a:r>
            <a:r>
              <a:rPr lang="fr-FR" sz="1600" err="1">
                <a:solidFill>
                  <a:schemeClr val="dk1"/>
                </a:solidFill>
                <a:ea typeface="Calibri"/>
                <a:sym typeface="Calibri"/>
              </a:rPr>
              <a:t>government</a:t>
            </a:r>
            <a:r>
              <a:rPr lang="fr-FR" sz="1600">
                <a:solidFill>
                  <a:schemeClr val="dk1"/>
                </a:solidFill>
                <a:ea typeface="Calibri"/>
                <a:sym typeface="Calibri"/>
              </a:rPr>
              <a:t> chart of 1941, 1952.</a:t>
            </a:r>
            <a:endParaRPr lang="fr-FR" sz="1600">
              <a:solidFill>
                <a:schemeClr val="dk1"/>
              </a:solidFill>
            </a:endParaRPr>
          </a:p>
          <a:p>
            <a:pPr marL="899795" indent="-899795"/>
            <a:r>
              <a:rPr lang="fr-FR" sz="1600">
                <a:solidFill>
                  <a:schemeClr val="dk1"/>
                </a:solidFill>
                <a:ea typeface="Calibri"/>
                <a:sym typeface="Calibri"/>
              </a:rPr>
              <a:t>670    	Wikipédia, 7 mars 2013 $b (</a:t>
            </a:r>
            <a:r>
              <a:rPr lang="fr-FR" sz="1600" err="1">
                <a:solidFill>
                  <a:schemeClr val="dk1"/>
                </a:solidFill>
                <a:ea typeface="Calibri"/>
                <a:sym typeface="Calibri"/>
              </a:rPr>
              <a:t>Tomboa</a:t>
            </a:r>
            <a:r>
              <a:rPr lang="fr-FR" sz="1600">
                <a:solidFill>
                  <a:schemeClr val="dk1"/>
                </a:solidFill>
                <a:ea typeface="Calibri"/>
                <a:sym typeface="Calibri"/>
              </a:rPr>
              <a:t> (aussi orthographiée </a:t>
            </a:r>
            <a:r>
              <a:rPr lang="fr-FR" sz="1600" err="1">
                <a:solidFill>
                  <a:schemeClr val="dk1"/>
                </a:solidFill>
                <a:ea typeface="Calibri"/>
                <a:sym typeface="Calibri"/>
              </a:rPr>
              <a:t>Tombwe</a:t>
            </a:r>
            <a:r>
              <a:rPr lang="fr-FR" sz="1600">
                <a:solidFill>
                  <a:schemeClr val="dk1"/>
                </a:solidFill>
                <a:ea typeface="Calibri"/>
                <a:sym typeface="Calibri"/>
              </a:rPr>
              <a:t> ou </a:t>
            </a:r>
            <a:r>
              <a:rPr lang="fr-FR" sz="1600" err="1">
                <a:solidFill>
                  <a:schemeClr val="dk1"/>
                </a:solidFill>
                <a:ea typeface="Calibri"/>
                <a:sym typeface="Calibri"/>
              </a:rPr>
              <a:t>Tombua</a:t>
            </a:r>
            <a:r>
              <a:rPr lang="fr-FR" sz="1600">
                <a:solidFill>
                  <a:schemeClr val="dk1"/>
                </a:solidFill>
                <a:ea typeface="Calibri"/>
                <a:sym typeface="Calibri"/>
              </a:rPr>
              <a:t>) est une ville de la province de Namibe en Angola; 15°48’S 11°51’E)</a:t>
            </a:r>
            <a:endParaRPr lang="fr-FR" sz="1600">
              <a:solidFill>
                <a:schemeClr val="dk1"/>
              </a:solidFill>
            </a:endParaRPr>
          </a:p>
          <a:p>
            <a:pPr marL="899795" indent="-899795"/>
            <a:r>
              <a:rPr lang="fr-FR" sz="1600">
                <a:solidFill>
                  <a:schemeClr val="dk1"/>
                </a:solidFill>
                <a:ea typeface="Calibri"/>
                <a:sym typeface="Calibri"/>
              </a:rPr>
              <a:t>670   	Wikipédia en portugais, 7 mars 2013 $b (</a:t>
            </a:r>
            <a:r>
              <a:rPr lang="fr-FR" sz="1600" err="1">
                <a:solidFill>
                  <a:schemeClr val="dk1"/>
                </a:solidFill>
                <a:ea typeface="Calibri"/>
                <a:sym typeface="Calibri"/>
              </a:rPr>
              <a:t>Tômbua</a:t>
            </a:r>
            <a:r>
              <a:rPr lang="fr-FR" sz="1600">
                <a:solidFill>
                  <a:schemeClr val="dk1"/>
                </a:solidFill>
                <a:ea typeface="Calibri"/>
                <a:sym typeface="Calibri"/>
              </a:rPr>
              <a:t> ou </a:t>
            </a:r>
            <a:r>
              <a:rPr lang="fr-FR" sz="1600" err="1">
                <a:solidFill>
                  <a:schemeClr val="dk1"/>
                </a:solidFill>
                <a:ea typeface="Calibri"/>
                <a:sym typeface="Calibri"/>
              </a:rPr>
              <a:t>Tombwa</a:t>
            </a:r>
            <a:r>
              <a:rPr lang="fr-FR" sz="1600">
                <a:solidFill>
                  <a:schemeClr val="dk1"/>
                </a:solidFill>
                <a:ea typeface="Calibri"/>
                <a:sym typeface="Calibri"/>
              </a:rPr>
              <a:t>; fondée en 1895; a été nommée Porto Alexandre jusqu'en 1975)</a:t>
            </a:r>
            <a:endParaRPr lang="fr-FR" sz="1600">
              <a:solidFill>
                <a:schemeClr val="dk1"/>
              </a:solidFill>
            </a:endParaRPr>
          </a:p>
          <a:p>
            <a:pPr marL="899795" indent="-899795"/>
            <a:r>
              <a:rPr lang="fr-FR" sz="1600">
                <a:solidFill>
                  <a:schemeClr val="dk1"/>
                </a:solidFill>
                <a:ea typeface="Calibri"/>
                <a:sym typeface="Calibri"/>
              </a:rPr>
              <a:t>670   	</a:t>
            </a:r>
            <a:r>
              <a:rPr lang="fr-FR" sz="1600" err="1">
                <a:solidFill>
                  <a:schemeClr val="dk1"/>
                </a:solidFill>
                <a:ea typeface="Calibri"/>
                <a:sym typeface="Calibri"/>
              </a:rPr>
              <a:t>GEOnet</a:t>
            </a:r>
            <a:r>
              <a:rPr lang="fr-FR" sz="1600">
                <a:solidFill>
                  <a:schemeClr val="dk1"/>
                </a:solidFill>
                <a:ea typeface="Calibri"/>
                <a:sym typeface="Calibri"/>
              </a:rPr>
              <a:t>, consulté le 7 mars 2013 $b (</a:t>
            </a:r>
            <a:r>
              <a:rPr lang="fr-FR" sz="1600" err="1">
                <a:solidFill>
                  <a:schemeClr val="dk1"/>
                </a:solidFill>
                <a:ea typeface="Calibri"/>
                <a:sym typeface="Calibri"/>
              </a:rPr>
              <a:t>Tombua</a:t>
            </a:r>
            <a:r>
              <a:rPr lang="fr-FR" sz="1600">
                <a:solidFill>
                  <a:schemeClr val="dk1"/>
                </a:solidFill>
                <a:ea typeface="Calibri"/>
                <a:sym typeface="Calibri"/>
              </a:rPr>
              <a:t> (forme approuvée); variantes de nom: Port Alexander, Porto Alexandre; lieu habité; Angola, ADM1: Namibe; 15°48’00”S 011°51’00”E; ‐15.8° 11.85°)</a:t>
            </a:r>
            <a:endParaRPr lang="fr-FR" sz="1600">
              <a:solidFill>
                <a:schemeClr val="dk1"/>
              </a:solidFill>
            </a:endParaRPr>
          </a:p>
          <a:p>
            <a:pPr marL="899795" lvl="0" indent="-899795"/>
            <a:r>
              <a:rPr lang="fr-FR" sz="1600">
                <a:solidFill>
                  <a:schemeClr val="dk1"/>
                </a:solidFill>
                <a:ea typeface="Calibri"/>
                <a:sym typeface="Calibri"/>
              </a:rPr>
              <a:t>670 	Angola : on </a:t>
            </a:r>
            <a:r>
              <a:rPr lang="fr-FR" sz="1600" err="1">
                <a:solidFill>
                  <a:schemeClr val="dk1"/>
                </a:solidFill>
                <a:ea typeface="Calibri"/>
                <a:sym typeface="Calibri"/>
              </a:rPr>
              <a:t>old</a:t>
            </a:r>
            <a:r>
              <a:rPr lang="fr-FR" sz="1600">
                <a:solidFill>
                  <a:schemeClr val="dk1"/>
                </a:solidFill>
                <a:ea typeface="Calibri"/>
                <a:sym typeface="Calibri"/>
              </a:rPr>
              <a:t> boot </a:t>
            </a:r>
            <a:r>
              <a:rPr lang="fr-FR" sz="1600" err="1">
                <a:solidFill>
                  <a:schemeClr val="dk1"/>
                </a:solidFill>
                <a:ea typeface="Calibri"/>
                <a:sym typeface="Calibri"/>
              </a:rPr>
              <a:t>tracks</a:t>
            </a:r>
            <a:r>
              <a:rPr lang="fr-FR" sz="1600">
                <a:solidFill>
                  <a:schemeClr val="dk1"/>
                </a:solidFill>
                <a:ea typeface="Calibri"/>
                <a:sym typeface="Calibri"/>
              </a:rPr>
              <a:t> in Angola, sur le site Web Drive out, 7 mars 2013 $b (</a:t>
            </a:r>
            <a:r>
              <a:rPr lang="fr-FR" sz="1600" err="1">
                <a:solidFill>
                  <a:schemeClr val="dk1"/>
                </a:solidFill>
                <a:ea typeface="Calibri"/>
                <a:sym typeface="Calibri"/>
              </a:rPr>
              <a:t>Tombua</a:t>
            </a:r>
            <a:r>
              <a:rPr lang="fr-FR" sz="1600">
                <a:solidFill>
                  <a:schemeClr val="dk1"/>
                </a:solidFill>
                <a:ea typeface="Calibri"/>
                <a:sym typeface="Calibri"/>
              </a:rPr>
              <a:t> (auparavant Porto </a:t>
            </a:r>
            <a:r>
              <a:rPr lang="fr-FR" sz="1600" err="1">
                <a:solidFill>
                  <a:schemeClr val="dk1"/>
                </a:solidFill>
                <a:ea typeface="Calibri"/>
                <a:sym typeface="Calibri"/>
              </a:rPr>
              <a:t>Alexandré</a:t>
            </a:r>
            <a:r>
              <a:rPr lang="fr-FR" sz="1600">
                <a:solidFill>
                  <a:schemeClr val="dk1"/>
                </a:solidFill>
                <a:ea typeface="Calibri"/>
                <a:sym typeface="Calibri"/>
              </a:rPr>
              <a:t>))</a:t>
            </a:r>
            <a:endParaRPr lang="fr-FR" sz="1600">
              <a:solidFill>
                <a:schemeClr val="dk1"/>
              </a:solidFill>
            </a:endParaRPr>
          </a:p>
          <a:p>
            <a:pPr marL="899795" lvl="0" indent="-899795"/>
            <a:r>
              <a:rPr lang="fr-FR" sz="1600">
                <a:solidFill>
                  <a:schemeClr val="dk1"/>
                </a:solidFill>
                <a:ea typeface="Calibri"/>
                <a:sym typeface="Calibri"/>
              </a:rPr>
              <a:t>781 _ 6</a:t>
            </a:r>
            <a:endParaRPr lang="fr-FR" sz="1600">
              <a:solidFill>
                <a:schemeClr val="dk1"/>
              </a:solidFill>
              <a:latin typeface="Arial" panose="020B0604020202020204" pitchFamily="34" charset="0"/>
              <a:ea typeface="Calibri"/>
              <a:cs typeface="Arial" panose="020B0604020202020204" pitchFamily="34" charset="0"/>
            </a:endParaRPr>
          </a:p>
        </p:txBody>
      </p:sp>
      <p:sp>
        <p:nvSpPr>
          <p:cNvPr id="5" name="TextBox 3">
            <a:extLst>
              <a:ext uri="{FF2B5EF4-FFF2-40B4-BE49-F238E27FC236}">
                <a16:creationId xmlns:a16="http://schemas.microsoft.com/office/drawing/2014/main" id="{F12CE7FD-8CE3-4A20-84EC-89A51615B06C}"/>
              </a:ext>
            </a:extLst>
          </p:cNvPr>
          <p:cNvSpPr txBox="1"/>
          <p:nvPr/>
        </p:nvSpPr>
        <p:spPr>
          <a:xfrm>
            <a:off x="9648939" y="394840"/>
            <a:ext cx="2400156" cy="1015663"/>
          </a:xfrm>
          <a:prstGeom prst="rect">
            <a:avLst/>
          </a:prstGeom>
          <a:noFill/>
          <a:ln>
            <a:solidFill>
              <a:schemeClr val="accent4">
                <a:lumMod val="50000"/>
              </a:schemeClr>
            </a:solid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2000">
                <a:solidFill>
                  <a:schemeClr val="dk1"/>
                </a:solidFill>
                <a:latin typeface="Calibri"/>
                <a:ea typeface="Calibri"/>
                <a:cs typeface="Calibri"/>
                <a:sym typeface="Calibri"/>
              </a:rPr>
              <a:t>CRÉER UNE NOTICE D’AUTORITÉ POUR LE NOM ACTUEL</a:t>
            </a:r>
          </a:p>
        </p:txBody>
      </p:sp>
      <p:sp>
        <p:nvSpPr>
          <p:cNvPr id="2" name="Espace réservé du pied de page 1">
            <a:extLst>
              <a:ext uri="{FF2B5EF4-FFF2-40B4-BE49-F238E27FC236}">
                <a16:creationId xmlns:a16="http://schemas.microsoft.com/office/drawing/2014/main" id="{CF24A5B5-3F52-4484-A276-C8D6BBB370BD}"/>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5AA12AC3-F321-4007-8D25-EC650EBD1123}"/>
              </a:ext>
            </a:extLst>
          </p:cNvPr>
          <p:cNvSpPr>
            <a:spLocks noGrp="1"/>
          </p:cNvSpPr>
          <p:nvPr>
            <p:ph type="sldNum" idx="12"/>
          </p:nvPr>
        </p:nvSpPr>
        <p:spPr/>
        <p:txBody>
          <a:bodyPr/>
          <a:lstStyle/>
          <a:p>
            <a:fld id="{00000000-1234-1234-1234-123412341234}" type="slidenum">
              <a:rPr lang="fr-FR"/>
              <a:t>158</a:t>
            </a:fld>
            <a:endParaRPr lang="fr-F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Shape 15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1581" name="Shape 15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582" name="Shape 1582"/>
          <p:cNvPicPr preferRelativeResize="0"/>
          <p:nvPr/>
        </p:nvPicPr>
        <p:blipFill rotWithShape="1">
          <a:blip r:embed="rId3">
            <a:alphaModFix/>
          </a:blip>
          <a:srcRect/>
          <a:stretch/>
        </p:blipFill>
        <p:spPr>
          <a:xfrm>
            <a:off x="660400" y="365125"/>
            <a:ext cx="10693400" cy="6212832"/>
          </a:xfrm>
          <a:prstGeom prst="rect">
            <a:avLst/>
          </a:prstGeom>
          <a:noFill/>
          <a:ln>
            <a:noFill/>
          </a:ln>
        </p:spPr>
      </p:pic>
      <p:sp>
        <p:nvSpPr>
          <p:cNvPr id="2" name="Espace réservé du pied de page 1">
            <a:extLst>
              <a:ext uri="{FF2B5EF4-FFF2-40B4-BE49-F238E27FC236}">
                <a16:creationId xmlns:a16="http://schemas.microsoft.com/office/drawing/2014/main" id="{4F3A7A3F-FC25-45A6-9470-2E77FDBF160A}"/>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C4243DCB-03CC-44E0-BC20-04C5EC3F7703}"/>
              </a:ext>
            </a:extLst>
          </p:cNvPr>
          <p:cNvSpPr>
            <a:spLocks noGrp="1"/>
          </p:cNvSpPr>
          <p:nvPr>
            <p:ph type="sldNum" idx="12"/>
          </p:nvPr>
        </p:nvSpPr>
        <p:spPr/>
        <p:txBody>
          <a:bodyPr/>
          <a:lstStyle/>
          <a:p>
            <a:fld id="{00000000-1234-1234-1234-123412341234}" type="slidenum">
              <a:rPr lang="fr-FR"/>
              <a:t>159</a:t>
            </a:fld>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246" name="Shape 2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 name="Espace réservé du numéro de diapositive 2">
            <a:extLst>
              <a:ext uri="{FF2B5EF4-FFF2-40B4-BE49-F238E27FC236}">
                <a16:creationId xmlns:a16="http://schemas.microsoft.com/office/drawing/2014/main" id="{A190D63F-7109-40A7-A43B-0058072651BF}"/>
              </a:ext>
            </a:extLst>
          </p:cNvPr>
          <p:cNvSpPr>
            <a:spLocks noGrp="1"/>
          </p:cNvSpPr>
          <p:nvPr>
            <p:ph type="sldNum" idx="12"/>
          </p:nvPr>
        </p:nvSpPr>
        <p:spPr/>
        <p:txBody>
          <a:bodyPr/>
          <a:lstStyle/>
          <a:p>
            <a:fld id="{00000000-1234-1234-1234-123412341234}" type="slidenum">
              <a:rPr lang="fr-FR"/>
              <a:t>16</a:t>
            </a:fld>
            <a:endParaRPr lang="fr-FR"/>
          </a:p>
        </p:txBody>
      </p:sp>
      <p:pic>
        <p:nvPicPr>
          <p:cNvPr id="7" name="Image 6">
            <a:extLst>
              <a:ext uri="{FF2B5EF4-FFF2-40B4-BE49-F238E27FC236}">
                <a16:creationId xmlns:a16="http://schemas.microsoft.com/office/drawing/2014/main" id="{DEF9F6C0-26E5-4FC1-A654-AA62840D2139}"/>
              </a:ext>
            </a:extLst>
          </p:cNvPr>
          <p:cNvPicPr>
            <a:picLocks noChangeAspect="1"/>
          </p:cNvPicPr>
          <p:nvPr/>
        </p:nvPicPr>
        <p:blipFill>
          <a:blip r:embed="rId3"/>
          <a:stretch>
            <a:fillRect/>
          </a:stretch>
        </p:blipFill>
        <p:spPr>
          <a:xfrm>
            <a:off x="1667568" y="1309562"/>
            <a:ext cx="8856863" cy="5046788"/>
          </a:xfrm>
          <a:prstGeom prst="rect">
            <a:avLst/>
          </a:prstGeom>
          <a:ln>
            <a:solidFill>
              <a:schemeClr val="tx1"/>
            </a:solidFill>
          </a:ln>
        </p:spPr>
      </p:pic>
      <p:sp>
        <p:nvSpPr>
          <p:cNvPr id="12" name="Rectangle 11">
            <a:extLst>
              <a:ext uri="{FF2B5EF4-FFF2-40B4-BE49-F238E27FC236}">
                <a16:creationId xmlns:a16="http://schemas.microsoft.com/office/drawing/2014/main" id="{62F1F3E3-6E46-4FB6-AF9B-07CCDA4E0A8A}"/>
              </a:ext>
            </a:extLst>
          </p:cNvPr>
          <p:cNvSpPr/>
          <p:nvPr/>
        </p:nvSpPr>
        <p:spPr>
          <a:xfrm>
            <a:off x="4812550" y="1875889"/>
            <a:ext cx="528708" cy="365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DC2E362-51D2-43BA-9A6E-E3AC3C72B5AE}"/>
              </a:ext>
            </a:extLst>
          </p:cNvPr>
          <p:cNvSpPr/>
          <p:nvPr/>
        </p:nvSpPr>
        <p:spPr>
          <a:xfrm>
            <a:off x="4441135" y="1428077"/>
            <a:ext cx="244415" cy="287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Shape 250"/>
          <p:cNvSpPr txBox="1"/>
          <p:nvPr/>
        </p:nvSpPr>
        <p:spPr>
          <a:xfrm>
            <a:off x="8610600" y="853438"/>
            <a:ext cx="3119887" cy="348936"/>
          </a:xfrm>
          <a:prstGeom prst="rect">
            <a:avLst/>
          </a:prstGeom>
          <a:noFill/>
          <a:ln>
            <a:solidFill>
              <a:srgbClr val="FF00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700" dirty="0">
                <a:solidFill>
                  <a:srgbClr val="FF0000"/>
                </a:solidFill>
                <a:latin typeface="Calibri"/>
                <a:ea typeface="Calibri"/>
                <a:cs typeface="Calibri"/>
                <a:sym typeface="Calibri"/>
              </a:rPr>
              <a:t>Entité géographique du groupe 1</a:t>
            </a:r>
            <a:endParaRPr lang="fr-FR" sz="1700" dirty="0">
              <a:solidFill>
                <a:srgbClr val="FF0000"/>
              </a:solidFill>
              <a:latin typeface="Calibri"/>
              <a:ea typeface="Calibri"/>
              <a:cs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pic>
        <p:nvPicPr>
          <p:cNvPr id="1587" name="Shape 1587"/>
          <p:cNvPicPr preferRelativeResize="0"/>
          <p:nvPr/>
        </p:nvPicPr>
        <p:blipFill rotWithShape="1">
          <a:blip r:embed="rId3">
            <a:alphaModFix/>
          </a:blip>
          <a:srcRect t="1" b="297"/>
          <a:stretch/>
        </p:blipFill>
        <p:spPr>
          <a:xfrm>
            <a:off x="2261017" y="0"/>
            <a:ext cx="5958528" cy="6858000"/>
          </a:xfrm>
          <a:prstGeom prst="rect">
            <a:avLst/>
          </a:prstGeom>
          <a:noFill/>
          <a:ln>
            <a:noFill/>
          </a:ln>
        </p:spPr>
      </p:pic>
      <p:sp>
        <p:nvSpPr>
          <p:cNvPr id="3" name="Espace réservé du numéro de diapositive 2">
            <a:extLst>
              <a:ext uri="{FF2B5EF4-FFF2-40B4-BE49-F238E27FC236}">
                <a16:creationId xmlns:a16="http://schemas.microsoft.com/office/drawing/2014/main" id="{1A3D57C6-9B42-4839-BB23-AE1EFDBEBD9C}"/>
              </a:ext>
            </a:extLst>
          </p:cNvPr>
          <p:cNvSpPr>
            <a:spLocks noGrp="1"/>
          </p:cNvSpPr>
          <p:nvPr>
            <p:ph type="sldNum" idx="12"/>
          </p:nvPr>
        </p:nvSpPr>
        <p:spPr/>
        <p:txBody>
          <a:bodyPr/>
          <a:lstStyle/>
          <a:p>
            <a:fld id="{00000000-1234-1234-1234-123412341234}" type="slidenum">
              <a:rPr lang="fr-FR"/>
              <a:t>160</a:t>
            </a:fld>
            <a:endParaRPr lang="fr-F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pic>
        <p:nvPicPr>
          <p:cNvPr id="1592" name="Shape 1592"/>
          <p:cNvPicPr preferRelativeResize="0"/>
          <p:nvPr/>
        </p:nvPicPr>
        <p:blipFill rotWithShape="1">
          <a:blip r:embed="rId3">
            <a:alphaModFix/>
          </a:blip>
          <a:srcRect/>
          <a:stretch/>
        </p:blipFill>
        <p:spPr>
          <a:xfrm>
            <a:off x="1608666" y="-11929"/>
            <a:ext cx="8842905" cy="6869929"/>
          </a:xfrm>
          <a:prstGeom prst="rect">
            <a:avLst/>
          </a:prstGeom>
          <a:noFill/>
          <a:ln>
            <a:noFill/>
          </a:ln>
        </p:spPr>
      </p:pic>
      <p:sp>
        <p:nvSpPr>
          <p:cNvPr id="3" name="Espace réservé du numéro de diapositive 2">
            <a:extLst>
              <a:ext uri="{FF2B5EF4-FFF2-40B4-BE49-F238E27FC236}">
                <a16:creationId xmlns:a16="http://schemas.microsoft.com/office/drawing/2014/main" id="{58B3DD06-A811-4599-85CD-2C601845B94C}"/>
              </a:ext>
            </a:extLst>
          </p:cNvPr>
          <p:cNvSpPr>
            <a:spLocks noGrp="1"/>
          </p:cNvSpPr>
          <p:nvPr>
            <p:ph type="sldNum" idx="12"/>
          </p:nvPr>
        </p:nvSpPr>
        <p:spPr/>
        <p:txBody>
          <a:bodyPr/>
          <a:lstStyle/>
          <a:p>
            <a:fld id="{00000000-1234-1234-1234-123412341234}" type="slidenum">
              <a:rPr lang="fr-FR"/>
              <a:t>161</a:t>
            </a:fld>
            <a:endParaRPr lang="fr-F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8" name="Shape 1598"/>
          <p:cNvSpPr/>
          <p:nvPr/>
        </p:nvSpPr>
        <p:spPr>
          <a:xfrm>
            <a:off x="616591" y="958695"/>
            <a:ext cx="10318690" cy="55861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034</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034</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043</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151</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368</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370</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4__</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4__</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4__</a:t>
            </a:r>
            <a:endParaRPr sz="18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800">
                <a:solidFill>
                  <a:schemeClr val="dk1"/>
                </a:solidFill>
                <a:latin typeface="Arial" panose="020B0604020202020204" pitchFamily="34" charset="0"/>
                <a:ea typeface="Calibri"/>
                <a:cs typeface="Arial" panose="020B0604020202020204" pitchFamily="34" charset="0"/>
                <a:sym typeface="Calibri"/>
              </a:rPr>
              <a:t>667</a:t>
            </a:r>
            <a:endParaRPr sz="1800">
              <a:latin typeface="Arial" panose="020B0604020202020204" pitchFamily="34" charset="0"/>
              <a:cs typeface="Arial" panose="020B0604020202020204" pitchFamily="34" charset="0"/>
            </a:endParaRPr>
          </a:p>
          <a:p>
            <a:pPr marL="899795" marR="0" lvl="0" indent="-899795" algn="l" rtl="0">
              <a:spcBef>
                <a:spcPts val="0"/>
              </a:spcBef>
              <a:spcAft>
                <a:spcPts val="0"/>
              </a:spcAft>
              <a:buNone/>
            </a:pPr>
            <a:r>
              <a:rPr lang="fr-FR" sz="1800">
                <a:solidFill>
                  <a:schemeClr val="dk1"/>
                </a:solidFill>
                <a:ea typeface="Calibri"/>
                <a:sym typeface="Calibri"/>
              </a:rPr>
              <a:t>670 	Site Web de Miami </a:t>
            </a:r>
            <a:r>
              <a:rPr lang="fr-FR" sz="1800" err="1">
                <a:solidFill>
                  <a:schemeClr val="dk1"/>
                </a:solidFill>
                <a:ea typeface="Calibri"/>
                <a:sym typeface="Calibri"/>
              </a:rPr>
              <a:t>Roads</a:t>
            </a:r>
            <a:r>
              <a:rPr lang="fr-FR" sz="1800">
                <a:solidFill>
                  <a:schemeClr val="dk1"/>
                </a:solidFill>
                <a:ea typeface="Calibri"/>
                <a:sym typeface="Calibri"/>
              </a:rPr>
              <a:t> </a:t>
            </a:r>
            <a:r>
              <a:rPr lang="fr-FR" sz="1800" err="1">
                <a:solidFill>
                  <a:schemeClr val="dk1"/>
                </a:solidFill>
                <a:ea typeface="Calibri"/>
                <a:sym typeface="Calibri"/>
              </a:rPr>
              <a:t>Neighborhood</a:t>
            </a:r>
            <a:r>
              <a:rPr lang="fr-FR" sz="1800">
                <a:solidFill>
                  <a:schemeClr val="dk1"/>
                </a:solidFill>
                <a:ea typeface="Calibri"/>
                <a:sym typeface="Calibri"/>
              </a:rPr>
              <a:t> Civic Association, consulté le 7 mars 2013: $b About us (“The </a:t>
            </a:r>
            <a:r>
              <a:rPr lang="fr-FR" sz="1800" err="1">
                <a:solidFill>
                  <a:schemeClr val="dk1"/>
                </a:solidFill>
                <a:ea typeface="Calibri"/>
                <a:sym typeface="Calibri"/>
              </a:rPr>
              <a:t>Roads</a:t>
            </a:r>
            <a:r>
              <a:rPr lang="fr-FR" sz="1800">
                <a:solidFill>
                  <a:schemeClr val="dk1"/>
                </a:solidFill>
                <a:ea typeface="Calibri"/>
                <a:sym typeface="Calibri"/>
              </a:rPr>
              <a:t>”; “The </a:t>
            </a:r>
            <a:r>
              <a:rPr lang="fr-FR" sz="1800" err="1">
                <a:solidFill>
                  <a:schemeClr val="dk1"/>
                </a:solidFill>
                <a:ea typeface="Calibri"/>
                <a:sym typeface="Calibri"/>
              </a:rPr>
              <a:t>Roads</a:t>
            </a:r>
            <a:r>
              <a:rPr lang="fr-FR" sz="1800">
                <a:solidFill>
                  <a:schemeClr val="dk1"/>
                </a:solidFill>
                <a:ea typeface="Calibri"/>
                <a:sym typeface="Calibri"/>
              </a:rPr>
              <a:t>” </a:t>
            </a:r>
            <a:r>
              <a:rPr lang="fr-FR" sz="1800" err="1">
                <a:solidFill>
                  <a:schemeClr val="dk1"/>
                </a:solidFill>
                <a:ea typeface="Calibri"/>
                <a:sym typeface="Calibri"/>
              </a:rPr>
              <a:t>neighborhood</a:t>
            </a:r>
            <a:r>
              <a:rPr lang="fr-FR" sz="1800">
                <a:solidFill>
                  <a:schemeClr val="dk1"/>
                </a:solidFill>
                <a:ea typeface="Calibri"/>
                <a:sym typeface="Calibri"/>
              </a:rPr>
              <a:t>) $u http://miamiroads.org/about_us.htm</a:t>
            </a:r>
            <a:endParaRPr sz="1800">
              <a:solidFill>
                <a:schemeClr val="dk1"/>
              </a:solidFill>
            </a:endParaRPr>
          </a:p>
          <a:p>
            <a:pPr marL="899795" indent="-899795"/>
            <a:r>
              <a:rPr lang="fr-FR" sz="1800">
                <a:solidFill>
                  <a:schemeClr val="dk1"/>
                </a:solidFill>
                <a:ea typeface="Calibri"/>
                <a:sym typeface="Calibri"/>
              </a:rPr>
              <a:t>670 	GNIS, 7 mars 2013 $b (The </a:t>
            </a:r>
            <a:r>
              <a:rPr lang="fr-FR" sz="1800" err="1">
                <a:solidFill>
                  <a:schemeClr val="dk1"/>
                </a:solidFill>
                <a:ea typeface="Calibri"/>
                <a:sym typeface="Calibri"/>
              </a:rPr>
              <a:t>Roads</a:t>
            </a:r>
            <a:r>
              <a:rPr lang="fr-FR" sz="1800">
                <a:solidFill>
                  <a:schemeClr val="dk1"/>
                </a:solidFill>
                <a:ea typeface="Calibri"/>
                <a:sym typeface="Calibri"/>
              </a:rPr>
              <a:t>; lieu habité; comté : Miami‐</a:t>
            </a:r>
            <a:r>
              <a:rPr lang="fr-FR" sz="1800" err="1">
                <a:solidFill>
                  <a:schemeClr val="dk1"/>
                </a:solidFill>
                <a:ea typeface="Calibri"/>
                <a:sym typeface="Calibri"/>
              </a:rPr>
              <a:t>Dade</a:t>
            </a:r>
            <a:r>
              <a:rPr lang="fr-FR" sz="1800">
                <a:solidFill>
                  <a:schemeClr val="dk1"/>
                </a:solidFill>
                <a:ea typeface="Calibri"/>
                <a:sym typeface="Calibri"/>
              </a:rPr>
              <a:t>; État : Floride;  25.7555556° ‐80.2050000° 25°45’20”N 080°12’18”W)</a:t>
            </a:r>
            <a:endParaRPr sz="1800">
              <a:solidFill>
                <a:schemeClr val="dk1"/>
              </a:solidFill>
            </a:endParaRPr>
          </a:p>
          <a:p>
            <a:pPr marL="899795" lvl="0" indent="-899795"/>
            <a:r>
              <a:rPr lang="fr-FR" sz="1800">
                <a:solidFill>
                  <a:schemeClr val="dk1"/>
                </a:solidFill>
                <a:ea typeface="Calibri"/>
                <a:sym typeface="Calibri"/>
              </a:rPr>
              <a:t>670 	Wikipédia en anglais, 7 mars 2013 $b (The </a:t>
            </a:r>
            <a:r>
              <a:rPr lang="fr-FR" sz="1800" err="1">
                <a:solidFill>
                  <a:schemeClr val="dk1"/>
                </a:solidFill>
                <a:ea typeface="Calibri"/>
                <a:sym typeface="Calibri"/>
              </a:rPr>
              <a:t>Roads</a:t>
            </a:r>
            <a:r>
              <a:rPr lang="fr-FR" sz="1800">
                <a:solidFill>
                  <a:schemeClr val="dk1"/>
                </a:solidFill>
                <a:ea typeface="Calibri"/>
                <a:sym typeface="Calibri"/>
              </a:rPr>
              <a:t>; </a:t>
            </a:r>
            <a:r>
              <a:rPr lang="fr-CA" sz="1800">
                <a:solidFill>
                  <a:schemeClr val="dk1"/>
                </a:solidFill>
                <a:ea typeface="Calibri"/>
                <a:sym typeface="Calibri"/>
              </a:rPr>
              <a:t>un quartier de Miami dans le comté de Miami-</a:t>
            </a:r>
            <a:r>
              <a:rPr lang="fr-CA" sz="1800" err="1">
                <a:solidFill>
                  <a:schemeClr val="dk1"/>
                </a:solidFill>
                <a:ea typeface="Calibri"/>
                <a:sym typeface="Calibri"/>
              </a:rPr>
              <a:t>Dade</a:t>
            </a:r>
            <a:r>
              <a:rPr lang="fr-CA" sz="1800">
                <a:solidFill>
                  <a:schemeClr val="dk1"/>
                </a:solidFill>
                <a:ea typeface="Calibri"/>
                <a:sym typeface="Calibri"/>
              </a:rPr>
              <a:t>, en Floride</a:t>
            </a:r>
            <a:r>
              <a:rPr lang="fr-FR" sz="1800">
                <a:solidFill>
                  <a:schemeClr val="dk1"/>
                </a:solidFill>
                <a:ea typeface="Calibri"/>
                <a:sym typeface="Calibri"/>
              </a:rPr>
              <a:t>; 25.756°N 80.205°W)</a:t>
            </a:r>
            <a:endParaRPr sz="1800">
              <a:solidFill>
                <a:schemeClr val="dk1"/>
              </a:solidFill>
            </a:endParaRPr>
          </a:p>
          <a:p>
            <a:pPr marL="0" marR="0" lvl="0" indent="0" algn="l" rtl="0">
              <a:spcBef>
                <a:spcPts val="0"/>
              </a:spcBef>
              <a:spcAft>
                <a:spcPts val="0"/>
              </a:spcAft>
              <a:buNone/>
            </a:pPr>
            <a:r>
              <a:rPr lang="fr-FR" sz="1800">
                <a:solidFill>
                  <a:schemeClr val="dk1"/>
                </a:solidFill>
                <a:ea typeface="Calibri"/>
                <a:sym typeface="Calibri"/>
              </a:rPr>
              <a:t>781 _6</a:t>
            </a:r>
            <a:endParaRPr sz="1800">
              <a:solidFill>
                <a:schemeClr val="dk1"/>
              </a:solidFill>
              <a:latin typeface="Arial" panose="020B0604020202020204" pitchFamily="34" charset="0"/>
              <a:cs typeface="Arial" panose="020B0604020202020204" pitchFamily="34" charset="0"/>
            </a:endParaRPr>
          </a:p>
        </p:txBody>
      </p:sp>
      <p:sp>
        <p:nvSpPr>
          <p:cNvPr id="2" name="Espace réservé du pied de page 1">
            <a:extLst>
              <a:ext uri="{FF2B5EF4-FFF2-40B4-BE49-F238E27FC236}">
                <a16:creationId xmlns:a16="http://schemas.microsoft.com/office/drawing/2014/main" id="{286B4AB3-E5D3-47C8-A8DA-5C28788D3536}"/>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7F0D82E3-2713-4103-815C-EE07A4CDA9E5}"/>
              </a:ext>
            </a:extLst>
          </p:cNvPr>
          <p:cNvSpPr>
            <a:spLocks noGrp="1"/>
          </p:cNvSpPr>
          <p:nvPr>
            <p:ph type="sldNum" idx="12"/>
          </p:nvPr>
        </p:nvSpPr>
        <p:spPr/>
        <p:txBody>
          <a:bodyPr/>
          <a:lstStyle/>
          <a:p>
            <a:fld id="{00000000-1234-1234-1234-123412341234}" type="slidenum">
              <a:rPr lang="fr-FR"/>
              <a:t>162</a:t>
            </a:fld>
            <a:endParaRPr lang="fr-F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1604" name="Shape 1604"/>
          <p:cNvPicPr preferRelativeResize="0"/>
          <p:nvPr/>
        </p:nvPicPr>
        <p:blipFill rotWithShape="1">
          <a:blip r:embed="rId3">
            <a:alphaModFix/>
          </a:blip>
          <a:srcRect b="713"/>
          <a:stretch/>
        </p:blipFill>
        <p:spPr>
          <a:xfrm>
            <a:off x="3048000" y="-1"/>
            <a:ext cx="5401733" cy="6871147"/>
          </a:xfrm>
          <a:prstGeom prst="rect">
            <a:avLst/>
          </a:prstGeom>
          <a:noFill/>
          <a:ln>
            <a:noFill/>
          </a:ln>
        </p:spPr>
      </p:pic>
      <p:sp>
        <p:nvSpPr>
          <p:cNvPr id="3" name="Espace réservé du numéro de diapositive 2">
            <a:extLst>
              <a:ext uri="{FF2B5EF4-FFF2-40B4-BE49-F238E27FC236}">
                <a16:creationId xmlns:a16="http://schemas.microsoft.com/office/drawing/2014/main" id="{EAF3EE70-3B93-4AF6-B76E-E51BAD94D359}"/>
              </a:ext>
            </a:extLst>
          </p:cNvPr>
          <p:cNvSpPr>
            <a:spLocks noGrp="1"/>
          </p:cNvSpPr>
          <p:nvPr>
            <p:ph type="sldNum" idx="12"/>
          </p:nvPr>
        </p:nvSpPr>
        <p:spPr/>
        <p:txBody>
          <a:bodyPr/>
          <a:lstStyle/>
          <a:p>
            <a:fld id="{00000000-1234-1234-1234-123412341234}" type="slidenum">
              <a:rPr lang="fr-FR"/>
              <a:t>163</a:t>
            </a:fld>
            <a:endParaRPr lang="fr-F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6" name="TextBox 3"/>
          <p:cNvSpPr txBox="1"/>
          <p:nvPr/>
        </p:nvSpPr>
        <p:spPr>
          <a:xfrm>
            <a:off x="10526412" y="235035"/>
            <a:ext cx="1295400" cy="1569660"/>
          </a:xfrm>
          <a:prstGeom prst="rect">
            <a:avLst/>
          </a:prstGeom>
          <a:noFill/>
          <a:ln>
            <a:solidFill>
              <a:schemeClr val="accent4">
                <a:lumMod val="5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1600">
                <a:solidFill>
                  <a:schemeClr val="dk1"/>
                </a:solidFill>
                <a:latin typeface="Calibri"/>
                <a:ea typeface="Calibri"/>
                <a:cs typeface="Calibri"/>
                <a:sym typeface="Calibri"/>
              </a:rPr>
              <a:t>CRÉER UNE NOTICE D’AUTORITÉ POUR LE NOM ACTUEL</a:t>
            </a:r>
          </a:p>
        </p:txBody>
      </p:sp>
      <p:sp>
        <p:nvSpPr>
          <p:cNvPr id="9" name="TextBox 1"/>
          <p:cNvSpPr txBox="1">
            <a:spLocks noChangeArrowheads="1"/>
          </p:cNvSpPr>
          <p:nvPr/>
        </p:nvSpPr>
        <p:spPr bwMode="auto">
          <a:xfrm>
            <a:off x="688478" y="488830"/>
            <a:ext cx="8915400" cy="5755422"/>
          </a:xfrm>
          <a:prstGeom prst="rect">
            <a:avLst/>
          </a:prstGeom>
          <a:noFill/>
          <a:ln w="9525">
            <a:noFill/>
            <a:miter lim="800000"/>
            <a:headEnd/>
            <a:tailEnd/>
          </a:ln>
        </p:spPr>
        <p:txBody>
          <a:bodyPr anchor="t">
            <a:spAutoFit/>
          </a:bodyPr>
          <a:lstStyle/>
          <a:p>
            <a:pPr marL="711200" indent="-711200"/>
            <a:r>
              <a:rPr lang="en-US" sz="1600"/>
              <a:t>034</a:t>
            </a:r>
          </a:p>
          <a:p>
            <a:pPr marL="711200" indent="-711200"/>
            <a:r>
              <a:rPr lang="en-US" sz="1600"/>
              <a:t>034</a:t>
            </a:r>
          </a:p>
          <a:p>
            <a:pPr marL="711200" indent="-711200"/>
            <a:r>
              <a:rPr lang="en-US" sz="1600"/>
              <a:t>043</a:t>
            </a:r>
          </a:p>
          <a:p>
            <a:pPr marL="711200" indent="-711200"/>
            <a:r>
              <a:rPr lang="en-US" sz="1600"/>
              <a:t>151	</a:t>
            </a:r>
          </a:p>
          <a:p>
            <a:pPr marL="711200" indent="-711200"/>
            <a:r>
              <a:rPr lang="en-US" sz="1600"/>
              <a:t>368</a:t>
            </a:r>
          </a:p>
          <a:p>
            <a:pPr marL="711200" indent="-711200"/>
            <a:r>
              <a:rPr lang="en-US" sz="1600"/>
              <a:t>370</a:t>
            </a:r>
          </a:p>
          <a:p>
            <a:pPr marL="711200" indent="-711200"/>
            <a:r>
              <a:rPr lang="en-US" sz="1600"/>
              <a:t>551</a:t>
            </a:r>
          </a:p>
          <a:p>
            <a:pPr marL="711200" indent="-711200"/>
            <a:r>
              <a:rPr lang="en-US" sz="1600"/>
              <a:t>667</a:t>
            </a:r>
          </a:p>
          <a:p>
            <a:pPr marL="711200" indent="-711200"/>
            <a:r>
              <a:rPr lang="en-US" sz="1600"/>
              <a:t>670      	Site Web de Greenville Rancheria , </a:t>
            </a:r>
            <a:r>
              <a:rPr lang="en-US" sz="1600" err="1"/>
              <a:t>consulté</a:t>
            </a:r>
            <a:r>
              <a:rPr lang="en-US" sz="1600"/>
              <a:t> le 7 mars 2013 $b page </a:t>
            </a:r>
            <a:r>
              <a:rPr lang="en-US" sz="1600" err="1"/>
              <a:t>d’accueil</a:t>
            </a:r>
            <a:r>
              <a:rPr lang="en-US" sz="1600"/>
              <a:t> (Greenville Rancheria; </a:t>
            </a:r>
            <a:r>
              <a:rPr lang="fr-CA" sz="1600"/>
              <a:t>actuellement situé dans </a:t>
            </a:r>
            <a:r>
              <a:rPr lang="fr-CA" sz="1600" err="1"/>
              <a:t>Indian</a:t>
            </a:r>
            <a:r>
              <a:rPr lang="fr-CA" sz="1600"/>
              <a:t> Valley dans les montagnes de la Sierra Nevada en Californie du Nord; les bureaux du gouvernement tribal ont été historiquement situés à Redding, Red Bluff et Greenville, et se trouvent actuellement à Greenville</a:t>
            </a:r>
            <a:r>
              <a:rPr lang="en-US" sz="1600"/>
              <a:t>) $u http://www.greenvillerancheria.com/</a:t>
            </a:r>
          </a:p>
          <a:p>
            <a:pPr marL="711200" indent="-711200"/>
            <a:r>
              <a:rPr lang="en-US" sz="1600"/>
              <a:t>670      	BIA Indian entities, 10 </a:t>
            </a:r>
            <a:r>
              <a:rPr lang="en-US" sz="1600" err="1"/>
              <a:t>août</a:t>
            </a:r>
            <a:r>
              <a:rPr lang="en-US" sz="1600"/>
              <a:t> 2012 $b (Greenville Rancheria, </a:t>
            </a:r>
            <a:r>
              <a:rPr lang="fr-CA" sz="1600"/>
              <a:t>qui figurait auparavant dans la liste sous le nom </a:t>
            </a:r>
            <a:r>
              <a:rPr lang="en-US" sz="1600"/>
              <a:t>Greenville Rancheria of Maidu Indians of California)</a:t>
            </a:r>
          </a:p>
          <a:p>
            <a:pPr marL="711200" indent="-711200"/>
            <a:r>
              <a:rPr lang="en-US" sz="1600"/>
              <a:t>670      	</a:t>
            </a:r>
            <a:r>
              <a:rPr lang="en-US" sz="1600" err="1"/>
              <a:t>Wikipédia</a:t>
            </a:r>
            <a:r>
              <a:rPr lang="en-US" sz="1600"/>
              <a:t> en </a:t>
            </a:r>
            <a:r>
              <a:rPr lang="en-US" sz="1600" err="1"/>
              <a:t>anglais</a:t>
            </a:r>
            <a:r>
              <a:rPr lang="en-US" sz="1600"/>
              <a:t>, 7 mars  2013 $b (Greenville Rancheria of Maidu Indians; The Greenville Rancheria of Maidu Indians of California </a:t>
            </a:r>
            <a:r>
              <a:rPr lang="fr-CA" sz="1600"/>
              <a:t>est une tribu reconnue au niveau fédéral dans les comtés de Plumas et de </a:t>
            </a:r>
            <a:r>
              <a:rPr lang="fr-CA" sz="1600" err="1"/>
              <a:t>Tehama</a:t>
            </a:r>
            <a:r>
              <a:rPr lang="en-US" sz="1600"/>
              <a:t>;  Greenville Rancheria a son </a:t>
            </a:r>
            <a:r>
              <a:rPr lang="en-US" sz="1600" err="1"/>
              <a:t>siège</a:t>
            </a:r>
            <a:r>
              <a:rPr lang="en-US" sz="1600"/>
              <a:t> à Greenville, California)</a:t>
            </a:r>
          </a:p>
          <a:p>
            <a:pPr marL="711200" indent="-711200"/>
            <a:r>
              <a:rPr lang="en-US" sz="1600"/>
              <a:t>670      	GNIS, 7 mars 2013 $b (Greenville Rancheria, civil, Plumas County, California, 40.1487839° </a:t>
            </a:r>
            <a:endParaRPr lang="en-US" sz="1600">
              <a:latin typeface="Arial" panose="020B0604020202020204" pitchFamily="34" charset="0"/>
              <a:cs typeface="Arial" panose="020B0604020202020204" pitchFamily="34" charset="0"/>
            </a:endParaRPr>
          </a:p>
          <a:p>
            <a:pPr marL="711200" indent="-711200"/>
            <a:r>
              <a:rPr lang="en-US" sz="1600"/>
              <a:t>	-120.8933990° 40°08’56”N 120°53’36”W; designation: Administered Tribal)</a:t>
            </a:r>
          </a:p>
          <a:p>
            <a:pPr marL="711200" indent="-711200"/>
            <a:r>
              <a:rPr lang="en-US" sz="1600"/>
              <a:t>781 _6	</a:t>
            </a:r>
          </a:p>
        </p:txBody>
      </p:sp>
      <p:sp>
        <p:nvSpPr>
          <p:cNvPr id="2" name="Espace réservé du pied de page 1">
            <a:extLst>
              <a:ext uri="{FF2B5EF4-FFF2-40B4-BE49-F238E27FC236}">
                <a16:creationId xmlns:a16="http://schemas.microsoft.com/office/drawing/2014/main" id="{A00AEAD5-1296-4092-A423-7F3DC4F17DEA}"/>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F6A72D6C-203F-471C-99DA-2217AD242846}"/>
              </a:ext>
            </a:extLst>
          </p:cNvPr>
          <p:cNvSpPr>
            <a:spLocks noGrp="1"/>
          </p:cNvSpPr>
          <p:nvPr>
            <p:ph type="sldNum" idx="12"/>
          </p:nvPr>
        </p:nvSpPr>
        <p:spPr/>
        <p:txBody>
          <a:bodyPr/>
          <a:lstStyle/>
          <a:p>
            <a:fld id="{00000000-1234-1234-1234-123412341234}" type="slidenum">
              <a:rPr lang="fr-FR"/>
              <a:t>164</a:t>
            </a:fld>
            <a:endParaRPr lang="fr-F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6" name="TextBox 3"/>
          <p:cNvSpPr txBox="1"/>
          <p:nvPr/>
        </p:nvSpPr>
        <p:spPr>
          <a:xfrm>
            <a:off x="10526412" y="235035"/>
            <a:ext cx="1295400" cy="1569660"/>
          </a:xfrm>
          <a:prstGeom prst="rect">
            <a:avLst/>
          </a:prstGeom>
          <a:noFill/>
          <a:ln>
            <a:solidFill>
              <a:schemeClr val="accent4">
                <a:lumMod val="5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1600">
                <a:solidFill>
                  <a:schemeClr val="dk1"/>
                </a:solidFill>
                <a:latin typeface="Calibri"/>
                <a:ea typeface="Calibri"/>
                <a:cs typeface="Calibri"/>
                <a:sym typeface="Calibri"/>
              </a:rPr>
              <a:t>CRÉER UNE NOTICE D’AUTORITÉ POUR LE NOM ANCIEN</a:t>
            </a:r>
          </a:p>
        </p:txBody>
      </p:sp>
      <p:sp>
        <p:nvSpPr>
          <p:cNvPr id="9" name="TextBox 1"/>
          <p:cNvSpPr txBox="1">
            <a:spLocks noChangeArrowheads="1"/>
          </p:cNvSpPr>
          <p:nvPr/>
        </p:nvSpPr>
        <p:spPr bwMode="auto">
          <a:xfrm>
            <a:off x="745987" y="560717"/>
            <a:ext cx="8915400" cy="5755422"/>
          </a:xfrm>
          <a:prstGeom prst="rect">
            <a:avLst/>
          </a:prstGeom>
          <a:noFill/>
          <a:ln w="9525">
            <a:noFill/>
            <a:miter lim="800000"/>
            <a:headEnd/>
            <a:tailEnd/>
          </a:ln>
        </p:spPr>
        <p:txBody>
          <a:bodyPr anchor="t">
            <a:spAutoFit/>
          </a:bodyPr>
          <a:lstStyle/>
          <a:p>
            <a:pPr marL="711200" indent="-711200"/>
            <a:r>
              <a:rPr lang="en-US" sz="1600"/>
              <a:t>034</a:t>
            </a:r>
          </a:p>
          <a:p>
            <a:pPr marL="711200" indent="-711200"/>
            <a:r>
              <a:rPr lang="en-US" sz="1600"/>
              <a:t>034</a:t>
            </a:r>
          </a:p>
          <a:p>
            <a:pPr marL="711200" indent="-711200"/>
            <a:r>
              <a:rPr lang="en-US" sz="1600"/>
              <a:t>043</a:t>
            </a:r>
          </a:p>
          <a:p>
            <a:pPr marL="711200" indent="-711200"/>
            <a:r>
              <a:rPr lang="en-US" sz="1600"/>
              <a:t>151	</a:t>
            </a:r>
          </a:p>
          <a:p>
            <a:pPr marL="711200" indent="-711200"/>
            <a:r>
              <a:rPr lang="en-US" sz="1600"/>
              <a:t>368</a:t>
            </a:r>
          </a:p>
          <a:p>
            <a:pPr marL="711200" indent="-711200"/>
            <a:r>
              <a:rPr lang="en-US" sz="1600"/>
              <a:t>370</a:t>
            </a:r>
          </a:p>
          <a:p>
            <a:pPr marL="711200" indent="-711200"/>
            <a:r>
              <a:rPr lang="en-US" sz="1600"/>
              <a:t>551</a:t>
            </a:r>
          </a:p>
          <a:p>
            <a:pPr marL="711200" indent="-711200"/>
            <a:r>
              <a:rPr lang="en-US" sz="1600"/>
              <a:t>667</a:t>
            </a:r>
          </a:p>
          <a:p>
            <a:pPr marL="711200" indent="-711200"/>
            <a:r>
              <a:rPr lang="en-US" sz="1600"/>
              <a:t>670      	Site Web de Greenville Rancheria , </a:t>
            </a:r>
            <a:r>
              <a:rPr lang="en-US" sz="1600" err="1"/>
              <a:t>consulté</a:t>
            </a:r>
            <a:r>
              <a:rPr lang="en-US" sz="1600"/>
              <a:t> le 7 mars 2013 $b page </a:t>
            </a:r>
            <a:r>
              <a:rPr lang="en-US" sz="1600" err="1"/>
              <a:t>d’accueil</a:t>
            </a:r>
            <a:r>
              <a:rPr lang="en-US" sz="1600"/>
              <a:t> (Greenville Rancheria; </a:t>
            </a:r>
            <a:r>
              <a:rPr lang="fr-CA" sz="1600"/>
              <a:t>actuellement situé dans </a:t>
            </a:r>
            <a:r>
              <a:rPr lang="fr-CA" sz="1600" err="1"/>
              <a:t>Indian</a:t>
            </a:r>
            <a:r>
              <a:rPr lang="fr-CA" sz="1600"/>
              <a:t> Valley dans les montagnes de la Sierra Nevada en Californie du Nord; les bureaux du gouvernement tribal ont été historiquement situés à Redding, Red Bluff et Greenville, et se trouvent actuellement à Greenville</a:t>
            </a:r>
            <a:r>
              <a:rPr lang="en-US" sz="1600"/>
              <a:t>) $u http://www.greenvillerancheria.com/</a:t>
            </a:r>
          </a:p>
          <a:p>
            <a:pPr marL="711200" indent="-711200"/>
            <a:r>
              <a:rPr lang="en-US" sz="1600"/>
              <a:t>670      	BIA Indian entities, 10 </a:t>
            </a:r>
            <a:r>
              <a:rPr lang="en-US" sz="1600" err="1"/>
              <a:t>août</a:t>
            </a:r>
            <a:r>
              <a:rPr lang="en-US" sz="1600"/>
              <a:t> 2012 $b (Greenville Rancheria, </a:t>
            </a:r>
            <a:r>
              <a:rPr lang="fr-CA" sz="1600"/>
              <a:t>qui figurait auparavant dans la liste sous le nom </a:t>
            </a:r>
            <a:r>
              <a:rPr lang="en-US" sz="1600"/>
              <a:t>Greenville Rancheria of Maidu Indians of California)</a:t>
            </a:r>
          </a:p>
          <a:p>
            <a:pPr marL="711200" indent="-711200"/>
            <a:r>
              <a:rPr lang="en-US" sz="1600"/>
              <a:t>670      	</a:t>
            </a:r>
            <a:r>
              <a:rPr lang="en-US" sz="1600" err="1"/>
              <a:t>Wikipédia</a:t>
            </a:r>
            <a:r>
              <a:rPr lang="en-US" sz="1600"/>
              <a:t> en </a:t>
            </a:r>
            <a:r>
              <a:rPr lang="en-US" sz="1600" err="1"/>
              <a:t>anglais</a:t>
            </a:r>
            <a:r>
              <a:rPr lang="en-US" sz="1600"/>
              <a:t>, 7 mars  2013 $b (Greenville Rancheria of Maidu Indians; The Greenville Rancheria of Maidu Indians of California </a:t>
            </a:r>
            <a:r>
              <a:rPr lang="fr-CA" sz="1600"/>
              <a:t>est une tribu reconnue au niveau fédéral dans les comtés de Plumas et de </a:t>
            </a:r>
            <a:r>
              <a:rPr lang="fr-CA" sz="1600" err="1"/>
              <a:t>Tehama</a:t>
            </a:r>
            <a:r>
              <a:rPr lang="en-US" sz="1600"/>
              <a:t>;  Greenville Rancheria a son </a:t>
            </a:r>
            <a:r>
              <a:rPr lang="en-US" sz="1600" err="1"/>
              <a:t>siège</a:t>
            </a:r>
            <a:r>
              <a:rPr lang="en-US" sz="1600"/>
              <a:t> à Greenville, California)</a:t>
            </a:r>
          </a:p>
          <a:p>
            <a:pPr marL="711200" indent="-711200"/>
            <a:r>
              <a:rPr lang="en-US" sz="1600"/>
              <a:t>670      	GNIS, 7 mars 2013 $b (Greenville Rancheria, civil, Plumas County, California, 40.1487839° </a:t>
            </a:r>
            <a:endParaRPr lang="en-US" sz="1600">
              <a:latin typeface="Arial" panose="020B0604020202020204" pitchFamily="34" charset="0"/>
              <a:cs typeface="Arial" panose="020B0604020202020204" pitchFamily="34" charset="0"/>
            </a:endParaRPr>
          </a:p>
          <a:p>
            <a:pPr marL="711200" indent="-711200"/>
            <a:r>
              <a:rPr lang="en-US" sz="1600"/>
              <a:t>	-120.8933990° 40°08’56”N 120°53’36”W; designation: Administered Tribal)</a:t>
            </a:r>
          </a:p>
          <a:p>
            <a:pPr marL="711200" indent="-711200"/>
            <a:r>
              <a:rPr lang="en-US" sz="1600"/>
              <a:t>781 _6	</a:t>
            </a:r>
          </a:p>
        </p:txBody>
      </p:sp>
      <p:sp>
        <p:nvSpPr>
          <p:cNvPr id="2" name="Espace réservé du pied de page 1">
            <a:extLst>
              <a:ext uri="{FF2B5EF4-FFF2-40B4-BE49-F238E27FC236}">
                <a16:creationId xmlns:a16="http://schemas.microsoft.com/office/drawing/2014/main" id="{4394F455-FBB8-41FC-A5C9-D3EEFC25C2F2}"/>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8AAC7616-C366-4898-A2D9-2946AC656ABC}"/>
              </a:ext>
            </a:extLst>
          </p:cNvPr>
          <p:cNvSpPr>
            <a:spLocks noGrp="1"/>
          </p:cNvSpPr>
          <p:nvPr>
            <p:ph type="sldNum" idx="12"/>
          </p:nvPr>
        </p:nvSpPr>
        <p:spPr/>
        <p:txBody>
          <a:bodyPr/>
          <a:lstStyle/>
          <a:p>
            <a:fld id="{00000000-1234-1234-1234-123412341234}" type="slidenum">
              <a:rPr lang="fr-FR"/>
              <a:t>165</a:t>
            </a:fld>
            <a:endParaRPr lang="fr-FR"/>
          </a:p>
        </p:txBody>
      </p:sp>
    </p:spTree>
    <p:extLst>
      <p:ext uri="{BB962C8B-B14F-4D97-AF65-F5344CB8AC3E}">
        <p14:creationId xmlns:p14="http://schemas.microsoft.com/office/powerpoint/2010/main" val="11476409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Shape 1625"/>
          <p:cNvPicPr preferRelativeResize="0"/>
          <p:nvPr/>
        </p:nvPicPr>
        <p:blipFill rotWithShape="1">
          <a:blip r:embed="rId3">
            <a:alphaModFix/>
          </a:blip>
          <a:srcRect/>
          <a:stretch/>
        </p:blipFill>
        <p:spPr>
          <a:xfrm>
            <a:off x="3318933" y="0"/>
            <a:ext cx="5329004" cy="6858000"/>
          </a:xfrm>
          <a:prstGeom prst="rect">
            <a:avLst/>
          </a:prstGeom>
          <a:noFill/>
          <a:ln>
            <a:noFill/>
          </a:ln>
        </p:spPr>
      </p:pic>
      <p:sp>
        <p:nvSpPr>
          <p:cNvPr id="2" name="Espace réservé du pied de page 1">
            <a:extLst>
              <a:ext uri="{FF2B5EF4-FFF2-40B4-BE49-F238E27FC236}">
                <a16:creationId xmlns:a16="http://schemas.microsoft.com/office/drawing/2014/main" id="{ACF75F79-9AD7-42D6-A5F6-C7779CD58F58}"/>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23A8644E-2C14-4BD5-990F-2521B745A585}"/>
              </a:ext>
            </a:extLst>
          </p:cNvPr>
          <p:cNvSpPr>
            <a:spLocks noGrp="1"/>
          </p:cNvSpPr>
          <p:nvPr>
            <p:ph type="sldNum" idx="12"/>
          </p:nvPr>
        </p:nvSpPr>
        <p:spPr/>
        <p:txBody>
          <a:bodyPr/>
          <a:lstStyle/>
          <a:p>
            <a:fld id="{00000000-1234-1234-1234-123412341234}" type="slidenum">
              <a:rPr lang="fr-FR"/>
              <a:t>166</a:t>
            </a:fld>
            <a:endParaRPr lang="fr-F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2" name="Shape 1632"/>
          <p:cNvSpPr/>
          <p:nvPr/>
        </p:nvSpPr>
        <p:spPr>
          <a:xfrm>
            <a:off x="457504" y="950000"/>
            <a:ext cx="10498245" cy="4942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043</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046</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151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368</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370</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371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372</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451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551</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667</a:t>
            </a:r>
            <a:endParaRPr sz="1600">
              <a:latin typeface="Arial" panose="020B0604020202020204" pitchFamily="34" charset="0"/>
              <a:cs typeface="Arial" panose="020B0604020202020204" pitchFamily="34" charset="0"/>
            </a:endParaRPr>
          </a:p>
          <a:p>
            <a:pPr marL="899795" marR="0" lvl="0" indent="-899795" algn="l" rtl="0">
              <a:spcBef>
                <a:spcPts val="0"/>
              </a:spcBef>
              <a:spcAft>
                <a:spcPts val="0"/>
              </a:spcAft>
              <a:buNone/>
            </a:pPr>
            <a:r>
              <a:rPr lang="fr-FR" sz="1600">
                <a:solidFill>
                  <a:srgbClr val="000000"/>
                </a:solidFill>
                <a:ea typeface="Calibri"/>
                <a:sym typeface="Calibri"/>
              </a:rPr>
              <a:t>670	The Brazos Valley </a:t>
            </a:r>
            <a:r>
              <a:rPr lang="fr-FR" sz="1600" err="1">
                <a:solidFill>
                  <a:srgbClr val="000000"/>
                </a:solidFill>
                <a:ea typeface="Calibri"/>
                <a:sym typeface="Calibri"/>
              </a:rPr>
              <a:t>Groundwater</a:t>
            </a:r>
            <a:r>
              <a:rPr lang="fr-FR" sz="1600">
                <a:solidFill>
                  <a:srgbClr val="000000"/>
                </a:solidFill>
                <a:ea typeface="Calibri"/>
                <a:sym typeface="Calibri"/>
              </a:rPr>
              <a:t> Conservation District, 2011 : $b p. 10 (dans </a:t>
            </a:r>
            <a:r>
              <a:rPr lang="fr-FR" sz="1600" err="1">
                <a:solidFill>
                  <a:srgbClr val="000000"/>
                </a:solidFill>
                <a:ea typeface="Calibri"/>
                <a:sym typeface="Calibri"/>
              </a:rPr>
              <a:t>Eastern</a:t>
            </a:r>
            <a:r>
              <a:rPr lang="fr-FR" sz="1600">
                <a:solidFill>
                  <a:srgbClr val="000000"/>
                </a:solidFill>
                <a:ea typeface="Calibri"/>
                <a:sym typeface="Calibri"/>
              </a:rPr>
              <a:t> Central</a:t>
            </a:r>
            <a:endParaRPr sz="1600"/>
          </a:p>
          <a:p>
            <a:pPr marL="899795" lvl="0" indent="-899795"/>
            <a:r>
              <a:rPr lang="fr-FR" sz="1600">
                <a:solidFill>
                  <a:srgbClr val="000000"/>
                </a:solidFill>
                <a:latin typeface="Arial" panose="020B0604020202020204" pitchFamily="34" charset="0"/>
                <a:ea typeface="Calibri"/>
                <a:cs typeface="Arial" panose="020B0604020202020204" pitchFamily="34" charset="0"/>
                <a:sym typeface="Calibri"/>
              </a:rPr>
              <a:t>	Texas; BVGCD) p. 45 (</a:t>
            </a:r>
            <a:r>
              <a:rPr lang="fr-CA" sz="1600">
                <a:latin typeface="Arial" panose="020B0604020202020204" pitchFamily="34" charset="0"/>
                <a:ea typeface="Calibri"/>
                <a:cs typeface="Arial" panose="020B0604020202020204" pitchFamily="34" charset="0"/>
                <a:sym typeface="Calibri"/>
              </a:rPr>
              <a:t>créé par la législature de l'État en tant que district temporaire en 2001, à compter du 1er septembre 2001; rendu permanent en 2002</a:t>
            </a:r>
            <a:r>
              <a:rPr lang="fr-FR" sz="1600">
                <a:solidFill>
                  <a:srgbClr val="000000"/>
                </a:solidFill>
                <a:latin typeface="Arial" panose="020B0604020202020204" pitchFamily="34" charset="0"/>
                <a:ea typeface="Calibri"/>
                <a:cs typeface="Arial" panose="020B0604020202020204" pitchFamily="34" charset="0"/>
                <a:sym typeface="Calibri"/>
              </a:rPr>
              <a:t>)</a:t>
            </a:r>
            <a:endParaRPr sz="1600">
              <a:latin typeface="Arial" panose="020B0604020202020204" pitchFamily="34" charset="0"/>
              <a:cs typeface="Arial" panose="020B0604020202020204" pitchFamily="34" charset="0"/>
            </a:endParaRPr>
          </a:p>
          <a:p>
            <a:pPr marL="899795" lvl="0" indent="-899795"/>
            <a:r>
              <a:rPr lang="fr-FR" sz="1600">
                <a:solidFill>
                  <a:srgbClr val="000000"/>
                </a:solidFill>
                <a:ea typeface="Calibri"/>
                <a:sym typeface="Calibri"/>
              </a:rPr>
              <a:t>670 	Site </a:t>
            </a:r>
            <a:r>
              <a:rPr lang="fr-FR" sz="1600">
                <a:ea typeface="Calibri"/>
                <a:sym typeface="Calibri"/>
              </a:rPr>
              <a:t>Web de Brazos Valley </a:t>
            </a:r>
            <a:r>
              <a:rPr lang="fr-FR" sz="1600" err="1">
                <a:ea typeface="Calibri"/>
                <a:sym typeface="Calibri"/>
              </a:rPr>
              <a:t>Groundwater</a:t>
            </a:r>
            <a:r>
              <a:rPr lang="fr-FR" sz="1600">
                <a:ea typeface="Calibri"/>
                <a:sym typeface="Calibri"/>
              </a:rPr>
              <a:t> Conservation District </a:t>
            </a:r>
            <a:r>
              <a:rPr lang="fr-FR" sz="1600">
                <a:solidFill>
                  <a:srgbClr val="000000"/>
                </a:solidFill>
                <a:ea typeface="Calibri"/>
                <a:sym typeface="Calibri"/>
              </a:rPr>
              <a:t>, consulté le 7 mars 2013 $b (Brazos Valley </a:t>
            </a:r>
            <a:r>
              <a:rPr lang="fr-FR" sz="1600" err="1">
                <a:solidFill>
                  <a:srgbClr val="000000"/>
                </a:solidFill>
                <a:ea typeface="Calibri"/>
                <a:sym typeface="Calibri"/>
              </a:rPr>
              <a:t>Groundwater</a:t>
            </a:r>
            <a:r>
              <a:rPr lang="fr-FR" sz="1600">
                <a:solidFill>
                  <a:srgbClr val="000000"/>
                </a:solidFill>
                <a:ea typeface="Calibri"/>
                <a:sym typeface="Calibri"/>
              </a:rPr>
              <a:t> Conservation District; </a:t>
            </a:r>
            <a:r>
              <a:rPr lang="fr-CA" sz="1600">
                <a:ea typeface="Calibri"/>
                <a:sym typeface="Calibri"/>
              </a:rPr>
              <a:t>un gouvernement local à but non lucratif qui a été créé avec une directive pour protéger et conserver les ressources en eaux souterraines des comtés de Brazos et de Robertson</a:t>
            </a:r>
            <a:r>
              <a:rPr lang="fr-FR" sz="1600">
                <a:solidFill>
                  <a:srgbClr val="000000"/>
                </a:solidFill>
                <a:ea typeface="Calibri"/>
                <a:sym typeface="Calibri"/>
              </a:rPr>
              <a:t>; 112 West 3rd Street, Hearne, TX 77859) $u http://brazosvalleygcd.org/</a:t>
            </a:r>
            <a:endParaRPr sz="1600"/>
          </a:p>
          <a:p>
            <a:pPr marL="899795" marR="0" lvl="0" indent="-899795" algn="l" rtl="0">
              <a:spcBef>
                <a:spcPts val="0"/>
              </a:spcBef>
              <a:spcAft>
                <a:spcPts val="0"/>
              </a:spcAft>
              <a:buNone/>
            </a:pPr>
            <a:r>
              <a:rPr lang="fr-FR" sz="1600">
                <a:solidFill>
                  <a:srgbClr val="000000"/>
                </a:solidFill>
                <a:latin typeface="Arial" panose="020B0604020202020204" pitchFamily="34" charset="0"/>
                <a:ea typeface="Calibri"/>
                <a:cs typeface="Arial" panose="020B0604020202020204" pitchFamily="34" charset="0"/>
                <a:sym typeface="Calibri"/>
              </a:rPr>
              <a:t>675 	GNIS, 7 mars 2013</a:t>
            </a:r>
            <a:endParaRPr sz="160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fr-FR" sz="1600">
                <a:solidFill>
                  <a:srgbClr val="000000"/>
                </a:solidFill>
                <a:ea typeface="Calibri"/>
                <a:sym typeface="Calibri"/>
              </a:rPr>
              <a:t>781 _</a:t>
            </a:r>
            <a:r>
              <a:rPr lang="fr-FR" sz="1600">
                <a:ea typeface="Calibri"/>
                <a:sym typeface="Calibri"/>
              </a:rPr>
              <a:t>6</a:t>
            </a:r>
            <a:endParaRPr sz="1600">
              <a:solidFill>
                <a:srgbClr val="000000"/>
              </a:solidFill>
              <a:latin typeface="Arial" panose="020B0604020202020204" pitchFamily="34" charset="0"/>
              <a:ea typeface="Calibri"/>
              <a:cs typeface="Arial" panose="020B0604020202020204" pitchFamily="34" charset="0"/>
              <a:sym typeface="Calibri"/>
            </a:endParaRPr>
          </a:p>
        </p:txBody>
      </p:sp>
      <p:sp>
        <p:nvSpPr>
          <p:cNvPr id="2" name="Espace réservé du pied de page 1">
            <a:extLst>
              <a:ext uri="{FF2B5EF4-FFF2-40B4-BE49-F238E27FC236}">
                <a16:creationId xmlns:a16="http://schemas.microsoft.com/office/drawing/2014/main" id="{E716220D-3E52-4299-81DF-88A5DD2EA62C}"/>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17476224-D62B-4362-A21D-071F6E1E8096}"/>
              </a:ext>
            </a:extLst>
          </p:cNvPr>
          <p:cNvSpPr>
            <a:spLocks noGrp="1"/>
          </p:cNvSpPr>
          <p:nvPr>
            <p:ph type="sldNum" idx="12"/>
          </p:nvPr>
        </p:nvSpPr>
        <p:spPr/>
        <p:txBody>
          <a:bodyPr/>
          <a:lstStyle/>
          <a:p>
            <a:fld id="{00000000-1234-1234-1234-123412341234}" type="slidenum">
              <a:rPr lang="fr-FR"/>
              <a:t>167</a:t>
            </a:fld>
            <a:endParaRPr lang="fr-F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9" name="Shape 1639"/>
          <p:cNvSpPr/>
          <p:nvPr/>
        </p:nvSpPr>
        <p:spPr>
          <a:xfrm>
            <a:off x="357304" y="732143"/>
            <a:ext cx="10498245" cy="50806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600">
                <a:solidFill>
                  <a:schemeClr val="dk1"/>
                </a:solidFill>
                <a:ea typeface="Calibri"/>
                <a:sym typeface="Calibri"/>
              </a:rPr>
              <a:t>034</a:t>
            </a:r>
            <a:endParaRPr lang="fr-F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034</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034</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034</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043</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046</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046</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151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368</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370</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451</a:t>
            </a:r>
            <a:endParaRPr sz="1600">
              <a:solidFill>
                <a:schemeClr val="dk1"/>
              </a:solidFill>
            </a:endParaRPr>
          </a:p>
          <a:p>
            <a:pPr marL="0" marR="0" lvl="0" indent="0" algn="l" rtl="0">
              <a:spcBef>
                <a:spcPts val="0"/>
              </a:spcBef>
              <a:spcAft>
                <a:spcPts val="0"/>
              </a:spcAft>
              <a:buNone/>
            </a:pPr>
            <a:r>
              <a:rPr lang="fr-FR" sz="1600">
                <a:solidFill>
                  <a:schemeClr val="dk1"/>
                </a:solidFill>
                <a:ea typeface="Calibri"/>
                <a:sym typeface="Calibri"/>
              </a:rPr>
              <a:t>667</a:t>
            </a:r>
            <a:endParaRPr sz="1600">
              <a:solidFill>
                <a:schemeClr val="dk1"/>
              </a:solidFill>
            </a:endParaRPr>
          </a:p>
          <a:p>
            <a:pPr marL="711200" marR="0" lvl="0" indent="-711200" algn="l" rtl="0">
              <a:spcBef>
                <a:spcPts val="0"/>
              </a:spcBef>
              <a:spcAft>
                <a:spcPts val="0"/>
              </a:spcAft>
              <a:buNone/>
            </a:pPr>
            <a:r>
              <a:rPr lang="fr-FR" sz="1600">
                <a:solidFill>
                  <a:schemeClr val="dk1"/>
                </a:solidFill>
                <a:ea typeface="Calibri"/>
                <a:sym typeface="Calibri"/>
              </a:rPr>
              <a:t>670 	A brief </a:t>
            </a:r>
            <a:r>
              <a:rPr lang="fr-FR" sz="1600" err="1">
                <a:solidFill>
                  <a:schemeClr val="dk1"/>
                </a:solidFill>
                <a:ea typeface="Calibri"/>
                <a:sym typeface="Calibri"/>
              </a:rPr>
              <a:t>history</a:t>
            </a:r>
            <a:r>
              <a:rPr lang="fr-FR" sz="1600">
                <a:solidFill>
                  <a:schemeClr val="dk1"/>
                </a:solidFill>
                <a:ea typeface="Calibri"/>
                <a:sym typeface="Calibri"/>
              </a:rPr>
              <a:t> of </a:t>
            </a:r>
            <a:r>
              <a:rPr lang="fr-FR" sz="1600" err="1">
                <a:solidFill>
                  <a:schemeClr val="dk1"/>
                </a:solidFill>
                <a:ea typeface="Calibri"/>
                <a:sym typeface="Calibri"/>
              </a:rPr>
              <a:t>Rantem</a:t>
            </a:r>
            <a:r>
              <a:rPr lang="fr-FR" sz="1600">
                <a:solidFill>
                  <a:schemeClr val="dk1"/>
                </a:solidFill>
                <a:ea typeface="Calibri"/>
                <a:sym typeface="Calibri"/>
              </a:rPr>
              <a:t>, Newfoundland, 1945.</a:t>
            </a:r>
            <a:endParaRPr sz="1600">
              <a:solidFill>
                <a:schemeClr val="dk1"/>
              </a:solidFill>
            </a:endParaRPr>
          </a:p>
          <a:p>
            <a:pPr marL="711200" lvl="0" indent="-711200"/>
            <a:r>
              <a:rPr lang="fr-FR" sz="1600">
                <a:solidFill>
                  <a:schemeClr val="dk1"/>
                </a:solidFill>
                <a:ea typeface="Calibri"/>
                <a:sym typeface="Calibri"/>
              </a:rPr>
              <a:t>670 	S</a:t>
            </a:r>
            <a:r>
              <a:rPr lang="fr-CA" sz="1600">
                <a:solidFill>
                  <a:schemeClr val="dk1"/>
                </a:solidFill>
                <a:ea typeface="Calibri"/>
                <a:sym typeface="Calibri"/>
              </a:rPr>
              <a:t>ite Web de la Base de données toponymiques du Canada</a:t>
            </a:r>
            <a:r>
              <a:rPr lang="fr-FR" sz="1600">
                <a:solidFill>
                  <a:schemeClr val="dk1"/>
                </a:solidFill>
                <a:ea typeface="Calibri"/>
                <a:sym typeface="Calibri"/>
              </a:rPr>
              <a:t>, consulté le 20 mars 2013 $b (</a:t>
            </a:r>
            <a:r>
              <a:rPr lang="fr-FR" sz="1600" err="1">
                <a:solidFill>
                  <a:schemeClr val="dk1"/>
                </a:solidFill>
                <a:ea typeface="Calibri"/>
                <a:sym typeface="Calibri"/>
              </a:rPr>
              <a:t>Rantem</a:t>
            </a:r>
            <a:r>
              <a:rPr lang="fr-FR" sz="1600">
                <a:solidFill>
                  <a:schemeClr val="dk1"/>
                </a:solidFill>
                <a:ea typeface="Calibri"/>
                <a:sym typeface="Calibri"/>
              </a:rPr>
              <a:t>; Terre-Neuve-et-Labrador; terme concis : lieu non organisé; terme générique : établissement abandonné ou saisonnier; lieu :</a:t>
            </a:r>
            <a:endParaRPr sz="1600">
              <a:solidFill>
                <a:schemeClr val="dk1"/>
              </a:solidFill>
            </a:endParaRPr>
          </a:p>
          <a:p>
            <a:pPr marL="711200" marR="0" lvl="0" indent="-711200" algn="l" rtl="0">
              <a:spcBef>
                <a:spcPts val="0"/>
              </a:spcBef>
              <a:spcAft>
                <a:spcPts val="0"/>
              </a:spcAft>
              <a:buNone/>
            </a:pPr>
            <a:r>
              <a:rPr lang="fr-FR" sz="1600">
                <a:solidFill>
                  <a:schemeClr val="dk1"/>
                </a:solidFill>
                <a:ea typeface="Calibri"/>
                <a:sym typeface="Calibri"/>
              </a:rPr>
              <a:t>	Bellevue; </a:t>
            </a:r>
            <a:r>
              <a:rPr lang="fr-FR" sz="1600" err="1">
                <a:solidFill>
                  <a:schemeClr val="dk1"/>
                </a:solidFill>
                <a:ea typeface="Calibri"/>
                <a:sym typeface="Calibri"/>
              </a:rPr>
              <a:t>Placentia</a:t>
            </a:r>
            <a:r>
              <a:rPr lang="fr-FR" sz="1600">
                <a:solidFill>
                  <a:schemeClr val="dk1"/>
                </a:solidFill>
                <a:ea typeface="Calibri"/>
                <a:sym typeface="Calibri"/>
              </a:rPr>
              <a:t>; 47°41’40”N, 53°51’30”W; 47.6943999°, ‐53.8582999°)</a:t>
            </a:r>
            <a:endParaRPr sz="1600">
              <a:solidFill>
                <a:schemeClr val="dk1"/>
              </a:solidFill>
            </a:endParaRPr>
          </a:p>
          <a:p>
            <a:pPr marL="711200" lvl="0" indent="-711200"/>
            <a:r>
              <a:rPr lang="fr-FR" sz="1600">
                <a:solidFill>
                  <a:schemeClr val="dk1"/>
                </a:solidFill>
                <a:ea typeface="Calibri"/>
                <a:sym typeface="Calibri"/>
              </a:rPr>
              <a:t>670 	Wikipédia en anglais, 20 mars 2013 $b (</a:t>
            </a:r>
            <a:r>
              <a:rPr lang="fr-FR" sz="1600" err="1">
                <a:solidFill>
                  <a:schemeClr val="dk1"/>
                </a:solidFill>
                <a:ea typeface="Calibri"/>
                <a:sym typeface="Calibri"/>
              </a:rPr>
              <a:t>Rantem</a:t>
            </a:r>
            <a:r>
              <a:rPr lang="fr-FR" sz="1600">
                <a:solidFill>
                  <a:schemeClr val="dk1"/>
                </a:solidFill>
                <a:ea typeface="Calibri"/>
                <a:sym typeface="Calibri"/>
              </a:rPr>
              <a:t>, Newfoundland and Labrador; </a:t>
            </a:r>
            <a:r>
              <a:rPr lang="fr-CA" sz="1600">
                <a:solidFill>
                  <a:schemeClr val="dk1"/>
                </a:solidFill>
                <a:ea typeface="Calibri"/>
                <a:sym typeface="Calibri"/>
              </a:rPr>
              <a:t>était une petite colonie située au sud-est de Swift </a:t>
            </a:r>
            <a:r>
              <a:rPr lang="fr-CA" sz="1600" err="1">
                <a:solidFill>
                  <a:schemeClr val="dk1"/>
                </a:solidFill>
                <a:ea typeface="Calibri"/>
                <a:sym typeface="Calibri"/>
              </a:rPr>
              <a:t>Current</a:t>
            </a:r>
            <a:r>
              <a:rPr lang="fr-CA" sz="1600">
                <a:solidFill>
                  <a:schemeClr val="dk1"/>
                </a:solidFill>
                <a:ea typeface="Calibri"/>
                <a:sym typeface="Calibri"/>
              </a:rPr>
              <a:t>, </a:t>
            </a:r>
            <a:r>
              <a:rPr lang="fr-FR" sz="1600">
                <a:solidFill>
                  <a:schemeClr val="dk1"/>
                </a:solidFill>
                <a:ea typeface="Calibri"/>
                <a:sym typeface="Calibri"/>
              </a:rPr>
              <a:t>Newfoundland and Labrador; 47°41’N 53°53’W)</a:t>
            </a:r>
            <a:endParaRPr sz="1600">
              <a:solidFill>
                <a:schemeClr val="dk1"/>
              </a:solidFill>
            </a:endParaRPr>
          </a:p>
          <a:p>
            <a:pPr marL="711200" indent="-711200"/>
            <a:r>
              <a:rPr lang="fr-FR" sz="1600">
                <a:solidFill>
                  <a:schemeClr val="dk1"/>
                </a:solidFill>
                <a:ea typeface="Calibri"/>
                <a:sym typeface="Calibri"/>
              </a:rPr>
              <a:t>670 	Site Web de Newfoundland and Labrador </a:t>
            </a:r>
            <a:r>
              <a:rPr lang="fr-FR" sz="1600" err="1">
                <a:solidFill>
                  <a:schemeClr val="dk1"/>
                </a:solidFill>
                <a:ea typeface="Calibri"/>
                <a:sym typeface="Calibri"/>
              </a:rPr>
              <a:t>abandoned</a:t>
            </a:r>
            <a:r>
              <a:rPr lang="fr-FR" sz="1600">
                <a:solidFill>
                  <a:schemeClr val="dk1"/>
                </a:solidFill>
                <a:ea typeface="Calibri"/>
                <a:sym typeface="Calibri"/>
              </a:rPr>
              <a:t> </a:t>
            </a:r>
            <a:r>
              <a:rPr lang="fr-FR" sz="1600" err="1">
                <a:solidFill>
                  <a:schemeClr val="dk1"/>
                </a:solidFill>
                <a:ea typeface="Calibri"/>
                <a:sym typeface="Calibri"/>
              </a:rPr>
              <a:t>communities</a:t>
            </a:r>
            <a:r>
              <a:rPr lang="fr-FR" sz="1600">
                <a:solidFill>
                  <a:schemeClr val="dk1"/>
                </a:solidFill>
                <a:ea typeface="Calibri"/>
                <a:sym typeface="Calibri"/>
              </a:rPr>
              <a:t> index, consulté le 20 mars 2013 $b (</a:t>
            </a:r>
            <a:r>
              <a:rPr lang="fr-FR" sz="1600" err="1">
                <a:solidFill>
                  <a:schemeClr val="dk1"/>
                </a:solidFill>
                <a:ea typeface="Calibri"/>
                <a:sym typeface="Calibri"/>
              </a:rPr>
              <a:t>Rantem</a:t>
            </a:r>
            <a:r>
              <a:rPr lang="fr-FR" sz="1600">
                <a:solidFill>
                  <a:schemeClr val="dk1"/>
                </a:solidFill>
                <a:ea typeface="Calibri"/>
                <a:sym typeface="Calibri"/>
              </a:rPr>
              <a:t>; 47°42’ 53°57’; fondé en 1869, abandonné en 1960) </a:t>
            </a:r>
            <a:endParaRPr sz="1600">
              <a:solidFill>
                <a:schemeClr val="dk1"/>
              </a:solidFill>
              <a:latin typeface="Arial" panose="020B0604020202020204" pitchFamily="34" charset="0"/>
              <a:cs typeface="Arial" panose="020B0604020202020204" pitchFamily="34" charset="0"/>
            </a:endParaRPr>
          </a:p>
          <a:p>
            <a:pPr marL="711200" marR="0" lvl="0" indent="-711200" algn="l" rtl="0">
              <a:spcBef>
                <a:spcPts val="0"/>
              </a:spcBef>
              <a:spcAft>
                <a:spcPts val="0"/>
              </a:spcAft>
              <a:buNone/>
            </a:pPr>
            <a:r>
              <a:rPr lang="fr-FR" sz="1600">
                <a:solidFill>
                  <a:schemeClr val="dk1"/>
                </a:solidFill>
                <a:ea typeface="Calibri"/>
                <a:sym typeface="Calibri"/>
              </a:rPr>
              <a:t>675 	</a:t>
            </a:r>
            <a:r>
              <a:rPr lang="fr-FR" sz="1600" err="1">
                <a:solidFill>
                  <a:schemeClr val="dk1"/>
                </a:solidFill>
                <a:ea typeface="Calibri"/>
                <a:sym typeface="Calibri"/>
              </a:rPr>
              <a:t>GEOnet</a:t>
            </a:r>
            <a:r>
              <a:rPr lang="fr-FR" sz="1600">
                <a:solidFill>
                  <a:schemeClr val="dk1"/>
                </a:solidFill>
                <a:ea typeface="Calibri"/>
                <a:sym typeface="Calibri"/>
              </a:rPr>
              <a:t>, 20 mars 2013</a:t>
            </a:r>
            <a:endParaRPr sz="1600">
              <a:solidFill>
                <a:schemeClr val="dk1"/>
              </a:solidFill>
            </a:endParaRPr>
          </a:p>
          <a:p>
            <a:pPr marL="711200" marR="0" lvl="0" indent="-711200" algn="l" rtl="0">
              <a:spcBef>
                <a:spcPts val="0"/>
              </a:spcBef>
              <a:spcAft>
                <a:spcPts val="0"/>
              </a:spcAft>
              <a:buNone/>
            </a:pPr>
            <a:r>
              <a:rPr lang="fr-FR" sz="1600">
                <a:solidFill>
                  <a:srgbClr val="000000"/>
                </a:solidFill>
                <a:ea typeface="Calibri"/>
                <a:sym typeface="Calibri"/>
              </a:rPr>
              <a:t>781 _</a:t>
            </a:r>
            <a:r>
              <a:rPr lang="fr-FR" sz="1600">
                <a:ea typeface="Calibri"/>
                <a:sym typeface="Calibri"/>
              </a:rPr>
              <a:t>6</a:t>
            </a:r>
            <a:endParaRPr sz="1600">
              <a:solidFill>
                <a:srgbClr val="000000"/>
              </a:solidFill>
              <a:ea typeface="Calibri"/>
            </a:endParaRPr>
          </a:p>
        </p:txBody>
      </p:sp>
      <p:sp>
        <p:nvSpPr>
          <p:cNvPr id="1640" name="Shape 1640"/>
          <p:cNvSpPr txBox="1"/>
          <p:nvPr/>
        </p:nvSpPr>
        <p:spPr>
          <a:xfrm>
            <a:off x="6100414" y="1280445"/>
            <a:ext cx="3967584" cy="1323439"/>
          </a:xfrm>
          <a:prstGeom prst="rect">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lvl="0"/>
            <a:r>
              <a:rPr lang="fr-CA" sz="2000" i="1">
                <a:solidFill>
                  <a:srgbClr val="FF0000"/>
                </a:solidFill>
                <a:latin typeface="Calibri"/>
                <a:ea typeface="Calibri"/>
                <a:cs typeface="Calibri"/>
                <a:sym typeface="Calibri"/>
              </a:rPr>
              <a:t>Note</a:t>
            </a:r>
            <a:r>
              <a:rPr lang="fr-CA" sz="2000">
                <a:solidFill>
                  <a:srgbClr val="FF0000"/>
                </a:solidFill>
                <a:latin typeface="Calibri"/>
                <a:ea typeface="Calibri"/>
                <a:cs typeface="Calibri"/>
                <a:sym typeface="Calibri"/>
              </a:rPr>
              <a:t> : La province de </a:t>
            </a:r>
            <a:r>
              <a:rPr lang="fr-CA" sz="2000">
                <a:solidFill>
                  <a:srgbClr val="FF0000"/>
                </a:solidFill>
                <a:latin typeface="Calibri" pitchFamily="34" charset="0"/>
              </a:rPr>
              <a:t> « </a:t>
            </a:r>
            <a:r>
              <a:rPr lang="fr-CA" sz="2000">
                <a:solidFill>
                  <a:srgbClr val="FF0000"/>
                </a:solidFill>
                <a:latin typeface="Calibri"/>
                <a:cs typeface="Calibri"/>
                <a:sym typeface="Calibri"/>
              </a:rPr>
              <a:t>Terre-Neuve</a:t>
            </a:r>
            <a:r>
              <a:rPr lang="fr-CA" sz="2000">
                <a:solidFill>
                  <a:srgbClr val="FF0000"/>
                </a:solidFill>
                <a:latin typeface="Calibri" pitchFamily="34" charset="0"/>
                <a:cs typeface="Calibri"/>
                <a:sym typeface="Calibri"/>
              </a:rPr>
              <a:t> » </a:t>
            </a:r>
            <a:r>
              <a:rPr lang="fr-CA" sz="2000">
                <a:solidFill>
                  <a:srgbClr val="FF0000"/>
                </a:solidFill>
                <a:latin typeface="Calibri"/>
                <a:ea typeface="Calibri"/>
                <a:cs typeface="Calibri"/>
                <a:sym typeface="Calibri"/>
              </a:rPr>
              <a:t>a changé son nom</a:t>
            </a:r>
          </a:p>
          <a:p>
            <a:pPr lvl="0"/>
            <a:r>
              <a:rPr lang="fr-CA" sz="2000">
                <a:solidFill>
                  <a:srgbClr val="FF0000"/>
                </a:solidFill>
                <a:latin typeface="Calibri"/>
                <a:ea typeface="Calibri"/>
                <a:cs typeface="Calibri"/>
                <a:sym typeface="Calibri"/>
              </a:rPr>
              <a:t>pour </a:t>
            </a:r>
            <a:r>
              <a:rPr lang="fr-CA" sz="2000">
                <a:solidFill>
                  <a:srgbClr val="FF0000"/>
                </a:solidFill>
                <a:latin typeface="Calibri" pitchFamily="34" charset="0"/>
              </a:rPr>
              <a:t> « </a:t>
            </a:r>
            <a:r>
              <a:rPr lang="fr-CA" sz="2000">
                <a:solidFill>
                  <a:srgbClr val="FF0000"/>
                </a:solidFill>
                <a:latin typeface="Calibri"/>
                <a:cs typeface="Calibri"/>
                <a:sym typeface="Calibri"/>
              </a:rPr>
              <a:t>Terre-Neuve-et-</a:t>
            </a:r>
            <a:r>
              <a:rPr lang="fr-CA" sz="2000">
                <a:solidFill>
                  <a:srgbClr val="FF0000"/>
                </a:solidFill>
                <a:latin typeface="Calibri" pitchFamily="34" charset="0"/>
              </a:rPr>
              <a:t>Labrador » </a:t>
            </a:r>
            <a:r>
              <a:rPr lang="fr-CA" sz="2000">
                <a:solidFill>
                  <a:srgbClr val="FF0000"/>
                </a:solidFill>
                <a:latin typeface="Calibri"/>
                <a:ea typeface="Calibri"/>
                <a:cs typeface="Calibri"/>
                <a:sym typeface="Calibri"/>
              </a:rPr>
              <a:t>en décembre 2001.</a:t>
            </a:r>
            <a:endParaRPr lang="fr-CA"/>
          </a:p>
        </p:txBody>
      </p:sp>
      <p:sp>
        <p:nvSpPr>
          <p:cNvPr id="2" name="Espace réservé du pied de page 1">
            <a:extLst>
              <a:ext uri="{FF2B5EF4-FFF2-40B4-BE49-F238E27FC236}">
                <a16:creationId xmlns:a16="http://schemas.microsoft.com/office/drawing/2014/main" id="{4C3FF232-79D8-43B4-BDE7-AC0012563F6A}"/>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2902C8DC-3DF8-4325-94F0-9837DE69219E}"/>
              </a:ext>
            </a:extLst>
          </p:cNvPr>
          <p:cNvSpPr>
            <a:spLocks noGrp="1"/>
          </p:cNvSpPr>
          <p:nvPr>
            <p:ph type="sldNum" idx="12"/>
          </p:nvPr>
        </p:nvSpPr>
        <p:spPr/>
        <p:txBody>
          <a:bodyPr/>
          <a:lstStyle/>
          <a:p>
            <a:fld id="{00000000-1234-1234-1234-123412341234}" type="slidenum">
              <a:rPr lang="fr-FR"/>
              <a:t>168</a:t>
            </a:fld>
            <a:endParaRPr lang="fr-F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Shape 1645"/>
          <p:cNvSpPr txBox="1">
            <a:spLocks noGrp="1"/>
          </p:cNvSpPr>
          <p:nvPr>
            <p:ph type="title"/>
          </p:nvPr>
        </p:nvSpPr>
        <p:spPr>
          <a:xfrm>
            <a:off x="607220" y="754743"/>
            <a:ext cx="10515600" cy="204651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RÉPONSES</a:t>
            </a:r>
            <a:br>
              <a:rPr lang="fr-FR" sz="4400" b="0" i="0" u="none" strike="noStrike" cap="none">
                <a:solidFill>
                  <a:schemeClr val="dk1"/>
                </a:solidFill>
                <a:latin typeface="Arial"/>
                <a:ea typeface="Arial"/>
                <a:cs typeface="Arial"/>
                <a:sym typeface="Arial"/>
              </a:rPr>
            </a:br>
            <a:r>
              <a:rPr lang="fr-FR" sz="4400" b="0" i="0" u="none" strike="noStrike" cap="none">
                <a:solidFill>
                  <a:schemeClr val="dk1"/>
                </a:solidFill>
                <a:latin typeface="Arial"/>
                <a:ea typeface="Arial"/>
                <a:cs typeface="Arial"/>
                <a:sym typeface="Arial"/>
              </a:rPr>
              <a:t>Notices d’autorités complètes pour les lieux</a:t>
            </a:r>
            <a:endParaRPr sz="4400" b="0" i="0" u="none" strike="noStrike" cap="none">
              <a:solidFill>
                <a:schemeClr val="dk1"/>
              </a:solidFill>
              <a:latin typeface="Arial"/>
              <a:ea typeface="Arial"/>
              <a:cs typeface="Arial"/>
              <a:sym typeface="Arial"/>
            </a:endParaRPr>
          </a:p>
        </p:txBody>
      </p:sp>
      <p:pic>
        <p:nvPicPr>
          <p:cNvPr id="1646" name="Shape 1646"/>
          <p:cNvPicPr preferRelativeResize="0"/>
          <p:nvPr/>
        </p:nvPicPr>
        <p:blipFill rotWithShape="1">
          <a:blip r:embed="rId3">
            <a:alphaModFix/>
          </a:blip>
          <a:srcRect/>
          <a:stretch/>
        </p:blipFill>
        <p:spPr>
          <a:xfrm>
            <a:off x="4656668" y="2924457"/>
            <a:ext cx="2416704" cy="2492621"/>
          </a:xfrm>
          <a:prstGeom prst="rect">
            <a:avLst/>
          </a:prstGeom>
          <a:noFill/>
          <a:ln>
            <a:noFill/>
          </a:ln>
        </p:spPr>
      </p:pic>
      <p:sp>
        <p:nvSpPr>
          <p:cNvPr id="1647" name="Shape 1647"/>
          <p:cNvSpPr txBox="1">
            <a:spLocks noGrp="1"/>
          </p:cNvSpPr>
          <p:nvPr>
            <p:ph type="ftr" idx="11"/>
          </p:nvPr>
        </p:nvSpPr>
        <p:spPr>
          <a:xfrm>
            <a:off x="3807620" y="6339417"/>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9831422-477F-49B8-8332-311B107E34A4}"/>
              </a:ext>
            </a:extLst>
          </p:cNvPr>
          <p:cNvSpPr>
            <a:spLocks noGrp="1"/>
          </p:cNvSpPr>
          <p:nvPr>
            <p:ph type="sldNum" idx="12"/>
          </p:nvPr>
        </p:nvSpPr>
        <p:spPr/>
        <p:txBody>
          <a:bodyPr/>
          <a:lstStyle/>
          <a:p>
            <a:fld id="{00000000-1234-1234-1234-123412341234}" type="slidenum">
              <a:rPr lang="fr-FR"/>
              <a:t>169</a:t>
            </a:fld>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 name="Image 4" descr="Une image contenant capture d’écran&#10;&#10;Description générée avec un niveau de confiance très élevé">
            <a:extLst>
              <a:ext uri="{FF2B5EF4-FFF2-40B4-BE49-F238E27FC236}">
                <a16:creationId xmlns:a16="http://schemas.microsoft.com/office/drawing/2014/main" id="{8923F9E1-FEA6-43DF-BAB6-8A82474F7D32}"/>
              </a:ext>
            </a:extLst>
          </p:cNvPr>
          <p:cNvPicPr>
            <a:picLocks noChangeAspect="1"/>
          </p:cNvPicPr>
          <p:nvPr/>
        </p:nvPicPr>
        <p:blipFill>
          <a:blip r:embed="rId3"/>
          <a:stretch>
            <a:fillRect/>
          </a:stretch>
        </p:blipFill>
        <p:spPr>
          <a:xfrm>
            <a:off x="2193986" y="551433"/>
            <a:ext cx="7804028" cy="5855773"/>
          </a:xfrm>
          <a:prstGeom prst="rect">
            <a:avLst/>
          </a:prstGeom>
          <a:ln>
            <a:solidFill>
              <a:schemeClr val="tx1"/>
            </a:solidFill>
          </a:ln>
        </p:spPr>
      </p:pic>
      <p:sp>
        <p:nvSpPr>
          <p:cNvPr id="257" name="Shape 2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61" name="Shape 261"/>
          <p:cNvSpPr txBox="1"/>
          <p:nvPr/>
        </p:nvSpPr>
        <p:spPr>
          <a:xfrm>
            <a:off x="8395014" y="209290"/>
            <a:ext cx="3199152" cy="353943"/>
          </a:xfrm>
          <a:prstGeom prst="rect">
            <a:avLst/>
          </a:prstGeom>
          <a:noFill/>
          <a:ln w="28575">
            <a:solidFill>
              <a:srgbClr val="FF0000"/>
            </a:solid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700">
                <a:solidFill>
                  <a:srgbClr val="FF0000"/>
                </a:solidFill>
                <a:latin typeface="Calibri"/>
                <a:ea typeface="Calibri"/>
                <a:cs typeface="Calibri"/>
                <a:sym typeface="Calibri"/>
              </a:rPr>
              <a:t>Entité géographique du groupe 1</a:t>
            </a:r>
            <a:endParaRPr sz="1700">
              <a:solidFill>
                <a:srgbClr val="FF0000"/>
              </a:solidFill>
              <a:latin typeface="Calibri"/>
              <a:ea typeface="Calibri"/>
              <a:cs typeface="Calibri"/>
              <a:sym typeface="Calibri"/>
            </a:endParaRPr>
          </a:p>
        </p:txBody>
      </p:sp>
      <p:sp>
        <p:nvSpPr>
          <p:cNvPr id="3" name="Espace réservé du numéro de diapositive 2">
            <a:extLst>
              <a:ext uri="{FF2B5EF4-FFF2-40B4-BE49-F238E27FC236}">
                <a16:creationId xmlns:a16="http://schemas.microsoft.com/office/drawing/2014/main" id="{B5861E37-9F19-4903-AFF1-E6AFAC5C7C02}"/>
              </a:ext>
            </a:extLst>
          </p:cNvPr>
          <p:cNvSpPr>
            <a:spLocks noGrp="1"/>
          </p:cNvSpPr>
          <p:nvPr>
            <p:ph type="sldNum" idx="12"/>
          </p:nvPr>
        </p:nvSpPr>
        <p:spPr/>
        <p:txBody>
          <a:bodyPr/>
          <a:lstStyle/>
          <a:p>
            <a:fld id="{00000000-1234-1234-1234-123412341234}" type="slidenum">
              <a:rPr lang="fr-FR"/>
              <a:t>17</a:t>
            </a:fld>
            <a:endParaRPr lang="fr-F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Shape 1652"/>
          <p:cNvSpPr txBox="1">
            <a:spLocks noGrp="1"/>
          </p:cNvSpPr>
          <p:nvPr>
            <p:ph type="body" idx="1"/>
          </p:nvPr>
        </p:nvSpPr>
        <p:spPr>
          <a:xfrm>
            <a:off x="381000" y="242047"/>
            <a:ext cx="11811000" cy="6214534"/>
          </a:xfrm>
          <a:prstGeom prst="rect">
            <a:avLst/>
          </a:prstGeom>
          <a:noFill/>
          <a:ln>
            <a:noFill/>
          </a:ln>
        </p:spPr>
        <p:txBody>
          <a:bodyPr spcFirstLastPara="1" wrap="square" lIns="91425" tIns="45700" rIns="91425" bIns="45700" anchor="t" anchorCtr="0">
            <a:noAutofit/>
          </a:bodyPr>
          <a:lstStyle/>
          <a:p>
            <a:pPr marL="987425" indent="-987425">
              <a:spcBef>
                <a:spcPts val="0"/>
              </a:spcBef>
              <a:buSzPts val="2000"/>
              <a:buNone/>
            </a:pPr>
            <a:r>
              <a:rPr lang="fr-FR" sz="2400" b="0" i="0" u="none" strike="noStrike" cap="none">
                <a:ea typeface="Arial"/>
                <a:sym typeface="Arial"/>
              </a:rPr>
              <a:t>034</a:t>
            </a:r>
            <a:r>
              <a:rPr lang="fr-FR" sz="2400">
                <a:ea typeface="Arial"/>
                <a:sym typeface="Arial"/>
              </a:rPr>
              <a:t>   	</a:t>
            </a:r>
            <a:r>
              <a:rPr lang="fr-FR" sz="2400" b="0" i="0" u="none" strike="noStrike" cap="none">
                <a:ea typeface="Arial"/>
                <a:sym typeface="Arial"/>
              </a:rPr>
              <a:t>$d ‐111.9563298 $e ‐111.9563298 $f 39.9527303 $g 39.9527303 $2 </a:t>
            </a:r>
            <a:r>
              <a:rPr lang="fr-FR" sz="2400" b="0" i="0" u="none" strike="noStrike" cap="none" err="1">
                <a:ea typeface="Arial"/>
                <a:sym typeface="Arial"/>
              </a:rPr>
              <a:t>gnis</a:t>
            </a:r>
            <a:endParaRPr sz="2400" b="0" i="0" u="none" strike="noStrike" cap="none">
              <a:ea typeface="Arial"/>
              <a:sym typeface="Arial"/>
            </a:endParaRPr>
          </a:p>
          <a:p>
            <a:pPr marL="987425" indent="-987425">
              <a:buSzPts val="2000"/>
              <a:buNone/>
            </a:pPr>
            <a:r>
              <a:rPr lang="fr-FR" sz="2400" b="0" i="0" u="none" strike="noStrike" cap="none">
                <a:ea typeface="Arial"/>
                <a:sym typeface="Arial"/>
              </a:rPr>
              <a:t>034</a:t>
            </a:r>
            <a:r>
              <a:rPr lang="fr-FR" sz="2400">
                <a:ea typeface="Arial"/>
                <a:sym typeface="Arial"/>
              </a:rPr>
              <a:t>   	</a:t>
            </a:r>
            <a:r>
              <a:rPr lang="fr-FR" sz="2400" b="0" i="0" u="none" strike="noStrike" cap="none">
                <a:ea typeface="Arial"/>
                <a:sym typeface="Arial"/>
              </a:rPr>
              <a:t>$d W1115723 $e W1115723 $f N0395710 $g N0395710 $2 </a:t>
            </a:r>
            <a:r>
              <a:rPr lang="fr-FR" sz="2400" b="0" i="0" u="none" strike="noStrike" cap="none" err="1">
                <a:ea typeface="Arial"/>
                <a:sym typeface="Arial"/>
              </a:rPr>
              <a:t>gnis</a:t>
            </a:r>
            <a:endParaRPr sz="2400" b="0" i="0" u="none" strike="noStrike" cap="none">
              <a:ea typeface="Arial"/>
              <a:sym typeface="Arial"/>
            </a:endParaRPr>
          </a:p>
          <a:p>
            <a:pPr marL="987425" marR="0" lvl="0" indent="-987425" algn="l" rtl="0">
              <a:lnSpc>
                <a:spcPct val="90000"/>
              </a:lnSpc>
              <a:spcBef>
                <a:spcPts val="1000"/>
              </a:spcBef>
              <a:spcAft>
                <a:spcPts val="0"/>
              </a:spcAft>
              <a:buClr>
                <a:schemeClr val="dk1"/>
              </a:buClr>
              <a:buSzPts val="2600"/>
              <a:buFont typeface="Arial"/>
              <a:buNone/>
            </a:pPr>
            <a:r>
              <a:rPr lang="fr-FR" sz="2400" b="0" i="0" u="none" strike="noStrike" cap="none">
                <a:solidFill>
                  <a:schemeClr val="dk1"/>
                </a:solidFill>
                <a:latin typeface="Calibri" panose="020F0502020204030204" pitchFamily="34" charset="0"/>
                <a:ea typeface="Arial"/>
                <a:cs typeface="Calibri" panose="020F0502020204030204" pitchFamily="34" charset="0"/>
                <a:sym typeface="Arial"/>
              </a:rPr>
              <a:t>043   	n‐us‐ut</a:t>
            </a:r>
            <a:endParaRPr sz="2400" b="0" i="0" u="none" strike="noStrike" cap="none">
              <a:solidFill>
                <a:schemeClr val="dk1"/>
              </a:solidFill>
              <a:latin typeface="Calibri" panose="020F0502020204030204" pitchFamily="34" charset="0"/>
              <a:ea typeface="Arial"/>
              <a:cs typeface="Calibri" panose="020F0502020204030204" pitchFamily="34" charset="0"/>
              <a:sym typeface="Arial"/>
            </a:endParaRPr>
          </a:p>
          <a:p>
            <a:pPr marL="987425" indent="-987425">
              <a:buSzPts val="2600"/>
              <a:buNone/>
            </a:pPr>
            <a:r>
              <a:rPr lang="fr-FR" sz="2400" b="0" i="0" u="none" strike="noStrike" cap="none">
                <a:ea typeface="Arial"/>
                <a:sym typeface="Arial"/>
              </a:rPr>
              <a:t>151</a:t>
            </a:r>
            <a:r>
              <a:rPr lang="fr-FR" sz="2400">
                <a:ea typeface="Arial"/>
                <a:sym typeface="Arial"/>
              </a:rPr>
              <a:t>   	</a:t>
            </a:r>
            <a:r>
              <a:rPr lang="fr-FR" sz="2400" b="0" i="0" u="none" strike="noStrike" cap="none">
                <a:ea typeface="Arial"/>
                <a:sym typeface="Arial"/>
              </a:rPr>
              <a:t>Mount </a:t>
            </a:r>
            <a:r>
              <a:rPr lang="fr-FR" sz="2400" b="0" i="0" u="none" strike="noStrike" cap="none" err="1">
                <a:ea typeface="Arial"/>
                <a:sym typeface="Arial"/>
              </a:rPr>
              <a:t>Nebo</a:t>
            </a:r>
            <a:r>
              <a:rPr lang="fr-FR" sz="2400" b="0" i="0" u="none" strike="noStrike" cap="none">
                <a:ea typeface="Arial"/>
                <a:sym typeface="Arial"/>
              </a:rPr>
              <a:t> (Utah)</a:t>
            </a:r>
            <a:endParaRPr sz="2400" b="0" i="0" u="none" strike="noStrike" cap="none">
              <a:ea typeface="Arial"/>
              <a:sym typeface="Arial"/>
            </a:endParaRPr>
          </a:p>
          <a:p>
            <a:pPr marL="987425" indent="-987425">
              <a:buSzPts val="2600"/>
              <a:buNone/>
            </a:pPr>
            <a:r>
              <a:rPr lang="fr-FR" sz="2400" b="0" i="0" u="none" strike="noStrike" cap="none">
                <a:ea typeface="Arial"/>
                <a:sym typeface="Arial"/>
              </a:rPr>
              <a:t>368</a:t>
            </a:r>
            <a:r>
              <a:rPr lang="fr-FR" sz="2400">
                <a:ea typeface="Arial"/>
                <a:sym typeface="Arial"/>
              </a:rPr>
              <a:t>   	</a:t>
            </a:r>
            <a:r>
              <a:rPr lang="fr-FR" sz="2400" b="0" i="0" u="none" strike="noStrike" cap="none">
                <a:ea typeface="Arial"/>
                <a:sym typeface="Arial"/>
              </a:rPr>
              <a:t>$b Villes $2 </a:t>
            </a:r>
            <a:r>
              <a:rPr lang="fr-FR" sz="2400" b="0" i="0" u="none" strike="noStrike" cap="none" err="1">
                <a:ea typeface="Arial"/>
                <a:sym typeface="Arial"/>
              </a:rPr>
              <a:t>rvm</a:t>
            </a:r>
            <a:endParaRPr sz="2400" b="0" i="0" u="none" strike="noStrike" cap="none">
              <a:ea typeface="Arial"/>
              <a:sym typeface="Arial"/>
            </a:endParaRPr>
          </a:p>
          <a:p>
            <a:pPr marL="987425" indent="-987425">
              <a:buSzPts val="2600"/>
              <a:buNone/>
            </a:pPr>
            <a:r>
              <a:rPr lang="fr-FR" sz="2400" b="0" i="0" u="none" strike="noStrike" cap="none">
                <a:ea typeface="Arial"/>
                <a:sym typeface="Arial"/>
              </a:rPr>
              <a:t>370</a:t>
            </a:r>
            <a:r>
              <a:rPr lang="fr-FR" sz="2400">
                <a:ea typeface="Arial"/>
                <a:sym typeface="Arial"/>
              </a:rPr>
              <a:t>   	</a:t>
            </a:r>
            <a:r>
              <a:rPr lang="fr-FR" sz="2400" b="0" i="0" u="none" strike="noStrike" cap="none">
                <a:ea typeface="Arial"/>
                <a:sym typeface="Arial"/>
              </a:rPr>
              <a:t>$c États-Unis $e Utah </a:t>
            </a:r>
            <a:r>
              <a:rPr lang="fr-FR" sz="2400" b="0" i="1" u="none" strike="noStrike" cap="none">
                <a:ea typeface="Arial"/>
                <a:sym typeface="Arial"/>
              </a:rPr>
              <a:t>et</a:t>
            </a:r>
            <a:r>
              <a:rPr lang="fr-FR" sz="2400" i="1">
                <a:ea typeface="Arial"/>
                <a:sym typeface="Arial"/>
              </a:rPr>
              <a:t>/ou</a:t>
            </a:r>
            <a:r>
              <a:rPr lang="fr-FR" sz="2400" b="0" i="1" u="none" strike="noStrike" cap="none">
                <a:ea typeface="Arial"/>
                <a:sym typeface="Arial"/>
              </a:rPr>
              <a:t> </a:t>
            </a:r>
            <a:r>
              <a:rPr lang="fr-FR" sz="2400" b="0" i="0" u="none" strike="noStrike" cap="none">
                <a:ea typeface="Arial"/>
                <a:sym typeface="Arial"/>
              </a:rPr>
              <a:t>$e Utah (Utah) $2 </a:t>
            </a:r>
            <a:r>
              <a:rPr lang="fr-FR" sz="2400" b="0" i="0" u="none" strike="noStrike" cap="none" err="1">
                <a:ea typeface="Arial"/>
                <a:sym typeface="Arial"/>
              </a:rPr>
              <a:t>lacnaf</a:t>
            </a:r>
            <a:endParaRPr sz="2400" b="0" i="0" u="none" strike="noStrike" cap="none">
              <a:ea typeface="Arial"/>
              <a:sym typeface="Arial"/>
            </a:endParaRPr>
          </a:p>
          <a:p>
            <a:pPr marL="987425" indent="-987425">
              <a:buSzPts val="2600"/>
              <a:buNone/>
            </a:pPr>
            <a:r>
              <a:rPr lang="fr-FR" sz="2400" b="0" i="0" u="none" strike="noStrike" cap="none">
                <a:ea typeface="Arial"/>
                <a:sym typeface="Arial"/>
              </a:rPr>
              <a:t>451</a:t>
            </a:r>
            <a:r>
              <a:rPr lang="fr-FR" sz="2400">
                <a:ea typeface="Arial"/>
                <a:sym typeface="Arial"/>
              </a:rPr>
              <a:t>   	</a:t>
            </a:r>
            <a:r>
              <a:rPr lang="fr-FR" sz="2400" b="0" i="0" u="none" strike="noStrike" cap="none">
                <a:ea typeface="Arial"/>
                <a:sym typeface="Arial"/>
              </a:rPr>
              <a:t>Mt. </a:t>
            </a:r>
            <a:r>
              <a:rPr lang="fr-FR" sz="2400" b="0" i="0" u="none" strike="noStrike" cap="none" err="1">
                <a:ea typeface="Arial"/>
                <a:sym typeface="Arial"/>
              </a:rPr>
              <a:t>Nebo</a:t>
            </a:r>
            <a:r>
              <a:rPr lang="fr-FR" sz="2400" b="0" i="0" u="none" strike="noStrike" cap="none">
                <a:ea typeface="Arial"/>
                <a:sym typeface="Arial"/>
              </a:rPr>
              <a:t> (Utah)</a:t>
            </a:r>
            <a:endParaRPr sz="2400" b="0" i="0" u="none" strike="noStrike" cap="none">
              <a:ea typeface="Arial"/>
              <a:sym typeface="Arial"/>
            </a:endParaRPr>
          </a:p>
          <a:p>
            <a:pPr marL="987425" indent="-987425">
              <a:buSzPts val="2600"/>
              <a:buNone/>
            </a:pPr>
            <a:r>
              <a:rPr lang="fr-FR" sz="2400" b="0" i="0" u="none" strike="noStrike" cap="none">
                <a:ea typeface="Arial"/>
                <a:sym typeface="Arial"/>
              </a:rPr>
              <a:t>451</a:t>
            </a:r>
            <a:r>
              <a:rPr lang="fr-FR" sz="2400">
                <a:ea typeface="Arial"/>
                <a:sym typeface="Arial"/>
              </a:rPr>
              <a:t>  </a:t>
            </a:r>
            <a:r>
              <a:rPr lang="fr-FR" sz="2400" b="0" i="0" u="none" strike="noStrike" cap="none">
                <a:ea typeface="Arial"/>
                <a:sym typeface="Arial"/>
              </a:rPr>
              <a:t> 	</a:t>
            </a:r>
            <a:r>
              <a:rPr lang="fr-FR" sz="2400" b="0" i="0" u="none" strike="noStrike" cap="none" err="1">
                <a:ea typeface="Arial"/>
                <a:sym typeface="Arial"/>
              </a:rPr>
              <a:t>Elberta</a:t>
            </a:r>
            <a:r>
              <a:rPr lang="fr-FR" sz="2400" b="0" i="0" u="none" strike="noStrike" cap="none">
                <a:ea typeface="Arial"/>
                <a:sym typeface="Arial"/>
              </a:rPr>
              <a:t> (Utah)</a:t>
            </a:r>
            <a:endParaRPr sz="2400"/>
          </a:p>
          <a:p>
            <a:pPr marL="987425" marR="0" lvl="0" indent="-987425" algn="l" rtl="0">
              <a:lnSpc>
                <a:spcPct val="90000"/>
              </a:lnSpc>
              <a:spcBef>
                <a:spcPts val="1000"/>
              </a:spcBef>
              <a:spcAft>
                <a:spcPts val="0"/>
              </a:spcAft>
              <a:buClr>
                <a:schemeClr val="dk1"/>
              </a:buClr>
              <a:buSzPts val="2600"/>
              <a:buFont typeface="Arial"/>
              <a:buNone/>
            </a:pPr>
            <a:endParaRPr sz="2400" b="0" i="0" u="none" strike="noStrike" cap="none">
              <a:solidFill>
                <a:schemeClr val="dk1"/>
              </a:solidFill>
              <a:latin typeface="Calibri" panose="020F0502020204030204" pitchFamily="34" charset="0"/>
              <a:ea typeface="Arial"/>
              <a:cs typeface="Calibri" panose="020F0502020204030204" pitchFamily="34" charset="0"/>
              <a:sym typeface="Arial"/>
            </a:endParaRPr>
          </a:p>
          <a:p>
            <a:pPr marL="987425" lvl="0" indent="-987425">
              <a:spcBef>
                <a:spcPts val="0"/>
              </a:spcBef>
              <a:buNone/>
            </a:pPr>
            <a:r>
              <a:rPr lang="fr-FR" sz="2400">
                <a:ea typeface="Arial"/>
                <a:sym typeface="Arial"/>
              </a:rPr>
              <a:t>670 	Mt. </a:t>
            </a:r>
            <a:r>
              <a:rPr lang="fr-FR" sz="2400" err="1">
                <a:ea typeface="Arial"/>
                <a:sym typeface="Arial"/>
              </a:rPr>
              <a:t>Nebo</a:t>
            </a:r>
            <a:r>
              <a:rPr lang="fr-FR" sz="2400">
                <a:ea typeface="Arial"/>
                <a:sym typeface="Arial"/>
              </a:rPr>
              <a:t> phone directory, 1979.</a:t>
            </a:r>
            <a:endParaRPr lang="fr-FR" sz="2400"/>
          </a:p>
          <a:p>
            <a:pPr marL="987425" lvl="0" indent="-987425">
              <a:spcBef>
                <a:spcPts val="0"/>
              </a:spcBef>
              <a:buNone/>
            </a:pPr>
            <a:r>
              <a:rPr lang="fr-FR" sz="2400">
                <a:ea typeface="Arial"/>
                <a:sym typeface="Arial"/>
              </a:rPr>
              <a:t>670 	GNIS, 6 mars 2013 $b (Mount </a:t>
            </a:r>
            <a:r>
              <a:rPr lang="fr-FR" sz="2400" err="1">
                <a:ea typeface="Arial"/>
                <a:sym typeface="Arial"/>
              </a:rPr>
              <a:t>Nebo</a:t>
            </a:r>
            <a:r>
              <a:rPr lang="fr-FR" sz="2400">
                <a:ea typeface="Arial"/>
                <a:sym typeface="Arial"/>
              </a:rPr>
              <a:t>; lieu habité; variante de nom : </a:t>
            </a:r>
            <a:r>
              <a:rPr lang="fr-FR" sz="2400" err="1">
                <a:ea typeface="Arial"/>
                <a:sym typeface="Arial"/>
              </a:rPr>
              <a:t>Elberta</a:t>
            </a:r>
            <a:r>
              <a:rPr lang="fr-FR" sz="2400">
                <a:ea typeface="Arial"/>
                <a:sym typeface="Arial"/>
              </a:rPr>
              <a:t>; comté Utah, Utah; 39.9527303°‐111.9563298°; 39°57’10”N 111°57’23”W)</a:t>
            </a:r>
            <a:endParaRPr lang="fr-FR" sz="2400"/>
          </a:p>
          <a:p>
            <a:pPr marL="987425" indent="-987425">
              <a:buSzPts val="2600"/>
              <a:buNone/>
            </a:pPr>
            <a:r>
              <a:rPr lang="fr-FR" sz="2400" b="0" i="0" u="none" strike="noStrike" cap="none">
                <a:ea typeface="Arial"/>
                <a:sym typeface="Arial"/>
              </a:rPr>
              <a:t>781 _</a:t>
            </a:r>
            <a:r>
              <a:rPr lang="fr-FR" sz="2400">
                <a:ea typeface="Arial"/>
                <a:sym typeface="Arial"/>
              </a:rPr>
              <a:t>6 </a:t>
            </a:r>
            <a:r>
              <a:rPr lang="fr-FR" sz="2400" b="0" i="0" u="none" strike="noStrike" cap="none">
                <a:ea typeface="Arial"/>
                <a:sym typeface="Arial"/>
              </a:rPr>
              <a:t> $z Utah $z Mount </a:t>
            </a:r>
            <a:r>
              <a:rPr lang="fr-FR" sz="2400" b="0" i="0" u="none" strike="noStrike" cap="none" err="1">
                <a:ea typeface="Arial"/>
                <a:sym typeface="Arial"/>
              </a:rPr>
              <a:t>Nebo</a:t>
            </a:r>
            <a:endParaRPr lang="fr-FR" sz="2400" b="0" i="0" u="none" strike="noStrike" cap="none">
              <a:ea typeface="Arial"/>
            </a:endParaRPr>
          </a:p>
        </p:txBody>
      </p:sp>
      <p:sp>
        <p:nvSpPr>
          <p:cNvPr id="2" name="Espace réservé du pied de page 1">
            <a:extLst>
              <a:ext uri="{FF2B5EF4-FFF2-40B4-BE49-F238E27FC236}">
                <a16:creationId xmlns:a16="http://schemas.microsoft.com/office/drawing/2014/main" id="{E5CC1BA2-1961-4D94-850B-1AB8AA297A53}"/>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1997E333-C6A7-43FB-8ED4-4E7A1FBD3EB0}"/>
              </a:ext>
            </a:extLst>
          </p:cNvPr>
          <p:cNvSpPr>
            <a:spLocks noGrp="1"/>
          </p:cNvSpPr>
          <p:nvPr>
            <p:ph type="sldNum" idx="12"/>
          </p:nvPr>
        </p:nvSpPr>
        <p:spPr/>
        <p:txBody>
          <a:bodyPr/>
          <a:lstStyle/>
          <a:p>
            <a:fld id="{00000000-1234-1234-1234-123412341234}" type="slidenum">
              <a:rPr lang="fr-FR"/>
              <a:t>170</a:t>
            </a:fld>
            <a:endParaRPr lang="fr-F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Shape 1657"/>
          <p:cNvSpPr txBox="1">
            <a:spLocks noGrp="1"/>
          </p:cNvSpPr>
          <p:nvPr>
            <p:ph type="body" idx="1"/>
          </p:nvPr>
        </p:nvSpPr>
        <p:spPr>
          <a:xfrm>
            <a:off x="227892" y="215389"/>
            <a:ext cx="9986211" cy="6959600"/>
          </a:xfrm>
          <a:prstGeom prst="rect">
            <a:avLst/>
          </a:prstGeom>
          <a:noFill/>
          <a:ln>
            <a:noFill/>
          </a:ln>
        </p:spPr>
        <p:txBody>
          <a:bodyPr spcFirstLastPara="1" wrap="square" lIns="91425" tIns="45700" rIns="91425" bIns="45700" anchor="t" anchorCtr="0">
            <a:noAutofit/>
          </a:bodyPr>
          <a:lstStyle/>
          <a:p>
            <a:pPr marL="899795" indent="-899795">
              <a:lnSpc>
                <a:spcPct val="70000"/>
              </a:lnSpc>
              <a:spcBef>
                <a:spcPts val="0"/>
              </a:spcBef>
              <a:buSzPts val="1812"/>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W0803500 $e W0803500 $f S0020500 $g S0020500 $2 </a:t>
            </a:r>
            <a:r>
              <a:rPr lang="fr-FR" sz="1600" b="0" i="0" u="none" strike="noStrike" cap="none" err="1">
                <a:latin typeface="Arial"/>
                <a:ea typeface="Arial"/>
                <a:cs typeface="Arial"/>
                <a:sym typeface="Arial"/>
              </a:rPr>
              <a:t>geonet</a:t>
            </a:r>
            <a:endParaRPr lang="fr-FR" sz="1600">
              <a:latin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‐80.583333 $e ‐80.583333 $f ‐2.083333 $g ‐2.083333 $2 </a:t>
            </a:r>
            <a:r>
              <a:rPr lang="fr-FR" sz="1600" b="0" i="0" u="none" strike="noStrike" cap="none" err="1">
                <a:latin typeface="Arial"/>
                <a:ea typeface="Arial"/>
                <a:cs typeface="Arial"/>
                <a:sym typeface="Arial"/>
              </a:rPr>
              <a:t>geonet</a:t>
            </a:r>
            <a:endParaRPr sz="1600" b="0" i="0" u="none" strike="noStrike" cap="none">
              <a:latin typeface="Arial"/>
              <a:ea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043</a:t>
            </a:r>
            <a:r>
              <a:rPr lang="fr-FR" sz="1600">
                <a:latin typeface="Arial"/>
                <a:ea typeface="Arial"/>
                <a:cs typeface="Arial"/>
                <a:sym typeface="Arial"/>
              </a:rPr>
              <a:t>   	</a:t>
            </a:r>
            <a:r>
              <a:rPr lang="fr-FR" sz="1600" b="0" i="0" u="none" strike="noStrike" cap="none" err="1">
                <a:latin typeface="Arial"/>
                <a:ea typeface="Arial"/>
                <a:cs typeface="Arial"/>
                <a:sym typeface="Arial"/>
              </a:rPr>
              <a:t>s‐ec</a:t>
            </a:r>
            <a:r>
              <a:rPr lang="fr-FR" sz="1600" b="0" i="0" u="none" strike="noStrike" cap="none">
                <a:latin typeface="Arial"/>
                <a:ea typeface="Arial"/>
                <a:cs typeface="Arial"/>
                <a:sym typeface="Arial"/>
              </a:rPr>
              <a:t>‐‐‐</a:t>
            </a:r>
            <a:endParaRPr sz="1600">
              <a:latin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046</a:t>
            </a:r>
            <a:r>
              <a:rPr lang="fr-FR" sz="1600">
                <a:latin typeface="Arial"/>
                <a:ea typeface="Arial"/>
                <a:cs typeface="Arial"/>
                <a:sym typeface="Arial"/>
              </a:rPr>
              <a:t>   	</a:t>
            </a:r>
            <a:r>
              <a:rPr lang="fr-FR" sz="1600" b="0" i="0" u="none" strike="noStrike" cap="none">
                <a:latin typeface="Arial"/>
                <a:ea typeface="Arial"/>
                <a:cs typeface="Arial"/>
                <a:sym typeface="Arial"/>
              </a:rPr>
              <a:t>$q 2007 $2 </a:t>
            </a:r>
            <a:r>
              <a:rPr lang="fr-FR" sz="1600" b="0" i="0" u="none" strike="noStrike" cap="none" err="1">
                <a:latin typeface="Arial"/>
                <a:ea typeface="Arial"/>
                <a:cs typeface="Arial"/>
                <a:sym typeface="Arial"/>
              </a:rPr>
              <a:t>edtf</a:t>
            </a:r>
            <a:endParaRPr sz="1600" b="0" i="0" u="none" strike="noStrike" cap="none">
              <a:latin typeface="Arial"/>
              <a:ea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151</a:t>
            </a:r>
            <a:r>
              <a:rPr lang="fr-FR" sz="1600">
                <a:latin typeface="Arial"/>
                <a:ea typeface="Arial"/>
                <a:cs typeface="Arial"/>
                <a:sym typeface="Arial"/>
              </a:rPr>
              <a:t>   	</a:t>
            </a:r>
            <a:r>
              <a:rPr lang="fr-FR" sz="1600" b="0" i="0" u="none" strike="noStrike" cap="none">
                <a:latin typeface="Arial"/>
                <a:ea typeface="Arial"/>
                <a:cs typeface="Arial"/>
                <a:sym typeface="Arial"/>
              </a:rPr>
              <a:t>Santa Elena (Équateur : Province)</a:t>
            </a:r>
            <a:endParaRPr sz="1600">
              <a:latin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368</a:t>
            </a:r>
            <a:r>
              <a:rPr lang="fr-FR" sz="1600">
                <a:latin typeface="Arial"/>
                <a:ea typeface="Arial"/>
                <a:cs typeface="Arial"/>
                <a:sym typeface="Arial"/>
              </a:rPr>
              <a:t>   	</a:t>
            </a:r>
            <a:r>
              <a:rPr lang="fr-FR" sz="1600" b="0" i="0" u="none" strike="noStrike" cap="none">
                <a:latin typeface="Arial"/>
                <a:ea typeface="Arial"/>
                <a:cs typeface="Arial"/>
                <a:sym typeface="Arial"/>
              </a:rPr>
              <a:t>$b Province</a:t>
            </a:r>
            <a:endParaRPr lang="fr-CA" sz="1600" b="0" i="0" u="none" strike="noStrike" cap="none">
              <a:latin typeface="Arial"/>
              <a:ea typeface="Arial"/>
              <a:cs typeface="Arial"/>
            </a:endParaRPr>
          </a:p>
          <a:p>
            <a:pPr marL="899795" indent="-899795">
              <a:lnSpc>
                <a:spcPct val="70000"/>
              </a:lnSpc>
              <a:buSzPts val="1812"/>
              <a:buNone/>
            </a:pPr>
            <a:r>
              <a:rPr lang="fr-CA" sz="1600" b="0" i="0" u="none" strike="noStrike" cap="none">
                <a:latin typeface="Arial"/>
                <a:ea typeface="Arial"/>
                <a:cs typeface="Arial"/>
                <a:sym typeface="Arial"/>
              </a:rPr>
              <a:t>370</a:t>
            </a:r>
            <a:r>
              <a:rPr lang="fr-CA" sz="1600">
                <a:latin typeface="Arial"/>
                <a:ea typeface="Arial"/>
                <a:cs typeface="Arial"/>
                <a:sym typeface="Arial"/>
              </a:rPr>
              <a:t>   	</a:t>
            </a:r>
            <a:r>
              <a:rPr lang="fr-CA" sz="1600" b="0" i="0" u="none" strike="noStrike" cap="none">
                <a:latin typeface="Arial"/>
                <a:ea typeface="Arial"/>
                <a:cs typeface="Arial"/>
                <a:sym typeface="Arial"/>
              </a:rPr>
              <a:t>$c </a:t>
            </a:r>
            <a:r>
              <a:rPr lang="fr-CA" sz="1600">
                <a:latin typeface="Arial"/>
                <a:ea typeface="Arial"/>
                <a:cs typeface="Arial"/>
                <a:sym typeface="Arial"/>
              </a:rPr>
              <a:t>Équateur</a:t>
            </a:r>
            <a:r>
              <a:rPr lang="fr-CA" sz="1600" b="0" i="0" u="none" strike="noStrike" cap="none">
                <a:latin typeface="Arial"/>
                <a:ea typeface="Arial"/>
                <a:cs typeface="Arial"/>
                <a:sym typeface="Arial"/>
              </a:rPr>
              <a:t> $2 </a:t>
            </a:r>
            <a:r>
              <a:rPr lang="fr-CA" sz="1600" b="0" i="0" u="none" strike="noStrike" cap="none" err="1">
                <a:latin typeface="Arial"/>
                <a:ea typeface="Arial"/>
                <a:cs typeface="Arial"/>
                <a:sym typeface="Arial"/>
              </a:rPr>
              <a:t>lacnaf</a:t>
            </a:r>
            <a:endParaRPr lang="fr-CA" sz="1600" b="0" i="0" u="none" strike="noStrike" cap="none">
              <a:latin typeface="Arial"/>
              <a:ea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a:latin typeface="Arial"/>
                <a:ea typeface="Arial"/>
                <a:cs typeface="Arial"/>
                <a:sym typeface="Arial"/>
              </a:rPr>
              <a:t>Santa Elena Province (Équateur)</a:t>
            </a:r>
            <a:endParaRPr sz="1600">
              <a:latin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err="1">
                <a:latin typeface="Arial"/>
                <a:ea typeface="Arial"/>
                <a:cs typeface="Arial"/>
                <a:sym typeface="Arial"/>
              </a:rPr>
              <a:t>Gobierno</a:t>
            </a:r>
            <a:r>
              <a:rPr lang="fr-FR" sz="1600" b="0" i="0" u="none" strike="noStrike" cap="none">
                <a:latin typeface="Arial"/>
                <a:ea typeface="Arial"/>
                <a:cs typeface="Arial"/>
                <a:sym typeface="Arial"/>
              </a:rPr>
              <a:t> Provincial de Santa Elena </a:t>
            </a:r>
            <a:r>
              <a:rPr lang="fr-FR" sz="1600">
                <a:latin typeface="Arial"/>
                <a:ea typeface="Arial"/>
                <a:cs typeface="Arial"/>
                <a:sym typeface="Arial"/>
              </a:rPr>
              <a:t>(Équateur)</a:t>
            </a:r>
            <a:endParaRPr sz="1600">
              <a:latin typeface="Arial"/>
              <a:cs typeface="Arial"/>
            </a:endParaRPr>
          </a:p>
          <a:p>
            <a:pPr marL="899795" indent="-899795">
              <a:lnSpc>
                <a:spcPct val="70000"/>
              </a:lnSpc>
              <a:buSzPts val="1812"/>
              <a:buNone/>
            </a:pPr>
            <a:r>
              <a:rPr lang="fr-FR" sz="1600" b="0" i="0" u="none" strike="noStrike" cap="none">
                <a:latin typeface="Arial"/>
                <a:ea typeface="Arial"/>
                <a:cs typeface="Arial"/>
                <a:sym typeface="Arial"/>
              </a:rPr>
              <a:t>451</a:t>
            </a:r>
            <a:r>
              <a:rPr lang="fr-FR" sz="1600">
                <a:latin typeface="Arial"/>
                <a:ea typeface="Arial"/>
                <a:cs typeface="Arial"/>
                <a:sym typeface="Arial"/>
              </a:rPr>
              <a:t>   	</a:t>
            </a:r>
            <a:r>
              <a:rPr lang="fr-FR" sz="1600" b="0" i="0" u="none" strike="noStrike" cap="none">
                <a:latin typeface="Arial"/>
                <a:ea typeface="Arial"/>
                <a:cs typeface="Arial"/>
                <a:sym typeface="Arial"/>
              </a:rPr>
              <a:t>Province de Santa Elena </a:t>
            </a:r>
            <a:r>
              <a:rPr lang="fr-FR" sz="1600">
                <a:latin typeface="Arial"/>
                <a:ea typeface="Arial"/>
                <a:cs typeface="Arial"/>
                <a:sym typeface="Arial"/>
              </a:rPr>
              <a:t>(Équateur)</a:t>
            </a:r>
            <a:endParaRPr sz="1600">
              <a:latin typeface="Arial"/>
              <a:cs typeface="Arial"/>
            </a:endParaRPr>
          </a:p>
          <a:p>
            <a:pPr marL="0" lvl="1" indent="0">
              <a:lnSpc>
                <a:spcPct val="70000"/>
              </a:lnSpc>
              <a:spcBef>
                <a:spcPts val="1000"/>
              </a:spcBef>
              <a:buSzPts val="1812"/>
              <a:buNone/>
            </a:pPr>
            <a:r>
              <a:rPr lang="fr-FR" sz="1600">
                <a:latin typeface="Arial"/>
                <a:ea typeface="Arial"/>
                <a:cs typeface="Arial"/>
                <a:sym typeface="Arial"/>
              </a:rPr>
              <a:t>451   	</a:t>
            </a:r>
            <a:r>
              <a:rPr lang="fr-FR" sz="1600" err="1">
                <a:latin typeface="Arial"/>
                <a:ea typeface="Arial"/>
                <a:cs typeface="Arial"/>
                <a:sym typeface="Arial"/>
              </a:rPr>
              <a:t>Provincia</a:t>
            </a:r>
            <a:r>
              <a:rPr lang="fr-FR" sz="1600" b="0" i="0" u="none" strike="noStrike" cap="none">
                <a:latin typeface="Arial"/>
                <a:ea typeface="Arial"/>
                <a:cs typeface="Arial"/>
                <a:sym typeface="Arial"/>
              </a:rPr>
              <a:t> de Santa Elena </a:t>
            </a:r>
            <a:r>
              <a:rPr lang="fr-FR" sz="1600">
                <a:latin typeface="Arial"/>
                <a:ea typeface="Arial"/>
                <a:cs typeface="Arial"/>
                <a:sym typeface="Arial"/>
              </a:rPr>
              <a:t>(Équateur)</a:t>
            </a:r>
            <a:r>
              <a:rPr lang="fr-CA" sz="1600">
                <a:latin typeface="Arial"/>
                <a:ea typeface="Arial"/>
                <a:cs typeface="Arial"/>
                <a:sym typeface="Arial"/>
              </a:rPr>
              <a:t> </a:t>
            </a:r>
            <a:endParaRPr sz="1600">
              <a:latin typeface="Arial" panose="020B0604020202020204" pitchFamily="34" charset="0"/>
              <a:cs typeface="Arial" panose="020B0604020202020204" pitchFamily="34" charset="0"/>
            </a:endParaRPr>
          </a:p>
          <a:p>
            <a:pPr marL="899795" indent="-899795">
              <a:lnSpc>
                <a:spcPct val="70000"/>
              </a:lnSpc>
              <a:buSzPts val="1812"/>
              <a:buNone/>
            </a:pPr>
            <a:r>
              <a:rPr lang="fr-FR" sz="1600" b="0" i="0" u="none" strike="noStrike" cap="none">
                <a:latin typeface="Arial"/>
                <a:ea typeface="Arial"/>
                <a:cs typeface="Arial"/>
                <a:sym typeface="Arial"/>
              </a:rPr>
              <a:t>551</a:t>
            </a:r>
            <a:r>
              <a:rPr lang="fr-FR" sz="1600">
                <a:latin typeface="Arial"/>
                <a:ea typeface="Arial"/>
                <a:cs typeface="Arial"/>
                <a:sym typeface="Arial"/>
              </a:rPr>
              <a:t>   	</a:t>
            </a:r>
            <a:r>
              <a:rPr lang="fr-FR" sz="1600" b="0" i="0" u="none" strike="noStrike" cap="none">
                <a:latin typeface="Arial"/>
                <a:ea typeface="Arial"/>
                <a:cs typeface="Arial"/>
                <a:sym typeface="Arial"/>
              </a:rPr>
              <a:t>Guayas </a:t>
            </a:r>
            <a:r>
              <a:rPr lang="fr-FR" sz="1600">
                <a:latin typeface="Arial"/>
                <a:ea typeface="Arial"/>
                <a:cs typeface="Arial"/>
                <a:sym typeface="Arial"/>
              </a:rPr>
              <a:t>(Équateur </a:t>
            </a:r>
            <a:r>
              <a:rPr lang="fr-FR" sz="1600" b="0" i="0" u="none" strike="noStrike" cap="none">
                <a:latin typeface="Arial"/>
                <a:ea typeface="Arial"/>
                <a:cs typeface="Arial"/>
                <a:sym typeface="Arial"/>
              </a:rPr>
              <a:t>: Province)</a:t>
            </a:r>
            <a:endParaRPr sz="1600" b="0" i="0" u="none" strike="noStrike" cap="none">
              <a:latin typeface="Arial"/>
              <a:ea typeface="Arial"/>
              <a:cs typeface="Arial"/>
            </a:endParaRPr>
          </a:p>
          <a:p>
            <a:pPr marL="899795" lvl="0" indent="-899795">
              <a:lnSpc>
                <a:spcPct val="70000"/>
              </a:lnSpc>
              <a:buSzPts val="1812"/>
              <a:buNone/>
            </a:pPr>
            <a:r>
              <a:rPr lang="fr-FR" sz="1600">
                <a:latin typeface="Arial"/>
                <a:ea typeface="Arial"/>
                <a:cs typeface="Arial"/>
                <a:sym typeface="Arial"/>
              </a:rPr>
              <a:t>670 	Santa Elena Province, 2009? : $b recto de la carte (</a:t>
            </a:r>
            <a:r>
              <a:rPr lang="fr-FR" sz="1600" err="1">
                <a:latin typeface="Arial"/>
                <a:ea typeface="Arial"/>
                <a:cs typeface="Arial"/>
                <a:sym typeface="Arial"/>
              </a:rPr>
              <a:t>Gobierno</a:t>
            </a:r>
            <a:r>
              <a:rPr lang="fr-FR" sz="1600">
                <a:latin typeface="Arial"/>
                <a:ea typeface="Arial"/>
                <a:cs typeface="Arial"/>
                <a:sym typeface="Arial"/>
              </a:rPr>
              <a:t> Provincial de Santa Elena)</a:t>
            </a:r>
            <a:endParaRPr lang="fr-FR" sz="1600">
              <a:latin typeface="Arial"/>
              <a:ea typeface="Arial"/>
              <a:cs typeface="Arial"/>
            </a:endParaRPr>
          </a:p>
          <a:p>
            <a:pPr marL="899795" lvl="0" indent="-899795">
              <a:lnSpc>
                <a:spcPct val="70000"/>
              </a:lnSpc>
              <a:buSzPts val="1812"/>
              <a:buNone/>
            </a:pPr>
            <a:r>
              <a:rPr lang="fr-FR" sz="1600">
                <a:latin typeface="Arial"/>
                <a:ea typeface="Arial"/>
                <a:cs typeface="Arial"/>
                <a:sym typeface="Arial"/>
              </a:rPr>
              <a:t>670 	Wikipédia, 7 mars 2013 $b (la province de Santa Elena (en espagnol : </a:t>
            </a:r>
            <a:r>
              <a:rPr lang="fr-FR" sz="1600" err="1">
                <a:latin typeface="Arial"/>
                <a:ea typeface="Arial"/>
                <a:cs typeface="Arial"/>
                <a:sym typeface="Arial"/>
              </a:rPr>
              <a:t>Provincia</a:t>
            </a:r>
            <a:r>
              <a:rPr lang="fr-FR" sz="1600">
                <a:latin typeface="Arial"/>
                <a:ea typeface="Arial"/>
                <a:cs typeface="Arial"/>
                <a:sym typeface="Arial"/>
              </a:rPr>
              <a:t> de Santa Elena) est une province de l'Équateur, créée en 2007 à partir de la province du Guayas. Sa capitale est la ville éponyme de Santa Elena; la province est divisée en trois cantons : La Libertad, Salinas, Santa Elena)</a:t>
            </a:r>
            <a:endParaRPr lang="fr-FR" sz="1600">
              <a:latin typeface="Arial"/>
              <a:ea typeface="Arial"/>
              <a:cs typeface="Arial"/>
            </a:endParaRPr>
          </a:p>
          <a:p>
            <a:pPr marL="899795" lvl="0" indent="-899795">
              <a:lnSpc>
                <a:spcPct val="70000"/>
              </a:lnSpc>
              <a:buSzPts val="1812"/>
              <a:buNone/>
            </a:pPr>
            <a:r>
              <a:rPr lang="fr-FR" sz="1600">
                <a:latin typeface="Arial"/>
                <a:ea typeface="Arial"/>
                <a:cs typeface="Arial"/>
                <a:sym typeface="Arial"/>
              </a:rPr>
              <a:t>670 	</a:t>
            </a:r>
            <a:r>
              <a:rPr lang="fr-FR" sz="1600" err="1">
                <a:latin typeface="Arial"/>
                <a:ea typeface="Arial"/>
                <a:cs typeface="Arial"/>
                <a:sym typeface="Arial"/>
              </a:rPr>
              <a:t>GEOnet</a:t>
            </a:r>
            <a:r>
              <a:rPr lang="fr-FR" sz="1600">
                <a:latin typeface="Arial"/>
                <a:ea typeface="Arial"/>
                <a:cs typeface="Arial"/>
                <a:sym typeface="Arial"/>
              </a:rPr>
              <a:t>, 7 mars 2013 $b (Santa Elena (forme approuvée); </a:t>
            </a:r>
            <a:r>
              <a:rPr lang="fr-FR" sz="1600" err="1">
                <a:latin typeface="Arial"/>
                <a:ea typeface="Arial"/>
                <a:cs typeface="Arial"/>
                <a:sym typeface="Arial"/>
              </a:rPr>
              <a:t>Provincia</a:t>
            </a:r>
            <a:r>
              <a:rPr lang="fr-FR" sz="1600">
                <a:latin typeface="Arial"/>
                <a:ea typeface="Arial"/>
                <a:cs typeface="Arial"/>
                <a:sym typeface="Arial"/>
              </a:rPr>
              <a:t> de Santa 	Elena (forme approuvée); Santa Elena (forme courte); division administrative de premier ordre; </a:t>
            </a:r>
            <a:r>
              <a:rPr lang="fr-FR" sz="1600" err="1">
                <a:latin typeface="Arial"/>
                <a:ea typeface="Arial"/>
                <a:cs typeface="Arial"/>
                <a:sym typeface="Arial"/>
              </a:rPr>
              <a:t>Ecuador</a:t>
            </a:r>
            <a:r>
              <a:rPr lang="fr-FR" sz="1600">
                <a:latin typeface="Arial"/>
                <a:ea typeface="Arial"/>
                <a:cs typeface="Arial"/>
                <a:sym typeface="Arial"/>
              </a:rPr>
              <a:t>; 02°05’00”S 080°35’00”W; ‐2.083333° ‐80.583333°)</a:t>
            </a:r>
            <a:endParaRPr lang="fr-FR" sz="1600">
              <a:latin typeface="Arial"/>
              <a:ea typeface="Arial"/>
              <a:cs typeface="Arial"/>
            </a:endParaRPr>
          </a:p>
          <a:p>
            <a:pPr marL="899795" indent="-899795">
              <a:lnSpc>
                <a:spcPct val="70000"/>
              </a:lnSpc>
              <a:buSzPts val="1812"/>
              <a:buNone/>
            </a:pPr>
            <a:r>
              <a:rPr lang="fr-FR" sz="1600">
                <a:latin typeface="Arial"/>
                <a:ea typeface="Arial"/>
                <a:cs typeface="Arial"/>
                <a:sym typeface="Arial"/>
              </a:rPr>
              <a:t>781_6   </a:t>
            </a:r>
            <a:r>
              <a:rPr lang="fr-FR" sz="1600" b="0" i="0" u="none" strike="noStrike" cap="none">
                <a:latin typeface="Arial"/>
                <a:ea typeface="Arial"/>
                <a:cs typeface="Arial"/>
                <a:sym typeface="Arial"/>
              </a:rPr>
              <a:t>$z </a:t>
            </a:r>
            <a:r>
              <a:rPr lang="fr-FR" sz="1600">
                <a:latin typeface="Arial"/>
                <a:ea typeface="Arial"/>
                <a:cs typeface="Arial"/>
                <a:sym typeface="Arial"/>
              </a:rPr>
              <a:t>Équateur</a:t>
            </a:r>
            <a:r>
              <a:rPr lang="fr-FR" sz="1600" b="0" i="0" u="none" strike="noStrike" cap="none">
                <a:latin typeface="Arial"/>
                <a:ea typeface="Arial"/>
                <a:cs typeface="Arial"/>
                <a:sym typeface="Arial"/>
              </a:rPr>
              <a:t> $z Santa Elena (Province)</a:t>
            </a:r>
            <a:endParaRPr sz="1600" b="0" i="0" u="none" strike="noStrike" cap="none">
              <a:latin typeface="Arial"/>
              <a:ea typeface="Arial"/>
              <a:cs typeface="Arial"/>
            </a:endParaRPr>
          </a:p>
        </p:txBody>
      </p:sp>
      <p:sp>
        <p:nvSpPr>
          <p:cNvPr id="1658" name="Shape 1658"/>
          <p:cNvSpPr/>
          <p:nvPr/>
        </p:nvSpPr>
        <p:spPr>
          <a:xfrm>
            <a:off x="6891867" y="1185333"/>
            <a:ext cx="3840301" cy="1151467"/>
          </a:xfrm>
          <a:prstGeom prst="rect">
            <a:avLst/>
          </a:prstGeom>
          <a:solidFill>
            <a:schemeClr val="lt1"/>
          </a:solidFill>
          <a:ln w="25400" cap="flat" cmpd="sng">
            <a:solidFill>
              <a:srgbClr val="3259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59" name="Shape 1659"/>
          <p:cNvSpPr txBox="1"/>
          <p:nvPr/>
        </p:nvSpPr>
        <p:spPr>
          <a:xfrm>
            <a:off x="6976533" y="1185333"/>
            <a:ext cx="3755635" cy="11285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i="1">
                <a:solidFill>
                  <a:schemeClr val="dk1"/>
                </a:solidFill>
                <a:latin typeface="Arial"/>
                <a:ea typeface="Arial"/>
                <a:cs typeface="Arial"/>
                <a:sym typeface="Arial"/>
              </a:rPr>
              <a:t>Déjà établi :</a:t>
            </a:r>
            <a:endParaRPr/>
          </a:p>
          <a:p>
            <a:pPr marL="0" marR="0" lvl="0" indent="0" algn="l" rtl="0">
              <a:spcBef>
                <a:spcPts val="800"/>
              </a:spcBef>
              <a:spcAft>
                <a:spcPts val="0"/>
              </a:spcAft>
              <a:buNone/>
            </a:pPr>
            <a:r>
              <a:rPr lang="fr-FR" sz="1800">
                <a:solidFill>
                  <a:schemeClr val="dk1"/>
                </a:solidFill>
                <a:latin typeface="Arial"/>
                <a:ea typeface="Arial"/>
                <a:cs typeface="Arial"/>
                <a:sym typeface="Arial"/>
              </a:rPr>
              <a:t>151 Guayas (</a:t>
            </a:r>
            <a:r>
              <a:rPr lang="fr-FR" sz="1800">
                <a:solidFill>
                  <a:schemeClr val="dk1"/>
                </a:solidFill>
              </a:rPr>
              <a:t>Équateu</a:t>
            </a:r>
            <a:r>
              <a:rPr lang="fr-FR" sz="1800">
                <a:solidFill>
                  <a:schemeClr val="dk1"/>
                </a:solidFill>
                <a:latin typeface="Arial"/>
                <a:ea typeface="Arial"/>
                <a:cs typeface="Arial"/>
                <a:sym typeface="Arial"/>
              </a:rPr>
              <a:t>r : Province)</a:t>
            </a:r>
            <a:endParaRPr/>
          </a:p>
          <a:p>
            <a:pPr marL="0" marR="0" lvl="0" indent="0" algn="l" rtl="0">
              <a:spcBef>
                <a:spcPts val="800"/>
              </a:spcBef>
              <a:spcAft>
                <a:spcPts val="0"/>
              </a:spcAft>
              <a:buNone/>
            </a:pPr>
            <a:r>
              <a:rPr lang="fr-FR" sz="1800" i="1">
                <a:solidFill>
                  <a:schemeClr val="dk1"/>
                </a:solidFill>
                <a:latin typeface="Arial"/>
                <a:ea typeface="Arial"/>
                <a:cs typeface="Arial"/>
                <a:sym typeface="Arial"/>
              </a:rPr>
              <a:t>Voir diapo suivante</a:t>
            </a:r>
            <a:endParaRPr sz="1800" i="1">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04C2DC47-8D08-4829-8487-6841E8B7A5D5}"/>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502F4649-147E-4270-A7DA-B6D9736F3A4E}"/>
              </a:ext>
            </a:extLst>
          </p:cNvPr>
          <p:cNvSpPr>
            <a:spLocks noGrp="1"/>
          </p:cNvSpPr>
          <p:nvPr>
            <p:ph type="sldNum" idx="12"/>
          </p:nvPr>
        </p:nvSpPr>
        <p:spPr/>
        <p:txBody>
          <a:bodyPr/>
          <a:lstStyle/>
          <a:p>
            <a:fld id="{00000000-1234-1234-1234-123412341234}" type="slidenum">
              <a:rPr lang="fr-FR"/>
              <a:t>171</a:t>
            </a:fld>
            <a:endParaRPr lang="fr-F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Shape 1664"/>
          <p:cNvSpPr txBox="1">
            <a:spLocks noGrp="1"/>
          </p:cNvSpPr>
          <p:nvPr>
            <p:ph type="body" idx="1"/>
          </p:nvPr>
        </p:nvSpPr>
        <p:spPr>
          <a:xfrm>
            <a:off x="152400" y="278192"/>
            <a:ext cx="10258926" cy="6267752"/>
          </a:xfrm>
          <a:prstGeom prst="rect">
            <a:avLst/>
          </a:prstGeom>
          <a:noFill/>
          <a:ln>
            <a:noFill/>
          </a:ln>
        </p:spPr>
        <p:txBody>
          <a:bodyPr spcFirstLastPara="1" wrap="square" lIns="91425" tIns="45700" rIns="91425" bIns="45700" anchor="t" anchorCtr="0">
            <a:noAutofit/>
          </a:bodyPr>
          <a:lstStyle/>
          <a:p>
            <a:pPr marL="1074420" indent="-1074420">
              <a:lnSpc>
                <a:spcPct val="70000"/>
              </a:lnSpc>
              <a:spcBef>
                <a:spcPts val="0"/>
              </a:spcBef>
              <a:buSzPts val="2000"/>
              <a:buNone/>
              <a:tabLst>
                <a:tab pos="1074738" algn="l"/>
              </a:tabLst>
            </a:pPr>
            <a:r>
              <a:rPr lang="fr-FR" sz="1900" b="0" i="0" u="none" strike="noStrike" cap="none">
                <a:latin typeface="Arial"/>
                <a:ea typeface="Arial"/>
                <a:cs typeface="Arial"/>
                <a:sym typeface="Arial"/>
              </a:rPr>
              <a:t>034</a:t>
            </a:r>
            <a:r>
              <a:rPr lang="fr-FR" sz="1900">
                <a:latin typeface="Arial"/>
                <a:ea typeface="Arial"/>
                <a:cs typeface="Arial"/>
                <a:sym typeface="Arial"/>
              </a:rPr>
              <a:t>  	</a:t>
            </a:r>
            <a:r>
              <a:rPr lang="fr-FR" sz="1900" b="0" i="0" u="none" strike="noStrike" cap="none">
                <a:latin typeface="Arial"/>
                <a:ea typeface="Arial"/>
                <a:cs typeface="Arial"/>
                <a:sym typeface="Arial"/>
              </a:rPr>
              <a:t>$d W0800000 $e W0800000 $f S0020000 $g S0020000 $2 </a:t>
            </a:r>
            <a:r>
              <a:rPr lang="fr-FR" sz="1900" b="0" i="0" u="none" strike="noStrike" cap="none" err="1">
                <a:latin typeface="Arial"/>
                <a:ea typeface="Arial"/>
                <a:cs typeface="Arial"/>
                <a:sym typeface="Arial"/>
              </a:rPr>
              <a:t>other</a:t>
            </a:r>
            <a:endParaRPr lang="fr-FR" sz="1900">
              <a:latin typeface="Arial"/>
              <a:cs typeface="Arial"/>
            </a:endParaRPr>
          </a:p>
          <a:p>
            <a:pPr marL="1074420" indent="-1074420">
              <a:lnSpc>
                <a:spcPct val="70000"/>
              </a:lnSpc>
              <a:spcBef>
                <a:spcPts val="600"/>
              </a:spcBef>
              <a:buSzPts val="2000"/>
              <a:buNone/>
              <a:tabLst>
                <a:tab pos="1074738" algn="l"/>
              </a:tabLst>
            </a:pPr>
            <a:r>
              <a:rPr lang="fr-FR" sz="1900" b="0" i="0" u="none" strike="noStrike" cap="none">
                <a:latin typeface="Arial"/>
                <a:ea typeface="Arial"/>
                <a:cs typeface="Arial"/>
                <a:sym typeface="Arial"/>
              </a:rPr>
              <a:t>034</a:t>
            </a:r>
            <a:r>
              <a:rPr lang="fr-FR" sz="1900">
                <a:latin typeface="Arial"/>
                <a:ea typeface="Arial"/>
                <a:cs typeface="Arial"/>
                <a:sym typeface="Arial"/>
              </a:rPr>
              <a:t>  	</a:t>
            </a:r>
            <a:r>
              <a:rPr lang="fr-FR" sz="1900" b="0" i="0" u="none" strike="noStrike" cap="none">
                <a:latin typeface="Arial"/>
                <a:ea typeface="Arial"/>
                <a:cs typeface="Arial"/>
                <a:sym typeface="Arial"/>
              </a:rPr>
              <a:t>$d W0795000 $e W0795000 $f S0020000 $g S0020000 $2 </a:t>
            </a:r>
            <a:r>
              <a:rPr lang="fr-FR" sz="1900" b="0" i="0" u="none" strike="noStrike" cap="none" err="1">
                <a:latin typeface="Arial"/>
                <a:ea typeface="Arial"/>
                <a:cs typeface="Arial"/>
                <a:sym typeface="Arial"/>
              </a:rPr>
              <a:t>geonet</a:t>
            </a:r>
            <a:endParaRPr sz="1900" b="0" i="0" u="none" strike="noStrike" cap="none">
              <a:latin typeface="Arial"/>
              <a:ea typeface="Arial"/>
              <a:cs typeface="Arial"/>
            </a:endParaRPr>
          </a:p>
          <a:p>
            <a:pPr marL="1074420" indent="-1074420">
              <a:lnSpc>
                <a:spcPct val="70000"/>
              </a:lnSpc>
              <a:spcBef>
                <a:spcPts val="600"/>
              </a:spcBef>
              <a:buSzPts val="2000"/>
              <a:buNone/>
              <a:tabLst>
                <a:tab pos="1074738" algn="l"/>
              </a:tabLst>
            </a:pPr>
            <a:r>
              <a:rPr lang="fr-FR" sz="1900" b="0" i="0" u="none" strike="noStrike" cap="none">
                <a:latin typeface="Arial"/>
                <a:ea typeface="Arial"/>
                <a:cs typeface="Arial"/>
                <a:sym typeface="Arial"/>
              </a:rPr>
              <a:t>043</a:t>
            </a:r>
            <a:r>
              <a:rPr lang="fr-FR" sz="1900">
                <a:latin typeface="Arial"/>
                <a:ea typeface="Arial"/>
                <a:cs typeface="Arial"/>
                <a:sym typeface="Arial"/>
              </a:rPr>
              <a:t>  	</a:t>
            </a:r>
            <a:r>
              <a:rPr lang="fr-FR" sz="1900" b="0" i="0" u="none" strike="noStrike" cap="none" err="1">
                <a:latin typeface="Arial"/>
                <a:ea typeface="Arial"/>
                <a:cs typeface="Arial"/>
                <a:sym typeface="Arial"/>
              </a:rPr>
              <a:t>s‐ec</a:t>
            </a:r>
            <a:r>
              <a:rPr lang="fr-FR" sz="1900" b="0" i="0" u="none" strike="noStrike" cap="none">
                <a:latin typeface="Arial"/>
                <a:ea typeface="Arial"/>
                <a:cs typeface="Arial"/>
                <a:sym typeface="Arial"/>
              </a:rPr>
              <a:t>‐‐‐</a:t>
            </a:r>
            <a:endParaRPr sz="1900">
              <a:latin typeface="Arial"/>
              <a:cs typeface="Arial"/>
            </a:endParaRPr>
          </a:p>
          <a:p>
            <a:pPr marL="1074420" lvl="0" indent="-1074420">
              <a:lnSpc>
                <a:spcPct val="70000"/>
              </a:lnSpc>
              <a:spcBef>
                <a:spcPts val="600"/>
              </a:spcBef>
              <a:buSzPts val="2000"/>
              <a:buNone/>
              <a:tabLst>
                <a:tab pos="1074738" algn="l"/>
              </a:tabLst>
            </a:pP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151  	Guayas (</a:t>
            </a:r>
            <a:r>
              <a:rPr lang="fr-FR" sz="1900">
                <a:latin typeface="Arial" panose="020B0604020202020204" pitchFamily="34" charset="0"/>
                <a:ea typeface="Arial"/>
                <a:cs typeface="Arial" panose="020B0604020202020204" pitchFamily="34" charset="0"/>
                <a:sym typeface="Arial"/>
              </a:rPr>
              <a:t>Équateur</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 : Province)</a:t>
            </a:r>
            <a:endParaRPr sz="1900">
              <a:latin typeface="Arial" panose="020B0604020202020204" pitchFamily="34" charset="0"/>
              <a:cs typeface="Arial" panose="020B0604020202020204" pitchFamily="34" charset="0"/>
            </a:endParaRPr>
          </a:p>
          <a:p>
            <a:pPr marL="1074420" indent="-1074420">
              <a:lnSpc>
                <a:spcPct val="70000"/>
              </a:lnSpc>
              <a:spcBef>
                <a:spcPts val="600"/>
              </a:spcBef>
              <a:buSzPts val="2000"/>
              <a:buNone/>
              <a:tabLst>
                <a:tab pos="1074738" algn="l"/>
              </a:tabLst>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$b Province</a:t>
            </a:r>
            <a:endParaRPr sz="1900" b="0" i="0" u="none" strike="noStrike" cap="none">
              <a:latin typeface="Arial"/>
              <a:ea typeface="Arial"/>
              <a:cs typeface="Arial"/>
            </a:endParaRPr>
          </a:p>
          <a:p>
            <a:pPr marL="1074420" indent="-1074420">
              <a:lnSpc>
                <a:spcPct val="70000"/>
              </a:lnSpc>
              <a:spcBef>
                <a:spcPts val="600"/>
              </a:spcBef>
              <a:buSzPts val="2000"/>
              <a:buNone/>
              <a:tabLst>
                <a:tab pos="1074738" algn="l"/>
              </a:tabLst>
            </a:pPr>
            <a:r>
              <a:rPr lang="fr-FR" sz="1900" b="0" i="0" u="none" strike="noStrike" cap="none">
                <a:latin typeface="Arial"/>
                <a:ea typeface="Arial"/>
                <a:cs typeface="Arial"/>
                <a:sym typeface="Arial"/>
              </a:rPr>
              <a:t>370</a:t>
            </a:r>
            <a:r>
              <a:rPr lang="fr-FR" sz="1900">
                <a:latin typeface="Arial"/>
                <a:ea typeface="Arial"/>
                <a:cs typeface="Arial"/>
                <a:sym typeface="Arial"/>
              </a:rPr>
              <a:t>  	</a:t>
            </a:r>
            <a:r>
              <a:rPr lang="fr-FR" sz="1900" b="0" i="0" u="none" strike="noStrike" cap="none">
                <a:latin typeface="Arial"/>
                <a:ea typeface="Arial"/>
                <a:cs typeface="Arial"/>
                <a:sym typeface="Arial"/>
              </a:rPr>
              <a:t>$c </a:t>
            </a:r>
            <a:r>
              <a:rPr lang="fr-FR" sz="1900">
                <a:latin typeface="Arial"/>
                <a:ea typeface="Arial"/>
                <a:cs typeface="Arial"/>
                <a:sym typeface="Arial"/>
              </a:rPr>
              <a:t>Équateur </a:t>
            </a:r>
            <a:r>
              <a:rPr lang="fr-FR" sz="1900" b="0" i="0" u="none" strike="noStrike" cap="none">
                <a:latin typeface="Arial"/>
                <a:ea typeface="Arial"/>
                <a:cs typeface="Arial"/>
                <a:sym typeface="Arial"/>
              </a:rPr>
              <a:t>$2 </a:t>
            </a:r>
            <a:r>
              <a:rPr lang="fr-FR" sz="1900" b="0" i="0" u="none" strike="noStrike" cap="none" err="1">
                <a:latin typeface="Arial"/>
                <a:ea typeface="Arial"/>
                <a:cs typeface="Arial"/>
                <a:sym typeface="Arial"/>
              </a:rPr>
              <a:t>lacnaf</a:t>
            </a:r>
            <a:endParaRPr sz="1900" b="0" i="0" u="none" strike="noStrike" cap="none">
              <a:latin typeface="Arial"/>
              <a:ea typeface="Arial"/>
              <a:cs typeface="Arial"/>
            </a:endParaRPr>
          </a:p>
          <a:p>
            <a:pPr marL="1074420" indent="-1074420">
              <a:lnSpc>
                <a:spcPct val="70000"/>
              </a:lnSpc>
              <a:spcBef>
                <a:spcPts val="600"/>
              </a:spcBef>
              <a:buSzPts val="2000"/>
              <a:buNone/>
              <a:tabLst>
                <a:tab pos="1074738" algn="l"/>
              </a:tabLst>
            </a:pPr>
            <a:r>
              <a:rPr lang="fr-FR" sz="1900" b="0" i="0" u="none" strike="noStrike" cap="none">
                <a:latin typeface="Arial"/>
                <a:ea typeface="Arial"/>
                <a:cs typeface="Arial"/>
                <a:sym typeface="Arial"/>
              </a:rPr>
              <a:t>451</a:t>
            </a:r>
            <a:r>
              <a:rPr lang="fr-FR" sz="1900">
                <a:latin typeface="Arial"/>
                <a:ea typeface="Arial"/>
                <a:cs typeface="Arial"/>
                <a:sym typeface="Arial"/>
              </a:rPr>
              <a:t> </a:t>
            </a:r>
            <a:r>
              <a:rPr lang="fr-FR" sz="1900" b="0" i="0" u="none" strike="noStrike" cap="none">
                <a:latin typeface="Arial"/>
                <a:ea typeface="Arial"/>
                <a:cs typeface="Arial"/>
                <a:sym typeface="Arial"/>
              </a:rPr>
              <a:t> 	</a:t>
            </a:r>
            <a:r>
              <a:rPr lang="fr-FR" sz="1900" b="0" i="0" u="none" strike="noStrike" cap="none" err="1">
                <a:latin typeface="Arial"/>
                <a:ea typeface="Arial"/>
                <a:cs typeface="Arial"/>
                <a:sym typeface="Arial"/>
              </a:rPr>
              <a:t>Provincia</a:t>
            </a:r>
            <a:r>
              <a:rPr lang="fr-FR" sz="1900" b="0" i="0" u="none" strike="noStrike" cap="none">
                <a:latin typeface="Arial"/>
                <a:ea typeface="Arial"/>
                <a:cs typeface="Arial"/>
                <a:sym typeface="Arial"/>
              </a:rPr>
              <a:t> </a:t>
            </a:r>
            <a:r>
              <a:rPr lang="fr-FR" sz="1900" b="0" i="0" u="none" strike="noStrike" cap="none" err="1">
                <a:latin typeface="Arial"/>
                <a:ea typeface="Arial"/>
                <a:cs typeface="Arial"/>
                <a:sym typeface="Arial"/>
              </a:rPr>
              <a:t>del</a:t>
            </a:r>
            <a:r>
              <a:rPr lang="fr-FR" sz="1900" b="0" i="0" u="none" strike="noStrike" cap="none">
                <a:latin typeface="Arial"/>
                <a:ea typeface="Arial"/>
                <a:cs typeface="Arial"/>
                <a:sym typeface="Arial"/>
              </a:rPr>
              <a:t> Guayas (</a:t>
            </a:r>
            <a:r>
              <a:rPr lang="fr-FR" sz="1900">
                <a:latin typeface="Arial"/>
                <a:ea typeface="Arial"/>
                <a:cs typeface="Arial"/>
                <a:sym typeface="Arial"/>
              </a:rPr>
              <a:t>Équateur</a:t>
            </a:r>
            <a:r>
              <a:rPr lang="fr-FR" sz="1900" b="0" i="0" u="none" strike="noStrike" cap="none">
                <a:latin typeface="Arial"/>
                <a:ea typeface="Arial"/>
                <a:cs typeface="Arial"/>
                <a:sym typeface="Arial"/>
              </a:rPr>
              <a:t>)</a:t>
            </a:r>
            <a:endParaRPr sz="1900" b="0" i="0" u="none" strike="noStrike" cap="none">
              <a:latin typeface="Arial"/>
              <a:ea typeface="Arial"/>
              <a:cs typeface="Arial"/>
            </a:endParaRPr>
          </a:p>
          <a:p>
            <a:pPr marL="1074420" lvl="0" indent="-1074420">
              <a:lnSpc>
                <a:spcPct val="70000"/>
              </a:lnSpc>
              <a:spcBef>
                <a:spcPts val="600"/>
              </a:spcBef>
              <a:buSzPts val="2000"/>
              <a:buNone/>
              <a:tabLst>
                <a:tab pos="1074738" algn="l"/>
              </a:tabLst>
            </a:pP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451  	Guayas Province (</a:t>
            </a:r>
            <a:r>
              <a:rPr lang="fr-FR" sz="1900">
                <a:latin typeface="Arial" panose="020B0604020202020204" pitchFamily="34" charset="0"/>
                <a:ea typeface="Arial"/>
                <a:cs typeface="Arial" panose="020B0604020202020204" pitchFamily="34" charset="0"/>
                <a:sym typeface="Arial"/>
              </a:rPr>
              <a:t>Équateur</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a:t>
            </a:r>
            <a:endParaRPr sz="1900" b="0" i="0" u="none" strike="noStrike" cap="none">
              <a:solidFill>
                <a:schemeClr val="dk1"/>
              </a:solidFill>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451  	Province of Guayas (</a:t>
            </a:r>
            <a:r>
              <a:rPr lang="fr-FR" sz="1900">
                <a:latin typeface="Arial" panose="020B0604020202020204" pitchFamily="34" charset="0"/>
                <a:ea typeface="Arial"/>
                <a:cs typeface="Arial" panose="020B0604020202020204" pitchFamily="34" charset="0"/>
                <a:sym typeface="Arial"/>
              </a:rPr>
              <a:t>Équateur</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a:t>
            </a:r>
            <a:endParaRPr sz="1900" b="0" i="0" u="none" strike="noStrike" cap="none">
              <a:solidFill>
                <a:schemeClr val="dk1"/>
              </a:solidFill>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551  	$w a $</a:t>
            </a:r>
            <a:r>
              <a:rPr lang="fr-FR" sz="1900">
                <a:latin typeface="Arial" panose="020B0604020202020204" pitchFamily="34" charset="0"/>
                <a:ea typeface="Arial"/>
                <a:cs typeface="Arial" panose="020B0604020202020204" pitchFamily="34" charset="0"/>
                <a:sym typeface="Arial"/>
              </a:rPr>
              <a:t>a </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Guayaquil (</a:t>
            </a:r>
            <a:r>
              <a:rPr lang="fr-FR" sz="1900">
                <a:latin typeface="Arial" panose="020B0604020202020204" pitchFamily="34" charset="0"/>
                <a:ea typeface="Arial"/>
                <a:cs typeface="Arial" panose="020B0604020202020204" pitchFamily="34" charset="0"/>
                <a:sym typeface="Arial"/>
              </a:rPr>
              <a:t>Équateur </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 Province)</a:t>
            </a:r>
            <a:endParaRPr sz="1900">
              <a:latin typeface="Arial" panose="020B0604020202020204" pitchFamily="34" charset="0"/>
              <a:cs typeface="Arial" panose="020B0604020202020204" pitchFamily="34" charset="0"/>
            </a:endParaRPr>
          </a:p>
          <a:p>
            <a:pPr marL="1074420" lvl="0" indent="-1074420">
              <a:lnSpc>
                <a:spcPct val="70000"/>
              </a:lnSpc>
              <a:spcBef>
                <a:spcPts val="600"/>
              </a:spcBef>
              <a:buSzPts val="2000"/>
              <a:buNone/>
              <a:tabLst>
                <a:tab pos="1074738" algn="l"/>
              </a:tabLst>
            </a:pP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551  	Santa Elena (</a:t>
            </a:r>
            <a:r>
              <a:rPr lang="fr-FR" sz="1900">
                <a:latin typeface="Arial" panose="020B0604020202020204" pitchFamily="34" charset="0"/>
                <a:ea typeface="Arial"/>
                <a:cs typeface="Arial" panose="020B0604020202020204" pitchFamily="34" charset="0"/>
                <a:sym typeface="Arial"/>
              </a:rPr>
              <a:t>Équateur</a:t>
            </a:r>
            <a:r>
              <a:rPr lang="fr-FR" sz="1900" b="0" i="0" u="none" strike="noStrike" cap="none">
                <a:solidFill>
                  <a:schemeClr val="dk1"/>
                </a:solidFill>
                <a:latin typeface="Arial" panose="020B0604020202020204" pitchFamily="34" charset="0"/>
                <a:ea typeface="Arial"/>
                <a:cs typeface="Arial" panose="020B0604020202020204" pitchFamily="34" charset="0"/>
                <a:sym typeface="Arial"/>
              </a:rPr>
              <a:t> : Province)</a:t>
            </a:r>
            <a:endParaRPr sz="1900" b="0" i="0" u="none" strike="noStrike" cap="none">
              <a:solidFill>
                <a:schemeClr val="dk1"/>
              </a:solidFill>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a:latin typeface="Arial"/>
                <a:ea typeface="Arial"/>
                <a:cs typeface="Arial"/>
                <a:sym typeface="Arial"/>
              </a:rPr>
              <a:t>670	BGN 5/28/82 $b (</a:t>
            </a:r>
            <a:r>
              <a:rPr lang="fr-FR" sz="1900" err="1">
                <a:latin typeface="Arial"/>
                <a:ea typeface="Arial"/>
                <a:cs typeface="Arial"/>
                <a:sym typeface="Arial"/>
              </a:rPr>
              <a:t>Provincia</a:t>
            </a:r>
            <a:r>
              <a:rPr lang="fr-FR" sz="1900">
                <a:latin typeface="Arial"/>
                <a:ea typeface="Arial"/>
                <a:cs typeface="Arial"/>
                <a:sym typeface="Arial"/>
              </a:rPr>
              <a:t> </a:t>
            </a:r>
            <a:r>
              <a:rPr lang="fr-FR" sz="1900" err="1">
                <a:latin typeface="Arial"/>
                <a:ea typeface="Arial"/>
                <a:cs typeface="Arial"/>
                <a:sym typeface="Arial"/>
              </a:rPr>
              <a:t>del</a:t>
            </a:r>
            <a:r>
              <a:rPr lang="fr-FR" sz="1900">
                <a:latin typeface="Arial"/>
                <a:ea typeface="Arial"/>
                <a:cs typeface="Arial"/>
                <a:sym typeface="Arial"/>
              </a:rPr>
              <a:t> Guayas [Guayas=brief], ADM1, 2°00’S</a:t>
            </a:r>
            <a:endParaRPr lang="fr-FR" sz="1900">
              <a:latin typeface="Arial"/>
              <a:ea typeface="Arial"/>
              <a:cs typeface="Arial"/>
            </a:endParaRPr>
          </a:p>
          <a:p>
            <a:pPr marL="1074420" lvl="0" indent="-1074420">
              <a:lnSpc>
                <a:spcPct val="70000"/>
              </a:lnSpc>
              <a:spcBef>
                <a:spcPts val="600"/>
              </a:spcBef>
              <a:buSzPts val="2000"/>
              <a:buNone/>
              <a:tabLst>
                <a:tab pos="1074738" algn="l"/>
              </a:tabLst>
            </a:pPr>
            <a:r>
              <a:rPr lang="fr-FR" sz="1900">
                <a:latin typeface="Arial" panose="020B0604020202020204" pitchFamily="34" charset="0"/>
                <a:ea typeface="Arial"/>
                <a:cs typeface="Arial" panose="020B0604020202020204" pitchFamily="34" charset="0"/>
                <a:sym typeface="Arial"/>
              </a:rPr>
              <a:t>	80°00’W)</a:t>
            </a:r>
            <a:endParaRPr lang="fr-FR" sz="1900">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a:latin typeface="Arial"/>
                <a:ea typeface="Arial"/>
                <a:cs typeface="Arial"/>
                <a:sym typeface="Arial"/>
              </a:rPr>
              <a:t>670 	Historia social y </a:t>
            </a:r>
            <a:r>
              <a:rPr lang="fr-FR" sz="1900" err="1">
                <a:latin typeface="Arial"/>
                <a:ea typeface="Arial"/>
                <a:cs typeface="Arial"/>
                <a:sym typeface="Arial"/>
              </a:rPr>
              <a:t>económica</a:t>
            </a:r>
            <a:r>
              <a:rPr lang="fr-FR" sz="1900">
                <a:latin typeface="Arial"/>
                <a:ea typeface="Arial"/>
                <a:cs typeface="Arial"/>
                <a:sym typeface="Arial"/>
              </a:rPr>
              <a:t> de la </a:t>
            </a:r>
            <a:r>
              <a:rPr lang="fr-FR" sz="1900" err="1">
                <a:latin typeface="Arial"/>
                <a:ea typeface="Arial"/>
                <a:cs typeface="Arial"/>
                <a:sym typeface="Arial"/>
              </a:rPr>
              <a:t>antigua</a:t>
            </a:r>
            <a:r>
              <a:rPr lang="fr-FR" sz="1900">
                <a:latin typeface="Arial"/>
                <a:ea typeface="Arial"/>
                <a:cs typeface="Arial"/>
                <a:sym typeface="Arial"/>
              </a:rPr>
              <a:t> </a:t>
            </a:r>
            <a:r>
              <a:rPr lang="fr-FR" sz="1900" err="1">
                <a:latin typeface="Arial"/>
                <a:ea typeface="Arial"/>
                <a:cs typeface="Arial"/>
                <a:sym typeface="Arial"/>
              </a:rPr>
              <a:t>provincia</a:t>
            </a:r>
            <a:r>
              <a:rPr lang="fr-FR" sz="1900">
                <a:latin typeface="Arial"/>
                <a:ea typeface="Arial"/>
                <a:cs typeface="Arial"/>
                <a:sym typeface="Arial"/>
              </a:rPr>
              <a:t> de Guayaquil, 1763‐</a:t>
            </a:r>
            <a:endParaRPr lang="fr-FR" sz="1900">
              <a:latin typeface="Arial"/>
              <a:ea typeface="Arial"/>
              <a:cs typeface="Arial"/>
            </a:endParaRPr>
          </a:p>
          <a:p>
            <a:pPr marL="1074420" lvl="0" indent="-1074420">
              <a:lnSpc>
                <a:spcPct val="70000"/>
              </a:lnSpc>
              <a:spcBef>
                <a:spcPts val="600"/>
              </a:spcBef>
              <a:buSzPts val="2000"/>
              <a:buNone/>
              <a:tabLst>
                <a:tab pos="1074738" algn="l"/>
              </a:tabLst>
            </a:pPr>
            <a:r>
              <a:rPr lang="fr-FR" sz="1900">
                <a:latin typeface="Arial" panose="020B0604020202020204" pitchFamily="34" charset="0"/>
                <a:ea typeface="Arial"/>
                <a:cs typeface="Arial" panose="020B0604020202020204" pitchFamily="34" charset="0"/>
                <a:sym typeface="Arial"/>
              </a:rPr>
              <a:t>	1842, 1973.</a:t>
            </a:r>
            <a:endParaRPr lang="fr-FR" sz="1900">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a:latin typeface="Arial"/>
                <a:ea typeface="Arial"/>
                <a:cs typeface="Arial"/>
                <a:sym typeface="Arial"/>
              </a:rPr>
              <a:t>670 	</a:t>
            </a:r>
            <a:r>
              <a:rPr lang="fr-FR" sz="1900" err="1">
                <a:latin typeface="Arial"/>
                <a:ea typeface="Arial"/>
                <a:cs typeface="Arial"/>
                <a:sym typeface="Arial"/>
              </a:rPr>
              <a:t>GEOnet</a:t>
            </a:r>
            <a:r>
              <a:rPr lang="fr-FR" sz="1900">
                <a:latin typeface="Arial"/>
                <a:ea typeface="Arial"/>
                <a:cs typeface="Arial"/>
                <a:sym typeface="Arial"/>
              </a:rPr>
              <a:t>, March 7, 2013 $b (Guayas (approuvée); </a:t>
            </a:r>
            <a:r>
              <a:rPr lang="fr-FR" sz="1900" err="1">
                <a:latin typeface="Arial"/>
                <a:ea typeface="Arial"/>
                <a:cs typeface="Arial"/>
                <a:sym typeface="Arial"/>
              </a:rPr>
              <a:t>Provincia</a:t>
            </a:r>
            <a:r>
              <a:rPr lang="fr-FR" sz="1900">
                <a:latin typeface="Arial"/>
                <a:ea typeface="Arial"/>
                <a:cs typeface="Arial"/>
                <a:sym typeface="Arial"/>
              </a:rPr>
              <a:t> </a:t>
            </a:r>
            <a:r>
              <a:rPr lang="fr-FR" sz="1900" err="1">
                <a:latin typeface="Arial"/>
                <a:ea typeface="Arial"/>
                <a:cs typeface="Arial"/>
                <a:sym typeface="Arial"/>
              </a:rPr>
              <a:t>del</a:t>
            </a:r>
            <a:r>
              <a:rPr lang="fr-FR" sz="1900">
                <a:latin typeface="Arial"/>
                <a:ea typeface="Arial"/>
                <a:cs typeface="Arial"/>
                <a:sym typeface="Arial"/>
              </a:rPr>
              <a:t> Guayas</a:t>
            </a:r>
            <a:endParaRPr lang="fr-FR" sz="1900">
              <a:latin typeface="Arial"/>
              <a:ea typeface="Arial"/>
              <a:cs typeface="Arial"/>
            </a:endParaRPr>
          </a:p>
          <a:p>
            <a:pPr marL="1074420" lvl="0" indent="-1074420">
              <a:lnSpc>
                <a:spcPct val="70000"/>
              </a:lnSpc>
              <a:spcBef>
                <a:spcPts val="600"/>
              </a:spcBef>
              <a:buSzPts val="2000"/>
              <a:buNone/>
              <a:tabLst>
                <a:tab pos="1074738" algn="l"/>
              </a:tabLst>
            </a:pPr>
            <a:r>
              <a:rPr lang="fr-FR" sz="1900">
                <a:latin typeface="Arial"/>
                <a:ea typeface="Arial"/>
                <a:cs typeface="Arial"/>
                <a:sym typeface="Arial"/>
              </a:rPr>
              <a:t>	(approuvée); division administrative de premier ordre; </a:t>
            </a:r>
            <a:r>
              <a:rPr lang="fr-FR" sz="1900" err="1">
                <a:latin typeface="Arial"/>
                <a:ea typeface="Arial"/>
                <a:cs typeface="Arial"/>
                <a:sym typeface="Arial"/>
              </a:rPr>
              <a:t>Ecuador</a:t>
            </a:r>
            <a:r>
              <a:rPr lang="fr-FR" sz="1900">
                <a:latin typeface="Arial"/>
                <a:ea typeface="Arial"/>
                <a:cs typeface="Arial"/>
                <a:sym typeface="Arial"/>
              </a:rPr>
              <a:t>; 02°00’00”S</a:t>
            </a:r>
            <a:endParaRPr lang="fr-FR" sz="1900">
              <a:latin typeface="Arial"/>
              <a:ea typeface="Arial"/>
              <a:cs typeface="Arial"/>
            </a:endParaRPr>
          </a:p>
          <a:p>
            <a:pPr marL="1074420" lvl="0" indent="-1074420">
              <a:lnSpc>
                <a:spcPct val="70000"/>
              </a:lnSpc>
              <a:spcBef>
                <a:spcPts val="600"/>
              </a:spcBef>
              <a:buSzPts val="2000"/>
              <a:buNone/>
              <a:tabLst>
                <a:tab pos="1074738" algn="l"/>
              </a:tabLst>
            </a:pPr>
            <a:r>
              <a:rPr lang="fr-FR" sz="1900">
                <a:latin typeface="Arial" panose="020B0604020202020204" pitchFamily="34" charset="0"/>
                <a:ea typeface="Arial"/>
                <a:cs typeface="Arial" panose="020B0604020202020204" pitchFamily="34" charset="0"/>
                <a:sym typeface="Arial"/>
              </a:rPr>
              <a:t>	079°50’00”W; ‐2° ‐79.833333°)</a:t>
            </a:r>
            <a:endParaRPr lang="fr-FR" sz="1900">
              <a:latin typeface="Arial" panose="020B0604020202020204" pitchFamily="34" charset="0"/>
              <a:ea typeface="Arial"/>
              <a:cs typeface="Arial" panose="020B0604020202020204" pitchFamily="34" charset="0"/>
            </a:endParaRPr>
          </a:p>
          <a:p>
            <a:pPr marL="1074420" lvl="0" indent="-1074420">
              <a:lnSpc>
                <a:spcPct val="70000"/>
              </a:lnSpc>
              <a:spcBef>
                <a:spcPts val="600"/>
              </a:spcBef>
              <a:buSzPts val="2000"/>
              <a:buNone/>
              <a:tabLst>
                <a:tab pos="1074738" algn="l"/>
              </a:tabLst>
            </a:pPr>
            <a:r>
              <a:rPr lang="fr-FR" sz="1900">
                <a:latin typeface="Arial"/>
                <a:ea typeface="Arial"/>
                <a:cs typeface="Arial"/>
                <a:sym typeface="Arial"/>
              </a:rPr>
              <a:t>670 	Wikipédia, 7 mars 2013 $b (Guayas Province; Guayas est une province côtière de l'Équateur; Province de Guayas; la province de Guayaquil a été rebaptisée plus tard Guayas) version espagnole (Guayas, officiellement </a:t>
            </a:r>
            <a:r>
              <a:rPr lang="fr-FR" sz="1900" err="1">
                <a:latin typeface="Arial"/>
                <a:ea typeface="Arial"/>
                <a:cs typeface="Arial"/>
                <a:sym typeface="Arial"/>
              </a:rPr>
              <a:t>Provincia</a:t>
            </a:r>
            <a:r>
              <a:rPr lang="fr-FR" sz="1900">
                <a:latin typeface="Arial"/>
                <a:ea typeface="Arial"/>
                <a:cs typeface="Arial"/>
                <a:sym typeface="Arial"/>
              </a:rPr>
              <a:t> </a:t>
            </a:r>
            <a:r>
              <a:rPr lang="fr-FR" sz="1900" err="1">
                <a:latin typeface="Arial"/>
                <a:ea typeface="Arial"/>
                <a:cs typeface="Arial"/>
                <a:sym typeface="Arial"/>
              </a:rPr>
              <a:t>del</a:t>
            </a:r>
            <a:r>
              <a:rPr lang="fr-FR" sz="1900">
                <a:latin typeface="Arial"/>
                <a:ea typeface="Arial"/>
                <a:cs typeface="Arial"/>
                <a:sym typeface="Arial"/>
              </a:rPr>
              <a:t> Guayas; récemment le territoire de la province Santa Elena a été séparé de Guayas)</a:t>
            </a:r>
            <a:endParaRPr lang="fr-FR" sz="1900">
              <a:latin typeface="Arial"/>
              <a:ea typeface="Arial"/>
              <a:cs typeface="Arial"/>
            </a:endParaRPr>
          </a:p>
          <a:p>
            <a:pPr marL="1074420" indent="-1074420">
              <a:lnSpc>
                <a:spcPct val="70000"/>
              </a:lnSpc>
              <a:spcBef>
                <a:spcPts val="600"/>
              </a:spcBef>
              <a:buSzPts val="2000"/>
              <a:buNone/>
              <a:tabLst>
                <a:tab pos="987425" algn="l"/>
              </a:tabLst>
            </a:pPr>
            <a:r>
              <a:rPr lang="fr-FR" sz="1900" b="0" i="0" u="none" strike="noStrike" cap="none">
                <a:latin typeface="Arial"/>
                <a:ea typeface="Arial"/>
                <a:cs typeface="Arial"/>
                <a:sym typeface="Arial"/>
              </a:rPr>
              <a:t>781 _</a:t>
            </a:r>
            <a:r>
              <a:rPr lang="fr-FR" sz="1900">
                <a:latin typeface="Arial"/>
                <a:ea typeface="Arial"/>
                <a:cs typeface="Arial"/>
                <a:sym typeface="Arial"/>
              </a:rPr>
              <a:t>6  </a:t>
            </a:r>
            <a:r>
              <a:rPr lang="fr-FR" sz="1900" b="0" i="0" u="none" strike="noStrike" cap="none">
                <a:latin typeface="Arial"/>
                <a:ea typeface="Arial"/>
                <a:cs typeface="Arial"/>
                <a:sym typeface="Arial"/>
              </a:rPr>
              <a:t>$z </a:t>
            </a:r>
            <a:r>
              <a:rPr lang="fr-FR" sz="1900">
                <a:latin typeface="Arial"/>
                <a:ea typeface="Arial"/>
                <a:cs typeface="Arial"/>
                <a:sym typeface="Arial"/>
              </a:rPr>
              <a:t>Équateur</a:t>
            </a:r>
            <a:r>
              <a:rPr lang="fr-FR" sz="1900" b="0" i="0" u="none" strike="noStrike" cap="none">
                <a:latin typeface="Arial"/>
                <a:ea typeface="Arial"/>
                <a:cs typeface="Arial"/>
                <a:sym typeface="Arial"/>
              </a:rPr>
              <a:t> $z Guayas (Province)</a:t>
            </a:r>
            <a:endParaRPr lang="fr-FR" sz="1900" b="0" i="0" u="none" strike="noStrike" cap="none">
              <a:latin typeface="Arial"/>
              <a:ea typeface="Arial"/>
              <a:cs typeface="Arial"/>
            </a:endParaRPr>
          </a:p>
          <a:p>
            <a:pPr marL="0" marR="0" lvl="0" indent="0" algn="l" rtl="0">
              <a:lnSpc>
                <a:spcPct val="70000"/>
              </a:lnSpc>
              <a:spcBef>
                <a:spcPts val="100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1665" name="Shape 1665"/>
          <p:cNvPicPr preferRelativeResize="0"/>
          <p:nvPr/>
        </p:nvPicPr>
        <p:blipFill rotWithShape="1">
          <a:blip r:embed="rId3">
            <a:alphaModFix/>
          </a:blip>
          <a:srcRect/>
          <a:stretch/>
        </p:blipFill>
        <p:spPr>
          <a:xfrm>
            <a:off x="7633301" y="929551"/>
            <a:ext cx="2570242" cy="1262106"/>
          </a:xfrm>
          <a:prstGeom prst="rect">
            <a:avLst/>
          </a:prstGeom>
          <a:noFill/>
          <a:ln>
            <a:noFill/>
          </a:ln>
        </p:spPr>
      </p:pic>
      <p:sp>
        <p:nvSpPr>
          <p:cNvPr id="1666" name="Shape 1666"/>
          <p:cNvSpPr txBox="1"/>
          <p:nvPr/>
        </p:nvSpPr>
        <p:spPr>
          <a:xfrm>
            <a:off x="7676844" y="929551"/>
            <a:ext cx="2483156" cy="15820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700" i="1">
                <a:solidFill>
                  <a:schemeClr val="dk1"/>
                </a:solidFill>
                <a:latin typeface="Arial"/>
                <a:ea typeface="Arial"/>
                <a:cs typeface="Arial"/>
                <a:sym typeface="Arial"/>
              </a:rPr>
              <a:t>Réviser cette </a:t>
            </a:r>
            <a:r>
              <a:rPr lang="fr-FR" sz="1700" i="1">
                <a:solidFill>
                  <a:schemeClr val="dk1"/>
                </a:solidFill>
              </a:rPr>
              <a:t>notice d’autorité</a:t>
            </a:r>
            <a:r>
              <a:rPr lang="fr-FR" sz="1700" i="1">
                <a:solidFill>
                  <a:schemeClr val="dk1"/>
                </a:solidFill>
                <a:latin typeface="Arial"/>
                <a:ea typeface="Arial"/>
                <a:cs typeface="Arial"/>
                <a:sym typeface="Arial"/>
              </a:rPr>
              <a:t> après l’ajout des deux dernières 670 illustrées ci-dessous</a:t>
            </a:r>
            <a:endParaRPr sz="1700" i="1">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16AA0C14-712F-43D1-A6E0-1FB0702CAFB6}"/>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E6783231-FD8F-461E-B581-598BD171F4D1}"/>
              </a:ext>
            </a:extLst>
          </p:cNvPr>
          <p:cNvSpPr>
            <a:spLocks noGrp="1"/>
          </p:cNvSpPr>
          <p:nvPr>
            <p:ph type="sldNum" idx="12"/>
          </p:nvPr>
        </p:nvSpPr>
        <p:spPr/>
        <p:txBody>
          <a:bodyPr/>
          <a:lstStyle/>
          <a:p>
            <a:fld id="{00000000-1234-1234-1234-123412341234}" type="slidenum">
              <a:rPr lang="fr-FR"/>
              <a:t>172</a:t>
            </a:fld>
            <a:endParaRPr lang="fr-F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Shape 1671"/>
          <p:cNvSpPr txBox="1">
            <a:spLocks noGrp="1"/>
          </p:cNvSpPr>
          <p:nvPr>
            <p:ph type="body" idx="1"/>
          </p:nvPr>
        </p:nvSpPr>
        <p:spPr>
          <a:xfrm>
            <a:off x="417093" y="32084"/>
            <a:ext cx="9176850" cy="68259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300"/>
              <a:buNone/>
              <a:tabLst>
                <a:tab pos="987425" algn="l"/>
              </a:tabLst>
            </a:pPr>
            <a:r>
              <a:rPr lang="fr-FR" sz="2300" b="0" i="0" u="none" strike="noStrike" cap="none">
                <a:solidFill>
                  <a:schemeClr val="dk1"/>
                </a:solidFill>
                <a:latin typeface="Arial"/>
                <a:ea typeface="Arial"/>
                <a:cs typeface="Arial"/>
                <a:sym typeface="Arial"/>
              </a:rPr>
              <a:t>043	n‐us‐oh</a:t>
            </a:r>
          </a:p>
          <a:p>
            <a:pPr marL="987425" marR="0" lvl="0" indent="-987425" algn="l" rtl="0">
              <a:lnSpc>
                <a:spcPct val="90000"/>
              </a:lnSpc>
              <a:spcBef>
                <a:spcPts val="0"/>
              </a:spcBef>
              <a:spcAft>
                <a:spcPts val="0"/>
              </a:spcAft>
              <a:buClr>
                <a:schemeClr val="dk1"/>
              </a:buClr>
              <a:buSzPts val="2300"/>
              <a:buNone/>
            </a:pPr>
            <a:endParaRPr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AutoNum type="arabicPlain" startAt="151"/>
            </a:pPr>
            <a:r>
              <a:rPr lang="fr-FR" sz="2300" b="0" i="0" u="none" strike="noStrike" cap="none">
                <a:solidFill>
                  <a:schemeClr val="dk1"/>
                </a:solidFill>
                <a:latin typeface="Arial"/>
                <a:ea typeface="Arial"/>
                <a:cs typeface="Arial"/>
                <a:sym typeface="Arial"/>
              </a:rPr>
              <a:t>Deerfield (Warren, Ohio : Canton)</a:t>
            </a:r>
            <a:endParaRPr lang="fr-CA"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None/>
            </a:pPr>
            <a:endParaRPr lang="fr-CA" sz="2300">
              <a:latin typeface="Arial"/>
              <a:ea typeface="Arial"/>
              <a:cs typeface="Arial"/>
              <a:sym typeface="Arial"/>
            </a:endParaRPr>
          </a:p>
          <a:p>
            <a:pPr marL="987425" indent="-987425">
              <a:spcBef>
                <a:spcPts val="600"/>
              </a:spcBef>
              <a:buSzPts val="2300"/>
              <a:buNone/>
            </a:pPr>
            <a:r>
              <a:rPr lang="fr-FR" sz="2300" b="0" i="0" u="none" strike="noStrike" cap="none">
                <a:latin typeface="Arial"/>
                <a:ea typeface="Arial"/>
                <a:cs typeface="Arial"/>
                <a:sym typeface="Arial"/>
              </a:rPr>
              <a:t>368</a:t>
            </a:r>
            <a:r>
              <a:rPr lang="fr-FR" sz="2300">
                <a:latin typeface="Arial"/>
                <a:ea typeface="Arial"/>
                <a:cs typeface="Arial"/>
                <a:sym typeface="Arial"/>
              </a:rPr>
              <a:t>  	</a:t>
            </a:r>
            <a:r>
              <a:rPr lang="fr-FR" sz="2300" b="0" i="0" u="none" strike="noStrike" cap="none">
                <a:latin typeface="Arial"/>
                <a:ea typeface="Arial"/>
                <a:cs typeface="Arial"/>
                <a:sym typeface="Arial"/>
              </a:rPr>
              <a:t>$b Canton </a:t>
            </a:r>
            <a:r>
              <a:rPr lang="fr-FR" sz="2300" b="0" i="1" u="none" strike="noStrike" cap="none">
                <a:latin typeface="Arial"/>
                <a:ea typeface="Arial"/>
                <a:cs typeface="Arial"/>
                <a:sym typeface="Arial"/>
              </a:rPr>
              <a:t>ou </a:t>
            </a:r>
            <a:r>
              <a:rPr lang="fr-FR" sz="2300" b="0" i="0" u="none" strike="noStrike" cap="none">
                <a:latin typeface="Arial"/>
                <a:ea typeface="Arial"/>
                <a:cs typeface="Arial"/>
                <a:sym typeface="Arial"/>
              </a:rPr>
              <a:t>$b </a:t>
            </a:r>
            <a:r>
              <a:rPr lang="fr-FR" sz="2300">
                <a:latin typeface="Arial"/>
                <a:ea typeface="Arial"/>
                <a:cs typeface="Arial"/>
                <a:sym typeface="Arial"/>
              </a:rPr>
              <a:t>Canton</a:t>
            </a:r>
            <a:r>
              <a:rPr lang="fr-FR" sz="2300" b="0" i="0" u="none" strike="noStrike" cap="none">
                <a:latin typeface="Arial"/>
                <a:ea typeface="Arial"/>
                <a:cs typeface="Arial"/>
                <a:sym typeface="Arial"/>
              </a:rPr>
              <a:t>s $2 </a:t>
            </a:r>
            <a:r>
              <a:rPr lang="fr-FR" sz="2300" err="1">
                <a:latin typeface="Arial"/>
                <a:ea typeface="Arial"/>
                <a:cs typeface="Arial"/>
                <a:sym typeface="Arial"/>
              </a:rPr>
              <a:t>rvm</a:t>
            </a:r>
            <a:endParaRPr sz="2300" b="0" i="0" u="none" strike="noStrike" cap="none">
              <a:latin typeface="Arial"/>
              <a:ea typeface="Arial"/>
              <a:cs typeface="Arial"/>
              <a:sym typeface="Arial"/>
            </a:endParaRPr>
          </a:p>
          <a:p>
            <a:pPr marL="987425" indent="-987425">
              <a:spcBef>
                <a:spcPts val="600"/>
              </a:spcBef>
              <a:buSzPts val="2300"/>
              <a:buNone/>
            </a:pPr>
            <a:r>
              <a:rPr lang="fr-FR" sz="2300" b="0" i="0" u="none" strike="noStrike" cap="none">
                <a:latin typeface="Arial"/>
                <a:ea typeface="Arial"/>
                <a:cs typeface="Arial"/>
                <a:sym typeface="Arial"/>
              </a:rPr>
              <a:t>370</a:t>
            </a:r>
            <a:r>
              <a:rPr lang="fr-FR" sz="2300">
                <a:latin typeface="Arial"/>
                <a:ea typeface="Arial"/>
                <a:cs typeface="Arial"/>
                <a:sym typeface="Arial"/>
              </a:rPr>
              <a:t> </a:t>
            </a:r>
            <a:r>
              <a:rPr lang="fr-FR" sz="2300" b="0" i="0" u="none" strike="noStrike" cap="none">
                <a:latin typeface="Arial"/>
                <a:ea typeface="Arial"/>
                <a:cs typeface="Arial"/>
                <a:sym typeface="Arial"/>
              </a:rPr>
              <a:t> 	$c États-Unis $e Warren (Ohio : Comté) </a:t>
            </a:r>
            <a:r>
              <a:rPr lang="fr-FR" sz="2300" b="0" i="1" u="none" strike="noStrike" cap="none">
                <a:latin typeface="Arial"/>
                <a:ea typeface="Arial"/>
                <a:cs typeface="Arial"/>
                <a:sym typeface="Arial"/>
              </a:rPr>
              <a:t>et peut-être </a:t>
            </a:r>
            <a:r>
              <a:rPr lang="fr-FR" sz="2300" b="0" i="0" u="none" strike="noStrike" cap="none">
                <a:latin typeface="Arial"/>
                <a:ea typeface="Arial"/>
                <a:cs typeface="Arial"/>
                <a:sym typeface="Arial"/>
              </a:rPr>
              <a:t>$e Ohio $2 </a:t>
            </a:r>
            <a:r>
              <a:rPr lang="fr-FR" sz="2300" b="0" i="0" u="none" strike="noStrike" cap="none" err="1">
                <a:latin typeface="Arial"/>
                <a:ea typeface="Arial"/>
                <a:cs typeface="Arial"/>
                <a:sym typeface="Arial"/>
              </a:rPr>
              <a:t>lacnaf</a:t>
            </a:r>
            <a:endParaRPr sz="2300" b="0" i="0" u="none" strike="noStrike" cap="none">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451  	Deerfield Township (Warren, Ohio)</a:t>
            </a:r>
            <a:endParaRPr sz="2300" b="0" i="0" u="none" strike="noStrike" cap="none">
              <a:solidFill>
                <a:schemeClr val="dk1"/>
              </a:solidFill>
              <a:latin typeface="Arial"/>
              <a:ea typeface="Arial"/>
              <a:cs typeface="Arial"/>
              <a:sym typeface="Arial"/>
            </a:endParaRPr>
          </a:p>
          <a:p>
            <a:pPr marL="987425" marR="0" lvl="0" indent="-987425" algn="l" rtl="0">
              <a:lnSpc>
                <a:spcPct val="90000"/>
              </a:lnSpc>
              <a:spcBef>
                <a:spcPts val="600"/>
              </a:spcBef>
              <a:spcAft>
                <a:spcPts val="0"/>
              </a:spcAft>
              <a:buClr>
                <a:schemeClr val="dk1"/>
              </a:buClr>
              <a:buSzPts val="2300"/>
              <a:buFont typeface="Arial"/>
              <a:buAutoNum type="arabicPlain" startAt="451"/>
            </a:pPr>
            <a:r>
              <a:rPr lang="fr-FR" sz="2300" b="0" i="0" u="none" strike="noStrike" cap="none">
                <a:solidFill>
                  <a:schemeClr val="dk1"/>
                </a:solidFill>
                <a:latin typeface="Arial"/>
                <a:ea typeface="Arial"/>
                <a:cs typeface="Arial"/>
                <a:sym typeface="Arial"/>
              </a:rPr>
              <a:t>Township of Deerfield (Warren, Ohio)</a:t>
            </a:r>
            <a:endParaRPr lang="fr-CA" sz="2300" b="0" i="0" u="none" strike="noStrike" cap="none">
              <a:solidFill>
                <a:schemeClr val="dk1"/>
              </a:solidFill>
              <a:latin typeface="Arial"/>
              <a:ea typeface="Arial"/>
              <a:cs typeface="Arial"/>
              <a:sym typeface="Arial"/>
            </a:endParaRPr>
          </a:p>
          <a:p>
            <a:pPr marL="987425" lvl="0" indent="-987425">
              <a:spcBef>
                <a:spcPts val="600"/>
              </a:spcBef>
              <a:buSzPts val="2300"/>
              <a:buNone/>
            </a:pPr>
            <a:endParaRPr lang="fr-CA" sz="2300">
              <a:latin typeface="Arial"/>
              <a:ea typeface="Arial"/>
              <a:cs typeface="Arial"/>
              <a:sym typeface="Arial"/>
            </a:endParaRPr>
          </a:p>
          <a:p>
            <a:pPr marL="987425" lvl="0" indent="-987425">
              <a:spcBef>
                <a:spcPts val="600"/>
              </a:spcBef>
              <a:buSzPts val="2300"/>
              <a:buNone/>
            </a:pPr>
            <a:r>
              <a:rPr lang="fr-FR" sz="2300">
                <a:latin typeface="Arial"/>
                <a:ea typeface="Arial"/>
                <a:cs typeface="Arial"/>
                <a:sym typeface="Arial"/>
              </a:rPr>
              <a:t>670 	Deerfield Township </a:t>
            </a:r>
            <a:r>
              <a:rPr lang="fr-FR" sz="2300" err="1">
                <a:latin typeface="Arial"/>
                <a:ea typeface="Arial"/>
                <a:cs typeface="Arial"/>
                <a:sym typeface="Arial"/>
              </a:rPr>
              <a:t>comprehensive</a:t>
            </a:r>
            <a:r>
              <a:rPr lang="fr-FR" sz="2300">
                <a:latin typeface="Arial"/>
                <a:ea typeface="Arial"/>
                <a:cs typeface="Arial"/>
                <a:sym typeface="Arial"/>
              </a:rPr>
              <a:t> plan, 2008: $b p. 4 (Deerfield Township, situé dans le comté Warren, Ohio; la deuxième juridiction la plus peuplée du comté de Warren)</a:t>
            </a:r>
          </a:p>
          <a:p>
            <a:pPr marL="987425" lvl="0" indent="-987425">
              <a:spcBef>
                <a:spcPts val="600"/>
              </a:spcBef>
              <a:buSzPts val="2300"/>
              <a:buNone/>
            </a:pPr>
            <a:r>
              <a:rPr lang="fr-FR" sz="2300">
                <a:latin typeface="Arial"/>
                <a:ea typeface="Arial"/>
                <a:cs typeface="Arial"/>
                <a:sym typeface="Arial"/>
              </a:rPr>
              <a:t>670 	GNIS, 6 mars 2013 $b (Township of Deerfield, civil; comté : Warren, État : Ohio; énumère également trois autres juridictions civiles du même nom dans d'autres comtés)</a:t>
            </a:r>
          </a:p>
          <a:p>
            <a:pPr marL="987425" marR="0" lvl="0" indent="-987425" algn="l" rtl="0">
              <a:lnSpc>
                <a:spcPct val="90000"/>
              </a:lnSpc>
              <a:spcBef>
                <a:spcPts val="600"/>
              </a:spcBef>
              <a:spcAft>
                <a:spcPts val="0"/>
              </a:spcAft>
              <a:buClr>
                <a:schemeClr val="dk1"/>
              </a:buClr>
              <a:buSzPts val="2300"/>
              <a:buFont typeface="Arial"/>
              <a:buNone/>
            </a:pPr>
            <a:r>
              <a:rPr lang="fr-FR" sz="2300" b="0" i="0" u="none" strike="noStrike" cap="none">
                <a:latin typeface="Arial"/>
                <a:ea typeface="Arial"/>
                <a:cs typeface="Arial"/>
                <a:sym typeface="Arial"/>
              </a:rPr>
              <a:t>781 _</a:t>
            </a:r>
            <a:r>
              <a:rPr lang="fr-FR" sz="2300">
                <a:latin typeface="Arial"/>
                <a:ea typeface="Arial"/>
                <a:cs typeface="Arial"/>
                <a:sym typeface="Arial"/>
              </a:rPr>
              <a:t>6</a:t>
            </a:r>
            <a:r>
              <a:rPr lang="fr-FR" sz="2300" b="0" i="0" u="none" strike="noStrike" cap="none">
                <a:latin typeface="Arial"/>
                <a:ea typeface="Arial"/>
                <a:cs typeface="Arial"/>
                <a:sym typeface="Arial"/>
              </a:rPr>
              <a:t> $z Ohio $z Deerfield (Warren : </a:t>
            </a:r>
            <a:r>
              <a:rPr lang="fr-FR" sz="2300">
                <a:latin typeface="Arial"/>
                <a:ea typeface="Arial"/>
                <a:cs typeface="Arial"/>
                <a:sym typeface="Arial"/>
              </a:rPr>
              <a:t>Canton</a:t>
            </a:r>
            <a:r>
              <a:rPr lang="fr-FR" sz="2300" b="0" i="0" u="none" strike="noStrike" cap="none">
                <a:latin typeface="Arial"/>
                <a:ea typeface="Arial"/>
                <a:cs typeface="Arial"/>
                <a:sym typeface="Arial"/>
              </a:rPr>
              <a:t>)</a:t>
            </a:r>
            <a:endParaRPr lang="fr-FR" sz="2300">
              <a:latin typeface="Arial"/>
              <a:cs typeface="Arial"/>
            </a:endParaRPr>
          </a:p>
        </p:txBody>
      </p:sp>
      <p:sp>
        <p:nvSpPr>
          <p:cNvPr id="2" name="Espace réservé du pied de page 1">
            <a:extLst>
              <a:ext uri="{FF2B5EF4-FFF2-40B4-BE49-F238E27FC236}">
                <a16:creationId xmlns:a16="http://schemas.microsoft.com/office/drawing/2014/main" id="{F1B2018A-6630-4597-98A0-85BF69F04D39}"/>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9F9E9095-8CF5-49C6-A8FE-F617FD3E8F30}"/>
              </a:ext>
            </a:extLst>
          </p:cNvPr>
          <p:cNvSpPr>
            <a:spLocks noGrp="1"/>
          </p:cNvSpPr>
          <p:nvPr>
            <p:ph type="sldNum" idx="12"/>
          </p:nvPr>
        </p:nvSpPr>
        <p:spPr/>
        <p:txBody>
          <a:bodyPr/>
          <a:lstStyle/>
          <a:p>
            <a:fld id="{00000000-1234-1234-1234-123412341234}" type="slidenum">
              <a:rPr lang="fr-FR"/>
              <a:t>173</a:t>
            </a:fld>
            <a:endParaRPr lang="fr-F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Shape 1676"/>
          <p:cNvSpPr txBox="1">
            <a:spLocks noGrp="1"/>
          </p:cNvSpPr>
          <p:nvPr>
            <p:ph type="body" idx="1"/>
          </p:nvPr>
        </p:nvSpPr>
        <p:spPr>
          <a:xfrm>
            <a:off x="314450" y="727625"/>
            <a:ext cx="11181138" cy="5409369"/>
          </a:xfrm>
          <a:prstGeom prst="rect">
            <a:avLst/>
          </a:prstGeom>
          <a:noFill/>
          <a:ln>
            <a:noFill/>
          </a:ln>
        </p:spPr>
        <p:txBody>
          <a:bodyPr spcFirstLastPara="1" wrap="square" lIns="91425" tIns="45700" rIns="91425" bIns="45700" anchor="t" anchorCtr="0">
            <a:noAutofit/>
          </a:bodyPr>
          <a:lstStyle/>
          <a:p>
            <a:pPr marL="899795" indent="-899795">
              <a:spcBef>
                <a:spcPts val="0"/>
              </a:spcBef>
              <a:buSzPts val="1600"/>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E0115100 $e E0115100 $f S0154800 $g S0154800 $2 </a:t>
            </a:r>
            <a:r>
              <a:rPr lang="fr-FR" sz="1600" b="0" i="0" u="none" strike="noStrike" cap="none" err="1">
                <a:latin typeface="Arial"/>
                <a:ea typeface="Arial"/>
                <a:cs typeface="Arial"/>
                <a:sym typeface="Arial"/>
              </a:rPr>
              <a:t>geonet</a:t>
            </a:r>
            <a:endParaRPr lang="fr-FR" sz="1600" b="0" i="0" u="none" strike="noStrike" cap="none">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034</a:t>
            </a:r>
            <a:r>
              <a:rPr lang="fr-FR" sz="1600">
                <a:latin typeface="Arial"/>
                <a:ea typeface="Arial"/>
                <a:cs typeface="Arial"/>
                <a:sym typeface="Arial"/>
              </a:rPr>
              <a:t>  	</a:t>
            </a:r>
            <a:r>
              <a:rPr lang="fr-FR" sz="1600" b="0" i="0" u="none" strike="noStrike" cap="none">
                <a:latin typeface="Arial"/>
                <a:ea typeface="Arial"/>
                <a:cs typeface="Arial"/>
                <a:sym typeface="Arial"/>
              </a:rPr>
              <a:t>$d 11.85 $e 11.85 $f ‐15.8 $g ‐15.8 $2 </a:t>
            </a:r>
            <a:r>
              <a:rPr lang="fr-FR" sz="1600" b="0" i="0" u="none" strike="noStrike" cap="none" err="1">
                <a:latin typeface="Arial"/>
                <a:ea typeface="Arial"/>
                <a:cs typeface="Arial"/>
                <a:sym typeface="Arial"/>
              </a:rPr>
              <a:t>geonet</a:t>
            </a:r>
            <a:endParaRPr sz="1600" b="0" i="0" u="none" strike="noStrike" cap="none">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043</a:t>
            </a:r>
            <a:r>
              <a:rPr lang="fr-FR" sz="1600">
                <a:latin typeface="Arial"/>
                <a:ea typeface="Arial"/>
                <a:cs typeface="Arial"/>
                <a:sym typeface="Arial"/>
              </a:rPr>
              <a:t>  	</a:t>
            </a:r>
            <a:r>
              <a:rPr lang="fr-FR" sz="1600" b="0" i="0" u="none" strike="noStrike" cap="none">
                <a:latin typeface="Arial"/>
                <a:ea typeface="Arial"/>
                <a:cs typeface="Arial"/>
                <a:sym typeface="Arial"/>
              </a:rPr>
              <a:t>f‐ao‐‐‐</a:t>
            </a:r>
            <a:endParaRPr sz="1600" b="0" i="0" u="none" strike="noStrike" cap="none">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046</a:t>
            </a:r>
            <a:r>
              <a:rPr lang="fr-FR" sz="1600">
                <a:latin typeface="Arial"/>
                <a:ea typeface="Arial"/>
                <a:cs typeface="Arial"/>
                <a:sym typeface="Arial"/>
              </a:rPr>
              <a:t>  	</a:t>
            </a:r>
            <a:r>
              <a:rPr lang="fr-FR" sz="1600" b="0" i="0" u="none" strike="noStrike" cap="none">
                <a:latin typeface="Arial"/>
                <a:ea typeface="Arial"/>
                <a:cs typeface="Arial"/>
                <a:sym typeface="Arial"/>
              </a:rPr>
              <a:t>$q 1895 $r 1975 $2 </a:t>
            </a:r>
            <a:r>
              <a:rPr lang="fr-FR" sz="1600" b="0" i="0" u="none" strike="noStrike" cap="none" err="1">
                <a:latin typeface="Arial"/>
                <a:ea typeface="Arial"/>
                <a:cs typeface="Arial"/>
                <a:sym typeface="Arial"/>
              </a:rPr>
              <a:t>edtf</a:t>
            </a:r>
            <a:endParaRPr sz="1600" b="0" i="0" u="none" strike="noStrike" cap="none">
              <a:latin typeface="Arial"/>
              <a:ea typeface="Arial"/>
              <a:cs typeface="Arial"/>
            </a:endParaRPr>
          </a:p>
          <a:p>
            <a:pPr marL="899795" marR="0" lvl="0" indent="-899795" algn="l" rtl="0">
              <a:lnSpc>
                <a:spcPct val="90000"/>
              </a:lnSpc>
              <a:spcBef>
                <a:spcPts val="300"/>
              </a:spcBef>
              <a:spcAft>
                <a:spcPts val="0"/>
              </a:spcAft>
              <a:buClr>
                <a:schemeClr val="dk1"/>
              </a:buClr>
              <a:buSzPts val="1600"/>
              <a:buFont typeface="Arial"/>
              <a:buNone/>
            </a:pPr>
            <a:r>
              <a:rPr lang="fr-FR" sz="1600" b="0" i="0" u="none" strike="noStrike" cap="none">
                <a:solidFill>
                  <a:schemeClr val="dk1"/>
                </a:solidFill>
                <a:latin typeface="Arial"/>
                <a:ea typeface="Arial"/>
                <a:cs typeface="Arial"/>
                <a:sym typeface="Arial"/>
              </a:rPr>
              <a:t>151  	Porto Alexandre (Angola)</a:t>
            </a:r>
            <a:endParaRPr sz="1600" b="0" i="0" u="none" strike="noStrike" cap="none">
              <a:solidFill>
                <a:schemeClr val="dk1"/>
              </a:solidFill>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368</a:t>
            </a:r>
            <a:r>
              <a:rPr lang="fr-FR" sz="1600">
                <a:latin typeface="Arial"/>
                <a:ea typeface="Arial"/>
                <a:cs typeface="Arial"/>
                <a:sym typeface="Arial"/>
              </a:rPr>
              <a:t>  	</a:t>
            </a:r>
            <a:r>
              <a:rPr lang="fr-FR" sz="1600" b="0" i="0" u="none" strike="noStrike" cap="none">
                <a:latin typeface="Arial"/>
                <a:ea typeface="Arial"/>
                <a:cs typeface="Arial"/>
                <a:sym typeface="Arial"/>
              </a:rPr>
              <a:t>$b </a:t>
            </a:r>
            <a:r>
              <a:rPr lang="fr-FR" sz="1600">
                <a:latin typeface="Arial"/>
                <a:ea typeface="Arial"/>
                <a:cs typeface="Arial"/>
                <a:sym typeface="Arial"/>
              </a:rPr>
              <a:t>Ville    </a:t>
            </a:r>
            <a:r>
              <a:rPr lang="fr-FR" sz="1600" b="0" i="0" u="none" strike="noStrike" cap="none">
                <a:latin typeface="Arial"/>
                <a:ea typeface="Arial"/>
                <a:cs typeface="Arial"/>
                <a:sym typeface="Arial"/>
              </a:rPr>
              <a:t> </a:t>
            </a:r>
            <a:r>
              <a:rPr lang="fr-FR" sz="1600" b="0" i="1" u="none" strike="noStrike" cap="none">
                <a:latin typeface="Arial"/>
                <a:ea typeface="Arial"/>
                <a:cs typeface="Arial"/>
                <a:sym typeface="Arial"/>
              </a:rPr>
              <a:t>ou</a:t>
            </a:r>
            <a:r>
              <a:rPr lang="fr-FR" sz="1600" i="1">
                <a:latin typeface="Arial"/>
                <a:ea typeface="Arial"/>
                <a:cs typeface="Arial"/>
                <a:sym typeface="Arial"/>
              </a:rPr>
              <a:t>    </a:t>
            </a:r>
            <a:r>
              <a:rPr lang="fr-FR" sz="1600" b="0" i="1" u="none" strike="noStrike" cap="none">
                <a:latin typeface="Arial"/>
                <a:ea typeface="Arial"/>
                <a:cs typeface="Arial"/>
                <a:sym typeface="Arial"/>
              </a:rPr>
              <a:t> </a:t>
            </a:r>
            <a:r>
              <a:rPr lang="fr-FR" sz="1600" b="0" i="0" u="none" strike="noStrike" cap="none">
                <a:latin typeface="Arial"/>
                <a:ea typeface="Arial"/>
                <a:cs typeface="Arial"/>
                <a:sym typeface="Arial"/>
              </a:rPr>
              <a:t>$b Villes $2 </a:t>
            </a:r>
            <a:r>
              <a:rPr lang="fr-CA" sz="1600" b="0" i="0" u="none" strike="noStrike" cap="none" err="1">
                <a:latin typeface="Arial"/>
                <a:ea typeface="Arial"/>
                <a:cs typeface="Arial"/>
                <a:sym typeface="Arial"/>
              </a:rPr>
              <a:t>rvm</a:t>
            </a:r>
            <a:endParaRPr sz="1600" b="0" i="0" u="none" strike="noStrike" cap="none">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370</a:t>
            </a:r>
            <a:r>
              <a:rPr lang="fr-FR" sz="1600">
                <a:latin typeface="Arial"/>
                <a:ea typeface="Arial"/>
                <a:cs typeface="Arial"/>
                <a:sym typeface="Arial"/>
              </a:rPr>
              <a:t>  	</a:t>
            </a:r>
            <a:r>
              <a:rPr lang="fr-FR" sz="1600" b="0" i="0" u="none" strike="noStrike" cap="none">
                <a:latin typeface="Arial"/>
                <a:ea typeface="Arial"/>
                <a:cs typeface="Arial"/>
                <a:sym typeface="Arial"/>
              </a:rPr>
              <a:t>$c Angola $2 </a:t>
            </a:r>
            <a:r>
              <a:rPr lang="fr-FR" sz="1600" b="0" i="0" u="none" strike="noStrike" cap="none" err="1">
                <a:latin typeface="Arial"/>
                <a:ea typeface="Arial"/>
                <a:cs typeface="Arial"/>
                <a:sym typeface="Arial"/>
              </a:rPr>
              <a:t>naf</a:t>
            </a:r>
            <a:endParaRPr sz="1600" b="0" i="0" u="none" strike="noStrike" cap="none">
              <a:latin typeface="Arial"/>
              <a:ea typeface="Arial"/>
              <a:cs typeface="Arial"/>
            </a:endParaRPr>
          </a:p>
          <a:p>
            <a:pPr marL="899795" marR="0" lvl="0" indent="-899795" algn="l" rtl="0">
              <a:lnSpc>
                <a:spcPct val="90000"/>
              </a:lnSpc>
              <a:spcBef>
                <a:spcPts val="300"/>
              </a:spcBef>
              <a:spcAft>
                <a:spcPts val="0"/>
              </a:spcAft>
              <a:buClr>
                <a:schemeClr val="dk1"/>
              </a:buClr>
              <a:buSzPts val="1600"/>
              <a:buFont typeface="Arial"/>
              <a:buNone/>
            </a:pPr>
            <a:r>
              <a:rPr lang="fr-FR" sz="1600" b="0" i="0" u="none" strike="noStrike" cap="none">
                <a:solidFill>
                  <a:schemeClr val="dk1"/>
                </a:solidFill>
                <a:latin typeface="Arial"/>
                <a:ea typeface="Arial"/>
                <a:cs typeface="Arial"/>
                <a:sym typeface="Arial"/>
              </a:rPr>
              <a:t>451  	Port Alexander (Angola)</a:t>
            </a:r>
            <a:endParaRPr sz="1600" b="0" i="0" u="none" strike="noStrike" cap="none">
              <a:solidFill>
                <a:schemeClr val="dk1"/>
              </a:solidFill>
              <a:latin typeface="Arial"/>
              <a:ea typeface="Arial"/>
              <a:cs typeface="Arial"/>
            </a:endParaRPr>
          </a:p>
          <a:p>
            <a:pPr marL="899795" indent="-899795">
              <a:spcBef>
                <a:spcPts val="300"/>
              </a:spcBef>
              <a:buSzPts val="1600"/>
              <a:buFont typeface="Arial"/>
              <a:buAutoNum type="arabicPlain" startAt="551"/>
            </a:pPr>
            <a:r>
              <a:rPr lang="fr-FR" sz="1600" b="0" i="0" u="none" strike="noStrike" cap="none">
                <a:latin typeface="Arial"/>
                <a:ea typeface="Arial"/>
                <a:cs typeface="Arial"/>
                <a:sym typeface="Arial"/>
              </a:rPr>
              <a:t>$</a:t>
            </a:r>
            <a:r>
              <a:rPr lang="fr-FR" sz="1600">
                <a:latin typeface="Arial"/>
                <a:ea typeface="Arial"/>
                <a:cs typeface="Arial"/>
                <a:sym typeface="Arial"/>
              </a:rPr>
              <a:t>w b $a </a:t>
            </a:r>
            <a:r>
              <a:rPr lang="fr-FR" sz="1600" b="0" i="0" u="none" strike="noStrike" cap="none" err="1">
                <a:latin typeface="Arial"/>
                <a:ea typeface="Arial"/>
                <a:cs typeface="Arial"/>
                <a:sym typeface="Arial"/>
              </a:rPr>
              <a:t>Tomboa</a:t>
            </a:r>
            <a:r>
              <a:rPr lang="fr-FR" sz="1600" b="0" i="0" u="none" strike="noStrike" cap="none">
                <a:latin typeface="Arial"/>
                <a:ea typeface="Arial"/>
                <a:cs typeface="Arial"/>
                <a:sym typeface="Arial"/>
              </a:rPr>
              <a:t> (Angola)</a:t>
            </a:r>
            <a:r>
              <a:rPr lang="fr-FR" sz="1600">
                <a:latin typeface="Arial"/>
                <a:ea typeface="Arial"/>
                <a:cs typeface="Arial"/>
                <a:sym typeface="Arial"/>
              </a:rPr>
              <a:t> </a:t>
            </a:r>
            <a:endParaRPr lang="fr-FR" sz="1600" b="0" i="0" u="none" strike="noStrike" cap="none">
              <a:latin typeface="Arial"/>
              <a:ea typeface="Arial"/>
              <a:cs typeface="Arial"/>
            </a:endParaRPr>
          </a:p>
          <a:p>
            <a:pPr marL="899795" indent="-899795">
              <a:spcBef>
                <a:spcPts val="300"/>
              </a:spcBef>
              <a:buSzPts val="1600"/>
              <a:buNone/>
            </a:pPr>
            <a:r>
              <a:rPr lang="fr-FR" sz="1600" b="0" i="0" u="none" strike="noStrike" cap="none">
                <a:latin typeface="Arial"/>
                <a:ea typeface="Arial"/>
                <a:cs typeface="Arial"/>
                <a:sym typeface="Arial"/>
              </a:rPr>
              <a:t>667</a:t>
            </a:r>
            <a:r>
              <a:rPr lang="fr-FR" sz="1600">
                <a:latin typeface="Arial"/>
                <a:ea typeface="Arial"/>
                <a:cs typeface="Arial"/>
                <a:sym typeface="Arial"/>
              </a:rPr>
              <a:t>  	</a:t>
            </a:r>
            <a:r>
              <a:rPr lang="fr-CA" sz="1600">
                <a:latin typeface="Arial"/>
                <a:ea typeface="Arial"/>
                <a:cs typeface="Arial"/>
                <a:sym typeface="Arial"/>
              </a:rPr>
              <a:t>UTILISATION COMME VEDETTE-MATIÈRE : Ce point d'accès ne peut pas être employé comme vedette-matière. Les œuvres sur ce lieu se trouvent sous </a:t>
            </a:r>
            <a:r>
              <a:rPr lang="fr-FR" sz="1600" b="0" i="0" u="none" strike="noStrike" cap="none" err="1">
                <a:latin typeface="Arial"/>
                <a:ea typeface="Arial"/>
                <a:cs typeface="Arial"/>
                <a:sym typeface="Arial"/>
              </a:rPr>
              <a:t>Tomboa</a:t>
            </a:r>
            <a:r>
              <a:rPr lang="fr-FR" sz="1600" b="0" i="0" u="none" strike="noStrike" cap="none">
                <a:latin typeface="Arial"/>
                <a:ea typeface="Arial"/>
                <a:cs typeface="Arial"/>
                <a:sym typeface="Arial"/>
              </a:rPr>
              <a:t> (Angola).</a:t>
            </a:r>
            <a:endParaRPr sz="1600" b="0" i="0" u="none" strike="noStrike" cap="none">
              <a:latin typeface="Arial"/>
              <a:ea typeface="Arial"/>
              <a:cs typeface="Arial"/>
            </a:endParaRPr>
          </a:p>
          <a:p>
            <a:pPr marL="899795" lvl="0" indent="-899795">
              <a:spcBef>
                <a:spcPts val="300"/>
              </a:spcBef>
              <a:buSzPts val="1600"/>
              <a:buNone/>
            </a:pPr>
            <a:r>
              <a:rPr lang="fr-FR" sz="1600">
                <a:latin typeface="Arial"/>
                <a:ea typeface="Arial"/>
                <a:cs typeface="Arial"/>
                <a:sym typeface="Arial"/>
              </a:rPr>
              <a:t>670	Grande-Bretagne. </a:t>
            </a:r>
            <a:r>
              <a:rPr lang="fr-FR" sz="1600" err="1">
                <a:latin typeface="Arial"/>
                <a:ea typeface="Arial"/>
                <a:cs typeface="Arial"/>
                <a:sym typeface="Arial"/>
              </a:rPr>
              <a:t>Admiralty</a:t>
            </a:r>
            <a:r>
              <a:rPr lang="fr-FR" sz="1600">
                <a:latin typeface="Arial"/>
                <a:ea typeface="Arial"/>
                <a:cs typeface="Arial"/>
                <a:sym typeface="Arial"/>
              </a:rPr>
              <a:t>. </a:t>
            </a:r>
            <a:r>
              <a:rPr lang="fr-FR" sz="1600" err="1">
                <a:latin typeface="Arial"/>
                <a:ea typeface="Arial"/>
                <a:cs typeface="Arial"/>
                <a:sym typeface="Arial"/>
              </a:rPr>
              <a:t>Pôrto</a:t>
            </a:r>
            <a:r>
              <a:rPr lang="fr-FR" sz="1600">
                <a:latin typeface="Arial"/>
                <a:ea typeface="Arial"/>
                <a:cs typeface="Arial"/>
                <a:sym typeface="Arial"/>
              </a:rPr>
              <a:t> Alexandre : </a:t>
            </a:r>
            <a:r>
              <a:rPr lang="fr-FR" sz="1600" err="1">
                <a:latin typeface="Arial"/>
                <a:ea typeface="Arial"/>
                <a:cs typeface="Arial"/>
                <a:sym typeface="Arial"/>
              </a:rPr>
              <a:t>from</a:t>
            </a:r>
            <a:r>
              <a:rPr lang="fr-FR" sz="1600">
                <a:latin typeface="Arial"/>
                <a:ea typeface="Arial"/>
                <a:cs typeface="Arial"/>
                <a:sym typeface="Arial"/>
              </a:rPr>
              <a:t> the </a:t>
            </a:r>
            <a:r>
              <a:rPr lang="fr-FR" sz="1600" err="1">
                <a:latin typeface="Arial"/>
                <a:ea typeface="Arial"/>
                <a:cs typeface="Arial"/>
                <a:sym typeface="Arial"/>
              </a:rPr>
              <a:t>Portuguese</a:t>
            </a:r>
            <a:r>
              <a:rPr lang="fr-FR" sz="1600">
                <a:latin typeface="Arial"/>
                <a:ea typeface="Arial"/>
                <a:cs typeface="Arial"/>
                <a:sym typeface="Arial"/>
              </a:rPr>
              <a:t> </a:t>
            </a:r>
            <a:r>
              <a:rPr lang="fr-FR" sz="1600" err="1">
                <a:latin typeface="Arial"/>
                <a:ea typeface="Arial"/>
                <a:cs typeface="Arial"/>
                <a:sym typeface="Arial"/>
              </a:rPr>
              <a:t>government</a:t>
            </a:r>
            <a:r>
              <a:rPr lang="fr-FR" sz="1600">
                <a:latin typeface="Arial"/>
                <a:ea typeface="Arial"/>
                <a:cs typeface="Arial"/>
                <a:sym typeface="Arial"/>
              </a:rPr>
              <a:t> chart of 1941, 1952.</a:t>
            </a:r>
            <a:endParaRPr lang="fr-FR" sz="1600">
              <a:latin typeface="Arial"/>
              <a:ea typeface="Arial"/>
              <a:cs typeface="Arial"/>
            </a:endParaRPr>
          </a:p>
          <a:p>
            <a:pPr marL="899795" indent="-899795">
              <a:spcBef>
                <a:spcPts val="300"/>
              </a:spcBef>
              <a:buSzPts val="1600"/>
              <a:buNone/>
            </a:pPr>
            <a:r>
              <a:rPr lang="fr-FR" sz="1600">
                <a:latin typeface="Arial"/>
                <a:ea typeface="Arial"/>
                <a:cs typeface="Arial"/>
                <a:sym typeface="Arial"/>
              </a:rPr>
              <a:t>670    	Wikipédia, 7 mars 2013 $b (</a:t>
            </a:r>
            <a:r>
              <a:rPr lang="fr-FR" sz="1600" err="1">
                <a:latin typeface="Arial"/>
                <a:ea typeface="Arial"/>
                <a:cs typeface="Arial"/>
                <a:sym typeface="Arial"/>
              </a:rPr>
              <a:t>Tomboa</a:t>
            </a:r>
            <a:r>
              <a:rPr lang="fr-FR" sz="1600">
                <a:latin typeface="Arial"/>
                <a:ea typeface="Arial"/>
                <a:cs typeface="Arial"/>
                <a:sym typeface="Arial"/>
              </a:rPr>
              <a:t> (aussi orthographiée </a:t>
            </a:r>
            <a:r>
              <a:rPr lang="fr-FR" sz="1600" err="1">
                <a:latin typeface="Arial"/>
                <a:ea typeface="Arial"/>
                <a:cs typeface="Arial"/>
                <a:sym typeface="Arial"/>
              </a:rPr>
              <a:t>Tombwe</a:t>
            </a:r>
            <a:r>
              <a:rPr lang="fr-FR" sz="1600">
                <a:latin typeface="Arial"/>
                <a:ea typeface="Arial"/>
                <a:cs typeface="Arial"/>
                <a:sym typeface="Arial"/>
              </a:rPr>
              <a:t> ou </a:t>
            </a:r>
            <a:r>
              <a:rPr lang="fr-FR" sz="1600" err="1">
                <a:latin typeface="Arial"/>
                <a:ea typeface="Arial"/>
                <a:cs typeface="Arial"/>
                <a:sym typeface="Arial"/>
              </a:rPr>
              <a:t>Tombua</a:t>
            </a:r>
            <a:r>
              <a:rPr lang="fr-FR" sz="1600">
                <a:latin typeface="Arial"/>
                <a:ea typeface="Arial"/>
                <a:cs typeface="Arial"/>
                <a:sym typeface="Arial"/>
              </a:rPr>
              <a:t>) est une ville de la province de Namibe en Angola; 15°48’S 11°51’E)</a:t>
            </a:r>
            <a:endParaRPr lang="fr-FR" sz="1600">
              <a:latin typeface="Arial"/>
              <a:ea typeface="Arial"/>
              <a:cs typeface="Arial"/>
            </a:endParaRPr>
          </a:p>
          <a:p>
            <a:pPr marL="899795" indent="-899795">
              <a:spcBef>
                <a:spcPts val="300"/>
              </a:spcBef>
              <a:buSzPts val="1600"/>
              <a:buNone/>
            </a:pPr>
            <a:r>
              <a:rPr lang="fr-FR" sz="1600">
                <a:latin typeface="Arial"/>
                <a:ea typeface="Arial"/>
                <a:cs typeface="Arial"/>
                <a:sym typeface="Arial"/>
              </a:rPr>
              <a:t>670   	Wikipédia en portugais, 7 mars 2013 $b (</a:t>
            </a:r>
            <a:r>
              <a:rPr lang="fr-FR" sz="1600" err="1">
                <a:latin typeface="Arial"/>
                <a:ea typeface="Arial"/>
                <a:cs typeface="Arial"/>
                <a:sym typeface="Arial"/>
              </a:rPr>
              <a:t>Tômbua</a:t>
            </a:r>
            <a:r>
              <a:rPr lang="fr-FR" sz="1600">
                <a:latin typeface="Arial"/>
                <a:ea typeface="Arial"/>
                <a:cs typeface="Arial"/>
                <a:sym typeface="Arial"/>
              </a:rPr>
              <a:t> ou </a:t>
            </a:r>
            <a:r>
              <a:rPr lang="fr-FR" sz="1600" err="1">
                <a:latin typeface="Arial"/>
                <a:ea typeface="Arial"/>
                <a:cs typeface="Arial"/>
                <a:sym typeface="Arial"/>
              </a:rPr>
              <a:t>Tombwa</a:t>
            </a:r>
            <a:r>
              <a:rPr lang="fr-FR" sz="1600">
                <a:latin typeface="Arial"/>
                <a:ea typeface="Arial"/>
                <a:cs typeface="Arial"/>
                <a:sym typeface="Arial"/>
              </a:rPr>
              <a:t>; fondée en 1895; a été nommée Porto Alexandre jusqu'en 1975)</a:t>
            </a:r>
            <a:endParaRPr lang="fr-FR" sz="1600">
              <a:latin typeface="Arial"/>
              <a:ea typeface="Arial"/>
              <a:cs typeface="Arial"/>
            </a:endParaRPr>
          </a:p>
          <a:p>
            <a:pPr marL="899795" indent="-899795">
              <a:spcBef>
                <a:spcPts val="300"/>
              </a:spcBef>
              <a:buSzPts val="1600"/>
              <a:buNone/>
            </a:pPr>
            <a:r>
              <a:rPr lang="fr-FR" sz="1600">
                <a:latin typeface="Arial"/>
                <a:ea typeface="Arial"/>
                <a:cs typeface="Arial"/>
                <a:sym typeface="Arial"/>
              </a:rPr>
              <a:t>670   	</a:t>
            </a:r>
            <a:r>
              <a:rPr lang="fr-FR" sz="1600" err="1">
                <a:latin typeface="Arial"/>
                <a:ea typeface="Arial"/>
                <a:cs typeface="Arial"/>
                <a:sym typeface="Arial"/>
              </a:rPr>
              <a:t>GEOnet</a:t>
            </a:r>
            <a:r>
              <a:rPr lang="fr-FR" sz="1600">
                <a:latin typeface="Arial"/>
                <a:ea typeface="Arial"/>
                <a:cs typeface="Arial"/>
                <a:sym typeface="Arial"/>
              </a:rPr>
              <a:t>, consulté le 7 mars 2013 $b (</a:t>
            </a:r>
            <a:r>
              <a:rPr lang="fr-FR" sz="1600" err="1">
                <a:latin typeface="Arial"/>
                <a:ea typeface="Arial"/>
                <a:cs typeface="Arial"/>
                <a:sym typeface="Arial"/>
              </a:rPr>
              <a:t>Tombua</a:t>
            </a:r>
            <a:r>
              <a:rPr lang="fr-FR" sz="1600">
                <a:latin typeface="Arial"/>
                <a:ea typeface="Arial"/>
                <a:cs typeface="Arial"/>
                <a:sym typeface="Arial"/>
              </a:rPr>
              <a:t> (forme approuvée); variantes de nom: Port Alexander, Porto Alexandre; lieu habité; Angola, ADM1: Namibe; 15°48’00”S 011°51’00”E; ‐15.8° 11.85°)</a:t>
            </a:r>
            <a:endParaRPr lang="fr-FR" sz="1600">
              <a:latin typeface="Arial"/>
              <a:ea typeface="Arial"/>
              <a:cs typeface="Arial"/>
            </a:endParaRPr>
          </a:p>
          <a:p>
            <a:pPr marL="899795" lvl="0" indent="-899795">
              <a:spcBef>
                <a:spcPts val="300"/>
              </a:spcBef>
              <a:buSzPts val="1600"/>
              <a:buNone/>
            </a:pPr>
            <a:r>
              <a:rPr lang="fr-FR" sz="1600">
                <a:latin typeface="Arial"/>
                <a:ea typeface="Arial"/>
                <a:cs typeface="Arial"/>
                <a:sym typeface="Arial"/>
              </a:rPr>
              <a:t>670 	Angola : on </a:t>
            </a:r>
            <a:r>
              <a:rPr lang="fr-FR" sz="1600" err="1">
                <a:latin typeface="Arial"/>
                <a:ea typeface="Arial"/>
                <a:cs typeface="Arial"/>
                <a:sym typeface="Arial"/>
              </a:rPr>
              <a:t>old</a:t>
            </a:r>
            <a:r>
              <a:rPr lang="fr-FR" sz="1600">
                <a:latin typeface="Arial"/>
                <a:ea typeface="Arial"/>
                <a:cs typeface="Arial"/>
                <a:sym typeface="Arial"/>
              </a:rPr>
              <a:t> boot </a:t>
            </a:r>
            <a:r>
              <a:rPr lang="fr-FR" sz="1600" err="1">
                <a:latin typeface="Arial"/>
                <a:ea typeface="Arial"/>
                <a:cs typeface="Arial"/>
                <a:sym typeface="Arial"/>
              </a:rPr>
              <a:t>tracks</a:t>
            </a:r>
            <a:r>
              <a:rPr lang="fr-FR" sz="1600">
                <a:latin typeface="Arial"/>
                <a:ea typeface="Arial"/>
                <a:cs typeface="Arial"/>
                <a:sym typeface="Arial"/>
              </a:rPr>
              <a:t> in Angola, sur le site Web Drive out, 7 mars 2013 $b (</a:t>
            </a:r>
            <a:r>
              <a:rPr lang="fr-FR" sz="1600" err="1">
                <a:latin typeface="Arial"/>
                <a:ea typeface="Arial"/>
                <a:cs typeface="Arial"/>
                <a:sym typeface="Arial"/>
              </a:rPr>
              <a:t>Tombua</a:t>
            </a:r>
            <a:r>
              <a:rPr lang="fr-FR" sz="1600">
                <a:latin typeface="Arial"/>
                <a:ea typeface="Arial"/>
                <a:cs typeface="Arial"/>
                <a:sym typeface="Arial"/>
              </a:rPr>
              <a:t> (auparavant Porto </a:t>
            </a:r>
            <a:r>
              <a:rPr lang="fr-FR" sz="1600" err="1">
                <a:latin typeface="Arial"/>
                <a:ea typeface="Arial"/>
                <a:cs typeface="Arial"/>
                <a:sym typeface="Arial"/>
              </a:rPr>
              <a:t>Alexandré</a:t>
            </a:r>
            <a:r>
              <a:rPr lang="fr-FR" sz="1600">
                <a:latin typeface="Arial"/>
                <a:ea typeface="Arial"/>
                <a:cs typeface="Arial"/>
                <a:sym typeface="Arial"/>
              </a:rPr>
              <a:t>))</a:t>
            </a:r>
            <a:endParaRPr lang="fr-FR" sz="1600">
              <a:latin typeface="Arial"/>
              <a:ea typeface="Arial"/>
              <a:cs typeface="Arial"/>
            </a:endParaRPr>
          </a:p>
          <a:p>
            <a:pPr marL="899795" lvl="0" indent="-899795">
              <a:spcBef>
                <a:spcPts val="300"/>
              </a:spcBef>
              <a:buSzPts val="1600"/>
              <a:buNone/>
            </a:pPr>
            <a:r>
              <a:rPr lang="fr-FR" sz="1600">
                <a:latin typeface="Arial"/>
                <a:ea typeface="Arial"/>
                <a:cs typeface="Arial"/>
                <a:sym typeface="Arial"/>
              </a:rPr>
              <a:t>781 _ 6</a:t>
            </a:r>
            <a:endParaRPr sz="1600" b="0" i="0" u="none" strike="noStrike" cap="none">
              <a:solidFill>
                <a:schemeClr val="dk1"/>
              </a:solidFill>
              <a:latin typeface="Arial"/>
              <a:ea typeface="Arial"/>
              <a:cs typeface="Arial"/>
            </a:endParaRPr>
          </a:p>
        </p:txBody>
      </p:sp>
      <p:sp>
        <p:nvSpPr>
          <p:cNvPr id="7" name="TextBox 3"/>
          <p:cNvSpPr txBox="1"/>
          <p:nvPr/>
        </p:nvSpPr>
        <p:spPr>
          <a:xfrm>
            <a:off x="9648939" y="394840"/>
            <a:ext cx="2400156" cy="1323439"/>
          </a:xfrm>
          <a:prstGeom prst="rect">
            <a:avLst/>
          </a:prstGeom>
          <a:noFill/>
          <a:ln>
            <a:solidFill>
              <a:schemeClr val="accent4">
                <a:lumMod val="50000"/>
              </a:schemeClr>
            </a:solid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2000">
                <a:solidFill>
                  <a:schemeClr val="dk1"/>
                </a:solidFill>
                <a:latin typeface="Calibri"/>
                <a:ea typeface="Calibri"/>
                <a:cs typeface="Calibri"/>
                <a:sym typeface="Calibri"/>
              </a:rPr>
              <a:t>CRÉER UNE NOTICE D’AUTORITÉ POUR LE LIEU DÉCRIT DANS LA CARTE</a:t>
            </a:r>
          </a:p>
        </p:txBody>
      </p:sp>
      <p:sp>
        <p:nvSpPr>
          <p:cNvPr id="2" name="Espace réservé du pied de page 1">
            <a:extLst>
              <a:ext uri="{FF2B5EF4-FFF2-40B4-BE49-F238E27FC236}">
                <a16:creationId xmlns:a16="http://schemas.microsoft.com/office/drawing/2014/main" id="{C357170E-331C-440B-A9DB-067CE1AE27A4}"/>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E60493F9-713E-4B0D-9DE3-76D20801B2AA}"/>
              </a:ext>
            </a:extLst>
          </p:cNvPr>
          <p:cNvSpPr>
            <a:spLocks noGrp="1"/>
          </p:cNvSpPr>
          <p:nvPr>
            <p:ph type="sldNum" idx="12"/>
          </p:nvPr>
        </p:nvSpPr>
        <p:spPr/>
        <p:txBody>
          <a:bodyPr/>
          <a:lstStyle/>
          <a:p>
            <a:fld id="{00000000-1234-1234-1234-123412341234}" type="slidenum">
              <a:rPr lang="fr-FR"/>
              <a:t>174</a:t>
            </a:fld>
            <a:endParaRPr lang="fr-F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C6458-ACA4-4C1B-AB7A-AEF98E8806C8}"/>
              </a:ext>
            </a:extLst>
          </p:cNvPr>
          <p:cNvSpPr>
            <a:spLocks noGrp="1"/>
          </p:cNvSpPr>
          <p:nvPr>
            <p:ph type="title"/>
          </p:nvPr>
        </p:nvSpPr>
        <p:spPr>
          <a:xfrm>
            <a:off x="838200" y="-281856"/>
            <a:ext cx="10515600" cy="1325563"/>
          </a:xfrm>
        </p:spPr>
        <p:txBody>
          <a:bodyPr/>
          <a:lstStyle/>
          <a:p>
            <a:r>
              <a:rPr lang="fr-FR" sz="3400"/>
              <a:t>Codage des zones fixes pour le lieu décrit dans la carte </a:t>
            </a:r>
          </a:p>
        </p:txBody>
      </p:sp>
      <p:graphicFrame>
        <p:nvGraphicFramePr>
          <p:cNvPr id="5" name="Tableau 4">
            <a:extLst>
              <a:ext uri="{FF2B5EF4-FFF2-40B4-BE49-F238E27FC236}">
                <a16:creationId xmlns:a16="http://schemas.microsoft.com/office/drawing/2014/main" id="{31F0A828-0925-465C-BBCD-CC494B7F997B}"/>
              </a:ext>
            </a:extLst>
          </p:cNvPr>
          <p:cNvGraphicFramePr>
            <a:graphicFrameLocks noGrp="1"/>
          </p:cNvGraphicFramePr>
          <p:nvPr>
            <p:extLst>
              <p:ext uri="{D42A27DB-BD31-4B8C-83A1-F6EECF244321}">
                <p14:modId xmlns:p14="http://schemas.microsoft.com/office/powerpoint/2010/main" val="3948018315"/>
              </p:ext>
            </p:extLst>
          </p:nvPr>
        </p:nvGraphicFramePr>
        <p:xfrm>
          <a:off x="0" y="804134"/>
          <a:ext cx="11905148" cy="5902406"/>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n</a:t>
                      </a:r>
                      <a:r>
                        <a:rPr lang="fr-FR" sz="1400" b="1" i="0" u="none" strike="noStrike" noProof="0">
                          <a:solidFill>
                            <a:srgbClr val="FF0000"/>
                          </a:solidFill>
                          <a:effectLst/>
                          <a:latin typeface="Calibri"/>
                        </a:rPr>
                        <a:t>– Sans objet</a:t>
                      </a:r>
                      <a:endParaRPr lang="fr-FR" b="1">
                        <a:solidFill>
                          <a:srgbClr val="FF0000"/>
                        </a:solidFill>
                        <a:effectLst/>
                      </a:endParaRP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b – Vedette non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a:effectLst/>
                        </a:rPr>
                        <a:t>’’ – Agence bibliographique nationale</a:t>
                      </a:r>
                      <a:endParaRPr lang="fr-FR">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DDEA7FFF-C5DA-46EF-A945-1308135CC99C}"/>
              </a:ext>
            </a:extLst>
          </p:cNvPr>
          <p:cNvSpPr>
            <a:spLocks noGrp="1"/>
          </p:cNvSpPr>
          <p:nvPr>
            <p:ph type="sldNum" idx="12"/>
          </p:nvPr>
        </p:nvSpPr>
        <p:spPr/>
        <p:txBody>
          <a:bodyPr/>
          <a:lstStyle/>
          <a:p>
            <a:fld id="{00000000-1234-1234-1234-123412341234}" type="slidenum">
              <a:rPr lang="fr-FR"/>
              <a:t>175</a:t>
            </a:fld>
            <a:endParaRPr lang="fr-FR"/>
          </a:p>
        </p:txBody>
      </p:sp>
    </p:spTree>
    <p:extLst>
      <p:ext uri="{BB962C8B-B14F-4D97-AF65-F5344CB8AC3E}">
        <p14:creationId xmlns:p14="http://schemas.microsoft.com/office/powerpoint/2010/main" val="32006144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5" name="Shape 1685"/>
          <p:cNvSpPr/>
          <p:nvPr/>
        </p:nvSpPr>
        <p:spPr>
          <a:xfrm>
            <a:off x="400474" y="523933"/>
            <a:ext cx="11791712" cy="5622151"/>
          </a:xfrm>
          <a:prstGeom prst="rect">
            <a:avLst/>
          </a:prstGeom>
          <a:noFill/>
          <a:ln>
            <a:noFill/>
          </a:ln>
        </p:spPr>
        <p:txBody>
          <a:bodyPr spcFirstLastPara="1" wrap="square" lIns="91425" tIns="45700" rIns="91425" bIns="45700" anchor="t" anchorCtr="0">
            <a:noAutofit/>
          </a:bodyPr>
          <a:lstStyle/>
          <a:p>
            <a:pPr marL="899795" indent="-899795"/>
            <a:r>
              <a:rPr lang="fr-FR" sz="1600">
                <a:solidFill>
                  <a:schemeClr val="dk1"/>
                </a:solidFill>
                <a:latin typeface="Arial"/>
                <a:ea typeface="Arial"/>
                <a:cs typeface="Arial"/>
                <a:sym typeface="Arial"/>
              </a:rPr>
              <a:t>034</a:t>
            </a:r>
            <a:r>
              <a:rPr lang="fr-FR" sz="1600">
                <a:solidFill>
                  <a:schemeClr val="dk1"/>
                </a:solidFill>
              </a:rPr>
              <a:t>  	</a:t>
            </a:r>
            <a:r>
              <a:rPr lang="fr-FR" sz="1600">
                <a:solidFill>
                  <a:schemeClr val="dk1"/>
                </a:solidFill>
                <a:latin typeface="Arial"/>
                <a:ea typeface="Arial"/>
                <a:cs typeface="Arial"/>
                <a:sym typeface="Arial"/>
              </a:rPr>
              <a:t>$d E0115100 $e E0115100 $f S0154800 $g S0154800 $2 </a:t>
            </a:r>
            <a:r>
              <a:rPr lang="fr-FR" sz="1600" err="1">
                <a:solidFill>
                  <a:schemeClr val="dk1"/>
                </a:solidFill>
                <a:latin typeface="Arial"/>
                <a:ea typeface="Arial"/>
                <a:cs typeface="Arial"/>
                <a:sym typeface="Arial"/>
              </a:rPr>
              <a:t>geonet</a:t>
            </a:r>
            <a:endParaRPr lang="fr-F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034</a:t>
            </a:r>
            <a:r>
              <a:rPr lang="fr-FR" sz="1600">
                <a:solidFill>
                  <a:schemeClr val="dk1"/>
                </a:solidFill>
              </a:rPr>
              <a:t>  	</a:t>
            </a:r>
            <a:r>
              <a:rPr lang="fr-FR" sz="1600">
                <a:solidFill>
                  <a:schemeClr val="dk1"/>
                </a:solidFill>
                <a:latin typeface="Arial"/>
                <a:ea typeface="Arial"/>
                <a:cs typeface="Arial"/>
                <a:sym typeface="Arial"/>
              </a:rPr>
              <a:t>$d 11.85 $e 11.85 $f ‐15.8 $g ‐15.8 $2 </a:t>
            </a:r>
            <a:r>
              <a:rPr lang="fr-FR" sz="1600" err="1">
                <a:solidFill>
                  <a:schemeClr val="dk1"/>
                </a:solidFill>
                <a:latin typeface="Arial"/>
                <a:ea typeface="Arial"/>
                <a:cs typeface="Arial"/>
                <a:sym typeface="Arial"/>
              </a:rPr>
              <a:t>geonet</a:t>
            </a:r>
            <a:endParaRP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043</a:t>
            </a:r>
            <a:r>
              <a:rPr lang="fr-FR" sz="1600">
                <a:solidFill>
                  <a:schemeClr val="dk1"/>
                </a:solidFill>
              </a:rPr>
              <a:t> </a:t>
            </a:r>
            <a:r>
              <a:rPr lang="fr-FR" sz="1600">
                <a:solidFill>
                  <a:schemeClr val="dk1"/>
                </a:solidFill>
                <a:latin typeface="Arial"/>
                <a:ea typeface="Arial"/>
                <a:cs typeface="Arial"/>
                <a:sym typeface="Arial"/>
              </a:rPr>
              <a:t> 	f‐ao‐‐‐</a:t>
            </a:r>
            <a:endParaRPr>
              <a:solidFill>
                <a:schemeClr val="dk1"/>
              </a:solidFill>
            </a:endParaRPr>
          </a:p>
          <a:p>
            <a:pPr marL="899795" indent="-899795"/>
            <a:r>
              <a:rPr lang="fr-FR" sz="1600">
                <a:solidFill>
                  <a:schemeClr val="dk1"/>
                </a:solidFill>
                <a:latin typeface="Arial"/>
                <a:ea typeface="Arial"/>
                <a:cs typeface="Arial"/>
                <a:sym typeface="Arial"/>
              </a:rPr>
              <a:t>046</a:t>
            </a:r>
            <a:r>
              <a:rPr lang="fr-FR" sz="1600">
                <a:solidFill>
                  <a:schemeClr val="dk1"/>
                </a:solidFill>
              </a:rPr>
              <a:t>  	</a:t>
            </a:r>
            <a:r>
              <a:rPr lang="fr-FR" sz="1600">
                <a:solidFill>
                  <a:schemeClr val="dk1"/>
                </a:solidFill>
                <a:latin typeface="Arial"/>
                <a:ea typeface="Arial"/>
                <a:cs typeface="Arial"/>
                <a:sym typeface="Arial"/>
              </a:rPr>
              <a:t>$q 1975 $2 </a:t>
            </a:r>
            <a:r>
              <a:rPr lang="fr-FR" sz="1600" err="1">
                <a:solidFill>
                  <a:schemeClr val="dk1"/>
                </a:solidFill>
                <a:latin typeface="Arial"/>
                <a:ea typeface="Arial"/>
                <a:cs typeface="Arial"/>
                <a:sym typeface="Arial"/>
              </a:rPr>
              <a:t>edtf</a:t>
            </a:r>
            <a:endParaRP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151</a:t>
            </a:r>
            <a:r>
              <a:rPr lang="fr-FR" sz="1600">
                <a:solidFill>
                  <a:schemeClr val="dk1"/>
                </a:solidFill>
              </a:rPr>
              <a:t>  	</a:t>
            </a:r>
            <a:r>
              <a:rPr lang="fr-FR" sz="1600" err="1">
                <a:solidFill>
                  <a:schemeClr val="dk1"/>
                </a:solidFill>
                <a:latin typeface="Arial"/>
                <a:ea typeface="Arial"/>
                <a:cs typeface="Arial"/>
                <a:sym typeface="Arial"/>
              </a:rPr>
              <a:t>Tomboa</a:t>
            </a:r>
            <a:r>
              <a:rPr lang="fr-FR" sz="1600">
                <a:solidFill>
                  <a:schemeClr val="dk1"/>
                </a:solidFill>
                <a:latin typeface="Arial"/>
                <a:ea typeface="Arial"/>
                <a:cs typeface="Arial"/>
                <a:sym typeface="Arial"/>
              </a:rPr>
              <a:t> (Angola)</a:t>
            </a:r>
            <a:endParaRP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368</a:t>
            </a:r>
            <a:r>
              <a:rPr lang="fr-FR" sz="1600">
                <a:solidFill>
                  <a:schemeClr val="dk1"/>
                </a:solidFill>
              </a:rPr>
              <a:t>  	</a:t>
            </a:r>
            <a:r>
              <a:rPr lang="fr-FR" sz="1600">
                <a:solidFill>
                  <a:schemeClr val="dk1"/>
                </a:solidFill>
                <a:latin typeface="Arial"/>
                <a:ea typeface="Arial"/>
                <a:cs typeface="Arial"/>
                <a:sym typeface="Arial"/>
              </a:rPr>
              <a:t>$b </a:t>
            </a:r>
            <a:r>
              <a:rPr lang="fr-FR" sz="1600">
                <a:solidFill>
                  <a:schemeClr val="dk1"/>
                </a:solidFill>
              </a:rPr>
              <a:t>Ville   </a:t>
            </a:r>
            <a:r>
              <a:rPr lang="fr-FR" sz="1600">
                <a:solidFill>
                  <a:schemeClr val="dk1"/>
                </a:solidFill>
                <a:latin typeface="Arial"/>
                <a:ea typeface="Arial"/>
                <a:cs typeface="Arial"/>
                <a:sym typeface="Arial"/>
              </a:rPr>
              <a:t> </a:t>
            </a:r>
            <a:r>
              <a:rPr lang="fr-FR" sz="1600" i="1">
                <a:solidFill>
                  <a:schemeClr val="dk1"/>
                </a:solidFill>
                <a:latin typeface="Arial"/>
                <a:ea typeface="Arial"/>
                <a:cs typeface="Arial"/>
                <a:sym typeface="Arial"/>
              </a:rPr>
              <a:t>ou</a:t>
            </a:r>
            <a:r>
              <a:rPr lang="fr-FR" sz="1600" i="1">
                <a:solidFill>
                  <a:schemeClr val="dk1"/>
                </a:solidFill>
              </a:rPr>
              <a:t>   </a:t>
            </a:r>
            <a:r>
              <a:rPr lang="fr-FR" sz="1600" i="1">
                <a:solidFill>
                  <a:schemeClr val="dk1"/>
                </a:solidFill>
                <a:latin typeface="Arial"/>
                <a:ea typeface="Arial"/>
                <a:cs typeface="Arial"/>
                <a:sym typeface="Arial"/>
              </a:rPr>
              <a:t> </a:t>
            </a:r>
            <a:r>
              <a:rPr lang="fr-FR" sz="1600">
                <a:solidFill>
                  <a:schemeClr val="dk1"/>
                </a:solidFill>
                <a:latin typeface="Arial"/>
                <a:ea typeface="Arial"/>
                <a:cs typeface="Arial"/>
                <a:sym typeface="Arial"/>
              </a:rPr>
              <a:t>$b </a:t>
            </a:r>
            <a:r>
              <a:rPr lang="fr-FR" sz="1600">
                <a:solidFill>
                  <a:schemeClr val="dk1"/>
                </a:solidFill>
              </a:rPr>
              <a:t>Ville</a:t>
            </a:r>
            <a:r>
              <a:rPr lang="fr-FR" sz="1600">
                <a:solidFill>
                  <a:schemeClr val="dk1"/>
                </a:solidFill>
                <a:latin typeface="Arial"/>
                <a:ea typeface="Arial"/>
                <a:cs typeface="Arial"/>
                <a:sym typeface="Arial"/>
              </a:rPr>
              <a:t>s $2 </a:t>
            </a:r>
            <a:r>
              <a:rPr lang="fr-FR" sz="1600" err="1">
                <a:solidFill>
                  <a:schemeClr val="dk1"/>
                </a:solidFill>
              </a:rPr>
              <a:t>rvm</a:t>
            </a:r>
            <a:endParaRP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370</a:t>
            </a:r>
            <a:r>
              <a:rPr lang="fr-FR" sz="1600">
                <a:solidFill>
                  <a:schemeClr val="dk1"/>
                </a:solidFill>
              </a:rPr>
              <a:t>  	</a:t>
            </a:r>
            <a:r>
              <a:rPr lang="fr-FR" sz="1600">
                <a:solidFill>
                  <a:schemeClr val="dk1"/>
                </a:solidFill>
                <a:latin typeface="Arial"/>
                <a:ea typeface="Arial"/>
                <a:cs typeface="Arial"/>
                <a:sym typeface="Arial"/>
              </a:rPr>
              <a:t>$c Angola </a:t>
            </a:r>
            <a:r>
              <a:rPr lang="fr-FR" sz="1600" i="1">
                <a:solidFill>
                  <a:schemeClr val="dk1"/>
                </a:solidFill>
                <a:latin typeface="Arial"/>
                <a:ea typeface="Arial"/>
                <a:cs typeface="Arial"/>
                <a:sym typeface="Arial"/>
              </a:rPr>
              <a:t>et peut-être </a:t>
            </a:r>
            <a:r>
              <a:rPr lang="fr-FR" sz="1600">
                <a:solidFill>
                  <a:schemeClr val="dk1"/>
                </a:solidFill>
                <a:latin typeface="Arial"/>
                <a:ea typeface="Arial"/>
                <a:cs typeface="Arial"/>
                <a:sym typeface="Arial"/>
              </a:rPr>
              <a:t>$e Namibe (Angola) $2 </a:t>
            </a:r>
            <a:r>
              <a:rPr lang="fr-FR" sz="1600" err="1">
                <a:solidFill>
                  <a:schemeClr val="dk1"/>
                </a:solidFill>
                <a:latin typeface="Arial"/>
                <a:ea typeface="Arial"/>
                <a:cs typeface="Arial"/>
                <a:sym typeface="Arial"/>
              </a:rPr>
              <a:t>lacnaf</a:t>
            </a:r>
            <a:endParaRPr sz="1600">
              <a:solidFill>
                <a:schemeClr val="dk1"/>
              </a:solidFill>
              <a:latin typeface="Arial"/>
              <a:ea typeface="Arial"/>
              <a:cs typeface="Arial"/>
            </a:endParaRPr>
          </a:p>
          <a:p>
            <a:pPr marL="899795" indent="-899795"/>
            <a:r>
              <a:rPr lang="fr-FR" sz="1600">
                <a:solidFill>
                  <a:schemeClr val="dk1"/>
                </a:solidFill>
                <a:latin typeface="Arial"/>
                <a:ea typeface="Arial"/>
                <a:cs typeface="Arial"/>
                <a:sym typeface="Arial"/>
              </a:rPr>
              <a:t>451</a:t>
            </a:r>
            <a:r>
              <a:rPr lang="fr-FR" sz="1600">
                <a:solidFill>
                  <a:schemeClr val="dk1"/>
                </a:solidFill>
              </a:rPr>
              <a:t>  	</a:t>
            </a:r>
            <a:r>
              <a:rPr lang="fr-FR" sz="1600" err="1">
                <a:solidFill>
                  <a:schemeClr val="dk1"/>
                </a:solidFill>
                <a:latin typeface="Arial"/>
                <a:ea typeface="Arial"/>
                <a:cs typeface="Arial"/>
                <a:sym typeface="Arial"/>
              </a:rPr>
              <a:t>Tombwa</a:t>
            </a:r>
            <a:r>
              <a:rPr lang="fr-FR" sz="1600">
                <a:solidFill>
                  <a:schemeClr val="dk1"/>
                </a:solidFill>
                <a:latin typeface="Arial"/>
                <a:ea typeface="Arial"/>
                <a:cs typeface="Arial"/>
                <a:sym typeface="Arial"/>
              </a:rPr>
              <a:t> (Angola)</a:t>
            </a:r>
            <a:endParaRPr>
              <a:solidFill>
                <a:schemeClr val="dk1"/>
              </a:solidFill>
            </a:endParaRPr>
          </a:p>
          <a:p>
            <a:pPr lvl="3"/>
            <a:r>
              <a:rPr lang="fr-FR" sz="1600">
                <a:solidFill>
                  <a:schemeClr val="dk1"/>
                </a:solidFill>
              </a:rPr>
              <a:t>451  	</a:t>
            </a:r>
            <a:r>
              <a:rPr lang="fr-FR" sz="1600" err="1">
                <a:solidFill>
                  <a:schemeClr val="dk1"/>
                </a:solidFill>
              </a:rPr>
              <a:t>Tombwe</a:t>
            </a:r>
            <a:r>
              <a:rPr lang="fr-FR" sz="1600">
                <a:solidFill>
                  <a:schemeClr val="dk1"/>
                </a:solidFill>
                <a:latin typeface="Arial"/>
                <a:ea typeface="Arial"/>
                <a:cs typeface="Arial"/>
                <a:sym typeface="Arial"/>
              </a:rPr>
              <a:t> (Angola)</a:t>
            </a:r>
            <a:endParaRPr lang="fr-FR" sz="1600">
              <a:solidFill>
                <a:schemeClr val="dk1"/>
              </a:solidFill>
              <a:latin typeface="Arial"/>
              <a:ea typeface="Arial"/>
              <a:cs typeface="Arial"/>
            </a:endParaRPr>
          </a:p>
          <a:p>
            <a:pPr marL="899795" indent="-899795"/>
            <a:r>
              <a:rPr lang="fr-FR" sz="1600">
                <a:solidFill>
                  <a:schemeClr val="dk1"/>
                </a:solidFill>
              </a:rPr>
              <a:t>451  		</a:t>
            </a:r>
            <a:r>
              <a:rPr lang="fr-FR" sz="1600" err="1">
                <a:solidFill>
                  <a:schemeClr val="dk1"/>
                </a:solidFill>
              </a:rPr>
              <a:t>Tombua</a:t>
            </a:r>
            <a:r>
              <a:rPr lang="fr-FR" sz="1600">
                <a:solidFill>
                  <a:schemeClr val="dk1"/>
                </a:solidFill>
              </a:rPr>
              <a:t> (Angola</a:t>
            </a:r>
            <a:endParaRPr sz="1600">
              <a:solidFill>
                <a:schemeClr val="dk1"/>
              </a:solidFill>
            </a:endParaRPr>
          </a:p>
          <a:p>
            <a:r>
              <a:rPr lang="fr-FR" sz="1600">
                <a:solidFill>
                  <a:schemeClr val="dk1"/>
                </a:solidFill>
              </a:rPr>
              <a:t>551  	$w a $a </a:t>
            </a:r>
            <a:r>
              <a:rPr lang="fr-FR" sz="1600">
                <a:solidFill>
                  <a:schemeClr val="dk1"/>
                </a:solidFill>
                <a:latin typeface="Arial"/>
                <a:ea typeface="Arial"/>
                <a:cs typeface="Arial"/>
                <a:sym typeface="Arial"/>
              </a:rPr>
              <a:t>Porto Alexandre (Angola)</a:t>
            </a:r>
            <a:r>
              <a:rPr lang="fr-FR" sz="1600">
                <a:solidFill>
                  <a:schemeClr val="dk1"/>
                </a:solidFill>
              </a:rPr>
              <a:t> </a:t>
            </a:r>
            <a:endParaRPr lang="fr-FR" sz="1600">
              <a:solidFill>
                <a:schemeClr val="dk1"/>
              </a:solidFill>
              <a:latin typeface="Arial"/>
              <a:ea typeface="Arial"/>
              <a:cs typeface="Arial"/>
            </a:endParaRPr>
          </a:p>
          <a:p>
            <a:pPr marR="0" lvl="0" algn="l" rtl="0">
              <a:spcBef>
                <a:spcPts val="0"/>
              </a:spcBef>
              <a:spcAft>
                <a:spcPts val="0"/>
              </a:spcAft>
            </a:pPr>
            <a:r>
              <a:rPr lang="fr-FR" sz="1600">
                <a:solidFill>
                  <a:schemeClr val="dk1"/>
                </a:solidFill>
                <a:latin typeface="Arial"/>
                <a:ea typeface="Arial"/>
                <a:cs typeface="Arial"/>
                <a:sym typeface="Arial"/>
              </a:rPr>
              <a:t>667	</a:t>
            </a:r>
            <a:endParaRPr>
              <a:solidFill>
                <a:schemeClr val="dk1"/>
              </a:solidFill>
            </a:endParaRPr>
          </a:p>
          <a:p>
            <a:pPr marL="899795" lvl="0" indent="-899795">
              <a:spcBef>
                <a:spcPts val="300"/>
              </a:spcBef>
              <a:buSzPts val="1600"/>
              <a:buNone/>
            </a:pPr>
            <a:r>
              <a:rPr lang="fr-FR" sz="1600"/>
              <a:t>670	Grande-Bretagne. </a:t>
            </a:r>
            <a:r>
              <a:rPr lang="fr-FR" sz="1600" err="1"/>
              <a:t>Admiralty</a:t>
            </a:r>
            <a:r>
              <a:rPr lang="fr-FR" sz="1600"/>
              <a:t>. </a:t>
            </a:r>
            <a:r>
              <a:rPr lang="fr-FR" sz="1600" err="1"/>
              <a:t>Pôrto</a:t>
            </a:r>
            <a:r>
              <a:rPr lang="fr-FR" sz="1600"/>
              <a:t> Alexandre : </a:t>
            </a:r>
            <a:r>
              <a:rPr lang="fr-FR" sz="1600" err="1"/>
              <a:t>from</a:t>
            </a:r>
            <a:r>
              <a:rPr lang="fr-FR" sz="1600"/>
              <a:t> the </a:t>
            </a:r>
            <a:r>
              <a:rPr lang="fr-FR" sz="1600" err="1"/>
              <a:t>Portuguese</a:t>
            </a:r>
            <a:r>
              <a:rPr lang="fr-FR" sz="1600"/>
              <a:t> </a:t>
            </a:r>
            <a:r>
              <a:rPr lang="fr-FR" sz="1600" err="1"/>
              <a:t>government</a:t>
            </a:r>
            <a:r>
              <a:rPr lang="fr-FR" sz="1600"/>
              <a:t> chart of 1941, 1952.</a:t>
            </a:r>
          </a:p>
          <a:p>
            <a:pPr marL="899795" indent="-899795">
              <a:spcBef>
                <a:spcPts val="300"/>
              </a:spcBef>
              <a:buSzPts val="1600"/>
            </a:pPr>
            <a:r>
              <a:rPr lang="fr-FR" sz="1600"/>
              <a:t>670    	Wikipédia, 7 mars 2013 $b (</a:t>
            </a:r>
            <a:r>
              <a:rPr lang="fr-FR" sz="1600" err="1"/>
              <a:t>Tomboa</a:t>
            </a:r>
            <a:r>
              <a:rPr lang="fr-FR" sz="1600"/>
              <a:t> (aussi orthographiée </a:t>
            </a:r>
            <a:r>
              <a:rPr lang="fr-FR" sz="1600" err="1"/>
              <a:t>Tombwe</a:t>
            </a:r>
            <a:r>
              <a:rPr lang="fr-FR" sz="1600"/>
              <a:t> ou </a:t>
            </a:r>
            <a:r>
              <a:rPr lang="fr-FR" sz="1600" err="1"/>
              <a:t>Tombua</a:t>
            </a:r>
            <a:r>
              <a:rPr lang="fr-FR" sz="1600"/>
              <a:t>) est une ville de la province de Namibe en Angola; 15°48’S 11°51’E)</a:t>
            </a:r>
          </a:p>
          <a:p>
            <a:pPr marL="899795" indent="-899795">
              <a:spcBef>
                <a:spcPts val="300"/>
              </a:spcBef>
              <a:buSzPts val="1600"/>
            </a:pPr>
            <a:r>
              <a:rPr lang="fr-FR" sz="1600"/>
              <a:t>670   	Wikipédia en portugais, 7 mars 2013 $b (</a:t>
            </a:r>
            <a:r>
              <a:rPr lang="fr-FR" sz="1600" err="1"/>
              <a:t>Tômbua</a:t>
            </a:r>
            <a:r>
              <a:rPr lang="fr-FR" sz="1600"/>
              <a:t> ou </a:t>
            </a:r>
            <a:r>
              <a:rPr lang="fr-FR" sz="1600" err="1"/>
              <a:t>Tombwa</a:t>
            </a:r>
            <a:r>
              <a:rPr lang="fr-FR" sz="1600"/>
              <a:t>; fondée en 1895; a été nommée Porto Alexandre jusqu'en 1975)</a:t>
            </a:r>
          </a:p>
          <a:p>
            <a:pPr marL="899795" indent="-899795">
              <a:spcBef>
                <a:spcPts val="300"/>
              </a:spcBef>
              <a:buSzPts val="1600"/>
            </a:pPr>
            <a:r>
              <a:rPr lang="fr-FR" sz="1600"/>
              <a:t>670   	</a:t>
            </a:r>
            <a:r>
              <a:rPr lang="fr-FR" sz="1600" err="1"/>
              <a:t>GEOnet</a:t>
            </a:r>
            <a:r>
              <a:rPr lang="fr-FR" sz="1600"/>
              <a:t>, consulté le 7 mars 2013 $b (</a:t>
            </a:r>
            <a:r>
              <a:rPr lang="fr-FR" sz="1600" err="1"/>
              <a:t>Tombua</a:t>
            </a:r>
            <a:r>
              <a:rPr lang="fr-FR" sz="1600"/>
              <a:t> (forme approuvée); variantes de nom: Port Alexander, Porto Alexandre; lieu habité; Angola, ADM1: Namibe; 15°48’00”S 011°51’00”E; ‐15.8° 11.85°)</a:t>
            </a:r>
          </a:p>
          <a:p>
            <a:pPr marL="899795" lvl="0" indent="-899795">
              <a:spcBef>
                <a:spcPts val="300"/>
              </a:spcBef>
              <a:buSzPts val="1600"/>
              <a:buNone/>
            </a:pPr>
            <a:r>
              <a:rPr lang="fr-FR" sz="1600"/>
              <a:t>670 	Angola : on </a:t>
            </a:r>
            <a:r>
              <a:rPr lang="fr-FR" sz="1600" err="1"/>
              <a:t>old</a:t>
            </a:r>
            <a:r>
              <a:rPr lang="fr-FR" sz="1600"/>
              <a:t> boot </a:t>
            </a:r>
            <a:r>
              <a:rPr lang="fr-FR" sz="1600" err="1"/>
              <a:t>tracks</a:t>
            </a:r>
            <a:r>
              <a:rPr lang="fr-FR" sz="1600"/>
              <a:t> in Angola, sur le site Web Drive out, 7 mars 2013 $b (</a:t>
            </a:r>
            <a:r>
              <a:rPr lang="fr-FR" sz="1600" err="1"/>
              <a:t>Tombua</a:t>
            </a:r>
            <a:r>
              <a:rPr lang="fr-FR" sz="1600"/>
              <a:t> (auparavant Porto </a:t>
            </a:r>
            <a:r>
              <a:rPr lang="fr-FR" sz="1600" err="1"/>
              <a:t>Alexandré</a:t>
            </a:r>
            <a:r>
              <a:rPr lang="fr-FR" sz="1600"/>
              <a:t>))</a:t>
            </a:r>
          </a:p>
          <a:p>
            <a:pPr marL="899795" indent="-899795"/>
            <a:r>
              <a:rPr lang="fr-FR" sz="1600">
                <a:solidFill>
                  <a:schemeClr val="dk1"/>
                </a:solidFill>
                <a:latin typeface="Arial"/>
                <a:ea typeface="Arial"/>
                <a:cs typeface="Arial"/>
                <a:sym typeface="Arial"/>
              </a:rPr>
              <a:t>781 _ </a:t>
            </a:r>
            <a:r>
              <a:rPr lang="fr-FR" sz="1600">
                <a:solidFill>
                  <a:schemeClr val="dk1"/>
                </a:solidFill>
              </a:rPr>
              <a:t>6 </a:t>
            </a:r>
            <a:r>
              <a:rPr lang="fr-FR" sz="1600">
                <a:solidFill>
                  <a:schemeClr val="dk1"/>
                </a:solidFill>
                <a:latin typeface="Arial"/>
                <a:ea typeface="Arial"/>
                <a:cs typeface="Arial"/>
                <a:sym typeface="Arial"/>
              </a:rPr>
              <a:t>$z Angola $z </a:t>
            </a:r>
            <a:r>
              <a:rPr lang="fr-FR" sz="1600" err="1">
                <a:solidFill>
                  <a:schemeClr val="dk1"/>
                </a:solidFill>
                <a:latin typeface="Arial"/>
                <a:ea typeface="Arial"/>
                <a:cs typeface="Arial"/>
                <a:sym typeface="Arial"/>
              </a:rPr>
              <a:t>Tomboa</a:t>
            </a:r>
            <a:endParaRPr lang="fr-FR" sz="1600">
              <a:solidFill>
                <a:schemeClr val="dk1"/>
              </a:solidFill>
              <a:latin typeface="Arial"/>
              <a:ea typeface="Arial"/>
              <a:cs typeface="Arial"/>
            </a:endParaRPr>
          </a:p>
        </p:txBody>
      </p:sp>
      <p:sp>
        <p:nvSpPr>
          <p:cNvPr id="6" name="TextBox 3"/>
          <p:cNvSpPr txBox="1"/>
          <p:nvPr/>
        </p:nvSpPr>
        <p:spPr>
          <a:xfrm>
            <a:off x="10250641" y="394692"/>
            <a:ext cx="1295400" cy="1569660"/>
          </a:xfrm>
          <a:prstGeom prst="rect">
            <a:avLst/>
          </a:prstGeom>
          <a:noFill/>
          <a:ln>
            <a:solidFill>
              <a:schemeClr val="accent4">
                <a:lumMod val="5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1600">
                <a:solidFill>
                  <a:schemeClr val="dk1"/>
                </a:solidFill>
                <a:latin typeface="Calibri"/>
                <a:ea typeface="Calibri"/>
                <a:cs typeface="Calibri"/>
                <a:sym typeface="Calibri"/>
              </a:rPr>
              <a:t>CRÉER UNE NOTICE D’AUTORITÉ POUR LE NOM ACTUEL</a:t>
            </a:r>
          </a:p>
        </p:txBody>
      </p:sp>
      <p:sp>
        <p:nvSpPr>
          <p:cNvPr id="2" name="Espace réservé du pied de page 1">
            <a:extLst>
              <a:ext uri="{FF2B5EF4-FFF2-40B4-BE49-F238E27FC236}">
                <a16:creationId xmlns:a16="http://schemas.microsoft.com/office/drawing/2014/main" id="{62F9973E-D41B-4049-98B7-4D8EDF026E19}"/>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F49DA7F6-621E-4D34-A155-50416105F332}"/>
              </a:ext>
            </a:extLst>
          </p:cNvPr>
          <p:cNvSpPr>
            <a:spLocks noGrp="1"/>
          </p:cNvSpPr>
          <p:nvPr>
            <p:ph type="sldNum" idx="12"/>
          </p:nvPr>
        </p:nvSpPr>
        <p:spPr/>
        <p:txBody>
          <a:bodyPr/>
          <a:lstStyle/>
          <a:p>
            <a:fld id="{00000000-1234-1234-1234-123412341234}" type="slidenum">
              <a:rPr lang="fr-FR"/>
              <a:t>176</a:t>
            </a:fld>
            <a:endParaRPr lang="fr-F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B116E-BB5C-470F-BFBB-736147062C5E}"/>
              </a:ext>
            </a:extLst>
          </p:cNvPr>
          <p:cNvSpPr>
            <a:spLocks noGrp="1"/>
          </p:cNvSpPr>
          <p:nvPr>
            <p:ph type="title"/>
          </p:nvPr>
        </p:nvSpPr>
        <p:spPr>
          <a:xfrm>
            <a:off x="838200" y="-66196"/>
            <a:ext cx="10515600" cy="1325563"/>
          </a:xfrm>
        </p:spPr>
        <p:txBody>
          <a:bodyPr/>
          <a:lstStyle/>
          <a:p>
            <a:pPr algn="ctr"/>
            <a:r>
              <a:rPr lang="fr-FR" sz="3400"/>
              <a:t>Codage des zones fixes pour le nom actuel</a:t>
            </a:r>
            <a:endParaRPr lang="fr-FR"/>
          </a:p>
        </p:txBody>
      </p:sp>
      <p:graphicFrame>
        <p:nvGraphicFramePr>
          <p:cNvPr id="5" name="Tableau 4">
            <a:extLst>
              <a:ext uri="{FF2B5EF4-FFF2-40B4-BE49-F238E27FC236}">
                <a16:creationId xmlns:a16="http://schemas.microsoft.com/office/drawing/2014/main" id="{3D6CE739-69F5-4C36-901D-60092B3E0E37}"/>
              </a:ext>
            </a:extLst>
          </p:cNvPr>
          <p:cNvGraphicFramePr>
            <a:graphicFrameLocks noGrp="1"/>
          </p:cNvGraphicFramePr>
          <p:nvPr>
            <p:extLst>
              <p:ext uri="{D42A27DB-BD31-4B8C-83A1-F6EECF244321}">
                <p14:modId xmlns:p14="http://schemas.microsoft.com/office/powerpoint/2010/main" val="2937376092"/>
              </p:ext>
            </p:extLst>
          </p:nvPr>
        </p:nvGraphicFramePr>
        <p:xfrm>
          <a:off x="116541" y="1093694"/>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v </a:t>
                      </a:r>
                      <a:r>
                        <a:rPr lang="fr-FR" sz="1400" b="1" i="0" u="none" strike="noStrike" noProof="0">
                          <a:solidFill>
                            <a:srgbClr val="FF0000"/>
                          </a:solidFill>
                          <a:effectLst/>
                          <a:latin typeface="Calibri"/>
                        </a:rPr>
                        <a:t>– </a:t>
                      </a:r>
                      <a:r>
                        <a:rPr lang="fr-FR" b="1">
                          <a:solidFill>
                            <a:srgbClr val="FF0000"/>
                          </a:solidFill>
                          <a:effectLst/>
                        </a:rPr>
                        <a:t>Répertoire de vedettes-matière</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 Vedette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dirty="0">
                          <a:effectLst/>
                        </a:rPr>
                        <a:t>’’ – Agence bibliographique nationale</a:t>
                      </a:r>
                      <a:endParaRPr lang="fr-FR" dirty="0">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E083D40C-285B-4F54-A5EF-B8FBDDDD6DDC}"/>
              </a:ext>
            </a:extLst>
          </p:cNvPr>
          <p:cNvSpPr>
            <a:spLocks noGrp="1"/>
          </p:cNvSpPr>
          <p:nvPr>
            <p:ph type="sldNum" idx="12"/>
          </p:nvPr>
        </p:nvSpPr>
        <p:spPr/>
        <p:txBody>
          <a:bodyPr/>
          <a:lstStyle/>
          <a:p>
            <a:fld id="{00000000-1234-1234-1234-123412341234}" type="slidenum">
              <a:rPr lang="fr-FR"/>
              <a:t>177</a:t>
            </a:fld>
            <a:endParaRPr lang="fr-FR"/>
          </a:p>
        </p:txBody>
      </p:sp>
    </p:spTree>
    <p:extLst>
      <p:ext uri="{BB962C8B-B14F-4D97-AF65-F5344CB8AC3E}">
        <p14:creationId xmlns:p14="http://schemas.microsoft.com/office/powerpoint/2010/main" val="5041479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Shape 1692"/>
          <p:cNvSpPr txBox="1">
            <a:spLocks noGrp="1"/>
          </p:cNvSpPr>
          <p:nvPr>
            <p:ph type="body" idx="1"/>
          </p:nvPr>
        </p:nvSpPr>
        <p:spPr>
          <a:xfrm>
            <a:off x="423577" y="732511"/>
            <a:ext cx="11341769" cy="5166724"/>
          </a:xfrm>
          <a:prstGeom prst="rect">
            <a:avLst/>
          </a:prstGeom>
          <a:noFill/>
          <a:ln>
            <a:noFill/>
          </a:ln>
        </p:spPr>
        <p:txBody>
          <a:bodyPr spcFirstLastPara="1" wrap="square" lIns="91425" tIns="45700" rIns="91425" bIns="45700" anchor="t" anchorCtr="0">
            <a:noAutofit/>
          </a:bodyPr>
          <a:lstStyle/>
          <a:p>
            <a:pPr marL="228600" marR="0" lvl="0" indent="-125095" algn="l" rtl="0">
              <a:lnSpc>
                <a:spcPct val="70000"/>
              </a:lnSpc>
              <a:spcBef>
                <a:spcPts val="0"/>
              </a:spcBef>
              <a:spcAft>
                <a:spcPts val="0"/>
              </a:spcAft>
              <a:buClr>
                <a:schemeClr val="dk1"/>
              </a:buClr>
              <a:buSzPts val="1627"/>
              <a:buFont typeface="Arial"/>
              <a:buNone/>
            </a:pPr>
            <a:endParaRPr lang="fr-FR" sz="1800" b="0" i="0" u="none" strike="noStrike" cap="none">
              <a:latin typeface="Arial"/>
              <a:ea typeface="Arial"/>
              <a:cs typeface="Arial"/>
            </a:endParaRPr>
          </a:p>
          <a:p>
            <a:pPr marL="899795" indent="-899795">
              <a:lnSpc>
                <a:spcPct val="70000"/>
              </a:lnSpc>
              <a:buSzPts val="1627"/>
              <a:buNone/>
            </a:pPr>
            <a:r>
              <a:rPr lang="fr-FR" sz="1800" b="0" i="0" u="none" strike="noStrike" cap="none">
                <a:latin typeface="Arial"/>
                <a:ea typeface="Arial"/>
                <a:cs typeface="Arial"/>
                <a:sym typeface="Arial"/>
              </a:rPr>
              <a:t>034</a:t>
            </a:r>
            <a:r>
              <a:rPr lang="fr-FR" sz="1800">
                <a:latin typeface="Arial"/>
                <a:ea typeface="Arial"/>
                <a:cs typeface="Arial"/>
                <a:sym typeface="Arial"/>
              </a:rPr>
              <a:t>  	</a:t>
            </a:r>
            <a:r>
              <a:rPr lang="fr-FR" sz="1800" b="0" i="0" u="none" strike="noStrike" cap="none">
                <a:latin typeface="Arial"/>
                <a:ea typeface="Arial"/>
                <a:cs typeface="Arial"/>
                <a:sym typeface="Arial"/>
              </a:rPr>
              <a:t>$d W0801218 $e W0801218 $f N0254520 $g N0254520 $2 </a:t>
            </a:r>
            <a:r>
              <a:rPr lang="fr-FR" sz="1800" b="0" i="0" u="none" strike="noStrike" cap="none" err="1">
                <a:latin typeface="Arial"/>
                <a:ea typeface="Arial"/>
                <a:cs typeface="Arial"/>
                <a:sym typeface="Arial"/>
              </a:rPr>
              <a:t>gnis</a:t>
            </a:r>
            <a:endParaRPr sz="1800"/>
          </a:p>
          <a:p>
            <a:pPr marL="899795" indent="-899795">
              <a:lnSpc>
                <a:spcPct val="150000"/>
              </a:lnSpc>
              <a:buSzPts val="1627"/>
              <a:buNone/>
            </a:pPr>
            <a:r>
              <a:rPr lang="fr-FR" sz="1800" b="0" i="0" u="none" strike="noStrike" cap="none">
                <a:latin typeface="Arial"/>
                <a:ea typeface="Arial"/>
                <a:cs typeface="Arial"/>
                <a:sym typeface="Arial"/>
              </a:rPr>
              <a:t>034</a:t>
            </a:r>
            <a:r>
              <a:rPr lang="fr-FR" sz="1800">
                <a:latin typeface="Arial"/>
                <a:ea typeface="Arial"/>
                <a:cs typeface="Arial"/>
                <a:sym typeface="Arial"/>
              </a:rPr>
              <a:t>  	</a:t>
            </a:r>
            <a:r>
              <a:rPr lang="fr-FR" sz="1800" b="0" i="0" u="none" strike="noStrike" cap="none">
                <a:latin typeface="Arial"/>
                <a:ea typeface="Arial"/>
                <a:cs typeface="Arial"/>
                <a:sym typeface="Arial"/>
              </a:rPr>
              <a:t>$d ‐80.2050000 $e ‐80.2050000 $f 25.7555556 $g 25.7555556 $2 </a:t>
            </a:r>
            <a:r>
              <a:rPr lang="fr-FR" sz="1800" b="0" i="0" u="none" strike="noStrike" cap="none" err="1">
                <a:latin typeface="Arial"/>
                <a:ea typeface="Arial"/>
                <a:cs typeface="Arial"/>
                <a:sym typeface="Arial"/>
              </a:rPr>
              <a:t>gnis</a:t>
            </a:r>
            <a:endParaRPr sz="1800"/>
          </a:p>
          <a:p>
            <a:pPr marL="899795" indent="-899795">
              <a:lnSpc>
                <a:spcPct val="70000"/>
              </a:lnSpc>
              <a:buSzPts val="1627"/>
              <a:buNone/>
            </a:pPr>
            <a:r>
              <a:rPr lang="fr-FR" sz="1800" b="0" i="0" u="none" strike="noStrike" cap="none">
                <a:latin typeface="Arial"/>
                <a:ea typeface="Arial"/>
                <a:cs typeface="Arial"/>
                <a:sym typeface="Arial"/>
              </a:rPr>
              <a:t>043</a:t>
            </a:r>
            <a:r>
              <a:rPr lang="fr-FR" sz="1800">
                <a:latin typeface="Arial"/>
                <a:ea typeface="Arial"/>
                <a:cs typeface="Arial"/>
                <a:sym typeface="Arial"/>
              </a:rPr>
              <a:t>  	</a:t>
            </a:r>
            <a:r>
              <a:rPr lang="fr-FR" sz="1800" b="0" i="0" u="none" strike="noStrike" cap="none">
                <a:latin typeface="Arial"/>
                <a:ea typeface="Arial"/>
                <a:cs typeface="Arial"/>
                <a:sym typeface="Arial"/>
              </a:rPr>
              <a:t>n‐us‐</a:t>
            </a:r>
            <a:r>
              <a:rPr lang="fr-FR" sz="1800" b="0" i="0" u="none" strike="noStrike" cap="none" err="1">
                <a:latin typeface="Arial"/>
                <a:ea typeface="Arial"/>
                <a:cs typeface="Arial"/>
                <a:sym typeface="Arial"/>
              </a:rPr>
              <a:t>fl</a:t>
            </a:r>
            <a:endParaRPr sz="1800" b="0" i="0" u="none" strike="noStrike" cap="none">
              <a:latin typeface="Arial"/>
              <a:ea typeface="Arial"/>
              <a:cs typeface="Arial"/>
            </a:endParaRPr>
          </a:p>
          <a:p>
            <a:pPr marL="899795" indent="-899795">
              <a:lnSpc>
                <a:spcPct val="70000"/>
              </a:lnSpc>
              <a:buSzPts val="1627"/>
              <a:buNone/>
            </a:pPr>
            <a:r>
              <a:rPr lang="fr-FR" sz="1800" b="0" i="0" u="none" strike="noStrike" cap="none">
                <a:latin typeface="Arial"/>
                <a:ea typeface="Arial"/>
                <a:cs typeface="Arial"/>
                <a:sym typeface="Arial"/>
              </a:rPr>
              <a:t>151</a:t>
            </a:r>
            <a:r>
              <a:rPr lang="fr-FR" sz="1800">
                <a:latin typeface="Arial"/>
                <a:ea typeface="Arial"/>
                <a:cs typeface="Arial"/>
                <a:sym typeface="Arial"/>
              </a:rPr>
              <a:t>  	</a:t>
            </a:r>
            <a:r>
              <a:rPr lang="fr-FR" sz="1800" b="0" i="0" u="none" strike="noStrike" cap="none" err="1">
                <a:latin typeface="Arial"/>
                <a:ea typeface="Arial"/>
                <a:cs typeface="Arial"/>
                <a:sym typeface="Arial"/>
              </a:rPr>
              <a:t>Roads</a:t>
            </a:r>
            <a:r>
              <a:rPr lang="fr-FR" sz="1800" b="0" i="0" u="none" strike="noStrike" cap="none">
                <a:latin typeface="Arial"/>
                <a:ea typeface="Arial"/>
                <a:cs typeface="Arial"/>
                <a:sym typeface="Arial"/>
              </a:rPr>
              <a:t> (Miami, Flor.)</a:t>
            </a:r>
            <a:endParaRPr sz="1800"/>
          </a:p>
          <a:p>
            <a:pPr marL="899795" indent="-899795">
              <a:lnSpc>
                <a:spcPct val="70000"/>
              </a:lnSpc>
              <a:buSzPts val="1627"/>
              <a:buNone/>
            </a:pPr>
            <a:r>
              <a:rPr lang="fr-FR" sz="1800" b="0" i="0" u="none" strike="noStrike" cap="none">
                <a:latin typeface="Arial"/>
                <a:ea typeface="Arial"/>
                <a:cs typeface="Arial"/>
                <a:sym typeface="Arial"/>
              </a:rPr>
              <a:t>368 	$b Quartier</a:t>
            </a:r>
            <a:r>
              <a:rPr lang="fr-FR" sz="1800">
                <a:latin typeface="Arial"/>
                <a:ea typeface="Arial"/>
                <a:cs typeface="Arial"/>
                <a:sym typeface="Arial"/>
              </a:rPr>
              <a:t>   </a:t>
            </a:r>
            <a:r>
              <a:rPr lang="fr-FR" sz="1800" b="0" i="0" u="none" strike="noStrike" cap="none">
                <a:latin typeface="Arial"/>
                <a:ea typeface="Arial"/>
                <a:cs typeface="Arial"/>
                <a:sym typeface="Arial"/>
              </a:rPr>
              <a:t> </a:t>
            </a:r>
            <a:r>
              <a:rPr lang="fr-FR" sz="1800" b="0" i="1" u="none" strike="noStrike" cap="none">
                <a:latin typeface="Arial"/>
                <a:ea typeface="Arial"/>
                <a:cs typeface="Arial"/>
                <a:sym typeface="Arial"/>
              </a:rPr>
              <a:t>ou</a:t>
            </a:r>
            <a:r>
              <a:rPr lang="fr-FR" sz="1800" i="1">
                <a:latin typeface="Arial"/>
                <a:ea typeface="Arial"/>
                <a:cs typeface="Arial"/>
                <a:sym typeface="Arial"/>
              </a:rPr>
              <a:t>  </a:t>
            </a:r>
            <a:r>
              <a:rPr lang="fr-FR" sz="1800" b="0" i="1" u="none" strike="noStrike" cap="none">
                <a:latin typeface="Arial"/>
                <a:ea typeface="Arial"/>
                <a:cs typeface="Arial"/>
                <a:sym typeface="Arial"/>
              </a:rPr>
              <a:t> </a:t>
            </a:r>
            <a:r>
              <a:rPr lang="fr-FR" sz="1800" b="0" i="0" u="none" strike="noStrike" cap="none">
                <a:latin typeface="Arial"/>
                <a:ea typeface="Arial"/>
                <a:cs typeface="Arial"/>
                <a:sym typeface="Arial"/>
              </a:rPr>
              <a:t>$</a:t>
            </a:r>
            <a:r>
              <a:rPr lang="fr-FR" sz="1800">
                <a:latin typeface="Arial"/>
                <a:ea typeface="Arial"/>
                <a:cs typeface="Arial"/>
                <a:sym typeface="Arial"/>
              </a:rPr>
              <a:t>b Quartiers (Urbanisme) </a:t>
            </a:r>
            <a:r>
              <a:rPr lang="fr-FR" sz="1800" b="0" i="0" u="none" strike="noStrike" cap="none">
                <a:latin typeface="Arial"/>
                <a:ea typeface="Arial"/>
                <a:cs typeface="Arial"/>
                <a:sym typeface="Arial"/>
              </a:rPr>
              <a:t>$2 </a:t>
            </a:r>
            <a:r>
              <a:rPr lang="fr-CA" sz="1800" b="0" i="0" u="none" strike="noStrike" cap="none" err="1">
                <a:latin typeface="Arial"/>
                <a:ea typeface="Arial"/>
                <a:cs typeface="Arial"/>
                <a:sym typeface="Arial"/>
              </a:rPr>
              <a:t>rvm</a:t>
            </a:r>
            <a:endParaRPr sz="1800" b="0" i="0" u="none" strike="noStrike" cap="none">
              <a:latin typeface="Arial"/>
              <a:ea typeface="Arial"/>
              <a:cs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$c 	$c États-Unis $e Miami (Flor.) </a:t>
            </a:r>
            <a:r>
              <a:rPr lang="fr-FR" sz="1800" b="0" i="1" u="none" strike="noStrike" cap="none">
                <a:latin typeface="Arial"/>
                <a:ea typeface="Arial"/>
                <a:cs typeface="Arial"/>
                <a:sym typeface="Arial"/>
              </a:rPr>
              <a:t>et peut-être </a:t>
            </a:r>
            <a:r>
              <a:rPr lang="fr-FR" sz="1800" b="0" i="0" u="none" strike="noStrike" cap="none">
                <a:latin typeface="Arial"/>
                <a:ea typeface="Arial"/>
                <a:cs typeface="Arial"/>
                <a:sym typeface="Arial"/>
              </a:rPr>
              <a:t>$e Floride $2 </a:t>
            </a:r>
            <a:r>
              <a:rPr lang="fr-FR" sz="1800" b="0" i="0" u="none" strike="noStrike" cap="none" err="1">
                <a:latin typeface="Arial"/>
                <a:ea typeface="Arial"/>
                <a:cs typeface="Arial"/>
                <a:sym typeface="Arial"/>
              </a:rPr>
              <a:t>lacnaf</a:t>
            </a:r>
            <a:endParaRPr sz="1800" b="0" i="0" u="none" strike="noStrike" cap="none">
              <a:latin typeface="Arial"/>
              <a:ea typeface="Arial"/>
              <a:cs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4</a:t>
            </a:r>
            <a:r>
              <a:rPr lang="fr-FR" sz="1800" b="0" i="0" u="sng" strike="noStrike" cap="none">
                <a:latin typeface="Arial"/>
                <a:ea typeface="Arial"/>
                <a:cs typeface="Arial"/>
                <a:sym typeface="Arial"/>
              </a:rPr>
              <a:t>51</a:t>
            </a:r>
            <a:r>
              <a:rPr lang="fr-FR" sz="1800" b="0" i="0" u="none" strike="noStrike" cap="none">
                <a:latin typeface="Arial"/>
                <a:ea typeface="Arial"/>
                <a:cs typeface="Arial"/>
                <a:sym typeface="Arial"/>
              </a:rPr>
              <a:t> 	The </a:t>
            </a:r>
            <a:r>
              <a:rPr lang="fr-FR" sz="1800" b="0" i="0" u="none" strike="noStrike" cap="none" err="1">
                <a:latin typeface="Arial"/>
                <a:ea typeface="Arial"/>
                <a:cs typeface="Arial"/>
                <a:sym typeface="Arial"/>
              </a:rPr>
              <a:t>Roads</a:t>
            </a:r>
            <a:r>
              <a:rPr lang="fr-FR" sz="1800" b="0" i="0" u="none" strike="noStrike" cap="none">
                <a:latin typeface="Arial"/>
                <a:ea typeface="Arial"/>
                <a:cs typeface="Arial"/>
                <a:sym typeface="Arial"/>
              </a:rPr>
              <a:t> (Miami, Flor.)</a:t>
            </a:r>
            <a:endParaRPr sz="1800"/>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4</a:t>
            </a:r>
            <a:r>
              <a:rPr lang="fr-FR" sz="1800" b="0" i="0" u="sng" strike="noStrike" cap="none">
                <a:latin typeface="Arial"/>
                <a:ea typeface="Arial"/>
                <a:cs typeface="Arial"/>
                <a:sym typeface="Arial"/>
              </a:rPr>
              <a:t>10</a:t>
            </a:r>
            <a:r>
              <a:rPr lang="fr-FR" sz="1800" b="0" i="0" u="none" strike="noStrike" cap="none">
                <a:latin typeface="Arial"/>
                <a:ea typeface="Arial"/>
                <a:cs typeface="Arial"/>
                <a:sym typeface="Arial"/>
              </a:rPr>
              <a:t> 1_</a:t>
            </a:r>
            <a:r>
              <a:rPr lang="fr-FR" sz="1800" b="0" i="0" u="sng" strike="noStrike" cap="none">
                <a:latin typeface="Arial"/>
                <a:ea typeface="Arial"/>
                <a:cs typeface="Arial"/>
                <a:sym typeface="Arial"/>
              </a:rPr>
              <a:t> </a:t>
            </a:r>
            <a:r>
              <a:rPr lang="fr-FR" sz="1800" b="0" i="0" u="none" strike="noStrike" cap="none">
                <a:latin typeface="Arial"/>
                <a:ea typeface="Arial"/>
                <a:cs typeface="Arial"/>
                <a:sym typeface="Arial"/>
              </a:rPr>
              <a:t>	Miami (Flor.). $b </a:t>
            </a:r>
            <a:r>
              <a:rPr lang="fr-FR" sz="1800" b="0" i="0" u="none" strike="noStrike" cap="none" err="1">
                <a:latin typeface="Arial"/>
                <a:ea typeface="Arial"/>
                <a:cs typeface="Arial"/>
                <a:sym typeface="Arial"/>
              </a:rPr>
              <a:t>Roads</a:t>
            </a:r>
            <a:endParaRPr sz="1800"/>
          </a:p>
          <a:p>
            <a:pPr marL="899795" lvl="0" indent="-899795">
              <a:lnSpc>
                <a:spcPct val="70000"/>
              </a:lnSpc>
              <a:buSzPts val="1782"/>
              <a:buNone/>
            </a:pPr>
            <a:r>
              <a:rPr lang="fr-FR" sz="1800">
                <a:latin typeface="Arial"/>
                <a:cs typeface="Arial"/>
                <a:sym typeface="Arial"/>
              </a:rPr>
              <a:t>667	</a:t>
            </a:r>
            <a:r>
              <a:rPr lang="fr-CA" sz="1800">
                <a:latin typeface="Arial"/>
                <a:cs typeface="Arial"/>
                <a:sym typeface="Arial"/>
              </a:rPr>
              <a:t>UTILISATION COMME VEDETTE-MATIÈRE : Ce point d'accès ne peut pas être employé comme vedette-matière</a:t>
            </a:r>
            <a:r>
              <a:rPr lang="fr-FR" sz="1800">
                <a:latin typeface="Arial"/>
                <a:cs typeface="Arial"/>
                <a:sym typeface="Arial"/>
              </a:rPr>
              <a:t>.</a:t>
            </a:r>
            <a:endParaRPr sz="1800">
              <a:latin typeface="Arial"/>
              <a:cs typeface="Arial"/>
            </a:endParaRPr>
          </a:p>
          <a:p>
            <a:pPr marL="899795" lvl="0" indent="-899795">
              <a:lnSpc>
                <a:spcPct val="70000"/>
              </a:lnSpc>
              <a:buSzPts val="1627"/>
              <a:buNone/>
            </a:pPr>
            <a:r>
              <a:rPr lang="fr-FR" sz="1800">
                <a:latin typeface="Arial"/>
                <a:ea typeface="Arial"/>
                <a:cs typeface="Arial"/>
                <a:sym typeface="Arial"/>
              </a:rPr>
              <a:t>670 	Site Web de Miami </a:t>
            </a:r>
            <a:r>
              <a:rPr lang="fr-FR" sz="1800" err="1">
                <a:latin typeface="Arial"/>
                <a:ea typeface="Arial"/>
                <a:cs typeface="Arial"/>
                <a:sym typeface="Arial"/>
              </a:rPr>
              <a:t>Roads</a:t>
            </a:r>
            <a:r>
              <a:rPr lang="fr-FR" sz="1800">
                <a:latin typeface="Arial"/>
                <a:ea typeface="Arial"/>
                <a:cs typeface="Arial"/>
                <a:sym typeface="Arial"/>
              </a:rPr>
              <a:t> </a:t>
            </a:r>
            <a:r>
              <a:rPr lang="fr-FR" sz="1800" err="1">
                <a:latin typeface="Arial"/>
                <a:ea typeface="Arial"/>
                <a:cs typeface="Arial"/>
                <a:sym typeface="Arial"/>
              </a:rPr>
              <a:t>Neighborhood</a:t>
            </a:r>
            <a:r>
              <a:rPr lang="fr-FR" sz="1800">
                <a:latin typeface="Arial"/>
                <a:ea typeface="Arial"/>
                <a:cs typeface="Arial"/>
                <a:sym typeface="Arial"/>
              </a:rPr>
              <a:t> Civic Association, consulté le 7 mars 2013: $b About us (“The </a:t>
            </a:r>
            <a:r>
              <a:rPr lang="fr-FR" sz="1800" err="1">
                <a:latin typeface="Arial"/>
                <a:ea typeface="Arial"/>
                <a:cs typeface="Arial"/>
                <a:sym typeface="Arial"/>
              </a:rPr>
              <a:t>Roads</a:t>
            </a:r>
            <a:r>
              <a:rPr lang="fr-FR" sz="1800">
                <a:latin typeface="Arial"/>
                <a:ea typeface="Arial"/>
                <a:cs typeface="Arial"/>
                <a:sym typeface="Arial"/>
              </a:rPr>
              <a:t>”; “The </a:t>
            </a:r>
            <a:r>
              <a:rPr lang="fr-FR" sz="1800" err="1">
                <a:latin typeface="Arial"/>
                <a:ea typeface="Arial"/>
                <a:cs typeface="Arial"/>
                <a:sym typeface="Arial"/>
              </a:rPr>
              <a:t>Roads</a:t>
            </a:r>
            <a:r>
              <a:rPr lang="fr-FR" sz="1800">
                <a:latin typeface="Arial"/>
                <a:ea typeface="Arial"/>
                <a:cs typeface="Arial"/>
                <a:sym typeface="Arial"/>
              </a:rPr>
              <a:t>” </a:t>
            </a:r>
            <a:r>
              <a:rPr lang="fr-FR" sz="1800" err="1">
                <a:latin typeface="Arial"/>
                <a:ea typeface="Arial"/>
                <a:cs typeface="Arial"/>
                <a:sym typeface="Arial"/>
              </a:rPr>
              <a:t>neighborhood</a:t>
            </a:r>
            <a:r>
              <a:rPr lang="fr-FR" sz="1800">
                <a:latin typeface="Arial"/>
                <a:ea typeface="Arial"/>
                <a:cs typeface="Arial"/>
                <a:sym typeface="Arial"/>
              </a:rPr>
              <a:t>) $u http://miamiroads.org/about_us.htm</a:t>
            </a:r>
            <a:endParaRPr lang="fr-FR" sz="1800">
              <a:latin typeface="Arial"/>
              <a:ea typeface="Arial"/>
              <a:cs typeface="Arial"/>
            </a:endParaRPr>
          </a:p>
          <a:p>
            <a:pPr marL="899795" indent="-899795">
              <a:lnSpc>
                <a:spcPct val="70000"/>
              </a:lnSpc>
              <a:buSzPts val="1627"/>
              <a:buNone/>
            </a:pPr>
            <a:r>
              <a:rPr lang="fr-FR" sz="1800">
                <a:latin typeface="Arial"/>
                <a:ea typeface="Arial"/>
                <a:cs typeface="Arial"/>
                <a:sym typeface="Arial"/>
              </a:rPr>
              <a:t>670 	GNIS, 7 mars 2013 $b (The </a:t>
            </a:r>
            <a:r>
              <a:rPr lang="fr-FR" sz="1800" err="1">
                <a:latin typeface="Arial"/>
                <a:ea typeface="Arial"/>
                <a:cs typeface="Arial"/>
                <a:sym typeface="Arial"/>
              </a:rPr>
              <a:t>Roads</a:t>
            </a:r>
            <a:r>
              <a:rPr lang="fr-FR" sz="1800">
                <a:latin typeface="Arial"/>
                <a:ea typeface="Arial"/>
                <a:cs typeface="Arial"/>
                <a:sym typeface="Arial"/>
              </a:rPr>
              <a:t>; lieu habité; comté : Miami‐</a:t>
            </a:r>
            <a:r>
              <a:rPr lang="fr-FR" sz="1800" err="1">
                <a:latin typeface="Arial"/>
                <a:ea typeface="Arial"/>
                <a:cs typeface="Arial"/>
                <a:sym typeface="Arial"/>
              </a:rPr>
              <a:t>Dade</a:t>
            </a:r>
            <a:r>
              <a:rPr lang="fr-FR" sz="1800">
                <a:latin typeface="Arial"/>
                <a:ea typeface="Arial"/>
                <a:cs typeface="Arial"/>
                <a:sym typeface="Arial"/>
              </a:rPr>
              <a:t>; État : Floride;  25.7555556° ‐80.2050000° 25°45’20”N 080°12’18”W)</a:t>
            </a:r>
            <a:endParaRPr lang="fr-FR" sz="1800">
              <a:latin typeface="Arial"/>
              <a:ea typeface="Arial"/>
              <a:cs typeface="Arial"/>
            </a:endParaRPr>
          </a:p>
          <a:p>
            <a:pPr marL="899795" lvl="0" indent="-899795">
              <a:lnSpc>
                <a:spcPct val="70000"/>
              </a:lnSpc>
              <a:buSzPts val="1627"/>
              <a:buNone/>
            </a:pPr>
            <a:r>
              <a:rPr lang="fr-FR" sz="1800">
                <a:latin typeface="Arial"/>
                <a:ea typeface="Arial"/>
                <a:cs typeface="Arial"/>
                <a:sym typeface="Arial"/>
              </a:rPr>
              <a:t>670 	Wikipédia en anglais, 7 mars 2013 $b (The </a:t>
            </a:r>
            <a:r>
              <a:rPr lang="fr-FR" sz="1800" err="1">
                <a:latin typeface="Arial"/>
                <a:ea typeface="Arial"/>
                <a:cs typeface="Arial"/>
                <a:sym typeface="Arial"/>
              </a:rPr>
              <a:t>Roads</a:t>
            </a:r>
            <a:r>
              <a:rPr lang="fr-FR" sz="1800">
                <a:latin typeface="Arial"/>
                <a:ea typeface="Arial"/>
                <a:cs typeface="Arial"/>
                <a:sym typeface="Arial"/>
              </a:rPr>
              <a:t>; un quartier de Miami dans le comté de Miami-</a:t>
            </a:r>
            <a:r>
              <a:rPr lang="fr-FR" sz="1800" err="1">
                <a:latin typeface="Arial"/>
                <a:ea typeface="Arial"/>
                <a:cs typeface="Arial"/>
                <a:sym typeface="Arial"/>
              </a:rPr>
              <a:t>Dade</a:t>
            </a:r>
            <a:r>
              <a:rPr lang="fr-FR" sz="1800">
                <a:latin typeface="Arial"/>
                <a:ea typeface="Arial"/>
                <a:cs typeface="Arial"/>
                <a:sym typeface="Arial"/>
              </a:rPr>
              <a:t>, en Floride; 25.756°N 80.205°W)</a:t>
            </a:r>
            <a:endParaRPr lang="fr-FR" sz="1800">
              <a:latin typeface="Arial"/>
              <a:ea typeface="Arial"/>
              <a:cs typeface="Arial"/>
            </a:endParaRPr>
          </a:p>
          <a:p>
            <a:pPr marL="899795" marR="0" lvl="0" indent="-899795" algn="l" rtl="0">
              <a:lnSpc>
                <a:spcPct val="70000"/>
              </a:lnSpc>
              <a:spcBef>
                <a:spcPts val="1000"/>
              </a:spcBef>
              <a:spcAft>
                <a:spcPts val="0"/>
              </a:spcAft>
              <a:buClr>
                <a:schemeClr val="dk1"/>
              </a:buClr>
              <a:buSzPts val="1627"/>
              <a:buFont typeface="Arial"/>
              <a:buNone/>
            </a:pPr>
            <a:r>
              <a:rPr lang="fr-FR" sz="1800" b="0" i="0" u="none" strike="noStrike" cap="none">
                <a:latin typeface="Arial"/>
                <a:ea typeface="Arial"/>
                <a:cs typeface="Arial"/>
                <a:sym typeface="Arial"/>
              </a:rPr>
              <a:t>781 _</a:t>
            </a:r>
            <a:r>
              <a:rPr lang="fr-FR" sz="1800">
                <a:latin typeface="Arial"/>
                <a:ea typeface="Arial"/>
                <a:cs typeface="Arial"/>
                <a:sym typeface="Arial"/>
              </a:rPr>
              <a:t>6</a:t>
            </a:r>
            <a:endParaRPr sz="1800"/>
          </a:p>
        </p:txBody>
      </p:sp>
      <p:sp>
        <p:nvSpPr>
          <p:cNvPr id="2" name="Espace réservé du pied de page 1">
            <a:extLst>
              <a:ext uri="{FF2B5EF4-FFF2-40B4-BE49-F238E27FC236}">
                <a16:creationId xmlns:a16="http://schemas.microsoft.com/office/drawing/2014/main" id="{64C56640-4C67-45DA-993D-3029097BADDD}"/>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583766BB-8562-4D49-8268-3040D41AE38F}"/>
              </a:ext>
            </a:extLst>
          </p:cNvPr>
          <p:cNvSpPr>
            <a:spLocks noGrp="1"/>
          </p:cNvSpPr>
          <p:nvPr>
            <p:ph type="sldNum" idx="12"/>
          </p:nvPr>
        </p:nvSpPr>
        <p:spPr/>
        <p:txBody>
          <a:bodyPr/>
          <a:lstStyle/>
          <a:p>
            <a:fld id="{00000000-1234-1234-1234-123412341234}" type="slidenum">
              <a:rPr lang="fr-FR"/>
              <a:t>178</a:t>
            </a:fld>
            <a:endParaRPr lang="fr-F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BE31A-C70A-4DDD-92A5-1A85443E992E}"/>
              </a:ext>
            </a:extLst>
          </p:cNvPr>
          <p:cNvSpPr>
            <a:spLocks noGrp="1"/>
          </p:cNvSpPr>
          <p:nvPr>
            <p:ph type="title"/>
          </p:nvPr>
        </p:nvSpPr>
        <p:spPr>
          <a:xfrm>
            <a:off x="852577" y="5691"/>
            <a:ext cx="10357450" cy="851111"/>
          </a:xfrm>
        </p:spPr>
        <p:txBody>
          <a:bodyPr/>
          <a:lstStyle/>
          <a:p>
            <a:pPr algn="ctr"/>
            <a:r>
              <a:rPr lang="fr-FR" sz="3400"/>
              <a:t>Codage des zones fixes pour Miami </a:t>
            </a:r>
            <a:r>
              <a:rPr lang="fr-FR" sz="3400" err="1"/>
              <a:t>Roads</a:t>
            </a:r>
            <a:endParaRPr lang="fr-FR"/>
          </a:p>
        </p:txBody>
      </p:sp>
      <p:graphicFrame>
        <p:nvGraphicFramePr>
          <p:cNvPr id="5" name="Tableau 4">
            <a:extLst>
              <a:ext uri="{FF2B5EF4-FFF2-40B4-BE49-F238E27FC236}">
                <a16:creationId xmlns:a16="http://schemas.microsoft.com/office/drawing/2014/main" id="{B6EB5495-5D43-45C6-9799-26A1357F1CB9}"/>
              </a:ext>
            </a:extLst>
          </p:cNvPr>
          <p:cNvGraphicFramePr>
            <a:graphicFrameLocks noGrp="1"/>
          </p:cNvGraphicFramePr>
          <p:nvPr>
            <p:extLst>
              <p:ext uri="{D42A27DB-BD31-4B8C-83A1-F6EECF244321}">
                <p14:modId xmlns:p14="http://schemas.microsoft.com/office/powerpoint/2010/main" val="830840594"/>
              </p:ext>
            </p:extLst>
          </p:nvPr>
        </p:nvGraphicFramePr>
        <p:xfrm>
          <a:off x="116541" y="1093694"/>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v </a:t>
                      </a:r>
                      <a:r>
                        <a:rPr lang="fr-FR" sz="1400" b="1" i="0" u="none" strike="noStrike" noProof="0">
                          <a:solidFill>
                            <a:srgbClr val="FF0000"/>
                          </a:solidFill>
                          <a:effectLst/>
                          <a:latin typeface="Calibri"/>
                        </a:rPr>
                        <a:t>– </a:t>
                      </a:r>
                      <a:r>
                        <a:rPr lang="fr-FR" b="1">
                          <a:solidFill>
                            <a:srgbClr val="FF0000"/>
                          </a:solidFill>
                          <a:effectLst/>
                        </a:rPr>
                        <a:t>Répertoire de vedettes-matière</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 Vedette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dirty="0">
                          <a:effectLst/>
                        </a:rPr>
                        <a:t>’’ – Agence bibliographique nationale</a:t>
                      </a:r>
                      <a:endParaRPr lang="fr-FR" dirty="0">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C03C3F2E-B2F0-436C-9266-3F11CFAD675A}"/>
              </a:ext>
            </a:extLst>
          </p:cNvPr>
          <p:cNvSpPr>
            <a:spLocks noGrp="1"/>
          </p:cNvSpPr>
          <p:nvPr>
            <p:ph type="sldNum" idx="12"/>
          </p:nvPr>
        </p:nvSpPr>
        <p:spPr/>
        <p:txBody>
          <a:bodyPr/>
          <a:lstStyle/>
          <a:p>
            <a:fld id="{00000000-1234-1234-1234-123412341234}" type="slidenum">
              <a:rPr lang="fr-FR"/>
              <a:t>179</a:t>
            </a:fld>
            <a:endParaRPr lang="fr-FR"/>
          </a:p>
        </p:txBody>
      </p:sp>
    </p:spTree>
    <p:extLst>
      <p:ext uri="{BB962C8B-B14F-4D97-AF65-F5344CB8AC3E}">
        <p14:creationId xmlns:p14="http://schemas.microsoft.com/office/powerpoint/2010/main" val="171519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Lieux comme sujets</a:t>
            </a:r>
            <a:endParaRPr sz="4400" b="0" i="0" u="none" strike="noStrike" cap="none">
              <a:solidFill>
                <a:schemeClr val="dk1"/>
              </a:solidFill>
              <a:latin typeface="Arial"/>
              <a:ea typeface="Arial"/>
              <a:cs typeface="Arial"/>
              <a:sym typeface="Arial"/>
            </a:endParaRPr>
          </a:p>
        </p:txBody>
      </p:sp>
      <p:sp>
        <p:nvSpPr>
          <p:cNvPr id="268" name="Shape 268"/>
          <p:cNvSpPr txBox="1">
            <a:spLocks noGrp="1"/>
          </p:cNvSpPr>
          <p:nvPr>
            <p:ph type="body" idx="1"/>
          </p:nvPr>
        </p:nvSpPr>
        <p:spPr>
          <a:xfrm>
            <a:off x="838200" y="1825625"/>
            <a:ext cx="10515600" cy="741112"/>
          </a:xfrm>
          <a:prstGeom prst="rect">
            <a:avLst/>
          </a:prstGeom>
          <a:noFill/>
          <a:ln>
            <a:noFill/>
          </a:ln>
        </p:spPr>
        <p:txBody>
          <a:bodyPr spcFirstLastPara="1" wrap="square" lIns="91425" tIns="45700" rIns="91425" bIns="45700" anchor="t" anchorCtr="0">
            <a:noAutofit/>
          </a:bodyPr>
          <a:lstStyle/>
          <a:p>
            <a:pPr marL="360045" marR="0" lvl="0" indent="-320675" algn="l" rtl="0">
              <a:lnSpc>
                <a:spcPct val="70000"/>
              </a:lnSpc>
              <a:spcBef>
                <a:spcPts val="0"/>
              </a:spcBef>
              <a:spcAft>
                <a:spcPts val="0"/>
              </a:spcAft>
              <a:buClr>
                <a:schemeClr val="dk1"/>
              </a:buClr>
              <a:buSzPts val="1800"/>
              <a:buFont typeface="Arial"/>
              <a:buChar char="•"/>
            </a:pPr>
            <a:r>
              <a:rPr lang="fr-FR" sz="1800" b="0" i="0" u="none" strike="noStrike" cap="none">
                <a:latin typeface="Arial"/>
                <a:ea typeface="Arial"/>
                <a:cs typeface="Arial"/>
                <a:sym typeface="Arial"/>
              </a:rPr>
              <a:t>Groupe deux : Les entités sont toujours établies selon les conventions de catalogage matière. Les notices d’autorité sont comprises soit dans le fichier d’autorité de noms ou dans le fichier d’autorité de </a:t>
            </a:r>
            <a:r>
              <a:rPr lang="fr-FR" sz="1800">
                <a:latin typeface="Arial"/>
                <a:ea typeface="Arial"/>
                <a:cs typeface="Arial"/>
                <a:sym typeface="Arial"/>
              </a:rPr>
              <a:t>vedettes-matière</a:t>
            </a:r>
            <a:r>
              <a:rPr lang="fr-FR" sz="1800" b="0" i="0" u="none" strike="noStrike" cap="none">
                <a:latin typeface="Arial"/>
                <a:ea typeface="Arial"/>
                <a:cs typeface="Arial"/>
                <a:sym typeface="Arial"/>
              </a:rPr>
              <a:t>.</a:t>
            </a:r>
            <a:endParaRPr lang="fr-FR" sz="1800"/>
          </a:p>
        </p:txBody>
      </p:sp>
      <p:sp>
        <p:nvSpPr>
          <p:cNvPr id="270" name="Shape 270"/>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6" name="Shape 268">
            <a:extLst>
              <a:ext uri="{FF2B5EF4-FFF2-40B4-BE49-F238E27FC236}">
                <a16:creationId xmlns:a16="http://schemas.microsoft.com/office/drawing/2014/main" id="{5DF0FDF4-D25A-4125-937A-CCD2858D3041}"/>
              </a:ext>
            </a:extLst>
          </p:cNvPr>
          <p:cNvSpPr txBox="1">
            <a:spLocks/>
          </p:cNvSpPr>
          <p:nvPr/>
        </p:nvSpPr>
        <p:spPr>
          <a:xfrm>
            <a:off x="1155032" y="2529972"/>
            <a:ext cx="4940968" cy="38745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52425" indent="-314325">
              <a:lnSpc>
                <a:spcPct val="70000"/>
              </a:lnSpc>
              <a:spcBef>
                <a:spcPts val="0"/>
              </a:spcBef>
              <a:buSzPts val="1800"/>
              <a:buNone/>
            </a:pPr>
            <a:r>
              <a:rPr lang="fr-CA" sz="1800"/>
              <a:t>Aqueducs</a:t>
            </a:r>
          </a:p>
          <a:p>
            <a:pPr marL="352425" indent="-314325">
              <a:lnSpc>
                <a:spcPct val="70000"/>
              </a:lnSpc>
              <a:spcBef>
                <a:spcPts val="0"/>
              </a:spcBef>
              <a:buSzPts val="1800"/>
              <a:buNone/>
            </a:pPr>
            <a:r>
              <a:rPr lang="fr-CA" sz="1800"/>
              <a:t>Canaux</a:t>
            </a:r>
          </a:p>
          <a:p>
            <a:pPr marL="352425" indent="-314325">
              <a:lnSpc>
                <a:spcPct val="70000"/>
              </a:lnSpc>
              <a:spcBef>
                <a:spcPts val="0"/>
              </a:spcBef>
              <a:buSzPts val="1800"/>
              <a:buNone/>
            </a:pPr>
            <a:r>
              <a:rPr lang="fr-CA" sz="1800"/>
              <a:t>Cimetières (Sites archéologiques)</a:t>
            </a:r>
          </a:p>
          <a:p>
            <a:pPr marL="352425" indent="-314325">
              <a:lnSpc>
                <a:spcPct val="70000"/>
              </a:lnSpc>
              <a:spcBef>
                <a:spcPts val="0"/>
              </a:spcBef>
              <a:buSzPts val="1800"/>
              <a:buNone/>
            </a:pPr>
            <a:r>
              <a:rPr lang="fr-CA" sz="1800"/>
              <a:t>Colonies de vacances</a:t>
            </a:r>
          </a:p>
          <a:p>
            <a:pPr marL="352425" indent="-314325">
              <a:lnSpc>
                <a:spcPct val="70000"/>
              </a:lnSpc>
              <a:spcBef>
                <a:spcPts val="0"/>
              </a:spcBef>
              <a:buSzPts val="1800"/>
              <a:buNone/>
            </a:pPr>
            <a:r>
              <a:rPr lang="fr-CA" sz="1800"/>
              <a:t>Concessions de terres</a:t>
            </a:r>
          </a:p>
          <a:p>
            <a:pPr marL="352425" indent="-314325">
              <a:lnSpc>
                <a:spcPct val="70000"/>
              </a:lnSpc>
              <a:spcBef>
                <a:spcPts val="0"/>
              </a:spcBef>
              <a:buSzPts val="1800"/>
              <a:buNone/>
            </a:pPr>
            <a:r>
              <a:rPr lang="fr-CA" sz="1800"/>
              <a:t>Dépôts de déchets dangereux</a:t>
            </a:r>
          </a:p>
          <a:p>
            <a:pPr marL="352425" indent="-314325">
              <a:lnSpc>
                <a:spcPct val="70000"/>
              </a:lnSpc>
              <a:spcBef>
                <a:spcPts val="0"/>
              </a:spcBef>
              <a:buSzPts val="1800"/>
              <a:buNone/>
            </a:pPr>
            <a:r>
              <a:rPr lang="fr-CA" sz="1800"/>
              <a:t>Domaines (Lieux géographiques)</a:t>
            </a:r>
          </a:p>
          <a:p>
            <a:pPr marL="352425" indent="-314325">
              <a:lnSpc>
                <a:spcPct val="70000"/>
              </a:lnSpc>
              <a:spcBef>
                <a:spcPts val="0"/>
              </a:spcBef>
              <a:buSzPts val="1800"/>
              <a:buNone/>
            </a:pPr>
            <a:r>
              <a:rPr lang="fr-CA" sz="1800"/>
              <a:t>Écluses</a:t>
            </a:r>
          </a:p>
          <a:p>
            <a:pPr marL="352425" indent="-314325">
              <a:lnSpc>
                <a:spcPct val="70000"/>
              </a:lnSpc>
              <a:spcBef>
                <a:spcPts val="0"/>
              </a:spcBef>
              <a:buSzPts val="1800"/>
              <a:buNone/>
            </a:pPr>
            <a:r>
              <a:rPr lang="fr-CA" sz="1800"/>
              <a:t>Entités astronomiques (astéroïdes, comètes, galaxies, planètes. etc.</a:t>
            </a:r>
          </a:p>
          <a:p>
            <a:pPr marL="352425" indent="-314325">
              <a:lnSpc>
                <a:spcPct val="70000"/>
              </a:lnSpc>
              <a:spcBef>
                <a:spcPts val="0"/>
              </a:spcBef>
              <a:buSzPts val="1800"/>
              <a:buNone/>
            </a:pPr>
            <a:r>
              <a:rPr lang="fr-CA" sz="1800"/>
              <a:t>Exploitations agricoles</a:t>
            </a:r>
          </a:p>
          <a:p>
            <a:pPr marL="352425" indent="-314325">
              <a:lnSpc>
                <a:spcPct val="70000"/>
              </a:lnSpc>
              <a:spcBef>
                <a:spcPts val="0"/>
              </a:spcBef>
              <a:buSzPts val="1800"/>
              <a:buNone/>
            </a:pPr>
            <a:r>
              <a:rPr lang="fr-CA" sz="1800"/>
              <a:t>Forêts</a:t>
            </a:r>
          </a:p>
          <a:p>
            <a:pPr marL="352425" indent="-314325">
              <a:lnSpc>
                <a:spcPct val="70000"/>
              </a:lnSpc>
              <a:spcBef>
                <a:spcPts val="0"/>
              </a:spcBef>
              <a:buSzPts val="1800"/>
              <a:buNone/>
            </a:pPr>
            <a:r>
              <a:rPr lang="fr-CA" sz="1800"/>
              <a:t>Forteresses</a:t>
            </a:r>
          </a:p>
          <a:p>
            <a:pPr marL="352425" indent="-314325">
              <a:lnSpc>
                <a:spcPct val="70000"/>
              </a:lnSpc>
              <a:spcBef>
                <a:spcPts val="0"/>
              </a:spcBef>
              <a:buSzPts val="1800"/>
              <a:buNone/>
            </a:pPr>
            <a:r>
              <a:rPr lang="fr-CA" sz="1800"/>
              <a:t>Îles qui ne sont pas des juridictions</a:t>
            </a:r>
          </a:p>
          <a:p>
            <a:pPr marL="352425" indent="-314325">
              <a:lnSpc>
                <a:spcPct val="70000"/>
              </a:lnSpc>
              <a:spcBef>
                <a:spcPts val="0"/>
              </a:spcBef>
              <a:buSzPts val="1800"/>
              <a:buNone/>
            </a:pPr>
            <a:r>
              <a:rPr lang="fr-CA" sz="1800"/>
              <a:t>Installations militaires (avant 1900 et inactives)</a:t>
            </a:r>
          </a:p>
          <a:p>
            <a:pPr marL="352425" indent="-314325">
              <a:lnSpc>
                <a:spcPct val="70000"/>
              </a:lnSpc>
              <a:spcBef>
                <a:spcPts val="0"/>
              </a:spcBef>
              <a:buSzPts val="1800"/>
              <a:buNone/>
            </a:pPr>
            <a:r>
              <a:rPr lang="fr-CA" sz="1800"/>
              <a:t>Jardins</a:t>
            </a:r>
          </a:p>
          <a:p>
            <a:pPr marL="39497" indent="0">
              <a:lnSpc>
                <a:spcPct val="70000"/>
              </a:lnSpc>
              <a:spcBef>
                <a:spcPts val="0"/>
              </a:spcBef>
              <a:buSzPts val="1800"/>
              <a:buNone/>
            </a:pPr>
            <a:endParaRPr lang="fr-CA" sz="1800"/>
          </a:p>
        </p:txBody>
      </p:sp>
      <p:sp>
        <p:nvSpPr>
          <p:cNvPr id="7" name="Shape 268">
            <a:extLst>
              <a:ext uri="{FF2B5EF4-FFF2-40B4-BE49-F238E27FC236}">
                <a16:creationId xmlns:a16="http://schemas.microsoft.com/office/drawing/2014/main" id="{45C632B3-C970-4B2C-B30D-77D25A9D069C}"/>
              </a:ext>
            </a:extLst>
          </p:cNvPr>
          <p:cNvSpPr txBox="1">
            <a:spLocks/>
          </p:cNvSpPr>
          <p:nvPr/>
        </p:nvSpPr>
        <p:spPr>
          <a:xfrm>
            <a:off x="6096000" y="2529972"/>
            <a:ext cx="5257800" cy="38745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63525" indent="-225425">
              <a:lnSpc>
                <a:spcPct val="70000"/>
              </a:lnSpc>
              <a:spcBef>
                <a:spcPts val="0"/>
              </a:spcBef>
              <a:buSzPts val="1800"/>
              <a:buNone/>
            </a:pPr>
            <a:r>
              <a:rPr lang="fr-CA" sz="1800"/>
              <a:t>Lieux historiques (y compris les quartiers historiques hors des villes)</a:t>
            </a:r>
          </a:p>
          <a:p>
            <a:pPr marL="39497" indent="0">
              <a:lnSpc>
                <a:spcPct val="70000"/>
              </a:lnSpc>
              <a:spcBef>
                <a:spcPts val="0"/>
              </a:spcBef>
              <a:buSzPts val="1800"/>
              <a:buNone/>
            </a:pPr>
            <a:r>
              <a:rPr lang="fr-CA" sz="1800"/>
              <a:t>Mines</a:t>
            </a:r>
          </a:p>
          <a:p>
            <a:pPr marL="39497" indent="0">
              <a:lnSpc>
                <a:spcPct val="70000"/>
              </a:lnSpc>
              <a:spcBef>
                <a:spcPts val="0"/>
              </a:spcBef>
              <a:buSzPts val="1800"/>
              <a:buNone/>
            </a:pPr>
            <a:r>
              <a:rPr lang="fr-CA" sz="1800"/>
              <a:t>Parcs (Entités géographiques)</a:t>
            </a:r>
          </a:p>
          <a:p>
            <a:pPr marL="39497" indent="0">
              <a:lnSpc>
                <a:spcPct val="70000"/>
              </a:lnSpc>
              <a:spcBef>
                <a:spcPts val="0"/>
              </a:spcBef>
              <a:buSzPts val="1800"/>
              <a:buNone/>
            </a:pPr>
            <a:r>
              <a:rPr lang="fr-CA" sz="1800"/>
              <a:t>Parcs d'attractions</a:t>
            </a:r>
          </a:p>
          <a:p>
            <a:pPr marL="39497" indent="0">
              <a:lnSpc>
                <a:spcPct val="70000"/>
              </a:lnSpc>
              <a:spcBef>
                <a:spcPts val="0"/>
              </a:spcBef>
              <a:buSzPts val="1800"/>
              <a:buNone/>
            </a:pPr>
            <a:r>
              <a:rPr lang="fr-CA" sz="1800"/>
              <a:t>Pipelines</a:t>
            </a:r>
          </a:p>
          <a:p>
            <a:pPr marL="39497" indent="0">
              <a:lnSpc>
                <a:spcPct val="70000"/>
              </a:lnSpc>
              <a:spcBef>
                <a:spcPts val="0"/>
              </a:spcBef>
              <a:buSzPts val="1800"/>
              <a:buNone/>
            </a:pPr>
            <a:r>
              <a:rPr lang="fr-CA" sz="1800"/>
              <a:t>Places publiques</a:t>
            </a:r>
          </a:p>
          <a:p>
            <a:pPr marL="39497" indent="0">
              <a:lnSpc>
                <a:spcPct val="70000"/>
              </a:lnSpc>
              <a:spcBef>
                <a:spcPts val="0"/>
              </a:spcBef>
              <a:buSzPts val="1800"/>
              <a:buNone/>
            </a:pPr>
            <a:r>
              <a:rPr lang="fr-CA" sz="1800"/>
              <a:t>Ponts</a:t>
            </a:r>
          </a:p>
          <a:p>
            <a:pPr marL="39497" indent="0">
              <a:lnSpc>
                <a:spcPct val="70000"/>
              </a:lnSpc>
              <a:spcBef>
                <a:spcPts val="0"/>
              </a:spcBef>
              <a:buSzPts val="1800"/>
              <a:buNone/>
            </a:pPr>
            <a:r>
              <a:rPr lang="fr-CA" sz="1800"/>
              <a:t>Ports (Installations physiques)</a:t>
            </a:r>
          </a:p>
          <a:p>
            <a:pPr marL="39497" indent="0">
              <a:lnSpc>
                <a:spcPct val="70000"/>
              </a:lnSpc>
              <a:spcBef>
                <a:spcPts val="0"/>
              </a:spcBef>
              <a:buSzPts val="1800"/>
              <a:buNone/>
            </a:pPr>
            <a:r>
              <a:rPr lang="fr-CA" sz="1800"/>
              <a:t>Quais</a:t>
            </a:r>
          </a:p>
          <a:p>
            <a:pPr marL="39497" indent="0">
              <a:lnSpc>
                <a:spcPct val="70000"/>
              </a:lnSpc>
              <a:spcBef>
                <a:spcPts val="0"/>
              </a:spcBef>
              <a:buSzPts val="1800"/>
              <a:buNone/>
            </a:pPr>
            <a:r>
              <a:rPr lang="fr-CA" sz="1800"/>
              <a:t>Ranchs</a:t>
            </a:r>
          </a:p>
          <a:p>
            <a:pPr marL="39497" indent="0">
              <a:lnSpc>
                <a:spcPct val="70000"/>
              </a:lnSpc>
              <a:spcBef>
                <a:spcPts val="0"/>
              </a:spcBef>
              <a:buSzPts val="1800"/>
              <a:buNone/>
            </a:pPr>
            <a:r>
              <a:rPr lang="fr-CA" sz="1800"/>
              <a:t>Routes</a:t>
            </a:r>
          </a:p>
          <a:p>
            <a:pPr marL="39497" indent="0">
              <a:lnSpc>
                <a:spcPct val="70000"/>
              </a:lnSpc>
              <a:spcBef>
                <a:spcPts val="0"/>
              </a:spcBef>
              <a:buSzPts val="1800"/>
              <a:buNone/>
            </a:pPr>
            <a:r>
              <a:rPr lang="fr-CA" sz="1800"/>
              <a:t>Terrains de golf</a:t>
            </a:r>
          </a:p>
          <a:p>
            <a:pPr marL="39497" indent="0">
              <a:lnSpc>
                <a:spcPct val="70000"/>
              </a:lnSpc>
              <a:spcBef>
                <a:spcPts val="0"/>
              </a:spcBef>
              <a:buSzPts val="1800"/>
              <a:buNone/>
            </a:pPr>
            <a:r>
              <a:rPr lang="fr-CA" sz="1800"/>
              <a:t>Terrains de jeux </a:t>
            </a:r>
          </a:p>
          <a:p>
            <a:pPr marL="39497" indent="0">
              <a:lnSpc>
                <a:spcPct val="70000"/>
              </a:lnSpc>
              <a:spcBef>
                <a:spcPts val="0"/>
              </a:spcBef>
              <a:buSzPts val="1800"/>
              <a:buNone/>
            </a:pPr>
            <a:r>
              <a:rPr lang="fr-CA" sz="1800"/>
              <a:t>Villes disparues (avant 1500)</a:t>
            </a:r>
          </a:p>
        </p:txBody>
      </p:sp>
      <p:sp>
        <p:nvSpPr>
          <p:cNvPr id="2" name="Espace réservé du numéro de diapositive 1">
            <a:extLst>
              <a:ext uri="{FF2B5EF4-FFF2-40B4-BE49-F238E27FC236}">
                <a16:creationId xmlns:a16="http://schemas.microsoft.com/office/drawing/2014/main" id="{66BAA1E6-1DC2-4FC9-8EDE-BCF1E30B12A4}"/>
              </a:ext>
            </a:extLst>
          </p:cNvPr>
          <p:cNvSpPr>
            <a:spLocks noGrp="1"/>
          </p:cNvSpPr>
          <p:nvPr>
            <p:ph type="sldNum" idx="12"/>
          </p:nvPr>
        </p:nvSpPr>
        <p:spPr/>
        <p:txBody>
          <a:bodyPr/>
          <a:lstStyle/>
          <a:p>
            <a:fld id="{00000000-1234-1234-1234-123412341234}" type="slidenum">
              <a:rPr lang="fr-FR"/>
              <a:t>18</a:t>
            </a:fld>
            <a:endParaRPr lang="fr-F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701" name="Shape 1701"/>
          <p:cNvSpPr/>
          <p:nvPr/>
        </p:nvSpPr>
        <p:spPr>
          <a:xfrm>
            <a:off x="273685" y="600656"/>
            <a:ext cx="11120029" cy="6037550"/>
          </a:xfrm>
          <a:prstGeom prst="rect">
            <a:avLst/>
          </a:prstGeom>
          <a:noFill/>
          <a:ln>
            <a:noFill/>
          </a:ln>
        </p:spPr>
        <p:txBody>
          <a:bodyPr spcFirstLastPara="1" wrap="square" lIns="91425" tIns="45700" rIns="91425" bIns="45700" anchor="t" anchorCtr="0">
            <a:noAutofit/>
          </a:bodyPr>
          <a:lstStyle/>
          <a:p>
            <a:pPr marL="899795" marR="0" lvl="0" indent="-899795" algn="l" rtl="0">
              <a:spcBef>
                <a:spcPts val="0"/>
              </a:spcBef>
              <a:spcAft>
                <a:spcPts val="0"/>
              </a:spcAft>
              <a:buNone/>
            </a:pPr>
            <a:r>
              <a:rPr lang="fr-FR" sz="1800">
                <a:solidFill>
                  <a:schemeClr val="dk1"/>
                </a:solidFill>
                <a:latin typeface="Arial"/>
                <a:ea typeface="Arial"/>
                <a:cs typeface="Arial"/>
                <a:sym typeface="Arial"/>
              </a:rPr>
              <a:t>034	$d ‐120.8933990 $e ‐120.8933990 $f 40.1487839 $g 40.1487839 $2 </a:t>
            </a:r>
            <a:r>
              <a:rPr lang="fr-FR" sz="1800" err="1">
                <a:solidFill>
                  <a:schemeClr val="dk1"/>
                </a:solidFill>
                <a:latin typeface="Arial"/>
                <a:ea typeface="Arial"/>
                <a:cs typeface="Arial"/>
                <a:sym typeface="Arial"/>
              </a:rPr>
              <a:t>gnis</a:t>
            </a:r>
            <a:endParaRPr lang="fr-FR" sz="1800">
              <a:solidFill>
                <a:schemeClr val="dk1"/>
              </a:solidFill>
            </a:endParaRPr>
          </a:p>
          <a:p>
            <a:pPr marL="899795" marR="0" lvl="0" indent="-899795" algn="l" rtl="0">
              <a:spcBef>
                <a:spcPts val="0"/>
              </a:spcBef>
              <a:spcAft>
                <a:spcPts val="0"/>
              </a:spcAft>
              <a:buNone/>
            </a:pPr>
            <a:r>
              <a:rPr lang="fr-FR" sz="1800">
                <a:solidFill>
                  <a:schemeClr val="dk1"/>
                </a:solidFill>
                <a:latin typeface="Arial"/>
                <a:ea typeface="Arial"/>
                <a:cs typeface="Arial"/>
                <a:sym typeface="Arial"/>
              </a:rPr>
              <a:t>034	$d W1205336 $e W1205336 $f N0400856 $g N0400856 $2 </a:t>
            </a:r>
            <a:r>
              <a:rPr lang="fr-FR" sz="1800" err="1">
                <a:solidFill>
                  <a:schemeClr val="dk1"/>
                </a:solidFill>
                <a:latin typeface="Arial"/>
                <a:ea typeface="Arial"/>
                <a:cs typeface="Arial"/>
                <a:sym typeface="Arial"/>
              </a:rPr>
              <a:t>gnis</a:t>
            </a:r>
            <a:endParaRPr sz="1800">
              <a:solidFill>
                <a:schemeClr val="dk1"/>
              </a:solidFill>
              <a:latin typeface="Arial"/>
              <a:ea typeface="Arial"/>
              <a:cs typeface="Arial"/>
            </a:endParaRPr>
          </a:p>
          <a:p>
            <a:pPr marL="899795" marR="0" lvl="0" indent="-899795" algn="l" rtl="0">
              <a:spcBef>
                <a:spcPts val="0"/>
              </a:spcBef>
              <a:spcAft>
                <a:spcPts val="0"/>
              </a:spcAft>
              <a:buNone/>
            </a:pPr>
            <a:r>
              <a:rPr lang="fr-FR" sz="1800">
                <a:solidFill>
                  <a:schemeClr val="dk1"/>
                </a:solidFill>
                <a:latin typeface="Arial"/>
                <a:ea typeface="Arial"/>
                <a:cs typeface="Arial"/>
                <a:sym typeface="Arial"/>
              </a:rPr>
              <a:t>043	n-us-ca</a:t>
            </a:r>
            <a:endParaRPr sz="1800">
              <a:solidFill>
                <a:schemeClr val="dk1"/>
              </a:solidFill>
              <a:latin typeface="Arial"/>
              <a:ea typeface="Arial"/>
              <a:cs typeface="Arial"/>
            </a:endParaRPr>
          </a:p>
          <a:p>
            <a:pPr marL="899795" marR="0" lvl="0" indent="-899795" algn="l" rtl="0">
              <a:spcBef>
                <a:spcPts val="0"/>
              </a:spcBef>
              <a:spcAft>
                <a:spcPts val="0"/>
              </a:spcAft>
              <a:buNone/>
            </a:pPr>
            <a:r>
              <a:rPr lang="fr-FR" sz="1800">
                <a:solidFill>
                  <a:schemeClr val="dk1"/>
                </a:solidFill>
                <a:latin typeface="Arial"/>
                <a:ea typeface="Arial"/>
                <a:cs typeface="Arial"/>
                <a:sym typeface="Arial"/>
              </a:rPr>
              <a:t>151	Greenville </a:t>
            </a:r>
            <a:r>
              <a:rPr lang="fr-FR" sz="1800" err="1">
                <a:solidFill>
                  <a:schemeClr val="dk1"/>
                </a:solidFill>
                <a:latin typeface="Arial"/>
                <a:ea typeface="Arial"/>
                <a:cs typeface="Arial"/>
                <a:sym typeface="Arial"/>
              </a:rPr>
              <a:t>Rancheria</a:t>
            </a:r>
            <a:endParaRPr sz="1800">
              <a:solidFill>
                <a:schemeClr val="dk1"/>
              </a:solidFill>
            </a:endParaRPr>
          </a:p>
          <a:p>
            <a:pPr marL="899795" marR="0" lvl="0" indent="-899795" algn="l" rtl="0">
              <a:spcBef>
                <a:spcPts val="0"/>
              </a:spcBef>
              <a:spcAft>
                <a:spcPts val="0"/>
              </a:spcAft>
              <a:buNone/>
            </a:pPr>
            <a:r>
              <a:rPr lang="fr-FR" sz="1800">
                <a:solidFill>
                  <a:schemeClr val="dk1"/>
                </a:solidFill>
                <a:latin typeface="Arial"/>
                <a:ea typeface="Arial"/>
                <a:cs typeface="Arial"/>
                <a:sym typeface="Arial"/>
              </a:rPr>
              <a:t>368	$b </a:t>
            </a:r>
            <a:r>
              <a:rPr lang="fr-FR" sz="1800" err="1">
                <a:solidFill>
                  <a:schemeClr val="dk1"/>
                </a:solidFill>
                <a:latin typeface="Arial"/>
                <a:ea typeface="Arial"/>
                <a:cs typeface="Arial"/>
                <a:sym typeface="Arial"/>
              </a:rPr>
              <a:t>Federally</a:t>
            </a:r>
            <a:r>
              <a:rPr lang="fr-FR" sz="1800">
                <a:solidFill>
                  <a:schemeClr val="dk1"/>
                </a:solidFill>
                <a:latin typeface="Arial"/>
                <a:ea typeface="Arial"/>
                <a:cs typeface="Arial"/>
                <a:sym typeface="Arial"/>
              </a:rPr>
              <a:t> </a:t>
            </a:r>
            <a:r>
              <a:rPr lang="fr-FR" sz="1800" err="1">
                <a:solidFill>
                  <a:schemeClr val="dk1"/>
                </a:solidFill>
                <a:latin typeface="Arial"/>
                <a:ea typeface="Arial"/>
                <a:cs typeface="Arial"/>
                <a:sym typeface="Arial"/>
              </a:rPr>
              <a:t>recognized</a:t>
            </a:r>
            <a:r>
              <a:rPr lang="fr-FR" sz="1800">
                <a:solidFill>
                  <a:schemeClr val="dk1"/>
                </a:solidFill>
                <a:latin typeface="Arial"/>
                <a:ea typeface="Arial"/>
                <a:cs typeface="Arial"/>
                <a:sym typeface="Arial"/>
              </a:rPr>
              <a:t> </a:t>
            </a:r>
            <a:r>
              <a:rPr lang="fr-FR" sz="1800" err="1">
                <a:solidFill>
                  <a:schemeClr val="dk1"/>
                </a:solidFill>
                <a:latin typeface="Arial"/>
                <a:ea typeface="Arial"/>
                <a:cs typeface="Arial"/>
                <a:sym typeface="Arial"/>
              </a:rPr>
              <a:t>Indian</a:t>
            </a:r>
            <a:r>
              <a:rPr lang="fr-FR" sz="1800">
                <a:solidFill>
                  <a:schemeClr val="dk1"/>
                </a:solidFill>
                <a:latin typeface="Arial"/>
                <a:ea typeface="Arial"/>
                <a:cs typeface="Arial"/>
                <a:sym typeface="Arial"/>
              </a:rPr>
              <a:t> </a:t>
            </a:r>
            <a:r>
              <a:rPr lang="fr-FR" sz="1800" err="1">
                <a:solidFill>
                  <a:schemeClr val="dk1"/>
                </a:solidFill>
                <a:latin typeface="Arial"/>
                <a:ea typeface="Arial"/>
                <a:cs typeface="Arial"/>
                <a:sym typeface="Arial"/>
              </a:rPr>
              <a:t>tribes</a:t>
            </a:r>
            <a:r>
              <a:rPr lang="fr-FR" sz="1800">
                <a:solidFill>
                  <a:schemeClr val="dk1"/>
                </a:solidFill>
                <a:latin typeface="Arial"/>
                <a:ea typeface="Arial"/>
                <a:cs typeface="Arial"/>
                <a:sym typeface="Arial"/>
              </a:rPr>
              <a:t> $2 </a:t>
            </a:r>
            <a:r>
              <a:rPr lang="fr-FR" sz="1800" err="1">
                <a:solidFill>
                  <a:schemeClr val="dk1"/>
                </a:solidFill>
              </a:rPr>
              <a:t>rvm</a:t>
            </a:r>
            <a:endParaRPr sz="1800">
              <a:solidFill>
                <a:schemeClr val="dk1"/>
              </a:solidFill>
              <a:latin typeface="Arial"/>
              <a:ea typeface="Arial"/>
              <a:cs typeface="Arial"/>
            </a:endParaRPr>
          </a:p>
          <a:p>
            <a:pPr marL="899795" marR="0" lvl="0" indent="-899795" algn="l" rtl="0">
              <a:spcBef>
                <a:spcPts val="0"/>
              </a:spcBef>
              <a:spcAft>
                <a:spcPts val="0"/>
              </a:spcAft>
              <a:buNone/>
            </a:pPr>
            <a:r>
              <a:rPr lang="fr-FR" sz="1800">
                <a:solidFill>
                  <a:schemeClr val="dk1"/>
                </a:solidFill>
                <a:latin typeface="Arial"/>
                <a:ea typeface="Arial"/>
                <a:cs typeface="Arial"/>
                <a:sym typeface="Arial"/>
              </a:rPr>
              <a:t>370	$c États-Unis $e Greenville (</a:t>
            </a:r>
            <a:r>
              <a:rPr lang="fr-FR" sz="1800" err="1">
                <a:solidFill>
                  <a:schemeClr val="dk1"/>
                </a:solidFill>
                <a:latin typeface="Arial"/>
                <a:ea typeface="Arial"/>
                <a:cs typeface="Arial"/>
                <a:sym typeface="Arial"/>
              </a:rPr>
              <a:t>Calif</a:t>
            </a:r>
            <a:r>
              <a:rPr lang="fr-FR" sz="1800">
                <a:solidFill>
                  <a:schemeClr val="dk1"/>
                </a:solidFill>
                <a:latin typeface="Arial"/>
                <a:ea typeface="Arial"/>
                <a:cs typeface="Arial"/>
                <a:sym typeface="Arial"/>
              </a:rPr>
              <a:t>.) </a:t>
            </a:r>
            <a:r>
              <a:rPr lang="fr-FR" sz="1800" i="1">
                <a:solidFill>
                  <a:schemeClr val="dk1"/>
                </a:solidFill>
                <a:latin typeface="Arial"/>
                <a:ea typeface="Arial"/>
                <a:cs typeface="Arial"/>
                <a:sym typeface="Arial"/>
              </a:rPr>
              <a:t>et peut-être </a:t>
            </a:r>
            <a:r>
              <a:rPr lang="fr-FR" sz="1800">
                <a:solidFill>
                  <a:schemeClr val="dk1"/>
                </a:solidFill>
                <a:latin typeface="Arial"/>
                <a:ea typeface="Arial"/>
                <a:cs typeface="Arial"/>
                <a:sym typeface="Arial"/>
              </a:rPr>
              <a:t>$f Californie $2 </a:t>
            </a:r>
            <a:r>
              <a:rPr lang="fr-FR" sz="1800" err="1">
                <a:solidFill>
                  <a:schemeClr val="dk1"/>
                </a:solidFill>
                <a:latin typeface="Arial"/>
                <a:ea typeface="Arial"/>
                <a:cs typeface="Arial"/>
                <a:sym typeface="Arial"/>
              </a:rPr>
              <a:t>lacnaf</a:t>
            </a:r>
            <a:endParaRPr sz="1800">
              <a:solidFill>
                <a:schemeClr val="dk1"/>
              </a:solidFill>
              <a:latin typeface="Arial"/>
              <a:ea typeface="Arial"/>
              <a:cs typeface="Arial"/>
            </a:endParaRPr>
          </a:p>
          <a:p>
            <a:pPr marL="899795" indent="-899795"/>
            <a:r>
              <a:rPr lang="fr-FR" sz="1800">
                <a:solidFill>
                  <a:schemeClr val="dk1"/>
                </a:solidFill>
                <a:latin typeface="Arial"/>
                <a:ea typeface="Arial"/>
                <a:cs typeface="Arial"/>
                <a:sym typeface="Arial"/>
              </a:rPr>
              <a:t>551	$w a $a Greenville </a:t>
            </a:r>
            <a:r>
              <a:rPr lang="fr-FR" sz="1800" err="1">
                <a:solidFill>
                  <a:schemeClr val="dk1"/>
                </a:solidFill>
                <a:latin typeface="Arial"/>
                <a:ea typeface="Arial"/>
                <a:cs typeface="Arial"/>
                <a:sym typeface="Arial"/>
              </a:rPr>
              <a:t>Rancheria</a:t>
            </a:r>
            <a:r>
              <a:rPr lang="fr-FR" sz="1800">
                <a:solidFill>
                  <a:schemeClr val="dk1"/>
                </a:solidFill>
                <a:latin typeface="Arial"/>
                <a:ea typeface="Arial"/>
                <a:cs typeface="Arial"/>
                <a:sym typeface="Arial"/>
              </a:rPr>
              <a:t> of </a:t>
            </a:r>
            <a:r>
              <a:rPr lang="fr-FR" sz="1800" err="1">
                <a:solidFill>
                  <a:schemeClr val="dk1"/>
                </a:solidFill>
                <a:latin typeface="Arial"/>
                <a:ea typeface="Arial"/>
                <a:cs typeface="Arial"/>
                <a:sym typeface="Arial"/>
              </a:rPr>
              <a:t>Maidu</a:t>
            </a:r>
            <a:r>
              <a:rPr lang="fr-FR" sz="1800">
                <a:solidFill>
                  <a:schemeClr val="dk1"/>
                </a:solidFill>
                <a:latin typeface="Arial"/>
                <a:ea typeface="Arial"/>
                <a:cs typeface="Arial"/>
                <a:sym typeface="Arial"/>
              </a:rPr>
              <a:t> </a:t>
            </a:r>
            <a:r>
              <a:rPr lang="fr-FR" sz="1800" err="1">
                <a:solidFill>
                  <a:schemeClr val="dk1"/>
                </a:solidFill>
                <a:latin typeface="Arial"/>
                <a:ea typeface="Arial"/>
                <a:cs typeface="Arial"/>
                <a:sym typeface="Arial"/>
              </a:rPr>
              <a:t>Indians</a:t>
            </a:r>
            <a:r>
              <a:rPr lang="fr-FR" sz="1800">
                <a:solidFill>
                  <a:schemeClr val="dk1"/>
                </a:solidFill>
                <a:latin typeface="Arial"/>
                <a:ea typeface="Arial"/>
                <a:cs typeface="Arial"/>
                <a:sym typeface="Arial"/>
              </a:rPr>
              <a:t> of California</a:t>
            </a:r>
            <a:r>
              <a:rPr lang="fr-FR" sz="1800">
                <a:solidFill>
                  <a:schemeClr val="dk1"/>
                </a:solidFill>
              </a:rPr>
              <a:t> </a:t>
            </a:r>
          </a:p>
          <a:p>
            <a:pPr marL="899795" marR="0" lvl="0" indent="-899795" algn="l" rtl="0">
              <a:spcBef>
                <a:spcPts val="0"/>
              </a:spcBef>
              <a:spcAft>
                <a:spcPts val="0"/>
              </a:spcAft>
              <a:buNone/>
            </a:pPr>
            <a:r>
              <a:rPr lang="fr-FR" sz="1800">
                <a:solidFill>
                  <a:schemeClr val="dk1"/>
                </a:solidFill>
                <a:latin typeface="Arial"/>
                <a:ea typeface="Arial"/>
                <a:cs typeface="Arial"/>
                <a:sym typeface="Arial"/>
              </a:rPr>
              <a:t>667</a:t>
            </a:r>
            <a:endParaRPr sz="1800">
              <a:solidFill>
                <a:schemeClr val="dk1"/>
              </a:solidFill>
            </a:endParaRPr>
          </a:p>
          <a:p>
            <a:pPr marL="899795" indent="-899795"/>
            <a:r>
              <a:rPr lang="fr-FR" sz="1800">
                <a:solidFill>
                  <a:schemeClr val="dk1"/>
                </a:solidFill>
                <a:latin typeface="Arial"/>
                <a:ea typeface="Arial"/>
                <a:cs typeface="Arial"/>
                <a:sym typeface="Arial"/>
              </a:rPr>
              <a:t>670 	</a:t>
            </a:r>
            <a:r>
              <a:rPr lang="en-US" sz="1800"/>
              <a:t>Site Web de Greenville Rancheria , </a:t>
            </a:r>
            <a:r>
              <a:rPr lang="en-US" sz="1800" err="1"/>
              <a:t>consulté</a:t>
            </a:r>
            <a:r>
              <a:rPr lang="en-US" sz="1800"/>
              <a:t> le 7 mars 2013 $b page </a:t>
            </a:r>
            <a:r>
              <a:rPr lang="en-US" sz="1800" err="1"/>
              <a:t>d’accueil</a:t>
            </a:r>
            <a:r>
              <a:rPr lang="en-US" sz="1800"/>
              <a:t> (Greenville Rancheria; </a:t>
            </a:r>
            <a:r>
              <a:rPr lang="fr-CA" sz="1800"/>
              <a:t>actuellement situé dans </a:t>
            </a:r>
            <a:r>
              <a:rPr lang="fr-CA" sz="1800" err="1"/>
              <a:t>Indian</a:t>
            </a:r>
            <a:r>
              <a:rPr lang="fr-CA" sz="1800"/>
              <a:t> Valley dans les montagnes de la Sierra Nevada en Californie du Nord; les bureaux du gouvernement tribal ont été historiquement situés à Redding, Red Bluff et Greenville, et se trouvent actuellement à Greenville</a:t>
            </a:r>
            <a:r>
              <a:rPr lang="en-US" sz="1800"/>
              <a:t>) $u http://www.greenvillerancheria.com/</a:t>
            </a:r>
          </a:p>
          <a:p>
            <a:pPr marL="899795" indent="-899795"/>
            <a:r>
              <a:rPr lang="en-US" sz="1800"/>
              <a:t>670      	BIA Indian entities, 10 </a:t>
            </a:r>
            <a:r>
              <a:rPr lang="en-US" sz="1800" err="1"/>
              <a:t>août</a:t>
            </a:r>
            <a:r>
              <a:rPr lang="en-US" sz="1800"/>
              <a:t> 2012 $b (Greenville Rancheria, </a:t>
            </a:r>
            <a:r>
              <a:rPr lang="fr-CA" sz="1800"/>
              <a:t>qui figurait auparavant dans la liste sous le nom </a:t>
            </a:r>
            <a:r>
              <a:rPr lang="en-US" sz="1800"/>
              <a:t>Greenville Rancheria of Maidu Indians of California)</a:t>
            </a:r>
          </a:p>
          <a:p>
            <a:pPr marL="899795" indent="-899795"/>
            <a:r>
              <a:rPr lang="en-US" sz="1800"/>
              <a:t>670      	</a:t>
            </a:r>
            <a:r>
              <a:rPr lang="en-US" sz="1800" err="1"/>
              <a:t>Wikipédia</a:t>
            </a:r>
            <a:r>
              <a:rPr lang="en-US" sz="1800"/>
              <a:t> </a:t>
            </a:r>
            <a:r>
              <a:rPr lang="en-US" sz="1800" err="1"/>
              <a:t>en</a:t>
            </a:r>
            <a:r>
              <a:rPr lang="en-US" sz="1800"/>
              <a:t> </a:t>
            </a:r>
            <a:r>
              <a:rPr lang="en-US" sz="1800" err="1"/>
              <a:t>anglais</a:t>
            </a:r>
            <a:r>
              <a:rPr lang="en-US" sz="1800"/>
              <a:t>, 7 mars  2013 $b (Greenville Rancheria of Maidu Indians; The Greenville Rancheria of Maidu Indians of California </a:t>
            </a:r>
            <a:r>
              <a:rPr lang="fr-CA" sz="1800"/>
              <a:t>est une tribu reconnue au niveau fédéral dans les comtés de Plumas et de </a:t>
            </a:r>
            <a:r>
              <a:rPr lang="fr-CA" sz="1800" err="1"/>
              <a:t>Tehama</a:t>
            </a:r>
            <a:r>
              <a:rPr lang="en-US" sz="1800"/>
              <a:t>;  Greenville Rancheria a son </a:t>
            </a:r>
            <a:r>
              <a:rPr lang="en-US" sz="1800" err="1"/>
              <a:t>siège</a:t>
            </a:r>
            <a:r>
              <a:rPr lang="en-US" sz="1800"/>
              <a:t> à Greenville, California)</a:t>
            </a:r>
          </a:p>
          <a:p>
            <a:pPr marL="899795" indent="-899795"/>
            <a:r>
              <a:rPr lang="en-US" sz="1800"/>
              <a:t>670      	GNIS, 7 mars 2013 $b (Greenville Rancheria, civil, Plumas County, California, 40.1487839° </a:t>
            </a:r>
            <a:endParaRPr lang="en-US" sz="1800">
              <a:latin typeface="Arial" panose="020B0604020202020204" pitchFamily="34" charset="0"/>
              <a:cs typeface="Arial" panose="020B0604020202020204" pitchFamily="34" charset="0"/>
            </a:endParaRPr>
          </a:p>
          <a:p>
            <a:pPr marL="899795" indent="-899795"/>
            <a:r>
              <a:rPr lang="en-US" sz="1800"/>
              <a:t>	-120.8933990° 40°08’56”N 120°53’36”W; designation: Administered Tribal)</a:t>
            </a:r>
          </a:p>
          <a:p>
            <a:pPr marL="899795" marR="0" lvl="0" indent="-899795" algn="l" rtl="0">
              <a:spcBef>
                <a:spcPts val="0"/>
              </a:spcBef>
              <a:spcAft>
                <a:spcPts val="0"/>
              </a:spcAft>
              <a:buNone/>
            </a:pPr>
            <a:r>
              <a:rPr lang="fr-FR" sz="1800">
                <a:solidFill>
                  <a:schemeClr val="dk1"/>
                </a:solidFill>
                <a:latin typeface="Arial"/>
                <a:ea typeface="Arial"/>
                <a:cs typeface="Arial"/>
                <a:sym typeface="Arial"/>
              </a:rPr>
              <a:t>781 _</a:t>
            </a:r>
            <a:r>
              <a:rPr lang="fr-FR" sz="1800">
                <a:solidFill>
                  <a:schemeClr val="dk1"/>
                </a:solidFill>
              </a:rPr>
              <a:t>6</a:t>
            </a:r>
            <a:r>
              <a:rPr lang="fr-FR" sz="1800">
                <a:solidFill>
                  <a:schemeClr val="dk1"/>
                </a:solidFill>
                <a:latin typeface="Arial"/>
                <a:ea typeface="Arial"/>
                <a:cs typeface="Arial"/>
                <a:sym typeface="Arial"/>
              </a:rPr>
              <a:t>	$z Greenville </a:t>
            </a:r>
            <a:r>
              <a:rPr lang="fr-FR" sz="1800" err="1">
                <a:solidFill>
                  <a:schemeClr val="dk1"/>
                </a:solidFill>
                <a:latin typeface="Arial"/>
                <a:ea typeface="Arial"/>
                <a:cs typeface="Arial"/>
                <a:sym typeface="Arial"/>
              </a:rPr>
              <a:t>Rancheria</a:t>
            </a:r>
            <a:endParaRPr lang="fr-FR" sz="1800">
              <a:solidFill>
                <a:schemeClr val="dk1"/>
              </a:solidFill>
              <a:latin typeface="Arial"/>
              <a:ea typeface="Arial"/>
              <a:cs typeface="Arial"/>
            </a:endParaRPr>
          </a:p>
        </p:txBody>
      </p:sp>
      <p:sp>
        <p:nvSpPr>
          <p:cNvPr id="7" name="TextBox 3"/>
          <p:cNvSpPr txBox="1"/>
          <p:nvPr/>
        </p:nvSpPr>
        <p:spPr>
          <a:xfrm>
            <a:off x="10526412" y="235035"/>
            <a:ext cx="1295400" cy="1569660"/>
          </a:xfrm>
          <a:prstGeom prst="rect">
            <a:avLst/>
          </a:prstGeom>
          <a:noFill/>
          <a:ln>
            <a:solidFill>
              <a:schemeClr val="accent4">
                <a:lumMod val="5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1600">
                <a:solidFill>
                  <a:schemeClr val="dk1"/>
                </a:solidFill>
                <a:latin typeface="Calibri"/>
                <a:ea typeface="Calibri"/>
                <a:cs typeface="Calibri"/>
                <a:sym typeface="Calibri"/>
              </a:rPr>
              <a:t>CRÉER UNE NOTICE D’AUTORITÉ POUR LE NOM ACTUEL</a:t>
            </a:r>
          </a:p>
        </p:txBody>
      </p:sp>
      <p:sp>
        <p:nvSpPr>
          <p:cNvPr id="2" name="Espace réservé du pied de page 1">
            <a:extLst>
              <a:ext uri="{FF2B5EF4-FFF2-40B4-BE49-F238E27FC236}">
                <a16:creationId xmlns:a16="http://schemas.microsoft.com/office/drawing/2014/main" id="{5F45EBE3-ADBE-4253-A1D7-C4D3545F8DB7}"/>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EE947C5E-A6A7-434F-84B1-A780DF57587A}"/>
              </a:ext>
            </a:extLst>
          </p:cNvPr>
          <p:cNvSpPr>
            <a:spLocks noGrp="1"/>
          </p:cNvSpPr>
          <p:nvPr>
            <p:ph type="sldNum" idx="12"/>
          </p:nvPr>
        </p:nvSpPr>
        <p:spPr/>
        <p:txBody>
          <a:bodyPr/>
          <a:lstStyle/>
          <a:p>
            <a:fld id="{00000000-1234-1234-1234-123412341234}" type="slidenum">
              <a:rPr lang="fr-FR"/>
              <a:t>180</a:t>
            </a:fld>
            <a:endParaRPr lang="fr-F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331A4-DDEC-4F1B-8D88-1A5B5351A62A}"/>
              </a:ext>
            </a:extLst>
          </p:cNvPr>
          <p:cNvSpPr>
            <a:spLocks noGrp="1"/>
          </p:cNvSpPr>
          <p:nvPr>
            <p:ph type="title"/>
          </p:nvPr>
        </p:nvSpPr>
        <p:spPr>
          <a:xfrm>
            <a:off x="881332" y="91956"/>
            <a:ext cx="10472468" cy="736091"/>
          </a:xfrm>
        </p:spPr>
        <p:txBody>
          <a:bodyPr/>
          <a:lstStyle/>
          <a:p>
            <a:pPr algn="ctr"/>
            <a:r>
              <a:rPr lang="fr-FR" sz="3400"/>
              <a:t>Codage des zones fixes pour le nom actuel</a:t>
            </a:r>
            <a:endParaRPr lang="fr-FR"/>
          </a:p>
        </p:txBody>
      </p:sp>
      <p:graphicFrame>
        <p:nvGraphicFramePr>
          <p:cNvPr id="5" name="Tableau 4">
            <a:extLst>
              <a:ext uri="{FF2B5EF4-FFF2-40B4-BE49-F238E27FC236}">
                <a16:creationId xmlns:a16="http://schemas.microsoft.com/office/drawing/2014/main" id="{61E2F4E0-3533-4DF8-A5EE-F6275AADBCDC}"/>
              </a:ext>
            </a:extLst>
          </p:cNvPr>
          <p:cNvGraphicFramePr>
            <a:graphicFrameLocks noGrp="1"/>
          </p:cNvGraphicFramePr>
          <p:nvPr>
            <p:extLst>
              <p:ext uri="{D42A27DB-BD31-4B8C-83A1-F6EECF244321}">
                <p14:modId xmlns:p14="http://schemas.microsoft.com/office/powerpoint/2010/main" val="667550308"/>
              </p:ext>
            </p:extLst>
          </p:nvPr>
        </p:nvGraphicFramePr>
        <p:xfrm>
          <a:off x="145296" y="935543"/>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v </a:t>
                      </a:r>
                      <a:r>
                        <a:rPr lang="fr-FR" sz="1400" b="1" i="0" u="none" strike="noStrike" noProof="0">
                          <a:solidFill>
                            <a:srgbClr val="FF0000"/>
                          </a:solidFill>
                          <a:effectLst/>
                          <a:latin typeface="Calibri"/>
                        </a:rPr>
                        <a:t>– </a:t>
                      </a:r>
                      <a:r>
                        <a:rPr lang="fr-FR" b="1">
                          <a:solidFill>
                            <a:srgbClr val="FF0000"/>
                          </a:solidFill>
                          <a:effectLst/>
                        </a:rPr>
                        <a:t>Répertoire de vedettes-matière</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 Vedette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a:effectLst/>
                        </a:rPr>
                        <a:t>’’ – Agence bibliographique nationale</a:t>
                      </a:r>
                      <a:endParaRPr lang="fr-FR">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85265435-F492-42CF-BEDB-E84F4DF3081F}"/>
              </a:ext>
            </a:extLst>
          </p:cNvPr>
          <p:cNvSpPr>
            <a:spLocks noGrp="1"/>
          </p:cNvSpPr>
          <p:nvPr>
            <p:ph type="sldNum" idx="12"/>
          </p:nvPr>
        </p:nvSpPr>
        <p:spPr/>
        <p:txBody>
          <a:bodyPr/>
          <a:lstStyle/>
          <a:p>
            <a:fld id="{00000000-1234-1234-1234-123412341234}" type="slidenum">
              <a:rPr lang="fr-FR"/>
              <a:t>181</a:t>
            </a:fld>
            <a:endParaRPr lang="fr-FR"/>
          </a:p>
        </p:txBody>
      </p:sp>
    </p:spTree>
    <p:extLst>
      <p:ext uri="{BB962C8B-B14F-4D97-AF65-F5344CB8AC3E}">
        <p14:creationId xmlns:p14="http://schemas.microsoft.com/office/powerpoint/2010/main" val="28115532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7" name="Shape 1707"/>
          <p:cNvSpPr txBox="1">
            <a:spLocks noGrp="1"/>
          </p:cNvSpPr>
          <p:nvPr>
            <p:ph type="body" idx="1"/>
          </p:nvPr>
        </p:nvSpPr>
        <p:spPr>
          <a:xfrm>
            <a:off x="284975" y="236392"/>
            <a:ext cx="11295772" cy="6266809"/>
          </a:xfrm>
          <a:prstGeom prst="rect">
            <a:avLst/>
          </a:prstGeom>
          <a:noFill/>
          <a:ln>
            <a:noFill/>
          </a:ln>
        </p:spPr>
        <p:txBody>
          <a:bodyPr spcFirstLastPara="1" wrap="square" lIns="91425" tIns="45700" rIns="91425" bIns="45700" anchor="t" anchorCtr="0">
            <a:noAutofit/>
          </a:bodyPr>
          <a:lstStyle/>
          <a:p>
            <a:pPr marL="0" indent="0">
              <a:spcBef>
                <a:spcPts val="0"/>
              </a:spcBef>
              <a:buSzPts val="1600"/>
              <a:buNone/>
            </a:pPr>
            <a:r>
              <a:rPr lang="fr-FR" sz="1800" b="0" i="0" u="none" strike="noStrike" cap="none">
                <a:latin typeface="Arial"/>
                <a:ea typeface="Arial"/>
                <a:cs typeface="Arial"/>
                <a:sym typeface="Arial"/>
              </a:rPr>
              <a:t>043</a:t>
            </a:r>
            <a:r>
              <a:rPr lang="fr-FR" sz="1800">
                <a:latin typeface="Arial"/>
                <a:ea typeface="Arial"/>
                <a:cs typeface="Arial"/>
                <a:sym typeface="Arial"/>
              </a:rPr>
              <a:t> </a:t>
            </a:r>
            <a:r>
              <a:rPr lang="fr-FR" sz="1800" b="0" i="0" u="none" strike="noStrike" cap="none">
                <a:latin typeface="Arial"/>
                <a:ea typeface="Arial"/>
                <a:cs typeface="Arial"/>
                <a:sym typeface="Arial"/>
              </a:rPr>
              <a:t> 	n‐us‐ca</a:t>
            </a:r>
            <a:endParaRPr lang="fr-FR" sz="1800" b="0" i="0" u="none" strike="noStrike" cap="none">
              <a:latin typeface="Arial"/>
              <a:ea typeface="Arial"/>
              <a:cs typeface="Arial"/>
            </a:endParaRPr>
          </a:p>
          <a:p>
            <a:pPr marL="899795" indent="-899795">
              <a:spcBef>
                <a:spcPts val="400"/>
              </a:spcBef>
              <a:buSzPts val="1600"/>
              <a:buNone/>
            </a:pPr>
            <a:r>
              <a:rPr lang="fr-FR" sz="1800" b="0" i="0" u="none" strike="noStrike" cap="none">
                <a:latin typeface="Arial"/>
                <a:ea typeface="Arial"/>
                <a:cs typeface="Arial"/>
                <a:sym typeface="Arial"/>
              </a:rPr>
              <a:t>151</a:t>
            </a:r>
            <a:r>
              <a:rPr lang="fr-FR" sz="1800">
                <a:latin typeface="Arial"/>
                <a:ea typeface="Arial"/>
                <a:cs typeface="Arial"/>
                <a:sym typeface="Arial"/>
              </a:rPr>
              <a:t>  	</a:t>
            </a:r>
            <a:r>
              <a:rPr lang="fr-FR" sz="1800" b="0" i="0" u="none" strike="noStrike" cap="none">
                <a:latin typeface="Arial"/>
                <a:ea typeface="Arial"/>
                <a:cs typeface="Arial"/>
                <a:sym typeface="Arial"/>
              </a:rPr>
              <a:t>Greenville </a:t>
            </a:r>
            <a:r>
              <a:rPr lang="fr-FR" sz="1800" b="0" i="0" u="none" strike="noStrike" cap="none" err="1">
                <a:latin typeface="Arial"/>
                <a:ea typeface="Arial"/>
                <a:cs typeface="Arial"/>
                <a:sym typeface="Arial"/>
              </a:rPr>
              <a:t>Rancheria</a:t>
            </a:r>
            <a:r>
              <a:rPr lang="fr-FR" sz="1800" b="0" i="0" u="none" strike="noStrike" cap="none">
                <a:latin typeface="Arial"/>
                <a:ea typeface="Arial"/>
                <a:cs typeface="Arial"/>
                <a:sym typeface="Arial"/>
              </a:rPr>
              <a:t> of </a:t>
            </a:r>
            <a:r>
              <a:rPr lang="fr-FR" sz="1800" b="0" i="0" u="none" strike="noStrike" cap="none" err="1">
                <a:latin typeface="Arial"/>
                <a:ea typeface="Arial"/>
                <a:cs typeface="Arial"/>
                <a:sym typeface="Arial"/>
              </a:rPr>
              <a:t>Maidu</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Indians</a:t>
            </a:r>
            <a:r>
              <a:rPr lang="fr-FR" sz="1800" b="0" i="0" u="none" strike="noStrike" cap="none">
                <a:latin typeface="Arial"/>
                <a:ea typeface="Arial"/>
                <a:cs typeface="Arial"/>
                <a:sym typeface="Arial"/>
              </a:rPr>
              <a:t> of California</a:t>
            </a:r>
            <a:endParaRPr sz="1800"/>
          </a:p>
          <a:p>
            <a:pPr marL="899795" indent="-899795">
              <a:spcBef>
                <a:spcPts val="400"/>
              </a:spcBef>
              <a:buSzPts val="1600"/>
              <a:buNone/>
            </a:pPr>
            <a:r>
              <a:rPr lang="fr-FR" sz="1800" b="0" i="0" u="none" strike="noStrike" cap="none">
                <a:latin typeface="Arial"/>
                <a:ea typeface="Arial"/>
                <a:cs typeface="Arial"/>
                <a:sym typeface="Arial"/>
              </a:rPr>
              <a:t>368</a:t>
            </a:r>
            <a:r>
              <a:rPr lang="fr-FR" sz="1800">
                <a:latin typeface="Arial"/>
                <a:ea typeface="Arial"/>
                <a:cs typeface="Arial"/>
                <a:sym typeface="Arial"/>
              </a:rPr>
              <a:t>  	</a:t>
            </a:r>
            <a:r>
              <a:rPr lang="fr-FR" sz="1800" b="0" i="0" u="none" strike="noStrike" cap="none">
                <a:latin typeface="Arial"/>
                <a:ea typeface="Arial"/>
                <a:cs typeface="Arial"/>
                <a:sym typeface="Arial"/>
              </a:rPr>
              <a:t>$b </a:t>
            </a:r>
            <a:r>
              <a:rPr lang="fr-FR" sz="1800" b="0" i="0" u="none" strike="noStrike" cap="none" err="1">
                <a:latin typeface="Arial"/>
                <a:ea typeface="Arial"/>
                <a:cs typeface="Arial"/>
                <a:sym typeface="Arial"/>
              </a:rPr>
              <a:t>Federally</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recognized</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Indian</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tribes</a:t>
            </a:r>
            <a:r>
              <a:rPr lang="fr-FR" sz="1800" b="0" i="0" u="none" strike="noStrike" cap="none">
                <a:latin typeface="Arial"/>
                <a:ea typeface="Arial"/>
                <a:cs typeface="Arial"/>
                <a:sym typeface="Arial"/>
              </a:rPr>
              <a:t> $2 </a:t>
            </a:r>
            <a:r>
              <a:rPr lang="fr-FR" sz="1800" err="1">
                <a:latin typeface="Arial"/>
                <a:ea typeface="Arial"/>
                <a:cs typeface="Arial"/>
                <a:sym typeface="Arial"/>
              </a:rPr>
              <a:t>rvm</a:t>
            </a:r>
            <a:endParaRPr sz="1800" b="0" i="0" u="none" strike="noStrike" cap="none">
              <a:latin typeface="Arial"/>
              <a:ea typeface="Arial"/>
              <a:cs typeface="Arial"/>
            </a:endParaRPr>
          </a:p>
          <a:p>
            <a:pPr marL="899795" indent="-899795">
              <a:spcBef>
                <a:spcPts val="400"/>
              </a:spcBef>
              <a:buSzPts val="1600"/>
              <a:buNone/>
            </a:pPr>
            <a:r>
              <a:rPr lang="fr-FR" sz="1800" b="0" i="0" u="none" strike="noStrike" cap="none">
                <a:latin typeface="Arial"/>
                <a:ea typeface="Arial"/>
                <a:cs typeface="Arial"/>
                <a:sym typeface="Arial"/>
              </a:rPr>
              <a:t>370</a:t>
            </a:r>
            <a:r>
              <a:rPr lang="fr-FR" sz="1800">
                <a:latin typeface="Arial"/>
                <a:ea typeface="Arial"/>
                <a:cs typeface="Arial"/>
                <a:sym typeface="Arial"/>
              </a:rPr>
              <a:t>  	</a:t>
            </a:r>
            <a:r>
              <a:rPr lang="fr-FR" sz="1800" b="0" i="0" u="none" strike="noStrike" cap="none">
                <a:latin typeface="Arial"/>
                <a:ea typeface="Arial"/>
                <a:cs typeface="Arial"/>
                <a:sym typeface="Arial"/>
              </a:rPr>
              <a:t>$c États-Unis $e Greenville (</a:t>
            </a:r>
            <a:r>
              <a:rPr lang="fr-FR" sz="1800" b="0" i="0" u="none" strike="noStrike" cap="none" err="1">
                <a:latin typeface="Arial"/>
                <a:ea typeface="Arial"/>
                <a:cs typeface="Arial"/>
                <a:sym typeface="Arial"/>
              </a:rPr>
              <a:t>Calif</a:t>
            </a:r>
            <a:r>
              <a:rPr lang="fr-FR" sz="1800" b="0" i="0" u="none" strike="noStrike" cap="none">
                <a:latin typeface="Arial"/>
                <a:ea typeface="Arial"/>
                <a:cs typeface="Arial"/>
                <a:sym typeface="Arial"/>
              </a:rPr>
              <a:t>.) </a:t>
            </a:r>
            <a:r>
              <a:rPr lang="fr-FR" sz="1800" b="0" i="1" u="none" strike="noStrike" cap="none">
                <a:latin typeface="Arial"/>
                <a:ea typeface="Arial"/>
                <a:cs typeface="Arial"/>
                <a:sym typeface="Arial"/>
              </a:rPr>
              <a:t>et peut-être </a:t>
            </a:r>
            <a:r>
              <a:rPr lang="fr-FR" sz="1800" b="0" i="0" u="none" strike="noStrike" cap="none">
                <a:latin typeface="Arial"/>
                <a:ea typeface="Arial"/>
                <a:cs typeface="Arial"/>
                <a:sym typeface="Arial"/>
              </a:rPr>
              <a:t>$f Californie $2 </a:t>
            </a:r>
            <a:r>
              <a:rPr lang="fr-FR" sz="1800" b="0" i="0" u="none" strike="noStrike" cap="none" err="1">
                <a:latin typeface="Arial"/>
                <a:ea typeface="Arial"/>
                <a:cs typeface="Arial"/>
                <a:sym typeface="Arial"/>
              </a:rPr>
              <a:t>lacnaf</a:t>
            </a:r>
            <a:endParaRPr sz="1800" b="0" i="0" u="none" strike="noStrike" cap="none">
              <a:latin typeface="Arial"/>
              <a:ea typeface="Arial"/>
              <a:cs typeface="Arial"/>
            </a:endParaRPr>
          </a:p>
          <a:p>
            <a:pPr marL="899795" indent="-899795">
              <a:spcBef>
                <a:spcPts val="400"/>
              </a:spcBef>
              <a:buSzPts val="1600"/>
              <a:buNone/>
            </a:pPr>
            <a:r>
              <a:rPr lang="fr-FR" sz="1800" b="0" i="0" u="none" strike="noStrike" cap="none">
                <a:latin typeface="Arial"/>
                <a:ea typeface="Arial"/>
                <a:cs typeface="Arial"/>
                <a:sym typeface="Arial"/>
              </a:rPr>
              <a:t>451</a:t>
            </a:r>
            <a:r>
              <a:rPr lang="fr-FR" sz="1800">
                <a:latin typeface="Arial"/>
                <a:ea typeface="Arial"/>
                <a:cs typeface="Arial"/>
                <a:sym typeface="Arial"/>
              </a:rPr>
              <a:t>  	</a:t>
            </a:r>
            <a:r>
              <a:rPr lang="fr-FR" sz="1800" b="0" i="0" u="none" strike="noStrike" cap="none">
                <a:latin typeface="Arial"/>
                <a:ea typeface="Arial"/>
                <a:cs typeface="Arial"/>
                <a:sym typeface="Arial"/>
              </a:rPr>
              <a:t>Greenville </a:t>
            </a:r>
            <a:r>
              <a:rPr lang="fr-FR" sz="1800" b="0" i="0" u="none" strike="noStrike" cap="none" err="1">
                <a:latin typeface="Arial"/>
                <a:ea typeface="Arial"/>
                <a:cs typeface="Arial"/>
                <a:sym typeface="Arial"/>
              </a:rPr>
              <a:t>Rancheria</a:t>
            </a:r>
            <a:r>
              <a:rPr lang="fr-FR" sz="1800" b="0" i="0" u="none" strike="noStrike" cap="none">
                <a:latin typeface="Arial"/>
                <a:ea typeface="Arial"/>
                <a:cs typeface="Arial"/>
                <a:sym typeface="Arial"/>
              </a:rPr>
              <a:t> of </a:t>
            </a:r>
            <a:r>
              <a:rPr lang="fr-FR" sz="1800" b="0" i="0" u="none" strike="noStrike" cap="none" err="1">
                <a:latin typeface="Arial"/>
                <a:ea typeface="Arial"/>
                <a:cs typeface="Arial"/>
                <a:sym typeface="Arial"/>
              </a:rPr>
              <a:t>Maidu</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Indians</a:t>
            </a:r>
            <a:endParaRPr sz="1800"/>
          </a:p>
          <a:p>
            <a:pPr marL="899795" marR="0" lvl="0" indent="-899795" algn="l" rtl="0">
              <a:lnSpc>
                <a:spcPct val="90000"/>
              </a:lnSpc>
              <a:spcBef>
                <a:spcPts val="400"/>
              </a:spcBef>
              <a:spcAft>
                <a:spcPts val="0"/>
              </a:spcAft>
              <a:buClr>
                <a:schemeClr val="dk1"/>
              </a:buClr>
              <a:buSzPts val="1600"/>
              <a:buFont typeface="Arial"/>
              <a:buNone/>
            </a:pPr>
            <a:r>
              <a:rPr lang="fr-FR" sz="1800" b="0" i="0" u="none" strike="noStrike" cap="none">
                <a:latin typeface="Arial"/>
                <a:ea typeface="Arial"/>
                <a:cs typeface="Arial"/>
                <a:sym typeface="Arial"/>
              </a:rPr>
              <a:t>551	$w b $</a:t>
            </a:r>
            <a:r>
              <a:rPr lang="fr-FR" sz="1800" b="0" i="0" u="none" strike="noStrike" cap="none" err="1">
                <a:latin typeface="Arial"/>
                <a:ea typeface="Arial"/>
                <a:cs typeface="Arial"/>
                <a:sym typeface="Arial"/>
              </a:rPr>
              <a:t>a</a:t>
            </a:r>
            <a:r>
              <a:rPr lang="fr-FR" sz="1800" b="0" i="0" u="none" strike="noStrike" cap="none">
                <a:latin typeface="Arial"/>
                <a:ea typeface="Arial"/>
                <a:cs typeface="Arial"/>
                <a:sym typeface="Arial"/>
              </a:rPr>
              <a:t> Greenville </a:t>
            </a:r>
            <a:r>
              <a:rPr lang="fr-FR" sz="1800" b="0" i="0" u="none" strike="noStrike" cap="none" err="1">
                <a:latin typeface="Arial"/>
                <a:ea typeface="Arial"/>
                <a:cs typeface="Arial"/>
                <a:sym typeface="Arial"/>
              </a:rPr>
              <a:t>Rancheria</a:t>
            </a:r>
            <a:endParaRPr sz="1800"/>
          </a:p>
          <a:p>
            <a:pPr marL="899795" lvl="0" indent="-899795">
              <a:spcBef>
                <a:spcPts val="400"/>
              </a:spcBef>
              <a:buSzPts val="1600"/>
              <a:buNone/>
            </a:pPr>
            <a:r>
              <a:rPr lang="fr-FR" sz="1800" b="0" i="0" u="none" strike="noStrike" cap="none">
                <a:latin typeface="Arial"/>
                <a:ea typeface="Arial"/>
                <a:cs typeface="Arial"/>
                <a:sym typeface="Arial"/>
              </a:rPr>
              <a:t>667	</a:t>
            </a:r>
            <a:r>
              <a:rPr lang="fr-CA" sz="1800">
                <a:latin typeface="Arial"/>
                <a:ea typeface="Arial"/>
                <a:cs typeface="Arial"/>
                <a:sym typeface="Arial"/>
              </a:rPr>
              <a:t>UTILISATION COMME VEDETTE-MATIÈRE : Ce point d'accès ne peut pas être employé comme vedette-matière. Les œuvres sur ce lieu se trouvent sous </a:t>
            </a:r>
            <a:r>
              <a:rPr lang="fr-FR" sz="1800" b="0" i="0" u="none" strike="noStrike" cap="none">
                <a:latin typeface="Arial"/>
                <a:ea typeface="Arial"/>
                <a:cs typeface="Arial"/>
                <a:sym typeface="Arial"/>
              </a:rPr>
              <a:t>Greenville </a:t>
            </a:r>
            <a:r>
              <a:rPr lang="fr-FR" sz="1800" b="0" i="0" u="none" strike="noStrike" cap="none" err="1">
                <a:latin typeface="Arial"/>
                <a:ea typeface="Arial"/>
                <a:cs typeface="Arial"/>
                <a:sym typeface="Arial"/>
              </a:rPr>
              <a:t>Rancheria</a:t>
            </a:r>
            <a:r>
              <a:rPr lang="fr-FR" sz="1800" b="0" i="0" u="none" strike="noStrike" cap="none">
                <a:latin typeface="Arial"/>
                <a:ea typeface="Arial"/>
                <a:cs typeface="Arial"/>
                <a:sym typeface="Arial"/>
              </a:rPr>
              <a:t>.</a:t>
            </a:r>
            <a:endParaRPr sz="1800" b="0" i="0" u="none" strike="noStrike" cap="none">
              <a:latin typeface="Arial"/>
              <a:ea typeface="Arial"/>
              <a:cs typeface="Arial"/>
            </a:endParaRPr>
          </a:p>
          <a:p>
            <a:pPr marL="899795" lvl="0" indent="-899795">
              <a:spcBef>
                <a:spcPts val="400"/>
              </a:spcBef>
              <a:buSzPts val="1600"/>
              <a:buNone/>
            </a:pPr>
            <a:r>
              <a:rPr lang="fr-FR" sz="1800">
                <a:latin typeface="Arial"/>
                <a:ea typeface="Arial"/>
                <a:cs typeface="Arial"/>
                <a:sym typeface="Arial"/>
              </a:rPr>
              <a:t>670 	Site Web de Greenville </a:t>
            </a:r>
            <a:r>
              <a:rPr lang="fr-FR" sz="1800" err="1">
                <a:latin typeface="Arial"/>
                <a:ea typeface="Arial"/>
                <a:cs typeface="Arial"/>
                <a:sym typeface="Arial"/>
              </a:rPr>
              <a:t>Rancheria</a:t>
            </a:r>
            <a:r>
              <a:rPr lang="fr-FR" sz="1800">
                <a:latin typeface="Arial"/>
                <a:ea typeface="Arial"/>
                <a:cs typeface="Arial"/>
                <a:sym typeface="Arial"/>
              </a:rPr>
              <a:t> , consulté le 7 mars 2013 $b page d’accueil (Greenville </a:t>
            </a:r>
            <a:r>
              <a:rPr lang="fr-FR" sz="1800" err="1">
                <a:latin typeface="Arial"/>
                <a:ea typeface="Arial"/>
                <a:cs typeface="Arial"/>
                <a:sym typeface="Arial"/>
              </a:rPr>
              <a:t>Rancheria</a:t>
            </a:r>
            <a:r>
              <a:rPr lang="fr-FR" sz="1800">
                <a:latin typeface="Arial"/>
                <a:ea typeface="Arial"/>
                <a:cs typeface="Arial"/>
                <a:sym typeface="Arial"/>
              </a:rPr>
              <a:t>; actuellement situé dans </a:t>
            </a:r>
            <a:r>
              <a:rPr lang="fr-FR" sz="1800" err="1">
                <a:latin typeface="Arial"/>
                <a:ea typeface="Arial"/>
                <a:cs typeface="Arial"/>
                <a:sym typeface="Arial"/>
              </a:rPr>
              <a:t>Indian</a:t>
            </a:r>
            <a:r>
              <a:rPr lang="fr-FR" sz="1800">
                <a:latin typeface="Arial"/>
                <a:ea typeface="Arial"/>
                <a:cs typeface="Arial"/>
                <a:sym typeface="Arial"/>
              </a:rPr>
              <a:t> Valley dans les montagnes de la Sierra Nevada en Californie du Nord; les bureaux du gouvernement tribal ont été historiquement situés à Redding, Red Bluff et Greenville, et se trouvent actuellement à Greenville) $u http://www.greenvillerancheria.com/</a:t>
            </a:r>
            <a:endParaRPr lang="fr-FR" sz="1800">
              <a:latin typeface="Arial"/>
              <a:ea typeface="Arial"/>
              <a:cs typeface="Arial"/>
            </a:endParaRPr>
          </a:p>
          <a:p>
            <a:pPr marL="899795" indent="-899795">
              <a:spcBef>
                <a:spcPts val="400"/>
              </a:spcBef>
              <a:buSzPts val="1600"/>
              <a:buNone/>
            </a:pPr>
            <a:r>
              <a:rPr lang="fr-FR" sz="1800">
                <a:latin typeface="Arial"/>
                <a:ea typeface="Arial"/>
                <a:cs typeface="Arial"/>
                <a:sym typeface="Arial"/>
              </a:rPr>
              <a:t>670      	BIA </a:t>
            </a:r>
            <a:r>
              <a:rPr lang="fr-FR" sz="1800" err="1">
                <a:latin typeface="Arial"/>
                <a:ea typeface="Arial"/>
                <a:cs typeface="Arial"/>
                <a:sym typeface="Arial"/>
              </a:rPr>
              <a:t>Indian</a:t>
            </a:r>
            <a:r>
              <a:rPr lang="fr-FR" sz="1800">
                <a:latin typeface="Arial"/>
                <a:ea typeface="Arial"/>
                <a:cs typeface="Arial"/>
                <a:sym typeface="Arial"/>
              </a:rPr>
              <a:t> </a:t>
            </a:r>
            <a:r>
              <a:rPr lang="fr-FR" sz="1800" err="1">
                <a:latin typeface="Arial"/>
                <a:ea typeface="Arial"/>
                <a:cs typeface="Arial"/>
                <a:sym typeface="Arial"/>
              </a:rPr>
              <a:t>entities</a:t>
            </a:r>
            <a:r>
              <a:rPr lang="fr-FR" sz="1800">
                <a:latin typeface="Arial"/>
                <a:ea typeface="Arial"/>
                <a:cs typeface="Arial"/>
                <a:sym typeface="Arial"/>
              </a:rPr>
              <a:t>, 10 août 2012 $b (Greenville </a:t>
            </a:r>
            <a:r>
              <a:rPr lang="fr-FR" sz="1800" err="1">
                <a:latin typeface="Arial"/>
                <a:ea typeface="Arial"/>
                <a:cs typeface="Arial"/>
                <a:sym typeface="Arial"/>
              </a:rPr>
              <a:t>Rancheria</a:t>
            </a:r>
            <a:r>
              <a:rPr lang="fr-FR" sz="1800">
                <a:latin typeface="Arial"/>
                <a:ea typeface="Arial"/>
                <a:cs typeface="Arial"/>
                <a:sym typeface="Arial"/>
              </a:rPr>
              <a:t>, qui figurait auparavant dans la liste sous le nom Greenville </a:t>
            </a:r>
            <a:r>
              <a:rPr lang="fr-FR" sz="1800" err="1">
                <a:latin typeface="Arial"/>
                <a:ea typeface="Arial"/>
                <a:cs typeface="Arial"/>
                <a:sym typeface="Arial"/>
              </a:rPr>
              <a:t>Rancheria</a:t>
            </a:r>
            <a:r>
              <a:rPr lang="fr-FR" sz="1800">
                <a:latin typeface="Arial"/>
                <a:ea typeface="Arial"/>
                <a:cs typeface="Arial"/>
                <a:sym typeface="Arial"/>
              </a:rPr>
              <a:t> of </a:t>
            </a:r>
            <a:r>
              <a:rPr lang="fr-FR" sz="1800" err="1">
                <a:latin typeface="Arial"/>
                <a:ea typeface="Arial"/>
                <a:cs typeface="Arial"/>
                <a:sym typeface="Arial"/>
              </a:rPr>
              <a:t>Maidu</a:t>
            </a:r>
            <a:r>
              <a:rPr lang="fr-FR" sz="1800">
                <a:latin typeface="Arial"/>
                <a:ea typeface="Arial"/>
                <a:cs typeface="Arial"/>
                <a:sym typeface="Arial"/>
              </a:rPr>
              <a:t> </a:t>
            </a:r>
            <a:r>
              <a:rPr lang="fr-FR" sz="1800" err="1">
                <a:latin typeface="Arial"/>
                <a:ea typeface="Arial"/>
                <a:cs typeface="Arial"/>
                <a:sym typeface="Arial"/>
              </a:rPr>
              <a:t>Indians</a:t>
            </a:r>
            <a:r>
              <a:rPr lang="fr-FR" sz="1800">
                <a:latin typeface="Arial"/>
                <a:ea typeface="Arial"/>
                <a:cs typeface="Arial"/>
                <a:sym typeface="Arial"/>
              </a:rPr>
              <a:t> of California)</a:t>
            </a:r>
            <a:endParaRPr lang="fr-FR" sz="1800">
              <a:latin typeface="Arial"/>
              <a:ea typeface="Arial"/>
              <a:cs typeface="Arial"/>
            </a:endParaRPr>
          </a:p>
          <a:p>
            <a:pPr marL="899795" indent="-899795">
              <a:spcBef>
                <a:spcPts val="400"/>
              </a:spcBef>
              <a:buSzPts val="1600"/>
              <a:buNone/>
            </a:pPr>
            <a:r>
              <a:rPr lang="fr-FR" sz="1800">
                <a:latin typeface="Arial"/>
                <a:ea typeface="Arial"/>
                <a:cs typeface="Arial"/>
                <a:sym typeface="Arial"/>
              </a:rPr>
              <a:t>670      	Wikipédia en anglais, 7 mars  2013 $b (Greenville </a:t>
            </a:r>
            <a:r>
              <a:rPr lang="fr-FR" sz="1800" err="1">
                <a:latin typeface="Arial"/>
                <a:ea typeface="Arial"/>
                <a:cs typeface="Arial"/>
                <a:sym typeface="Arial"/>
              </a:rPr>
              <a:t>Rancheria</a:t>
            </a:r>
            <a:r>
              <a:rPr lang="fr-FR" sz="1800">
                <a:latin typeface="Arial"/>
                <a:ea typeface="Arial"/>
                <a:cs typeface="Arial"/>
                <a:sym typeface="Arial"/>
              </a:rPr>
              <a:t> of </a:t>
            </a:r>
            <a:r>
              <a:rPr lang="fr-FR" sz="1800" err="1">
                <a:latin typeface="Arial"/>
                <a:ea typeface="Arial"/>
                <a:cs typeface="Arial"/>
                <a:sym typeface="Arial"/>
              </a:rPr>
              <a:t>Maidu</a:t>
            </a:r>
            <a:r>
              <a:rPr lang="fr-FR" sz="1800">
                <a:latin typeface="Arial"/>
                <a:ea typeface="Arial"/>
                <a:cs typeface="Arial"/>
                <a:sym typeface="Arial"/>
              </a:rPr>
              <a:t> </a:t>
            </a:r>
            <a:r>
              <a:rPr lang="fr-FR" sz="1800" err="1">
                <a:latin typeface="Arial"/>
                <a:ea typeface="Arial"/>
                <a:cs typeface="Arial"/>
                <a:sym typeface="Arial"/>
              </a:rPr>
              <a:t>Indians</a:t>
            </a:r>
            <a:r>
              <a:rPr lang="fr-FR" sz="1800">
                <a:latin typeface="Arial"/>
                <a:ea typeface="Arial"/>
                <a:cs typeface="Arial"/>
                <a:sym typeface="Arial"/>
              </a:rPr>
              <a:t>; The Greenville </a:t>
            </a:r>
            <a:r>
              <a:rPr lang="fr-FR" sz="1800" err="1">
                <a:latin typeface="Arial"/>
                <a:ea typeface="Arial"/>
                <a:cs typeface="Arial"/>
                <a:sym typeface="Arial"/>
              </a:rPr>
              <a:t>Rancheria</a:t>
            </a:r>
            <a:r>
              <a:rPr lang="fr-FR" sz="1800">
                <a:latin typeface="Arial"/>
                <a:ea typeface="Arial"/>
                <a:cs typeface="Arial"/>
                <a:sym typeface="Arial"/>
              </a:rPr>
              <a:t> of </a:t>
            </a:r>
            <a:r>
              <a:rPr lang="fr-FR" sz="1800" err="1">
                <a:latin typeface="Arial"/>
                <a:ea typeface="Arial"/>
                <a:cs typeface="Arial"/>
                <a:sym typeface="Arial"/>
              </a:rPr>
              <a:t>Maidu</a:t>
            </a:r>
            <a:r>
              <a:rPr lang="fr-FR" sz="1800">
                <a:latin typeface="Arial"/>
                <a:ea typeface="Arial"/>
                <a:cs typeface="Arial"/>
                <a:sym typeface="Arial"/>
              </a:rPr>
              <a:t> </a:t>
            </a:r>
            <a:r>
              <a:rPr lang="fr-FR" sz="1800" err="1">
                <a:latin typeface="Arial"/>
                <a:ea typeface="Arial"/>
                <a:cs typeface="Arial"/>
                <a:sym typeface="Arial"/>
              </a:rPr>
              <a:t>Indians</a:t>
            </a:r>
            <a:r>
              <a:rPr lang="fr-FR" sz="1800">
                <a:latin typeface="Arial"/>
                <a:ea typeface="Arial"/>
                <a:cs typeface="Arial"/>
                <a:sym typeface="Arial"/>
              </a:rPr>
              <a:t> of California est une tribu reconnue au niveau fédéral dans les comtés de Plumas et de </a:t>
            </a:r>
            <a:r>
              <a:rPr lang="fr-FR" sz="1800" err="1">
                <a:latin typeface="Arial"/>
                <a:ea typeface="Arial"/>
                <a:cs typeface="Arial"/>
                <a:sym typeface="Arial"/>
              </a:rPr>
              <a:t>Tehama</a:t>
            </a:r>
            <a:r>
              <a:rPr lang="fr-FR" sz="1800">
                <a:latin typeface="Arial"/>
                <a:ea typeface="Arial"/>
                <a:cs typeface="Arial"/>
                <a:sym typeface="Arial"/>
              </a:rPr>
              <a:t>;  Greenville </a:t>
            </a:r>
            <a:r>
              <a:rPr lang="fr-FR" sz="1800" err="1">
                <a:latin typeface="Arial"/>
                <a:ea typeface="Arial"/>
                <a:cs typeface="Arial"/>
                <a:sym typeface="Arial"/>
              </a:rPr>
              <a:t>Rancheria</a:t>
            </a:r>
            <a:r>
              <a:rPr lang="fr-FR" sz="1800">
                <a:latin typeface="Arial"/>
                <a:ea typeface="Arial"/>
                <a:cs typeface="Arial"/>
                <a:sym typeface="Arial"/>
              </a:rPr>
              <a:t> a son siège à Greenville, California)</a:t>
            </a:r>
            <a:endParaRPr lang="fr-FR" sz="1800">
              <a:latin typeface="Arial"/>
              <a:ea typeface="Arial"/>
              <a:cs typeface="Arial"/>
            </a:endParaRPr>
          </a:p>
          <a:p>
            <a:pPr marL="899795" indent="-899795">
              <a:spcBef>
                <a:spcPts val="400"/>
              </a:spcBef>
              <a:buSzPts val="1600"/>
              <a:buNone/>
            </a:pPr>
            <a:r>
              <a:rPr lang="fr-FR" sz="1800">
                <a:latin typeface="Arial"/>
                <a:ea typeface="Arial"/>
                <a:cs typeface="Arial"/>
                <a:sym typeface="Arial"/>
              </a:rPr>
              <a:t>670      	GNIS, 7 mars 2013 $b (Greenville </a:t>
            </a:r>
            <a:r>
              <a:rPr lang="fr-FR" sz="1800" err="1">
                <a:latin typeface="Arial"/>
                <a:ea typeface="Arial"/>
                <a:cs typeface="Arial"/>
                <a:sym typeface="Arial"/>
              </a:rPr>
              <a:t>Rancheria</a:t>
            </a:r>
            <a:r>
              <a:rPr lang="fr-FR" sz="1800">
                <a:latin typeface="Arial"/>
                <a:ea typeface="Arial"/>
                <a:cs typeface="Arial"/>
                <a:sym typeface="Arial"/>
              </a:rPr>
              <a:t>, civil, Plumas County, California, 40.1487839° </a:t>
            </a:r>
            <a:endParaRPr lang="fr-FR" sz="1800">
              <a:latin typeface="Arial"/>
              <a:ea typeface="Arial"/>
              <a:cs typeface="Arial"/>
            </a:endParaRPr>
          </a:p>
          <a:p>
            <a:pPr marL="899795" lvl="0" indent="-899795">
              <a:spcBef>
                <a:spcPts val="400"/>
              </a:spcBef>
              <a:buSzPts val="1600"/>
              <a:buNone/>
            </a:pPr>
            <a:r>
              <a:rPr lang="fr-FR" sz="1800">
                <a:latin typeface="Arial"/>
                <a:ea typeface="Arial"/>
                <a:cs typeface="Arial"/>
                <a:sym typeface="Arial"/>
              </a:rPr>
              <a:t>	-120.8933990° 40°08’56”N 120°53’36”W; </a:t>
            </a:r>
            <a:r>
              <a:rPr lang="fr-FR" sz="1800" err="1">
                <a:latin typeface="Arial"/>
                <a:ea typeface="Arial"/>
                <a:cs typeface="Arial"/>
                <a:sym typeface="Arial"/>
              </a:rPr>
              <a:t>designation</a:t>
            </a:r>
            <a:r>
              <a:rPr lang="fr-FR" sz="1800">
                <a:latin typeface="Arial"/>
                <a:ea typeface="Arial"/>
                <a:cs typeface="Arial"/>
                <a:sym typeface="Arial"/>
              </a:rPr>
              <a:t>: </a:t>
            </a:r>
            <a:r>
              <a:rPr lang="fr-FR" sz="1800" err="1">
                <a:latin typeface="Arial"/>
                <a:ea typeface="Arial"/>
                <a:cs typeface="Arial"/>
                <a:sym typeface="Arial"/>
              </a:rPr>
              <a:t>Administered</a:t>
            </a:r>
            <a:r>
              <a:rPr lang="fr-FR" sz="1800">
                <a:latin typeface="Arial"/>
                <a:ea typeface="Arial"/>
                <a:cs typeface="Arial"/>
                <a:sym typeface="Arial"/>
              </a:rPr>
              <a:t> Tribal)</a:t>
            </a:r>
            <a:endParaRPr lang="fr-FR" sz="1800">
              <a:latin typeface="Arial"/>
              <a:ea typeface="Arial"/>
              <a:cs typeface="Arial"/>
            </a:endParaRPr>
          </a:p>
          <a:p>
            <a:pPr marL="0" indent="0">
              <a:spcBef>
                <a:spcPts val="400"/>
              </a:spcBef>
              <a:buSzPts val="1600"/>
              <a:buNone/>
            </a:pPr>
            <a:r>
              <a:rPr lang="fr-FR" sz="1800" b="0" i="0" u="none" strike="noStrike" cap="none">
                <a:latin typeface="Arial"/>
                <a:ea typeface="Arial"/>
                <a:cs typeface="Arial"/>
                <a:sym typeface="Arial"/>
              </a:rPr>
              <a:t>781</a:t>
            </a:r>
            <a:r>
              <a:rPr lang="fr-FR" sz="1800">
                <a:latin typeface="Arial"/>
                <a:ea typeface="Arial"/>
                <a:cs typeface="Arial"/>
                <a:sym typeface="Arial"/>
              </a:rPr>
              <a:t>  6</a:t>
            </a:r>
            <a:r>
              <a:rPr lang="fr-FR" sz="1800" b="0" i="0" u="none" strike="noStrike" cap="none">
                <a:latin typeface="Arial"/>
                <a:ea typeface="Arial"/>
                <a:cs typeface="Arial"/>
                <a:sym typeface="Arial"/>
              </a:rPr>
              <a:t> $z</a:t>
            </a:r>
            <a:endParaRPr sz="1800" b="0" i="0" u="none" strike="noStrike" cap="none">
              <a:latin typeface="Arial"/>
              <a:ea typeface="Arial"/>
              <a:cs typeface="Arial"/>
            </a:endParaRPr>
          </a:p>
        </p:txBody>
      </p:sp>
      <p:sp>
        <p:nvSpPr>
          <p:cNvPr id="7" name="TextBox 3"/>
          <p:cNvSpPr txBox="1"/>
          <p:nvPr/>
        </p:nvSpPr>
        <p:spPr>
          <a:xfrm>
            <a:off x="10526412" y="235035"/>
            <a:ext cx="1295400" cy="1569660"/>
          </a:xfrm>
          <a:prstGeom prst="rect">
            <a:avLst/>
          </a:prstGeom>
          <a:noFill/>
          <a:ln>
            <a:solidFill>
              <a:schemeClr val="accent4">
                <a:lumMod val="50000"/>
              </a:schemeClr>
            </a:solidFill>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spcBef>
                <a:spcPts val="0"/>
              </a:spcBef>
              <a:spcAft>
                <a:spcPts val="0"/>
              </a:spcAft>
            </a:pPr>
            <a:r>
              <a:rPr lang="fr-CA" sz="1600">
                <a:solidFill>
                  <a:schemeClr val="dk1"/>
                </a:solidFill>
                <a:latin typeface="Calibri"/>
                <a:ea typeface="Calibri"/>
                <a:cs typeface="Calibri"/>
                <a:sym typeface="Calibri"/>
              </a:rPr>
              <a:t>CRÉER UNE NOTICE D’AUTORITÉ POUR LE NOM ANCIEN</a:t>
            </a:r>
          </a:p>
        </p:txBody>
      </p:sp>
      <p:sp>
        <p:nvSpPr>
          <p:cNvPr id="2" name="Espace réservé du pied de page 1">
            <a:extLst>
              <a:ext uri="{FF2B5EF4-FFF2-40B4-BE49-F238E27FC236}">
                <a16:creationId xmlns:a16="http://schemas.microsoft.com/office/drawing/2014/main" id="{6BB4C479-FA25-464D-BD53-A2715A5FA34B}"/>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921F9F6C-5FF3-4D61-964E-DB687E047354}"/>
              </a:ext>
            </a:extLst>
          </p:cNvPr>
          <p:cNvSpPr>
            <a:spLocks noGrp="1"/>
          </p:cNvSpPr>
          <p:nvPr>
            <p:ph type="sldNum" idx="12"/>
          </p:nvPr>
        </p:nvSpPr>
        <p:spPr/>
        <p:txBody>
          <a:bodyPr/>
          <a:lstStyle/>
          <a:p>
            <a:fld id="{00000000-1234-1234-1234-123412341234}" type="slidenum">
              <a:rPr lang="fr-FR"/>
              <a:t>182</a:t>
            </a:fld>
            <a:endParaRPr lang="fr-F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CEB3C-BEE9-4669-8C5A-B54BE05BCC19}"/>
              </a:ext>
            </a:extLst>
          </p:cNvPr>
          <p:cNvSpPr>
            <a:spLocks noGrp="1"/>
          </p:cNvSpPr>
          <p:nvPr>
            <p:ph type="title"/>
          </p:nvPr>
        </p:nvSpPr>
        <p:spPr>
          <a:xfrm>
            <a:off x="996350" y="48823"/>
            <a:ext cx="10357450" cy="678582"/>
          </a:xfrm>
        </p:spPr>
        <p:txBody>
          <a:bodyPr/>
          <a:lstStyle/>
          <a:p>
            <a:pPr algn="ctr"/>
            <a:r>
              <a:rPr lang="fr-FR" sz="3400"/>
              <a:t>Codage des zones fixes pour le nom ancien</a:t>
            </a:r>
            <a:endParaRPr lang="fr-FR"/>
          </a:p>
        </p:txBody>
      </p:sp>
      <p:graphicFrame>
        <p:nvGraphicFramePr>
          <p:cNvPr id="5" name="Tableau 4">
            <a:extLst>
              <a:ext uri="{FF2B5EF4-FFF2-40B4-BE49-F238E27FC236}">
                <a16:creationId xmlns:a16="http://schemas.microsoft.com/office/drawing/2014/main" id="{B4576451-2151-481E-9735-A1DE7805454D}"/>
              </a:ext>
            </a:extLst>
          </p:cNvPr>
          <p:cNvGraphicFramePr>
            <a:graphicFrameLocks noGrp="1"/>
          </p:cNvGraphicFramePr>
          <p:nvPr>
            <p:extLst>
              <p:ext uri="{D42A27DB-BD31-4B8C-83A1-F6EECF244321}">
                <p14:modId xmlns:p14="http://schemas.microsoft.com/office/powerpoint/2010/main" val="3223522067"/>
              </p:ext>
            </p:extLst>
          </p:nvPr>
        </p:nvGraphicFramePr>
        <p:xfrm>
          <a:off x="222501" y="819069"/>
          <a:ext cx="11905148" cy="5902406"/>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n </a:t>
                      </a:r>
                      <a:r>
                        <a:rPr lang="fr-FR" sz="1400" b="1" i="0" u="none" strike="noStrike" noProof="0">
                          <a:solidFill>
                            <a:srgbClr val="FF0000"/>
                          </a:solidFill>
                          <a:effectLst/>
                          <a:latin typeface="Calibri"/>
                        </a:rPr>
                        <a:t>– Sans objet</a:t>
                      </a:r>
                      <a:endParaRPr lang="fr-FR" b="1">
                        <a:solidFill>
                          <a:srgbClr val="FF0000"/>
                        </a:solidFill>
                        <a:effectLst/>
                      </a:endParaRP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b – Vedette non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dirty="0">
                          <a:effectLst/>
                        </a:rPr>
                        <a:t>Évaluation du renvoi</a:t>
                      </a:r>
                      <a:endParaRPr lang="fr-FR" dirty="0">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dirty="0">
                          <a:effectLst/>
                        </a:rPr>
                        <a:t>Niveau de l'établissement</a:t>
                      </a:r>
                      <a:endParaRPr lang="fr-FR" dirty="0">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dirty="0">
                          <a:effectLst/>
                        </a:rPr>
                        <a:t>’’ – Agence bibliographique nationale</a:t>
                      </a:r>
                      <a:endParaRPr lang="fr-FR" dirty="0">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2246B655-B9D8-4920-BD59-171E569D3332}"/>
              </a:ext>
            </a:extLst>
          </p:cNvPr>
          <p:cNvSpPr>
            <a:spLocks noGrp="1"/>
          </p:cNvSpPr>
          <p:nvPr>
            <p:ph type="sldNum" idx="12"/>
          </p:nvPr>
        </p:nvSpPr>
        <p:spPr/>
        <p:txBody>
          <a:bodyPr/>
          <a:lstStyle/>
          <a:p>
            <a:fld id="{00000000-1234-1234-1234-123412341234}" type="slidenum">
              <a:rPr lang="fr-FR"/>
              <a:t>183</a:t>
            </a:fld>
            <a:endParaRPr lang="fr-FR"/>
          </a:p>
        </p:txBody>
      </p:sp>
    </p:spTree>
    <p:extLst>
      <p:ext uri="{BB962C8B-B14F-4D97-AF65-F5344CB8AC3E}">
        <p14:creationId xmlns:p14="http://schemas.microsoft.com/office/powerpoint/2010/main" val="7919811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Shape 1714"/>
          <p:cNvSpPr txBox="1">
            <a:spLocks noGrp="1"/>
          </p:cNvSpPr>
          <p:nvPr>
            <p:ph type="body" idx="1"/>
          </p:nvPr>
        </p:nvSpPr>
        <p:spPr>
          <a:xfrm>
            <a:off x="200687" y="227057"/>
            <a:ext cx="11468799" cy="6408953"/>
          </a:xfrm>
          <a:prstGeom prst="rect">
            <a:avLst/>
          </a:prstGeom>
          <a:noFill/>
          <a:ln>
            <a:noFill/>
          </a:ln>
        </p:spPr>
        <p:txBody>
          <a:bodyPr spcFirstLastPara="1" wrap="square" lIns="91425" tIns="45700" rIns="91425" bIns="45700" anchor="t" anchorCtr="0">
            <a:noAutofit/>
          </a:bodyPr>
          <a:lstStyle/>
          <a:p>
            <a:pPr marL="899795" marR="0" lvl="0" indent="-899795" algn="l" rtl="0">
              <a:lnSpc>
                <a:spcPct val="90000"/>
              </a:lnSpc>
              <a:spcBef>
                <a:spcPts val="0"/>
              </a:spcBef>
              <a:spcAft>
                <a:spcPts val="0"/>
              </a:spcAft>
              <a:buClr>
                <a:schemeClr val="dk1"/>
              </a:buClr>
              <a:buSzPts val="1600"/>
              <a:buFont typeface="Arial"/>
              <a:buNone/>
            </a:pPr>
            <a:r>
              <a:rPr lang="fr-FR" sz="2000" b="0" i="0" u="none" strike="noStrike" cap="none">
                <a:latin typeface="Arial"/>
                <a:ea typeface="Arial"/>
                <a:cs typeface="Arial"/>
                <a:sym typeface="Arial"/>
              </a:rPr>
              <a:t>043	n‐us‐</a:t>
            </a:r>
            <a:r>
              <a:rPr lang="fr-FR" sz="2000" b="0" i="0" u="none" strike="noStrike" cap="none" err="1">
                <a:latin typeface="Arial"/>
                <a:ea typeface="Arial"/>
                <a:cs typeface="Arial"/>
                <a:sym typeface="Arial"/>
              </a:rPr>
              <a:t>tx</a:t>
            </a:r>
            <a:endParaRPr lang="fr-FR" sz="20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046	$q 2001‐09‐01 $2 </a:t>
            </a:r>
            <a:r>
              <a:rPr lang="fr-FR" sz="2000" b="0" i="0" u="none" strike="noStrike" cap="none" err="1">
                <a:latin typeface="Arial"/>
                <a:ea typeface="Arial"/>
                <a:cs typeface="Arial"/>
                <a:sym typeface="Arial"/>
              </a:rPr>
              <a:t>edtf</a:t>
            </a:r>
            <a:endParaRPr sz="20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151	Brazos Valley </a:t>
            </a:r>
            <a:r>
              <a:rPr lang="fr-FR" sz="2000" b="0" i="0" u="none" strike="noStrike" cap="none" err="1">
                <a:latin typeface="Arial"/>
                <a:ea typeface="Arial"/>
                <a:cs typeface="Arial"/>
                <a:sym typeface="Arial"/>
              </a:rPr>
              <a:t>Groundwater</a:t>
            </a:r>
            <a:r>
              <a:rPr lang="fr-FR" sz="2000" b="0" i="0" u="none" strike="noStrike" cap="none">
                <a:latin typeface="Arial"/>
                <a:ea typeface="Arial"/>
                <a:cs typeface="Arial"/>
                <a:sym typeface="Arial"/>
              </a:rPr>
              <a:t> Conservation District (Tex.)</a:t>
            </a:r>
            <a:endParaRPr sz="2000"/>
          </a:p>
          <a:p>
            <a:pPr marL="899795" lvl="0" indent="-899795">
              <a:spcBef>
                <a:spcPts val="400"/>
              </a:spcBef>
              <a:buSzPts val="1600"/>
              <a:buNone/>
            </a:pPr>
            <a:r>
              <a:rPr lang="fr-FR" sz="2000" b="0" i="0" u="none" strike="noStrike" cap="none">
                <a:latin typeface="Arial"/>
                <a:ea typeface="Arial"/>
                <a:cs typeface="Arial"/>
                <a:sym typeface="Arial"/>
              </a:rPr>
              <a:t>368	$b </a:t>
            </a:r>
            <a:r>
              <a:rPr lang="fr-CA" sz="2000">
                <a:latin typeface="Arial"/>
                <a:ea typeface="Arial"/>
                <a:cs typeface="Arial"/>
                <a:sym typeface="Arial"/>
              </a:rPr>
              <a:t>Districts de conservation </a:t>
            </a:r>
            <a:r>
              <a:rPr lang="fr-FR" sz="2000" b="0" i="1" u="none" strike="noStrike" cap="none">
                <a:latin typeface="Arial"/>
                <a:ea typeface="Arial"/>
                <a:cs typeface="Arial"/>
                <a:sym typeface="Arial"/>
              </a:rPr>
              <a:t>ou peut-être </a:t>
            </a:r>
            <a:r>
              <a:rPr lang="fr-FR" sz="2000" b="0" i="0" u="none" strike="noStrike" cap="none">
                <a:latin typeface="Arial"/>
                <a:ea typeface="Arial"/>
                <a:cs typeface="Arial"/>
                <a:sym typeface="Arial"/>
              </a:rPr>
              <a:t>$b </a:t>
            </a:r>
            <a:r>
              <a:rPr lang="fr-CA" sz="2000">
                <a:latin typeface="Arial"/>
                <a:ea typeface="Arial"/>
                <a:cs typeface="Arial"/>
                <a:sym typeface="Arial"/>
              </a:rPr>
              <a:t>Districts des eaux </a:t>
            </a:r>
            <a:r>
              <a:rPr lang="fr-FR" sz="2000" b="0" i="0" u="none" strike="noStrike" cap="none">
                <a:latin typeface="Arial"/>
                <a:ea typeface="Arial"/>
                <a:cs typeface="Arial"/>
                <a:sym typeface="Arial"/>
              </a:rPr>
              <a:t>$2 </a:t>
            </a:r>
            <a:r>
              <a:rPr lang="fr-FR" sz="2000" err="1">
                <a:latin typeface="Arial"/>
                <a:ea typeface="Arial"/>
                <a:cs typeface="Arial"/>
                <a:sym typeface="Arial"/>
              </a:rPr>
              <a:t>rvm</a:t>
            </a:r>
            <a:endParaRPr sz="2000" b="0" i="0" u="none" strike="noStrike" cap="none">
              <a:latin typeface="Arial"/>
              <a:ea typeface="Arial"/>
              <a:cs typeface="Arial"/>
            </a:endParaRPr>
          </a:p>
          <a:p>
            <a:pPr marL="0" indent="0">
              <a:spcBef>
                <a:spcPts val="400"/>
              </a:spcBef>
              <a:buSzPts val="1600"/>
              <a:buNone/>
            </a:pPr>
            <a:r>
              <a:rPr lang="fr-FR" sz="2000">
                <a:latin typeface="Arial"/>
                <a:ea typeface="Arial"/>
                <a:cs typeface="Arial"/>
                <a:sym typeface="Arial"/>
              </a:rPr>
              <a:t>370 </a:t>
            </a:r>
            <a:r>
              <a:rPr lang="fr-FR" sz="2000" b="0" i="0" u="none" strike="noStrike" cap="none">
                <a:latin typeface="Arial"/>
                <a:ea typeface="Arial"/>
                <a:cs typeface="Arial"/>
                <a:sym typeface="Arial"/>
              </a:rPr>
              <a:t>$c États-Unis $e Hearne (Tex.) $f Brazos (Tex.) $f Robertson (Tex.) $2 </a:t>
            </a:r>
            <a:r>
              <a:rPr lang="fr-FR" sz="2000" b="0" i="0" u="none" strike="noStrike" cap="none" err="1">
                <a:latin typeface="Arial"/>
                <a:ea typeface="Arial"/>
                <a:cs typeface="Arial"/>
                <a:sym typeface="Arial"/>
              </a:rPr>
              <a:t>lacnaf</a:t>
            </a:r>
            <a:endParaRPr sz="20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endParaRPr sz="20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371</a:t>
            </a:r>
            <a:r>
              <a:rPr lang="fr-FR" sz="2000" b="0" i="0" u="none" strike="noStrike" cap="none">
                <a:latin typeface="Calibri"/>
                <a:ea typeface="Calibri"/>
                <a:cs typeface="Calibri"/>
                <a:sym typeface="Calibri"/>
              </a:rPr>
              <a:t>	</a:t>
            </a:r>
            <a:r>
              <a:rPr lang="fr-FR" sz="2000" b="0" i="0" u="none" strike="noStrike" cap="none">
                <a:latin typeface="Arial"/>
                <a:ea typeface="Arial"/>
                <a:cs typeface="Arial"/>
                <a:sym typeface="Arial"/>
              </a:rPr>
              <a:t>112 West 3rd Street $b Hearne $c TX $e 77859</a:t>
            </a:r>
            <a:endParaRPr sz="2000" b="0" i="0" u="none" strike="noStrike" cap="none">
              <a:latin typeface="Arial"/>
              <a:ea typeface="Arial"/>
              <a:cs typeface="Arial"/>
            </a:endParaRPr>
          </a:p>
          <a:p>
            <a:pPr marL="899795" lvl="0" indent="-899795">
              <a:spcBef>
                <a:spcPts val="400"/>
              </a:spcBef>
              <a:buSzPts val="1600"/>
              <a:buNone/>
            </a:pPr>
            <a:r>
              <a:rPr lang="fr-FR" sz="2000" b="0" i="0" u="none" strike="noStrike" cap="none">
                <a:latin typeface="Arial"/>
                <a:ea typeface="Arial"/>
                <a:cs typeface="Arial"/>
                <a:sym typeface="Arial"/>
              </a:rPr>
              <a:t>372	</a:t>
            </a:r>
            <a:r>
              <a:rPr lang="fr-FR" sz="2000">
                <a:latin typeface="Arial"/>
                <a:ea typeface="Arial"/>
                <a:cs typeface="Arial"/>
                <a:sym typeface="Arial"/>
              </a:rPr>
              <a:t>Eau—Conservation $2 </a:t>
            </a:r>
            <a:r>
              <a:rPr lang="fr-FR" sz="2000" err="1">
                <a:latin typeface="Arial"/>
                <a:ea typeface="Arial"/>
                <a:cs typeface="Arial"/>
                <a:sym typeface="Arial"/>
              </a:rPr>
              <a:t>rvm</a:t>
            </a:r>
            <a:r>
              <a:rPr lang="fr-FR" sz="2000">
                <a:latin typeface="Arial"/>
                <a:ea typeface="Arial"/>
                <a:cs typeface="Arial"/>
                <a:sym typeface="Arial"/>
              </a:rPr>
              <a:t> </a:t>
            </a:r>
            <a:r>
              <a:rPr lang="fr-FR" sz="2000" b="0" i="1" u="none" strike="noStrike" cap="none">
                <a:latin typeface="Arial"/>
                <a:ea typeface="Arial"/>
                <a:cs typeface="Arial"/>
                <a:sym typeface="Arial"/>
              </a:rPr>
              <a:t>ou peut-être </a:t>
            </a:r>
            <a:r>
              <a:rPr lang="fr-FR" sz="2000">
                <a:latin typeface="Arial"/>
                <a:ea typeface="Arial"/>
                <a:cs typeface="Arial"/>
                <a:sym typeface="Arial"/>
              </a:rPr>
              <a:t>Eau--Conservation‐‐</a:t>
            </a:r>
            <a:r>
              <a:rPr lang="fr-FR" sz="2000" b="0" i="0" u="none" strike="noStrike" cap="none">
                <a:latin typeface="Arial"/>
                <a:ea typeface="Arial"/>
                <a:cs typeface="Arial"/>
                <a:sym typeface="Arial"/>
              </a:rPr>
              <a:t>Texas‐‐Brazos $a </a:t>
            </a:r>
            <a:r>
              <a:rPr lang="fr-FR" sz="2000">
                <a:latin typeface="Arial"/>
                <a:ea typeface="Arial"/>
                <a:cs typeface="Arial"/>
                <a:sym typeface="Arial"/>
              </a:rPr>
              <a:t>Eau--Conservation‐‐</a:t>
            </a:r>
            <a:r>
              <a:rPr lang="fr-FR" sz="2000" b="0" i="0" u="none" strike="noStrike" cap="none">
                <a:latin typeface="Arial"/>
                <a:ea typeface="Arial"/>
                <a:cs typeface="Arial"/>
                <a:sym typeface="Arial"/>
              </a:rPr>
              <a:t>Texas‐‐</a:t>
            </a:r>
            <a:endParaRPr sz="2000"/>
          </a:p>
          <a:p>
            <a:pPr marL="899795" indent="-899795">
              <a:spcBef>
                <a:spcPts val="400"/>
              </a:spcBef>
              <a:buSzPts val="1600"/>
              <a:buNone/>
            </a:pPr>
            <a:r>
              <a:rPr lang="fr-FR" sz="2000" b="0" i="0" u="none" strike="noStrike" cap="none">
                <a:latin typeface="Arial"/>
                <a:ea typeface="Arial"/>
                <a:cs typeface="Arial"/>
                <a:sym typeface="Arial"/>
              </a:rPr>
              <a:t>	Robertson</a:t>
            </a:r>
            <a:r>
              <a:rPr lang="fr-FR" sz="2000">
                <a:latin typeface="Arial"/>
                <a:ea typeface="Arial"/>
                <a:cs typeface="Arial"/>
                <a:sym typeface="Arial"/>
              </a:rPr>
              <a:t> </a:t>
            </a:r>
            <a:r>
              <a:rPr lang="fr-FR" sz="2000" b="0" i="0" u="none" strike="noStrike" cap="none">
                <a:latin typeface="Arial"/>
                <a:ea typeface="Arial"/>
                <a:cs typeface="Arial"/>
                <a:sym typeface="Arial"/>
              </a:rPr>
              <a:t> $2 </a:t>
            </a:r>
            <a:r>
              <a:rPr lang="fr-FR" sz="2000" err="1">
                <a:latin typeface="Arial"/>
                <a:ea typeface="Arial"/>
                <a:cs typeface="Arial"/>
                <a:sym typeface="Arial"/>
              </a:rPr>
              <a:t>rvm</a:t>
            </a:r>
            <a:endParaRPr sz="20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451	BVGCD (Tex.)</a:t>
            </a:r>
            <a:endParaRPr sz="2000"/>
          </a:p>
          <a:p>
            <a:pPr marL="899795" lvl="0" indent="-899795">
              <a:spcBef>
                <a:spcPts val="400"/>
              </a:spcBef>
              <a:buSzPts val="1600"/>
              <a:buNone/>
            </a:pPr>
            <a:r>
              <a:rPr lang="fr-CA" sz="2000">
                <a:latin typeface="Arial"/>
                <a:ea typeface="Arial"/>
                <a:cs typeface="Arial"/>
                <a:sym typeface="Arial"/>
              </a:rPr>
              <a:t>670	The Brazos Valley </a:t>
            </a:r>
            <a:r>
              <a:rPr lang="fr-CA" sz="2000" err="1">
                <a:latin typeface="Arial"/>
                <a:ea typeface="Arial"/>
                <a:cs typeface="Arial"/>
                <a:sym typeface="Arial"/>
              </a:rPr>
              <a:t>Groundwater</a:t>
            </a:r>
            <a:r>
              <a:rPr lang="fr-CA" sz="2000">
                <a:latin typeface="Arial"/>
                <a:ea typeface="Arial"/>
                <a:cs typeface="Arial"/>
                <a:sym typeface="Arial"/>
              </a:rPr>
              <a:t> Conservation District, 2011 : $b p. 10 (dans </a:t>
            </a:r>
            <a:r>
              <a:rPr lang="fr-CA" sz="2000" err="1">
                <a:latin typeface="Arial"/>
                <a:ea typeface="Arial"/>
                <a:cs typeface="Arial"/>
                <a:sym typeface="Arial"/>
              </a:rPr>
              <a:t>Eastern</a:t>
            </a:r>
            <a:r>
              <a:rPr lang="fr-CA" sz="2000">
                <a:latin typeface="Arial"/>
                <a:ea typeface="Arial"/>
                <a:cs typeface="Arial"/>
                <a:sym typeface="Arial"/>
              </a:rPr>
              <a:t> Central</a:t>
            </a:r>
            <a:endParaRPr lang="fr-CA" sz="2000">
              <a:latin typeface="Arial"/>
              <a:ea typeface="Arial"/>
              <a:cs typeface="Arial"/>
            </a:endParaRPr>
          </a:p>
          <a:p>
            <a:pPr marL="899795" lvl="0" indent="-899795">
              <a:spcBef>
                <a:spcPts val="400"/>
              </a:spcBef>
              <a:buSzPts val="1600"/>
              <a:buNone/>
            </a:pPr>
            <a:r>
              <a:rPr lang="fr-CA" sz="2000">
                <a:latin typeface="Arial"/>
                <a:ea typeface="Arial"/>
                <a:cs typeface="Arial"/>
                <a:sym typeface="Arial"/>
              </a:rPr>
              <a:t>	Texas; BVGCD) p. 45 (créé par la législature de l'État en tant que district temporaire en 2001, à compter du 1er septembre 2001; rendu permanent en 2002)</a:t>
            </a:r>
            <a:endParaRPr lang="fr-CA" sz="2000">
              <a:latin typeface="Arial"/>
              <a:ea typeface="Arial"/>
              <a:cs typeface="Arial"/>
            </a:endParaRPr>
          </a:p>
          <a:p>
            <a:pPr marL="899795" indent="-899795">
              <a:spcBef>
                <a:spcPts val="400"/>
              </a:spcBef>
              <a:buSzPts val="1600"/>
              <a:buNone/>
            </a:pPr>
            <a:r>
              <a:rPr lang="fr-CA" sz="2000">
                <a:latin typeface="Arial"/>
                <a:ea typeface="Arial"/>
                <a:cs typeface="Arial"/>
                <a:sym typeface="Arial"/>
              </a:rPr>
              <a:t>670 	Site Web de Brazos Valley </a:t>
            </a:r>
            <a:r>
              <a:rPr lang="fr-CA" sz="2000" err="1">
                <a:latin typeface="Arial"/>
                <a:ea typeface="Arial"/>
                <a:cs typeface="Arial"/>
                <a:sym typeface="Arial"/>
              </a:rPr>
              <a:t>Groundwater</a:t>
            </a:r>
            <a:r>
              <a:rPr lang="fr-CA" sz="2000">
                <a:latin typeface="Arial"/>
                <a:ea typeface="Arial"/>
                <a:cs typeface="Arial"/>
                <a:sym typeface="Arial"/>
              </a:rPr>
              <a:t> Conservation District , consulté le 7 mars 2013 $b (Brazos Valley </a:t>
            </a:r>
            <a:r>
              <a:rPr lang="fr-CA" sz="2000" err="1">
                <a:latin typeface="Arial"/>
                <a:ea typeface="Arial"/>
                <a:cs typeface="Arial"/>
                <a:sym typeface="Arial"/>
              </a:rPr>
              <a:t>Groundwater</a:t>
            </a:r>
            <a:r>
              <a:rPr lang="fr-CA" sz="2000">
                <a:latin typeface="Arial"/>
                <a:ea typeface="Arial"/>
                <a:cs typeface="Arial"/>
                <a:sym typeface="Arial"/>
              </a:rPr>
              <a:t> Conservation District; un gouvernement local à but non lucratif qui a été créé avec une directive pour protéger et conserver les ressources en eaux souterraines des comtés de Brazos et de Robertson; 112 West 3rd Street, Hearne, TX 77859) $u </a:t>
            </a:r>
            <a:r>
              <a:rPr lang="fr-CA" sz="2000">
                <a:latin typeface="Arial"/>
                <a:ea typeface="Arial"/>
                <a:cs typeface="Arial"/>
                <a:sym typeface="Arial"/>
                <a:hlinkClick r:id="rId3"/>
              </a:rPr>
              <a:t>http://brazosvalleygcd.org/</a:t>
            </a:r>
            <a:r>
              <a:rPr lang="fr-CA" sz="2000">
                <a:latin typeface="Arial"/>
                <a:ea typeface="Arial"/>
                <a:cs typeface="Arial"/>
                <a:sym typeface="Arial"/>
              </a:rPr>
              <a:t> </a:t>
            </a:r>
            <a:endParaRPr lang="fr-CA" sz="2000">
              <a:latin typeface="Arial"/>
              <a:ea typeface="Arial"/>
              <a:cs typeface="Arial"/>
            </a:endParaRPr>
          </a:p>
          <a:p>
            <a:pPr marL="899795" lvl="0" indent="-899795">
              <a:spcBef>
                <a:spcPts val="400"/>
              </a:spcBef>
              <a:buSzPts val="1600"/>
              <a:buNone/>
            </a:pPr>
            <a:r>
              <a:rPr lang="fr-CA" sz="2000">
                <a:latin typeface="Arial"/>
                <a:ea typeface="Arial"/>
                <a:cs typeface="Arial"/>
                <a:sym typeface="Arial"/>
              </a:rPr>
              <a:t>675 	GNIS, 7 mars 2013</a:t>
            </a:r>
            <a:endParaRPr lang="fr-CA" sz="2000">
              <a:latin typeface="Arial"/>
              <a:ea typeface="Arial"/>
              <a:cs typeface="Arial"/>
            </a:endParaRPr>
          </a:p>
          <a:p>
            <a:pPr marL="899795" marR="0" lvl="0" indent="-899795" algn="l" rtl="0">
              <a:lnSpc>
                <a:spcPct val="90000"/>
              </a:lnSpc>
              <a:spcBef>
                <a:spcPts val="400"/>
              </a:spcBef>
              <a:spcAft>
                <a:spcPts val="0"/>
              </a:spcAft>
              <a:buClr>
                <a:schemeClr val="dk1"/>
              </a:buClr>
              <a:buSzPts val="1600"/>
              <a:buFont typeface="Arial"/>
              <a:buNone/>
            </a:pPr>
            <a:r>
              <a:rPr lang="fr-FR" sz="2000" b="0" i="0" u="none" strike="noStrike" cap="none">
                <a:latin typeface="Arial"/>
                <a:ea typeface="Arial"/>
                <a:cs typeface="Arial"/>
                <a:sym typeface="Arial"/>
              </a:rPr>
              <a:t>781 _</a:t>
            </a:r>
            <a:r>
              <a:rPr lang="fr-FR" sz="2000">
                <a:latin typeface="Arial"/>
                <a:ea typeface="Arial"/>
                <a:cs typeface="Arial"/>
                <a:sym typeface="Arial"/>
              </a:rPr>
              <a:t>6</a:t>
            </a:r>
            <a:r>
              <a:rPr lang="fr-FR" sz="2000" b="0" i="0" u="none" strike="noStrike" cap="none">
                <a:latin typeface="Arial"/>
                <a:ea typeface="Arial"/>
                <a:cs typeface="Arial"/>
                <a:sym typeface="Arial"/>
              </a:rPr>
              <a:t> $z Texas $z Brazos Valley </a:t>
            </a:r>
            <a:r>
              <a:rPr lang="fr-FR" sz="2000" b="0" i="0" u="none" strike="noStrike" cap="none" err="1">
                <a:latin typeface="Arial"/>
                <a:ea typeface="Arial"/>
                <a:cs typeface="Arial"/>
                <a:sym typeface="Arial"/>
              </a:rPr>
              <a:t>Groundwater</a:t>
            </a:r>
            <a:r>
              <a:rPr lang="fr-FR" sz="2000" b="0" i="0" u="none" strike="noStrike" cap="none">
                <a:latin typeface="Arial"/>
                <a:ea typeface="Arial"/>
                <a:cs typeface="Arial"/>
                <a:sym typeface="Arial"/>
              </a:rPr>
              <a:t> Conservation District $2 </a:t>
            </a:r>
            <a:r>
              <a:rPr lang="fr-FR" sz="2000" b="0" i="0" u="none" strike="noStrike" cap="none" err="1">
                <a:latin typeface="Arial"/>
                <a:ea typeface="Arial"/>
                <a:cs typeface="Arial"/>
                <a:sym typeface="Arial"/>
              </a:rPr>
              <a:t>lacnaf</a:t>
            </a:r>
            <a:endParaRPr sz="2000"/>
          </a:p>
        </p:txBody>
      </p:sp>
      <p:sp>
        <p:nvSpPr>
          <p:cNvPr id="3" name="Espace réservé du numéro de diapositive 2">
            <a:extLst>
              <a:ext uri="{FF2B5EF4-FFF2-40B4-BE49-F238E27FC236}">
                <a16:creationId xmlns:a16="http://schemas.microsoft.com/office/drawing/2014/main" id="{B7FD4031-E060-4D0F-B975-33AA6096E9D1}"/>
              </a:ext>
            </a:extLst>
          </p:cNvPr>
          <p:cNvSpPr>
            <a:spLocks noGrp="1"/>
          </p:cNvSpPr>
          <p:nvPr>
            <p:ph type="sldNum" idx="12"/>
          </p:nvPr>
        </p:nvSpPr>
        <p:spPr/>
        <p:txBody>
          <a:bodyPr/>
          <a:lstStyle/>
          <a:p>
            <a:fld id="{00000000-1234-1234-1234-123412341234}" type="slidenum">
              <a:rPr lang="fr-FR"/>
              <a:t>184</a:t>
            </a:fld>
            <a:endParaRPr lang="fr-F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ACAF5-8EC9-46D3-B135-49B4953264DC}"/>
              </a:ext>
            </a:extLst>
          </p:cNvPr>
          <p:cNvSpPr>
            <a:spLocks noGrp="1"/>
          </p:cNvSpPr>
          <p:nvPr>
            <p:ph type="title"/>
          </p:nvPr>
        </p:nvSpPr>
        <p:spPr>
          <a:xfrm>
            <a:off x="910086" y="192597"/>
            <a:ext cx="10371827" cy="549186"/>
          </a:xfrm>
        </p:spPr>
        <p:txBody>
          <a:bodyPr/>
          <a:lstStyle/>
          <a:p>
            <a:pPr algn="ctr"/>
            <a:r>
              <a:rPr lang="fr-FR" sz="3400"/>
              <a:t>Codage des zones fixes pour Brazos Valley</a:t>
            </a:r>
          </a:p>
        </p:txBody>
      </p:sp>
      <p:graphicFrame>
        <p:nvGraphicFramePr>
          <p:cNvPr id="5" name="Tableau 4">
            <a:extLst>
              <a:ext uri="{FF2B5EF4-FFF2-40B4-BE49-F238E27FC236}">
                <a16:creationId xmlns:a16="http://schemas.microsoft.com/office/drawing/2014/main" id="{03FDA13D-C650-4730-9179-905A3014D3D4}"/>
              </a:ext>
            </a:extLst>
          </p:cNvPr>
          <p:cNvGraphicFramePr>
            <a:graphicFrameLocks noGrp="1"/>
          </p:cNvGraphicFramePr>
          <p:nvPr>
            <p:extLst>
              <p:ext uri="{D42A27DB-BD31-4B8C-83A1-F6EECF244321}">
                <p14:modId xmlns:p14="http://schemas.microsoft.com/office/powerpoint/2010/main" val="248978603"/>
              </p:ext>
            </p:extLst>
          </p:nvPr>
        </p:nvGraphicFramePr>
        <p:xfrm>
          <a:off x="145296" y="935543"/>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v </a:t>
                      </a:r>
                      <a:r>
                        <a:rPr lang="fr-FR" sz="1400" b="1" i="0" u="none" strike="noStrike" noProof="0">
                          <a:solidFill>
                            <a:srgbClr val="FF0000"/>
                          </a:solidFill>
                          <a:effectLst/>
                          <a:latin typeface="Calibri"/>
                        </a:rPr>
                        <a:t>– </a:t>
                      </a:r>
                      <a:r>
                        <a:rPr lang="fr-FR" b="1">
                          <a:solidFill>
                            <a:srgbClr val="FF0000"/>
                          </a:solidFill>
                          <a:effectLst/>
                        </a:rPr>
                        <a:t>Répertoire de vedettes-matière</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 Vedette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a:t>
                      </a:r>
                      <a:r>
                        <a:rPr lang="fr-FR" sz="1400" b="1" i="0" u="none" strike="noStrike" noProof="0">
                          <a:solidFill>
                            <a:srgbClr val="FF0000"/>
                          </a:solidFill>
                          <a:effectLst/>
                          <a:latin typeface="Calibri"/>
                        </a:rPr>
                        <a:t>– Rappels conformes à la vedette</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a:effectLst/>
                        </a:rPr>
                        <a:t>’’ – Agence bibliographique nationale</a:t>
                      </a:r>
                      <a:endParaRPr lang="fr-FR">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872CB919-4C37-43F6-B45E-07F9DEF64738}"/>
              </a:ext>
            </a:extLst>
          </p:cNvPr>
          <p:cNvSpPr>
            <a:spLocks noGrp="1"/>
          </p:cNvSpPr>
          <p:nvPr>
            <p:ph type="sldNum" idx="12"/>
          </p:nvPr>
        </p:nvSpPr>
        <p:spPr/>
        <p:txBody>
          <a:bodyPr/>
          <a:lstStyle/>
          <a:p>
            <a:fld id="{00000000-1234-1234-1234-123412341234}" type="slidenum">
              <a:rPr lang="fr-FR"/>
              <a:t>185</a:t>
            </a:fld>
            <a:endParaRPr lang="fr-FR"/>
          </a:p>
        </p:txBody>
      </p:sp>
    </p:spTree>
    <p:extLst>
      <p:ext uri="{BB962C8B-B14F-4D97-AF65-F5344CB8AC3E}">
        <p14:creationId xmlns:p14="http://schemas.microsoft.com/office/powerpoint/2010/main" val="34575543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Shape 1719"/>
          <p:cNvSpPr txBox="1">
            <a:spLocks noGrp="1"/>
          </p:cNvSpPr>
          <p:nvPr>
            <p:ph type="body" idx="1"/>
          </p:nvPr>
        </p:nvSpPr>
        <p:spPr>
          <a:xfrm>
            <a:off x="231281" y="164014"/>
            <a:ext cx="11423690" cy="6693986"/>
          </a:xfrm>
          <a:prstGeom prst="rect">
            <a:avLst/>
          </a:prstGeom>
          <a:noFill/>
          <a:ln>
            <a:noFill/>
          </a:ln>
        </p:spPr>
        <p:txBody>
          <a:bodyPr spcFirstLastPara="1" wrap="square" lIns="91425" tIns="45700" rIns="91425" bIns="45700" anchor="t" anchorCtr="0">
            <a:noAutofit/>
          </a:bodyPr>
          <a:lstStyle/>
          <a:p>
            <a:pPr marL="899795" marR="0" lvl="0" indent="-899795" algn="l" rtl="0">
              <a:lnSpc>
                <a:spcPct val="90000"/>
              </a:lnSpc>
              <a:spcBef>
                <a:spcPts val="0"/>
              </a:spcBef>
              <a:spcAft>
                <a:spcPts val="0"/>
              </a:spcAft>
              <a:buClr>
                <a:schemeClr val="dk1"/>
              </a:buClr>
              <a:buSzPts val="1500"/>
              <a:buFont typeface="Arial"/>
              <a:buNone/>
            </a:pPr>
            <a:r>
              <a:rPr lang="fr-FR" sz="1800" b="0" i="0" u="none" strike="noStrike" cap="none">
                <a:latin typeface="Arial"/>
                <a:ea typeface="Arial"/>
                <a:cs typeface="Arial"/>
                <a:sym typeface="Arial"/>
              </a:rPr>
              <a:t>034	$d W0535130 $e W0535130 $f N0474140 $g N0474140 $2 cgndb046</a:t>
            </a:r>
            <a:endParaRPr lang="fr-F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‐53.8582999 $e ‐53.8582999 $f 47.6943999 $g 47.6943999 $2 </a:t>
            </a:r>
            <a:r>
              <a:rPr lang="fr-FR" sz="1800" b="0" i="0" u="none" strike="noStrike" cap="none" err="1">
                <a:latin typeface="Arial"/>
                <a:ea typeface="Arial"/>
                <a:cs typeface="Arial"/>
                <a:sym typeface="Arial"/>
              </a:rPr>
              <a:t>cgndb</a:t>
            </a:r>
            <a:endParaRP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W0535300 $e W0535300 $f N0474100 $g N0474100 $2 </a:t>
            </a:r>
            <a:r>
              <a:rPr lang="fr-FR" sz="1800" b="0" i="0" u="none" strike="noStrike" cap="none" err="1">
                <a:latin typeface="Arial"/>
                <a:ea typeface="Arial"/>
                <a:cs typeface="Arial"/>
                <a:sym typeface="Arial"/>
              </a:rPr>
              <a:t>wikiped</a:t>
            </a:r>
            <a:endParaRPr sz="1800"/>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034	$d W0535700 $e W0535700 $f N0474200 $g N0474200 $2 </a:t>
            </a:r>
            <a:r>
              <a:rPr lang="fr-FR" sz="1800" b="0" i="0" u="none" strike="noStrike" cap="none" err="1">
                <a:latin typeface="Arial"/>
                <a:ea typeface="Arial"/>
                <a:cs typeface="Arial"/>
                <a:sym typeface="Arial"/>
              </a:rPr>
              <a:t>nlaci</a:t>
            </a:r>
            <a:endParaRPr sz="18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043	n-</a:t>
            </a:r>
            <a:r>
              <a:rPr lang="fr-FR" sz="1800" b="0" i="0" u="none" strike="noStrike" cap="none" err="1">
                <a:latin typeface="Arial"/>
                <a:ea typeface="Arial"/>
                <a:cs typeface="Arial"/>
                <a:sym typeface="Arial"/>
              </a:rPr>
              <a:t>cn</a:t>
            </a:r>
            <a:r>
              <a:rPr lang="fr-FR" sz="1800" b="0" i="0" u="none" strike="noStrike" cap="none">
                <a:latin typeface="Arial"/>
                <a:ea typeface="Arial"/>
                <a:cs typeface="Arial"/>
                <a:sym typeface="Arial"/>
              </a:rPr>
              <a:t>-</a:t>
            </a:r>
            <a:r>
              <a:rPr lang="fr-FR" sz="1800" b="0" i="0" u="none" strike="noStrike" cap="none" err="1">
                <a:latin typeface="Arial"/>
                <a:ea typeface="Arial"/>
                <a:cs typeface="Arial"/>
                <a:sym typeface="Arial"/>
              </a:rPr>
              <a:t>nf</a:t>
            </a:r>
            <a:endParaRPr sz="1800" b="0" i="0" u="none" strike="noStrike" cap="none">
              <a:latin typeface="Arial"/>
              <a:ea typeface="Arial"/>
              <a:cs typeface="Arial"/>
            </a:endParaRPr>
          </a:p>
          <a:p>
            <a:pPr marL="899795" marR="0" lvl="0" indent="-899795" algn="l" rtl="0">
              <a:lnSpc>
                <a:spcPct val="90000"/>
              </a:lnSpc>
              <a:spcBef>
                <a:spcPts val="400"/>
              </a:spcBef>
              <a:spcAft>
                <a:spcPts val="0"/>
              </a:spcAft>
              <a:buClr>
                <a:schemeClr val="dk1"/>
              </a:buClr>
              <a:buSzPts val="1500"/>
              <a:buFont typeface="Arial"/>
              <a:buNone/>
            </a:pPr>
            <a:r>
              <a:rPr lang="fr-FR" sz="1800" b="0" i="0" u="none" strike="noStrike" cap="none">
                <a:latin typeface="Arial"/>
                <a:ea typeface="Arial"/>
                <a:cs typeface="Arial"/>
                <a:sym typeface="Arial"/>
              </a:rPr>
              <a:t>046	$q 1869 $r [..1960] $2 </a:t>
            </a:r>
            <a:r>
              <a:rPr lang="fr-FR" sz="1800" b="0" i="0" u="none" strike="noStrike" cap="none" err="1">
                <a:latin typeface="Arial"/>
                <a:ea typeface="Arial"/>
                <a:cs typeface="Arial"/>
                <a:sym typeface="Arial"/>
              </a:rPr>
              <a:t>edtf</a:t>
            </a:r>
            <a:endParaRPr sz="1800" b="0" i="0" u="none" strike="noStrike" cap="none">
              <a:latin typeface="Arial"/>
              <a:ea typeface="Arial"/>
              <a:cs typeface="Arial"/>
            </a:endParaRPr>
          </a:p>
          <a:p>
            <a:pPr marL="899795" indent="-899795">
              <a:spcBef>
                <a:spcPts val="400"/>
              </a:spcBef>
              <a:buSzPts val="1500"/>
              <a:buFont typeface="Arial"/>
              <a:buAutoNum type="arabicPlain" startAt="151"/>
            </a:pPr>
            <a:r>
              <a:rPr lang="fr-FR" sz="1800" b="0" i="0" u="none" strike="noStrike" cap="none" err="1">
                <a:latin typeface="Arial"/>
                <a:ea typeface="Arial"/>
                <a:cs typeface="Arial"/>
                <a:sym typeface="Arial"/>
              </a:rPr>
              <a:t>Rantem</a:t>
            </a:r>
            <a:r>
              <a:rPr lang="fr-FR" sz="1800" b="0" i="0" u="none" strike="noStrike" cap="none">
                <a:latin typeface="Arial"/>
                <a:ea typeface="Arial"/>
                <a:cs typeface="Arial"/>
                <a:sym typeface="Arial"/>
              </a:rPr>
              <a:t> (</a:t>
            </a:r>
            <a:r>
              <a:rPr lang="fr-FR" sz="1800">
                <a:latin typeface="Arial"/>
                <a:ea typeface="Arial"/>
                <a:cs typeface="Arial"/>
                <a:sym typeface="Arial"/>
              </a:rPr>
              <a:t>T.-N.</a:t>
            </a:r>
            <a:r>
              <a:rPr lang="fr-FR" sz="1800" b="0" i="0" u="none" strike="noStrike" cap="none">
                <a:latin typeface="Arial"/>
                <a:ea typeface="Arial"/>
                <a:cs typeface="Arial"/>
                <a:sym typeface="Arial"/>
              </a:rPr>
              <a:t>)</a:t>
            </a:r>
            <a:r>
              <a:rPr lang="fr-FR" sz="1800">
                <a:latin typeface="Arial"/>
                <a:ea typeface="Arial"/>
                <a:cs typeface="Arial"/>
                <a:sym typeface="Arial"/>
              </a:rPr>
              <a:t>   </a:t>
            </a:r>
            <a:r>
              <a:rPr lang="fr-FR" sz="1800" b="0" i="0" u="none" strike="noStrike" cap="none">
                <a:latin typeface="Arial"/>
                <a:ea typeface="Arial"/>
                <a:cs typeface="Arial"/>
                <a:sym typeface="Arial"/>
              </a:rPr>
              <a:t> </a:t>
            </a:r>
            <a:r>
              <a:rPr lang="fr-FR" sz="1800" b="0" i="1" u="none" strike="noStrike" cap="none">
                <a:latin typeface="Arial"/>
                <a:ea typeface="Arial"/>
                <a:cs typeface="Arial"/>
                <a:sym typeface="Arial"/>
              </a:rPr>
              <a:t>et non</a:t>
            </a:r>
            <a:r>
              <a:rPr lang="fr-FR" sz="1800" i="1">
                <a:latin typeface="Arial"/>
                <a:ea typeface="Arial"/>
                <a:cs typeface="Arial"/>
                <a:sym typeface="Arial"/>
              </a:rPr>
              <a:t>   </a:t>
            </a:r>
            <a:r>
              <a:rPr lang="fr-FR" sz="1800" b="0" i="0" u="none" strike="noStrike" cap="none">
                <a:latin typeface="Arial"/>
                <a:ea typeface="Arial"/>
                <a:cs typeface="Arial"/>
                <a:sym typeface="Arial"/>
              </a:rPr>
              <a:t> </a:t>
            </a:r>
            <a:r>
              <a:rPr lang="fr-FR" sz="1800" b="0" i="0" u="none" strike="noStrike" cap="none" err="1">
                <a:latin typeface="Arial"/>
                <a:ea typeface="Arial"/>
                <a:cs typeface="Arial"/>
                <a:sym typeface="Arial"/>
              </a:rPr>
              <a:t>Rantem</a:t>
            </a:r>
            <a:r>
              <a:rPr lang="fr-FR" sz="1800" b="0" i="0" u="none" strike="noStrike" cap="none">
                <a:latin typeface="Arial"/>
                <a:ea typeface="Arial"/>
                <a:cs typeface="Arial"/>
                <a:sym typeface="Arial"/>
              </a:rPr>
              <a:t> (</a:t>
            </a:r>
            <a:r>
              <a:rPr lang="fr-FR" sz="1800">
                <a:latin typeface="Arial"/>
                <a:ea typeface="Arial"/>
                <a:cs typeface="Arial"/>
                <a:sym typeface="Arial"/>
              </a:rPr>
              <a:t>T.-N.-L.</a:t>
            </a:r>
            <a:r>
              <a:rPr lang="fr-FR" sz="1800" b="0" i="0" u="none" strike="noStrike" cap="none">
                <a:latin typeface="Arial"/>
                <a:ea typeface="Arial"/>
                <a:cs typeface="Arial"/>
                <a:sym typeface="Arial"/>
              </a:rPr>
              <a:t>)</a:t>
            </a:r>
            <a:endParaRPr sz="1800"/>
          </a:p>
          <a:p>
            <a:pPr marL="899795" lvl="0" indent="-899795">
              <a:spcBef>
                <a:spcPts val="400"/>
              </a:spcBef>
              <a:buSzPts val="1500"/>
              <a:buNone/>
            </a:pPr>
            <a:r>
              <a:rPr lang="fr-FR" sz="1800" b="0" i="0" u="none" strike="noStrike" cap="none">
                <a:latin typeface="Arial"/>
                <a:ea typeface="Arial"/>
                <a:cs typeface="Arial"/>
                <a:sym typeface="Arial"/>
              </a:rPr>
              <a:t>368	$b </a:t>
            </a:r>
            <a:r>
              <a:rPr lang="fr-FR" sz="1800">
                <a:latin typeface="Arial"/>
                <a:ea typeface="Arial"/>
                <a:cs typeface="Arial"/>
                <a:sym typeface="Arial"/>
              </a:rPr>
              <a:t>Territoire non organisé </a:t>
            </a:r>
            <a:r>
              <a:rPr lang="fr-FR" sz="1800" i="1">
                <a:latin typeface="Arial"/>
                <a:ea typeface="Arial"/>
                <a:cs typeface="Arial"/>
                <a:sym typeface="Arial"/>
              </a:rPr>
              <a:t>ou</a:t>
            </a:r>
            <a:r>
              <a:rPr lang="fr-FR" sz="1800">
                <a:latin typeface="Arial"/>
                <a:ea typeface="Arial"/>
                <a:cs typeface="Arial"/>
                <a:sym typeface="Arial"/>
              </a:rPr>
              <a:t> </a:t>
            </a:r>
            <a:r>
              <a:rPr lang="fr-FR" sz="1800" b="0" i="0" u="none" strike="noStrike" cap="none">
                <a:latin typeface="Arial"/>
                <a:ea typeface="Arial"/>
                <a:cs typeface="Arial"/>
                <a:sym typeface="Arial"/>
              </a:rPr>
              <a:t>$b </a:t>
            </a:r>
            <a:r>
              <a:rPr lang="fr-FR" sz="1800">
                <a:latin typeface="Arial"/>
                <a:ea typeface="Arial"/>
                <a:cs typeface="Arial"/>
                <a:sym typeface="Arial"/>
              </a:rPr>
              <a:t>Territoires non organisé</a:t>
            </a:r>
            <a:r>
              <a:rPr lang="fr-FR" sz="1800" b="0" i="0" u="none" strike="noStrike" cap="none">
                <a:latin typeface="Arial"/>
                <a:ea typeface="Arial"/>
                <a:cs typeface="Arial"/>
                <a:sym typeface="Arial"/>
              </a:rPr>
              <a:t>s $2 </a:t>
            </a:r>
            <a:r>
              <a:rPr lang="fr-FR" sz="1800" err="1">
                <a:latin typeface="Arial"/>
                <a:ea typeface="Arial"/>
                <a:cs typeface="Arial"/>
                <a:sym typeface="Arial"/>
              </a:rPr>
              <a:t>rvm</a:t>
            </a:r>
            <a:endParaRPr sz="1800" b="0" i="0" u="none" strike="noStrike" cap="none">
              <a:latin typeface="Arial"/>
              <a:ea typeface="Arial"/>
              <a:cs typeface="Arial"/>
            </a:endParaRPr>
          </a:p>
          <a:p>
            <a:pPr marL="899795" lvl="0" indent="-899795">
              <a:spcBef>
                <a:spcPts val="400"/>
              </a:spcBef>
              <a:buSzPts val="1500"/>
              <a:buNone/>
            </a:pPr>
            <a:r>
              <a:rPr lang="fr-FR" sz="1800" b="0" i="0" u="none" strike="noStrike" cap="none">
                <a:latin typeface="Arial"/>
                <a:ea typeface="Arial"/>
                <a:cs typeface="Arial"/>
                <a:sym typeface="Arial"/>
              </a:rPr>
              <a:t>	$b Établissement abandonné </a:t>
            </a:r>
            <a:r>
              <a:rPr lang="fr-FR" sz="1800" b="0" i="1" u="none" strike="noStrike" cap="none">
                <a:latin typeface="Arial"/>
                <a:ea typeface="Arial"/>
                <a:cs typeface="Arial"/>
                <a:sym typeface="Arial"/>
              </a:rPr>
              <a:t>ou</a:t>
            </a:r>
            <a:r>
              <a:rPr lang="fr-FR" sz="1800" b="0" i="0" u="none" strike="noStrike" cap="none">
                <a:latin typeface="Arial"/>
                <a:ea typeface="Arial"/>
                <a:cs typeface="Arial"/>
                <a:sym typeface="Arial"/>
              </a:rPr>
              <a:t> $b </a:t>
            </a:r>
            <a:r>
              <a:rPr lang="fr-FR" sz="1800">
                <a:latin typeface="Arial"/>
                <a:ea typeface="Arial"/>
                <a:cs typeface="Arial"/>
                <a:sym typeface="Arial"/>
              </a:rPr>
              <a:t>Communauté abandonnée </a:t>
            </a:r>
            <a:r>
              <a:rPr lang="fr-FR" sz="1800" b="0" i="1" u="none" strike="noStrike" cap="none">
                <a:latin typeface="Arial"/>
                <a:ea typeface="Arial"/>
                <a:cs typeface="Arial"/>
                <a:sym typeface="Arial"/>
              </a:rPr>
              <a:t>ou peut-être</a:t>
            </a:r>
            <a:r>
              <a:rPr lang="fr-FR" sz="1800" b="0" i="0" u="none" strike="noStrike" cap="none">
                <a:latin typeface="Arial"/>
                <a:ea typeface="Arial"/>
                <a:cs typeface="Arial"/>
                <a:sym typeface="Arial"/>
              </a:rPr>
              <a:t> $b </a:t>
            </a:r>
            <a:r>
              <a:rPr lang="fr-CA" sz="1800">
                <a:latin typeface="Arial"/>
                <a:ea typeface="Arial"/>
                <a:cs typeface="Arial"/>
                <a:sym typeface="Arial"/>
              </a:rPr>
              <a:t>Villes disparues, en ruines, etc.</a:t>
            </a:r>
            <a:endParaRPr lang="fr-CA" sz="1800">
              <a:latin typeface="Arial"/>
              <a:ea typeface="Arial"/>
              <a:cs typeface="Arial"/>
            </a:endParaRPr>
          </a:p>
          <a:p>
            <a:pPr marL="899795" lvl="0" indent="-899795">
              <a:spcBef>
                <a:spcPts val="400"/>
              </a:spcBef>
              <a:buSzPts val="1500"/>
              <a:buNone/>
            </a:pPr>
            <a:r>
              <a:rPr lang="fr-FR" sz="1800" b="0" i="0" u="none" strike="noStrike" cap="none">
                <a:latin typeface="Arial"/>
                <a:ea typeface="Arial"/>
                <a:cs typeface="Arial"/>
                <a:sym typeface="Arial"/>
              </a:rPr>
              <a:t>	$2 </a:t>
            </a:r>
            <a:r>
              <a:rPr lang="fr-FR" sz="1800" b="0" i="0" u="none" strike="noStrike" cap="none" err="1">
                <a:latin typeface="Arial"/>
                <a:ea typeface="Arial"/>
                <a:cs typeface="Arial"/>
                <a:sym typeface="Arial"/>
              </a:rPr>
              <a:t>rvm</a:t>
            </a:r>
            <a:endParaRPr sz="1800" b="0" i="0" u="none" strike="noStrike" cap="none">
              <a:latin typeface="Arial"/>
              <a:ea typeface="Arial"/>
              <a:cs typeface="Arial"/>
            </a:endParaRPr>
          </a:p>
          <a:p>
            <a:pPr marL="899795" lvl="0" indent="-899795">
              <a:spcBef>
                <a:spcPts val="400"/>
              </a:spcBef>
              <a:buSzPts val="1500"/>
              <a:buFont typeface="Arial"/>
              <a:buAutoNum type="arabicPlain" startAt="370"/>
            </a:pPr>
            <a:r>
              <a:rPr lang="fr-FR" sz="1800" b="0" i="0" u="none" strike="noStrike" cap="none">
                <a:latin typeface="Arial"/>
                <a:ea typeface="Arial"/>
                <a:cs typeface="Arial"/>
                <a:sym typeface="Arial"/>
              </a:rPr>
              <a:t>$c Canada $e </a:t>
            </a:r>
            <a:r>
              <a:rPr lang="fr-FR" sz="1800">
                <a:latin typeface="Arial"/>
                <a:ea typeface="Arial"/>
                <a:cs typeface="Arial"/>
                <a:sym typeface="Arial"/>
              </a:rPr>
              <a:t>Terre-Neuve </a:t>
            </a:r>
            <a:r>
              <a:rPr lang="fr-FR" sz="1800" b="0" i="0" u="none" strike="noStrike" cap="none">
                <a:latin typeface="Arial"/>
                <a:ea typeface="Arial"/>
                <a:cs typeface="Arial"/>
                <a:sym typeface="Arial"/>
              </a:rPr>
              <a:t>$2 </a:t>
            </a:r>
            <a:r>
              <a:rPr lang="fr-FR" sz="1800" b="0" i="0" u="none" strike="noStrike" cap="none" err="1">
                <a:latin typeface="Arial"/>
                <a:ea typeface="Arial"/>
                <a:cs typeface="Arial"/>
                <a:sym typeface="Arial"/>
              </a:rPr>
              <a:t>lacnaf</a:t>
            </a:r>
            <a:endParaRPr sz="1800" b="0" i="0" u="none" strike="noStrike" cap="none">
              <a:latin typeface="Arial"/>
              <a:ea typeface="Arial"/>
              <a:cs typeface="Arial"/>
            </a:endParaRPr>
          </a:p>
          <a:p>
            <a:pPr marL="899795" lvl="0" indent="-899795">
              <a:spcBef>
                <a:spcPts val="400"/>
              </a:spcBef>
              <a:buSzPts val="1500"/>
              <a:buNone/>
            </a:pPr>
            <a:r>
              <a:rPr lang="fr-FR" sz="1800">
                <a:latin typeface="Arial"/>
                <a:ea typeface="Arial"/>
                <a:cs typeface="Arial"/>
                <a:sym typeface="Arial"/>
              </a:rPr>
              <a:t>670 	A brief </a:t>
            </a:r>
            <a:r>
              <a:rPr lang="fr-FR" sz="1800" err="1">
                <a:latin typeface="Arial"/>
                <a:ea typeface="Arial"/>
                <a:cs typeface="Arial"/>
                <a:sym typeface="Arial"/>
              </a:rPr>
              <a:t>history</a:t>
            </a:r>
            <a:r>
              <a:rPr lang="fr-FR" sz="1800">
                <a:latin typeface="Arial"/>
                <a:ea typeface="Arial"/>
                <a:cs typeface="Arial"/>
                <a:sym typeface="Arial"/>
              </a:rPr>
              <a:t> of </a:t>
            </a:r>
            <a:r>
              <a:rPr lang="fr-FR" sz="1800" err="1">
                <a:latin typeface="Arial"/>
                <a:ea typeface="Arial"/>
                <a:cs typeface="Arial"/>
                <a:sym typeface="Arial"/>
              </a:rPr>
              <a:t>Rantem</a:t>
            </a:r>
            <a:r>
              <a:rPr lang="fr-FR" sz="1800">
                <a:latin typeface="Arial"/>
                <a:ea typeface="Arial"/>
                <a:cs typeface="Arial"/>
                <a:sym typeface="Arial"/>
              </a:rPr>
              <a:t>, Newfoundland, 1945.</a:t>
            </a:r>
            <a:endParaRPr lang="fr-FR" sz="1800">
              <a:latin typeface="Arial"/>
              <a:ea typeface="Arial"/>
              <a:cs typeface="Arial"/>
            </a:endParaRPr>
          </a:p>
          <a:p>
            <a:pPr marL="899795" lvl="0" indent="-899795">
              <a:spcBef>
                <a:spcPts val="400"/>
              </a:spcBef>
              <a:buSzPts val="1500"/>
              <a:buNone/>
            </a:pPr>
            <a:r>
              <a:rPr lang="fr-FR" sz="1800">
                <a:latin typeface="Arial"/>
                <a:ea typeface="Arial"/>
                <a:cs typeface="Arial"/>
                <a:sym typeface="Arial"/>
              </a:rPr>
              <a:t>670 	Site Web de la Base de données toponymiques du Canada, consulté le 20 mars 2013 $b (</a:t>
            </a:r>
            <a:r>
              <a:rPr lang="fr-FR" sz="1800" err="1">
                <a:latin typeface="Arial"/>
                <a:ea typeface="Arial"/>
                <a:cs typeface="Arial"/>
                <a:sym typeface="Arial"/>
              </a:rPr>
              <a:t>Rantem</a:t>
            </a:r>
            <a:r>
              <a:rPr lang="fr-FR" sz="1800">
                <a:latin typeface="Arial"/>
                <a:ea typeface="Arial"/>
                <a:cs typeface="Arial"/>
                <a:sym typeface="Arial"/>
              </a:rPr>
              <a:t>; Terre-Neuve-et-Labrador; terme concis : lieu non organisé; terme générique : établissement abandonné ou saisonnier; lieu :</a:t>
            </a:r>
            <a:endParaRPr lang="fr-FR" sz="1800">
              <a:latin typeface="Arial"/>
              <a:ea typeface="Arial"/>
              <a:cs typeface="Arial"/>
            </a:endParaRPr>
          </a:p>
          <a:p>
            <a:pPr marL="899795" lvl="0" indent="-899795">
              <a:spcBef>
                <a:spcPts val="400"/>
              </a:spcBef>
              <a:buSzPts val="1500"/>
              <a:buNone/>
            </a:pPr>
            <a:r>
              <a:rPr lang="fr-FR" sz="1800">
                <a:latin typeface="Arial"/>
                <a:ea typeface="Arial"/>
                <a:cs typeface="Arial"/>
                <a:sym typeface="Arial"/>
              </a:rPr>
              <a:t>	Bellevue; </a:t>
            </a:r>
            <a:r>
              <a:rPr lang="fr-FR" sz="1800" err="1">
                <a:latin typeface="Arial"/>
                <a:ea typeface="Arial"/>
                <a:cs typeface="Arial"/>
                <a:sym typeface="Arial"/>
              </a:rPr>
              <a:t>Placentia</a:t>
            </a:r>
            <a:r>
              <a:rPr lang="fr-FR" sz="1800">
                <a:latin typeface="Arial"/>
                <a:ea typeface="Arial"/>
                <a:cs typeface="Arial"/>
                <a:sym typeface="Arial"/>
              </a:rPr>
              <a:t>; 47°41’40”N, 53°51’30”W; 47.6943999°, ‐53.8582999°)</a:t>
            </a:r>
            <a:endParaRPr lang="fr-FR" sz="1800">
              <a:latin typeface="Arial"/>
              <a:ea typeface="Arial"/>
              <a:cs typeface="Arial"/>
            </a:endParaRPr>
          </a:p>
          <a:p>
            <a:pPr marL="899795" lvl="0" indent="-899795">
              <a:spcBef>
                <a:spcPts val="400"/>
              </a:spcBef>
              <a:buSzPts val="1500"/>
              <a:buNone/>
            </a:pPr>
            <a:r>
              <a:rPr lang="fr-FR" sz="1800">
                <a:latin typeface="Arial"/>
                <a:ea typeface="Arial"/>
                <a:cs typeface="Arial"/>
                <a:sym typeface="Arial"/>
              </a:rPr>
              <a:t>670 	Wikipédia en anglais, 20 mars 2013 $b (</a:t>
            </a:r>
            <a:r>
              <a:rPr lang="fr-FR" sz="1800" err="1">
                <a:latin typeface="Arial"/>
                <a:ea typeface="Arial"/>
                <a:cs typeface="Arial"/>
                <a:sym typeface="Arial"/>
              </a:rPr>
              <a:t>Rantem</a:t>
            </a:r>
            <a:r>
              <a:rPr lang="fr-FR" sz="1800">
                <a:latin typeface="Arial"/>
                <a:ea typeface="Arial"/>
                <a:cs typeface="Arial"/>
                <a:sym typeface="Arial"/>
              </a:rPr>
              <a:t>, Newfoundland and Labrador; était une petite colonie située au sud-est de Swift </a:t>
            </a:r>
            <a:r>
              <a:rPr lang="fr-FR" sz="1800" err="1">
                <a:latin typeface="Arial"/>
                <a:ea typeface="Arial"/>
                <a:cs typeface="Arial"/>
                <a:sym typeface="Arial"/>
              </a:rPr>
              <a:t>Current</a:t>
            </a:r>
            <a:r>
              <a:rPr lang="fr-FR" sz="1800">
                <a:latin typeface="Arial"/>
                <a:ea typeface="Arial"/>
                <a:cs typeface="Arial"/>
                <a:sym typeface="Arial"/>
              </a:rPr>
              <a:t>, Newfoundland and Labrador; 47°41’N 53°53’W)</a:t>
            </a:r>
            <a:endParaRPr lang="fr-FR" sz="1800">
              <a:latin typeface="Arial"/>
              <a:ea typeface="Arial"/>
              <a:cs typeface="Arial"/>
            </a:endParaRPr>
          </a:p>
          <a:p>
            <a:pPr marL="899795" indent="-899795">
              <a:spcBef>
                <a:spcPts val="400"/>
              </a:spcBef>
              <a:buSzPts val="1500"/>
              <a:buNone/>
            </a:pPr>
            <a:r>
              <a:rPr lang="fr-FR" sz="1800">
                <a:latin typeface="Arial"/>
                <a:ea typeface="Arial"/>
                <a:cs typeface="Arial"/>
                <a:sym typeface="Arial"/>
              </a:rPr>
              <a:t>670 	Site Web de Newfoundland and Labrador </a:t>
            </a:r>
            <a:r>
              <a:rPr lang="fr-FR" sz="1800" err="1">
                <a:latin typeface="Arial"/>
                <a:ea typeface="Arial"/>
                <a:cs typeface="Arial"/>
                <a:sym typeface="Arial"/>
              </a:rPr>
              <a:t>abandoned</a:t>
            </a:r>
            <a:r>
              <a:rPr lang="fr-FR" sz="1800">
                <a:latin typeface="Arial"/>
                <a:ea typeface="Arial"/>
                <a:cs typeface="Arial"/>
                <a:sym typeface="Arial"/>
              </a:rPr>
              <a:t> </a:t>
            </a:r>
            <a:r>
              <a:rPr lang="fr-FR" sz="1800" err="1">
                <a:latin typeface="Arial"/>
                <a:ea typeface="Arial"/>
                <a:cs typeface="Arial"/>
                <a:sym typeface="Arial"/>
              </a:rPr>
              <a:t>communities</a:t>
            </a:r>
            <a:r>
              <a:rPr lang="fr-FR" sz="1800">
                <a:latin typeface="Arial"/>
                <a:ea typeface="Arial"/>
                <a:cs typeface="Arial"/>
                <a:sym typeface="Arial"/>
              </a:rPr>
              <a:t> index, consulté le 20 mars 2013 $b (</a:t>
            </a:r>
            <a:r>
              <a:rPr lang="fr-FR" sz="1800" err="1">
                <a:latin typeface="Arial"/>
                <a:ea typeface="Arial"/>
                <a:cs typeface="Arial"/>
                <a:sym typeface="Arial"/>
              </a:rPr>
              <a:t>Rantem</a:t>
            </a:r>
            <a:r>
              <a:rPr lang="fr-FR" sz="1800">
                <a:latin typeface="Arial"/>
                <a:ea typeface="Arial"/>
                <a:cs typeface="Arial"/>
                <a:sym typeface="Arial"/>
              </a:rPr>
              <a:t>; 47°42’ 53°57’; fondé en 1869, abandonné en 1960) </a:t>
            </a:r>
            <a:endParaRPr lang="fr-FR" sz="1800">
              <a:latin typeface="Arial"/>
              <a:ea typeface="Arial"/>
              <a:cs typeface="Arial"/>
            </a:endParaRPr>
          </a:p>
          <a:p>
            <a:pPr marL="899795" lvl="0" indent="-899795">
              <a:spcBef>
                <a:spcPts val="400"/>
              </a:spcBef>
              <a:buSzPts val="1500"/>
              <a:buNone/>
            </a:pPr>
            <a:r>
              <a:rPr lang="fr-FR" sz="1800">
                <a:latin typeface="Arial"/>
                <a:ea typeface="Arial"/>
                <a:cs typeface="Arial"/>
                <a:sym typeface="Arial"/>
              </a:rPr>
              <a:t>675 	</a:t>
            </a:r>
            <a:r>
              <a:rPr lang="fr-FR" sz="1800" err="1">
                <a:latin typeface="Arial"/>
                <a:ea typeface="Arial"/>
                <a:cs typeface="Arial"/>
                <a:sym typeface="Arial"/>
              </a:rPr>
              <a:t>GEOnet</a:t>
            </a:r>
            <a:r>
              <a:rPr lang="fr-FR" sz="1800">
                <a:latin typeface="Arial"/>
                <a:ea typeface="Arial"/>
                <a:cs typeface="Arial"/>
                <a:sym typeface="Arial"/>
              </a:rPr>
              <a:t>, 20 mars 2013</a:t>
            </a:r>
            <a:endParaRPr lang="fr-FR" sz="1800">
              <a:latin typeface="Arial"/>
              <a:ea typeface="Arial"/>
              <a:cs typeface="Arial"/>
            </a:endParaRPr>
          </a:p>
          <a:p>
            <a:pPr marL="899795" lvl="0" indent="-899795">
              <a:spcBef>
                <a:spcPts val="400"/>
              </a:spcBef>
              <a:buSzPts val="1500"/>
              <a:buNone/>
            </a:pPr>
            <a:r>
              <a:rPr lang="fr-FR" sz="1800" b="0" i="0" u="none" strike="noStrike" cap="none">
                <a:latin typeface="Arial"/>
                <a:ea typeface="Arial"/>
                <a:cs typeface="Arial"/>
                <a:sym typeface="Arial"/>
              </a:rPr>
              <a:t>781 _</a:t>
            </a:r>
            <a:r>
              <a:rPr lang="fr-FR" sz="1800">
                <a:latin typeface="Arial"/>
                <a:ea typeface="Arial"/>
                <a:cs typeface="Arial"/>
                <a:sym typeface="Arial"/>
              </a:rPr>
              <a:t>6</a:t>
            </a:r>
            <a:r>
              <a:rPr lang="fr-FR" sz="1800" b="0" i="0" u="none" strike="noStrike" cap="none">
                <a:latin typeface="Arial"/>
                <a:ea typeface="Arial"/>
                <a:cs typeface="Arial"/>
                <a:sym typeface="Arial"/>
              </a:rPr>
              <a:t>	$z </a:t>
            </a:r>
            <a:r>
              <a:rPr lang="fr-FR" sz="1800">
                <a:latin typeface="Arial"/>
                <a:ea typeface="Arial"/>
                <a:cs typeface="Arial"/>
                <a:sym typeface="Arial"/>
              </a:rPr>
              <a:t>Terre-Neuve-et-Labrador </a:t>
            </a:r>
            <a:r>
              <a:rPr lang="fr-FR" sz="1800" b="0" i="0" u="none" strike="noStrike" cap="none">
                <a:latin typeface="Arial"/>
                <a:ea typeface="Arial"/>
                <a:cs typeface="Arial"/>
                <a:sym typeface="Arial"/>
              </a:rPr>
              <a:t>$z </a:t>
            </a:r>
            <a:r>
              <a:rPr lang="fr-FR" sz="1800" b="0" i="0" u="none" strike="noStrike" cap="none" err="1">
                <a:latin typeface="Arial"/>
                <a:ea typeface="Arial"/>
                <a:cs typeface="Arial"/>
                <a:sym typeface="Arial"/>
              </a:rPr>
              <a:t>Rantem</a:t>
            </a:r>
            <a:r>
              <a:rPr lang="fr-FR" sz="1800" b="0" i="0" u="none" strike="noStrike" cap="none">
                <a:latin typeface="Arial"/>
                <a:ea typeface="Arial"/>
                <a:cs typeface="Arial"/>
                <a:sym typeface="Arial"/>
              </a:rPr>
              <a:t> (T.-N.)</a:t>
            </a:r>
            <a:endParaRPr lang="fr-FR" sz="1800" b="0" i="0" u="none" strike="noStrike" cap="none">
              <a:latin typeface="Arial"/>
              <a:ea typeface="Arial"/>
              <a:cs typeface="Arial"/>
            </a:endParaRPr>
          </a:p>
        </p:txBody>
      </p:sp>
      <p:sp>
        <p:nvSpPr>
          <p:cNvPr id="5" name="Shape 1640"/>
          <p:cNvSpPr txBox="1"/>
          <p:nvPr/>
        </p:nvSpPr>
        <p:spPr>
          <a:xfrm>
            <a:off x="8479205" y="980088"/>
            <a:ext cx="3712795" cy="1323439"/>
          </a:xfrm>
          <a:prstGeom prst="rect">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lvl="0"/>
            <a:r>
              <a:rPr lang="fr-CA" sz="2000" i="1">
                <a:solidFill>
                  <a:srgbClr val="FF0000"/>
                </a:solidFill>
                <a:latin typeface="Calibri"/>
                <a:ea typeface="Calibri"/>
                <a:cs typeface="Calibri"/>
                <a:sym typeface="Calibri"/>
              </a:rPr>
              <a:t>Note</a:t>
            </a:r>
            <a:r>
              <a:rPr lang="fr-CA" sz="2000">
                <a:solidFill>
                  <a:srgbClr val="FF0000"/>
                </a:solidFill>
                <a:latin typeface="Calibri"/>
                <a:ea typeface="Calibri"/>
                <a:cs typeface="Calibri"/>
                <a:sym typeface="Calibri"/>
              </a:rPr>
              <a:t> : La province du </a:t>
            </a:r>
            <a:r>
              <a:rPr lang="fr-CA" sz="2000">
                <a:solidFill>
                  <a:srgbClr val="FF0000"/>
                </a:solidFill>
                <a:latin typeface="Calibri" pitchFamily="34" charset="0"/>
              </a:rPr>
              <a:t> « </a:t>
            </a:r>
            <a:r>
              <a:rPr lang="fr-CA" sz="2000">
                <a:solidFill>
                  <a:srgbClr val="FF0000"/>
                </a:solidFill>
                <a:latin typeface="Calibri"/>
                <a:cs typeface="Calibri"/>
                <a:sym typeface="Calibri"/>
              </a:rPr>
              <a:t>Terre-Neuve »</a:t>
            </a:r>
            <a:r>
              <a:rPr lang="fr-CA" sz="2000">
                <a:solidFill>
                  <a:srgbClr val="FF0000"/>
                </a:solidFill>
                <a:latin typeface="Calibri"/>
                <a:ea typeface="Calibri"/>
                <a:cs typeface="Calibri"/>
                <a:sym typeface="Calibri"/>
              </a:rPr>
              <a:t> a changé son nom</a:t>
            </a:r>
          </a:p>
          <a:p>
            <a:pPr lvl="0"/>
            <a:r>
              <a:rPr lang="fr-CA" sz="2000">
                <a:solidFill>
                  <a:srgbClr val="FF0000"/>
                </a:solidFill>
                <a:latin typeface="Calibri"/>
                <a:ea typeface="Calibri"/>
                <a:cs typeface="Calibri"/>
                <a:sym typeface="Calibri"/>
              </a:rPr>
              <a:t>en </a:t>
            </a:r>
            <a:r>
              <a:rPr lang="fr-CA" sz="2000">
                <a:solidFill>
                  <a:srgbClr val="FF0000"/>
                </a:solidFill>
                <a:latin typeface="Calibri" pitchFamily="34" charset="0"/>
              </a:rPr>
              <a:t> « </a:t>
            </a:r>
            <a:r>
              <a:rPr lang="fr-CA" sz="2000">
                <a:solidFill>
                  <a:srgbClr val="FF0000"/>
                </a:solidFill>
                <a:latin typeface="Calibri"/>
                <a:cs typeface="Calibri"/>
                <a:sym typeface="Calibri"/>
              </a:rPr>
              <a:t>Terre-Neuve-et-</a:t>
            </a:r>
            <a:r>
              <a:rPr lang="fr-CA" sz="2000">
                <a:solidFill>
                  <a:srgbClr val="FF0000"/>
                </a:solidFill>
                <a:latin typeface="Calibri" pitchFamily="34" charset="0"/>
              </a:rPr>
              <a:t>Labrador » </a:t>
            </a:r>
            <a:r>
              <a:rPr lang="fr-CA" sz="2000">
                <a:solidFill>
                  <a:srgbClr val="FF0000"/>
                </a:solidFill>
                <a:latin typeface="Calibri"/>
                <a:ea typeface="Calibri"/>
                <a:cs typeface="Calibri"/>
                <a:sym typeface="Calibri"/>
              </a:rPr>
              <a:t>en décembre 2001.</a:t>
            </a:r>
            <a:endParaRPr lang="fr-CA"/>
          </a:p>
        </p:txBody>
      </p:sp>
      <p:sp>
        <p:nvSpPr>
          <p:cNvPr id="3" name="Espace réservé du numéro de diapositive 2">
            <a:extLst>
              <a:ext uri="{FF2B5EF4-FFF2-40B4-BE49-F238E27FC236}">
                <a16:creationId xmlns:a16="http://schemas.microsoft.com/office/drawing/2014/main" id="{EFEFCDAE-CC7C-43E8-BE63-1F918B7C80A5}"/>
              </a:ext>
            </a:extLst>
          </p:cNvPr>
          <p:cNvSpPr>
            <a:spLocks noGrp="1"/>
          </p:cNvSpPr>
          <p:nvPr>
            <p:ph type="sldNum" idx="12"/>
          </p:nvPr>
        </p:nvSpPr>
        <p:spPr/>
        <p:txBody>
          <a:bodyPr/>
          <a:lstStyle/>
          <a:p>
            <a:fld id="{00000000-1234-1234-1234-123412341234}" type="slidenum">
              <a:rPr lang="fr-FR"/>
              <a:t>186</a:t>
            </a:fld>
            <a:endParaRPr lang="fr-F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93AB9-8CC2-42C0-AF25-4F62DD632D4B}"/>
              </a:ext>
            </a:extLst>
          </p:cNvPr>
          <p:cNvSpPr>
            <a:spLocks noGrp="1"/>
          </p:cNvSpPr>
          <p:nvPr>
            <p:ph type="title"/>
          </p:nvPr>
        </p:nvSpPr>
        <p:spPr>
          <a:xfrm>
            <a:off x="924463" y="206974"/>
            <a:ext cx="10443714" cy="592318"/>
          </a:xfrm>
        </p:spPr>
        <p:txBody>
          <a:bodyPr/>
          <a:lstStyle/>
          <a:p>
            <a:pPr algn="ctr"/>
            <a:r>
              <a:rPr lang="fr-FR" sz="3400"/>
              <a:t>Codage des zones fixes pour </a:t>
            </a:r>
            <a:r>
              <a:rPr lang="fr-FR" sz="3400" err="1"/>
              <a:t>Rantem</a:t>
            </a:r>
            <a:endParaRPr lang="fr-FR" err="1"/>
          </a:p>
        </p:txBody>
      </p:sp>
      <p:graphicFrame>
        <p:nvGraphicFramePr>
          <p:cNvPr id="5" name="Tableau 4">
            <a:extLst>
              <a:ext uri="{FF2B5EF4-FFF2-40B4-BE49-F238E27FC236}">
                <a16:creationId xmlns:a16="http://schemas.microsoft.com/office/drawing/2014/main" id="{F8C3BE93-DFB9-4EB1-AA91-CDEDDBBEE5D5}"/>
              </a:ext>
            </a:extLst>
          </p:cNvPr>
          <p:cNvGraphicFramePr>
            <a:graphicFrameLocks noGrp="1"/>
          </p:cNvGraphicFramePr>
          <p:nvPr>
            <p:extLst>
              <p:ext uri="{D42A27DB-BD31-4B8C-83A1-F6EECF244321}">
                <p14:modId xmlns:p14="http://schemas.microsoft.com/office/powerpoint/2010/main" val="1488952986"/>
              </p:ext>
            </p:extLst>
          </p:nvPr>
        </p:nvGraphicFramePr>
        <p:xfrm>
          <a:off x="145296" y="935543"/>
          <a:ext cx="11905148" cy="5764302"/>
        </p:xfrm>
        <a:graphic>
          <a:graphicData uri="http://schemas.openxmlformats.org/drawingml/2006/table">
            <a:tbl>
              <a:tblPr firstRow="1" firstCol="1" bandRow="1">
                <a:tableStyleId>{A668217F-09CA-422F-8E37-A735823E3B8A}</a:tableStyleId>
              </a:tblPr>
              <a:tblGrid>
                <a:gridCol w="5952574">
                  <a:extLst>
                    <a:ext uri="{9D8B030D-6E8A-4147-A177-3AD203B41FA5}">
                      <a16:colId xmlns:a16="http://schemas.microsoft.com/office/drawing/2014/main" val="1762314793"/>
                    </a:ext>
                  </a:extLst>
                </a:gridCol>
                <a:gridCol w="5952574">
                  <a:extLst>
                    <a:ext uri="{9D8B030D-6E8A-4147-A177-3AD203B41FA5}">
                      <a16:colId xmlns:a16="http://schemas.microsoft.com/office/drawing/2014/main" val="1083356295"/>
                    </a:ext>
                  </a:extLst>
                </a:gridCol>
              </a:tblGrid>
              <a:tr h="288616">
                <a:tc>
                  <a:txBody>
                    <a:bodyPr/>
                    <a:lstStyle/>
                    <a:p>
                      <a:pPr>
                        <a:spcAft>
                          <a:spcPts val="0"/>
                        </a:spcAft>
                      </a:pPr>
                      <a:r>
                        <a:rPr lang="fr-FR" sz="1400">
                          <a:effectLst/>
                        </a:rPr>
                        <a:t>Subdivision géographique directe ou indirecte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275431280"/>
                  </a:ext>
                </a:extLst>
              </a:tr>
              <a:tr h="288616">
                <a:tc>
                  <a:txBody>
                    <a:bodyPr/>
                    <a:lstStyle/>
                    <a:p>
                      <a:pPr>
                        <a:spcAft>
                          <a:spcPts val="0"/>
                        </a:spcAft>
                      </a:pPr>
                      <a:r>
                        <a:rPr lang="fr-FR" sz="1400">
                          <a:effectLst/>
                        </a:rPr>
                        <a:t>Système de romanisation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1019372395"/>
                  </a:ext>
                </a:extLst>
              </a:tr>
              <a:tr h="288616">
                <a:tc>
                  <a:txBody>
                    <a:bodyPr/>
                    <a:lstStyle/>
                    <a:p>
                      <a:pPr>
                        <a:spcAft>
                          <a:spcPts val="0"/>
                        </a:spcAft>
                      </a:pPr>
                      <a:r>
                        <a:rPr lang="fr-FR" sz="1400">
                          <a:effectLst/>
                        </a:rPr>
                        <a:t>Langue du catalogue</a:t>
                      </a:r>
                      <a:endParaRPr lang="fr-FR">
                        <a:effectLst/>
                      </a:endParaRPr>
                    </a:p>
                  </a:txBody>
                  <a:tcPr marL="68580" marR="68580" marT="0" marB="0"/>
                </a:tc>
                <a:tc>
                  <a:txBody>
                    <a:bodyPr/>
                    <a:lstStyle/>
                    <a:p>
                      <a:pPr>
                        <a:spcAft>
                          <a:spcPts val="0"/>
                        </a:spcAft>
                      </a:pPr>
                      <a:r>
                        <a:rPr lang="fr-FR" sz="1400">
                          <a:effectLst/>
                        </a:rPr>
                        <a:t>f – Français seulement</a:t>
                      </a:r>
                      <a:endParaRPr lang="fr-FR">
                        <a:effectLst/>
                      </a:endParaRPr>
                    </a:p>
                  </a:txBody>
                  <a:tcPr marL="68580" marR="68580" marT="0" marB="0"/>
                </a:tc>
                <a:extLst>
                  <a:ext uri="{0D108BD9-81ED-4DB2-BD59-A6C34878D82A}">
                    <a16:rowId xmlns:a16="http://schemas.microsoft.com/office/drawing/2014/main" val="4118699204"/>
                  </a:ext>
                </a:extLst>
              </a:tr>
              <a:tr h="288616">
                <a:tc>
                  <a:txBody>
                    <a:bodyPr/>
                    <a:lstStyle/>
                    <a:p>
                      <a:pPr>
                        <a:spcAft>
                          <a:spcPts val="0"/>
                        </a:spcAft>
                      </a:pPr>
                      <a:r>
                        <a:rPr lang="fr-FR" sz="1400">
                          <a:effectLst/>
                        </a:rPr>
                        <a:t>Genre de notice</a:t>
                      </a:r>
                      <a:endParaRPr lang="fr-FR">
                        <a:effectLst/>
                      </a:endParaRPr>
                    </a:p>
                  </a:txBody>
                  <a:tcPr marL="68580" marR="68580" marT="0" marB="0"/>
                </a:tc>
                <a:tc>
                  <a:txBody>
                    <a:bodyPr/>
                    <a:lstStyle/>
                    <a:p>
                      <a:pPr>
                        <a:spcAft>
                          <a:spcPts val="0"/>
                        </a:spcAft>
                      </a:pPr>
                      <a:r>
                        <a:rPr lang="fr-FR" sz="1400">
                          <a:effectLst/>
                        </a:rPr>
                        <a:t>a –Vedette établie</a:t>
                      </a:r>
                      <a:endParaRPr lang="fr-FR">
                        <a:effectLst/>
                      </a:endParaRPr>
                    </a:p>
                  </a:txBody>
                  <a:tcPr marL="68580" marR="68580" marT="0" marB="0"/>
                </a:tc>
                <a:extLst>
                  <a:ext uri="{0D108BD9-81ED-4DB2-BD59-A6C34878D82A}">
                    <a16:rowId xmlns:a16="http://schemas.microsoft.com/office/drawing/2014/main" val="519734840"/>
                  </a:ext>
                </a:extLst>
              </a:tr>
              <a:tr h="288616">
                <a:tc>
                  <a:txBody>
                    <a:bodyPr/>
                    <a:lstStyle/>
                    <a:p>
                      <a:pPr>
                        <a:spcAft>
                          <a:spcPts val="0"/>
                        </a:spcAft>
                      </a:pPr>
                      <a:r>
                        <a:rPr lang="fr-FR" sz="1400">
                          <a:effectLst/>
                        </a:rPr>
                        <a:t>Règles de catalogage descriptif</a:t>
                      </a:r>
                      <a:endParaRPr lang="fr-FR">
                        <a:effectLst/>
                      </a:endParaRPr>
                    </a:p>
                  </a:txBody>
                  <a:tcPr marL="68580" marR="68580" marT="0" marB="0"/>
                </a:tc>
                <a:tc>
                  <a:txBody>
                    <a:bodyPr/>
                    <a:lstStyle/>
                    <a:p>
                      <a:pPr>
                        <a:spcAft>
                          <a:spcPts val="0"/>
                        </a:spcAft>
                      </a:pPr>
                      <a:r>
                        <a:rPr lang="fr-FR" sz="1400">
                          <a:effectLst/>
                        </a:rPr>
                        <a:t>z – Autre</a:t>
                      </a:r>
                      <a:endParaRPr lang="fr-FR">
                        <a:effectLst/>
                      </a:endParaRPr>
                    </a:p>
                  </a:txBody>
                  <a:tcPr marL="68580" marR="68580" marT="0" marB="0"/>
                </a:tc>
                <a:extLst>
                  <a:ext uri="{0D108BD9-81ED-4DB2-BD59-A6C34878D82A}">
                    <a16:rowId xmlns:a16="http://schemas.microsoft.com/office/drawing/2014/main" val="404340410"/>
                  </a:ext>
                </a:extLst>
              </a:tr>
              <a:tr h="288616">
                <a:tc>
                  <a:txBody>
                    <a:bodyPr/>
                    <a:lstStyle/>
                    <a:p>
                      <a:pPr>
                        <a:spcAft>
                          <a:spcPts val="0"/>
                        </a:spcAft>
                      </a:pPr>
                      <a:r>
                        <a:rPr lang="fr-FR" sz="1400">
                          <a:effectLst/>
                        </a:rPr>
                        <a:t>Système de vedettes-matière / Thésaurus</a:t>
                      </a:r>
                      <a:endParaRPr lang="fr-FR">
                        <a:effectLst/>
                      </a:endParaRPr>
                    </a:p>
                  </a:txBody>
                  <a:tcPr marL="68580" marR="68580" marT="0" marB="0"/>
                </a:tc>
                <a:tc>
                  <a:txBody>
                    <a:bodyPr/>
                    <a:lstStyle/>
                    <a:p>
                      <a:pPr>
                        <a:spcAft>
                          <a:spcPts val="0"/>
                        </a:spcAft>
                      </a:pPr>
                      <a:r>
                        <a:rPr lang="fr-FR" b="1">
                          <a:solidFill>
                            <a:srgbClr val="FF0000"/>
                          </a:solidFill>
                          <a:effectLst/>
                        </a:rPr>
                        <a:t>v </a:t>
                      </a:r>
                      <a:r>
                        <a:rPr lang="fr-FR" sz="1400" b="1" i="0" u="none" strike="noStrike" noProof="0">
                          <a:solidFill>
                            <a:srgbClr val="FF0000"/>
                          </a:solidFill>
                          <a:effectLst/>
                          <a:latin typeface="Calibri"/>
                        </a:rPr>
                        <a:t>– </a:t>
                      </a:r>
                      <a:r>
                        <a:rPr lang="fr-FR" b="1">
                          <a:solidFill>
                            <a:srgbClr val="FF0000"/>
                          </a:solidFill>
                          <a:effectLst/>
                        </a:rPr>
                        <a:t>Répertoire de vedettes-matière</a:t>
                      </a:r>
                    </a:p>
                  </a:txBody>
                  <a:tcPr marL="68580" marR="68580" marT="0" marB="0"/>
                </a:tc>
                <a:extLst>
                  <a:ext uri="{0D108BD9-81ED-4DB2-BD59-A6C34878D82A}">
                    <a16:rowId xmlns:a16="http://schemas.microsoft.com/office/drawing/2014/main" val="607717798"/>
                  </a:ext>
                </a:extLst>
              </a:tr>
              <a:tr h="288616">
                <a:tc>
                  <a:txBody>
                    <a:bodyPr/>
                    <a:lstStyle/>
                    <a:p>
                      <a:pPr>
                        <a:spcAft>
                          <a:spcPts val="0"/>
                        </a:spcAft>
                      </a:pPr>
                      <a:r>
                        <a:rPr lang="fr-FR" sz="1400">
                          <a:effectLst/>
                        </a:rPr>
                        <a:t>Type de collection</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2758384264"/>
                  </a:ext>
                </a:extLst>
              </a:tr>
              <a:tr h="288616">
                <a:tc>
                  <a:txBody>
                    <a:bodyPr/>
                    <a:lstStyle/>
                    <a:p>
                      <a:pPr>
                        <a:spcAft>
                          <a:spcPts val="0"/>
                        </a:spcAft>
                      </a:pPr>
                      <a:r>
                        <a:rPr lang="fr-FR" sz="1400">
                          <a:effectLst/>
                        </a:rPr>
                        <a:t>Collection numérotée ou non numérotée</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108956810"/>
                  </a:ext>
                </a:extLst>
              </a:tr>
              <a:tr h="288616">
                <a:tc>
                  <a:txBody>
                    <a:bodyPr/>
                    <a:lstStyle/>
                    <a:p>
                      <a:pPr>
                        <a:spcAft>
                          <a:spcPts val="0"/>
                        </a:spcAft>
                      </a:pPr>
                      <a:r>
                        <a:rPr lang="fr-FR" sz="1400">
                          <a:effectLst/>
                        </a:rPr>
                        <a:t>Utilisation de la vedette — Vedette principale ou secondaire</a:t>
                      </a:r>
                      <a:endParaRPr lang="fr-FR">
                        <a:effectLst/>
                      </a:endParaRPr>
                    </a:p>
                  </a:txBody>
                  <a:tcPr marL="68580" marR="68580" marT="0" marB="0"/>
                </a:tc>
                <a:tc>
                  <a:txBody>
                    <a:bodyPr/>
                    <a:lstStyle/>
                    <a:p>
                      <a:pPr>
                        <a:spcAft>
                          <a:spcPts val="0"/>
                        </a:spcAft>
                      </a:pPr>
                      <a:r>
                        <a:rPr lang="fr-FR" sz="1400">
                          <a:effectLst/>
                        </a:rPr>
                        <a:t>a – Vedette appropriée pour utilisation comme vedette secondaire</a:t>
                      </a:r>
                      <a:endParaRPr lang="fr-FR">
                        <a:effectLst/>
                      </a:endParaRPr>
                    </a:p>
                  </a:txBody>
                  <a:tcPr marL="68580" marR="68580" marT="0" marB="0"/>
                </a:tc>
                <a:extLst>
                  <a:ext uri="{0D108BD9-81ED-4DB2-BD59-A6C34878D82A}">
                    <a16:rowId xmlns:a16="http://schemas.microsoft.com/office/drawing/2014/main" val="2381846224"/>
                  </a:ext>
                </a:extLst>
              </a:tr>
              <a:tr h="288616">
                <a:tc>
                  <a:txBody>
                    <a:bodyPr/>
                    <a:lstStyle/>
                    <a:p>
                      <a:pPr>
                        <a:spcAft>
                          <a:spcPts val="0"/>
                        </a:spcAft>
                      </a:pPr>
                      <a:r>
                        <a:rPr lang="fr-FR" sz="1400">
                          <a:effectLst/>
                        </a:rPr>
                        <a:t>Utilisation de la vedette — Vedette-matière secondaire</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a – Vedette appropriée pour utilisation comme vedette-matière secondaire</a:t>
                      </a:r>
                    </a:p>
                  </a:txBody>
                  <a:tcPr marL="68580" marR="68580" marT="0" marB="0"/>
                </a:tc>
                <a:extLst>
                  <a:ext uri="{0D108BD9-81ED-4DB2-BD59-A6C34878D82A}">
                    <a16:rowId xmlns:a16="http://schemas.microsoft.com/office/drawing/2014/main" val="1632277465"/>
                  </a:ext>
                </a:extLst>
              </a:tr>
              <a:tr h="569214">
                <a:tc>
                  <a:txBody>
                    <a:bodyPr/>
                    <a:lstStyle/>
                    <a:p>
                      <a:pPr>
                        <a:spcAft>
                          <a:spcPts val="0"/>
                        </a:spcAft>
                      </a:pPr>
                      <a:r>
                        <a:rPr lang="fr-FR" sz="1400">
                          <a:effectLst/>
                        </a:rPr>
                        <a:t>Utilisation de la vedette — Vedette secondaire de collection</a:t>
                      </a:r>
                      <a:endParaRPr lang="fr-FR">
                        <a:effectLst/>
                      </a:endParaRPr>
                    </a:p>
                  </a:txBody>
                  <a:tcPr marL="68580" marR="68580" marT="0" marB="0"/>
                </a:tc>
                <a:tc>
                  <a:txBody>
                    <a:bodyPr/>
                    <a:lstStyle/>
                    <a:p>
                      <a:pPr>
                        <a:spcAft>
                          <a:spcPts val="0"/>
                        </a:spcAft>
                      </a:pPr>
                      <a:r>
                        <a:rPr lang="fr-FR" sz="1400">
                          <a:effectLst/>
                        </a:rPr>
                        <a:t>b – Vedette non appropriée pour utilisation comme vedette secondaire de collection</a:t>
                      </a:r>
                      <a:endParaRPr lang="fr-FR">
                        <a:effectLst/>
                      </a:endParaRPr>
                    </a:p>
                  </a:txBody>
                  <a:tcPr marL="68580" marR="68580" marT="0" marB="0"/>
                </a:tc>
                <a:extLst>
                  <a:ext uri="{0D108BD9-81ED-4DB2-BD59-A6C34878D82A}">
                    <a16:rowId xmlns:a16="http://schemas.microsoft.com/office/drawing/2014/main" val="2111211816"/>
                  </a:ext>
                </a:extLst>
              </a:tr>
              <a:tr h="288616">
                <a:tc>
                  <a:txBody>
                    <a:bodyPr/>
                    <a:lstStyle/>
                    <a:p>
                      <a:pPr>
                        <a:spcAft>
                          <a:spcPts val="0"/>
                        </a:spcAft>
                      </a:pPr>
                      <a:r>
                        <a:rPr lang="fr-FR" sz="1400">
                          <a:effectLst/>
                        </a:rPr>
                        <a:t>Type de subdivision de sujet</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3600037706"/>
                  </a:ext>
                </a:extLst>
              </a:tr>
              <a:tr h="288616">
                <a:tc>
                  <a:txBody>
                    <a:bodyPr/>
                    <a:lstStyle/>
                    <a:p>
                      <a:pPr>
                        <a:spcAft>
                          <a:spcPts val="0"/>
                        </a:spcAft>
                      </a:pPr>
                      <a:r>
                        <a:rPr lang="fr-FR" sz="1400">
                          <a:effectLst/>
                        </a:rPr>
                        <a:t>Type d'organisme gouvernemental</a:t>
                      </a:r>
                      <a:endParaRPr lang="fr-FR">
                        <a:effectLst/>
                      </a:endParaRPr>
                    </a:p>
                  </a:txBody>
                  <a:tcPr marL="68580" marR="68580" marT="0" marB="0"/>
                </a:tc>
                <a:tc>
                  <a:txBody>
                    <a:bodyPr/>
                    <a:lstStyle/>
                    <a:p>
                      <a:pPr>
                        <a:spcAft>
                          <a:spcPts val="0"/>
                        </a:spcAft>
                      </a:pPr>
                      <a:r>
                        <a:rPr lang="fr-FR" sz="1400">
                          <a:effectLst/>
                        </a:rPr>
                        <a:t>| – Aucune tentative de coder</a:t>
                      </a:r>
                      <a:endParaRPr lang="fr-FR">
                        <a:effectLst/>
                      </a:endParaRPr>
                    </a:p>
                  </a:txBody>
                  <a:tcPr marL="68580" marR="68580" marT="0" marB="0"/>
                </a:tc>
                <a:extLst>
                  <a:ext uri="{0D108BD9-81ED-4DB2-BD59-A6C34878D82A}">
                    <a16:rowId xmlns:a16="http://schemas.microsoft.com/office/drawing/2014/main" val="712496490"/>
                  </a:ext>
                </a:extLst>
              </a:tr>
              <a:tr h="288616">
                <a:tc>
                  <a:txBody>
                    <a:bodyPr/>
                    <a:lstStyle/>
                    <a:p>
                      <a:pPr>
                        <a:spcAft>
                          <a:spcPts val="0"/>
                        </a:spcAft>
                      </a:pPr>
                      <a:r>
                        <a:rPr lang="fr-FR" sz="1400">
                          <a:effectLst/>
                        </a:rPr>
                        <a:t>Évaluation du renvoi</a:t>
                      </a:r>
                      <a:endParaRPr lang="fr-FR">
                        <a:effectLst/>
                      </a:endParaRPr>
                    </a:p>
                  </a:txBody>
                  <a:tcPr marL="68580" marR="68580" marT="0" marB="0"/>
                </a:tc>
                <a:tc>
                  <a:txBody>
                    <a:bodyPr/>
                    <a:lstStyle/>
                    <a:p>
                      <a:pPr marL="0" marR="0" lvl="0" indent="0" algn="l" rtl="0" eaLnBrk="1" fontAlgn="auto" latinLnBrk="0" hangingPunct="1">
                        <a:lnSpc>
                          <a:spcPct val="100000"/>
                        </a:lnSpc>
                        <a:spcBef>
                          <a:spcPts val="0"/>
                        </a:spcBef>
                        <a:spcAft>
                          <a:spcPts val="0"/>
                        </a:spcAft>
                        <a:buFont typeface="Arial"/>
                        <a:buNone/>
                      </a:pPr>
                      <a:r>
                        <a:rPr lang="fr-FR" b="1">
                          <a:solidFill>
                            <a:srgbClr val="FF0000"/>
                          </a:solidFill>
                          <a:effectLst/>
                        </a:rPr>
                        <a:t>n </a:t>
                      </a:r>
                      <a:r>
                        <a:rPr lang="fr-FR" sz="1400" b="1" i="0" u="none" strike="noStrike" noProof="0">
                          <a:solidFill>
                            <a:srgbClr val="FF0000"/>
                          </a:solidFill>
                          <a:effectLst/>
                          <a:latin typeface="Calibri"/>
                        </a:rPr>
                        <a:t>– Sans objet</a:t>
                      </a:r>
                      <a:endParaRPr lang="fr-FR" b="1">
                        <a:solidFill>
                          <a:srgbClr val="FF0000"/>
                        </a:solidFill>
                        <a:effectLst/>
                      </a:endParaRPr>
                    </a:p>
                  </a:txBody>
                  <a:tcPr marL="68580" marR="68580" marT="0" marB="0"/>
                </a:tc>
                <a:extLst>
                  <a:ext uri="{0D108BD9-81ED-4DB2-BD59-A6C34878D82A}">
                    <a16:rowId xmlns:a16="http://schemas.microsoft.com/office/drawing/2014/main" val="382832603"/>
                  </a:ext>
                </a:extLst>
              </a:tr>
              <a:tr h="288616">
                <a:tc>
                  <a:txBody>
                    <a:bodyPr/>
                    <a:lstStyle/>
                    <a:p>
                      <a:pPr>
                        <a:spcAft>
                          <a:spcPts val="0"/>
                        </a:spcAft>
                      </a:pPr>
                      <a:r>
                        <a:rPr lang="fr-FR" sz="1400">
                          <a:effectLst/>
                        </a:rPr>
                        <a:t>Notice en cours de révision</a:t>
                      </a:r>
                      <a:endParaRPr lang="fr-FR">
                        <a:effectLst/>
                      </a:endParaRPr>
                    </a:p>
                  </a:txBody>
                  <a:tcPr marL="68580" marR="68580" marT="0" marB="0"/>
                </a:tc>
                <a:tc>
                  <a:txBody>
                    <a:bodyPr/>
                    <a:lstStyle/>
                    <a:p>
                      <a:pPr>
                        <a:spcAft>
                          <a:spcPts val="0"/>
                        </a:spcAft>
                      </a:pPr>
                      <a:r>
                        <a:rPr lang="fr-FR" sz="1400">
                          <a:effectLst/>
                        </a:rPr>
                        <a:t>a – Notice peut servir</a:t>
                      </a:r>
                      <a:endParaRPr lang="fr-FR">
                        <a:effectLst/>
                      </a:endParaRPr>
                    </a:p>
                  </a:txBody>
                  <a:tcPr marL="68580" marR="68580" marT="0" marB="0"/>
                </a:tc>
                <a:extLst>
                  <a:ext uri="{0D108BD9-81ED-4DB2-BD59-A6C34878D82A}">
                    <a16:rowId xmlns:a16="http://schemas.microsoft.com/office/drawing/2014/main" val="4124347533"/>
                  </a:ext>
                </a:extLst>
              </a:tr>
              <a:tr h="288616">
                <a:tc>
                  <a:txBody>
                    <a:bodyPr/>
                    <a:lstStyle/>
                    <a:p>
                      <a:pPr>
                        <a:spcAft>
                          <a:spcPts val="0"/>
                        </a:spcAft>
                      </a:pPr>
                      <a:r>
                        <a:rPr lang="fr-FR" sz="1400">
                          <a:effectLst/>
                        </a:rPr>
                        <a:t>Nom de personne non différencié</a:t>
                      </a:r>
                      <a:endParaRPr lang="fr-FR">
                        <a:effectLst/>
                      </a:endParaRPr>
                    </a:p>
                  </a:txBody>
                  <a:tcPr marL="68580" marR="68580" marT="0" marB="0"/>
                </a:tc>
                <a:tc>
                  <a:txBody>
                    <a:bodyPr/>
                    <a:lstStyle/>
                    <a:p>
                      <a:pPr>
                        <a:spcAft>
                          <a:spcPts val="0"/>
                        </a:spcAft>
                      </a:pPr>
                      <a:r>
                        <a:rPr lang="fr-FR" sz="1400">
                          <a:effectLst/>
                        </a:rPr>
                        <a:t>n – Sans objet</a:t>
                      </a:r>
                      <a:endParaRPr lang="fr-FR">
                        <a:effectLst/>
                      </a:endParaRPr>
                    </a:p>
                  </a:txBody>
                  <a:tcPr marL="68580" marR="68580" marT="0" marB="0"/>
                </a:tc>
                <a:extLst>
                  <a:ext uri="{0D108BD9-81ED-4DB2-BD59-A6C34878D82A}">
                    <a16:rowId xmlns:a16="http://schemas.microsoft.com/office/drawing/2014/main" val="4044915451"/>
                  </a:ext>
                </a:extLst>
              </a:tr>
              <a:tr h="288616">
                <a:tc>
                  <a:txBody>
                    <a:bodyPr/>
                    <a:lstStyle/>
                    <a:p>
                      <a:pPr>
                        <a:spcAft>
                          <a:spcPts val="0"/>
                        </a:spcAft>
                      </a:pPr>
                      <a:r>
                        <a:rPr lang="fr-FR" sz="1400">
                          <a:effectLst/>
                        </a:rPr>
                        <a:t>Niveau de l'établissement</a:t>
                      </a:r>
                      <a:endParaRPr lang="fr-FR">
                        <a:effectLst/>
                      </a:endParaRPr>
                    </a:p>
                  </a:txBody>
                  <a:tcPr marL="68580" marR="68580" marT="0" marB="0"/>
                </a:tc>
                <a:tc>
                  <a:txBody>
                    <a:bodyPr/>
                    <a:lstStyle/>
                    <a:p>
                      <a:pPr>
                        <a:spcAft>
                          <a:spcPts val="0"/>
                        </a:spcAft>
                      </a:pPr>
                      <a:r>
                        <a:rPr lang="fr-FR" sz="1400">
                          <a:effectLst/>
                        </a:rPr>
                        <a:t>a – Complétement établie</a:t>
                      </a:r>
                      <a:endParaRPr lang="fr-FR">
                        <a:effectLst/>
                      </a:endParaRPr>
                    </a:p>
                  </a:txBody>
                  <a:tcPr marL="68580" marR="68580" marT="0" marB="0"/>
                </a:tc>
                <a:extLst>
                  <a:ext uri="{0D108BD9-81ED-4DB2-BD59-A6C34878D82A}">
                    <a16:rowId xmlns:a16="http://schemas.microsoft.com/office/drawing/2014/main" val="2697483689"/>
                  </a:ext>
                </a:extLst>
              </a:tr>
              <a:tr h="288616">
                <a:tc>
                  <a:txBody>
                    <a:bodyPr/>
                    <a:lstStyle/>
                    <a:p>
                      <a:pPr>
                        <a:spcAft>
                          <a:spcPts val="0"/>
                        </a:spcAft>
                      </a:pPr>
                      <a:r>
                        <a:rPr lang="fr-FR" sz="1400">
                          <a:effectLst/>
                        </a:rPr>
                        <a:t>Notice modifiée</a:t>
                      </a:r>
                      <a:endParaRPr lang="fr-FR">
                        <a:effectLst/>
                      </a:endParaRPr>
                    </a:p>
                  </a:txBody>
                  <a:tcPr marL="68580" marR="68580" marT="0" marB="0"/>
                </a:tc>
                <a:tc>
                  <a:txBody>
                    <a:bodyPr/>
                    <a:lstStyle/>
                    <a:p>
                      <a:pPr>
                        <a:spcAft>
                          <a:spcPts val="0"/>
                        </a:spcAft>
                      </a:pPr>
                      <a:r>
                        <a:rPr lang="fr-FR" sz="1400">
                          <a:effectLst/>
                        </a:rPr>
                        <a:t>’’ – Non modifiée</a:t>
                      </a:r>
                      <a:endParaRPr lang="fr-FR">
                        <a:effectLst/>
                      </a:endParaRPr>
                    </a:p>
                  </a:txBody>
                  <a:tcPr marL="68580" marR="68580" marT="0" marB="0"/>
                </a:tc>
                <a:extLst>
                  <a:ext uri="{0D108BD9-81ED-4DB2-BD59-A6C34878D82A}">
                    <a16:rowId xmlns:a16="http://schemas.microsoft.com/office/drawing/2014/main" val="3401343239"/>
                  </a:ext>
                </a:extLst>
              </a:tr>
              <a:tr h="288616">
                <a:tc>
                  <a:txBody>
                    <a:bodyPr/>
                    <a:lstStyle/>
                    <a:p>
                      <a:pPr>
                        <a:spcAft>
                          <a:spcPts val="0"/>
                        </a:spcAft>
                      </a:pPr>
                      <a:r>
                        <a:rPr lang="fr-FR" sz="1400">
                          <a:effectLst/>
                        </a:rPr>
                        <a:t>Source du catalogage</a:t>
                      </a:r>
                      <a:endParaRPr lang="fr-FR">
                        <a:effectLst/>
                      </a:endParaRPr>
                    </a:p>
                  </a:txBody>
                  <a:tcPr marL="68580" marR="68580" marT="0" marB="0"/>
                </a:tc>
                <a:tc>
                  <a:txBody>
                    <a:bodyPr/>
                    <a:lstStyle/>
                    <a:p>
                      <a:pPr>
                        <a:spcAft>
                          <a:spcPts val="0"/>
                        </a:spcAft>
                      </a:pPr>
                      <a:r>
                        <a:rPr lang="fr-FR" sz="1400" dirty="0">
                          <a:effectLst/>
                        </a:rPr>
                        <a:t>’’ – Agence bibliographique nationale</a:t>
                      </a:r>
                      <a:endParaRPr lang="fr-FR" dirty="0">
                        <a:effectLst/>
                      </a:endParaRPr>
                    </a:p>
                  </a:txBody>
                  <a:tcPr marL="68580" marR="68580" marT="0" marB="0"/>
                </a:tc>
                <a:extLst>
                  <a:ext uri="{0D108BD9-81ED-4DB2-BD59-A6C34878D82A}">
                    <a16:rowId xmlns:a16="http://schemas.microsoft.com/office/drawing/2014/main" val="4145329303"/>
                  </a:ext>
                </a:extLst>
              </a:tr>
            </a:tbl>
          </a:graphicData>
        </a:graphic>
      </p:graphicFrame>
      <p:sp>
        <p:nvSpPr>
          <p:cNvPr id="4" name="Espace réservé du numéro de diapositive 3">
            <a:extLst>
              <a:ext uri="{FF2B5EF4-FFF2-40B4-BE49-F238E27FC236}">
                <a16:creationId xmlns:a16="http://schemas.microsoft.com/office/drawing/2014/main" id="{44264480-CC1D-499A-A0A1-4D58AA34D457}"/>
              </a:ext>
            </a:extLst>
          </p:cNvPr>
          <p:cNvSpPr>
            <a:spLocks noGrp="1"/>
          </p:cNvSpPr>
          <p:nvPr>
            <p:ph type="sldNum" idx="12"/>
          </p:nvPr>
        </p:nvSpPr>
        <p:spPr/>
        <p:txBody>
          <a:bodyPr/>
          <a:lstStyle/>
          <a:p>
            <a:fld id="{00000000-1234-1234-1234-123412341234}" type="slidenum">
              <a:rPr lang="fr-FR"/>
              <a:t>187</a:t>
            </a:fld>
            <a:endParaRPr lang="fr-FR"/>
          </a:p>
        </p:txBody>
      </p:sp>
    </p:spTree>
    <p:extLst>
      <p:ext uri="{BB962C8B-B14F-4D97-AF65-F5344CB8AC3E}">
        <p14:creationId xmlns:p14="http://schemas.microsoft.com/office/powerpoint/2010/main" val="36784318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Shape 17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730" name="Shape 1730"/>
          <p:cNvSpPr/>
          <p:nvPr/>
        </p:nvSpPr>
        <p:spPr>
          <a:xfrm>
            <a:off x="3048000" y="1203364"/>
            <a:ext cx="6096000" cy="24776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4000">
                <a:solidFill>
                  <a:srgbClr val="000000"/>
                </a:solidFill>
                <a:latin typeface="Arial"/>
                <a:ea typeface="Arial"/>
                <a:cs typeface="Arial"/>
                <a:sym typeface="Arial"/>
              </a:rPr>
              <a:t>Module 5</a:t>
            </a:r>
            <a:endParaRPr/>
          </a:p>
          <a:p>
            <a:pPr marL="0" marR="0" lvl="0" indent="0" algn="ctr" rtl="0">
              <a:spcBef>
                <a:spcPts val="600"/>
              </a:spcBef>
              <a:spcAft>
                <a:spcPts val="0"/>
              </a:spcAft>
              <a:buNone/>
            </a:pPr>
            <a:r>
              <a:rPr lang="fr-FR" sz="3800">
                <a:solidFill>
                  <a:srgbClr val="000000"/>
                </a:solidFill>
                <a:latin typeface="Arial"/>
                <a:ea typeface="Arial"/>
                <a:cs typeface="Arial"/>
                <a:sym typeface="Arial"/>
              </a:rPr>
              <a:t>Description des lieux</a:t>
            </a:r>
            <a:endParaRPr/>
          </a:p>
          <a:p>
            <a:pPr marL="0" marR="0" lvl="0" indent="0" algn="ctr" rtl="0">
              <a:spcBef>
                <a:spcPts val="0"/>
              </a:spcBef>
              <a:spcAft>
                <a:spcPts val="0"/>
              </a:spcAft>
              <a:buNone/>
            </a:pPr>
            <a:endParaRPr sz="3600">
              <a:solidFill>
                <a:srgbClr val="000000"/>
              </a:solidFill>
              <a:latin typeface="Arial"/>
              <a:ea typeface="Arial"/>
              <a:cs typeface="Arial"/>
              <a:sym typeface="Arial"/>
            </a:endParaRPr>
          </a:p>
          <a:p>
            <a:pPr marL="0" marR="0" lvl="0" indent="0" algn="ctr" rtl="0">
              <a:spcBef>
                <a:spcPts val="0"/>
              </a:spcBef>
              <a:spcAft>
                <a:spcPts val="0"/>
              </a:spcAft>
              <a:buNone/>
            </a:pPr>
            <a:r>
              <a:rPr lang="fr-FR" sz="3600">
                <a:solidFill>
                  <a:srgbClr val="FF0000"/>
                </a:solidFill>
                <a:latin typeface="Arial"/>
                <a:ea typeface="Arial"/>
                <a:cs typeface="Arial"/>
                <a:sym typeface="Arial"/>
              </a:rPr>
              <a:t>Des questions?</a:t>
            </a:r>
            <a:endParaRPr sz="3200">
              <a:solidFill>
                <a:schemeClr val="dk1"/>
              </a:solidFill>
              <a:latin typeface="Arial"/>
              <a:ea typeface="Arial"/>
              <a:cs typeface="Arial"/>
              <a:sym typeface="Arial"/>
            </a:endParaRPr>
          </a:p>
        </p:txBody>
      </p:sp>
      <p:pic>
        <p:nvPicPr>
          <p:cNvPr id="1731" name="Shape 1731"/>
          <p:cNvPicPr preferRelativeResize="0"/>
          <p:nvPr/>
        </p:nvPicPr>
        <p:blipFill rotWithShape="1">
          <a:blip r:embed="rId3">
            <a:alphaModFix/>
          </a:blip>
          <a:srcRect/>
          <a:stretch/>
        </p:blipFill>
        <p:spPr>
          <a:xfrm>
            <a:off x="4586289" y="4041259"/>
            <a:ext cx="2995612" cy="1839411"/>
          </a:xfrm>
          <a:prstGeom prst="rect">
            <a:avLst/>
          </a:prstGeom>
          <a:noFill/>
          <a:ln>
            <a:noFill/>
          </a:ln>
        </p:spPr>
      </p:pic>
      <p:sp>
        <p:nvSpPr>
          <p:cNvPr id="2" name="Espace réservé du numéro de diapositive 1">
            <a:extLst>
              <a:ext uri="{FF2B5EF4-FFF2-40B4-BE49-F238E27FC236}">
                <a16:creationId xmlns:a16="http://schemas.microsoft.com/office/drawing/2014/main" id="{2F6095D7-24A7-4B34-BEC9-981AF6CCB641}"/>
              </a:ext>
            </a:extLst>
          </p:cNvPr>
          <p:cNvSpPr>
            <a:spLocks noGrp="1"/>
          </p:cNvSpPr>
          <p:nvPr>
            <p:ph type="sldNum" idx="12"/>
          </p:nvPr>
        </p:nvSpPr>
        <p:spPr/>
        <p:txBody>
          <a:bodyPr/>
          <a:lstStyle/>
          <a:p>
            <a:fld id="{00000000-1234-1234-1234-123412341234}" type="slidenum">
              <a:rPr lang="fr-FR"/>
              <a:t>188</a:t>
            </a:fld>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Shape 2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81" name="Shape 281"/>
          <p:cNvSpPr txBox="1"/>
          <p:nvPr/>
        </p:nvSpPr>
        <p:spPr>
          <a:xfrm>
            <a:off x="4368384" y="290825"/>
            <a:ext cx="3455231" cy="863553"/>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FF0000"/>
                </a:solidFill>
                <a:latin typeface="Calibri"/>
                <a:ea typeface="Calibri"/>
                <a:cs typeface="Calibri"/>
                <a:sym typeface="Calibri"/>
              </a:rPr>
              <a:t>Entité géographique du groupe 2 nécessaire comme vedette-matière</a:t>
            </a:r>
            <a:endParaRPr sz="1800">
              <a:solidFill>
                <a:srgbClr val="FF0000"/>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CD021121-4DD8-45B3-B32F-D6475DD021F7}"/>
              </a:ext>
            </a:extLst>
          </p:cNvPr>
          <p:cNvPicPr>
            <a:picLocks noChangeAspect="1"/>
          </p:cNvPicPr>
          <p:nvPr/>
        </p:nvPicPr>
        <p:blipFill>
          <a:blip r:embed="rId3"/>
          <a:stretch>
            <a:fillRect/>
          </a:stretch>
        </p:blipFill>
        <p:spPr>
          <a:xfrm>
            <a:off x="751561" y="1239081"/>
            <a:ext cx="10693877" cy="5110408"/>
          </a:xfrm>
          <a:prstGeom prst="rect">
            <a:avLst/>
          </a:prstGeom>
          <a:ln>
            <a:solidFill>
              <a:schemeClr val="tx1"/>
            </a:solidFill>
          </a:ln>
        </p:spPr>
      </p:pic>
      <p:sp>
        <p:nvSpPr>
          <p:cNvPr id="3" name="Espace réservé du numéro de diapositive 2">
            <a:extLst>
              <a:ext uri="{FF2B5EF4-FFF2-40B4-BE49-F238E27FC236}">
                <a16:creationId xmlns:a16="http://schemas.microsoft.com/office/drawing/2014/main" id="{65A9D173-47E5-4827-917C-7FBABD16CF32}"/>
              </a:ext>
            </a:extLst>
          </p:cNvPr>
          <p:cNvSpPr>
            <a:spLocks noGrp="1"/>
          </p:cNvSpPr>
          <p:nvPr>
            <p:ph type="sldNum" idx="12"/>
          </p:nvPr>
        </p:nvSpPr>
        <p:spPr/>
        <p:txBody>
          <a:bodyPr/>
          <a:lstStyle/>
          <a:p>
            <a:fld id="{00000000-1234-1234-1234-123412341234}" type="slidenum">
              <a:rPr lang="fr-FR"/>
              <a:t>19</a:t>
            </a:fld>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734232" y="463457"/>
            <a:ext cx="6619568" cy="220717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Chapitre 16 de RDA (à utiliser conjointement avec les chapitres 8 et 11)</a:t>
            </a:r>
            <a:endParaRPr sz="3959" b="0" i="0" u="none" strike="noStrike" cap="none">
              <a:solidFill>
                <a:schemeClr val="dk1"/>
              </a:solidFill>
              <a:latin typeface="Arial"/>
              <a:ea typeface="Arial"/>
              <a:cs typeface="Arial"/>
              <a:sym typeface="Arial"/>
            </a:endParaRPr>
          </a:p>
        </p:txBody>
      </p:sp>
      <p:sp>
        <p:nvSpPr>
          <p:cNvPr id="101" name="Shape 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4" name="Image 4" descr="Une image contenant texte, capture d’écran, téléphone&#10;&#10;Description générée avec un niveau de confiance très élevé">
            <a:extLst>
              <a:ext uri="{FF2B5EF4-FFF2-40B4-BE49-F238E27FC236}">
                <a16:creationId xmlns:a16="http://schemas.microsoft.com/office/drawing/2014/main" id="{4221D582-BEB9-4A51-9D5E-8BC04BD820DB}"/>
              </a:ext>
            </a:extLst>
          </p:cNvPr>
          <p:cNvPicPr>
            <a:picLocks noChangeAspect="1"/>
          </p:cNvPicPr>
          <p:nvPr/>
        </p:nvPicPr>
        <p:blipFill>
          <a:blip r:embed="rId3"/>
          <a:stretch>
            <a:fillRect/>
          </a:stretch>
        </p:blipFill>
        <p:spPr>
          <a:xfrm>
            <a:off x="749912" y="558800"/>
            <a:ext cx="2627677" cy="5613400"/>
          </a:xfrm>
          <a:prstGeom prst="rect">
            <a:avLst/>
          </a:prstGeom>
        </p:spPr>
      </p:pic>
      <p:sp>
        <p:nvSpPr>
          <p:cNvPr id="2" name="Espace réservé du numéro de diapositive 1">
            <a:extLst>
              <a:ext uri="{FF2B5EF4-FFF2-40B4-BE49-F238E27FC236}">
                <a16:creationId xmlns:a16="http://schemas.microsoft.com/office/drawing/2014/main" id="{272E321F-B005-4F8E-9CBB-EF0565CF4165}"/>
              </a:ext>
            </a:extLst>
          </p:cNvPr>
          <p:cNvSpPr>
            <a:spLocks noGrp="1"/>
          </p:cNvSpPr>
          <p:nvPr>
            <p:ph type="sldNum" idx="12"/>
          </p:nvPr>
        </p:nvSpPr>
        <p:spPr/>
        <p:txBody>
          <a:bodyPr/>
          <a:lstStyle/>
          <a:p>
            <a:fld id="{00000000-1234-1234-1234-123412341234}" type="slidenum">
              <a:rPr lang="fr-FR"/>
              <a:t>2</a:t>
            </a:fld>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838200" y="129573"/>
            <a:ext cx="10515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Aperçu du codage MARC pour les autorités</a:t>
            </a:r>
            <a:endParaRPr sz="3959" b="0" i="0" u="none" strike="noStrike" cap="none">
              <a:solidFill>
                <a:schemeClr val="dk1"/>
              </a:solidFill>
              <a:latin typeface="Arial"/>
              <a:ea typeface="Arial"/>
              <a:cs typeface="Arial"/>
              <a:sym typeface="Arial"/>
            </a:endParaRPr>
          </a:p>
        </p:txBody>
      </p:sp>
      <p:sp>
        <p:nvSpPr>
          <p:cNvPr id="298" name="Shape 298"/>
          <p:cNvSpPr txBox="1">
            <a:spLocks noGrp="1"/>
          </p:cNvSpPr>
          <p:nvPr>
            <p:ph type="body" idx="1"/>
          </p:nvPr>
        </p:nvSpPr>
        <p:spPr>
          <a:xfrm>
            <a:off x="493195" y="808643"/>
            <a:ext cx="10860600" cy="6400800"/>
          </a:xfrm>
          <a:prstGeom prst="rect">
            <a:avLst/>
          </a:prstGeom>
          <a:noFill/>
          <a:ln>
            <a:noFill/>
          </a:ln>
        </p:spPr>
        <p:txBody>
          <a:bodyPr spcFirstLastPara="1" wrap="square" lIns="91425" tIns="45700" rIns="91425" bIns="45700" anchor="t" anchorCtr="0">
            <a:noAutofit/>
          </a:bodyPr>
          <a:lstStyle/>
          <a:p>
            <a:pPr marL="352425" marR="0" lvl="0" indent="-352425" algn="l" rtl="0">
              <a:lnSpc>
                <a:spcPct val="70000"/>
              </a:lnSpc>
              <a:spcBef>
                <a:spcPts val="0"/>
              </a:spcBef>
              <a:spcAft>
                <a:spcPts val="0"/>
              </a:spcAft>
              <a:buClr>
                <a:schemeClr val="dk1"/>
              </a:buClr>
              <a:buSzPts val="2875"/>
              <a:buFont typeface="Arial"/>
              <a:buChar char="•"/>
            </a:pPr>
            <a:r>
              <a:rPr lang="fr-FR" sz="2875" b="0" i="0" u="none" strike="noStrike" cap="none">
                <a:solidFill>
                  <a:schemeClr val="dk1"/>
                </a:solidFill>
                <a:latin typeface="Arial"/>
                <a:ea typeface="Arial"/>
                <a:cs typeface="Arial"/>
                <a:sym typeface="Arial"/>
              </a:rPr>
              <a:t>Les lieux sont codés dans les X51 dans les notices d’autorité</a:t>
            </a:r>
            <a:endParaRPr/>
          </a:p>
          <a:p>
            <a:pPr marL="273050" marR="0" lvl="0" indent="0" algn="l" rtl="0">
              <a:lnSpc>
                <a:spcPct val="70000"/>
              </a:lnSpc>
              <a:spcBef>
                <a:spcPts val="1000"/>
              </a:spcBef>
              <a:spcAft>
                <a:spcPts val="0"/>
              </a:spcAft>
              <a:buClr>
                <a:schemeClr val="dk1"/>
              </a:buClr>
              <a:buSzPts val="2125"/>
              <a:buFont typeface="Arial"/>
              <a:buNone/>
            </a:pPr>
            <a:r>
              <a:rPr lang="fr-FR" sz="2125" b="0" i="0" u="none" strike="noStrike" cap="none">
                <a:solidFill>
                  <a:schemeClr val="dk1"/>
                </a:solidFill>
                <a:latin typeface="Arial"/>
                <a:ea typeface="Arial"/>
                <a:cs typeface="Arial"/>
                <a:sym typeface="Arial"/>
              </a:rPr>
              <a:t> </a:t>
            </a:r>
            <a:r>
              <a:rPr lang="fr-FR" sz="2500" b="0" i="0" u="none" strike="noStrike" cap="none">
                <a:solidFill>
                  <a:schemeClr val="dk1"/>
                </a:solidFill>
                <a:latin typeface="Arial"/>
                <a:ea typeface="Arial"/>
                <a:cs typeface="Arial"/>
                <a:sym typeface="Arial"/>
              </a:rPr>
              <a:t>– Excepté lorsque la juridiction correspond à la première partie du point </a:t>
            </a:r>
            <a:endParaRPr/>
          </a:p>
          <a:p>
            <a:pPr marL="625475" marR="0" lvl="0" indent="-352425"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d’accès d’une collectivité subordonnée ou d’une </a:t>
            </a:r>
            <a:r>
              <a:rPr lang="fr-FR" sz="2500">
                <a:latin typeface="Arial"/>
                <a:ea typeface="Arial"/>
                <a:cs typeface="Arial"/>
                <a:sym typeface="Arial"/>
              </a:rPr>
              <a:t>œ</a:t>
            </a:r>
            <a:r>
              <a:rPr lang="fr-FR" sz="2500" b="0" i="0" u="none" strike="noStrike" cap="none">
                <a:solidFill>
                  <a:schemeClr val="dk1"/>
                </a:solidFill>
                <a:latin typeface="Arial"/>
                <a:ea typeface="Arial"/>
                <a:cs typeface="Arial"/>
                <a:sym typeface="Arial"/>
              </a:rPr>
              <a:t>uvre/expression : </a:t>
            </a:r>
            <a:endParaRPr/>
          </a:p>
          <a:p>
            <a:pPr marL="625475" marR="0" lvl="0" indent="0"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dans ce cas </a:t>
            </a:r>
            <a:endParaRPr/>
          </a:p>
          <a:p>
            <a:pPr marL="625475" marR="0" lvl="0" indent="0" algn="l" rtl="0">
              <a:lnSpc>
                <a:spcPct val="70000"/>
              </a:lnSpc>
              <a:spcBef>
                <a:spcPts val="1600"/>
              </a:spcBef>
              <a:spcAft>
                <a:spcPts val="0"/>
              </a:spcAft>
              <a:buClr>
                <a:schemeClr val="dk1"/>
              </a:buClr>
              <a:buSzPts val="2125"/>
              <a:buFont typeface="Arial"/>
              <a:buNone/>
            </a:pPr>
            <a:r>
              <a:rPr lang="fr-FR" sz="2400" b="0" i="0" u="none" strike="noStrike" cap="none">
                <a:solidFill>
                  <a:schemeClr val="dk1"/>
                </a:solidFill>
                <a:latin typeface="Arial"/>
                <a:ea typeface="Arial"/>
                <a:cs typeface="Arial"/>
                <a:sym typeface="Arial"/>
              </a:rPr>
              <a:t>X10 1_</a:t>
            </a:r>
            <a:endParaRPr sz="2400"/>
          </a:p>
          <a:p>
            <a:pPr marL="457200" marR="0" lvl="1" indent="0" algn="l" rtl="0">
              <a:lnSpc>
                <a:spcPct val="70000"/>
              </a:lnSpc>
              <a:spcBef>
                <a:spcPts val="1100"/>
              </a:spcBef>
              <a:spcAft>
                <a:spcPts val="0"/>
              </a:spcAft>
              <a:buClr>
                <a:srgbClr val="C00000"/>
              </a:buClr>
              <a:buSzPts val="1875"/>
              <a:buFont typeface="Arial"/>
              <a:buNone/>
            </a:pPr>
            <a:r>
              <a:rPr lang="fr-FR" b="0" i="0" u="none" strike="noStrike" cap="none">
                <a:solidFill>
                  <a:srgbClr val="C00000"/>
                </a:solidFill>
                <a:latin typeface="Arial"/>
                <a:ea typeface="Arial"/>
                <a:cs typeface="Arial"/>
                <a:sym typeface="Arial"/>
              </a:rPr>
              <a:t>  151     Manitoba</a:t>
            </a:r>
            <a:endParaRPr/>
          </a:p>
          <a:p>
            <a:pPr marL="457200" marR="0" lvl="1" indent="0" algn="l" rtl="0">
              <a:lnSpc>
                <a:spcPct val="70000"/>
              </a:lnSpc>
              <a:spcBef>
                <a:spcPts val="1100"/>
              </a:spcBef>
              <a:spcAft>
                <a:spcPts val="0"/>
              </a:spcAft>
              <a:buClr>
                <a:schemeClr val="dk1"/>
              </a:buClr>
              <a:buSzPts val="1875"/>
              <a:buFont typeface="Arial"/>
              <a:buNone/>
            </a:pPr>
            <a:r>
              <a:rPr lang="fr-FR" b="0" i="1" u="none" strike="noStrike" cap="none">
                <a:solidFill>
                  <a:schemeClr val="dk1"/>
                </a:solidFill>
                <a:latin typeface="Arial"/>
                <a:ea typeface="Arial"/>
                <a:cs typeface="Arial"/>
                <a:sym typeface="Arial"/>
              </a:rPr>
              <a:t>     </a:t>
            </a:r>
            <a:r>
              <a:rPr lang="fr-CA" b="0" i="1" u="none" strike="noStrike" cap="none">
                <a:solidFill>
                  <a:schemeClr val="dk1"/>
                </a:solidFill>
                <a:latin typeface="Arial"/>
                <a:ea typeface="Arial"/>
                <a:cs typeface="Arial"/>
                <a:sym typeface="Arial"/>
              </a:rPr>
              <a:t>mais</a:t>
            </a:r>
            <a:endParaRPr b="0" i="1" u="none" strike="noStrike" cap="none">
              <a:solidFill>
                <a:schemeClr val="dk1"/>
              </a:solidFill>
              <a:latin typeface="Arial"/>
              <a:ea typeface="Arial"/>
              <a:cs typeface="Arial"/>
              <a:sym typeface="Arial"/>
            </a:endParaRPr>
          </a:p>
          <a:p>
            <a:pPr lvl="1">
              <a:buNone/>
              <a:defRPr/>
            </a:pPr>
            <a:r>
              <a:rPr lang="fr-FR" b="0" i="0" u="none" strike="noStrike" cap="none">
                <a:solidFill>
                  <a:srgbClr val="C00000"/>
                </a:solidFill>
                <a:latin typeface="Arial"/>
                <a:ea typeface="Arial"/>
                <a:cs typeface="Arial"/>
                <a:sym typeface="Arial"/>
              </a:rPr>
              <a:t> 110 1_ </a:t>
            </a:r>
            <a:r>
              <a:rPr lang="fr-FR" b="0" i="0" u="none" strike="noStrike" cap="none">
                <a:solidFill>
                  <a:srgbClr val="C00000"/>
                </a:solidFill>
                <a:latin typeface="+mn-lt"/>
                <a:ea typeface="Arial"/>
                <a:cs typeface="Arial"/>
                <a:sym typeface="Arial"/>
              </a:rPr>
              <a:t>Manitoba. $b </a:t>
            </a:r>
            <a:r>
              <a:rPr lang="en-US">
                <a:solidFill>
                  <a:srgbClr val="C00000"/>
                </a:solidFill>
                <a:latin typeface="+mn-lt"/>
              </a:rPr>
              <a:t>Department of Education</a:t>
            </a:r>
          </a:p>
          <a:p>
            <a:pPr marL="457200" marR="0" lvl="1" indent="0" algn="l" rtl="0">
              <a:lnSpc>
                <a:spcPct val="70000"/>
              </a:lnSpc>
              <a:spcBef>
                <a:spcPts val="500"/>
              </a:spcBef>
              <a:spcAft>
                <a:spcPts val="0"/>
              </a:spcAft>
              <a:buClr>
                <a:srgbClr val="C00000"/>
              </a:buClr>
              <a:buSzPts val="1875"/>
              <a:buFont typeface="Arial"/>
              <a:buNone/>
            </a:pPr>
            <a:r>
              <a:rPr lang="fr-FR" b="0" i="0" u="none" strike="noStrike" cap="none">
                <a:solidFill>
                  <a:srgbClr val="C00000"/>
                </a:solidFill>
                <a:latin typeface="Arial"/>
                <a:ea typeface="Arial"/>
                <a:cs typeface="Arial"/>
                <a:sym typeface="Arial"/>
              </a:rPr>
              <a:t>  110 1_ Manitoba. $t Highway Traffic </a:t>
            </a:r>
            <a:r>
              <a:rPr lang="fr-FR" b="0" i="0" u="none" strike="noStrike" cap="none" err="1">
                <a:solidFill>
                  <a:srgbClr val="C00000"/>
                </a:solidFill>
                <a:latin typeface="Arial"/>
                <a:ea typeface="Arial"/>
                <a:cs typeface="Arial"/>
                <a:sym typeface="Arial"/>
              </a:rPr>
              <a:t>Act</a:t>
            </a:r>
            <a:endParaRPr lang="fr-FR" b="0" i="0" u="none" strike="noStrike" cap="none">
              <a:solidFill>
                <a:srgbClr val="C00000"/>
              </a:solidFill>
              <a:latin typeface="Arial"/>
              <a:ea typeface="Arial"/>
              <a:cs typeface="Arial"/>
              <a:sym typeface="Arial"/>
            </a:endParaRPr>
          </a:p>
          <a:p>
            <a:pPr marL="457200" marR="0" lvl="1" indent="0" algn="l" rtl="0">
              <a:lnSpc>
                <a:spcPct val="70000"/>
              </a:lnSpc>
              <a:spcBef>
                <a:spcPts val="500"/>
              </a:spcBef>
              <a:spcAft>
                <a:spcPts val="0"/>
              </a:spcAft>
              <a:buClr>
                <a:srgbClr val="C00000"/>
              </a:buClr>
              <a:buSzPts val="1875"/>
              <a:buFont typeface="Arial"/>
              <a:buNone/>
            </a:pPr>
            <a:endParaRPr/>
          </a:p>
          <a:p>
            <a:pPr marL="0" marR="0" lvl="0" indent="0"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a:t>
            </a:r>
            <a:r>
              <a:rPr lang="fr-FR" sz="2500">
                <a:latin typeface="Arial"/>
                <a:ea typeface="Arial"/>
                <a:cs typeface="Arial"/>
                <a:sym typeface="Arial"/>
              </a:rPr>
              <a:t> </a:t>
            </a:r>
            <a:r>
              <a:rPr lang="fr-FR" sz="2500" b="0" i="0" u="none" strike="noStrike" cap="none">
                <a:solidFill>
                  <a:schemeClr val="dk1"/>
                </a:solidFill>
                <a:latin typeface="Arial"/>
                <a:ea typeface="Arial"/>
                <a:cs typeface="Arial"/>
                <a:sym typeface="Arial"/>
              </a:rPr>
              <a:t>Les deux indicateurs dans les X51 contiennent un blanc</a:t>
            </a:r>
            <a:endParaRPr sz="2500" b="0" i="0" u="none" strike="noStrike" cap="none">
              <a:solidFill>
                <a:schemeClr val="dk1"/>
              </a:solidFill>
              <a:latin typeface="Arial"/>
              <a:ea typeface="Arial"/>
              <a:cs typeface="Arial"/>
              <a:sym typeface="Arial"/>
            </a:endParaRPr>
          </a:p>
          <a:p>
            <a:pPr marL="352425" marR="0" lvl="0" indent="-352425" algn="l" rtl="0">
              <a:lnSpc>
                <a:spcPct val="7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Tout comme avec les autres notices d’autorité, les notices RDA pour les </a:t>
            </a:r>
            <a:endParaRPr lang="fr-CA"/>
          </a:p>
          <a:p>
            <a:pPr marL="352425" marR="0" lvl="0" indent="0" algn="l" rtl="0">
              <a:lnSpc>
                <a:spcPct val="70000"/>
              </a:lnSpc>
              <a:spcBef>
                <a:spcPts val="1000"/>
              </a:spcBef>
              <a:spcAft>
                <a:spcPts val="0"/>
              </a:spcAft>
              <a:buClr>
                <a:schemeClr val="dk1"/>
              </a:buClr>
              <a:buSzPts val="2500"/>
              <a:buFont typeface="Arial"/>
              <a:buNone/>
            </a:pPr>
            <a:r>
              <a:rPr lang="fr-CA" sz="2500" b="0" i="0" u="none" strike="noStrike" cap="none">
                <a:solidFill>
                  <a:schemeClr val="dk1"/>
                </a:solidFill>
                <a:latin typeface="Arial"/>
                <a:ea typeface="Arial"/>
                <a:cs typeface="Arial"/>
                <a:sym typeface="Arial"/>
              </a:rPr>
              <a:t>lieux sont codées « z » dans 008/10 (« Règles de catalogage descriptif ») et</a:t>
            </a:r>
            <a:r>
              <a:rPr lang="fr-CA" sz="2500">
                <a:latin typeface="Arial"/>
                <a:ea typeface="Arial"/>
                <a:cs typeface="Arial"/>
                <a:sym typeface="Arial"/>
              </a:rPr>
              <a:t> « </a:t>
            </a:r>
            <a:r>
              <a:rPr lang="fr-CA" sz="2500" b="0" i="0" u="none" strike="noStrike" cap="none" err="1">
                <a:solidFill>
                  <a:schemeClr val="dk1"/>
                </a:solidFill>
                <a:latin typeface="Arial"/>
                <a:ea typeface="Arial"/>
                <a:cs typeface="Arial"/>
                <a:sym typeface="Arial"/>
              </a:rPr>
              <a:t>rda</a:t>
            </a:r>
            <a:r>
              <a:rPr lang="fr-CA" sz="2500" b="0" i="0" u="none" strike="noStrike" cap="none">
                <a:solidFill>
                  <a:schemeClr val="dk1"/>
                </a:solidFill>
                <a:latin typeface="Arial"/>
                <a:ea typeface="Arial"/>
                <a:cs typeface="Arial"/>
                <a:sym typeface="Arial"/>
              </a:rPr>
              <a:t> » dans la sous-zone $e</a:t>
            </a:r>
            <a:r>
              <a:rPr lang="fr-CA" sz="2875" b="0" i="0" u="none" strike="noStrike" cap="none">
                <a:solidFill>
                  <a:schemeClr val="dk1"/>
                </a:solidFill>
                <a:latin typeface="Arial"/>
                <a:ea typeface="Arial"/>
                <a:cs typeface="Arial"/>
                <a:sym typeface="Arial"/>
              </a:rPr>
              <a:t> </a:t>
            </a:r>
            <a:r>
              <a:rPr lang="fr-CA" sz="2500" b="0" i="0" u="none" strike="noStrike" cap="none">
                <a:solidFill>
                  <a:schemeClr val="dk1"/>
                </a:solidFill>
                <a:latin typeface="Arial"/>
                <a:ea typeface="Arial"/>
                <a:cs typeface="Arial"/>
                <a:sym typeface="Arial"/>
              </a:rPr>
              <a:t>de la 040</a:t>
            </a:r>
            <a:endParaRPr lang="fr-CA" sz="2875" b="0" i="0" u="none" strike="noStrike" cap="none">
              <a:solidFill>
                <a:schemeClr val="dk1"/>
              </a:solidFill>
              <a:latin typeface="Arial"/>
              <a:ea typeface="Arial"/>
              <a:cs typeface="Arial"/>
              <a:sym typeface="Arial"/>
            </a:endParaRPr>
          </a:p>
        </p:txBody>
      </p:sp>
      <p:sp>
        <p:nvSpPr>
          <p:cNvPr id="300" name="Shape 3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56D055F-1C12-4CF0-BA31-55FBD19F3528}"/>
              </a:ext>
            </a:extLst>
          </p:cNvPr>
          <p:cNvSpPr>
            <a:spLocks noGrp="1"/>
          </p:cNvSpPr>
          <p:nvPr>
            <p:ph type="sldNum" idx="12"/>
          </p:nvPr>
        </p:nvSpPr>
        <p:spPr/>
        <p:txBody>
          <a:bodyPr/>
          <a:lstStyle/>
          <a:p>
            <a:fld id="{00000000-1234-1234-1234-123412341234}" type="slidenum">
              <a:rPr lang="fr-FR"/>
              <a:t>20</a:t>
            </a:fld>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Shape 3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D1B774A7-210F-4C00-BFEB-9D01B044244C}"/>
              </a:ext>
            </a:extLst>
          </p:cNvPr>
          <p:cNvPicPr>
            <a:picLocks noChangeAspect="1"/>
          </p:cNvPicPr>
          <p:nvPr/>
        </p:nvPicPr>
        <p:blipFill>
          <a:blip r:embed="rId3"/>
          <a:stretch>
            <a:fillRect/>
          </a:stretch>
        </p:blipFill>
        <p:spPr>
          <a:xfrm>
            <a:off x="2050212" y="479792"/>
            <a:ext cx="8091577" cy="5898417"/>
          </a:xfrm>
          <a:prstGeom prst="rect">
            <a:avLst/>
          </a:prstGeom>
        </p:spPr>
      </p:pic>
      <p:sp>
        <p:nvSpPr>
          <p:cNvPr id="3" name="Rectangle 2">
            <a:extLst>
              <a:ext uri="{FF2B5EF4-FFF2-40B4-BE49-F238E27FC236}">
                <a16:creationId xmlns:a16="http://schemas.microsoft.com/office/drawing/2014/main" id="{EF05407B-8770-4EED-B320-1FE45DEC42D6}"/>
              </a:ext>
            </a:extLst>
          </p:cNvPr>
          <p:cNvSpPr/>
          <p:nvPr/>
        </p:nvSpPr>
        <p:spPr>
          <a:xfrm>
            <a:off x="4306186" y="574158"/>
            <a:ext cx="138223" cy="191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B005DCBD-8076-42C4-88C6-15130127FADD}"/>
              </a:ext>
            </a:extLst>
          </p:cNvPr>
          <p:cNvSpPr/>
          <p:nvPr/>
        </p:nvSpPr>
        <p:spPr>
          <a:xfrm>
            <a:off x="4635795" y="946298"/>
            <a:ext cx="404038" cy="233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a:extLst>
              <a:ext uri="{FF2B5EF4-FFF2-40B4-BE49-F238E27FC236}">
                <a16:creationId xmlns:a16="http://schemas.microsoft.com/office/drawing/2014/main" id="{5F062B35-E713-4823-8FC3-A0F79B653F57}"/>
              </a:ext>
            </a:extLst>
          </p:cNvPr>
          <p:cNvSpPr/>
          <p:nvPr/>
        </p:nvSpPr>
        <p:spPr>
          <a:xfrm>
            <a:off x="2050211" y="2892056"/>
            <a:ext cx="448440" cy="347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numéro de diapositive 5">
            <a:extLst>
              <a:ext uri="{FF2B5EF4-FFF2-40B4-BE49-F238E27FC236}">
                <a16:creationId xmlns:a16="http://schemas.microsoft.com/office/drawing/2014/main" id="{413B65A7-8346-4CFC-880E-019BE76D6048}"/>
              </a:ext>
            </a:extLst>
          </p:cNvPr>
          <p:cNvSpPr>
            <a:spLocks noGrp="1"/>
          </p:cNvSpPr>
          <p:nvPr>
            <p:ph type="sldNum" idx="12"/>
          </p:nvPr>
        </p:nvSpPr>
        <p:spPr/>
        <p:txBody>
          <a:bodyPr/>
          <a:lstStyle/>
          <a:p>
            <a:fld id="{00000000-1234-1234-1234-123412341234}" type="slidenum">
              <a:rPr lang="fr-FR"/>
              <a:t>21</a:t>
            </a:fld>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838200" y="612011"/>
            <a:ext cx="10515600" cy="103422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Aperçu du codage MARC pour les autorités</a:t>
            </a:r>
            <a:endParaRPr sz="3959" b="0" i="0" u="none" strike="noStrike" cap="none">
              <a:solidFill>
                <a:schemeClr val="dk1"/>
              </a:solidFill>
              <a:latin typeface="Arial"/>
              <a:ea typeface="Arial"/>
              <a:cs typeface="Arial"/>
              <a:sym typeface="Arial"/>
            </a:endParaRPr>
          </a:p>
        </p:txBody>
      </p:sp>
      <p:sp>
        <p:nvSpPr>
          <p:cNvPr id="317" name="Shape 3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fr-FR" sz="3600" b="0" i="0" u="none" strike="noStrike" cap="none">
                <a:solidFill>
                  <a:schemeClr val="dk1"/>
                </a:solidFill>
                <a:latin typeface="Calibri"/>
                <a:ea typeface="Calibri"/>
                <a:cs typeface="Calibri"/>
                <a:sym typeface="Calibri"/>
              </a:rPr>
              <a:t> Dans les notices bibliographiques :</a:t>
            </a:r>
            <a:endParaRPr/>
          </a:p>
          <a:p>
            <a:pPr marL="0" marR="0" lvl="0" indent="0" algn="l" rtl="0">
              <a:lnSpc>
                <a:spcPct val="90000"/>
              </a:lnSpc>
              <a:spcBef>
                <a:spcPts val="10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	 </a:t>
            </a:r>
            <a:r>
              <a:rPr lang="fr-FR" sz="3600" b="0" i="1" u="none" strike="noStrike" cap="none">
                <a:solidFill>
                  <a:schemeClr val="dk1"/>
                </a:solidFill>
                <a:latin typeface="Calibri"/>
                <a:ea typeface="Calibri"/>
                <a:cs typeface="Calibri"/>
                <a:sym typeface="Calibri"/>
              </a:rPr>
              <a:t>la zone 151 dans les autorités devient </a:t>
            </a:r>
            <a:endParaRPr sz="3600" b="0" i="1"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110 1_ ou 710 1_ pour les points d’accès</a:t>
            </a:r>
            <a:endParaRPr/>
          </a:p>
          <a:p>
            <a:pPr marL="457200" marR="0" lvl="1" indent="0" algn="l" rtl="0">
              <a:lnSpc>
                <a:spcPct val="90000"/>
              </a:lnSpc>
              <a:spcBef>
                <a:spcPts val="5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r>
              <a:rPr lang="fr-FR" sz="3600" b="0" i="0" u="none" strike="noStrike" cap="none">
                <a:solidFill>
                  <a:schemeClr val="dk1"/>
                </a:solidFill>
                <a:latin typeface="Calibri"/>
                <a:ea typeface="Calibri"/>
                <a:cs typeface="Calibri"/>
                <a:sym typeface="Calibri"/>
              </a:rPr>
              <a:t>651 _6 pour les vedettes-matière (et </a:t>
            </a:r>
            <a:r>
              <a:rPr lang="fr-FR" sz="3600" b="0" i="1" u="none" strike="noStrike" cap="none">
                <a:solidFill>
                  <a:schemeClr val="dk1"/>
                </a:solidFill>
                <a:latin typeface="Calibri"/>
                <a:ea typeface="Calibri"/>
                <a:cs typeface="Calibri"/>
                <a:sym typeface="Calibri"/>
              </a:rPr>
              <a:t>non 610 16</a:t>
            </a:r>
            <a:r>
              <a:rPr lang="fr-FR" sz="3600" b="0" i="0" u="none" strike="noStrike" cap="none">
                <a:solidFill>
                  <a:schemeClr val="dk1"/>
                </a:solidFill>
                <a:latin typeface="Calibri"/>
                <a:ea typeface="Calibri"/>
                <a:cs typeface="Calibri"/>
                <a:sym typeface="Calibri"/>
              </a:rPr>
              <a:t>)</a:t>
            </a:r>
            <a:endParaRPr sz="4000" b="0" i="0" u="none" strike="noStrike" cap="none">
              <a:solidFill>
                <a:schemeClr val="dk1"/>
              </a:solidFill>
              <a:latin typeface="Calibri"/>
              <a:ea typeface="Calibri"/>
              <a:cs typeface="Calibri"/>
              <a:sym typeface="Calibri"/>
            </a:endParaRPr>
          </a:p>
        </p:txBody>
      </p:sp>
      <p:sp>
        <p:nvSpPr>
          <p:cNvPr id="319" name="Shape 3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4AC0D6A5-D1B6-4E06-927F-13B677D280AB}"/>
              </a:ext>
            </a:extLst>
          </p:cNvPr>
          <p:cNvSpPr>
            <a:spLocks noGrp="1"/>
          </p:cNvSpPr>
          <p:nvPr>
            <p:ph type="sldNum" idx="12"/>
          </p:nvPr>
        </p:nvSpPr>
        <p:spPr/>
        <p:txBody>
          <a:bodyPr/>
          <a:lstStyle/>
          <a:p>
            <a:fld id="{00000000-1234-1234-1234-123412341234}" type="slidenum">
              <a:rPr lang="fr-FR"/>
              <a:t>22</a:t>
            </a:fld>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Shape 3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329" name="Shape 329"/>
          <p:cNvSpPr txBox="1">
            <a:spLocks noGrp="1"/>
          </p:cNvSpPr>
          <p:nvPr>
            <p:ph type="body" idx="1"/>
          </p:nvPr>
        </p:nvSpPr>
        <p:spPr>
          <a:xfrm>
            <a:off x="1181100" y="309896"/>
            <a:ext cx="10022305" cy="5120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Notice d’autorité RDA	     Notices bibliographiques RDA</a:t>
            </a:r>
            <a:endParaRPr sz="2800" b="0" i="0" u="none" strike="noStrike" cap="none">
              <a:solidFill>
                <a:schemeClr val="dk1"/>
              </a:solidFill>
              <a:latin typeface="Arial"/>
              <a:ea typeface="Arial"/>
              <a:cs typeface="Arial"/>
              <a:sym typeface="Arial"/>
            </a:endParaRPr>
          </a:p>
        </p:txBody>
      </p:sp>
      <p:sp>
        <p:nvSpPr>
          <p:cNvPr id="2" name="Rectangle 1"/>
          <p:cNvSpPr/>
          <p:nvPr/>
        </p:nvSpPr>
        <p:spPr>
          <a:xfrm>
            <a:off x="323850" y="1066800"/>
            <a:ext cx="4800600" cy="3170099"/>
          </a:xfrm>
          <a:prstGeom prst="rect">
            <a:avLst/>
          </a:prstGeom>
          <a:ln>
            <a:solidFill>
              <a:schemeClr val="tx1"/>
            </a:solidFill>
          </a:ln>
        </p:spPr>
        <p:txBody>
          <a:bodyPr wrap="square">
            <a:spAutoFit/>
          </a:bodyPr>
          <a:lstStyle/>
          <a:p>
            <a:pPr marL="628650" indent="-628650">
              <a:defRPr/>
            </a:pPr>
            <a:r>
              <a:rPr lang="en-US" sz="2000"/>
              <a:t>040  	</a:t>
            </a:r>
            <a:r>
              <a:rPr lang="en-US" sz="2000" err="1"/>
              <a:t>CaOONL</a:t>
            </a:r>
            <a:r>
              <a:rPr lang="en-US" sz="2000"/>
              <a:t> $b </a:t>
            </a:r>
            <a:r>
              <a:rPr lang="en-US" sz="2000" err="1"/>
              <a:t>fre</a:t>
            </a:r>
            <a:r>
              <a:rPr lang="en-US" sz="2000"/>
              <a:t> $e </a:t>
            </a:r>
            <a:r>
              <a:rPr lang="en-US" sz="2000" err="1"/>
              <a:t>rda</a:t>
            </a:r>
            <a:r>
              <a:rPr lang="en-US" sz="2000"/>
              <a:t> $</a:t>
            </a:r>
            <a:r>
              <a:rPr lang="en-US" sz="2000" err="1"/>
              <a:t>cCaOONL</a:t>
            </a:r>
            <a:endParaRPr lang="en-US" sz="2000"/>
          </a:p>
          <a:p>
            <a:pPr>
              <a:defRPr/>
            </a:pPr>
            <a:r>
              <a:rPr lang="en-US" sz="2000" b="1">
                <a:solidFill>
                  <a:srgbClr val="FF0000"/>
                </a:solidFill>
              </a:rPr>
              <a:t>151   </a:t>
            </a:r>
            <a:r>
              <a:rPr lang="en-US" sz="2000" b="1" err="1">
                <a:solidFill>
                  <a:srgbClr val="FF0000"/>
                </a:solidFill>
              </a:rPr>
              <a:t>Zambie</a:t>
            </a:r>
            <a:endParaRPr lang="en-US" sz="2000" b="1">
              <a:solidFill>
                <a:srgbClr val="FF0000"/>
              </a:solidFill>
            </a:endParaRPr>
          </a:p>
          <a:p>
            <a:pPr>
              <a:defRPr/>
            </a:pPr>
            <a:r>
              <a:rPr lang="en-US" sz="2000"/>
              <a:t>451   Republic of Zambia</a:t>
            </a:r>
          </a:p>
          <a:p>
            <a:pPr>
              <a:defRPr/>
            </a:pPr>
            <a:r>
              <a:rPr lang="en-US" sz="2000"/>
              <a:t>451   </a:t>
            </a:r>
            <a:r>
              <a:rPr lang="en-US" sz="2000" err="1"/>
              <a:t>Sambia</a:t>
            </a:r>
            <a:endParaRPr lang="en-US" sz="2000"/>
          </a:p>
          <a:p>
            <a:pPr>
              <a:defRPr/>
            </a:pPr>
            <a:r>
              <a:rPr lang="en-US" sz="2000"/>
              <a:t>451   </a:t>
            </a:r>
            <a:r>
              <a:rPr lang="en-US" sz="2000" err="1"/>
              <a:t>Zanbia</a:t>
            </a:r>
            <a:endParaRPr lang="en-US" sz="2000"/>
          </a:p>
          <a:p>
            <a:pPr>
              <a:defRPr/>
            </a:pPr>
            <a:r>
              <a:rPr lang="en-US" sz="2000"/>
              <a:t>451   </a:t>
            </a:r>
            <a:r>
              <a:rPr lang="en-US" sz="2000" err="1"/>
              <a:t>Saambiya</a:t>
            </a:r>
            <a:endParaRPr lang="en-US" sz="2000"/>
          </a:p>
          <a:p>
            <a:pPr>
              <a:defRPr/>
            </a:pPr>
            <a:r>
              <a:rPr lang="en-US" sz="2000"/>
              <a:t>451   </a:t>
            </a:r>
            <a:r>
              <a:rPr lang="az-Cyrl-AZ" sz="2000"/>
              <a:t>Замбія</a:t>
            </a:r>
            <a:endParaRPr lang="en-US" sz="2000"/>
          </a:p>
          <a:p>
            <a:pPr>
              <a:defRPr/>
            </a:pPr>
            <a:r>
              <a:rPr lang="en-US" sz="2000"/>
              <a:t>551   </a:t>
            </a:r>
            <a:r>
              <a:rPr lang="fr-CA" sz="2000"/>
              <a:t>Rhodésie du Nord</a:t>
            </a:r>
            <a:endParaRPr lang="en-US" sz="2000"/>
          </a:p>
          <a:p>
            <a:pPr>
              <a:defRPr/>
            </a:pPr>
            <a:r>
              <a:rPr lang="en-US" sz="2000"/>
              <a:t>...</a:t>
            </a:r>
          </a:p>
          <a:p>
            <a:pPr>
              <a:defRPr/>
            </a:pPr>
            <a:r>
              <a:rPr lang="en-US" sz="2000"/>
              <a:t>781 _0 $z </a:t>
            </a:r>
            <a:r>
              <a:rPr lang="en-US" sz="2000" err="1"/>
              <a:t>Zambie</a:t>
            </a:r>
            <a:endParaRPr lang="fr-CA" sz="2000"/>
          </a:p>
        </p:txBody>
      </p:sp>
      <p:sp>
        <p:nvSpPr>
          <p:cNvPr id="5" name="Rectangle 4"/>
          <p:cNvSpPr/>
          <p:nvPr/>
        </p:nvSpPr>
        <p:spPr>
          <a:xfrm>
            <a:off x="5410199" y="1066800"/>
            <a:ext cx="6457949" cy="1015663"/>
          </a:xfrm>
          <a:prstGeom prst="rect">
            <a:avLst/>
          </a:prstGeom>
          <a:ln>
            <a:solidFill>
              <a:schemeClr val="tx1"/>
            </a:solidFill>
          </a:ln>
        </p:spPr>
        <p:txBody>
          <a:bodyPr wrap="square">
            <a:spAutoFit/>
          </a:bodyPr>
          <a:lstStyle/>
          <a:p>
            <a:pPr marL="898525" indent="-898525" eaLnBrk="1" hangingPunct="1">
              <a:buFont typeface="Arial" charset="0"/>
              <a:buNone/>
            </a:pPr>
            <a:r>
              <a:rPr lang="en-US" sz="2000" b="1">
                <a:solidFill>
                  <a:srgbClr val="FF0000"/>
                </a:solidFill>
              </a:rPr>
              <a:t>110 1_  </a:t>
            </a:r>
            <a:r>
              <a:rPr lang="en-US" sz="2000" b="1" err="1">
                <a:solidFill>
                  <a:srgbClr val="FF0000"/>
                </a:solidFill>
              </a:rPr>
              <a:t>Zambie</a:t>
            </a:r>
            <a:r>
              <a:rPr lang="en-US" sz="2000"/>
              <a:t>, $e </a:t>
            </a:r>
            <a:r>
              <a:rPr lang="en-US" sz="2000" err="1"/>
              <a:t>juridiction</a:t>
            </a:r>
            <a:r>
              <a:rPr lang="en-US" sz="2000"/>
              <a:t> </a:t>
            </a:r>
            <a:r>
              <a:rPr lang="en-US" sz="2000" err="1"/>
              <a:t>promulgatrice</a:t>
            </a:r>
            <a:endParaRPr lang="en-US" sz="2000"/>
          </a:p>
          <a:p>
            <a:pPr marL="898525" indent="-898525" eaLnBrk="1" hangingPunct="1">
              <a:buFont typeface="Arial" charset="0"/>
              <a:buNone/>
            </a:pPr>
            <a:r>
              <a:rPr lang="en-US" sz="2000"/>
              <a:t>240 10  Constitution (1996)</a:t>
            </a:r>
          </a:p>
          <a:p>
            <a:pPr marL="898525" indent="-898525" eaLnBrk="1" hangingPunct="1">
              <a:spcAft>
                <a:spcPts val="800"/>
              </a:spcAft>
              <a:buFont typeface="Arial" charset="0"/>
              <a:buNone/>
            </a:pPr>
            <a:r>
              <a:rPr lang="en-US" sz="2000"/>
              <a:t>245 10  Constitution of the Republic of Zambia.</a:t>
            </a:r>
          </a:p>
        </p:txBody>
      </p:sp>
      <p:sp>
        <p:nvSpPr>
          <p:cNvPr id="6" name="Rectangle 5"/>
          <p:cNvSpPr/>
          <p:nvPr/>
        </p:nvSpPr>
        <p:spPr>
          <a:xfrm>
            <a:off x="5410199" y="2651849"/>
            <a:ext cx="6457950" cy="3477875"/>
          </a:xfrm>
          <a:prstGeom prst="rect">
            <a:avLst/>
          </a:prstGeom>
          <a:ln>
            <a:solidFill>
              <a:schemeClr val="tx1"/>
            </a:solidFill>
          </a:ln>
        </p:spPr>
        <p:txBody>
          <a:bodyPr wrap="square">
            <a:spAutoFit/>
          </a:bodyPr>
          <a:lstStyle/>
          <a:p>
            <a:pPr marL="898525" indent="-898525" eaLnBrk="1" hangingPunct="1">
              <a:buFont typeface="Arial" charset="0"/>
              <a:buNone/>
            </a:pPr>
            <a:r>
              <a:rPr lang="en-US" sz="2000"/>
              <a:t>100 1_  Kaela, Laurent C. W., $d 1950- $e auteur.</a:t>
            </a:r>
          </a:p>
          <a:p>
            <a:pPr marL="898525" indent="-898525" eaLnBrk="1" hangingPunct="1">
              <a:buFont typeface="Arial" charset="0"/>
              <a:buNone/>
            </a:pPr>
            <a:r>
              <a:rPr lang="en-US" sz="2000"/>
              <a:t>245 10  Zambia national governance baseline survey : $b report / $c prepared for the Government of the Republic of Zambia by the Department of Political and Administrative Studies, University of Zambia ; </a:t>
            </a:r>
            <a:r>
              <a:rPr lang="it-IT" sz="2000"/>
              <a:t>Laurent C.W. Kaela, lead consultant</a:t>
            </a:r>
            <a:r>
              <a:rPr lang="en-US" sz="2000"/>
              <a:t>.</a:t>
            </a:r>
          </a:p>
          <a:p>
            <a:pPr marL="898525" indent="-898525" eaLnBrk="1" hangingPunct="1">
              <a:buFont typeface="Arial" charset="0"/>
              <a:buNone/>
            </a:pPr>
            <a:r>
              <a:rPr lang="en-US" sz="2000" b="1">
                <a:solidFill>
                  <a:srgbClr val="FF0000"/>
                </a:solidFill>
              </a:rPr>
              <a:t>651 _6  </a:t>
            </a:r>
            <a:r>
              <a:rPr lang="en-US" sz="2000" b="1" err="1">
                <a:solidFill>
                  <a:srgbClr val="FF0000"/>
                </a:solidFill>
              </a:rPr>
              <a:t>Zambie</a:t>
            </a:r>
            <a:r>
              <a:rPr lang="en-US" sz="2000" b="1">
                <a:solidFill>
                  <a:srgbClr val="FF0000"/>
                </a:solidFill>
              </a:rPr>
              <a:t> </a:t>
            </a:r>
            <a:r>
              <a:rPr lang="en-US" sz="2000"/>
              <a:t>$x Politique et </a:t>
            </a:r>
            <a:r>
              <a:rPr lang="en-US" sz="2000" err="1"/>
              <a:t>gouvernement</a:t>
            </a:r>
            <a:endParaRPr lang="en-US" sz="2000"/>
          </a:p>
          <a:p>
            <a:pPr marL="898525" indent="-898525" eaLnBrk="1" hangingPunct="1">
              <a:buFont typeface="Arial" charset="0"/>
              <a:buNone/>
            </a:pPr>
            <a:r>
              <a:rPr lang="en-US" sz="2000" b="1">
                <a:solidFill>
                  <a:srgbClr val="FF0000"/>
                </a:solidFill>
              </a:rPr>
              <a:t>710 1_  </a:t>
            </a:r>
            <a:r>
              <a:rPr lang="en-US" sz="2000" b="1" err="1">
                <a:solidFill>
                  <a:srgbClr val="FF0000"/>
                </a:solidFill>
              </a:rPr>
              <a:t>Zambie</a:t>
            </a:r>
            <a:r>
              <a:rPr lang="en-US" sz="2000"/>
              <a:t>.</a:t>
            </a:r>
          </a:p>
          <a:p>
            <a:pPr marL="898525" indent="-898525" eaLnBrk="1" hangingPunct="1">
              <a:buFont typeface="Arial" charset="0"/>
              <a:buNone/>
            </a:pPr>
            <a:r>
              <a:rPr lang="en-US" sz="2000"/>
              <a:t>710 2_  University of Zambia. $b Department of Political and Administrative Studies, $e auteur.</a:t>
            </a:r>
          </a:p>
        </p:txBody>
      </p:sp>
      <p:sp>
        <p:nvSpPr>
          <p:cNvPr id="3" name="Espace réservé du numéro de diapositive 2">
            <a:extLst>
              <a:ext uri="{FF2B5EF4-FFF2-40B4-BE49-F238E27FC236}">
                <a16:creationId xmlns:a16="http://schemas.microsoft.com/office/drawing/2014/main" id="{C35F5D44-2E0B-4AA8-9465-74DB0F2D6440}"/>
              </a:ext>
            </a:extLst>
          </p:cNvPr>
          <p:cNvSpPr>
            <a:spLocks noGrp="1"/>
          </p:cNvSpPr>
          <p:nvPr>
            <p:ph type="sldNum" idx="12"/>
          </p:nvPr>
        </p:nvSpPr>
        <p:spPr/>
        <p:txBody>
          <a:bodyPr/>
          <a:lstStyle/>
          <a:p>
            <a:fld id="{00000000-1234-1234-1234-123412341234}" type="slidenum">
              <a:rPr lang="fr-FR"/>
              <a:t>23</a:t>
            </a:fld>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833034" y="96218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4400"/>
              <a:buFont typeface="Arial"/>
              <a:buNone/>
            </a:pPr>
            <a:r>
              <a:rPr lang="fr-FR" sz="4400" b="0" i="0" u="none" strike="noStrike" cap="none">
                <a:solidFill>
                  <a:srgbClr val="7030A0"/>
                </a:solidFill>
                <a:latin typeface="Arial"/>
                <a:ea typeface="Arial"/>
                <a:cs typeface="Arial"/>
                <a:sym typeface="Arial"/>
              </a:rPr>
              <a:t>Exercices</a:t>
            </a:r>
            <a:endParaRPr sz="4400" b="0" i="0" u="none" strike="noStrike" cap="none">
              <a:solidFill>
                <a:srgbClr val="7030A0"/>
              </a:solidFill>
              <a:latin typeface="Arial"/>
              <a:ea typeface="Arial"/>
              <a:cs typeface="Arial"/>
              <a:sym typeface="Arial"/>
            </a:endParaRPr>
          </a:p>
        </p:txBody>
      </p:sp>
      <p:sp>
        <p:nvSpPr>
          <p:cNvPr id="340" name="Shape 340"/>
          <p:cNvSpPr txBox="1">
            <a:spLocks noGrp="1"/>
          </p:cNvSpPr>
          <p:nvPr>
            <p:ph type="body" idx="1"/>
          </p:nvPr>
        </p:nvSpPr>
        <p:spPr>
          <a:xfrm>
            <a:off x="4649491" y="3161653"/>
            <a:ext cx="2882686" cy="8989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030A0"/>
              </a:buClr>
              <a:buSzPts val="3600"/>
              <a:buFont typeface="Arial"/>
              <a:buNone/>
            </a:pPr>
            <a:r>
              <a:rPr lang="fr-FR" sz="3600" b="0" i="0" u="none" strike="noStrike" cap="none">
                <a:solidFill>
                  <a:srgbClr val="7030A0"/>
                </a:solidFill>
                <a:latin typeface="Calibri"/>
                <a:ea typeface="Calibri"/>
                <a:cs typeface="Calibri"/>
                <a:sym typeface="Calibri"/>
              </a:rPr>
              <a:t>Codage MARC</a:t>
            </a:r>
            <a:endParaRPr sz="3600" b="0" i="0" u="none" strike="noStrike" cap="none">
              <a:solidFill>
                <a:srgbClr val="7030A0"/>
              </a:solidFill>
              <a:latin typeface="Calibri"/>
              <a:ea typeface="Calibri"/>
              <a:cs typeface="Calibri"/>
              <a:sym typeface="Calibri"/>
            </a:endParaRPr>
          </a:p>
        </p:txBody>
      </p:sp>
      <p:sp>
        <p:nvSpPr>
          <p:cNvPr id="342" name="Shape 3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5D0D5F1C-2D69-482E-AE1F-8B3CC1B63A1E}"/>
              </a:ext>
            </a:extLst>
          </p:cNvPr>
          <p:cNvSpPr>
            <a:spLocks noGrp="1"/>
          </p:cNvSpPr>
          <p:nvPr>
            <p:ph type="sldNum" idx="12"/>
          </p:nvPr>
        </p:nvSpPr>
        <p:spPr/>
        <p:txBody>
          <a:bodyPr/>
          <a:lstStyle/>
          <a:p>
            <a:fld id="{00000000-1234-1234-1234-123412341234}" type="slidenum">
              <a:rPr lang="fr-FR"/>
              <a:t>24</a:t>
            </a:fld>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Parmi les points d’accès suivants, quels sont ceux qui</a:t>
            </a:r>
            <a:br>
              <a:rPr lang="fr-FR" sz="3000" b="0" i="0" u="none" strike="noStrike" cap="none">
                <a:solidFill>
                  <a:schemeClr val="dk1"/>
                </a:solidFill>
                <a:latin typeface="Arial"/>
                <a:ea typeface="Arial"/>
                <a:cs typeface="Arial"/>
                <a:sym typeface="Arial"/>
              </a:rPr>
            </a:br>
            <a:r>
              <a:rPr lang="fr-FR" sz="3000" b="0" i="0" u="none" strike="noStrike" cap="none">
                <a:solidFill>
                  <a:schemeClr val="dk1"/>
                </a:solidFill>
                <a:latin typeface="Arial"/>
                <a:ea typeface="Arial"/>
                <a:cs typeface="Arial"/>
                <a:sym typeface="Arial"/>
              </a:rPr>
              <a:t>seraient incorrectement codés dans une notice d’autorité?</a:t>
            </a:r>
            <a:endParaRPr sz="3000" b="0" i="0" u="none" strike="noStrike" cap="none">
              <a:solidFill>
                <a:schemeClr val="dk1"/>
              </a:solidFill>
              <a:latin typeface="Arial"/>
              <a:ea typeface="Arial"/>
              <a:cs typeface="Arial"/>
              <a:sym typeface="Arial"/>
            </a:endParaRPr>
          </a:p>
        </p:txBody>
      </p:sp>
      <p:sp>
        <p:nvSpPr>
          <p:cNvPr id="350" name="Shape 350"/>
          <p:cNvSpPr txBox="1">
            <a:spLocks noGrp="1"/>
          </p:cNvSpPr>
          <p:nvPr>
            <p:ph type="body" idx="1"/>
          </p:nvPr>
        </p:nvSpPr>
        <p:spPr>
          <a:xfrm>
            <a:off x="838200" y="1371188"/>
            <a:ext cx="10515600" cy="4991511"/>
          </a:xfrm>
          <a:prstGeom prst="rect">
            <a:avLst/>
          </a:prstGeom>
          <a:noFill/>
          <a:ln>
            <a:noFill/>
          </a:ln>
        </p:spPr>
        <p:txBody>
          <a:bodyPr spcFirstLastPara="1" wrap="square" lIns="91425" tIns="45700" rIns="91425" bIns="45700" anchor="t" anchorCtr="0">
            <a:noAutofit/>
          </a:bodyPr>
          <a:lstStyle/>
          <a:p>
            <a:pPr marL="895350" marR="0" lvl="0" indent="-895350" algn="l" rtl="0">
              <a:lnSpc>
                <a:spcPct val="90000"/>
              </a:lnSpc>
              <a:spcBef>
                <a:spcPts val="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Missouri</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1_ 	Las Vegas (</a:t>
            </a:r>
            <a:r>
              <a:rPr lang="fr-FR" sz="2200" b="0" i="0" u="none" strike="noStrike" cap="none" err="1">
                <a:solidFill>
                  <a:schemeClr val="dk1"/>
                </a:solidFill>
                <a:latin typeface="Calibri"/>
                <a:ea typeface="Calibri"/>
                <a:cs typeface="Calibri"/>
                <a:sym typeface="Calibri"/>
              </a:rPr>
              <a:t>Nev</a:t>
            </a:r>
            <a:r>
              <a:rPr lang="fr-FR" sz="2200" b="0" i="0" u="none" strike="noStrike" cap="none">
                <a:solidFill>
                  <a:schemeClr val="dk1"/>
                </a:solidFill>
                <a:latin typeface="Calibri"/>
                <a:ea typeface="Calibri"/>
                <a:cs typeface="Calibri"/>
                <a:sym typeface="Calibri"/>
              </a:rPr>
              <a:t>.). $b Office of Business </a:t>
            </a:r>
            <a:r>
              <a:rPr lang="fr-FR" sz="2200" b="0" i="0" u="none" strike="noStrike" cap="none" err="1">
                <a:solidFill>
                  <a:schemeClr val="dk1"/>
                </a:solidFill>
                <a:latin typeface="Calibri"/>
                <a:ea typeface="Calibri"/>
                <a:cs typeface="Calibri"/>
                <a:sym typeface="Calibri"/>
              </a:rPr>
              <a:t>Development</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Emerald </a:t>
            </a:r>
            <a:r>
              <a:rPr lang="fr-FR" sz="2200" b="0" i="0" u="none" strike="noStrike" cap="none" err="1">
                <a:solidFill>
                  <a:schemeClr val="dk1"/>
                </a:solidFill>
                <a:latin typeface="Calibri"/>
                <a:ea typeface="Calibri"/>
                <a:cs typeface="Calibri"/>
                <a:sym typeface="Calibri"/>
              </a:rPr>
              <a:t>People's</a:t>
            </a:r>
            <a:r>
              <a:rPr lang="fr-FR" sz="2200" b="0" i="0" u="none" strike="noStrike" cap="none">
                <a:solidFill>
                  <a:schemeClr val="dk1"/>
                </a:solidFill>
                <a:latin typeface="Calibri"/>
                <a:ea typeface="Calibri"/>
                <a:cs typeface="Calibri"/>
                <a:sym typeface="Calibri"/>
              </a:rPr>
              <a:t> Utility District (Or.)</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2_ 	</a:t>
            </a:r>
            <a:r>
              <a:rPr lang="fr-FR" sz="2200" b="0" i="0" u="none" strike="noStrike" cap="none" err="1">
                <a:solidFill>
                  <a:schemeClr val="dk1"/>
                </a:solidFill>
                <a:latin typeface="Calibri"/>
                <a:ea typeface="Calibri"/>
                <a:cs typeface="Calibri"/>
                <a:sym typeface="Calibri"/>
              </a:rPr>
              <a:t>Republic</a:t>
            </a:r>
            <a:r>
              <a:rPr lang="fr-FR" sz="2200" b="0" i="0" u="none" strike="noStrike" cap="none">
                <a:solidFill>
                  <a:schemeClr val="dk1"/>
                </a:solidFill>
                <a:latin typeface="Calibri"/>
                <a:ea typeface="Calibri"/>
                <a:cs typeface="Calibri"/>
                <a:sym typeface="Calibri"/>
              </a:rPr>
              <a:t> of Botswana</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1_ 	</a:t>
            </a:r>
            <a:r>
              <a:rPr lang="fr-FR" sz="2200" b="0" i="0" u="none" strike="noStrike" cap="none" err="1">
                <a:solidFill>
                  <a:schemeClr val="dk1"/>
                </a:solidFill>
                <a:latin typeface="Calibri"/>
                <a:ea typeface="Calibri"/>
                <a:cs typeface="Calibri"/>
                <a:sym typeface="Calibri"/>
              </a:rPr>
              <a:t>Government</a:t>
            </a:r>
            <a:r>
              <a:rPr lang="fr-FR" sz="2200" b="0" i="0" u="none" strike="noStrike" cap="none">
                <a:solidFill>
                  <a:schemeClr val="dk1"/>
                </a:solidFill>
                <a:latin typeface="Calibri"/>
                <a:ea typeface="Calibri"/>
                <a:cs typeface="Calibri"/>
                <a:sym typeface="Calibri"/>
              </a:rPr>
              <a:t> of Belize</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Canada. $b Ambassade (France)</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410 2_ 	N.S.W.</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2_ 	Toronto </a:t>
            </a:r>
            <a:r>
              <a:rPr lang="fr-FR" sz="2200" b="0" i="0" u="none" strike="noStrike" cap="none" err="1">
                <a:solidFill>
                  <a:schemeClr val="dk1"/>
                </a:solidFill>
                <a:latin typeface="Calibri"/>
                <a:ea typeface="Calibri"/>
                <a:cs typeface="Calibri"/>
                <a:sym typeface="Calibri"/>
              </a:rPr>
              <a:t>Board</a:t>
            </a:r>
            <a:r>
              <a:rPr lang="fr-FR" sz="2200" b="0" i="0" u="none" strike="noStrike" cap="none">
                <a:solidFill>
                  <a:schemeClr val="dk1"/>
                </a:solidFill>
                <a:latin typeface="Calibri"/>
                <a:ea typeface="Calibri"/>
                <a:cs typeface="Calibri"/>
                <a:sym typeface="Calibri"/>
              </a:rPr>
              <a:t> of Education</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Ontario International Airport (</a:t>
            </a:r>
            <a:r>
              <a:rPr lang="fr-FR" sz="2200" b="0" i="0" u="none" strike="noStrike" cap="none" err="1">
                <a:solidFill>
                  <a:schemeClr val="dk1"/>
                </a:solidFill>
                <a:latin typeface="Calibri"/>
                <a:ea typeface="Calibri"/>
                <a:cs typeface="Calibri"/>
                <a:sym typeface="Calibri"/>
              </a:rPr>
              <a:t>Calif</a:t>
            </a:r>
            <a:r>
              <a:rPr lang="fr-FR" sz="2200" b="0" i="0" u="none" strike="noStrike" cap="none">
                <a:solidFill>
                  <a:schemeClr val="dk1"/>
                </a:solidFill>
                <a:latin typeface="Calibri"/>
                <a:ea typeface="Calibri"/>
                <a:cs typeface="Calibri"/>
                <a:sym typeface="Calibri"/>
              </a:rPr>
              <a:t>.)</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110 2_ 	Public Utility District No. 2 of Grant County (Wash.)</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451 	Chicago (Ill.). $b </a:t>
            </a:r>
            <a:r>
              <a:rPr lang="fr-FR" sz="2200" b="0" i="0" u="none" strike="noStrike" cap="none" err="1">
                <a:solidFill>
                  <a:schemeClr val="dk1"/>
                </a:solidFill>
                <a:latin typeface="Calibri"/>
                <a:ea typeface="Calibri"/>
                <a:cs typeface="Calibri"/>
                <a:sym typeface="Calibri"/>
              </a:rPr>
              <a:t>Wrigleyville</a:t>
            </a:r>
            <a:endParaRPr sz="2200" b="0" i="0" u="none" strike="noStrike" cap="none">
              <a:solidFill>
                <a:schemeClr val="dk1"/>
              </a:solidFill>
              <a:latin typeface="Calibri"/>
              <a:ea typeface="Calibri"/>
              <a:cs typeface="Calibri"/>
              <a:sym typeface="Calibri"/>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Anchorage </a:t>
            </a:r>
            <a:r>
              <a:rPr lang="fr-FR" sz="2200" b="0" i="0" u="none" strike="noStrike" cap="none" err="1">
                <a:solidFill>
                  <a:schemeClr val="dk1"/>
                </a:solidFill>
                <a:latin typeface="Calibri"/>
                <a:ea typeface="Calibri"/>
                <a:cs typeface="Calibri"/>
                <a:sym typeface="Calibri"/>
              </a:rPr>
              <a:t>School</a:t>
            </a:r>
            <a:r>
              <a:rPr lang="fr-FR" sz="2200" b="0" i="0" u="none" strike="noStrike" cap="none">
                <a:solidFill>
                  <a:schemeClr val="dk1"/>
                </a:solidFill>
                <a:latin typeface="Calibri"/>
                <a:ea typeface="Calibri"/>
                <a:cs typeface="Calibri"/>
                <a:sym typeface="Calibri"/>
              </a:rPr>
              <a:t> District (Alaska)</a:t>
            </a:r>
            <a:endParaRPr/>
          </a:p>
          <a:p>
            <a:pPr marL="895350" marR="0" lvl="0" indent="-895350" algn="l" rtl="0">
              <a:lnSpc>
                <a:spcPct val="90000"/>
              </a:lnSpc>
              <a:spcBef>
                <a:spcPts val="600"/>
              </a:spcBef>
              <a:spcAft>
                <a:spcPts val="0"/>
              </a:spcAft>
              <a:buClr>
                <a:schemeClr val="dk1"/>
              </a:buClr>
              <a:buSzPts val="2200"/>
              <a:buFont typeface="Arial"/>
              <a:buNone/>
            </a:pPr>
            <a:r>
              <a:rPr lang="fr-FR" sz="2200" b="0" i="0" u="none" strike="noStrike" cap="none">
                <a:solidFill>
                  <a:schemeClr val="dk1"/>
                </a:solidFill>
                <a:latin typeface="Calibri"/>
                <a:ea typeface="Calibri"/>
                <a:cs typeface="Calibri"/>
                <a:sym typeface="Calibri"/>
              </a:rPr>
              <a:t>151 	Algérie (Gouvernement provisoire, 1958‐1962)</a:t>
            </a:r>
            <a:endParaRPr sz="2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2BA9C3E-B5D1-49A1-8D29-CA2FB28E9EDB}"/>
              </a:ext>
            </a:extLst>
          </p:cNvPr>
          <p:cNvSpPr>
            <a:spLocks noGrp="1"/>
          </p:cNvSpPr>
          <p:nvPr>
            <p:ph type="sldNum" idx="12"/>
          </p:nvPr>
        </p:nvSpPr>
        <p:spPr/>
        <p:txBody>
          <a:bodyPr/>
          <a:lstStyle/>
          <a:p>
            <a:fld id="{00000000-1234-1234-1234-123412341234}" type="slidenum">
              <a:rPr lang="fr-FR"/>
              <a:t>25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838200" y="188192"/>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En se basant sur cette notice d’autorité de nom…</a:t>
            </a:r>
            <a:endParaRPr sz="3000" b="0" i="0" u="none" strike="noStrike" cap="none">
              <a:solidFill>
                <a:schemeClr val="dk1"/>
              </a:solidFill>
              <a:latin typeface="Arial"/>
              <a:ea typeface="Arial"/>
              <a:cs typeface="Arial"/>
              <a:sym typeface="Arial"/>
            </a:endParaRPr>
          </a:p>
        </p:txBody>
      </p:sp>
      <p:sp>
        <p:nvSpPr>
          <p:cNvPr id="362" name="Shape 3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943429"/>
            <a:ext cx="10002837"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741AB7E-CD14-4B4C-ADBA-E1ED393C7D0E}"/>
              </a:ext>
            </a:extLst>
          </p:cNvPr>
          <p:cNvSpPr>
            <a:spLocks noGrp="1"/>
          </p:cNvSpPr>
          <p:nvPr>
            <p:ph type="sldNum" idx="12"/>
          </p:nvPr>
        </p:nvSpPr>
        <p:spPr/>
        <p:txBody>
          <a:bodyPr/>
          <a:lstStyle/>
          <a:p>
            <a:fld id="{00000000-1234-1234-1234-123412341234}" type="slidenum">
              <a:rPr lang="fr-FR"/>
              <a:t>26</a:t>
            </a:fld>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fr-FR" sz="3200" b="0" i="0" u="none" strike="noStrike" cap="none">
                <a:solidFill>
                  <a:schemeClr val="dk1"/>
                </a:solidFill>
                <a:latin typeface="Calibri"/>
                <a:ea typeface="Calibri"/>
                <a:cs typeface="Calibri"/>
                <a:sym typeface="Calibri"/>
              </a:rPr>
              <a:t>... </a:t>
            </a:r>
            <a:r>
              <a:rPr lang="fr-FR" sz="2800" b="0" i="0" u="none" strike="noStrike" cap="none">
                <a:solidFill>
                  <a:schemeClr val="dk1"/>
                </a:solidFill>
                <a:latin typeface="Arial"/>
                <a:ea typeface="Arial"/>
                <a:cs typeface="Arial"/>
                <a:sym typeface="Arial"/>
              </a:rPr>
              <a:t>Y a-t-il quelque chose qui cloche avec le codage MARC</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dans cette notice bibliographique?</a:t>
            </a:r>
            <a:endParaRPr sz="2800" b="0" i="0" u="none" strike="noStrike" cap="none">
              <a:solidFill>
                <a:schemeClr val="dk1"/>
              </a:solidFill>
              <a:latin typeface="Arial"/>
              <a:ea typeface="Arial"/>
              <a:cs typeface="Arial"/>
              <a:sym typeface="Arial"/>
            </a:endParaRPr>
          </a:p>
        </p:txBody>
      </p:sp>
      <p:sp>
        <p:nvSpPr>
          <p:cNvPr id="371" name="Shape 3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E44777C0-3FC1-4841-81C9-F45553586522}"/>
              </a:ext>
            </a:extLst>
          </p:cNvPr>
          <p:cNvPicPr>
            <a:picLocks noChangeAspect="1"/>
          </p:cNvPicPr>
          <p:nvPr/>
        </p:nvPicPr>
        <p:blipFill>
          <a:blip r:embed="rId3"/>
          <a:stretch>
            <a:fillRect/>
          </a:stretch>
        </p:blipFill>
        <p:spPr>
          <a:xfrm>
            <a:off x="1594339" y="1446835"/>
            <a:ext cx="9015045" cy="4749776"/>
          </a:xfrm>
          <a:prstGeom prst="rect">
            <a:avLst/>
          </a:prstGeom>
          <a:ln>
            <a:solidFill>
              <a:schemeClr val="tx1"/>
            </a:solidFill>
          </a:ln>
        </p:spPr>
      </p:pic>
      <p:sp>
        <p:nvSpPr>
          <p:cNvPr id="3" name="Espace réservé du numéro de diapositive 2">
            <a:extLst>
              <a:ext uri="{FF2B5EF4-FFF2-40B4-BE49-F238E27FC236}">
                <a16:creationId xmlns:a16="http://schemas.microsoft.com/office/drawing/2014/main" id="{52ABFF93-669B-450E-8625-D6478D77E2F6}"/>
              </a:ext>
            </a:extLst>
          </p:cNvPr>
          <p:cNvSpPr>
            <a:spLocks noGrp="1"/>
          </p:cNvSpPr>
          <p:nvPr>
            <p:ph type="sldNum" idx="12"/>
          </p:nvPr>
        </p:nvSpPr>
        <p:spPr/>
        <p:txBody>
          <a:bodyPr/>
          <a:lstStyle/>
          <a:p>
            <a:fld id="{00000000-1234-1234-1234-123412341234}" type="slidenum">
              <a:rPr lang="fr-FR"/>
              <a:t>27</a:t>
            </a:fld>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838200" y="412001"/>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Nom privilégié d’un lieu</a:t>
            </a:r>
            <a:endParaRPr sz="4000" b="0" i="0" u="none" strike="noStrike" cap="none">
              <a:solidFill>
                <a:schemeClr val="dk1"/>
              </a:solidFill>
              <a:latin typeface="Arial"/>
              <a:ea typeface="Arial"/>
              <a:cs typeface="Arial"/>
              <a:sym typeface="Arial"/>
            </a:endParaRPr>
          </a:p>
        </p:txBody>
      </p:sp>
      <p:sp>
        <p:nvSpPr>
          <p:cNvPr id="380" name="Shape 380"/>
          <p:cNvSpPr txBox="1">
            <a:spLocks noGrp="1"/>
          </p:cNvSpPr>
          <p:nvPr>
            <p:ph type="body" idx="1"/>
          </p:nvPr>
        </p:nvSpPr>
        <p:spPr>
          <a:xfrm>
            <a:off x="838200" y="1718691"/>
            <a:ext cx="10515600" cy="44341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RDA 16.2.2</a:t>
            </a:r>
            <a:endParaRPr/>
          </a:p>
          <a:p>
            <a:pPr marL="0" marR="0" lvl="0" indent="0" algn="l" rtl="0">
              <a:lnSpc>
                <a:spcPct val="90000"/>
              </a:lnSpc>
              <a:spcBef>
                <a:spcPts val="100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Nom ou forme de nom choisie pour identifier un</a:t>
            </a:r>
            <a:endParaRPr sz="3200" b="0" i="0" u="none" strike="noStrike" cap="none">
              <a:solidFill>
                <a:schemeClr val="dk1"/>
              </a:solidFill>
              <a:latin typeface="Arial"/>
              <a:ea typeface="Arial"/>
              <a:cs typeface="Arial"/>
              <a:sym typeface="Arial"/>
            </a:endParaRPr>
          </a:p>
          <a:p>
            <a:pPr marL="449263" marR="0" lvl="0" indent="-449263" algn="l" rtl="0">
              <a:lnSpc>
                <a:spcPct val="90000"/>
              </a:lnSpc>
              <a:spcBef>
                <a:spcPts val="100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	lieu.</a:t>
            </a:r>
            <a:endParaRPr sz="3200" b="0" i="0" u="none" strike="noStrike" cap="none">
              <a:solidFill>
                <a:schemeClr val="dk1"/>
              </a:solidFill>
              <a:latin typeface="Arial"/>
              <a:ea typeface="Arial"/>
              <a:cs typeface="Arial"/>
              <a:sym typeface="Arial"/>
            </a:endParaRPr>
          </a:p>
          <a:p>
            <a:pPr marL="898525" marR="0" lvl="1" indent="-441325" algn="l" rtl="0">
              <a:lnSpc>
                <a:spcPct val="90000"/>
              </a:lnSpc>
              <a:spcBef>
                <a:spcPts val="5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Le nom privilégié sert :</a:t>
            </a:r>
            <a:endParaRPr sz="2700" b="0" i="0" u="none" strike="noStrike" cap="none">
              <a:solidFill>
                <a:schemeClr val="dk1"/>
              </a:solidFill>
              <a:latin typeface="Arial"/>
              <a:ea typeface="Arial"/>
              <a:cs typeface="Arial"/>
              <a:sym typeface="Arial"/>
            </a:endParaRPr>
          </a:p>
          <a:p>
            <a:pPr marL="1074738" marR="0" lvl="2" indent="0" algn="l" rtl="0">
              <a:lnSpc>
                <a:spcPct val="100000"/>
              </a:lnSpc>
              <a:spcBef>
                <a:spcPts val="11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de nom conventionnel à un gouvernement, etc.,</a:t>
            </a:r>
            <a:endParaRPr/>
          </a:p>
          <a:p>
            <a:pPr marL="1074738" marR="0" lvl="2" indent="0" algn="l" rtl="0">
              <a:lnSpc>
                <a:spcPct val="100000"/>
              </a:lnSpc>
              <a:spcBef>
                <a:spcPts val="7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d’ajout à un nom d’une famille, de collectivité, de congrès, etc., ou d’</a:t>
            </a:r>
            <a:r>
              <a:rPr lang="fr-FR" sz="2400">
                <a:latin typeface="Arial"/>
                <a:ea typeface="Arial"/>
                <a:cs typeface="Arial"/>
                <a:sym typeface="Arial"/>
              </a:rPr>
              <a:t>œ</a:t>
            </a:r>
            <a:r>
              <a:rPr lang="fr-FR" sz="2400" b="0" i="0" u="none" strike="noStrike" cap="none">
                <a:solidFill>
                  <a:schemeClr val="dk1"/>
                </a:solidFill>
                <a:latin typeface="Arial"/>
                <a:ea typeface="Arial"/>
                <a:cs typeface="Arial"/>
                <a:sym typeface="Arial"/>
              </a:rPr>
              <a:t>uvre,</a:t>
            </a:r>
            <a:endParaRPr sz="2400" b="0" i="0" u="none" strike="noStrike" cap="none">
              <a:solidFill>
                <a:schemeClr val="dk1"/>
              </a:solidFill>
              <a:latin typeface="Arial"/>
              <a:ea typeface="Arial"/>
              <a:cs typeface="Arial"/>
              <a:sym typeface="Arial"/>
            </a:endParaRPr>
          </a:p>
          <a:p>
            <a:pPr marL="1074738" marR="0" lvl="2" indent="0" algn="l" rtl="0">
              <a:lnSpc>
                <a:spcPct val="100000"/>
              </a:lnSpc>
              <a:spcBef>
                <a:spcPts val="7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à </a:t>
            </a:r>
            <a:r>
              <a:rPr lang="fr-FR" sz="2400">
                <a:latin typeface="Arial"/>
                <a:ea typeface="Arial"/>
                <a:cs typeface="Arial"/>
                <a:sym typeface="Arial"/>
              </a:rPr>
              <a:t>enregistrer</a:t>
            </a:r>
            <a:r>
              <a:rPr lang="fr-FR" sz="2400" b="0" i="0" u="none" strike="noStrike" cap="none">
                <a:solidFill>
                  <a:schemeClr val="dk1"/>
                </a:solidFill>
                <a:latin typeface="Arial"/>
                <a:ea typeface="Arial"/>
                <a:cs typeface="Arial"/>
                <a:sym typeface="Arial"/>
              </a:rPr>
              <a:t> un lieu associé à un agent ou à une </a:t>
            </a:r>
            <a:r>
              <a:rPr lang="fr-FR" sz="2400">
                <a:latin typeface="Arial"/>
                <a:ea typeface="Arial"/>
                <a:cs typeface="Arial"/>
                <a:sym typeface="Arial"/>
              </a:rPr>
              <a:t>œ</a:t>
            </a:r>
            <a:r>
              <a:rPr lang="fr-FR" sz="2400" b="0" i="0" u="none" strike="noStrike" cap="none">
                <a:solidFill>
                  <a:schemeClr val="dk1"/>
                </a:solidFill>
                <a:latin typeface="Arial"/>
                <a:ea typeface="Arial"/>
                <a:cs typeface="Arial"/>
                <a:sym typeface="Arial"/>
              </a:rPr>
              <a:t>uvre.</a:t>
            </a:r>
            <a:endParaRPr sz="2400" b="0" i="0" u="none" strike="noStrike" cap="none">
              <a:solidFill>
                <a:schemeClr val="dk1"/>
              </a:solidFill>
              <a:latin typeface="Arial"/>
              <a:ea typeface="Arial"/>
              <a:cs typeface="Arial"/>
              <a:sym typeface="Arial"/>
            </a:endParaRPr>
          </a:p>
        </p:txBody>
      </p:sp>
      <p:sp>
        <p:nvSpPr>
          <p:cNvPr id="382" name="Shape 3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E4AAAE6-A1E4-4A1F-9791-3A7E64E06A33}"/>
              </a:ext>
            </a:extLst>
          </p:cNvPr>
          <p:cNvSpPr>
            <a:spLocks noGrp="1"/>
          </p:cNvSpPr>
          <p:nvPr>
            <p:ph type="sldNum" idx="12"/>
          </p:nvPr>
        </p:nvSpPr>
        <p:spPr/>
        <p:txBody>
          <a:bodyPr/>
          <a:lstStyle/>
          <a:p>
            <a:fld id="{00000000-1234-1234-1234-123412341234}" type="slidenum">
              <a:rPr lang="fr-FR"/>
              <a:t>28</a:t>
            </a:fld>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838200" y="566690"/>
            <a:ext cx="10515600" cy="1024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Sources pour le nom privilégié</a:t>
            </a:r>
            <a:br>
              <a:rPr lang="fr-FR" sz="4000" b="0" i="0" u="none" strike="noStrike" cap="none">
                <a:solidFill>
                  <a:schemeClr val="dk1"/>
                </a:solidFill>
                <a:latin typeface="Arial"/>
                <a:ea typeface="Arial"/>
                <a:cs typeface="Arial"/>
                <a:sym typeface="Arial"/>
              </a:rPr>
            </a:br>
            <a:r>
              <a:rPr lang="fr-FR" sz="4000" b="0" i="0" u="none" strike="noStrike" cap="none">
                <a:solidFill>
                  <a:schemeClr val="dk1"/>
                </a:solidFill>
                <a:latin typeface="Arial"/>
                <a:ea typeface="Arial"/>
                <a:cs typeface="Arial"/>
                <a:sym typeface="Arial"/>
              </a:rPr>
              <a:t>(RDA 16.2.2.2)</a:t>
            </a:r>
            <a:endParaRPr sz="3600" b="0" i="0" u="none" strike="noStrike" cap="none">
              <a:solidFill>
                <a:schemeClr val="dk1"/>
              </a:solidFill>
              <a:latin typeface="Arial"/>
              <a:ea typeface="Arial"/>
              <a:cs typeface="Arial"/>
              <a:sym typeface="Arial"/>
            </a:endParaRPr>
          </a:p>
        </p:txBody>
      </p:sp>
      <p:sp>
        <p:nvSpPr>
          <p:cNvPr id="390" name="Shape 390"/>
          <p:cNvSpPr txBox="1">
            <a:spLocks noGrp="1"/>
          </p:cNvSpPr>
          <p:nvPr>
            <p:ph type="body" idx="1"/>
          </p:nvPr>
        </p:nvSpPr>
        <p:spPr>
          <a:xfrm>
            <a:off x="838200" y="2094316"/>
            <a:ext cx="10198768" cy="42620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Sources (en ordre de préférence)</a:t>
            </a:r>
            <a:endParaRPr/>
          </a:p>
          <a:p>
            <a:pPr marL="546100" marR="0" lvl="0" indent="0" algn="l" rtl="0">
              <a:lnSpc>
                <a:spcPct val="90000"/>
              </a:lnSpc>
              <a:spcBef>
                <a:spcPts val="16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a) répertoires géographiques et autres sources de référence dans une langue privilégiée par l’agence créant les données</a:t>
            </a:r>
            <a:endParaRPr/>
          </a:p>
          <a:p>
            <a:pPr marL="546100"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b) répertoires géographiques et autres sources de référence publiés dans la juridiction où le lieu est situé dans la ou les langues officielles de cette juridiction</a:t>
            </a:r>
            <a:endParaRPr sz="2800" b="0" i="0" u="none" strike="noStrike" cap="none">
              <a:solidFill>
                <a:schemeClr val="dk1"/>
              </a:solidFill>
              <a:latin typeface="Arial"/>
              <a:ea typeface="Arial"/>
              <a:cs typeface="Arial"/>
              <a:sym typeface="Arial"/>
            </a:endParaRPr>
          </a:p>
        </p:txBody>
      </p:sp>
      <p:sp>
        <p:nvSpPr>
          <p:cNvPr id="392" name="Shape 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00DB2F7-7331-4939-A9B1-0E8AF60AA0FE}"/>
              </a:ext>
            </a:extLst>
          </p:cNvPr>
          <p:cNvSpPr>
            <a:spLocks noGrp="1"/>
          </p:cNvSpPr>
          <p:nvPr>
            <p:ph type="sldNum" idx="12"/>
          </p:nvPr>
        </p:nvSpPr>
        <p:spPr/>
        <p:txBody>
          <a:bodyPr/>
          <a:lstStyle/>
          <a:p>
            <a:fld id="{00000000-1234-1234-1234-123412341234}" type="slidenum">
              <a:rPr lang="fr-FR"/>
              <a:t>29</a:t>
            </a:fld>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latin typeface="Arial"/>
                <a:ea typeface="Arial"/>
                <a:cs typeface="Arial"/>
                <a:sym typeface="Arial"/>
              </a:rPr>
              <a:t>Lieux comme créateurs d’</a:t>
            </a:r>
            <a:r>
              <a:rPr lang="fr-FR" sz="4000">
                <a:latin typeface="Arial"/>
                <a:ea typeface="Arial"/>
                <a:cs typeface="Arial"/>
                <a:sym typeface="Arial"/>
              </a:rPr>
              <a:t>œ</a:t>
            </a:r>
            <a:r>
              <a:rPr lang="fr-FR" sz="4000" b="0" i="0" u="none" strike="noStrike" cap="none">
                <a:latin typeface="Arial"/>
                <a:ea typeface="Arial"/>
                <a:cs typeface="Arial"/>
                <a:sym typeface="Arial"/>
              </a:rPr>
              <a:t>uvres ou</a:t>
            </a:r>
            <a:r>
              <a:rPr lang="fr-FR" sz="4000" b="0" i="0" u="none" strike="noStrike" cap="none">
                <a:latin typeface="Arial"/>
                <a:ea typeface="Arial"/>
                <a:cs typeface="Arial"/>
              </a:rPr>
              <a:t/>
            </a:r>
            <a:br>
              <a:rPr lang="fr-FR" sz="4000" b="0" i="0" u="none" strike="noStrike" cap="none">
                <a:latin typeface="Arial"/>
                <a:ea typeface="Arial"/>
                <a:cs typeface="Arial"/>
              </a:rPr>
            </a:br>
            <a:r>
              <a:rPr lang="fr-FR" sz="4000" b="0" i="0" u="none" strike="noStrike" cap="none">
                <a:latin typeface="Arial"/>
                <a:ea typeface="Arial"/>
                <a:cs typeface="Arial"/>
                <a:sym typeface="Arial"/>
              </a:rPr>
              <a:t>associés à des </a:t>
            </a:r>
            <a:r>
              <a:rPr lang="fr-FR" sz="4000">
                <a:latin typeface="Arial"/>
                <a:ea typeface="Arial"/>
                <a:cs typeface="Arial"/>
                <a:sym typeface="Arial"/>
              </a:rPr>
              <a:t>œuvres</a:t>
            </a:r>
            <a:endParaRPr sz="4000" b="0" i="0" u="none" strike="noStrike" cap="none">
              <a:solidFill>
                <a:schemeClr val="dk1"/>
              </a:solidFill>
              <a:latin typeface="Arial"/>
              <a:ea typeface="Arial"/>
              <a:cs typeface="Arial"/>
              <a:sym typeface="Arial"/>
            </a:endParaRPr>
          </a:p>
        </p:txBody>
      </p:sp>
      <p:sp>
        <p:nvSpPr>
          <p:cNvPr id="110" name="Shape 110"/>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100000"/>
              </a:lnSpc>
              <a:spcBef>
                <a:spcPts val="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Noms de lieux </a:t>
            </a:r>
            <a:r>
              <a:rPr lang="fr-FR" sz="3200" b="0" i="0" u="none" strike="noStrike" cap="none">
                <a:solidFill>
                  <a:schemeClr val="dk1"/>
                </a:solidFill>
                <a:latin typeface="Calibri"/>
                <a:ea typeface="Calibri"/>
                <a:cs typeface="Calibri"/>
                <a:sym typeface="Calibri"/>
              </a:rPr>
              <a:t>utilisés le plus couramment </a:t>
            </a:r>
            <a:r>
              <a:rPr lang="fr-FR" sz="2900" b="0" i="0" u="none" strike="noStrike" cap="none">
                <a:solidFill>
                  <a:schemeClr val="dk1"/>
                </a:solidFill>
                <a:latin typeface="Arial"/>
                <a:ea typeface="Arial"/>
                <a:cs typeface="Arial"/>
                <a:sym typeface="Arial"/>
              </a:rPr>
              <a:t>comme noms de gouvernements (voir 11.2.2.5.4) et communautés qui ne sont pas des gouvernements (p. ex., quartiers de ville)</a:t>
            </a:r>
            <a:endParaRPr sz="2900" b="0" i="0" u="none" strike="noStrike" cap="none">
              <a:solidFill>
                <a:schemeClr val="dk1"/>
              </a:solidFill>
              <a:latin typeface="Arial"/>
              <a:ea typeface="Arial"/>
              <a:cs typeface="Arial"/>
              <a:sym typeface="Arial"/>
            </a:endParaRPr>
          </a:p>
          <a:p>
            <a:pPr marL="228600" marR="0" lvl="0" indent="-228600" algn="l" rtl="0">
              <a:lnSpc>
                <a:spcPct val="100000"/>
              </a:lnSpc>
              <a:spcBef>
                <a:spcPts val="40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Les gouvernements créent des lois, des constitutions, des règlements, etc.; signent des traités; ont des fonctionnaires et des employés; ont des cadres subalternes</a:t>
            </a:r>
            <a:r>
              <a:rPr lang="fr-FR" sz="2900">
                <a:latin typeface="Arial"/>
                <a:ea typeface="Arial"/>
                <a:cs typeface="Arial"/>
                <a:sym typeface="Arial"/>
              </a:rPr>
              <a:t> et</a:t>
            </a:r>
            <a:r>
              <a:rPr lang="fr-FR" sz="2900" b="0" i="0" u="none" strike="noStrike" cap="none">
                <a:solidFill>
                  <a:schemeClr val="dk1"/>
                </a:solidFill>
                <a:latin typeface="Arial"/>
                <a:ea typeface="Arial"/>
                <a:cs typeface="Arial"/>
                <a:sym typeface="Arial"/>
              </a:rPr>
              <a:t> législatifs et des corps judiciaires; produisent des rapports et des énoncés de positions; créent des ressources cartographiques; ont des règles de tribunaux; etc.</a:t>
            </a:r>
            <a:endParaRPr/>
          </a:p>
          <a:p>
            <a:pPr marL="228600" marR="0" lvl="0" indent="-228600" algn="l" rtl="0">
              <a:lnSpc>
                <a:spcPct val="100000"/>
              </a:lnSpc>
              <a:spcBef>
                <a:spcPts val="40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Les dignitaires gouvernementaux créent des communications officielles</a:t>
            </a:r>
            <a:endParaRPr sz="2900" b="0" i="0" u="none" strike="noStrike" cap="none">
              <a:solidFill>
                <a:schemeClr val="dk1"/>
              </a:solidFill>
              <a:latin typeface="Arial"/>
              <a:ea typeface="Arial"/>
              <a:cs typeface="Arial"/>
              <a:sym typeface="Arial"/>
            </a:endParaRPr>
          </a:p>
        </p:txBody>
      </p:sp>
      <p:sp>
        <p:nvSpPr>
          <p:cNvPr id="112" name="Shape 11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27C66A6-203B-4919-8A6B-A0C95E823602}"/>
              </a:ext>
            </a:extLst>
          </p:cNvPr>
          <p:cNvSpPr>
            <a:spLocks noGrp="1"/>
          </p:cNvSpPr>
          <p:nvPr>
            <p:ph type="sldNum" idx="12"/>
          </p:nvPr>
        </p:nvSpPr>
        <p:spPr/>
        <p:txBody>
          <a:bodyPr/>
          <a:lstStyle/>
          <a:p>
            <a:fld id="{00000000-1234-1234-1234-123412341234}" type="slidenum">
              <a:rPr lang="fr-FR"/>
              <a:t>3</a:t>
            </a:fld>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16.2.2.2</a:t>
            </a:r>
            <a:endParaRPr/>
          </a:p>
        </p:txBody>
      </p:sp>
      <p:sp>
        <p:nvSpPr>
          <p:cNvPr id="400" name="Shape 400"/>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228600" lvl="0" indent="-228600">
              <a:spcBef>
                <a:spcPts val="0"/>
              </a:spcBef>
              <a:buSzPts val="2400"/>
            </a:pPr>
            <a:r>
              <a:rPr lang="fr-CA" sz="2200">
                <a:latin typeface="Arial"/>
                <a:ea typeface="Arial"/>
                <a:cs typeface="Arial"/>
                <a:sym typeface="Arial"/>
              </a:rPr>
              <a:t>Canada : Se fonder sur la forme trouvée sur le site Web de la Base de données toponymiques du Canada (BDTC) de Ressources naturelles Canada : </a:t>
            </a:r>
            <a:r>
              <a:rPr lang="fr-CA" sz="2200">
                <a:latin typeface="Arial"/>
                <a:ea typeface="Arial"/>
                <a:cs typeface="Arial"/>
                <a:sym typeface="Arial"/>
                <a:hlinkClick r:id="rId3"/>
              </a:rPr>
              <a:t>http://www4.nrcan.gc.ca/recherche-de-noms-de-lieux/search</a:t>
            </a:r>
            <a:r>
              <a:rPr lang="fr-CA" sz="2200">
                <a:latin typeface="Arial"/>
                <a:ea typeface="Arial"/>
                <a:cs typeface="Arial"/>
                <a:sym typeface="Arial"/>
              </a:rPr>
              <a:t>? et Recherche de noms : </a:t>
            </a:r>
            <a:r>
              <a:rPr lang="fr-CA" sz="2200">
                <a:latin typeface="Arial"/>
                <a:ea typeface="Arial"/>
                <a:cs typeface="Arial"/>
                <a:sym typeface="Arial"/>
                <a:hlinkClick r:id="rId4"/>
              </a:rPr>
              <a:t>http://www.rncan.gc.ca/sciences-terre/geographie/noms-lieux/recherche/9171</a:t>
            </a:r>
            <a:endParaRPr lang="fr-CA" sz="2200">
              <a:latin typeface="Arial"/>
              <a:ea typeface="Arial"/>
              <a:cs typeface="Arial"/>
              <a:sym typeface="Arial"/>
            </a:endParaRPr>
          </a:p>
          <a:p>
            <a:pPr marL="228600" lvl="0" indent="-228600">
              <a:spcBef>
                <a:spcPts val="0"/>
              </a:spcBef>
              <a:buSzPts val="2400"/>
            </a:pPr>
            <a:r>
              <a:rPr lang="fr-CA" sz="2200">
                <a:latin typeface="Arial" panose="020B0604020202020204" pitchFamily="34" charset="0"/>
                <a:cs typeface="Arial" panose="020B0604020202020204" pitchFamily="34" charset="0"/>
              </a:rPr>
              <a:t>Québec : </a:t>
            </a:r>
          </a:p>
          <a:p>
            <a:pPr marL="685800" lvl="1" indent="-228600">
              <a:spcBef>
                <a:spcPts val="0"/>
              </a:spcBef>
            </a:pPr>
            <a:r>
              <a:rPr lang="fr-CA" sz="2200">
                <a:latin typeface="Arial" panose="020B0604020202020204" pitchFamily="34" charset="0"/>
                <a:cs typeface="Arial" panose="020B0604020202020204" pitchFamily="34" charset="0"/>
              </a:rPr>
              <a:t>Municipalités : se fonder sur la forme trouvée dans les sources suivantes (dans cet ordre de préférence) :</a:t>
            </a:r>
            <a:endParaRPr lang="fr-CA" sz="1800">
              <a:latin typeface="Arial" panose="020B0604020202020204" pitchFamily="34" charset="0"/>
              <a:cs typeface="Arial" panose="020B0604020202020204" pitchFamily="34" charset="0"/>
            </a:endParaRPr>
          </a:p>
          <a:p>
            <a:pPr marL="1163638" lvl="2" indent="-249238">
              <a:spcBef>
                <a:spcPts val="0"/>
              </a:spcBef>
              <a:buNone/>
            </a:pPr>
            <a:r>
              <a:rPr lang="fr-CA" sz="1800">
                <a:latin typeface="Arial" panose="020B0604020202020204" pitchFamily="34" charset="0"/>
                <a:cs typeface="Arial" panose="020B0604020202020204" pitchFamily="34" charset="0"/>
              </a:rPr>
              <a:t>1. le Répertoire des municipalités du Québec : </a:t>
            </a:r>
            <a:r>
              <a:rPr lang="fr-CA" sz="1800">
                <a:latin typeface="Arial" panose="020B0604020202020204" pitchFamily="34" charset="0"/>
                <a:cs typeface="Arial" panose="020B0604020202020204" pitchFamily="34" charset="0"/>
                <a:hlinkClick r:id="rId5"/>
              </a:rPr>
              <a:t>http://www.mamrot.gouv.qc.ca/repertoire-des-municipalites</a:t>
            </a:r>
            <a:endParaRPr lang="fr-CA" sz="1800">
              <a:latin typeface="Arial" panose="020B0604020202020204" pitchFamily="34" charset="0"/>
              <a:cs typeface="Arial" panose="020B0604020202020204" pitchFamily="34" charset="0"/>
            </a:endParaRPr>
          </a:p>
          <a:p>
            <a:pPr marL="914400" lvl="2" indent="0">
              <a:spcBef>
                <a:spcPts val="0"/>
              </a:spcBef>
              <a:buNone/>
            </a:pPr>
            <a:r>
              <a:rPr lang="fr-CA" sz="1800">
                <a:latin typeface="Arial" panose="020B0604020202020204" pitchFamily="34" charset="0"/>
                <a:cs typeface="Arial" panose="020B0604020202020204" pitchFamily="34" charset="0"/>
              </a:rPr>
              <a:t>2. la Banque de noms de lieux du Québec : </a:t>
            </a:r>
            <a:r>
              <a:rPr lang="fr-CA" sz="1800">
                <a:latin typeface="Arial" panose="020B0604020202020204" pitchFamily="34" charset="0"/>
                <a:cs typeface="Arial" panose="020B0604020202020204" pitchFamily="34" charset="0"/>
                <a:hlinkClick r:id="rId6"/>
              </a:rPr>
              <a:t>http://www.toponymie.gouv.qc.ca/ct/accueil.aspx</a:t>
            </a:r>
            <a:endParaRPr lang="fr-CA" sz="1800">
              <a:latin typeface="Arial" panose="020B0604020202020204" pitchFamily="34" charset="0"/>
              <a:cs typeface="Arial" panose="020B0604020202020204" pitchFamily="34" charset="0"/>
            </a:endParaRPr>
          </a:p>
          <a:p>
            <a:pPr marL="914400" lvl="2" indent="0">
              <a:spcBef>
                <a:spcPts val="0"/>
              </a:spcBef>
              <a:buNone/>
            </a:pPr>
            <a:r>
              <a:rPr lang="fr-CA" sz="1800">
                <a:latin typeface="Arial" panose="020B0604020202020204" pitchFamily="34" charset="0"/>
                <a:cs typeface="Arial" panose="020B0604020202020204" pitchFamily="34" charset="0"/>
              </a:rPr>
              <a:t>3. d’autres sources de référence</a:t>
            </a:r>
          </a:p>
          <a:p>
            <a:pPr marL="914400" lvl="2" indent="0">
              <a:spcBef>
                <a:spcPts val="0"/>
              </a:spcBef>
              <a:buNone/>
            </a:pPr>
            <a:r>
              <a:rPr lang="fr-CA" sz="1800">
                <a:latin typeface="Arial" panose="020B0604020202020204" pitchFamily="34" charset="0"/>
                <a:cs typeface="Arial" panose="020B0604020202020204" pitchFamily="34" charset="0"/>
              </a:rPr>
              <a:t>4. la manifestation cataloguée</a:t>
            </a:r>
          </a:p>
          <a:p>
            <a:pPr marL="685800" lvl="1" indent="-228600">
              <a:spcBef>
                <a:spcPts val="0"/>
              </a:spcBef>
            </a:pPr>
            <a:r>
              <a:rPr lang="fr-CA" sz="2200">
                <a:latin typeface="+mj-lt"/>
              </a:rPr>
              <a:t>Lieux autres que les municipalités : </a:t>
            </a:r>
            <a:r>
              <a:rPr lang="fr-CA" sz="2200">
                <a:latin typeface="Arial" panose="020B0604020202020204" pitchFamily="34" charset="0"/>
                <a:cs typeface="Arial" panose="020B0604020202020204" pitchFamily="34" charset="0"/>
              </a:rPr>
              <a:t>se fonder sur la forme trouvée dans </a:t>
            </a:r>
            <a:r>
              <a:rPr lang="fr-CA" sz="2200">
                <a:latin typeface="+mj-lt"/>
              </a:rPr>
              <a:t>la Banque de noms de lieux du Québec : </a:t>
            </a:r>
            <a:r>
              <a:rPr lang="fr-CA" sz="2200">
                <a:latin typeface="+mj-lt"/>
                <a:hlinkClick r:id="rId6"/>
              </a:rPr>
              <a:t>http://www.toponymie.gouv.qc.ca/ct/accueil.aspx</a:t>
            </a:r>
            <a:endParaRPr lang="fr-CA" sz="2200">
              <a:latin typeface="+mj-lt"/>
            </a:endParaRPr>
          </a:p>
        </p:txBody>
      </p:sp>
      <p:sp>
        <p:nvSpPr>
          <p:cNvPr id="402" name="Shape 40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D4B3E531-F790-4A51-8AC9-B076E76C09C2}"/>
              </a:ext>
            </a:extLst>
          </p:cNvPr>
          <p:cNvSpPr>
            <a:spLocks noGrp="1"/>
          </p:cNvSpPr>
          <p:nvPr>
            <p:ph type="sldNum" idx="12"/>
          </p:nvPr>
        </p:nvSpPr>
        <p:spPr/>
        <p:txBody>
          <a:bodyPr/>
          <a:lstStyle/>
          <a:p>
            <a:fld id="{00000000-1234-1234-1234-123412341234}" type="slidenum">
              <a:rPr lang="fr-FR"/>
              <a:t>30</a:t>
            </a:fld>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838200" y="235550"/>
            <a:ext cx="10515600" cy="1181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16.2.2.2</a:t>
            </a:r>
            <a:endParaRPr/>
          </a:p>
        </p:txBody>
      </p:sp>
      <p:sp>
        <p:nvSpPr>
          <p:cNvPr id="402" name="Shape 4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3" name="Espace réservé du texte 2">
            <a:extLst>
              <a:ext uri="{FF2B5EF4-FFF2-40B4-BE49-F238E27FC236}">
                <a16:creationId xmlns:a16="http://schemas.microsoft.com/office/drawing/2014/main" id="{DA8635AE-14DA-4B83-B15A-7F5CD2234CE5}"/>
              </a:ext>
            </a:extLst>
          </p:cNvPr>
          <p:cNvSpPr>
            <a:spLocks noGrp="1"/>
          </p:cNvSpPr>
          <p:nvPr>
            <p:ph type="body" idx="1"/>
          </p:nvPr>
        </p:nvSpPr>
        <p:spPr>
          <a:xfrm>
            <a:off x="838200" y="1155121"/>
            <a:ext cx="10515600" cy="1407969"/>
          </a:xfrm>
        </p:spPr>
        <p:txBody>
          <a:bodyPr/>
          <a:lstStyle/>
          <a:p>
            <a:pPr marL="50800" indent="0">
              <a:buNone/>
            </a:pPr>
            <a:r>
              <a:rPr lang="fr-CA"/>
              <a:t>Pour les pays suivants, se fonder sur la forme trouvée dans les sources suivantes (dans l’ordre de préférence indiqué) si des sources en anglais doivent être consultées</a:t>
            </a:r>
          </a:p>
        </p:txBody>
      </p:sp>
      <p:graphicFrame>
        <p:nvGraphicFramePr>
          <p:cNvPr id="6" name="Tableau 6">
            <a:extLst>
              <a:ext uri="{FF2B5EF4-FFF2-40B4-BE49-F238E27FC236}">
                <a16:creationId xmlns:a16="http://schemas.microsoft.com/office/drawing/2014/main" id="{6D41E089-2FC5-4ADE-BE4B-2113E5677FC7}"/>
              </a:ext>
            </a:extLst>
          </p:cNvPr>
          <p:cNvGraphicFramePr>
            <a:graphicFrameLocks noGrp="1"/>
          </p:cNvGraphicFramePr>
          <p:nvPr>
            <p:extLst>
              <p:ext uri="{D42A27DB-BD31-4B8C-83A1-F6EECF244321}">
                <p14:modId xmlns:p14="http://schemas.microsoft.com/office/powerpoint/2010/main" val="2472281229"/>
              </p:ext>
            </p:extLst>
          </p:nvPr>
        </p:nvGraphicFramePr>
        <p:xfrm>
          <a:off x="838201" y="2763637"/>
          <a:ext cx="10515598" cy="3516283"/>
        </p:xfrm>
        <a:graphic>
          <a:graphicData uri="http://schemas.openxmlformats.org/drawingml/2006/table">
            <a:tbl>
              <a:tblPr firstRow="1" bandRow="1">
                <a:tableStyleId>{69012ECD-51FC-41F1-AA8D-1B2483CD663E}</a:tableStyleId>
              </a:tblPr>
              <a:tblGrid>
                <a:gridCol w="2611583">
                  <a:extLst>
                    <a:ext uri="{9D8B030D-6E8A-4147-A177-3AD203B41FA5}">
                      <a16:colId xmlns:a16="http://schemas.microsoft.com/office/drawing/2014/main" val="1988474256"/>
                    </a:ext>
                  </a:extLst>
                </a:gridCol>
                <a:gridCol w="7904015">
                  <a:extLst>
                    <a:ext uri="{9D8B030D-6E8A-4147-A177-3AD203B41FA5}">
                      <a16:colId xmlns:a16="http://schemas.microsoft.com/office/drawing/2014/main" val="404960484"/>
                    </a:ext>
                  </a:extLst>
                </a:gridCol>
              </a:tblGrid>
              <a:tr h="536398">
                <a:tc>
                  <a:txBody>
                    <a:bodyPr/>
                    <a:lstStyle/>
                    <a:p>
                      <a:r>
                        <a:rPr lang="fr-CA" sz="1800"/>
                        <a:t>Pays</a:t>
                      </a:r>
                      <a:endParaRPr lang="fr-CA" sz="1800" b="1"/>
                    </a:p>
                  </a:txBody>
                  <a:tcPr/>
                </a:tc>
                <a:tc>
                  <a:txBody>
                    <a:bodyPr/>
                    <a:lstStyle/>
                    <a:p>
                      <a:r>
                        <a:rPr lang="fr-CA" sz="1800"/>
                        <a:t>Sources</a:t>
                      </a:r>
                      <a:endParaRPr lang="fr-CA" sz="1800" b="1"/>
                    </a:p>
                  </a:txBody>
                  <a:tcPr/>
                </a:tc>
                <a:extLst>
                  <a:ext uri="{0D108BD9-81ED-4DB2-BD59-A6C34878D82A}">
                    <a16:rowId xmlns:a16="http://schemas.microsoft.com/office/drawing/2014/main" val="2843691392"/>
                  </a:ext>
                </a:extLst>
              </a:tr>
              <a:tr h="711559">
                <a:tc>
                  <a:txBody>
                    <a:bodyPr/>
                    <a:lstStyle/>
                    <a:p>
                      <a:r>
                        <a:rPr lang="fr-CA" sz="1800"/>
                        <a:t>Australie</a:t>
                      </a:r>
                    </a:p>
                  </a:txBody>
                  <a:tcPr/>
                </a:tc>
                <a:tc>
                  <a:txBody>
                    <a:bodyPr/>
                    <a:lstStyle/>
                    <a:p>
                      <a:pPr marL="457200" indent="-457200">
                        <a:buAutoNum type="arabicPeriod"/>
                      </a:pPr>
                      <a:r>
                        <a:rPr lang="fr-CA" sz="1800">
                          <a:hlinkClick r:id="rId3"/>
                        </a:rPr>
                        <a:t>VIAF</a:t>
                      </a:r>
                      <a:r>
                        <a:rPr lang="fr-CA" sz="1800"/>
                        <a:t> </a:t>
                      </a:r>
                    </a:p>
                    <a:p>
                      <a:pPr marL="457200" indent="-457200">
                        <a:buAutoNum type="arabicPeriod"/>
                      </a:pPr>
                      <a:r>
                        <a:rPr lang="en-US" sz="1800">
                          <a:hlinkClick r:id="rId4"/>
                        </a:rPr>
                        <a:t>Geoscience Australia Place Name Search</a:t>
                      </a:r>
                      <a:endParaRPr lang="fr-CA" sz="1800"/>
                    </a:p>
                  </a:txBody>
                  <a:tcPr/>
                </a:tc>
                <a:extLst>
                  <a:ext uri="{0D108BD9-81ED-4DB2-BD59-A6C34878D82A}">
                    <a16:rowId xmlns:a16="http://schemas.microsoft.com/office/drawing/2014/main" val="4229326033"/>
                  </a:ext>
                </a:extLst>
              </a:tr>
              <a:tr h="584805">
                <a:tc>
                  <a:txBody>
                    <a:bodyPr/>
                    <a:lstStyle/>
                    <a:p>
                      <a:r>
                        <a:rPr lang="fr-CA" sz="1800"/>
                        <a:t>États-Unis</a:t>
                      </a:r>
                    </a:p>
                  </a:txBody>
                  <a:tcPr/>
                </a:tc>
                <a:tc>
                  <a:txBody>
                    <a:bodyPr/>
                    <a:lstStyle/>
                    <a:p>
                      <a:pPr marL="457200" indent="-457200">
                        <a:buAutoNum type="arabicPeriod"/>
                      </a:pPr>
                      <a:r>
                        <a:rPr lang="fr-CA" sz="1800"/>
                        <a:t>Fichier LC</a:t>
                      </a:r>
                    </a:p>
                    <a:p>
                      <a:pPr marL="457200" indent="-457200">
                        <a:buAutoNum type="arabicPeriod"/>
                      </a:pPr>
                      <a:r>
                        <a:rPr lang="de-DE" sz="1800">
                          <a:hlinkClick r:id="rId5"/>
                        </a:rPr>
                        <a:t>Geographic </a:t>
                      </a:r>
                      <a:r>
                        <a:rPr lang="de-DE" sz="1800" err="1">
                          <a:hlinkClick r:id="rId5"/>
                        </a:rPr>
                        <a:t>Names</a:t>
                      </a:r>
                      <a:r>
                        <a:rPr lang="de-DE" sz="1800">
                          <a:hlinkClick r:id="rId5"/>
                        </a:rPr>
                        <a:t> Information System (GNIS)</a:t>
                      </a:r>
                      <a:endParaRPr lang="fr-CA" sz="1800"/>
                    </a:p>
                  </a:txBody>
                  <a:tcPr/>
                </a:tc>
                <a:extLst>
                  <a:ext uri="{0D108BD9-81ED-4DB2-BD59-A6C34878D82A}">
                    <a16:rowId xmlns:a16="http://schemas.microsoft.com/office/drawing/2014/main" val="3911462243"/>
                  </a:ext>
                </a:extLst>
              </a:tr>
              <a:tr h="831039">
                <a:tc>
                  <a:txBody>
                    <a:bodyPr/>
                    <a:lstStyle/>
                    <a:p>
                      <a:r>
                        <a:rPr lang="fr-CA" sz="1800"/>
                        <a:t>Grande-Bretagne</a:t>
                      </a:r>
                    </a:p>
                  </a:txBody>
                  <a:tcPr/>
                </a:tc>
                <a:tc>
                  <a:txBody>
                    <a:bodyPr/>
                    <a:lstStyle/>
                    <a:p>
                      <a:pPr marL="457200" indent="-457200">
                        <a:buAutoNum type="arabicPeriod"/>
                      </a:pPr>
                      <a:r>
                        <a:rPr lang="fr-CA" sz="1800"/>
                        <a:t>Fichier LC</a:t>
                      </a:r>
                    </a:p>
                    <a:p>
                      <a:pPr marL="457200" indent="-457200">
                        <a:buAutoNum type="arabicPeriod"/>
                      </a:pPr>
                      <a:r>
                        <a:rPr lang="en-US" sz="1800" i="0"/>
                        <a:t>The Ordnance Survey gazetteer of Great Britain </a:t>
                      </a:r>
                      <a:r>
                        <a:rPr lang="en-US" sz="1800" err="1"/>
                        <a:t>ou</a:t>
                      </a:r>
                      <a:r>
                        <a:rPr lang="en-US" sz="1800"/>
                        <a:t> </a:t>
                      </a:r>
                      <a:r>
                        <a:rPr lang="en-US" sz="1800" err="1">
                          <a:hlinkClick r:id="rId6"/>
                        </a:rPr>
                        <a:t>GEOnet</a:t>
                      </a:r>
                      <a:r>
                        <a:rPr lang="en-US" sz="1800">
                          <a:hlinkClick r:id="rId6"/>
                        </a:rPr>
                        <a:t> Names Server (GNS)</a:t>
                      </a:r>
                      <a:endParaRPr lang="fr-CA" sz="1800"/>
                    </a:p>
                  </a:txBody>
                  <a:tcPr/>
                </a:tc>
                <a:extLst>
                  <a:ext uri="{0D108BD9-81ED-4DB2-BD59-A6C34878D82A}">
                    <a16:rowId xmlns:a16="http://schemas.microsoft.com/office/drawing/2014/main" val="1778692129"/>
                  </a:ext>
                </a:extLst>
              </a:tr>
              <a:tr h="713846">
                <a:tc>
                  <a:txBody>
                    <a:bodyPr/>
                    <a:lstStyle/>
                    <a:p>
                      <a:r>
                        <a:rPr lang="fr-CA" sz="1800"/>
                        <a:t>Nouvelle-Zélande</a:t>
                      </a:r>
                    </a:p>
                  </a:txBody>
                  <a:tcPr/>
                </a:tc>
                <a:tc>
                  <a:txBody>
                    <a:bodyPr/>
                    <a:lstStyle/>
                    <a:p>
                      <a:pPr marL="457200" indent="-457200">
                        <a:buAutoNum type="arabicPeriod"/>
                      </a:pPr>
                      <a:r>
                        <a:rPr lang="fr-CA" sz="1800"/>
                        <a:t>Fichier LC</a:t>
                      </a:r>
                    </a:p>
                    <a:p>
                      <a:pPr marL="457200" indent="-457200">
                        <a:buAutoNum type="arabicPeriod"/>
                      </a:pPr>
                      <a:r>
                        <a:rPr lang="en-US" sz="1800">
                          <a:hlinkClick r:id="rId7"/>
                        </a:rPr>
                        <a:t>New Zealand Gazetteer of Place Names</a:t>
                      </a:r>
                      <a:endParaRPr lang="en-US" sz="1800"/>
                    </a:p>
                  </a:txBody>
                  <a:tcPr/>
                </a:tc>
                <a:extLst>
                  <a:ext uri="{0D108BD9-81ED-4DB2-BD59-A6C34878D82A}">
                    <a16:rowId xmlns:a16="http://schemas.microsoft.com/office/drawing/2014/main" val="3846364729"/>
                  </a:ext>
                </a:extLst>
              </a:tr>
            </a:tbl>
          </a:graphicData>
        </a:graphic>
      </p:graphicFrame>
      <p:sp>
        <p:nvSpPr>
          <p:cNvPr id="2" name="Espace réservé du numéro de diapositive 1">
            <a:extLst>
              <a:ext uri="{FF2B5EF4-FFF2-40B4-BE49-F238E27FC236}">
                <a16:creationId xmlns:a16="http://schemas.microsoft.com/office/drawing/2014/main" id="{5E1886E9-50FB-4FE3-AABA-537658BE5BFF}"/>
              </a:ext>
            </a:extLst>
          </p:cNvPr>
          <p:cNvSpPr>
            <a:spLocks noGrp="1"/>
          </p:cNvSpPr>
          <p:nvPr>
            <p:ph type="sldNum" idx="12"/>
          </p:nvPr>
        </p:nvSpPr>
        <p:spPr/>
        <p:txBody>
          <a:bodyPr/>
          <a:lstStyle/>
          <a:p>
            <a:fld id="{00000000-1234-1234-1234-123412341234}" type="slidenum">
              <a:rPr lang="fr-FR"/>
              <a:t>31</a:t>
            </a:fld>
            <a:endParaRPr lang="fr-FR"/>
          </a:p>
        </p:txBody>
      </p:sp>
    </p:spTree>
    <p:extLst>
      <p:ext uri="{BB962C8B-B14F-4D97-AF65-F5344CB8AC3E}">
        <p14:creationId xmlns:p14="http://schemas.microsoft.com/office/powerpoint/2010/main" val="76628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433" name="Shape 4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435" name="Shape 435"/>
          <p:cNvPicPr preferRelativeResize="0"/>
          <p:nvPr/>
        </p:nvPicPr>
        <p:blipFill rotWithShape="1">
          <a:blip r:embed="rId3">
            <a:alphaModFix/>
          </a:blip>
          <a:srcRect t="1177"/>
          <a:stretch/>
        </p:blipFill>
        <p:spPr>
          <a:xfrm>
            <a:off x="2206585" y="-79269"/>
            <a:ext cx="9814029" cy="6800744"/>
          </a:xfrm>
          <a:prstGeom prst="rect">
            <a:avLst/>
          </a:prstGeom>
          <a:noFill/>
          <a:ln>
            <a:noFill/>
          </a:ln>
        </p:spPr>
      </p:pic>
      <p:sp>
        <p:nvSpPr>
          <p:cNvPr id="6" name="Shape 409">
            <a:extLst>
              <a:ext uri="{FF2B5EF4-FFF2-40B4-BE49-F238E27FC236}">
                <a16:creationId xmlns:a16="http://schemas.microsoft.com/office/drawing/2014/main" id="{C798A6BB-366F-4B9D-AE00-2404AD5E2DA7}"/>
              </a:ext>
            </a:extLst>
          </p:cNvPr>
          <p:cNvSpPr txBox="1">
            <a:spLocks/>
          </p:cNvSpPr>
          <p:nvPr/>
        </p:nvSpPr>
        <p:spPr>
          <a:xfrm>
            <a:off x="150792" y="2987639"/>
            <a:ext cx="2743201" cy="8122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Font typeface="Arial"/>
              <a:buNone/>
            </a:pPr>
            <a:r>
              <a:rPr lang="fr-FR">
                <a:latin typeface="Arial"/>
                <a:ea typeface="Arial"/>
                <a:cs typeface="Arial"/>
                <a:sym typeface="Arial"/>
              </a:rPr>
              <a:t>Exercices</a:t>
            </a:r>
          </a:p>
        </p:txBody>
      </p:sp>
      <p:sp>
        <p:nvSpPr>
          <p:cNvPr id="2" name="Espace réservé du numéro de diapositive 1">
            <a:extLst>
              <a:ext uri="{FF2B5EF4-FFF2-40B4-BE49-F238E27FC236}">
                <a16:creationId xmlns:a16="http://schemas.microsoft.com/office/drawing/2014/main" id="{C064DE7D-CCB3-40C9-A872-C475E9B16AD2}"/>
              </a:ext>
            </a:extLst>
          </p:cNvPr>
          <p:cNvSpPr>
            <a:spLocks noGrp="1"/>
          </p:cNvSpPr>
          <p:nvPr>
            <p:ph type="sldNum" idx="12"/>
          </p:nvPr>
        </p:nvSpPr>
        <p:spPr/>
        <p:txBody>
          <a:bodyPr/>
          <a:lstStyle/>
          <a:p>
            <a:fld id="{00000000-1234-1234-1234-123412341234}" type="slidenum">
              <a:rPr lang="fr-FR"/>
              <a:t>32</a:t>
            </a:fld>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442" name="Shape 4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444" name="Shape 444"/>
          <p:cNvPicPr preferRelativeResize="0"/>
          <p:nvPr/>
        </p:nvPicPr>
        <p:blipFill rotWithShape="1">
          <a:blip r:embed="rId3">
            <a:alphaModFix/>
          </a:blip>
          <a:srcRect/>
          <a:stretch/>
        </p:blipFill>
        <p:spPr>
          <a:xfrm>
            <a:off x="1828798" y="0"/>
            <a:ext cx="7790793" cy="6871879"/>
          </a:xfrm>
          <a:prstGeom prst="rect">
            <a:avLst/>
          </a:prstGeom>
          <a:noFill/>
          <a:ln>
            <a:noFill/>
          </a:ln>
        </p:spPr>
      </p:pic>
      <p:sp>
        <p:nvSpPr>
          <p:cNvPr id="2" name="Espace réservé du numéro de diapositive 1">
            <a:extLst>
              <a:ext uri="{FF2B5EF4-FFF2-40B4-BE49-F238E27FC236}">
                <a16:creationId xmlns:a16="http://schemas.microsoft.com/office/drawing/2014/main" id="{4514223B-76EF-406C-B973-7AA148D7E3E6}"/>
              </a:ext>
            </a:extLst>
          </p:cNvPr>
          <p:cNvSpPr>
            <a:spLocks noGrp="1"/>
          </p:cNvSpPr>
          <p:nvPr>
            <p:ph type="sldNum" idx="12"/>
          </p:nvPr>
        </p:nvSpPr>
        <p:spPr/>
        <p:txBody>
          <a:bodyPr/>
          <a:lstStyle/>
          <a:p>
            <a:fld id="{00000000-1234-1234-1234-123412341234}" type="slidenum">
              <a:rPr lang="fr-FR"/>
              <a:t>33</a:t>
            </a:fld>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1" name="Shape 4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6525"/>
            <a:ext cx="5992813" cy="66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4">
            <a:extLst>
              <a:ext uri="{FF2B5EF4-FFF2-40B4-BE49-F238E27FC236}">
                <a16:creationId xmlns:a16="http://schemas.microsoft.com/office/drawing/2014/main" id="{B81E0D00-14FD-4D65-B675-D0079003C87D}"/>
              </a:ext>
            </a:extLst>
          </p:cNvPr>
          <p:cNvSpPr txBox="1">
            <a:spLocks noChangeArrowheads="1"/>
          </p:cNvSpPr>
          <p:nvPr/>
        </p:nvSpPr>
        <p:spPr bwMode="auto">
          <a:xfrm>
            <a:off x="8341895" y="322556"/>
            <a:ext cx="2133600" cy="307777"/>
          </a:xfrm>
          <a:prstGeom prst="rect">
            <a:avLst/>
          </a:prstGeom>
          <a:noFill/>
          <a:ln w="28575">
            <a:solidFill>
              <a:srgbClr val="FF0000"/>
            </a:solidFill>
            <a:miter lim="800000"/>
            <a:headEnd/>
            <a:tailEnd/>
          </a:ln>
        </p:spPr>
        <p:txBody>
          <a:bodyPr>
            <a:spAutoFit/>
          </a:bodyPr>
          <a:lstStyle/>
          <a:p>
            <a:r>
              <a:rPr lang="en-US" b="1">
                <a:solidFill>
                  <a:srgbClr val="FF0000"/>
                </a:solidFill>
                <a:latin typeface="Calibri" pitchFamily="34" charset="0"/>
              </a:rPr>
              <a:t>FORME AUTORISÉE</a:t>
            </a:r>
          </a:p>
        </p:txBody>
      </p:sp>
      <p:sp>
        <p:nvSpPr>
          <p:cNvPr id="12" name="TextBox 5"/>
          <p:cNvSpPr txBox="1">
            <a:spLocks noChangeArrowheads="1"/>
          </p:cNvSpPr>
          <p:nvPr/>
        </p:nvSpPr>
        <p:spPr bwMode="auto">
          <a:xfrm>
            <a:off x="8341895" y="1648098"/>
            <a:ext cx="2133600" cy="523220"/>
          </a:xfrm>
          <a:prstGeom prst="rect">
            <a:avLst/>
          </a:prstGeom>
          <a:noFill/>
          <a:ln w="28575">
            <a:solidFill>
              <a:srgbClr val="FF0000"/>
            </a:solidFill>
            <a:miter lim="800000"/>
            <a:headEnd/>
            <a:tailEnd/>
          </a:ln>
        </p:spPr>
        <p:txBody>
          <a:bodyPr wrap="square">
            <a:spAutoFit/>
          </a:bodyPr>
          <a:lstStyle/>
          <a:p>
            <a:r>
              <a:rPr lang="en-US" b="1">
                <a:solidFill>
                  <a:srgbClr val="FF0000"/>
                </a:solidFill>
                <a:latin typeface="Calibri" pitchFamily="34" charset="0"/>
              </a:rPr>
              <a:t>VARIANTE DE FORME (ÉCRITURE DIFFÉRENTE)</a:t>
            </a:r>
          </a:p>
        </p:txBody>
      </p:sp>
      <p:cxnSp>
        <p:nvCxnSpPr>
          <p:cNvPr id="13" name="Straight Arrow Connector 15">
            <a:extLst>
              <a:ext uri="{FF2B5EF4-FFF2-40B4-BE49-F238E27FC236}">
                <a16:creationId xmlns:a16="http://schemas.microsoft.com/office/drawing/2014/main" id="{7C12D81D-FD1A-4FC7-AE15-FFB7B7AA34B1}"/>
              </a:ext>
            </a:extLst>
          </p:cNvPr>
          <p:cNvCxnSpPr/>
          <p:nvPr/>
        </p:nvCxnSpPr>
        <p:spPr>
          <a:xfrm flipH="1">
            <a:off x="7761441" y="1911863"/>
            <a:ext cx="5804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5">
            <a:extLst>
              <a:ext uri="{FF2B5EF4-FFF2-40B4-BE49-F238E27FC236}">
                <a16:creationId xmlns:a16="http://schemas.microsoft.com/office/drawing/2014/main" id="{7C12D81D-FD1A-4FC7-AE15-FFB7B7AA34B1}"/>
              </a:ext>
            </a:extLst>
          </p:cNvPr>
          <p:cNvCxnSpPr/>
          <p:nvPr/>
        </p:nvCxnSpPr>
        <p:spPr>
          <a:xfrm flipH="1">
            <a:off x="7761442" y="476444"/>
            <a:ext cx="5804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D6686428-13BD-4CE0-89A6-CB5B86769D96}"/>
              </a:ext>
            </a:extLst>
          </p:cNvPr>
          <p:cNvSpPr>
            <a:spLocks noGrp="1"/>
          </p:cNvSpPr>
          <p:nvPr>
            <p:ph type="sldNum" idx="12"/>
          </p:nvPr>
        </p:nvSpPr>
        <p:spPr/>
        <p:txBody>
          <a:bodyPr/>
          <a:lstStyle/>
          <a:p>
            <a:fld id="{00000000-1234-1234-1234-123412341234}" type="slidenum">
              <a:rPr lang="fr-FR"/>
              <a:t>34</a:t>
            </a:fld>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17ED791-1062-4514-993B-B8FD15E2A9B0}"/>
              </a:ext>
            </a:extLst>
          </p:cNvPr>
          <p:cNvPicPr>
            <a:picLocks noChangeAspect="1"/>
          </p:cNvPicPr>
          <p:nvPr/>
        </p:nvPicPr>
        <p:blipFill>
          <a:blip r:embed="rId3"/>
          <a:stretch>
            <a:fillRect/>
          </a:stretch>
        </p:blipFill>
        <p:spPr>
          <a:xfrm>
            <a:off x="2159444" y="0"/>
            <a:ext cx="7873111" cy="6858000"/>
          </a:xfrm>
          <a:prstGeom prst="rect">
            <a:avLst/>
          </a:prstGeom>
        </p:spPr>
      </p:pic>
      <p:sp>
        <p:nvSpPr>
          <p:cNvPr id="2" name="Espace réservé du pied de page 1">
            <a:extLst>
              <a:ext uri="{FF2B5EF4-FFF2-40B4-BE49-F238E27FC236}">
                <a16:creationId xmlns:a16="http://schemas.microsoft.com/office/drawing/2014/main" id="{325BB7D5-41B4-4C83-91C7-020307040C3F}"/>
              </a:ext>
            </a:extLst>
          </p:cNvPr>
          <p:cNvSpPr>
            <a:spLocks noGrp="1"/>
          </p:cNvSpPr>
          <p:nvPr>
            <p:ph type="ftr" sz="quarter" idx="11"/>
          </p:nvPr>
        </p:nvSpPr>
        <p:spPr/>
        <p:txBody>
          <a:bodyPr/>
          <a:lstStyle/>
          <a:p>
            <a:r>
              <a:rPr lang="en-US"/>
              <a:t>Module 5 : Description des lieux</a:t>
            </a:r>
            <a:endParaRPr lang="fr-FR"/>
          </a:p>
        </p:txBody>
      </p:sp>
      <p:sp>
        <p:nvSpPr>
          <p:cNvPr id="3" name="Espace réservé du numéro de diapositive 2">
            <a:extLst>
              <a:ext uri="{FF2B5EF4-FFF2-40B4-BE49-F238E27FC236}">
                <a16:creationId xmlns:a16="http://schemas.microsoft.com/office/drawing/2014/main" id="{4DC299F3-4D6B-4946-A370-15AE1FF231C1}"/>
              </a:ext>
            </a:extLst>
          </p:cNvPr>
          <p:cNvSpPr>
            <a:spLocks noGrp="1"/>
          </p:cNvSpPr>
          <p:nvPr>
            <p:ph type="sldNum" sz="quarter" idx="12"/>
          </p:nvPr>
        </p:nvSpPr>
        <p:spPr/>
        <p:txBody>
          <a:bodyPr/>
          <a:lstStyle/>
          <a:p>
            <a:pPr>
              <a:defRPr/>
            </a:pPr>
            <a:fld id="{F70C99AD-777A-474C-936B-2281545374E2}" type="slidenum">
              <a:rPr lang="en-US"/>
              <a:pPr>
                <a:defRPr/>
              </a:pPr>
              <a:t>35</a:t>
            </a:fld>
            <a:endParaRPr lang="fr-FR"/>
          </a:p>
        </p:txBody>
      </p:sp>
    </p:spTree>
    <p:extLst>
      <p:ext uri="{BB962C8B-B14F-4D97-AF65-F5344CB8AC3E}">
        <p14:creationId xmlns:p14="http://schemas.microsoft.com/office/powerpoint/2010/main" val="385989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482A26-BC27-4C98-9948-E207DAFDF302}"/>
              </a:ext>
            </a:extLst>
          </p:cNvPr>
          <p:cNvPicPr>
            <a:picLocks noChangeAspect="1"/>
          </p:cNvPicPr>
          <p:nvPr/>
        </p:nvPicPr>
        <p:blipFill>
          <a:blip r:embed="rId3"/>
          <a:stretch>
            <a:fillRect/>
          </a:stretch>
        </p:blipFill>
        <p:spPr>
          <a:xfrm>
            <a:off x="2040548" y="0"/>
            <a:ext cx="8110904" cy="6858000"/>
          </a:xfrm>
          <a:prstGeom prst="rect">
            <a:avLst/>
          </a:prstGeom>
        </p:spPr>
      </p:pic>
      <p:sp>
        <p:nvSpPr>
          <p:cNvPr id="3" name="Espace réservé du pied de page 2">
            <a:extLst>
              <a:ext uri="{FF2B5EF4-FFF2-40B4-BE49-F238E27FC236}">
                <a16:creationId xmlns:a16="http://schemas.microsoft.com/office/drawing/2014/main" id="{C36CEACF-81FC-4E93-8988-3D27D4F04AEC}"/>
              </a:ext>
            </a:extLst>
          </p:cNvPr>
          <p:cNvSpPr>
            <a:spLocks noGrp="1"/>
          </p:cNvSpPr>
          <p:nvPr>
            <p:ph type="ftr" sz="quarter" idx="11"/>
          </p:nvPr>
        </p:nvSpPr>
        <p:spPr/>
        <p:txBody>
          <a:bodyPr/>
          <a:lstStyle/>
          <a:p>
            <a:r>
              <a:rPr lang="en-US"/>
              <a:t>Module 5 : Description des lieux</a:t>
            </a:r>
            <a:endParaRPr lang="fr-FR"/>
          </a:p>
        </p:txBody>
      </p:sp>
      <p:sp>
        <p:nvSpPr>
          <p:cNvPr id="4" name="Espace réservé du numéro de diapositive 3">
            <a:extLst>
              <a:ext uri="{FF2B5EF4-FFF2-40B4-BE49-F238E27FC236}">
                <a16:creationId xmlns:a16="http://schemas.microsoft.com/office/drawing/2014/main" id="{2925B473-1C25-49F8-A9DA-7217C63EB3EE}"/>
              </a:ext>
            </a:extLst>
          </p:cNvPr>
          <p:cNvSpPr>
            <a:spLocks noGrp="1"/>
          </p:cNvSpPr>
          <p:nvPr>
            <p:ph type="sldNum" sz="quarter" idx="12"/>
          </p:nvPr>
        </p:nvSpPr>
        <p:spPr/>
        <p:txBody>
          <a:bodyPr/>
          <a:lstStyle/>
          <a:p>
            <a:pPr>
              <a:defRPr/>
            </a:pPr>
            <a:fld id="{F70C99AD-777A-474C-936B-2281545374E2}" type="slidenum">
              <a:rPr lang="en-US"/>
              <a:pPr>
                <a:defRPr/>
              </a:pPr>
              <a:t>36</a:t>
            </a:fld>
            <a:endParaRPr lang="fr-FR"/>
          </a:p>
        </p:txBody>
      </p:sp>
    </p:spTree>
    <p:extLst>
      <p:ext uri="{BB962C8B-B14F-4D97-AF65-F5344CB8AC3E}">
        <p14:creationId xmlns:p14="http://schemas.microsoft.com/office/powerpoint/2010/main" val="193809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8" name="Picture 8" descr="ScreenShot452.bmp"/>
          <p:cNvPicPr>
            <a:picLocks noChangeAspect="1"/>
          </p:cNvPicPr>
          <p:nvPr/>
        </p:nvPicPr>
        <p:blipFill>
          <a:blip r:embed="rId3"/>
          <a:srcRect/>
          <a:stretch>
            <a:fillRect/>
          </a:stretch>
        </p:blipFill>
        <p:spPr bwMode="auto">
          <a:xfrm>
            <a:off x="1898091" y="303323"/>
            <a:ext cx="8696325" cy="6302375"/>
          </a:xfrm>
          <a:prstGeom prst="rect">
            <a:avLst/>
          </a:prstGeom>
          <a:noFill/>
          <a:ln w="9525">
            <a:noFill/>
            <a:miter lim="800000"/>
            <a:headEnd/>
            <a:tailEnd/>
          </a:ln>
        </p:spPr>
      </p:pic>
      <p:sp>
        <p:nvSpPr>
          <p:cNvPr id="411" name="Shape 4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BBE48C6-D664-43E0-965C-95E97E1DB59B}"/>
              </a:ext>
            </a:extLst>
          </p:cNvPr>
          <p:cNvSpPr>
            <a:spLocks noGrp="1"/>
          </p:cNvSpPr>
          <p:nvPr>
            <p:ph type="sldNum" idx="12"/>
          </p:nvPr>
        </p:nvSpPr>
        <p:spPr/>
        <p:txBody>
          <a:bodyPr/>
          <a:lstStyle/>
          <a:p>
            <a:fld id="{00000000-1234-1234-1234-123412341234}" type="slidenum">
              <a:rPr lang="fr-FR"/>
              <a:t>37</a:t>
            </a:fld>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ScreenShot455.bmp"/>
          <p:cNvPicPr>
            <a:picLocks noChangeAspect="1"/>
          </p:cNvPicPr>
          <p:nvPr/>
        </p:nvPicPr>
        <p:blipFill>
          <a:blip r:embed="rId3"/>
          <a:srcRect/>
          <a:stretch>
            <a:fillRect/>
          </a:stretch>
        </p:blipFill>
        <p:spPr bwMode="auto">
          <a:xfrm>
            <a:off x="2133600" y="84139"/>
            <a:ext cx="7924800" cy="6689725"/>
          </a:xfrm>
          <a:prstGeom prst="rect">
            <a:avLst/>
          </a:prstGeom>
          <a:noFill/>
          <a:ln w="9525">
            <a:noFill/>
            <a:miter lim="800000"/>
            <a:headEnd/>
            <a:tailEnd/>
          </a:ln>
        </p:spPr>
      </p:pic>
      <p:sp>
        <p:nvSpPr>
          <p:cNvPr id="80898" name="TextBox 3"/>
          <p:cNvSpPr txBox="1">
            <a:spLocks noChangeArrowheads="1"/>
          </p:cNvSpPr>
          <p:nvPr/>
        </p:nvSpPr>
        <p:spPr bwMode="auto">
          <a:xfrm>
            <a:off x="5029200" y="457201"/>
            <a:ext cx="2667000" cy="307777"/>
          </a:xfrm>
          <a:prstGeom prst="rect">
            <a:avLst/>
          </a:prstGeom>
          <a:noFill/>
          <a:ln w="28575">
            <a:solidFill>
              <a:srgbClr val="FF0000"/>
            </a:solidFill>
            <a:miter lim="800000"/>
            <a:headEnd/>
            <a:tailEnd/>
          </a:ln>
        </p:spPr>
        <p:txBody>
          <a:bodyPr>
            <a:spAutoFit/>
          </a:bodyPr>
          <a:lstStyle/>
          <a:p>
            <a:r>
              <a:rPr lang="en-US" b="1">
                <a:solidFill>
                  <a:srgbClr val="FF0000"/>
                </a:solidFill>
                <a:latin typeface="Calibri" pitchFamily="34" charset="0"/>
              </a:rPr>
              <a:t>FORME AUTORISÉE DU GNIS</a:t>
            </a:r>
          </a:p>
        </p:txBody>
      </p:sp>
      <p:cxnSp>
        <p:nvCxnSpPr>
          <p:cNvPr id="6" name="Straight Arrow Connector 5"/>
          <p:cNvCxnSpPr>
            <a:stCxn id="80898" idx="1"/>
          </p:cNvCxnSpPr>
          <p:nvPr/>
        </p:nvCxnSpPr>
        <p:spPr>
          <a:xfrm flipH="1">
            <a:off x="3733800" y="611090"/>
            <a:ext cx="1295400" cy="1509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900" name="TextBox 6"/>
          <p:cNvSpPr txBox="1">
            <a:spLocks noChangeArrowheads="1"/>
          </p:cNvSpPr>
          <p:nvPr/>
        </p:nvSpPr>
        <p:spPr bwMode="auto">
          <a:xfrm>
            <a:off x="5105400" y="4191001"/>
            <a:ext cx="1981202" cy="307777"/>
          </a:xfrm>
          <a:prstGeom prst="rect">
            <a:avLst/>
          </a:prstGeom>
          <a:noFill/>
          <a:ln w="28575">
            <a:solidFill>
              <a:srgbClr val="FF0000"/>
            </a:solidFill>
            <a:miter lim="800000"/>
            <a:headEnd/>
            <a:tailEnd/>
          </a:ln>
        </p:spPr>
        <p:txBody>
          <a:bodyPr wrap="square">
            <a:spAutoFit/>
          </a:bodyPr>
          <a:lstStyle/>
          <a:p>
            <a:r>
              <a:rPr lang="en-US" b="1">
                <a:solidFill>
                  <a:srgbClr val="FF0000"/>
                </a:solidFill>
                <a:latin typeface="Calibri" pitchFamily="34" charset="0"/>
              </a:rPr>
              <a:t>VARIANTES DE FORME</a:t>
            </a:r>
          </a:p>
        </p:txBody>
      </p:sp>
      <p:cxnSp>
        <p:nvCxnSpPr>
          <p:cNvPr id="8" name="Straight Arrow Connector 7"/>
          <p:cNvCxnSpPr/>
          <p:nvPr/>
        </p:nvCxnSpPr>
        <p:spPr>
          <a:xfrm flipH="1">
            <a:off x="3810000" y="4343400"/>
            <a:ext cx="1295400" cy="120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1BF65916-BC52-4383-98CB-66E717B8FB39}"/>
              </a:ext>
            </a:extLst>
          </p:cNvPr>
          <p:cNvSpPr>
            <a:spLocks noGrp="1"/>
          </p:cNvSpPr>
          <p:nvPr>
            <p:ph type="sldNum" sz="quarter" idx="12"/>
          </p:nvPr>
        </p:nvSpPr>
        <p:spPr/>
        <p:txBody>
          <a:bodyPr/>
          <a:lstStyle/>
          <a:p>
            <a:pPr>
              <a:defRPr/>
            </a:pPr>
            <a:fld id="{F70C99AD-777A-474C-936B-2281545374E2}" type="slidenum">
              <a:rPr lang="en-US"/>
              <a:pPr>
                <a:defRPr/>
              </a:pPr>
              <a:t>38</a:t>
            </a:fld>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850900" y="365125"/>
            <a:ext cx="10515600" cy="118307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r>
              <a:rPr lang="fr-FR" sz="3959" b="0" i="0" u="none" strike="noStrike" cap="none">
                <a:solidFill>
                  <a:schemeClr val="dk1"/>
                </a:solidFill>
                <a:latin typeface="Calibri"/>
                <a:ea typeface="Calibri"/>
                <a:cs typeface="Calibri"/>
                <a:sym typeface="Calibri"/>
              </a:rPr>
              <a:t>(RDA 16.2.2.3 &amp; 16.2.2.6)</a:t>
            </a:r>
            <a:endParaRPr sz="3959" b="0" i="0" u="none" strike="noStrike" cap="none">
              <a:solidFill>
                <a:schemeClr val="dk1"/>
              </a:solidFill>
              <a:latin typeface="Arial"/>
              <a:ea typeface="Arial"/>
              <a:cs typeface="Arial"/>
              <a:sym typeface="Arial"/>
            </a:endParaRPr>
          </a:p>
        </p:txBody>
      </p:sp>
      <p:sp>
        <p:nvSpPr>
          <p:cNvPr id="475" name="Shape 475"/>
          <p:cNvSpPr txBox="1">
            <a:spLocks noGrp="1"/>
          </p:cNvSpPr>
          <p:nvPr>
            <p:ph type="body" idx="1"/>
          </p:nvPr>
        </p:nvSpPr>
        <p:spPr>
          <a:xfrm>
            <a:off x="838200" y="1913323"/>
            <a:ext cx="10246895" cy="433474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b="0" i="0" u="none" strike="noStrike" cap="none">
                <a:solidFill>
                  <a:schemeClr val="dk1"/>
                </a:solidFill>
                <a:latin typeface="+mn-lt"/>
                <a:ea typeface="Arial"/>
                <a:cs typeface="Arial"/>
                <a:sym typeface="Arial"/>
              </a:rPr>
              <a:t>Choisir dans cet ordre :</a:t>
            </a:r>
            <a:endParaRPr b="0" i="0" u="none" strike="noStrike" cap="none">
              <a:solidFill>
                <a:schemeClr val="dk1"/>
              </a:solidFill>
              <a:latin typeface="+mn-lt"/>
              <a:ea typeface="Arial"/>
              <a:cs typeface="Arial"/>
              <a:sym typeface="Arial"/>
            </a:endParaRPr>
          </a:p>
          <a:p>
            <a:pPr marL="971550" marR="0" lvl="1" indent="-514350" algn="l" rtl="0">
              <a:lnSpc>
                <a:spcPct val="90000"/>
              </a:lnSpc>
              <a:spcBef>
                <a:spcPts val="1100"/>
              </a:spcBef>
              <a:spcAft>
                <a:spcPts val="0"/>
              </a:spcAft>
              <a:buClr>
                <a:schemeClr val="dk1"/>
              </a:buClr>
              <a:buSzPts val="2650"/>
              <a:buFont typeface="Arial"/>
              <a:buAutoNum type="alphaLcParenR"/>
            </a:pPr>
            <a:r>
              <a:rPr lang="fr-FR" sz="2800" b="0" i="0" u="none" strike="noStrike" cap="none">
                <a:solidFill>
                  <a:schemeClr val="dk1"/>
                </a:solidFill>
                <a:latin typeface="+mn-lt"/>
                <a:ea typeface="Arial"/>
                <a:cs typeface="Arial"/>
                <a:sym typeface="Arial"/>
              </a:rPr>
              <a:t>La forme du nom dans la langue privilégiée par l’agence préparant les données, s’il en existe une d’usage courant</a:t>
            </a:r>
            <a:endParaRPr sz="2800">
              <a:latin typeface="+mn-lt"/>
            </a:endParaRPr>
          </a:p>
          <a:p>
            <a:pPr marL="971550" marR="0" lvl="1" indent="-514350" algn="l" rtl="0">
              <a:lnSpc>
                <a:spcPct val="90000"/>
              </a:lnSpc>
              <a:spcBef>
                <a:spcPts val="500"/>
              </a:spcBef>
              <a:spcAft>
                <a:spcPts val="0"/>
              </a:spcAft>
              <a:buClr>
                <a:schemeClr val="dk1"/>
              </a:buClr>
              <a:buSzPts val="2650"/>
              <a:buFont typeface="Arial"/>
              <a:buAutoNum type="alphaLcParenR"/>
            </a:pPr>
            <a:r>
              <a:rPr lang="fr-FR" sz="2800" b="0" i="0" u="none" strike="noStrike" cap="none">
                <a:solidFill>
                  <a:schemeClr val="dk1"/>
                </a:solidFill>
                <a:latin typeface="+mn-lt"/>
                <a:ea typeface="Arial"/>
                <a:cs typeface="Arial"/>
                <a:sym typeface="Arial"/>
              </a:rPr>
              <a:t>la forme du nom dans la langue officielle de la juridiction où le lieu est situé.</a:t>
            </a:r>
            <a:endParaRPr sz="2800" b="0" i="0" u="none" strike="noStrike" cap="none">
              <a:solidFill>
                <a:schemeClr val="dk1"/>
              </a:solidFill>
              <a:latin typeface="+mn-lt"/>
              <a:ea typeface="Arial"/>
              <a:cs typeface="Arial"/>
              <a:sym typeface="Arial"/>
            </a:endParaRPr>
          </a:p>
        </p:txBody>
      </p:sp>
      <p:sp>
        <p:nvSpPr>
          <p:cNvPr id="477" name="Shape 4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graphicFrame>
        <p:nvGraphicFramePr>
          <p:cNvPr id="480" name="Shape 480"/>
          <p:cNvGraphicFramePr/>
          <p:nvPr>
            <p:extLst>
              <p:ext uri="{D42A27DB-BD31-4B8C-83A1-F6EECF244321}">
                <p14:modId xmlns:p14="http://schemas.microsoft.com/office/powerpoint/2010/main" val="1414986339"/>
              </p:ext>
            </p:extLst>
          </p:nvPr>
        </p:nvGraphicFramePr>
        <p:xfrm>
          <a:off x="1876405" y="4730158"/>
          <a:ext cx="8170484" cy="1517914"/>
        </p:xfrm>
        <a:graphic>
          <a:graphicData uri="http://schemas.openxmlformats.org/drawingml/2006/table">
            <a:tbl>
              <a:tblPr firstRow="1" bandRow="1">
                <a:noFill/>
                <a:tableStyleId>{A668217F-09CA-422F-8E37-A735823E3B8A}</a:tableStyleId>
              </a:tblPr>
              <a:tblGrid>
                <a:gridCol w="8170484">
                  <a:extLst>
                    <a:ext uri="{9D8B030D-6E8A-4147-A177-3AD203B41FA5}">
                      <a16:colId xmlns:a16="http://schemas.microsoft.com/office/drawing/2014/main" val="20000"/>
                    </a:ext>
                  </a:extLst>
                </a:gridCol>
              </a:tblGrid>
              <a:tr h="1409625">
                <a:tc>
                  <a:txBody>
                    <a:bodyPr/>
                    <a:lstStyle/>
                    <a:p>
                      <a:pPr marL="82550" marR="0" lvl="1" indent="0" algn="l" rtl="0">
                        <a:lnSpc>
                          <a:spcPct val="90000"/>
                        </a:lnSpc>
                        <a:spcBef>
                          <a:spcPts val="600"/>
                        </a:spcBef>
                        <a:spcAft>
                          <a:spcPts val="0"/>
                        </a:spcAft>
                        <a:buClr>
                          <a:srgbClr val="000000"/>
                        </a:buClr>
                        <a:buSzPts val="2400"/>
                        <a:buFont typeface="Arial"/>
                        <a:buNone/>
                      </a:pPr>
                      <a:r>
                        <a:rPr lang="fr-FR" sz="2600" b="0" i="0" u="none" strike="noStrike" cap="none">
                          <a:solidFill>
                            <a:srgbClr val="000000"/>
                          </a:solidFill>
                          <a:latin typeface="+mn-lt"/>
                          <a:ea typeface="Arial"/>
                          <a:cs typeface="Arial"/>
                          <a:sym typeface="Arial"/>
                        </a:rPr>
                        <a:t>ÉP de BAC-BAnQ</a:t>
                      </a:r>
                      <a:r>
                        <a:rPr lang="fr-FR" sz="2600" b="0" i="0" u="none" strike="noStrike" cap="none" baseline="0">
                          <a:solidFill>
                            <a:srgbClr val="000000"/>
                          </a:solidFill>
                          <a:latin typeface="+mn-lt"/>
                          <a:ea typeface="Arial"/>
                          <a:cs typeface="Arial"/>
                          <a:sym typeface="Arial"/>
                        </a:rPr>
                        <a:t> </a:t>
                      </a:r>
                      <a:r>
                        <a:rPr lang="fr-FR" sz="2600" b="0" i="0" u="none" strike="noStrike" cap="none">
                          <a:solidFill>
                            <a:srgbClr val="000000"/>
                          </a:solidFill>
                          <a:latin typeface="+mn-lt"/>
                          <a:ea typeface="Arial"/>
                          <a:cs typeface="Arial"/>
                          <a:sym typeface="Arial"/>
                        </a:rPr>
                        <a:t>pour 16.2.2.6 : </a:t>
                      </a:r>
                      <a:r>
                        <a:rPr lang="fr-CA" sz="2600">
                          <a:latin typeface="+mn-lt"/>
                        </a:rPr>
                        <a:t>Choisir une forme de nom en français si une telle forme est d’usage courant; déterminer la forme à partir des sources de référence en français</a:t>
                      </a:r>
                      <a:r>
                        <a:rPr lang="fr-FR" sz="2600" b="0" i="0" u="none" strike="noStrike" cap="none">
                          <a:solidFill>
                            <a:srgbClr val="000000"/>
                          </a:solidFill>
                          <a:latin typeface="+mn-lt"/>
                          <a:ea typeface="Arial"/>
                          <a:cs typeface="Arial"/>
                          <a:sym typeface="Arial"/>
                        </a:rPr>
                        <a:t>.</a:t>
                      </a:r>
                      <a:endParaRPr sz="2600">
                        <a:latin typeface="+mn-lt"/>
                        <a:ea typeface="Arial"/>
                        <a:cs typeface="Arial"/>
                        <a:sym typeface="Arial"/>
                      </a:endParaRPr>
                    </a:p>
                  </a:txBody>
                  <a:tcPr marL="90000" marR="91450" marT="45725" marB="45725"/>
                </a:tc>
                <a:extLst>
                  <a:ext uri="{0D108BD9-81ED-4DB2-BD59-A6C34878D82A}">
                    <a16:rowId xmlns:a16="http://schemas.microsoft.com/office/drawing/2014/main" val="10000"/>
                  </a:ext>
                </a:extLst>
              </a:tr>
            </a:tbl>
          </a:graphicData>
        </a:graphic>
      </p:graphicFrame>
      <p:sp>
        <p:nvSpPr>
          <p:cNvPr id="2" name="Espace réservé du numéro de diapositive 1">
            <a:extLst>
              <a:ext uri="{FF2B5EF4-FFF2-40B4-BE49-F238E27FC236}">
                <a16:creationId xmlns:a16="http://schemas.microsoft.com/office/drawing/2014/main" id="{83953F97-85B3-47B3-906B-4EC9EE7DEE5D}"/>
              </a:ext>
            </a:extLst>
          </p:cNvPr>
          <p:cNvSpPr>
            <a:spLocks noGrp="1"/>
          </p:cNvSpPr>
          <p:nvPr>
            <p:ph type="sldNum" idx="12"/>
          </p:nvPr>
        </p:nvSpPr>
        <p:spPr/>
        <p:txBody>
          <a:bodyPr/>
          <a:lstStyle/>
          <a:p>
            <a:fld id="{00000000-1234-1234-1234-123412341234}" type="slidenum">
              <a:rPr lang="fr-FR"/>
              <a:t>39</a:t>
            </a:fld>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Exercices</a:t>
            </a:r>
            <a:endParaRPr sz="4400" b="0" i="0" u="none" strike="noStrike" cap="none">
              <a:solidFill>
                <a:schemeClr val="dk1"/>
              </a:solidFill>
              <a:latin typeface="Arial"/>
              <a:ea typeface="Arial"/>
              <a:cs typeface="Arial"/>
              <a:sym typeface="Arial"/>
            </a:endParaRPr>
          </a:p>
        </p:txBody>
      </p:sp>
      <p:sp>
        <p:nvSpPr>
          <p:cNvPr id="122" name="Shape 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4" name="Image 3">
            <a:extLst>
              <a:ext uri="{FF2B5EF4-FFF2-40B4-BE49-F238E27FC236}">
                <a16:creationId xmlns:a16="http://schemas.microsoft.com/office/drawing/2014/main" id="{81D5CE9D-5B06-41D8-BECB-F8970233F9A2}"/>
              </a:ext>
            </a:extLst>
          </p:cNvPr>
          <p:cNvPicPr>
            <a:picLocks noChangeAspect="1"/>
          </p:cNvPicPr>
          <p:nvPr/>
        </p:nvPicPr>
        <p:blipFill>
          <a:blip r:embed="rId3"/>
          <a:stretch>
            <a:fillRect/>
          </a:stretch>
        </p:blipFill>
        <p:spPr>
          <a:xfrm>
            <a:off x="1631992" y="1249157"/>
            <a:ext cx="8928016" cy="5107193"/>
          </a:xfrm>
          <a:prstGeom prst="rect">
            <a:avLst/>
          </a:prstGeom>
        </p:spPr>
      </p:pic>
      <p:sp>
        <p:nvSpPr>
          <p:cNvPr id="11" name="ZoneTexte 10">
            <a:extLst>
              <a:ext uri="{FF2B5EF4-FFF2-40B4-BE49-F238E27FC236}">
                <a16:creationId xmlns:a16="http://schemas.microsoft.com/office/drawing/2014/main" id="{0068E108-C87D-4F7A-916B-22FF455B9C47}"/>
              </a:ext>
            </a:extLst>
          </p:cNvPr>
          <p:cNvSpPr txBox="1"/>
          <p:nvPr/>
        </p:nvSpPr>
        <p:spPr>
          <a:xfrm>
            <a:off x="7844589" y="5402243"/>
            <a:ext cx="3673643" cy="830997"/>
          </a:xfrm>
          <a:prstGeom prst="rect">
            <a:avLst/>
          </a:prstGeom>
          <a:solidFill>
            <a:schemeClr val="lt1"/>
          </a:solidFill>
          <a:ln>
            <a:solidFill>
              <a:srgbClr val="7030A0"/>
            </a:solidFill>
          </a:ln>
        </p:spPr>
        <p:txBody>
          <a:bodyPr wrap="square" rtlCol="0" anchor="t">
            <a:spAutoFit/>
          </a:bodyPr>
          <a:lstStyle/>
          <a:p>
            <a:r>
              <a:rPr lang="fr-FR" sz="2400">
                <a:solidFill>
                  <a:srgbClr val="7030A0"/>
                </a:solidFill>
              </a:rPr>
              <a:t>Point d’accès autorisé </a:t>
            </a:r>
          </a:p>
          <a:p>
            <a:r>
              <a:rPr lang="fr-FR" sz="2400">
                <a:solidFill>
                  <a:srgbClr val="7030A0"/>
                </a:solidFill>
              </a:rPr>
              <a:t>RDA : Côte d’Ivoire</a:t>
            </a:r>
          </a:p>
        </p:txBody>
      </p:sp>
      <p:sp>
        <p:nvSpPr>
          <p:cNvPr id="2" name="Espace réservé du numéro de diapositive 1">
            <a:extLst>
              <a:ext uri="{FF2B5EF4-FFF2-40B4-BE49-F238E27FC236}">
                <a16:creationId xmlns:a16="http://schemas.microsoft.com/office/drawing/2014/main" id="{B648F9C1-FB4B-448E-B01F-229402258A64}"/>
              </a:ext>
            </a:extLst>
          </p:cNvPr>
          <p:cNvSpPr>
            <a:spLocks noGrp="1"/>
          </p:cNvSpPr>
          <p:nvPr>
            <p:ph type="sldNum" idx="12"/>
          </p:nvPr>
        </p:nvSpPr>
        <p:spPr/>
        <p:txBody>
          <a:bodyPr/>
          <a:lstStyle/>
          <a:p>
            <a:fld id="{00000000-1234-1234-1234-123412341234}" type="slidenum">
              <a:rPr lang="fr-FR"/>
              <a:t>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10"/>
              <a:buFont typeface="Arial"/>
              <a:buNone/>
            </a:pPr>
            <a:r>
              <a:rPr lang="fr-FR" sz="4410" b="0" i="0" u="none" strike="noStrike" cap="none">
                <a:solidFill>
                  <a:schemeClr val="dk1"/>
                </a:solidFill>
                <a:latin typeface="Arial"/>
                <a:ea typeface="Arial"/>
                <a:cs typeface="Arial"/>
                <a:sym typeface="Arial"/>
              </a:rPr>
              <a:t>Choix du nom privilégié</a:t>
            </a:r>
            <a:endParaRPr sz="3959" b="0" i="0" u="none" strike="noStrike" cap="none">
              <a:solidFill>
                <a:schemeClr val="dk1"/>
              </a:solidFill>
              <a:latin typeface="Arial"/>
              <a:ea typeface="Arial"/>
              <a:cs typeface="Arial"/>
              <a:sym typeface="Arial"/>
            </a:endParaRPr>
          </a:p>
        </p:txBody>
      </p:sp>
      <p:sp>
        <p:nvSpPr>
          <p:cNvPr id="486" name="Shape 48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 ÉP de la BAC-BAnQ pour 16.2.2.5 :</a:t>
            </a:r>
            <a:endParaRPr sz="2800" b="0" i="0" u="none" strike="noStrike" cap="none">
              <a:solidFill>
                <a:schemeClr val="dk1"/>
              </a:solidFill>
              <a:latin typeface="Arial"/>
              <a:ea typeface="Arial"/>
              <a:cs typeface="Arial"/>
              <a:sym typeface="Arial"/>
            </a:endParaRPr>
          </a:p>
          <a:p>
            <a:pPr marL="268288" lvl="1" indent="0">
              <a:buSzPts val="2800"/>
              <a:buNone/>
            </a:pPr>
            <a:r>
              <a:rPr lang="fr-FR" sz="2800" b="0" i="0" u="none" strike="noStrike" cap="none">
                <a:solidFill>
                  <a:schemeClr val="dk1"/>
                </a:solidFill>
                <a:latin typeface="Arial"/>
                <a:ea typeface="Arial"/>
                <a:cs typeface="Arial"/>
                <a:sym typeface="Arial"/>
              </a:rPr>
              <a:t>– </a:t>
            </a:r>
            <a:r>
              <a:rPr lang="fr-CA" sz="2800">
                <a:latin typeface="Arial"/>
                <a:cs typeface="Arial"/>
              </a:rPr>
              <a:t>Si un nom de lieu est trouvé dans une écriture non-latine, </a:t>
            </a:r>
            <a:r>
              <a:rPr lang="fr-FR" sz="2800" b="0" i="0" u="none" strike="noStrike" cap="none">
                <a:solidFill>
                  <a:schemeClr val="dk1"/>
                </a:solidFill>
                <a:latin typeface="Arial"/>
                <a:ea typeface="Arial"/>
                <a:cs typeface="Arial"/>
                <a:sym typeface="Arial"/>
              </a:rPr>
              <a:t>toujours utiliser la forme translittérée systématiquement dans le point d’accès autorisé</a:t>
            </a:r>
            <a:r>
              <a:rPr lang="fr-FR" sz="2800">
                <a:latin typeface="Arial"/>
                <a:ea typeface="Arial"/>
                <a:cs typeface="Arial"/>
                <a:sym typeface="Arial"/>
              </a:rPr>
              <a:t>; </a:t>
            </a:r>
            <a:r>
              <a:rPr lang="fr-CA" sz="2800">
                <a:latin typeface="Arial"/>
                <a:ea typeface="Arial"/>
                <a:cs typeface="Arial"/>
                <a:sym typeface="Arial"/>
              </a:rPr>
              <a:t>utiliser les tables de translittération prescrites (ISO ou autres)</a:t>
            </a:r>
            <a:endParaRPr sz="2800" b="0" i="0" u="none" strike="noStrike" cap="none">
              <a:solidFill>
                <a:schemeClr val="dk1"/>
              </a:solidFill>
              <a:latin typeface="Arial"/>
              <a:ea typeface="Arial"/>
              <a:cs typeface="Arial"/>
              <a:sym typeface="Arial"/>
            </a:endParaRPr>
          </a:p>
        </p:txBody>
      </p:sp>
      <p:sp>
        <p:nvSpPr>
          <p:cNvPr id="2" name="Espace réservé du pied de page 1">
            <a:extLst>
              <a:ext uri="{FF2B5EF4-FFF2-40B4-BE49-F238E27FC236}">
                <a16:creationId xmlns:a16="http://schemas.microsoft.com/office/drawing/2014/main" id="{EDE054D1-40CC-4606-A873-41B5DD414BB8}"/>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1B27D24B-3467-4CB1-A0AF-4E44340FCA42}"/>
              </a:ext>
            </a:extLst>
          </p:cNvPr>
          <p:cNvSpPr>
            <a:spLocks noGrp="1"/>
          </p:cNvSpPr>
          <p:nvPr>
            <p:ph type="sldNum" idx="12"/>
          </p:nvPr>
        </p:nvSpPr>
        <p:spPr/>
        <p:txBody>
          <a:bodyPr/>
          <a:lstStyle/>
          <a:p>
            <a:fld id="{00000000-1234-1234-1234-123412341234}" type="slidenum">
              <a:rPr lang="fr-FR"/>
              <a:t>40</a:t>
            </a:fld>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725212" y="426115"/>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496" name="Shape 496"/>
          <p:cNvSpPr txBox="1">
            <a:spLocks noGrp="1"/>
          </p:cNvSpPr>
          <p:nvPr>
            <p:ph type="body" idx="1"/>
          </p:nvPr>
        </p:nvSpPr>
        <p:spPr>
          <a:xfrm>
            <a:off x="950495" y="758283"/>
            <a:ext cx="10515600" cy="4329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ÉP de la LC‐PCC pour 16.2.2.3 :</a:t>
            </a:r>
            <a:endParaRPr sz="2600" b="0" i="0" u="none" strike="noStrike" cap="none">
              <a:solidFill>
                <a:schemeClr val="dk1"/>
              </a:solidFill>
              <a:latin typeface="Arial"/>
              <a:ea typeface="Arial"/>
              <a:cs typeface="Arial"/>
              <a:sym typeface="Arial"/>
            </a:endParaRPr>
          </a:p>
          <a:p>
            <a:pPr marL="267970" marR="0" lvl="0" indent="0" algn="l" rtl="0">
              <a:lnSpc>
                <a:spcPct val="90000"/>
              </a:lnSpc>
              <a:spcBef>
                <a:spcPts val="1000"/>
              </a:spcBef>
              <a:spcAft>
                <a:spcPts val="0"/>
              </a:spcAft>
              <a:buClr>
                <a:schemeClr val="dk1"/>
              </a:buClr>
              <a:buSzPts val="2600"/>
              <a:buFont typeface="Arial"/>
              <a:buNone/>
            </a:pPr>
            <a:r>
              <a:rPr lang="fr-FR" sz="2600" b="0" i="0" u="none" strike="noStrike" cap="none">
                <a:latin typeface="Arial"/>
                <a:ea typeface="Arial"/>
                <a:cs typeface="Arial"/>
                <a:sym typeface="Arial"/>
              </a:rPr>
              <a:t>– Si le </a:t>
            </a:r>
            <a:r>
              <a:rPr lang="fr-FR" sz="2600" b="0" i="0" u="none" strike="noStrike" cap="none" err="1">
                <a:latin typeface="Arial"/>
                <a:ea typeface="Arial"/>
                <a:cs typeface="Arial"/>
                <a:sym typeface="Arial"/>
              </a:rPr>
              <a:t>GEOnet</a:t>
            </a:r>
            <a:r>
              <a:rPr lang="fr-FR" sz="2600" b="0" i="0" u="none" strike="noStrike" cap="none">
                <a:latin typeface="Arial"/>
                <a:ea typeface="Arial"/>
                <a:cs typeface="Arial"/>
                <a:sym typeface="Arial"/>
              </a:rPr>
              <a:t> </a:t>
            </a:r>
            <a:r>
              <a:rPr lang="fr-FR" sz="2600" b="0" i="0" u="none" strike="noStrike" cap="none" err="1">
                <a:latin typeface="Arial"/>
                <a:ea typeface="Arial"/>
                <a:cs typeface="Arial"/>
                <a:sym typeface="Arial"/>
              </a:rPr>
              <a:t>Names</a:t>
            </a:r>
            <a:r>
              <a:rPr lang="fr-FR" sz="2600" b="0" i="0" u="none" strike="noStrike" cap="none">
                <a:latin typeface="Arial"/>
                <a:ea typeface="Arial"/>
                <a:cs typeface="Arial"/>
                <a:sym typeface="Arial"/>
              </a:rPr>
              <a:t> Server présente à la fois une forme approuvée et une forme abrégée du BGN comme nom de lieu, choisir, habituellement, la forme plus longue comme nom privilégié, à moins que la règle 16.2.2.8 de RDA ne s’applique (noms de lieux qui commencent par un terme indiquant le type de juridiction et qui sont couramment classés sous une autre partie du nom)</a:t>
            </a:r>
            <a:endParaRPr/>
          </a:p>
          <a:p>
            <a:pPr marL="228600" marR="0" lvl="0" indent="-6350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Arial"/>
              <a:ea typeface="Arial"/>
              <a:cs typeface="Arial"/>
              <a:sym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0" i="0" u="none" strike="noStrike" cap="none" err="1">
                <a:latin typeface="Arial"/>
                <a:ea typeface="Arial"/>
                <a:cs typeface="Arial"/>
                <a:sym typeface="Arial"/>
              </a:rPr>
              <a:t>Borno</a:t>
            </a:r>
            <a:r>
              <a:rPr lang="fr-FR" sz="2600" b="0" i="0" u="none" strike="noStrike" cap="none">
                <a:latin typeface="Arial"/>
                <a:ea typeface="Arial"/>
                <a:cs typeface="Arial"/>
                <a:sym typeface="Arial"/>
              </a:rPr>
              <a:t> State (approuvé); </a:t>
            </a:r>
            <a:r>
              <a:rPr lang="fr-FR" sz="2600" b="0" i="0" u="none" strike="noStrike" cap="none" err="1">
                <a:latin typeface="Arial"/>
                <a:ea typeface="Arial"/>
                <a:cs typeface="Arial"/>
                <a:sym typeface="Arial"/>
              </a:rPr>
              <a:t>Borno</a:t>
            </a:r>
            <a:r>
              <a:rPr lang="fr-FR" sz="2600" b="0" i="0" u="none" strike="noStrike" cap="none">
                <a:latin typeface="Arial"/>
                <a:ea typeface="Arial"/>
                <a:cs typeface="Arial"/>
                <a:sym typeface="Arial"/>
              </a:rPr>
              <a:t> (Abrégé)</a:t>
            </a:r>
            <a:endParaRPr sz="2600" b="0" i="0" u="none" strike="noStrike" cap="none">
              <a:latin typeface="Arial"/>
              <a:ea typeface="Arial"/>
              <a:cs typeface="Arial"/>
            </a:endParaRPr>
          </a:p>
          <a:p>
            <a:pPr marL="725170" marR="0" lvl="1" indent="-552450" algn="l" rtl="0">
              <a:lnSpc>
                <a:spcPct val="90000"/>
              </a:lnSpc>
              <a:spcBef>
                <a:spcPts val="500"/>
              </a:spcBef>
              <a:spcAft>
                <a:spcPts val="0"/>
              </a:spcAft>
              <a:buClr>
                <a:schemeClr val="dk1"/>
              </a:buClr>
              <a:buSzPts val="2600"/>
              <a:buFont typeface="Arial"/>
              <a:buNone/>
            </a:pPr>
            <a:r>
              <a:rPr lang="fr-FR" sz="2600" b="0" i="1" u="none" strike="noStrike" cap="none">
                <a:latin typeface="Arial"/>
                <a:ea typeface="Arial"/>
                <a:cs typeface="Arial"/>
                <a:sym typeface="Arial"/>
              </a:rPr>
              <a:t>	 point d’accès autorisé : </a:t>
            </a:r>
            <a:r>
              <a:rPr lang="fr-FR" sz="2600" b="0" i="0" u="none" strike="noStrike" cap="none" err="1">
                <a:latin typeface="Arial"/>
                <a:ea typeface="Arial"/>
                <a:cs typeface="Arial"/>
                <a:sym typeface="Arial"/>
              </a:rPr>
              <a:t>Borno</a:t>
            </a:r>
            <a:r>
              <a:rPr lang="fr-FR" sz="2600" b="0" i="0" u="none" strike="noStrike" cap="none">
                <a:latin typeface="Arial"/>
                <a:ea typeface="Arial"/>
                <a:cs typeface="Arial"/>
                <a:sym typeface="Arial"/>
              </a:rPr>
              <a:t> (Nigeria : État)</a:t>
            </a:r>
            <a:endParaRPr sz="2600" b="0" i="0" u="none" strike="noStrike" cap="none">
              <a:latin typeface="Arial"/>
              <a:ea typeface="Arial"/>
              <a:cs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1" i="1" u="none" strike="noStrike" cap="none">
                <a:solidFill>
                  <a:schemeClr val="dk1"/>
                </a:solidFill>
                <a:latin typeface="Arial"/>
                <a:ea typeface="Arial"/>
                <a:cs typeface="Arial"/>
                <a:sym typeface="Arial"/>
              </a:rPr>
              <a:t>cependant</a:t>
            </a:r>
            <a:endParaRPr sz="2600" b="1" i="1" u="none" strike="noStrike" cap="none">
              <a:solidFill>
                <a:schemeClr val="dk1"/>
              </a:solidFill>
              <a:latin typeface="Arial"/>
              <a:ea typeface="Arial"/>
              <a:cs typeface="Arial"/>
            </a:endParaRPr>
          </a:p>
          <a:p>
            <a:pPr marL="267970" marR="0" lvl="1" indent="-95250" algn="l" rtl="0">
              <a:lnSpc>
                <a:spcPct val="90000"/>
              </a:lnSpc>
              <a:spcBef>
                <a:spcPts val="500"/>
              </a:spcBef>
              <a:spcAft>
                <a:spcPts val="0"/>
              </a:spcAft>
              <a:buClr>
                <a:schemeClr val="dk1"/>
              </a:buClr>
              <a:buSzPts val="2600"/>
              <a:buFont typeface="Arial"/>
              <a:buNone/>
            </a:pPr>
            <a:r>
              <a:rPr lang="fr-FR" sz="2600" b="0" i="0" u="none" strike="noStrike" cap="none">
                <a:latin typeface="Arial"/>
                <a:ea typeface="Arial"/>
                <a:cs typeface="Arial"/>
                <a:sym typeface="Arial"/>
              </a:rPr>
              <a:t>County Kerry (approuvé); Kerry (Abrégé)</a:t>
            </a:r>
            <a:endParaRPr sz="2600" b="0" i="0" u="none" strike="noStrike" cap="none">
              <a:latin typeface="Arial"/>
              <a:ea typeface="Arial"/>
              <a:cs typeface="Arial"/>
            </a:endParaRPr>
          </a:p>
          <a:p>
            <a:pPr marL="725170" marR="0" lvl="1" indent="-552450" algn="l" rtl="0">
              <a:lnSpc>
                <a:spcPct val="90000"/>
              </a:lnSpc>
              <a:spcBef>
                <a:spcPts val="500"/>
              </a:spcBef>
              <a:spcAft>
                <a:spcPts val="0"/>
              </a:spcAft>
              <a:buClr>
                <a:schemeClr val="dk1"/>
              </a:buClr>
              <a:buSzPts val="2600"/>
              <a:buFont typeface="Arial"/>
              <a:buNone/>
            </a:pPr>
            <a:r>
              <a:rPr lang="fr-FR" sz="2600" b="0" i="1" u="none" strike="noStrike" cap="none">
                <a:latin typeface="Arial"/>
                <a:ea typeface="Arial"/>
                <a:cs typeface="Arial"/>
                <a:sym typeface="Arial"/>
              </a:rPr>
              <a:t>	point d’accès autorisé : </a:t>
            </a:r>
            <a:r>
              <a:rPr lang="fr-FR" sz="2600" b="0" i="0" u="none" strike="noStrike" cap="none">
                <a:latin typeface="Arial"/>
                <a:ea typeface="Arial"/>
                <a:cs typeface="Arial"/>
                <a:sym typeface="Arial"/>
              </a:rPr>
              <a:t>Kerry </a:t>
            </a:r>
            <a:r>
              <a:rPr lang="fr-FR" sz="2600">
                <a:latin typeface="Arial"/>
                <a:ea typeface="Arial"/>
                <a:cs typeface="Arial"/>
                <a:sym typeface="Arial"/>
              </a:rPr>
              <a:t>(Écosse)</a:t>
            </a:r>
            <a:endParaRPr sz="2600" b="0" i="0" u="none" strike="noStrike" cap="none">
              <a:latin typeface="Arial"/>
              <a:ea typeface="Arial"/>
              <a:cs typeface="Arial"/>
            </a:endParaRPr>
          </a:p>
        </p:txBody>
      </p:sp>
      <p:sp>
        <p:nvSpPr>
          <p:cNvPr id="498" name="Shape 4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3387F619-0507-432A-BF41-4673F21DBF9A}"/>
              </a:ext>
            </a:extLst>
          </p:cNvPr>
          <p:cNvSpPr>
            <a:spLocks noGrp="1"/>
          </p:cNvSpPr>
          <p:nvPr>
            <p:ph type="sldNum" idx="12"/>
          </p:nvPr>
        </p:nvSpPr>
        <p:spPr/>
        <p:txBody>
          <a:bodyPr/>
          <a:lstStyle/>
          <a:p>
            <a:fld id="{00000000-1234-1234-1234-123412341234}" type="slidenum">
              <a:rPr lang="fr-FR"/>
              <a:t>41</a:t>
            </a:fld>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838200" y="662152"/>
            <a:ext cx="10515600" cy="6262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 – articles initiaux</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506" name="Shape 506"/>
          <p:cNvSpPr txBox="1">
            <a:spLocks noGrp="1"/>
          </p:cNvSpPr>
          <p:nvPr>
            <p:ph type="body" idx="1"/>
          </p:nvPr>
        </p:nvSpPr>
        <p:spPr>
          <a:xfrm>
            <a:off x="838200" y="932866"/>
            <a:ext cx="9822000" cy="53001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ÉP de BAC-BAnQ pour 16.2.2.4 :</a:t>
            </a:r>
            <a:endParaRPr sz="2500" b="0" i="0" u="none" strike="noStrike" cap="none">
              <a:solidFill>
                <a:schemeClr val="dk1"/>
              </a:solidFill>
              <a:latin typeface="Arial"/>
              <a:ea typeface="Arial"/>
              <a:cs typeface="Arial"/>
              <a:sym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les articles initiaux placés au début du premier élément des toponymes en arabe et dans les autres langues employant l’article initial en arabe</a:t>
            </a:r>
            <a:endParaRPr sz="2500" b="0" i="0" u="none" strike="noStrike" cap="none">
              <a:solidFill>
                <a:schemeClr val="dk1"/>
              </a:solidFill>
              <a:latin typeface="Arial"/>
              <a:ea typeface="Arial"/>
              <a:cs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latin typeface="Arial"/>
                <a:ea typeface="Arial"/>
                <a:cs typeface="Arial"/>
                <a:sym typeface="Arial"/>
              </a:rPr>
              <a:t>		</a:t>
            </a:r>
            <a:r>
              <a:rPr lang="fr-FR" sz="2500">
                <a:latin typeface="Arial"/>
                <a:ea typeface="Arial"/>
                <a:cs typeface="Arial"/>
                <a:sym typeface="Arial"/>
              </a:rPr>
              <a:t>Aqaba</a:t>
            </a:r>
            <a:r>
              <a:rPr lang="fr-FR" sz="2500" b="0" i="0" u="none" strike="noStrike" cap="none">
                <a:latin typeface="Arial"/>
                <a:ea typeface="Arial"/>
                <a:cs typeface="Arial"/>
                <a:sym typeface="Arial"/>
              </a:rPr>
              <a:t> (</a:t>
            </a:r>
            <a:r>
              <a:rPr lang="fr-FR" sz="2500">
                <a:latin typeface="Arial"/>
                <a:ea typeface="Arial"/>
                <a:cs typeface="Arial"/>
                <a:sym typeface="Arial"/>
              </a:rPr>
              <a:t>Jordanie</a:t>
            </a:r>
            <a:r>
              <a:rPr lang="fr-FR" sz="2500" b="0" i="0" u="none" strike="noStrike" cap="none">
                <a:latin typeface="Arial"/>
                <a:ea typeface="Arial"/>
                <a:cs typeface="Arial"/>
                <a:sym typeface="Arial"/>
              </a:rPr>
              <a:t>) </a:t>
            </a:r>
            <a:r>
              <a:rPr lang="fr-FR" sz="2500" i="1">
                <a:latin typeface="Arial"/>
                <a:ea typeface="Arial"/>
                <a:cs typeface="Arial"/>
                <a:sym typeface="Arial"/>
              </a:rPr>
              <a:t>et </a:t>
            </a:r>
            <a:r>
              <a:rPr lang="fr-FR" sz="2500" b="0" i="1" u="none" strike="noStrike" cap="none">
                <a:latin typeface="Arial"/>
                <a:ea typeface="Arial"/>
                <a:cs typeface="Arial"/>
                <a:sym typeface="Arial"/>
              </a:rPr>
              <a:t>non </a:t>
            </a:r>
            <a:r>
              <a:rPr lang="fr-FR" sz="2500" b="0" i="0" u="none" strike="noStrike" cap="none">
                <a:latin typeface="Arial"/>
                <a:ea typeface="Arial"/>
                <a:cs typeface="Arial"/>
                <a:sym typeface="Arial"/>
              </a:rPr>
              <a:t>al‐’</a:t>
            </a:r>
            <a:r>
              <a:rPr lang="fr-FR" sz="2500" b="0" i="0" u="none" strike="noStrike" cap="none" err="1">
                <a:latin typeface="Arial"/>
                <a:ea typeface="Arial"/>
                <a:cs typeface="Arial"/>
                <a:sym typeface="Arial"/>
              </a:rPr>
              <a:t>Aqabah</a:t>
            </a:r>
            <a:r>
              <a:rPr lang="fr-FR" sz="2500" b="0" i="0" u="none" strike="noStrike" cap="none">
                <a:latin typeface="Arial"/>
                <a:ea typeface="Arial"/>
                <a:cs typeface="Arial"/>
                <a:sym typeface="Arial"/>
              </a:rPr>
              <a:t> (</a:t>
            </a:r>
            <a:r>
              <a:rPr lang="fr-FR" sz="2500">
                <a:latin typeface="Arial"/>
                <a:ea typeface="Arial"/>
                <a:cs typeface="Arial"/>
                <a:sym typeface="Arial"/>
              </a:rPr>
              <a:t>Jordanie</a:t>
            </a:r>
            <a:r>
              <a:rPr lang="fr-FR" sz="2500" b="0" i="0" u="none" strike="noStrike" cap="none">
                <a:latin typeface="Arial"/>
                <a:ea typeface="Arial"/>
                <a:cs typeface="Arial"/>
                <a:sym typeface="Arial"/>
              </a:rPr>
              <a:t>)</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également les articles initiaux en hébreu et en yiddish</a:t>
            </a:r>
            <a:endParaRPr sz="2500" b="0" i="0" u="none" strike="noStrike" cap="none">
              <a:solidFill>
                <a:schemeClr val="dk1"/>
              </a:solidFill>
              <a:latin typeface="Arial"/>
              <a:ea typeface="Arial"/>
              <a:cs typeface="Arial"/>
            </a:endParaRPr>
          </a:p>
          <a:p>
            <a:pPr marL="536575" marR="0" lvl="0" indent="-26797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Conserver l’article initial si l’accès au nom doit se faire sous l’article initial, peu importe la langue</a:t>
            </a:r>
            <a:endParaRPr sz="2500" b="0" i="0" u="none" strike="noStrike" cap="none">
              <a:solidFill>
                <a:schemeClr val="dk1"/>
              </a:solidFill>
              <a:latin typeface="Arial"/>
              <a:ea typeface="Arial"/>
              <a:cs typeface="Arial"/>
            </a:endParaRPr>
          </a:p>
          <a:p>
            <a:pPr marL="267970" indent="0">
              <a:spcBef>
                <a:spcPts val="500"/>
              </a:spcBef>
              <a:buSzPts val="2500"/>
              <a:buNone/>
            </a:pPr>
            <a:r>
              <a:rPr lang="fr-FR" sz="2500" b="0" i="0" u="none" strike="noStrike" cap="none">
                <a:latin typeface="Arial"/>
                <a:ea typeface="Arial"/>
                <a:cs typeface="Arial"/>
                <a:sym typeface="Arial"/>
              </a:rPr>
              <a:t>	Y </a:t>
            </a:r>
            <a:r>
              <a:rPr lang="fr-FR" sz="2500" b="0" i="0" u="none" strike="noStrike" cap="none" err="1">
                <a:latin typeface="Arial"/>
                <a:ea typeface="Arial"/>
                <a:cs typeface="Arial"/>
                <a:sym typeface="Arial"/>
              </a:rPr>
              <a:t>Felinheli</a:t>
            </a:r>
            <a:r>
              <a:rPr lang="fr-FR" sz="2500" b="0" i="0" u="none" strike="noStrike" cap="none">
                <a:latin typeface="Arial"/>
                <a:ea typeface="Arial"/>
                <a:cs typeface="Arial"/>
                <a:sym typeface="Arial"/>
              </a:rPr>
              <a:t> </a:t>
            </a:r>
            <a:r>
              <a:rPr lang="fr-FR" sz="2500">
                <a:latin typeface="Arial"/>
                <a:ea typeface="Arial"/>
                <a:cs typeface="Arial"/>
                <a:sym typeface="Arial"/>
              </a:rPr>
              <a:t>(Pays de Galles</a:t>
            </a:r>
            <a:r>
              <a:rPr lang="fr-FR" sz="2500" b="0" i="0" u="none" strike="noStrike" cap="none">
                <a:latin typeface="Arial"/>
                <a:ea typeface="Arial"/>
                <a:cs typeface="Arial"/>
                <a:sym typeface="Arial"/>
              </a:rPr>
              <a:t>) </a:t>
            </a:r>
            <a:r>
              <a:rPr lang="fr-FR" sz="2500" b="0" i="1" u="none" strike="noStrike" cap="none">
                <a:latin typeface="Arial"/>
                <a:ea typeface="Arial"/>
                <a:cs typeface="Arial"/>
                <a:sym typeface="Arial"/>
              </a:rPr>
              <a:t>et non </a:t>
            </a:r>
            <a:r>
              <a:rPr lang="fr-FR" sz="2500" b="0" i="0" u="none" strike="noStrike" cap="none" err="1">
                <a:latin typeface="Arial"/>
                <a:ea typeface="Arial"/>
                <a:cs typeface="Arial"/>
                <a:sym typeface="Arial"/>
              </a:rPr>
              <a:t>Felinheli</a:t>
            </a:r>
            <a:r>
              <a:rPr lang="fr-FR" sz="2500" b="0" i="0" u="none" strike="noStrike" cap="none">
                <a:latin typeface="Arial"/>
                <a:ea typeface="Arial"/>
                <a:cs typeface="Arial"/>
                <a:sym typeface="Arial"/>
              </a:rPr>
              <a:t> </a:t>
            </a:r>
            <a:r>
              <a:rPr lang="fr-FR" sz="2500">
                <a:latin typeface="Arial"/>
                <a:ea typeface="Arial"/>
                <a:cs typeface="Arial"/>
                <a:sym typeface="Arial"/>
              </a:rPr>
              <a:t>(Pays de Galles)</a:t>
            </a:r>
            <a:endParaRPr/>
          </a:p>
          <a:p>
            <a:pPr marL="546100" marR="0" lvl="0" indent="-277495"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Conserver les articles initiaux pour les noms de lieux dans les pays anglophones si le nom n’est pas en anglais</a:t>
            </a:r>
            <a:endParaRPr sz="2500" b="0" i="0" u="none" strike="noStrike" cap="none">
              <a:solidFill>
                <a:schemeClr val="dk1"/>
              </a:solidFill>
              <a:latin typeface="Arial"/>
              <a:ea typeface="Arial"/>
              <a:cs typeface="Arial"/>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latin typeface="Arial"/>
                <a:ea typeface="Arial"/>
                <a:cs typeface="Arial"/>
                <a:sym typeface="Arial"/>
              </a:rPr>
              <a:t>	Los Angeles (</a:t>
            </a:r>
            <a:r>
              <a:rPr lang="fr-FR" sz="2500" b="0" i="0" u="none" strike="noStrike" cap="none" err="1">
                <a:latin typeface="Arial"/>
                <a:ea typeface="Arial"/>
                <a:cs typeface="Arial"/>
                <a:sym typeface="Arial"/>
              </a:rPr>
              <a:t>Calif</a:t>
            </a:r>
            <a:r>
              <a:rPr lang="fr-FR" sz="2500" b="0" i="0" u="none" strike="noStrike" cap="none">
                <a:latin typeface="Arial"/>
                <a:ea typeface="Arial"/>
                <a:cs typeface="Arial"/>
                <a:sym typeface="Arial"/>
              </a:rPr>
              <a:t>.) </a:t>
            </a:r>
            <a:r>
              <a:rPr lang="fr-FR" sz="2500" b="0" i="1" u="none" strike="noStrike" cap="none">
                <a:latin typeface="Arial"/>
                <a:ea typeface="Arial"/>
                <a:cs typeface="Arial"/>
                <a:sym typeface="Arial"/>
              </a:rPr>
              <a:t>et non </a:t>
            </a:r>
            <a:r>
              <a:rPr lang="fr-FR" sz="2500" b="0" i="0" u="none" strike="noStrike" cap="none">
                <a:latin typeface="Arial"/>
                <a:ea typeface="Arial"/>
                <a:cs typeface="Arial"/>
                <a:sym typeface="Arial"/>
              </a:rPr>
              <a:t>Angeles (</a:t>
            </a:r>
            <a:r>
              <a:rPr lang="fr-FR" sz="2500" b="0" i="0" u="none" strike="noStrike" cap="none" err="1">
                <a:latin typeface="Arial"/>
                <a:ea typeface="Arial"/>
                <a:cs typeface="Arial"/>
                <a:sym typeface="Arial"/>
              </a:rPr>
              <a:t>Calif</a:t>
            </a:r>
            <a:r>
              <a:rPr lang="fr-FR" sz="2500" b="0" i="0" u="none" strike="noStrike" cap="none">
                <a:latin typeface="Arial"/>
                <a:ea typeface="Arial"/>
                <a:cs typeface="Arial"/>
                <a:sym typeface="Arial"/>
              </a:rPr>
              <a:t>.)</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Supprimer tous les autres articles initiaux</a:t>
            </a:r>
            <a:endParaRPr/>
          </a:p>
          <a:p>
            <a:pPr marL="267970" marR="0" lvl="0" indent="0" algn="l" rtl="0">
              <a:lnSpc>
                <a:spcPct val="90000"/>
              </a:lnSpc>
              <a:spcBef>
                <a:spcPts val="5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Dalles (Or.) </a:t>
            </a:r>
            <a:r>
              <a:rPr lang="fr-FR" sz="2500" b="0" i="1" u="none" strike="noStrike" cap="none">
                <a:solidFill>
                  <a:schemeClr val="dk1"/>
                </a:solidFill>
                <a:latin typeface="Arial"/>
                <a:ea typeface="Arial"/>
                <a:cs typeface="Arial"/>
                <a:sym typeface="Arial"/>
              </a:rPr>
              <a:t>et non </a:t>
            </a:r>
            <a:r>
              <a:rPr lang="fr-FR" sz="2500" b="0" i="0" u="none" strike="noStrike" cap="none">
                <a:solidFill>
                  <a:schemeClr val="dk1"/>
                </a:solidFill>
                <a:latin typeface="Arial"/>
                <a:ea typeface="Arial"/>
                <a:cs typeface="Arial"/>
                <a:sym typeface="Arial"/>
              </a:rPr>
              <a:t>The Dalles (Or.)</a:t>
            </a:r>
            <a:endParaRPr/>
          </a:p>
        </p:txBody>
      </p:sp>
      <p:sp>
        <p:nvSpPr>
          <p:cNvPr id="508" name="Shape 5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8CD4D8CA-863F-41D9-B09D-DCB19CAD0A5F}"/>
              </a:ext>
            </a:extLst>
          </p:cNvPr>
          <p:cNvSpPr>
            <a:spLocks noGrp="1"/>
          </p:cNvSpPr>
          <p:nvPr>
            <p:ph type="sldNum" idx="12"/>
          </p:nvPr>
        </p:nvSpPr>
        <p:spPr/>
        <p:txBody>
          <a:bodyPr/>
          <a:lstStyle/>
          <a:p>
            <a:fld id="{00000000-1234-1234-1234-123412341234}" type="slidenum">
              <a:rPr lang="fr-FR"/>
              <a:t>42</a:t>
            </a:fld>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634874" y="634298"/>
            <a:ext cx="10515600" cy="6262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Choix du nom privilégié – Monts et Saints</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516" name="Shape 516"/>
          <p:cNvSpPr txBox="1">
            <a:spLocks noGrp="1"/>
          </p:cNvSpPr>
          <p:nvPr>
            <p:ph type="body" idx="1"/>
          </p:nvPr>
        </p:nvSpPr>
        <p:spPr>
          <a:xfrm>
            <a:off x="496615" y="860386"/>
            <a:ext cx="10219500" cy="557851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fr-FR" sz="2600" b="0" i="0" u="none" strike="noStrike" cap="none">
                <a:solidFill>
                  <a:schemeClr val="dk1"/>
                </a:solidFill>
                <a:latin typeface="Arial"/>
                <a:ea typeface="Arial"/>
                <a:cs typeface="Arial"/>
                <a:sym typeface="Arial"/>
              </a:rPr>
              <a:t>ÉP de BAC-BAnQ pour 16.2.2.3 :</a:t>
            </a:r>
            <a:endParaRPr sz="2600" b="0" i="0" u="none" strike="noStrike" cap="none">
              <a:solidFill>
                <a:schemeClr val="dk1"/>
              </a:solidFill>
              <a:latin typeface="Arial"/>
              <a:ea typeface="Arial"/>
              <a:cs typeface="Arial"/>
              <a:sym typeface="Arial"/>
            </a:endParaRPr>
          </a:p>
          <a:p>
            <a:pPr marL="457200" marR="0" lvl="1" indent="0" algn="l" rtl="0">
              <a:lnSpc>
                <a:spcPct val="90000"/>
              </a:lnSpc>
              <a:spcBef>
                <a:spcPts val="12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Mount/Mt.</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Toujours utiliser la forme écrite en toutes lettres « Mount » et ce 	même si « Mt. » figure sur la ressource cataloguée ou dans 	d’autres sources</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Saint/St.</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Lieux ou juridictions au Royaume-Uni et en</a:t>
            </a:r>
            <a:endParaRPr/>
          </a:p>
          <a:p>
            <a:pPr marL="457200" marR="0" lvl="1" indent="0" algn="l" rtl="0">
              <a:lnSpc>
                <a:spcPct val="90000"/>
              </a:lnSpc>
              <a:spcBef>
                <a:spcPts val="6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République d’Irlande : préférer l’abréviation </a:t>
            </a:r>
            <a:r>
              <a:rPr lang="fr-FR" sz="2450">
                <a:latin typeface="Arial"/>
                <a:ea typeface="Arial"/>
                <a:cs typeface="Arial"/>
                <a:sym typeface="Arial"/>
              </a:rPr>
              <a:t>« </a:t>
            </a:r>
            <a:r>
              <a:rPr lang="fr-FR" sz="2450" b="0" i="0" u="none" strike="noStrike" cap="none">
                <a:solidFill>
                  <a:schemeClr val="dk1"/>
                </a:solidFill>
                <a:latin typeface="Arial"/>
                <a:ea typeface="Arial"/>
                <a:cs typeface="Arial"/>
                <a:sym typeface="Arial"/>
              </a:rPr>
              <a:t>St. »</a:t>
            </a:r>
            <a:endParaRPr/>
          </a:p>
          <a:p>
            <a:pPr marL="457200" marR="0" lvl="1" indent="0" algn="l" rtl="0">
              <a:lnSpc>
                <a:spcPct val="90000"/>
              </a:lnSpc>
              <a:spcBef>
                <a:spcPts val="120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Lieux ou juridictions au Canada : utiliser la forme approuvée </a:t>
            </a:r>
            <a:endParaRPr/>
          </a:p>
          <a:p>
            <a:pPr marL="457200" marR="0" lvl="1" indent="0" algn="l" rtl="0">
              <a:lnSpc>
                <a:spcPct val="90000"/>
              </a:lnSpc>
              <a:spcBef>
                <a:spcPts val="0"/>
              </a:spcBef>
              <a:spcAft>
                <a:spcPts val="0"/>
              </a:spcAft>
              <a:buClr>
                <a:schemeClr val="dk1"/>
              </a:buClr>
              <a:buSzPts val="2450"/>
              <a:buFont typeface="Arial"/>
              <a:buNone/>
            </a:pPr>
            <a:r>
              <a:rPr lang="fr-FR" sz="2450" b="0" i="0" u="none" strike="noStrike" cap="none">
                <a:solidFill>
                  <a:schemeClr val="dk1"/>
                </a:solidFill>
                <a:latin typeface="Arial"/>
                <a:ea typeface="Arial"/>
                <a:cs typeface="Arial"/>
                <a:sym typeface="Arial"/>
              </a:rPr>
              <a:t>	trouvée dans la </a:t>
            </a:r>
            <a:r>
              <a:rPr lang="fr-FR" sz="2450" i="1">
                <a:latin typeface="Arial"/>
                <a:ea typeface="Arial"/>
                <a:cs typeface="Arial"/>
                <a:sym typeface="Arial"/>
              </a:rPr>
              <a:t>B</a:t>
            </a:r>
            <a:r>
              <a:rPr lang="fr-FR" sz="2450" b="0" i="1" u="none" strike="noStrike" cap="none">
                <a:solidFill>
                  <a:schemeClr val="dk1"/>
                </a:solidFill>
                <a:latin typeface="Arial"/>
                <a:ea typeface="Arial"/>
                <a:cs typeface="Arial"/>
                <a:sym typeface="Arial"/>
              </a:rPr>
              <a:t>ase de données toponymiques du Canada </a:t>
            </a:r>
            <a:r>
              <a:rPr lang="fr-FR" sz="2450" b="0" u="none" strike="noStrike" cap="none">
                <a:solidFill>
                  <a:schemeClr val="dk1"/>
                </a:solidFill>
                <a:latin typeface="Arial"/>
                <a:ea typeface="Arial"/>
                <a:cs typeface="Arial"/>
                <a:sym typeface="Arial"/>
              </a:rPr>
              <a:t>ou la 	</a:t>
            </a:r>
            <a:r>
              <a:rPr lang="fr-FR" sz="2450" b="0" i="1" u="none" strike="noStrike" cap="none">
                <a:solidFill>
                  <a:schemeClr val="dk1"/>
                </a:solidFill>
                <a:latin typeface="Arial"/>
                <a:ea typeface="Arial"/>
                <a:cs typeface="Arial"/>
                <a:sym typeface="Arial"/>
              </a:rPr>
              <a:t>Banque des noms et de lieux du Québec</a:t>
            </a:r>
            <a:endParaRPr sz="2450" b="0" i="1" u="none" strike="noStrike" cap="none">
              <a:solidFill>
                <a:schemeClr val="dk1"/>
              </a:solidFill>
              <a:latin typeface="Arial"/>
              <a:ea typeface="Arial"/>
              <a:cs typeface="Arial"/>
              <a:sym typeface="Arial"/>
            </a:endParaRPr>
          </a:p>
          <a:p>
            <a:pPr marL="457200" marR="0" lvl="1" indent="0" algn="l" rtl="0">
              <a:lnSpc>
                <a:spcPct val="90000"/>
              </a:lnSpc>
              <a:spcBef>
                <a:spcPts val="1200"/>
              </a:spcBef>
              <a:spcAft>
                <a:spcPts val="0"/>
              </a:spcAft>
              <a:buClr>
                <a:schemeClr val="dk1"/>
              </a:buClr>
              <a:buSzPts val="2450"/>
              <a:buFont typeface="Arial"/>
              <a:buNone/>
            </a:pPr>
            <a:r>
              <a:rPr lang="fr-FR" sz="2450" b="0" i="1" u="none" strike="noStrike" cap="none">
                <a:solidFill>
                  <a:schemeClr val="dk1"/>
                </a:solidFill>
                <a:latin typeface="Arial"/>
                <a:ea typeface="Arial"/>
                <a:cs typeface="Arial"/>
                <a:sym typeface="Arial"/>
              </a:rPr>
              <a:t>	</a:t>
            </a:r>
            <a:r>
              <a:rPr lang="fr-FR" sz="2450" b="0" i="0" u="none" strike="noStrike" cap="none">
                <a:solidFill>
                  <a:schemeClr val="dk1"/>
                </a:solidFill>
                <a:latin typeface="Arial"/>
                <a:ea typeface="Arial"/>
                <a:cs typeface="Arial"/>
                <a:sym typeface="Arial"/>
              </a:rPr>
              <a:t>Lieux dans les autres pays : Toujours utiliser la forme écrite en 	toutes lettres </a:t>
            </a:r>
            <a:r>
              <a:rPr lang="fr-FR" sz="2450">
                <a:latin typeface="Arial"/>
                <a:ea typeface="Arial"/>
                <a:cs typeface="Arial"/>
                <a:sym typeface="Arial"/>
              </a:rPr>
              <a:t>« </a:t>
            </a:r>
            <a:r>
              <a:rPr lang="fr-FR" sz="2450" b="0" i="0" u="none" strike="noStrike" cap="none">
                <a:solidFill>
                  <a:schemeClr val="dk1"/>
                </a:solidFill>
                <a:latin typeface="Arial"/>
                <a:ea typeface="Arial"/>
                <a:cs typeface="Arial"/>
                <a:sym typeface="Arial"/>
              </a:rPr>
              <a:t>Saint » même si « St. » figure sur la ressource 	cataloguée ou dans d’autres sources</a:t>
            </a:r>
            <a:endParaRPr sz="2450" b="0" i="0" u="none" strike="noStrike" cap="none">
              <a:solidFill>
                <a:schemeClr val="dk1"/>
              </a:solidFill>
              <a:latin typeface="Arial"/>
              <a:ea typeface="Arial"/>
              <a:cs typeface="Arial"/>
              <a:sym typeface="Arial"/>
            </a:endParaRPr>
          </a:p>
        </p:txBody>
      </p:sp>
      <p:sp>
        <p:nvSpPr>
          <p:cNvPr id="518" name="Shape 5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21" name="Shape 521"/>
          <p:cNvPicPr preferRelativeResize="0"/>
          <p:nvPr/>
        </p:nvPicPr>
        <p:blipFill rotWithShape="1">
          <a:blip r:embed="rId3">
            <a:alphaModFix/>
          </a:blip>
          <a:srcRect/>
          <a:stretch/>
        </p:blipFill>
        <p:spPr>
          <a:xfrm>
            <a:off x="9741274" y="2262043"/>
            <a:ext cx="2384042" cy="1030937"/>
          </a:xfrm>
          <a:prstGeom prst="rect">
            <a:avLst/>
          </a:prstGeom>
          <a:noFill/>
          <a:ln>
            <a:noFill/>
          </a:ln>
        </p:spPr>
      </p:pic>
      <p:pic>
        <p:nvPicPr>
          <p:cNvPr id="522" name="Shape 522"/>
          <p:cNvPicPr preferRelativeResize="0"/>
          <p:nvPr/>
        </p:nvPicPr>
        <p:blipFill rotWithShape="1">
          <a:blip r:embed="rId4">
            <a:alphaModFix/>
          </a:blip>
          <a:srcRect/>
          <a:stretch/>
        </p:blipFill>
        <p:spPr>
          <a:xfrm>
            <a:off x="8387039" y="6041177"/>
            <a:ext cx="3190322" cy="630346"/>
          </a:xfrm>
          <a:prstGeom prst="rect">
            <a:avLst/>
          </a:prstGeom>
          <a:noFill/>
          <a:ln>
            <a:noFill/>
          </a:ln>
        </p:spPr>
      </p:pic>
      <p:sp>
        <p:nvSpPr>
          <p:cNvPr id="2" name="Espace réservé du numéro de diapositive 1">
            <a:extLst>
              <a:ext uri="{FF2B5EF4-FFF2-40B4-BE49-F238E27FC236}">
                <a16:creationId xmlns:a16="http://schemas.microsoft.com/office/drawing/2014/main" id="{397911FC-BF06-462C-BD38-21F5CE416FEF}"/>
              </a:ext>
            </a:extLst>
          </p:cNvPr>
          <p:cNvSpPr>
            <a:spLocks noGrp="1"/>
          </p:cNvSpPr>
          <p:nvPr>
            <p:ph type="sldNum" idx="12"/>
          </p:nvPr>
        </p:nvSpPr>
        <p:spPr/>
        <p:txBody>
          <a:bodyPr/>
          <a:lstStyle/>
          <a:p>
            <a:fld id="{00000000-1234-1234-1234-123412341234}" type="slidenum">
              <a:rPr lang="fr-FR"/>
              <a:t>43</a:t>
            </a:fld>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Enregistrement du nom privilégié (RDA</a:t>
            </a:r>
            <a:r>
              <a:rPr lang="fr-FR" sz="3959">
                <a:latin typeface="Arial"/>
                <a:ea typeface="Arial"/>
                <a:cs typeface="Arial"/>
                <a:sym typeface="Arial"/>
              </a:rPr>
              <a:t> </a:t>
            </a:r>
            <a:r>
              <a:rPr lang="fr-FR" sz="3959" b="0" i="0" u="none" strike="noStrike" cap="none">
                <a:solidFill>
                  <a:schemeClr val="dk1"/>
                </a:solidFill>
                <a:latin typeface="Arial"/>
                <a:ea typeface="Arial"/>
                <a:cs typeface="Arial"/>
                <a:sym typeface="Arial"/>
              </a:rPr>
              <a:t>16.2.2.4)</a:t>
            </a:r>
            <a:endParaRPr sz="3959" b="0" i="0" u="none" strike="noStrike" cap="none">
              <a:solidFill>
                <a:schemeClr val="dk1"/>
              </a:solidFill>
              <a:latin typeface="Arial"/>
              <a:ea typeface="Arial"/>
              <a:cs typeface="Arial"/>
              <a:sym typeface="Arial"/>
            </a:endParaRPr>
          </a:p>
        </p:txBody>
      </p:sp>
      <p:sp>
        <p:nvSpPr>
          <p:cNvPr id="528" name="Shape 52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63538" marR="0" lvl="0" indent="-363538" algn="l" rtl="0">
              <a:lnSpc>
                <a:spcPct val="90000"/>
              </a:lnSpc>
              <a:spcBef>
                <a:spcPts val="1000"/>
              </a:spcBef>
              <a:spcAft>
                <a:spcPts val="0"/>
              </a:spcAft>
              <a:buClr>
                <a:schemeClr val="dk1"/>
              </a:buClr>
              <a:buSzPts val="2800"/>
              <a:buNone/>
            </a:pPr>
            <a:r>
              <a:rPr lang="fr-FR" sz="2800" b="0" i="0" u="none" strike="noStrike" cap="none">
                <a:solidFill>
                  <a:schemeClr val="dk1"/>
                </a:solidFill>
                <a:latin typeface="Arial"/>
                <a:ea typeface="Arial"/>
                <a:cs typeface="Arial"/>
                <a:sym typeface="Arial"/>
              </a:rPr>
              <a:t>Enregistrer comme une partie du nom de lieu (autre qu’un pays ou un État, etc., listé sous 16.2.2.9.1, 16.2.2.10 ou 16.2.2.11) le nom du lieu plus vaste dans lequel il est situé ou de la juridiction plus vaste à laquelle il appartient (voir 16.2.2.9–16.2.2.14).</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lvl="1" indent="0">
              <a:buSzPts val="2800"/>
              <a:buNone/>
            </a:pPr>
            <a:r>
              <a:rPr lang="fr-FR" sz="2800" b="0" i="0" u="none" strike="noStrike" cap="none">
                <a:latin typeface="Arial"/>
                <a:ea typeface="Arial"/>
                <a:cs typeface="Arial"/>
                <a:sym typeface="Arial"/>
              </a:rPr>
              <a:t>Pour le comté de </a:t>
            </a:r>
            <a:r>
              <a:rPr lang="fr-FR" sz="2800" b="1" i="0" u="none" strike="noStrike" cap="none">
                <a:latin typeface="Arial"/>
                <a:ea typeface="Arial"/>
                <a:cs typeface="Arial"/>
                <a:sym typeface="Arial"/>
              </a:rPr>
              <a:t>Coles </a:t>
            </a:r>
            <a:r>
              <a:rPr lang="fr-FR" sz="2800" b="0" i="0" u="none" strike="noStrike" cap="none">
                <a:latin typeface="Arial"/>
                <a:ea typeface="Arial"/>
                <a:cs typeface="Arial"/>
                <a:sym typeface="Arial"/>
              </a:rPr>
              <a:t>enregistrer aussi </a:t>
            </a:r>
            <a:r>
              <a:rPr lang="en-US" sz="3200" b="1"/>
              <a:t>Ill.</a:t>
            </a:r>
            <a:r>
              <a:rPr lang="en-US" sz="2800"/>
              <a:t>	</a:t>
            </a:r>
          </a:p>
          <a:p>
            <a:pPr marL="457200" lvl="1" indent="0">
              <a:buSzPts val="2800"/>
              <a:buNone/>
            </a:pPr>
            <a:r>
              <a:rPr lang="fr-FR" sz="2800" b="0" i="0" u="none" strike="noStrike" cap="none">
                <a:latin typeface="Arial"/>
                <a:ea typeface="Arial"/>
                <a:cs typeface="Arial"/>
                <a:sym typeface="Arial"/>
              </a:rPr>
              <a:t>Pour </a:t>
            </a:r>
            <a:r>
              <a:rPr lang="fr-FR" sz="2800" b="1" i="0" u="none" strike="noStrike" cap="none">
                <a:latin typeface="Arial"/>
                <a:ea typeface="Arial"/>
                <a:cs typeface="Arial"/>
                <a:sym typeface="Arial"/>
              </a:rPr>
              <a:t>Budapest </a:t>
            </a:r>
            <a:r>
              <a:rPr lang="fr-FR" sz="2800" b="0" i="0" u="none" strike="noStrike" cap="none">
                <a:latin typeface="Arial"/>
                <a:ea typeface="Arial"/>
                <a:cs typeface="Arial"/>
                <a:sym typeface="Arial"/>
              </a:rPr>
              <a:t>enregistrer aussi </a:t>
            </a:r>
            <a:r>
              <a:rPr lang="fr-FR" sz="2800" b="1">
                <a:latin typeface="Arial"/>
                <a:ea typeface="Arial"/>
                <a:cs typeface="Arial"/>
                <a:sym typeface="Arial"/>
              </a:rPr>
              <a:t>Hongrie</a:t>
            </a:r>
            <a:endParaRPr lang="fr-CA" sz="2800" b="1" i="0" u="none" strike="noStrike" cap="none">
              <a:latin typeface="Arial"/>
              <a:ea typeface="Arial"/>
              <a:cs typeface="Arial"/>
            </a:endParaRPr>
          </a:p>
          <a:p>
            <a:pPr marL="457200" marR="0" lvl="1" indent="0"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Pour </a:t>
            </a:r>
            <a:r>
              <a:rPr lang="fr-FR" sz="2800" b="1" i="0" u="none" strike="noStrike" cap="none">
                <a:solidFill>
                  <a:schemeClr val="dk1"/>
                </a:solidFill>
                <a:latin typeface="Arial"/>
                <a:ea typeface="Arial"/>
                <a:cs typeface="Arial"/>
                <a:sym typeface="Arial"/>
              </a:rPr>
              <a:t>Toronto </a:t>
            </a:r>
            <a:r>
              <a:rPr lang="fr-FR" sz="2800" b="0" i="0" u="none" strike="noStrike" cap="none">
                <a:solidFill>
                  <a:schemeClr val="dk1"/>
                </a:solidFill>
                <a:latin typeface="Arial"/>
                <a:ea typeface="Arial"/>
                <a:cs typeface="Arial"/>
                <a:sym typeface="Arial"/>
              </a:rPr>
              <a:t>enregistrer aussi </a:t>
            </a:r>
            <a:r>
              <a:rPr lang="fr-FR" sz="2800" b="1" i="0" u="none" strike="noStrike" cap="none">
                <a:solidFill>
                  <a:schemeClr val="dk1"/>
                </a:solidFill>
                <a:latin typeface="Arial"/>
                <a:ea typeface="Arial"/>
                <a:cs typeface="Arial"/>
                <a:sym typeface="Arial"/>
              </a:rPr>
              <a:t>Ont.</a:t>
            </a:r>
            <a:endParaRPr/>
          </a:p>
          <a:p>
            <a:pPr marL="457200" lvl="1" indent="0">
              <a:buSzPts val="2800"/>
              <a:buNone/>
            </a:pPr>
            <a:r>
              <a:rPr lang="fr-FR" sz="2800" b="0" i="0" u="none" strike="noStrike" cap="none">
                <a:latin typeface="Arial"/>
                <a:ea typeface="Arial"/>
                <a:cs typeface="Arial"/>
                <a:sym typeface="Arial"/>
              </a:rPr>
              <a:t>Pour </a:t>
            </a:r>
            <a:r>
              <a:rPr lang="fr-FR" sz="2800" b="1">
                <a:latin typeface="Arial"/>
                <a:cs typeface="Arial"/>
                <a:sym typeface="Arial"/>
              </a:rPr>
              <a:t>Édimbourg</a:t>
            </a:r>
            <a:r>
              <a:rPr lang="fr-FR" sz="2800">
                <a:latin typeface="Arial"/>
                <a:ea typeface="Arial"/>
                <a:cs typeface="Arial"/>
                <a:sym typeface="Arial"/>
              </a:rPr>
              <a:t> </a:t>
            </a:r>
            <a:r>
              <a:rPr lang="fr-FR" sz="2800" b="0" i="0" u="none" strike="noStrike" cap="none">
                <a:latin typeface="Arial"/>
                <a:ea typeface="Arial"/>
                <a:cs typeface="Arial"/>
                <a:sym typeface="Arial"/>
              </a:rPr>
              <a:t>enregistrer aussi </a:t>
            </a:r>
            <a:r>
              <a:rPr lang="fr-FR" sz="2800" b="1">
                <a:latin typeface="Arial"/>
                <a:cs typeface="Arial"/>
                <a:sym typeface="Arial"/>
              </a:rPr>
              <a:t>Écosse</a:t>
            </a:r>
            <a:endParaRPr lang="fr-FR" sz="2800" b="1">
              <a:latin typeface="Arial"/>
              <a:cs typeface="Arial"/>
            </a:endParaRPr>
          </a:p>
        </p:txBody>
      </p:sp>
      <p:sp>
        <p:nvSpPr>
          <p:cNvPr id="530" name="Shape 530"/>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534" name="Shape 534"/>
          <p:cNvSpPr txBox="1"/>
          <p:nvPr/>
        </p:nvSpPr>
        <p:spPr>
          <a:xfrm>
            <a:off x="8439211" y="3944212"/>
            <a:ext cx="3221454" cy="1200329"/>
          </a:xfrm>
          <a:prstGeom prst="rect">
            <a:avLst/>
          </a:prstGeom>
          <a:noFill/>
          <a:ln w="28575">
            <a:solidFill>
              <a:srgbClr val="FF0000"/>
            </a:solid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b="1">
                <a:solidFill>
                  <a:srgbClr val="FF0000"/>
                </a:solidFill>
                <a:latin typeface="Arial"/>
                <a:ea typeface="Arial"/>
                <a:cs typeface="Arial"/>
                <a:sym typeface="Arial"/>
              </a:rPr>
              <a:t>UTILISER LES ABRÉVIATIONS DE L’ANNEXE B.11 POUR LE LIEU PLUS VASTE</a:t>
            </a:r>
            <a:endParaRPr sz="1800" b="1">
              <a:solidFill>
                <a:srgbClr val="FF0000"/>
              </a:solidFill>
              <a:latin typeface="Arial"/>
              <a:ea typeface="Arial"/>
              <a:cs typeface="Arial"/>
              <a:sym typeface="Arial"/>
            </a:endParaRPr>
          </a:p>
        </p:txBody>
      </p:sp>
      <p:sp>
        <p:nvSpPr>
          <p:cNvPr id="2" name="Espace réservé du numéro de diapositive 1">
            <a:extLst>
              <a:ext uri="{FF2B5EF4-FFF2-40B4-BE49-F238E27FC236}">
                <a16:creationId xmlns:a16="http://schemas.microsoft.com/office/drawing/2014/main" id="{AD2CD046-62C8-4717-93A6-4E4459A6AB6B}"/>
              </a:ext>
            </a:extLst>
          </p:cNvPr>
          <p:cNvSpPr>
            <a:spLocks noGrp="1"/>
          </p:cNvSpPr>
          <p:nvPr>
            <p:ph type="sldNum" idx="12"/>
          </p:nvPr>
        </p:nvSpPr>
        <p:spPr/>
        <p:txBody>
          <a:bodyPr/>
          <a:lstStyle/>
          <a:p>
            <a:fld id="{00000000-1234-1234-1234-123412341234}" type="slidenum">
              <a:rPr lang="fr-FR"/>
              <a:t>44</a:t>
            </a:fld>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Australie, Canada, É.-U., ex-URSS et</a:t>
            </a:r>
            <a:br>
              <a:rPr lang="fr-FR" sz="3959" b="0" i="0" u="none" strike="noStrike" cap="none">
                <a:solidFill>
                  <a:schemeClr val="dk1"/>
                </a:solidFill>
                <a:latin typeface="Arial"/>
                <a:ea typeface="Arial"/>
                <a:cs typeface="Arial"/>
                <a:sym typeface="Arial"/>
              </a:rPr>
            </a:br>
            <a:r>
              <a:rPr lang="fr-FR" sz="3959" b="0" i="0" u="none" strike="noStrike" cap="none">
                <a:solidFill>
                  <a:schemeClr val="dk1"/>
                </a:solidFill>
                <a:latin typeface="Arial"/>
                <a:ea typeface="Arial"/>
                <a:cs typeface="Arial"/>
                <a:sym typeface="Arial"/>
              </a:rPr>
              <a:t>ex-Yougoslavie (16.2.2.9)</a:t>
            </a:r>
            <a:endParaRPr/>
          </a:p>
        </p:txBody>
      </p:sp>
      <p:sp>
        <p:nvSpPr>
          <p:cNvPr id="540" name="Shape 5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00"/>
              <a:buFont typeface="Arial"/>
              <a:buNone/>
            </a:pPr>
            <a:r>
              <a:rPr lang="fr-FR" sz="2900" b="0" i="1" u="none" strike="noStrike" cap="none">
                <a:solidFill>
                  <a:schemeClr val="dk1"/>
                </a:solidFill>
                <a:latin typeface="Arial"/>
                <a:ea typeface="Arial"/>
                <a:cs typeface="Arial"/>
                <a:sym typeface="Arial"/>
              </a:rPr>
              <a:t>États, provinces, territoires, etc. ou pays constitutifs : </a:t>
            </a:r>
            <a:r>
              <a:rPr lang="fr-FR" sz="2900" b="0" i="0" u="none" strike="noStrike" cap="none">
                <a:solidFill>
                  <a:schemeClr val="dk1"/>
                </a:solidFill>
                <a:latin typeface="Arial"/>
                <a:ea typeface="Arial"/>
                <a:cs typeface="Arial"/>
                <a:sym typeface="Arial"/>
              </a:rPr>
              <a:t>Ne pas </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enregistrer le nom de la juridiction plus vaste</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Delaware 	   Yukon 	Queensland</a:t>
            </a:r>
            <a:endParaRPr sz="29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900"/>
              <a:buFont typeface="Arial"/>
              <a:buNone/>
            </a:pPr>
            <a:r>
              <a:rPr lang="fr-FR" sz="2900" b="0" i="1" u="none" strike="noStrike" cap="none">
                <a:solidFill>
                  <a:schemeClr val="dk1"/>
                </a:solidFill>
                <a:latin typeface="Arial"/>
                <a:ea typeface="Arial"/>
                <a:cs typeface="Arial"/>
                <a:sym typeface="Arial"/>
              </a:rPr>
              <a:t>Lieux dans les </a:t>
            </a:r>
            <a:r>
              <a:rPr lang="fr-FR" sz="2900" i="1">
                <a:latin typeface="Arial"/>
                <a:ea typeface="Arial"/>
                <a:cs typeface="Arial"/>
                <a:sym typeface="Arial"/>
              </a:rPr>
              <a:t>É</a:t>
            </a:r>
            <a:r>
              <a:rPr lang="fr-FR" sz="2900" b="0" i="1" u="none" strike="noStrike" cap="none">
                <a:solidFill>
                  <a:schemeClr val="dk1"/>
                </a:solidFill>
                <a:latin typeface="Arial"/>
                <a:ea typeface="Arial"/>
                <a:cs typeface="Arial"/>
                <a:sym typeface="Arial"/>
              </a:rPr>
              <a:t>tats, provinces, territoires, etc. ou</a:t>
            </a:r>
            <a:r>
              <a:rPr lang="fr-FR" sz="2900" i="1">
                <a:latin typeface="Arial"/>
                <a:ea typeface="Arial"/>
                <a:cs typeface="Arial"/>
                <a:sym typeface="Arial"/>
              </a:rPr>
              <a:t> </a:t>
            </a:r>
            <a:r>
              <a:rPr lang="fr-FR" sz="2900" b="0" i="1" u="none" strike="noStrike" cap="none">
                <a:solidFill>
                  <a:schemeClr val="dk1"/>
                </a:solidFill>
                <a:latin typeface="Arial"/>
                <a:ea typeface="Arial"/>
                <a:cs typeface="Arial"/>
                <a:sym typeface="Arial"/>
              </a:rPr>
              <a:t>pays constitutifs : </a:t>
            </a:r>
            <a:r>
              <a:rPr lang="fr-FR" sz="2900" b="0" i="0" u="none" strike="noStrike" cap="none">
                <a:solidFill>
                  <a:schemeClr val="dk1"/>
                </a:solidFill>
                <a:latin typeface="Arial"/>
                <a:ea typeface="Arial"/>
                <a:cs typeface="Arial"/>
                <a:sym typeface="Arial"/>
              </a:rPr>
              <a:t>Enregistrer le nom de l’</a:t>
            </a:r>
            <a:r>
              <a:rPr lang="fr-FR" sz="2900">
                <a:latin typeface="Arial"/>
                <a:ea typeface="Arial"/>
                <a:cs typeface="Arial"/>
                <a:sym typeface="Arial"/>
              </a:rPr>
              <a:t>É</a:t>
            </a:r>
            <a:r>
              <a:rPr lang="fr-FR" sz="2900" b="0" i="0" u="none" strike="noStrike" cap="none">
                <a:solidFill>
                  <a:schemeClr val="dk1"/>
                </a:solidFill>
                <a:latin typeface="Arial"/>
                <a:ea typeface="Arial"/>
                <a:cs typeface="Arial"/>
                <a:sym typeface="Arial"/>
              </a:rPr>
              <a:t>tat, de la province, etc. Abréger selon les indications de l’annexe B.11</a:t>
            </a:r>
            <a:endParaRPr sz="29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Newark (Del.) 				Whitehorse (Yukon)</a:t>
            </a:r>
            <a:endParaRPr/>
          </a:p>
          <a:p>
            <a:pPr marL="0" marR="0" lvl="0" indent="0"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Brisbane (</a:t>
            </a:r>
            <a:r>
              <a:rPr lang="fr-FR" sz="2900" b="0" i="0" u="none" strike="noStrike" cap="none" err="1">
                <a:solidFill>
                  <a:schemeClr val="dk1"/>
                </a:solidFill>
                <a:latin typeface="Arial"/>
                <a:ea typeface="Arial"/>
                <a:cs typeface="Arial"/>
                <a:sym typeface="Arial"/>
              </a:rPr>
              <a:t>Queensl</a:t>
            </a:r>
            <a:r>
              <a:rPr lang="fr-FR" sz="2900" b="0" i="0" u="none" strike="noStrike" cap="none">
                <a:solidFill>
                  <a:schemeClr val="dk1"/>
                </a:solidFill>
                <a:latin typeface="Arial"/>
                <a:ea typeface="Arial"/>
                <a:cs typeface="Arial"/>
                <a:sym typeface="Arial"/>
              </a:rPr>
              <a:t>.) 			Kiev (Ukraine)</a:t>
            </a:r>
            <a:endParaRPr/>
          </a:p>
        </p:txBody>
      </p:sp>
      <p:sp>
        <p:nvSpPr>
          <p:cNvPr id="542" name="Shape 54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7DCEF5A-EFEC-4FC4-9458-30A6A3C02BEA}"/>
              </a:ext>
            </a:extLst>
          </p:cNvPr>
          <p:cNvSpPr>
            <a:spLocks noGrp="1"/>
          </p:cNvSpPr>
          <p:nvPr>
            <p:ph type="sldNum" idx="12"/>
          </p:nvPr>
        </p:nvSpPr>
        <p:spPr/>
        <p:txBody>
          <a:bodyPr/>
          <a:lstStyle/>
          <a:p>
            <a:fld id="{00000000-1234-1234-1234-123412341234}" type="slidenum">
              <a:rPr lang="fr-FR"/>
              <a:t>45</a:t>
            </a:fld>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Angleterre, Irlande du Nord, Écosse et pays de Galles (16.2.2.10)</a:t>
            </a:r>
            <a:endParaRPr/>
          </a:p>
        </p:txBody>
      </p:sp>
      <p:sp>
        <p:nvSpPr>
          <p:cNvPr id="550" name="Shape 55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800"/>
              <a:buNone/>
            </a:pPr>
            <a:r>
              <a:rPr lang="fr-FR" sz="2800" b="0" i="1" u="none" strike="noStrike" cap="none">
                <a:solidFill>
                  <a:schemeClr val="dk1"/>
                </a:solidFill>
                <a:latin typeface="Arial" panose="020B0604020202020204" pitchFamily="34" charset="0"/>
                <a:cs typeface="Arial" panose="020B0604020202020204" pitchFamily="34" charset="0"/>
                <a:sym typeface="Calibri"/>
              </a:rPr>
              <a:t>Pays constitutifs du Royaume-Uni : </a:t>
            </a:r>
            <a:r>
              <a:rPr lang="fr-FR" sz="2800" b="0" i="0" u="none" strike="noStrike" cap="none">
                <a:solidFill>
                  <a:schemeClr val="dk1"/>
                </a:solidFill>
                <a:latin typeface="Arial" panose="020B0604020202020204" pitchFamily="34" charset="0"/>
                <a:cs typeface="Arial" panose="020B0604020202020204" pitchFamily="34" charset="0"/>
                <a:sym typeface="Calibri"/>
              </a:rPr>
              <a:t>Ne pas enregistrer le nom de la juridiction plus vaste</a:t>
            </a:r>
            <a:endParaRPr>
              <a:latin typeface="Arial" panose="020B0604020202020204" pitchFamily="34" charset="0"/>
              <a:cs typeface="Arial" panose="020B0604020202020204" pitchFamily="34" charset="0"/>
            </a:endParaRPr>
          </a:p>
          <a:p>
            <a:pPr marL="450850" indent="-95250">
              <a:lnSpc>
                <a:spcPct val="80000"/>
              </a:lnSpc>
              <a:buNone/>
            </a:pPr>
            <a:r>
              <a:rPr lang="fr-FR">
                <a:latin typeface="Arial" panose="020B0604020202020204" pitchFamily="34" charset="0"/>
                <a:cs typeface="Arial" panose="020B0604020202020204" pitchFamily="34" charset="0"/>
              </a:rPr>
              <a:t>	Angleterre  </a:t>
            </a:r>
            <a:r>
              <a:rPr lang="fr-FR" i="1">
                <a:latin typeface="Arial" panose="020B0604020202020204" pitchFamily="34" charset="0"/>
                <a:cs typeface="Arial" panose="020B0604020202020204" pitchFamily="34" charset="0"/>
              </a:rPr>
              <a:t>et</a:t>
            </a:r>
            <a:r>
              <a:rPr lang="fr-FR">
                <a:latin typeface="Arial" panose="020B0604020202020204" pitchFamily="34" charset="0"/>
                <a:cs typeface="Arial" panose="020B0604020202020204" pitchFamily="34" charset="0"/>
              </a:rPr>
              <a:t> </a:t>
            </a:r>
            <a:r>
              <a:rPr lang="fr-FR" sz="2800" b="0" i="1" u="none" strike="noStrike" cap="none">
                <a:latin typeface="Arial" panose="020B0604020202020204" pitchFamily="34" charset="0"/>
                <a:cs typeface="Arial" panose="020B0604020202020204" pitchFamily="34" charset="0"/>
                <a:sym typeface="Calibri"/>
              </a:rPr>
              <a:t>non</a:t>
            </a:r>
            <a:r>
              <a:rPr lang="fr-FR" i="1">
                <a:latin typeface="Arial" panose="020B0604020202020204" pitchFamily="34" charset="0"/>
                <a:cs typeface="Arial" panose="020B0604020202020204" pitchFamily="34" charset="0"/>
              </a:rPr>
              <a:t>  </a:t>
            </a:r>
            <a:r>
              <a:rPr lang="fr-FR" sz="2800" b="0" i="1" u="none" strike="noStrike" cap="none">
                <a:latin typeface="Arial" panose="020B0604020202020204" pitchFamily="34" charset="0"/>
                <a:cs typeface="Arial" panose="020B0604020202020204" pitchFamily="34" charset="0"/>
                <a:sym typeface="Calibri"/>
              </a:rPr>
              <a:t> </a:t>
            </a:r>
            <a:r>
              <a:rPr lang="fr-FR" i="1">
                <a:latin typeface="Arial" panose="020B0604020202020204" pitchFamily="34" charset="0"/>
                <a:cs typeface="Arial" panose="020B0604020202020204" pitchFamily="34" charset="0"/>
              </a:rPr>
              <a:t>Angleterre </a:t>
            </a:r>
            <a:r>
              <a:rPr lang="fr-FR" sz="2800" b="0" i="1" u="none" strike="noStrike" cap="none">
                <a:latin typeface="Arial" panose="020B0604020202020204" pitchFamily="34" charset="0"/>
                <a:cs typeface="Arial" panose="020B0604020202020204" pitchFamily="34" charset="0"/>
                <a:sym typeface="Calibri"/>
              </a:rPr>
              <a:t>(</a:t>
            </a:r>
            <a:r>
              <a:rPr lang="fr-FR" i="1">
                <a:latin typeface="Arial" panose="020B0604020202020204" pitchFamily="34" charset="0"/>
                <a:cs typeface="Arial" panose="020B0604020202020204" pitchFamily="34" charset="0"/>
              </a:rPr>
              <a:t>Grande-Bretagne</a:t>
            </a:r>
            <a:r>
              <a:rPr lang="fr-FR" sz="2800" b="0" i="0" u="none" strike="noStrike" cap="none">
                <a:latin typeface="Arial" panose="020B0604020202020204" pitchFamily="34" charset="0"/>
                <a:cs typeface="Arial" panose="020B0604020202020204" pitchFamily="34" charset="0"/>
                <a:sym typeface="Calibri"/>
              </a:rPr>
              <a:t>)</a:t>
            </a:r>
            <a:endParaRPr sz="2800" b="0" i="0" u="none" strike="noStrike" cap="none">
              <a:latin typeface="Arial" panose="020B0604020202020204" pitchFamily="34" charset="0"/>
              <a:cs typeface="Arial" panose="020B0604020202020204" pitchFamily="34" charset="0"/>
              <a:sym typeface="Calibri"/>
            </a:endParaRPr>
          </a:p>
          <a:p>
            <a:pPr marL="0" marR="0" lvl="0" indent="0" algn="l" rtl="0">
              <a:lnSpc>
                <a:spcPct val="80000"/>
              </a:lnSpc>
              <a:spcBef>
                <a:spcPts val="1000"/>
              </a:spcBef>
              <a:spcAft>
                <a:spcPts val="0"/>
              </a:spcAft>
              <a:buClr>
                <a:schemeClr val="dk1"/>
              </a:buClr>
              <a:buSzPts val="2800"/>
              <a:buFont typeface="Arial"/>
              <a:buNone/>
            </a:pPr>
            <a:r>
              <a:rPr lang="fr-FR" sz="2800" b="0" i="1" u="none" strike="noStrike" cap="none">
                <a:solidFill>
                  <a:schemeClr val="dk1"/>
                </a:solidFill>
                <a:latin typeface="Arial" panose="020B0604020202020204" pitchFamily="34" charset="0"/>
                <a:cs typeface="Arial" panose="020B0604020202020204" pitchFamily="34" charset="0"/>
                <a:sym typeface="Calibri"/>
              </a:rPr>
              <a:t>Lieux dans les pays constitutifs : </a:t>
            </a:r>
            <a:r>
              <a:rPr lang="fr-FR" sz="2800" b="0" i="0" u="none" strike="noStrike" cap="none">
                <a:solidFill>
                  <a:schemeClr val="dk1"/>
                </a:solidFill>
                <a:latin typeface="Arial" panose="020B0604020202020204" pitchFamily="34" charset="0"/>
                <a:cs typeface="Arial" panose="020B0604020202020204" pitchFamily="34" charset="0"/>
                <a:sym typeface="Calibri"/>
              </a:rPr>
              <a:t>Enregistrer le nom</a:t>
            </a:r>
            <a:r>
              <a:rPr lang="fr-FR">
                <a:latin typeface="Arial" panose="020B0604020202020204" pitchFamily="34" charset="0"/>
                <a:cs typeface="Arial" panose="020B0604020202020204" pitchFamily="34" charset="0"/>
              </a:rPr>
              <a:t> </a:t>
            </a:r>
            <a:r>
              <a:rPr lang="fr-FR" sz="2800" b="0" i="0" u="none" strike="noStrike" cap="none">
                <a:solidFill>
                  <a:schemeClr val="dk1"/>
                </a:solidFill>
                <a:latin typeface="Arial" panose="020B0604020202020204" pitchFamily="34" charset="0"/>
                <a:cs typeface="Arial" panose="020B0604020202020204" pitchFamily="34" charset="0"/>
                <a:sym typeface="Calibri"/>
              </a:rPr>
              <a:t>du pays constitutif</a:t>
            </a:r>
            <a:endParaRPr sz="2800" b="0" i="0" u="none" strike="noStrike" cap="none">
              <a:solidFill>
                <a:schemeClr val="dk1"/>
              </a:solidFill>
              <a:latin typeface="Arial" panose="020B0604020202020204" pitchFamily="34" charset="0"/>
              <a:cs typeface="Arial" panose="020B0604020202020204" pitchFamily="34" charset="0"/>
              <a:sym typeface="Calibri"/>
            </a:endParaRPr>
          </a:p>
          <a:p>
            <a:pPr marL="457200" marR="0" lvl="1" indent="0" algn="l" rtl="0">
              <a:lnSpc>
                <a:spcPct val="80000"/>
              </a:lnSpc>
              <a:spcBef>
                <a:spcPts val="1100"/>
              </a:spcBef>
              <a:spcAft>
                <a:spcPts val="0"/>
              </a:spcAft>
              <a:buClr>
                <a:schemeClr val="dk1"/>
              </a:buClr>
              <a:buSzPts val="2800"/>
              <a:buFont typeface="Arial"/>
              <a:buNone/>
            </a:pPr>
            <a:r>
              <a:rPr lang="fr-FR" sz="2800" b="0" i="0" u="none" strike="noStrike" cap="none">
                <a:latin typeface="Arial" panose="020B0604020202020204" pitchFamily="34" charset="0"/>
                <a:cs typeface="Arial" panose="020B0604020202020204" pitchFamily="34" charset="0"/>
                <a:sym typeface="Calibri"/>
              </a:rPr>
              <a:t>Hampshire </a:t>
            </a:r>
            <a:r>
              <a:rPr lang="fr-FR" sz="2800">
                <a:latin typeface="Arial" panose="020B0604020202020204" pitchFamily="34" charset="0"/>
                <a:cs typeface="Arial" panose="020B0604020202020204" pitchFamily="34" charset="0"/>
              </a:rPr>
              <a:t>(Angleterre)</a:t>
            </a:r>
            <a:endParaRPr sz="2800" b="0" i="0" u="none" strike="noStrike" cap="none">
              <a:latin typeface="Arial" panose="020B0604020202020204" pitchFamily="34" charset="0"/>
              <a:cs typeface="Arial" panose="020B0604020202020204" pitchFamily="34" charset="0"/>
              <a:sym typeface="Calibri"/>
            </a:endParaRPr>
          </a:p>
          <a:p>
            <a:pPr marL="457200" marR="0" lvl="1" indent="0" algn="l" rtl="0">
              <a:lnSpc>
                <a:spcPct val="80000"/>
              </a:lnSpc>
              <a:spcBef>
                <a:spcPts val="1100"/>
              </a:spcBef>
              <a:spcAft>
                <a:spcPts val="0"/>
              </a:spcAft>
              <a:buClr>
                <a:schemeClr val="dk1"/>
              </a:buClr>
              <a:buSzPts val="2800"/>
              <a:buFont typeface="Arial"/>
              <a:buNone/>
            </a:pPr>
            <a:r>
              <a:rPr lang="fr-FR" sz="2800" b="0" i="0" u="none" strike="noStrike" cap="none">
                <a:latin typeface="Arial" panose="020B0604020202020204" pitchFamily="34" charset="0"/>
                <a:cs typeface="Arial" panose="020B0604020202020204" pitchFamily="34" charset="0"/>
                <a:sym typeface="Calibri"/>
              </a:rPr>
              <a:t>Glasgow </a:t>
            </a:r>
            <a:r>
              <a:rPr lang="fr-FR" sz="2800">
                <a:latin typeface="Arial" panose="020B0604020202020204" pitchFamily="34" charset="0"/>
                <a:cs typeface="Arial" panose="020B0604020202020204" pitchFamily="34" charset="0"/>
              </a:rPr>
              <a:t>(Écosse)</a:t>
            </a:r>
            <a:endParaRPr sz="2800" b="0" i="0" u="none" strike="noStrike" cap="none">
              <a:latin typeface="Arial" panose="020B0604020202020204" pitchFamily="34" charset="0"/>
              <a:cs typeface="Arial" panose="020B0604020202020204" pitchFamily="34" charset="0"/>
              <a:sym typeface="Calibri"/>
            </a:endParaRPr>
          </a:p>
          <a:p>
            <a:pPr marL="457200" lvl="1" indent="0">
              <a:lnSpc>
                <a:spcPct val="80000"/>
              </a:lnSpc>
              <a:spcBef>
                <a:spcPts val="1100"/>
              </a:spcBef>
              <a:buSzPts val="2800"/>
              <a:buNone/>
            </a:pPr>
            <a:r>
              <a:rPr lang="fr-FR" sz="2800" b="0" i="0" u="none" strike="noStrike" cap="none">
                <a:latin typeface="Arial" panose="020B0604020202020204" pitchFamily="34" charset="0"/>
                <a:cs typeface="Arial" panose="020B0604020202020204" pitchFamily="34" charset="0"/>
                <a:sym typeface="Calibri"/>
              </a:rPr>
              <a:t>Cardiff (</a:t>
            </a:r>
            <a:r>
              <a:rPr lang="fr-FR" sz="2800">
                <a:latin typeface="Arial" panose="020B0604020202020204" pitchFamily="34" charset="0"/>
                <a:cs typeface="Arial" panose="020B0604020202020204" pitchFamily="34" charset="0"/>
              </a:rPr>
              <a:t>Pays de Galles</a:t>
            </a:r>
            <a:r>
              <a:rPr lang="fr-FR" sz="2800" b="0" i="0" u="none" strike="noStrike" cap="none">
                <a:latin typeface="Arial" panose="020B0604020202020204" pitchFamily="34" charset="0"/>
                <a:cs typeface="Arial" panose="020B0604020202020204" pitchFamily="34" charset="0"/>
                <a:sym typeface="Calibri"/>
              </a:rPr>
              <a:t>)</a:t>
            </a:r>
            <a:endParaRPr>
              <a:latin typeface="Arial" panose="020B0604020202020204" pitchFamily="34" charset="0"/>
              <a:cs typeface="Arial" panose="020B0604020202020204" pitchFamily="34" charset="0"/>
            </a:endParaRPr>
          </a:p>
          <a:p>
            <a:pPr marL="457200" lvl="1" indent="0">
              <a:lnSpc>
                <a:spcPct val="80000"/>
              </a:lnSpc>
              <a:spcBef>
                <a:spcPts val="1100"/>
              </a:spcBef>
              <a:buSzPts val="2800"/>
              <a:buNone/>
            </a:pPr>
            <a:r>
              <a:rPr lang="fr-FR" sz="2800" b="0" i="0" u="none" strike="noStrike" cap="none">
                <a:latin typeface="Arial" panose="020B0604020202020204" pitchFamily="34" charset="0"/>
                <a:cs typeface="Arial" panose="020B0604020202020204" pitchFamily="34" charset="0"/>
                <a:sym typeface="Calibri"/>
              </a:rPr>
              <a:t>Belfast </a:t>
            </a:r>
            <a:r>
              <a:rPr lang="fr-FR" sz="2800">
                <a:latin typeface="Arial" panose="020B0604020202020204" pitchFamily="34" charset="0"/>
                <a:cs typeface="Arial" panose="020B0604020202020204" pitchFamily="34" charset="0"/>
              </a:rPr>
              <a:t>(Irlande du Nord)</a:t>
            </a:r>
            <a:endParaRPr sz="2800" b="0" i="0" u="none" strike="noStrike" cap="none">
              <a:latin typeface="Arial" panose="020B0604020202020204" pitchFamily="34" charset="0"/>
              <a:cs typeface="Arial" panose="020B0604020202020204" pitchFamily="34" charset="0"/>
              <a:sym typeface="Calibri"/>
            </a:endParaRPr>
          </a:p>
        </p:txBody>
      </p:sp>
      <p:sp>
        <p:nvSpPr>
          <p:cNvPr id="552" name="Shape 55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DF983861-B742-4C8F-8D2D-A5492F405B6F}"/>
              </a:ext>
            </a:extLst>
          </p:cNvPr>
          <p:cNvSpPr>
            <a:spLocks noGrp="1"/>
          </p:cNvSpPr>
          <p:nvPr>
            <p:ph type="sldNum" idx="12"/>
          </p:nvPr>
        </p:nvSpPr>
        <p:spPr/>
        <p:txBody>
          <a:bodyPr/>
          <a:lstStyle/>
          <a:p>
            <a:fld id="{00000000-1234-1234-1234-123412341234}" type="slidenum">
              <a:rPr lang="fr-FR"/>
              <a:t>46</a:t>
            </a:fld>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Territoires, dépendances, etc., d’outre-mer (16.2.2.11)</a:t>
            </a:r>
            <a:endParaRPr sz="3600" b="0" i="0" u="none" strike="noStrike" cap="none">
              <a:solidFill>
                <a:schemeClr val="dk1"/>
              </a:solidFill>
              <a:latin typeface="Arial"/>
              <a:ea typeface="Arial"/>
              <a:cs typeface="Arial"/>
              <a:sym typeface="Arial"/>
            </a:endParaRPr>
          </a:p>
        </p:txBody>
      </p:sp>
      <p:sp>
        <p:nvSpPr>
          <p:cNvPr id="560" name="Shape 56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1" u="none" strike="noStrike" cap="none">
                <a:latin typeface="Arial" panose="020B0604020202020204" pitchFamily="34" charset="0"/>
                <a:cs typeface="Arial" panose="020B0604020202020204" pitchFamily="34" charset="0"/>
                <a:sym typeface="Calibri"/>
              </a:rPr>
              <a:t>Territoires, dépendances, etc. d’outre-mer : </a:t>
            </a:r>
            <a:r>
              <a:rPr lang="fr-FR" sz="2400" b="0" i="0" u="none" strike="noStrike" cap="none">
                <a:latin typeface="Arial" panose="020B0604020202020204" pitchFamily="34" charset="0"/>
                <a:cs typeface="Arial" panose="020B0604020202020204" pitchFamily="34" charset="0"/>
                <a:sym typeface="Calibri"/>
              </a:rPr>
              <a:t>Ne pas enregistrer le nom de la juridiction plus vaste</a:t>
            </a:r>
            <a:endParaRPr>
              <a:latin typeface="Arial" panose="020B0604020202020204" pitchFamily="34" charset="0"/>
              <a:cs typeface="Arial" panose="020B0604020202020204" pitchFamily="34" charset="0"/>
            </a:endParaRPr>
          </a:p>
          <a:p>
            <a:pPr marL="457200" lvl="1" indent="0">
              <a:spcBef>
                <a:spcPts val="600"/>
              </a:spcBef>
              <a:buSzPts val="2800"/>
              <a:buNone/>
            </a:pPr>
            <a:r>
              <a:rPr lang="fr-FR">
                <a:latin typeface="Arial" panose="020B0604020202020204" pitchFamily="34" charset="0"/>
                <a:cs typeface="Arial" panose="020B0604020202020204" pitchFamily="34" charset="0"/>
              </a:rPr>
              <a:t>Groenland </a:t>
            </a:r>
            <a:r>
              <a:rPr lang="fr-FR" i="1">
                <a:latin typeface="Arial" panose="020B0604020202020204" pitchFamily="34" charset="0"/>
                <a:cs typeface="Arial" panose="020B0604020202020204" pitchFamily="34" charset="0"/>
              </a:rPr>
              <a:t>non</a:t>
            </a:r>
            <a:r>
              <a:rPr lang="fr-FR" b="0" i="1" u="none" strike="noStrike" cap="none">
                <a:latin typeface="Arial" panose="020B0604020202020204" pitchFamily="34" charset="0"/>
                <a:cs typeface="Arial" panose="020B0604020202020204" pitchFamily="34" charset="0"/>
                <a:sym typeface="Calibri"/>
              </a:rPr>
              <a:t> </a:t>
            </a:r>
            <a:r>
              <a:rPr lang="fr-FR">
                <a:latin typeface="Arial" panose="020B0604020202020204" pitchFamily="34" charset="0"/>
                <a:cs typeface="Arial" panose="020B0604020202020204" pitchFamily="34" charset="0"/>
              </a:rPr>
              <a:t>Groenland</a:t>
            </a:r>
            <a:r>
              <a:rPr lang="fr-FR" b="0" i="0" u="none" strike="noStrike" cap="none">
                <a:latin typeface="Arial" panose="020B0604020202020204" pitchFamily="34" charset="0"/>
                <a:cs typeface="Arial" panose="020B0604020202020204" pitchFamily="34" charset="0"/>
                <a:sym typeface="Calibri"/>
              </a:rPr>
              <a:t> (Danemark)</a:t>
            </a:r>
            <a:endParaRPr>
              <a:latin typeface="Arial" panose="020B0604020202020204" pitchFamily="34" charset="0"/>
              <a:cs typeface="Arial" panose="020B0604020202020204" pitchFamily="34" charset="0"/>
            </a:endParaRPr>
          </a:p>
          <a:p>
            <a:pPr marL="457200" lvl="1" indent="0">
              <a:spcBef>
                <a:spcPts val="600"/>
              </a:spcBef>
              <a:buNone/>
            </a:pPr>
            <a:r>
              <a:rPr lang="fr-FR">
                <a:latin typeface="Arial" panose="020B0604020202020204" pitchFamily="34" charset="0"/>
                <a:cs typeface="Arial" panose="020B0604020202020204" pitchFamily="34" charset="0"/>
              </a:rPr>
              <a:t>Nouvelle-Calédonie</a:t>
            </a:r>
            <a:r>
              <a:rPr lang="fr-FR" sz="2400" b="0" i="0" u="none" strike="noStrike" cap="none">
                <a:latin typeface="Arial" panose="020B0604020202020204" pitchFamily="34" charset="0"/>
                <a:cs typeface="Arial" panose="020B0604020202020204" pitchFamily="34" charset="0"/>
                <a:sym typeface="Calibri"/>
              </a:rPr>
              <a:t> </a:t>
            </a:r>
            <a:r>
              <a:rPr lang="fr-FR" sz="2400" b="0" i="1" u="none" strike="noStrike" cap="none">
                <a:latin typeface="Arial" panose="020B0604020202020204" pitchFamily="34" charset="0"/>
                <a:cs typeface="Arial" panose="020B0604020202020204" pitchFamily="34" charset="0"/>
                <a:sym typeface="Calibri"/>
              </a:rPr>
              <a:t>et non </a:t>
            </a:r>
            <a:r>
              <a:rPr lang="fr-FR">
                <a:latin typeface="Arial" panose="020B0604020202020204" pitchFamily="34" charset="0"/>
                <a:cs typeface="Arial" panose="020B0604020202020204" pitchFamily="34" charset="0"/>
              </a:rPr>
              <a:t>Nouvelle-Calédonie </a:t>
            </a:r>
            <a:r>
              <a:rPr lang="fr-FR" sz="2400" b="0" i="0" u="none" strike="noStrike" cap="none">
                <a:latin typeface="Arial" panose="020B0604020202020204" pitchFamily="34" charset="0"/>
                <a:cs typeface="Arial" panose="020B0604020202020204" pitchFamily="34" charset="0"/>
                <a:sym typeface="Calibri"/>
              </a:rPr>
              <a:t>(France)</a:t>
            </a:r>
            <a:endParaRPr lang="fr-FR">
              <a:latin typeface="Arial" panose="020B0604020202020204" pitchFamily="34" charset="0"/>
              <a:cs typeface="Arial" panose="020B0604020202020204" pitchFamily="34" charset="0"/>
            </a:endParaRPr>
          </a:p>
          <a:p>
            <a:pPr marL="457200" lvl="1" indent="0">
              <a:spcBef>
                <a:spcPts val="600"/>
              </a:spcBef>
              <a:buNone/>
            </a:pPr>
            <a:r>
              <a:rPr lang="fr-FR" sz="2400" b="0" i="0" u="none" strike="noStrike" cap="none">
                <a:latin typeface="Arial" panose="020B0604020202020204" pitchFamily="34" charset="0"/>
                <a:cs typeface="Arial" panose="020B0604020202020204" pitchFamily="34" charset="0"/>
                <a:sym typeface="Calibri"/>
              </a:rPr>
              <a:t>Aruba </a:t>
            </a:r>
            <a:r>
              <a:rPr lang="fr-FR" i="1">
                <a:latin typeface="Arial" panose="020B0604020202020204" pitchFamily="34" charset="0"/>
                <a:cs typeface="Arial" panose="020B0604020202020204" pitchFamily="34" charset="0"/>
              </a:rPr>
              <a:t>et non </a:t>
            </a:r>
            <a:r>
              <a:rPr lang="fr-FR" sz="2400" b="0" i="0" u="none" strike="noStrike" cap="none">
                <a:latin typeface="Arial" panose="020B0604020202020204" pitchFamily="34" charset="0"/>
                <a:cs typeface="Arial" panose="020B0604020202020204" pitchFamily="34" charset="0"/>
                <a:sym typeface="Calibri"/>
              </a:rPr>
              <a:t>Aruba </a:t>
            </a:r>
            <a:r>
              <a:rPr lang="fr-FR">
                <a:latin typeface="Arial" panose="020B0604020202020204" pitchFamily="34" charset="0"/>
                <a:cs typeface="Arial" panose="020B0604020202020204" pitchFamily="34" charset="0"/>
              </a:rPr>
              <a:t>(Pays-Bas)</a:t>
            </a:r>
            <a:endParaRPr sz="2400" b="0" i="0" u="none" strike="noStrike" cap="none">
              <a:latin typeface="Arial" panose="020B0604020202020204" pitchFamily="34" charset="0"/>
              <a:cs typeface="Arial" panose="020B0604020202020204" pitchFamily="34" charset="0"/>
              <a:sym typeface="Calibri"/>
            </a:endParaRPr>
          </a:p>
          <a:p>
            <a:pPr marL="457200" lvl="1" indent="0">
              <a:spcBef>
                <a:spcPts val="600"/>
              </a:spcBef>
              <a:buNone/>
            </a:pPr>
            <a:r>
              <a:rPr lang="fr-FR">
                <a:latin typeface="Arial" panose="020B0604020202020204" pitchFamily="34" charset="0"/>
                <a:cs typeface="Arial" panose="020B0604020202020204" pitchFamily="34" charset="0"/>
              </a:rPr>
              <a:t>Île de Man </a:t>
            </a:r>
            <a:r>
              <a:rPr lang="fr-FR" i="1">
                <a:latin typeface="Arial" panose="020B0604020202020204" pitchFamily="34" charset="0"/>
                <a:cs typeface="Arial" panose="020B0604020202020204" pitchFamily="34" charset="0"/>
              </a:rPr>
              <a:t>et non </a:t>
            </a:r>
            <a:r>
              <a:rPr lang="fr-FR">
                <a:latin typeface="Arial" panose="020B0604020202020204" pitchFamily="34" charset="0"/>
                <a:cs typeface="Arial" panose="020B0604020202020204" pitchFamily="34" charset="0"/>
              </a:rPr>
              <a:t>Île de Man (Grande-Bretagne)</a:t>
            </a: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latin typeface="Arial" panose="020B0604020202020204" pitchFamily="34" charset="0"/>
                <a:cs typeface="Arial" panose="020B0604020202020204" pitchFamily="34" charset="0"/>
                <a:sym typeface="Calibri"/>
              </a:rPr>
              <a:t>Lieux dans les territoires, les dépendances, etc. d’outre-mer : </a:t>
            </a:r>
            <a:r>
              <a:rPr lang="fr-FR" sz="2400" b="0" i="0" u="none" strike="noStrike" cap="none">
                <a:latin typeface="Arial" panose="020B0604020202020204" pitchFamily="34" charset="0"/>
                <a:cs typeface="Arial" panose="020B0604020202020204" pitchFamily="34" charset="0"/>
                <a:sym typeface="Calibri"/>
              </a:rPr>
              <a:t>Enregistrer le nom des territoires d’outre-mer, des dépendances, etc.</a:t>
            </a:r>
            <a:endParaRPr>
              <a:latin typeface="Arial" panose="020B0604020202020204" pitchFamily="34" charset="0"/>
              <a:cs typeface="Arial" panose="020B0604020202020204" pitchFamily="34" charset="0"/>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panose="020B0604020202020204" pitchFamily="34" charset="0"/>
                <a:cs typeface="Arial" panose="020B0604020202020204" pitchFamily="34" charset="0"/>
                <a:sym typeface="Calibri"/>
              </a:rPr>
              <a:t>Nuuk (Groenland)</a:t>
            </a:r>
            <a:endParaRPr>
              <a:latin typeface="Arial" panose="020B0604020202020204" pitchFamily="34" charset="0"/>
              <a:cs typeface="Arial" panose="020B0604020202020204" pitchFamily="34" charset="0"/>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panose="020B0604020202020204" pitchFamily="34" charset="0"/>
                <a:cs typeface="Arial" panose="020B0604020202020204" pitchFamily="34" charset="0"/>
                <a:sym typeface="Calibri"/>
              </a:rPr>
              <a:t>Nouméa (</a:t>
            </a:r>
            <a:r>
              <a:rPr lang="fr-FR">
                <a:latin typeface="Arial" panose="020B0604020202020204" pitchFamily="34" charset="0"/>
                <a:cs typeface="Arial" panose="020B0604020202020204" pitchFamily="34" charset="0"/>
              </a:rPr>
              <a:t>Nouvelle-Calédonie</a:t>
            </a:r>
            <a:r>
              <a:rPr lang="fr-FR" sz="2400" b="0" i="0" u="none" strike="noStrike" cap="none">
                <a:latin typeface="Arial" panose="020B0604020202020204" pitchFamily="34" charset="0"/>
                <a:cs typeface="Arial" panose="020B0604020202020204" pitchFamily="34" charset="0"/>
                <a:sym typeface="Calibri"/>
              </a:rPr>
              <a:t>)</a:t>
            </a:r>
            <a:endParaRPr sz="2400" b="0" i="0" u="none" strike="noStrike" cap="none">
              <a:latin typeface="Arial" panose="020B0604020202020204" pitchFamily="34" charset="0"/>
              <a:cs typeface="Arial" panose="020B0604020202020204" pitchFamily="34" charset="0"/>
              <a:sym typeface="Calibri"/>
            </a:endParaRPr>
          </a:p>
          <a:p>
            <a:pPr marL="457200" marR="0" lvl="1" indent="0" algn="l" rtl="0">
              <a:lnSpc>
                <a:spcPct val="90000"/>
              </a:lnSpc>
              <a:spcBef>
                <a:spcPts val="600"/>
              </a:spcBef>
              <a:spcAft>
                <a:spcPts val="0"/>
              </a:spcAft>
              <a:buClr>
                <a:schemeClr val="dk1"/>
              </a:buClr>
              <a:buSzPts val="2400"/>
              <a:buFont typeface="Arial"/>
              <a:buNone/>
            </a:pPr>
            <a:r>
              <a:rPr lang="fr-FR" sz="2400" b="0" i="0" u="none" strike="noStrike" cap="none">
                <a:latin typeface="Arial" panose="020B0604020202020204" pitchFamily="34" charset="0"/>
                <a:cs typeface="Arial" panose="020B0604020202020204" pitchFamily="34" charset="0"/>
                <a:sym typeface="Calibri"/>
              </a:rPr>
              <a:t>Oranjestad (Aruba)</a:t>
            </a:r>
            <a:endParaRPr>
              <a:latin typeface="Arial" panose="020B0604020202020204" pitchFamily="34" charset="0"/>
              <a:cs typeface="Arial" panose="020B0604020202020204" pitchFamily="34" charset="0"/>
            </a:endParaRPr>
          </a:p>
          <a:p>
            <a:pPr marL="457200" lvl="1" indent="0">
              <a:spcBef>
                <a:spcPts val="600"/>
              </a:spcBef>
              <a:buNone/>
            </a:pPr>
            <a:r>
              <a:rPr lang="fr-FR" sz="2400" b="0" i="0" u="none" strike="noStrike" cap="none">
                <a:latin typeface="Arial" panose="020B0604020202020204" pitchFamily="34" charset="0"/>
                <a:cs typeface="Arial" panose="020B0604020202020204" pitchFamily="34" charset="0"/>
                <a:sym typeface="Calibri"/>
              </a:rPr>
              <a:t>Papeete (</a:t>
            </a:r>
            <a:r>
              <a:rPr lang="fr-FR">
                <a:latin typeface="Arial" panose="020B0604020202020204" pitchFamily="34" charset="0"/>
                <a:cs typeface="Arial" panose="020B0604020202020204" pitchFamily="34" charset="0"/>
              </a:rPr>
              <a:t>Polynésie française</a:t>
            </a:r>
            <a:r>
              <a:rPr lang="fr-FR" sz="2400" b="0" i="0" u="none" strike="noStrike" cap="none">
                <a:latin typeface="Arial" panose="020B0604020202020204" pitchFamily="34" charset="0"/>
                <a:cs typeface="Arial" panose="020B0604020202020204" pitchFamily="34" charset="0"/>
                <a:sym typeface="Calibri"/>
              </a:rPr>
              <a:t>)</a:t>
            </a:r>
            <a:endParaRPr sz="2400" b="0" i="0" u="none" strike="noStrike" cap="none">
              <a:latin typeface="Arial" panose="020B0604020202020204" pitchFamily="34" charset="0"/>
              <a:cs typeface="Arial" panose="020B0604020202020204" pitchFamily="34" charset="0"/>
              <a:sym typeface="Calibri"/>
            </a:endParaRPr>
          </a:p>
        </p:txBody>
      </p:sp>
      <p:sp>
        <p:nvSpPr>
          <p:cNvPr id="562" name="Shape 56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88C5C482-D89C-49F1-9FAC-56440B427880}"/>
              </a:ext>
            </a:extLst>
          </p:cNvPr>
          <p:cNvSpPr>
            <a:spLocks noGrp="1"/>
          </p:cNvSpPr>
          <p:nvPr>
            <p:ph type="sldNum" idx="12"/>
          </p:nvPr>
        </p:nvSpPr>
        <p:spPr/>
        <p:txBody>
          <a:bodyPr/>
          <a:lstStyle/>
          <a:p>
            <a:fld id="{00000000-1234-1234-1234-123412341234}" type="slidenum">
              <a:rPr lang="fr-FR"/>
              <a:t>47</a:t>
            </a:fld>
            <a:endParaRPr 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Partout ailleurs (16.2.2.12)</a:t>
            </a:r>
            <a:endParaRPr sz="4400" b="0" i="0" u="none" strike="noStrike" cap="none">
              <a:solidFill>
                <a:schemeClr val="dk1"/>
              </a:solidFill>
              <a:latin typeface="Arial"/>
              <a:ea typeface="Arial"/>
              <a:cs typeface="Arial"/>
              <a:sym typeface="Arial"/>
            </a:endParaRPr>
          </a:p>
        </p:txBody>
      </p:sp>
      <p:sp>
        <p:nvSpPr>
          <p:cNvPr id="570" name="Shape 570"/>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ts val="3000"/>
              <a:buFont typeface="Arial"/>
              <a:buNone/>
            </a:pPr>
            <a:r>
              <a:rPr lang="fr-FR" sz="3000" b="0" i="1" u="none" strike="noStrike" cap="none">
                <a:solidFill>
                  <a:schemeClr val="dk1"/>
                </a:solidFill>
                <a:latin typeface="Arial"/>
                <a:ea typeface="Arial"/>
                <a:cs typeface="Arial"/>
                <a:sym typeface="Arial"/>
              </a:rPr>
              <a:t>Pour les lieux dans les juridictions partout ailleurs (sauf la Malaisie) :</a:t>
            </a:r>
            <a:r>
              <a:rPr lang="fr-FR" sz="3000" b="0" i="0" u="none" strike="noStrike" cap="none">
                <a:solidFill>
                  <a:schemeClr val="dk1"/>
                </a:solidFill>
                <a:latin typeface="Arial"/>
                <a:ea typeface="Arial"/>
                <a:cs typeface="Arial"/>
                <a:sym typeface="Arial"/>
              </a:rPr>
              <a:t> </a:t>
            </a:r>
            <a:endParaRPr/>
          </a:p>
          <a:p>
            <a:pPr marL="0" marR="0" lvl="0" indent="0" algn="l" rtl="0">
              <a:lnSpc>
                <a:spcPct val="90000"/>
              </a:lnSpc>
              <a:spcBef>
                <a:spcPts val="120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Enregistrer le nom du pays dans lequel le lieu est situé. </a:t>
            </a:r>
            <a:endParaRPr/>
          </a:p>
          <a:p>
            <a:pPr marL="0" marR="0" lvl="0" indent="0" algn="l" rtl="0">
              <a:lnSpc>
                <a:spcPct val="90000"/>
              </a:lnSpc>
              <a:spcBef>
                <a:spcPts val="120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Abréger les noms des pays (voir la section de l’annexe B.11)</a:t>
            </a:r>
            <a:endParaRPr sz="3000" b="0" i="0" u="none" strike="noStrike" cap="none">
              <a:solidFill>
                <a:schemeClr val="dk1"/>
              </a:solidFill>
              <a:latin typeface="Arial"/>
              <a:ea typeface="Arial"/>
              <a:cs typeface="Arial"/>
              <a:sym typeface="Arial"/>
            </a:endParaRPr>
          </a:p>
          <a:p>
            <a:pPr marL="914400" marR="0" lvl="2" indent="0" algn="l" rtl="0">
              <a:lnSpc>
                <a:spcPct val="90000"/>
              </a:lnSpc>
              <a:spcBef>
                <a:spcPts val="1100"/>
              </a:spcBef>
              <a:spcAft>
                <a:spcPts val="0"/>
              </a:spcAft>
              <a:buClr>
                <a:schemeClr val="dk1"/>
              </a:buClr>
              <a:buSzPts val="3000"/>
              <a:buFont typeface="Arial"/>
              <a:buNone/>
            </a:pPr>
            <a:r>
              <a:rPr lang="fr-FR" sz="3000" b="0" i="0" u="none" strike="noStrike" cap="none">
                <a:latin typeface="Arial"/>
                <a:ea typeface="Arial"/>
                <a:cs typeface="Arial"/>
                <a:sym typeface="Arial"/>
              </a:rPr>
              <a:t>Buenos Aires (</a:t>
            </a:r>
            <a:r>
              <a:rPr lang="fr-FR" sz="3000">
                <a:latin typeface="Arial"/>
                <a:ea typeface="Arial"/>
                <a:cs typeface="Arial"/>
                <a:sym typeface="Arial"/>
              </a:rPr>
              <a:t>Argentine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Paris (France)</a:t>
            </a:r>
            <a:endParaRPr/>
          </a:p>
          <a:p>
            <a:pPr marL="914400" marR="0" lvl="2" indent="0" algn="l" rtl="0">
              <a:lnSpc>
                <a:spcPct val="90000"/>
              </a:lnSpc>
              <a:spcBef>
                <a:spcPts val="1100"/>
              </a:spcBef>
              <a:spcAft>
                <a:spcPts val="0"/>
              </a:spcAft>
              <a:buClr>
                <a:schemeClr val="dk1"/>
              </a:buClr>
              <a:buSzPts val="3000"/>
              <a:buFont typeface="Arial"/>
              <a:buNone/>
            </a:pPr>
            <a:r>
              <a:rPr lang="fr-FR" sz="3000" b="0" i="0" u="none" strike="noStrike" cap="none">
                <a:latin typeface="Arial"/>
                <a:ea typeface="Arial"/>
                <a:cs typeface="Arial"/>
                <a:sym typeface="Arial"/>
              </a:rPr>
              <a:t>Vladivostok (</a:t>
            </a:r>
            <a:r>
              <a:rPr lang="fr-FR" sz="3000">
                <a:latin typeface="Arial"/>
                <a:ea typeface="Arial"/>
                <a:cs typeface="Arial"/>
                <a:sym typeface="Arial"/>
              </a:rPr>
              <a:t>Russie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ts val="3000"/>
              <a:buFont typeface="Arial"/>
              <a:buNone/>
            </a:pPr>
            <a:r>
              <a:rPr lang="fr-FR" sz="3000" b="0" i="0" u="none" strike="noStrike" cap="none" err="1">
                <a:latin typeface="Arial"/>
                <a:ea typeface="Arial"/>
                <a:cs typeface="Arial"/>
                <a:sym typeface="Arial"/>
              </a:rPr>
              <a:t>Copperbelt</a:t>
            </a:r>
            <a:r>
              <a:rPr lang="fr-FR" sz="3000" b="0" i="0" u="none" strike="noStrike" cap="none">
                <a:latin typeface="Arial"/>
                <a:ea typeface="Arial"/>
                <a:cs typeface="Arial"/>
                <a:sym typeface="Arial"/>
              </a:rPr>
              <a:t> (</a:t>
            </a:r>
            <a:r>
              <a:rPr lang="fr-FR" sz="3000">
                <a:latin typeface="Arial"/>
                <a:ea typeface="Arial"/>
                <a:cs typeface="Arial"/>
                <a:sym typeface="Arial"/>
              </a:rPr>
              <a:t>Zambie</a:t>
            </a:r>
            <a:r>
              <a:rPr lang="fr-FR" sz="3000" b="0" i="0" u="none" strike="noStrike" cap="none">
                <a:latin typeface="Arial"/>
                <a:ea typeface="Arial"/>
                <a:cs typeface="Arial"/>
                <a:sym typeface="Arial"/>
              </a:rPr>
              <a:t>)</a:t>
            </a:r>
            <a:endParaRPr sz="3000" b="0" i="0" u="none" strike="noStrike" cap="none">
              <a:latin typeface="Arial"/>
              <a:ea typeface="Arial"/>
              <a:cs typeface="Arial"/>
              <a:sym typeface="Arial"/>
            </a:endParaRPr>
          </a:p>
          <a:p>
            <a:pPr marL="914400" marR="0" lvl="2" indent="0" algn="l" rtl="0">
              <a:lnSpc>
                <a:spcPct val="90000"/>
              </a:lnSpc>
              <a:spcBef>
                <a:spcPts val="1100"/>
              </a:spcBef>
              <a:spcAft>
                <a:spcPts val="0"/>
              </a:spcAft>
              <a:buClr>
                <a:schemeClr val="dk1"/>
              </a:buClr>
              <a:buSzPts val="3000"/>
              <a:buFont typeface="Arial"/>
              <a:buNone/>
            </a:pPr>
            <a:r>
              <a:rPr lang="fr-FR" sz="3000" b="0" i="0" u="none" strike="noStrike" cap="none">
                <a:solidFill>
                  <a:schemeClr val="dk1"/>
                </a:solidFill>
                <a:latin typeface="Arial"/>
                <a:ea typeface="Arial"/>
                <a:cs typeface="Arial"/>
                <a:sym typeface="Arial"/>
              </a:rPr>
              <a:t>Wellington (Nouvelle-Zélande)</a:t>
            </a:r>
            <a:endParaRPr sz="3000" b="0" i="0" u="none" strike="noStrike" cap="none">
              <a:solidFill>
                <a:schemeClr val="dk1"/>
              </a:solidFill>
              <a:latin typeface="Arial"/>
              <a:ea typeface="Arial"/>
              <a:cs typeface="Arial"/>
              <a:sym typeface="Arial"/>
            </a:endParaRPr>
          </a:p>
          <a:p>
            <a:pPr marL="914400" marR="0" lvl="2" indent="0" algn="l" rtl="0">
              <a:lnSpc>
                <a:spcPct val="90000"/>
              </a:lnSpc>
              <a:spcBef>
                <a:spcPts val="1100"/>
              </a:spcBef>
              <a:spcAft>
                <a:spcPts val="0"/>
              </a:spcAft>
              <a:buClr>
                <a:schemeClr val="dk1"/>
              </a:buClr>
              <a:buSzPts val="3000"/>
              <a:buFont typeface="Arial"/>
              <a:buNone/>
            </a:pPr>
            <a:r>
              <a:rPr lang="fr-FR" sz="3000">
                <a:latin typeface="Arial"/>
                <a:ea typeface="Arial"/>
                <a:cs typeface="Arial"/>
                <a:sym typeface="Arial"/>
              </a:rPr>
              <a:t>Séoul</a:t>
            </a:r>
            <a:r>
              <a:rPr lang="fr-FR" sz="3000" b="0" i="0" u="none" strike="noStrike" cap="none">
                <a:latin typeface="Arial"/>
                <a:ea typeface="Arial"/>
                <a:cs typeface="Arial"/>
                <a:sym typeface="Arial"/>
              </a:rPr>
              <a:t> </a:t>
            </a:r>
            <a:r>
              <a:rPr lang="fr-FR" sz="3000">
                <a:latin typeface="Arial"/>
                <a:ea typeface="Arial"/>
                <a:cs typeface="Arial"/>
                <a:sym typeface="Arial"/>
              </a:rPr>
              <a:t>(Corée du Sud)</a:t>
            </a:r>
            <a:endParaRPr sz="3000" b="0" i="0" u="none" strike="noStrike" cap="none">
              <a:latin typeface="Arial"/>
              <a:ea typeface="Arial"/>
              <a:cs typeface="Arial"/>
              <a:sym typeface="Arial"/>
            </a:endParaRPr>
          </a:p>
        </p:txBody>
      </p:sp>
      <p:sp>
        <p:nvSpPr>
          <p:cNvPr id="572" name="Shape 57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5900D253-2D38-4A46-9EC2-956057FFEAF0}"/>
              </a:ext>
            </a:extLst>
          </p:cNvPr>
          <p:cNvSpPr>
            <a:spLocks noGrp="1"/>
          </p:cNvSpPr>
          <p:nvPr>
            <p:ph type="sldNum" idx="12"/>
          </p:nvPr>
        </p:nvSpPr>
        <p:spPr/>
        <p:txBody>
          <a:bodyPr/>
          <a:lstStyle/>
          <a:p>
            <a:fld id="{00000000-1234-1234-1234-123412341234}" type="slidenum">
              <a:rPr lang="fr-FR"/>
              <a:t>48</a:t>
            </a:fld>
            <a:endParaRPr lang="fr-F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a:latin typeface="Arial"/>
                <a:cs typeface="Arial"/>
              </a:rPr>
              <a:t>Malaisie (ÉP de BAC-BAnQ pour 16.2.2.12)</a:t>
            </a:r>
          </a:p>
        </p:txBody>
      </p:sp>
      <p:sp>
        <p:nvSpPr>
          <p:cNvPr id="3" name="Espace réservé du texte 2"/>
          <p:cNvSpPr>
            <a:spLocks noGrp="1"/>
          </p:cNvSpPr>
          <p:nvPr>
            <p:ph type="body" idx="1"/>
          </p:nvPr>
        </p:nvSpPr>
        <p:spPr>
          <a:xfrm>
            <a:off x="838200" y="1390650"/>
            <a:ext cx="10515600" cy="4786313"/>
          </a:xfrm>
        </p:spPr>
        <p:txBody>
          <a:bodyPr/>
          <a:lstStyle/>
          <a:p>
            <a:pPr>
              <a:buNone/>
            </a:pPr>
            <a:r>
              <a:rPr lang="fr-CA">
                <a:latin typeface="Arial"/>
                <a:cs typeface="Arial"/>
              </a:rPr>
              <a:t>Appliquer l’alternative sous 16.2.2.12 (d’enregistrer le nom d’un État, d’une province ou de la division administrative la plus grande avant le nom du pays) seulement pour les lieux en Malaisie. </a:t>
            </a:r>
            <a:endParaRPr lang="fr-CA">
              <a:latin typeface="Arial" panose="020B0604020202020204" pitchFamily="34" charset="0"/>
              <a:cs typeface="Arial" panose="020B0604020202020204" pitchFamily="34" charset="0"/>
            </a:endParaRPr>
          </a:p>
          <a:p>
            <a:pPr eaLnBrk="1" hangingPunct="1">
              <a:buNone/>
            </a:pPr>
            <a:r>
              <a:rPr lang="fr-CA">
                <a:latin typeface="Arial"/>
                <a:cs typeface="Arial"/>
              </a:rPr>
              <a:t>		Segamat (Johore, Malaisie)</a:t>
            </a:r>
          </a:p>
          <a:p>
            <a:pPr eaLnBrk="1" hangingPunct="1">
              <a:buNone/>
            </a:pPr>
            <a:r>
              <a:rPr lang="fr-CA">
                <a:latin typeface="Arial"/>
                <a:cs typeface="Arial"/>
              </a:rPr>
              <a:t>		Jasin (Malacca, Malaisie)</a:t>
            </a:r>
          </a:p>
          <a:p>
            <a:pPr eaLnBrk="1" hangingPunct="1">
              <a:buNone/>
            </a:pPr>
            <a:r>
              <a:rPr lang="fr-CA">
                <a:latin typeface="Arial"/>
                <a:cs typeface="Arial"/>
              </a:rPr>
              <a:t>		Port Dickson (Negeri Sembilan, Malaisie)</a:t>
            </a:r>
          </a:p>
          <a:p>
            <a:pPr eaLnBrk="1" hangingPunct="1">
              <a:buNone/>
            </a:pPr>
            <a:r>
              <a:rPr lang="fr-CA">
                <a:latin typeface="Arial"/>
                <a:cs typeface="Arial"/>
              </a:rPr>
              <a:t>		Ipoh (Perak, Malaisie)</a:t>
            </a:r>
          </a:p>
          <a:p>
            <a:pPr eaLnBrk="1" hangingPunct="1">
              <a:buNone/>
            </a:pPr>
            <a:r>
              <a:rPr lang="fr-CA">
                <a:latin typeface="Arial"/>
                <a:cs typeface="Arial"/>
              </a:rPr>
              <a:t>		George Town (Pulau Pinang, Malaisie)</a:t>
            </a:r>
          </a:p>
          <a:p>
            <a:pPr eaLnBrk="1" hangingPunct="1">
              <a:buNone/>
            </a:pPr>
            <a:r>
              <a:rPr lang="fr-CA">
                <a:latin typeface="Arial"/>
                <a:cs typeface="Arial"/>
              </a:rPr>
              <a:t>		Kota Kinabalu (Sabah, Malaisie)</a:t>
            </a:r>
          </a:p>
          <a:p>
            <a:pPr eaLnBrk="1" hangingPunct="1">
              <a:spcBef>
                <a:spcPts val="0"/>
              </a:spcBef>
              <a:buNone/>
            </a:pPr>
            <a:r>
              <a:rPr lang="fr-CA">
                <a:latin typeface="Arial"/>
                <a:cs typeface="Arial"/>
              </a:rPr>
              <a:t>		Bintulu (Sarawak, Malaisie)	</a:t>
            </a:r>
          </a:p>
        </p:txBody>
      </p:sp>
      <p:sp>
        <p:nvSpPr>
          <p:cNvPr id="4" name="Espace réservé du pied de page 3">
            <a:extLst>
              <a:ext uri="{FF2B5EF4-FFF2-40B4-BE49-F238E27FC236}">
                <a16:creationId xmlns:a16="http://schemas.microsoft.com/office/drawing/2014/main" id="{E4B88441-3102-4DF7-B947-17F5209548A7}"/>
              </a:ext>
            </a:extLst>
          </p:cNvPr>
          <p:cNvSpPr>
            <a:spLocks noGrp="1"/>
          </p:cNvSpPr>
          <p:nvPr>
            <p:ph type="ftr" idx="11"/>
          </p:nvPr>
        </p:nvSpPr>
        <p:spPr/>
        <p:txBody>
          <a:bodyPr/>
          <a:lstStyle/>
          <a:p>
            <a:r>
              <a:rPr lang="fr-FR"/>
              <a:t>Module 5 : Description des lieux</a:t>
            </a:r>
          </a:p>
        </p:txBody>
      </p:sp>
      <p:sp>
        <p:nvSpPr>
          <p:cNvPr id="5" name="Espace réservé du numéro de diapositive 4">
            <a:extLst>
              <a:ext uri="{FF2B5EF4-FFF2-40B4-BE49-F238E27FC236}">
                <a16:creationId xmlns:a16="http://schemas.microsoft.com/office/drawing/2014/main" id="{992A0820-39F8-4890-AF22-A7C44EC0DF6D}"/>
              </a:ext>
            </a:extLst>
          </p:cNvPr>
          <p:cNvSpPr>
            <a:spLocks noGrp="1"/>
          </p:cNvSpPr>
          <p:nvPr>
            <p:ph type="sldNum" idx="12"/>
          </p:nvPr>
        </p:nvSpPr>
        <p:spPr/>
        <p:txBody>
          <a:bodyPr/>
          <a:lstStyle/>
          <a:p>
            <a:fld id="{00000000-1234-1234-1234-123412341234}" type="slidenum">
              <a:rPr lang="fr-FR"/>
              <a:t>49</a:t>
            </a:fld>
            <a:endParaRPr lang="fr-FR"/>
          </a:p>
        </p:txBody>
      </p:sp>
    </p:spTree>
    <p:extLst>
      <p:ext uri="{BB962C8B-B14F-4D97-AF65-F5344CB8AC3E}">
        <p14:creationId xmlns:p14="http://schemas.microsoft.com/office/powerpoint/2010/main" val="210553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Shape 131"/>
          <p:cNvPicPr preferRelativeResize="0">
            <a:picLocks noGrp="1"/>
          </p:cNvPicPr>
          <p:nvPr>
            <p:ph type="body" idx="1"/>
          </p:nvPr>
        </p:nvPicPr>
        <p:blipFill rotWithShape="1">
          <a:blip r:embed="rId3">
            <a:alphaModFix/>
          </a:blip>
          <a:srcRect l="-1" r="405"/>
          <a:stretch/>
        </p:blipFill>
        <p:spPr>
          <a:xfrm>
            <a:off x="1416844" y="452686"/>
            <a:ext cx="9358312" cy="5025657"/>
          </a:xfrm>
          <a:prstGeom prst="rect">
            <a:avLst/>
          </a:prstGeom>
          <a:noFill/>
          <a:ln>
            <a:noFill/>
          </a:ln>
        </p:spPr>
      </p:pic>
      <p:sp>
        <p:nvSpPr>
          <p:cNvPr id="133" name="Shape 1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136" name="Shape 136"/>
          <p:cNvSpPr txBox="1"/>
          <p:nvPr/>
        </p:nvSpPr>
        <p:spPr>
          <a:xfrm>
            <a:off x="4686300" y="5635873"/>
            <a:ext cx="3467100" cy="769441"/>
          </a:xfrm>
          <a:prstGeom prst="rect">
            <a:avLst/>
          </a:prstGeom>
          <a:noFill/>
          <a:ln w="127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a:solidFill>
                  <a:srgbClr val="7030A0"/>
                </a:solidFill>
                <a:latin typeface="Arial"/>
                <a:ea typeface="Arial"/>
                <a:cs typeface="Arial"/>
                <a:sym typeface="Arial"/>
              </a:rPr>
              <a:t>Point d’accès autorisé RDA : Utah</a:t>
            </a:r>
            <a:endParaRPr sz="2400">
              <a:solidFill>
                <a:srgbClr val="7030A0"/>
              </a:solidFill>
              <a:latin typeface="Arial"/>
              <a:ea typeface="Arial"/>
              <a:cs typeface="Arial"/>
              <a:sym typeface="Arial"/>
            </a:endParaRPr>
          </a:p>
        </p:txBody>
      </p:sp>
      <p:sp>
        <p:nvSpPr>
          <p:cNvPr id="2" name="Espace réservé du numéro de diapositive 1">
            <a:extLst>
              <a:ext uri="{FF2B5EF4-FFF2-40B4-BE49-F238E27FC236}">
                <a16:creationId xmlns:a16="http://schemas.microsoft.com/office/drawing/2014/main" id="{90F63F06-60E0-4159-8636-B0B0F853D3AE}"/>
              </a:ext>
            </a:extLst>
          </p:cNvPr>
          <p:cNvSpPr>
            <a:spLocks noGrp="1"/>
          </p:cNvSpPr>
          <p:nvPr>
            <p:ph type="sldNum" idx="12"/>
          </p:nvPr>
        </p:nvSpPr>
        <p:spPr/>
        <p:txBody>
          <a:bodyPr/>
          <a:lstStyle/>
          <a:p>
            <a:fld id="{00000000-1234-1234-1234-123412341234}" type="slidenum">
              <a:rPr lang="fr-FR"/>
              <a:t>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Forme du lieu plus vaste</a:t>
            </a:r>
            <a:endParaRPr sz="4000" b="0" i="0" u="none" strike="noStrike" cap="none">
              <a:solidFill>
                <a:schemeClr val="dk1"/>
              </a:solidFill>
              <a:latin typeface="Arial"/>
              <a:ea typeface="Arial"/>
              <a:cs typeface="Arial"/>
              <a:sym typeface="Arial"/>
            </a:endParaRPr>
          </a:p>
        </p:txBody>
      </p:sp>
      <p:sp>
        <p:nvSpPr>
          <p:cNvPr id="580" name="Shape 580"/>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ÉP de BAC-BAnQ pour 16.2.2.4</a:t>
            </a:r>
            <a:endParaRPr/>
          </a:p>
          <a:p>
            <a:pPr marL="228600" marR="0" lvl="0" indent="-228600" algn="l" rtl="0">
              <a:lnSpc>
                <a:spcPct val="90000"/>
              </a:lnSpc>
              <a:spcBef>
                <a:spcPts val="12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Ne pas inclure un terme pour le type de juridiction ou une autre désignation lorsque le lieu plus vaste est ajouté au lieu plus petit</a:t>
            </a:r>
            <a:endParaRPr sz="2800" b="0" i="0" u="none" strike="noStrike" cap="none">
              <a:solidFill>
                <a:schemeClr val="dk1"/>
              </a:solidFill>
              <a:latin typeface="Arial"/>
              <a:ea typeface="Arial"/>
              <a:cs typeface="Arial"/>
              <a:sym typeface="Arial"/>
            </a:endParaRPr>
          </a:p>
          <a:p>
            <a:pPr marL="620395" marR="0" lvl="0" indent="0" algn="l" rtl="0">
              <a:lnSpc>
                <a:spcPct val="90000"/>
              </a:lnSpc>
              <a:spcBef>
                <a:spcPts val="1600"/>
              </a:spcBef>
              <a:spcAft>
                <a:spcPts val="0"/>
              </a:spcAft>
              <a:buClr>
                <a:schemeClr val="dk1"/>
              </a:buClr>
              <a:buSzPts val="2600"/>
              <a:buFont typeface="Arial"/>
              <a:buNone/>
            </a:pPr>
            <a:r>
              <a:rPr lang="fr-FR" sz="2600" b="0" i="0" u="none" strike="noStrike" cap="none">
                <a:latin typeface="Arial"/>
                <a:ea typeface="Arial"/>
                <a:cs typeface="Arial"/>
                <a:sym typeface="Arial"/>
              </a:rPr>
              <a:t>Albany (N.Y.) </a:t>
            </a:r>
            <a:r>
              <a:rPr lang="fr-FR" sz="2600" b="0" i="1" u="none" strike="noStrike" cap="none">
                <a:latin typeface="Arial"/>
                <a:ea typeface="Arial"/>
                <a:cs typeface="Arial"/>
                <a:sym typeface="Arial"/>
              </a:rPr>
              <a:t>et non </a:t>
            </a:r>
            <a:r>
              <a:rPr lang="fr-FR" sz="2600" b="0" i="0" u="none" strike="noStrike" cap="none">
                <a:latin typeface="Arial"/>
                <a:ea typeface="Arial"/>
                <a:cs typeface="Arial"/>
                <a:sym typeface="Arial"/>
              </a:rPr>
              <a:t>Albany (N.Y. </a:t>
            </a:r>
            <a:r>
              <a:rPr lang="fr-FR" sz="2600">
                <a:latin typeface="Arial"/>
                <a:ea typeface="Arial"/>
                <a:cs typeface="Arial"/>
                <a:sym typeface="Arial"/>
              </a:rPr>
              <a:t>(État))</a:t>
            </a:r>
            <a:endParaRPr sz="2600" b="0" i="0" u="none" strike="noStrike" cap="none">
              <a:latin typeface="Arial"/>
              <a:ea typeface="Arial"/>
              <a:cs typeface="Arial"/>
            </a:endParaRPr>
          </a:p>
          <a:p>
            <a:pPr marL="620395" lvl="0" indent="0">
              <a:buSzPts val="2600"/>
              <a:buNone/>
            </a:pPr>
            <a:r>
              <a:rPr lang="fr-FR" sz="2600">
                <a:latin typeface="Arial"/>
                <a:ea typeface="Arial"/>
                <a:cs typeface="Arial"/>
                <a:sym typeface="Arial"/>
              </a:rPr>
              <a:t>Sherbrooke</a:t>
            </a:r>
            <a:r>
              <a:rPr lang="fr-FR" sz="2600" b="0" i="0" u="none" strike="noStrike" cap="none">
                <a:latin typeface="Arial"/>
                <a:ea typeface="Arial"/>
                <a:cs typeface="Arial"/>
                <a:sym typeface="Arial"/>
              </a:rPr>
              <a:t> (</a:t>
            </a:r>
            <a:r>
              <a:rPr lang="fr-FR" sz="2600">
                <a:latin typeface="Arial"/>
                <a:ea typeface="Arial"/>
                <a:cs typeface="Arial"/>
                <a:sym typeface="Arial"/>
              </a:rPr>
              <a:t>Québec</a:t>
            </a:r>
            <a:r>
              <a:rPr lang="fr-FR" sz="2600" b="0" i="0" u="none" strike="noStrike" cap="none">
                <a:latin typeface="Arial"/>
                <a:ea typeface="Arial"/>
                <a:cs typeface="Arial"/>
                <a:sym typeface="Arial"/>
              </a:rPr>
              <a:t>) </a:t>
            </a:r>
            <a:r>
              <a:rPr lang="fr-FR" sz="2600" i="1">
                <a:latin typeface="Arial"/>
                <a:ea typeface="Arial"/>
                <a:cs typeface="Arial"/>
                <a:sym typeface="Arial"/>
              </a:rPr>
              <a:t>et non </a:t>
            </a:r>
            <a:r>
              <a:rPr lang="fr-FR" sz="2600">
                <a:latin typeface="Arial"/>
                <a:ea typeface="Arial"/>
                <a:cs typeface="Arial"/>
                <a:sym typeface="Arial"/>
              </a:rPr>
              <a:t>Sherbrooke (Québec (Province))</a:t>
            </a:r>
            <a:endParaRPr/>
          </a:p>
          <a:p>
            <a:pPr marL="620395" lvl="0" indent="0">
              <a:buSzPts val="2600"/>
              <a:buNone/>
            </a:pPr>
            <a:r>
              <a:rPr lang="fr-FR" sz="2600">
                <a:latin typeface="Arial"/>
                <a:ea typeface="Arial"/>
                <a:cs typeface="Arial"/>
                <a:sym typeface="Arial"/>
              </a:rPr>
              <a:t>Tbilissi</a:t>
            </a:r>
            <a:r>
              <a:rPr lang="fr-FR" sz="2600" b="0" i="0" u="none" strike="noStrike" cap="none">
                <a:latin typeface="Arial"/>
                <a:ea typeface="Arial"/>
                <a:cs typeface="Arial"/>
                <a:sym typeface="Arial"/>
              </a:rPr>
              <a:t> (</a:t>
            </a:r>
            <a:r>
              <a:rPr lang="fr-FR" sz="2600">
                <a:latin typeface="Arial"/>
                <a:ea typeface="Arial"/>
                <a:cs typeface="Arial"/>
                <a:sym typeface="Arial"/>
              </a:rPr>
              <a:t>Géorgie</a:t>
            </a:r>
            <a:r>
              <a:rPr lang="fr-FR" sz="2600" b="0" i="0" u="none" strike="noStrike" cap="none">
                <a:latin typeface="Arial"/>
                <a:ea typeface="Arial"/>
                <a:cs typeface="Arial"/>
                <a:sym typeface="Arial"/>
              </a:rPr>
              <a:t>) </a:t>
            </a:r>
            <a:r>
              <a:rPr lang="fr-FR" sz="2600" i="1">
                <a:latin typeface="Arial"/>
                <a:ea typeface="Arial"/>
                <a:cs typeface="Arial"/>
                <a:sym typeface="Arial"/>
              </a:rPr>
              <a:t>et non </a:t>
            </a:r>
            <a:r>
              <a:rPr lang="fr-FR" sz="2600">
                <a:latin typeface="Arial"/>
                <a:ea typeface="Arial"/>
                <a:cs typeface="Arial"/>
                <a:sym typeface="Arial"/>
              </a:rPr>
              <a:t>Tbilissi</a:t>
            </a:r>
            <a:r>
              <a:rPr lang="fr-FR" sz="2600" b="0" i="0" u="none" strike="noStrike" cap="none">
                <a:latin typeface="Arial"/>
                <a:ea typeface="Arial"/>
                <a:cs typeface="Arial"/>
                <a:sym typeface="Arial"/>
              </a:rPr>
              <a:t> (</a:t>
            </a:r>
            <a:r>
              <a:rPr lang="fr-FR" sz="2600">
                <a:latin typeface="Arial"/>
                <a:ea typeface="Arial"/>
                <a:cs typeface="Arial"/>
                <a:sym typeface="Arial"/>
              </a:rPr>
              <a:t>Géorgie</a:t>
            </a:r>
            <a:r>
              <a:rPr lang="fr-FR" sz="2600" b="0" i="0" u="none" strike="noStrike" cap="none">
                <a:latin typeface="Arial"/>
                <a:ea typeface="Arial"/>
                <a:cs typeface="Arial"/>
                <a:sym typeface="Arial"/>
              </a:rPr>
              <a:t> (</a:t>
            </a:r>
            <a:r>
              <a:rPr lang="fr-FR" sz="2600">
                <a:latin typeface="Arial"/>
                <a:ea typeface="Arial"/>
                <a:cs typeface="Arial"/>
                <a:sym typeface="Arial"/>
              </a:rPr>
              <a:t>République</a:t>
            </a:r>
            <a:r>
              <a:rPr lang="fr-FR" sz="2600" b="0" i="0" u="none" strike="noStrike" cap="none">
                <a:latin typeface="Arial"/>
                <a:ea typeface="Arial"/>
                <a:cs typeface="Arial"/>
                <a:sym typeface="Arial"/>
              </a:rPr>
              <a:t>))</a:t>
            </a:r>
            <a:endParaRPr sz="2600" b="0" i="0" u="none" strike="noStrike" cap="none">
              <a:latin typeface="Arial"/>
              <a:ea typeface="Arial"/>
              <a:cs typeface="Arial"/>
            </a:endParaRPr>
          </a:p>
          <a:p>
            <a:pPr marL="620395" lvl="0" indent="0">
              <a:buSzPts val="2600"/>
              <a:buNone/>
            </a:pPr>
            <a:r>
              <a:rPr lang="fr-FR" sz="2600" b="0" i="0" u="none" strike="noStrike" cap="none">
                <a:latin typeface="Arial"/>
                <a:ea typeface="Arial"/>
                <a:cs typeface="Arial"/>
                <a:sym typeface="Arial"/>
              </a:rPr>
              <a:t>Kinkala (Congo) </a:t>
            </a:r>
            <a:r>
              <a:rPr lang="fr-FR" sz="2600" i="1">
                <a:latin typeface="Arial"/>
                <a:ea typeface="Arial"/>
                <a:cs typeface="Arial"/>
                <a:sym typeface="Arial"/>
              </a:rPr>
              <a:t>et non </a:t>
            </a:r>
            <a:r>
              <a:rPr lang="fr-FR" sz="2600" b="0" i="0" u="none" strike="noStrike" cap="none">
                <a:latin typeface="Arial"/>
                <a:ea typeface="Arial"/>
                <a:cs typeface="Arial"/>
                <a:sym typeface="Arial"/>
              </a:rPr>
              <a:t>Kinkala (Congo (Brazzaville))</a:t>
            </a:r>
            <a:endParaRPr/>
          </a:p>
          <a:p>
            <a:pPr marL="620395" indent="0">
              <a:buSzPts val="2600"/>
              <a:buNone/>
            </a:pPr>
            <a:r>
              <a:rPr lang="fr-FR" sz="2600" b="0" i="0" u="none" strike="noStrike" cap="none">
                <a:latin typeface="Arial"/>
                <a:ea typeface="Arial"/>
                <a:cs typeface="Arial"/>
                <a:sym typeface="Arial"/>
              </a:rPr>
              <a:t>Kinshasa (Congo) </a:t>
            </a:r>
            <a:r>
              <a:rPr lang="fr-FR" sz="2600" i="1">
                <a:latin typeface="Arial"/>
                <a:ea typeface="Arial"/>
                <a:cs typeface="Arial"/>
                <a:sym typeface="Arial"/>
              </a:rPr>
              <a:t>et non </a:t>
            </a:r>
            <a:r>
              <a:rPr lang="fr-FR" sz="2600" b="0" i="0" u="none" strike="noStrike" cap="none">
                <a:latin typeface="Arial"/>
                <a:ea typeface="Arial"/>
                <a:cs typeface="Arial"/>
                <a:sym typeface="Arial"/>
              </a:rPr>
              <a:t>Kinshasa (Congo (</a:t>
            </a:r>
            <a:r>
              <a:rPr lang="fr-FR" sz="2600">
                <a:latin typeface="Arial"/>
                <a:ea typeface="Arial"/>
                <a:cs typeface="Arial"/>
                <a:sym typeface="Arial"/>
              </a:rPr>
              <a:t>République démocratique</a:t>
            </a:r>
            <a:r>
              <a:rPr lang="fr-FR" sz="2600" b="0" i="0" u="none" strike="noStrike" cap="none">
                <a:latin typeface="Arial"/>
                <a:ea typeface="Arial"/>
                <a:cs typeface="Arial"/>
                <a:sym typeface="Arial"/>
              </a:rPr>
              <a:t>))</a:t>
            </a:r>
            <a:endParaRPr sz="2600" b="0" i="0" u="none" strike="noStrike" cap="none">
              <a:latin typeface="Arial"/>
              <a:ea typeface="Arial"/>
              <a:cs typeface="Arial"/>
            </a:endParaRPr>
          </a:p>
        </p:txBody>
      </p:sp>
      <p:sp>
        <p:nvSpPr>
          <p:cNvPr id="582" name="Shape 58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FA4F3BA3-CD9C-4494-9E7C-082E109A7555}"/>
              </a:ext>
            </a:extLst>
          </p:cNvPr>
          <p:cNvSpPr>
            <a:spLocks noGrp="1"/>
          </p:cNvSpPr>
          <p:nvPr>
            <p:ph type="sldNum" idx="12"/>
          </p:nvPr>
        </p:nvSpPr>
        <p:spPr/>
        <p:txBody>
          <a:bodyPr/>
          <a:lstStyle/>
          <a:p>
            <a:fld id="{00000000-1234-1234-1234-123412341234}" type="slidenum">
              <a:rPr lang="fr-FR"/>
              <a:t>50</a:t>
            </a:fld>
            <a:endParaRPr 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838200" y="377154"/>
            <a:ext cx="10678331" cy="78956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Enregistrement du nom privilégié</a:t>
            </a:r>
            <a:br>
              <a:rPr lang="fr-FR" sz="3600" b="0" i="0" u="none" strike="noStrike" cap="none">
                <a:solidFill>
                  <a:schemeClr val="dk1"/>
                </a:solidFill>
                <a:latin typeface="Arial"/>
                <a:ea typeface="Arial"/>
                <a:cs typeface="Arial"/>
                <a:sym typeface="Arial"/>
              </a:rPr>
            </a:br>
            <a:r>
              <a:rPr lang="fr-FR" sz="3600" b="0" i="0" u="none" strike="noStrike" cap="none">
                <a:solidFill>
                  <a:schemeClr val="dk1"/>
                </a:solidFill>
                <a:latin typeface="Arial"/>
                <a:ea typeface="Arial"/>
                <a:cs typeface="Arial"/>
                <a:sym typeface="Arial"/>
              </a:rPr>
              <a:t>(RDA 16.2.2.4)</a:t>
            </a:r>
            <a:endParaRPr sz="3600" b="0" i="0" u="none" strike="noStrike" cap="none">
              <a:solidFill>
                <a:schemeClr val="dk1"/>
              </a:solidFill>
              <a:latin typeface="Arial"/>
              <a:ea typeface="Arial"/>
              <a:cs typeface="Arial"/>
              <a:sym typeface="Arial"/>
            </a:endParaRPr>
          </a:p>
        </p:txBody>
      </p:sp>
      <p:sp>
        <p:nvSpPr>
          <p:cNvPr id="591" name="Shape 591"/>
          <p:cNvSpPr txBox="1">
            <a:spLocks noGrp="1"/>
          </p:cNvSpPr>
          <p:nvPr>
            <p:ph type="body" idx="1"/>
          </p:nvPr>
        </p:nvSpPr>
        <p:spPr>
          <a:xfrm>
            <a:off x="838200" y="1263429"/>
            <a:ext cx="10312021" cy="489950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fr-FR" sz="2000" b="0" i="0" u="none" strike="noStrike" cap="none">
                <a:solidFill>
                  <a:schemeClr val="dk1"/>
                </a:solidFill>
                <a:latin typeface="Arial"/>
                <a:ea typeface="Arial"/>
                <a:cs typeface="Arial"/>
                <a:sym typeface="Arial"/>
              </a:rPr>
              <a:t>Si le nom de lieu est utilisé comme nom conventionnel pour un gouvernement (voir 11.2.2.5.4), inclure le nom du lieu plus vaste entre parenthèses</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Budapest (</a:t>
            </a:r>
            <a:r>
              <a:rPr lang="fr-FR" sz="2000">
                <a:latin typeface="Arial"/>
                <a:ea typeface="Arial"/>
                <a:cs typeface="Arial"/>
                <a:sym typeface="Arial"/>
              </a:rPr>
              <a:t>Hongrie</a:t>
            </a:r>
            <a:r>
              <a:rPr lang="fr-FR" sz="2000" b="0" i="0" u="none" strike="noStrike" cap="none">
                <a:latin typeface="Arial"/>
                <a:ea typeface="Arial"/>
                <a:cs typeface="Arial"/>
                <a:sym typeface="Arial"/>
              </a:rPr>
              <a:t>)</a:t>
            </a:r>
            <a:endParaRPr sz="2000" b="0" i="0" u="none" strike="noStrike" cap="none">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Toronto (Ont.)</a:t>
            </a:r>
            <a:endParaRPr/>
          </a:p>
          <a:p>
            <a:pPr marL="1371600" marR="0" lvl="3" indent="0" algn="l" rtl="0">
              <a:lnSpc>
                <a:spcPct val="90000"/>
              </a:lnSpc>
              <a:spcBef>
                <a:spcPts val="500"/>
              </a:spcBef>
              <a:spcAft>
                <a:spcPts val="0"/>
              </a:spcAft>
              <a:buClr>
                <a:schemeClr val="dk1"/>
              </a:buClr>
              <a:buSzPts val="2000"/>
              <a:buFont typeface="Arial"/>
              <a:buNone/>
            </a:pPr>
            <a:r>
              <a:rPr lang="fr-FR" sz="2000">
                <a:latin typeface="Arial"/>
                <a:ea typeface="Arial"/>
                <a:cs typeface="Arial"/>
                <a:sym typeface="Arial"/>
              </a:rPr>
              <a:t>Édimbourg</a:t>
            </a:r>
            <a:r>
              <a:rPr lang="fr-FR" sz="2000" b="0" i="0" u="none" strike="noStrike" cap="none">
                <a:latin typeface="Arial"/>
                <a:ea typeface="Arial"/>
                <a:cs typeface="Arial"/>
                <a:sym typeface="Arial"/>
              </a:rPr>
              <a:t> </a:t>
            </a:r>
            <a:r>
              <a:rPr lang="fr-FR" sz="2000">
                <a:latin typeface="Arial"/>
                <a:ea typeface="Arial"/>
                <a:cs typeface="Arial"/>
                <a:sym typeface="Arial"/>
              </a:rPr>
              <a:t>(Écosse)</a:t>
            </a:r>
            <a:endParaRPr sz="2000" b="0" i="0" u="none" strike="noStrike" cap="none">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fr-FR" sz="2000" b="0" i="0" u="none" strike="noStrike" cap="none">
                <a:solidFill>
                  <a:schemeClr val="dk1"/>
                </a:solidFill>
                <a:latin typeface="Arial"/>
                <a:ea typeface="Arial"/>
                <a:cs typeface="Arial"/>
                <a:sym typeface="Arial"/>
              </a:rPr>
              <a:t>RDA : Si le nom de lieu est utilisé pour enregistrer l’emplacement d’un congrès, etc., (voir 11.3.2), l’emplacement du siège social d’une collecti</a:t>
            </a:r>
            <a:r>
              <a:rPr lang="fr-FR" sz="2000">
                <a:latin typeface="Arial"/>
                <a:ea typeface="Arial"/>
                <a:cs typeface="Arial"/>
                <a:sym typeface="Arial"/>
              </a:rPr>
              <a:t>vité</a:t>
            </a:r>
            <a:r>
              <a:rPr lang="fr-FR" sz="2000" b="0" i="0" u="none" strike="noStrike" cap="none">
                <a:solidFill>
                  <a:schemeClr val="dk1"/>
                </a:solidFill>
                <a:latin typeface="Arial"/>
                <a:ea typeface="Arial"/>
                <a:cs typeface="Arial"/>
                <a:sym typeface="Arial"/>
              </a:rPr>
              <a:t> (voir 11.3.3), le lieu d’origine d’une </a:t>
            </a:r>
            <a:r>
              <a:rPr lang="fr-FR" sz="2000">
                <a:latin typeface="Arial"/>
                <a:ea typeface="Arial"/>
                <a:cs typeface="Arial"/>
                <a:sym typeface="Arial"/>
              </a:rPr>
              <a:t>œ</a:t>
            </a:r>
            <a:r>
              <a:rPr lang="fr-FR" sz="2000" b="0" i="0" u="none" strike="noStrike" cap="none">
                <a:solidFill>
                  <a:schemeClr val="dk1"/>
                </a:solidFill>
                <a:latin typeface="Arial"/>
                <a:ea typeface="Arial"/>
                <a:cs typeface="Arial"/>
                <a:sym typeface="Arial"/>
              </a:rPr>
              <a:t>uvre (voir 6.5) ou un lieu associé à une personne (voir 9.8‐9.11), famille (voir 10.5) ou collectivité (voir 11.3), faire précéder le nom du lieu plus vaste par une virgule</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Budapest, </a:t>
            </a:r>
            <a:r>
              <a:rPr lang="fr-FR" sz="2000">
                <a:latin typeface="Arial"/>
                <a:ea typeface="Arial"/>
                <a:cs typeface="Arial"/>
                <a:sym typeface="Arial"/>
              </a:rPr>
              <a:t>Hongrie</a:t>
            </a:r>
            <a:endParaRPr sz="2000" b="0" i="0" u="none" strike="noStrike" cap="none">
              <a:solidFill>
                <a:schemeClr val="dk1"/>
              </a:solidFill>
              <a:latin typeface="Arial"/>
              <a:ea typeface="Arial"/>
              <a:cs typeface="Arial"/>
              <a:sym typeface="Arial"/>
            </a:endParaRPr>
          </a:p>
          <a:p>
            <a:pPr marL="1371600" marR="0" lvl="3" indent="0" algn="l" rtl="0">
              <a:lnSpc>
                <a:spcPct val="90000"/>
              </a:lnSpc>
              <a:spcBef>
                <a:spcPts val="500"/>
              </a:spcBef>
              <a:spcAft>
                <a:spcPts val="0"/>
              </a:spcAft>
              <a:buClr>
                <a:schemeClr val="dk1"/>
              </a:buClr>
              <a:buSzPts val="2000"/>
              <a:buFont typeface="Arial"/>
              <a:buNone/>
            </a:pPr>
            <a:r>
              <a:rPr lang="fr-FR" sz="2000" b="0" i="0" u="none" strike="noStrike" cap="none">
                <a:solidFill>
                  <a:schemeClr val="dk1"/>
                </a:solidFill>
                <a:latin typeface="Arial"/>
                <a:ea typeface="Arial"/>
                <a:cs typeface="Arial"/>
                <a:sym typeface="Arial"/>
              </a:rPr>
              <a:t>Toronto, Ont.</a:t>
            </a:r>
            <a:endParaRPr/>
          </a:p>
          <a:p>
            <a:pPr marL="1371600" marR="0" lvl="3" indent="0" algn="l" rtl="0">
              <a:lnSpc>
                <a:spcPct val="90000"/>
              </a:lnSpc>
              <a:spcBef>
                <a:spcPts val="500"/>
              </a:spcBef>
              <a:spcAft>
                <a:spcPts val="0"/>
              </a:spcAft>
              <a:buClr>
                <a:schemeClr val="dk1"/>
              </a:buClr>
              <a:buSzPts val="2000"/>
              <a:buFont typeface="Arial"/>
              <a:buNone/>
            </a:pPr>
            <a:r>
              <a:rPr lang="fr-FR" sz="2000">
                <a:latin typeface="Arial"/>
                <a:ea typeface="Arial"/>
                <a:cs typeface="Arial"/>
                <a:sym typeface="Arial"/>
              </a:rPr>
              <a:t>Édimbourg</a:t>
            </a:r>
            <a:r>
              <a:rPr lang="fr-FR" sz="2000" b="0" i="0" u="none" strike="noStrike" cap="none">
                <a:latin typeface="Arial"/>
                <a:ea typeface="Arial"/>
                <a:cs typeface="Arial"/>
                <a:sym typeface="Arial"/>
              </a:rPr>
              <a:t>, </a:t>
            </a:r>
            <a:r>
              <a:rPr lang="fr-FR" sz="2000">
                <a:latin typeface="Arial"/>
                <a:ea typeface="Arial"/>
                <a:cs typeface="Arial"/>
                <a:sym typeface="Arial"/>
              </a:rPr>
              <a:t>Écosse</a:t>
            </a:r>
            <a:endParaRPr lang="fr-CA" sz="2000" b="0" i="0" u="none" strike="noStrike" cap="none">
              <a:latin typeface="Arial"/>
              <a:ea typeface="Arial"/>
              <a:cs typeface="Arial"/>
            </a:endParaRPr>
          </a:p>
          <a:p>
            <a:pPr marL="228600" marR="0" lvl="0" indent="-228600" algn="l" rtl="0">
              <a:lnSpc>
                <a:spcPct val="90000"/>
              </a:lnSpc>
              <a:spcBef>
                <a:spcPts val="1000"/>
              </a:spcBef>
              <a:spcAft>
                <a:spcPts val="0"/>
              </a:spcAft>
              <a:buClr>
                <a:srgbClr val="FF0000"/>
              </a:buClr>
              <a:buSzPts val="2000"/>
              <a:buFont typeface="Arial"/>
              <a:buChar char="•"/>
            </a:pPr>
            <a:r>
              <a:rPr lang="fr-FR" sz="2000" b="0" i="0" u="none" strike="noStrike" cap="none">
                <a:solidFill>
                  <a:srgbClr val="FF0000"/>
                </a:solidFill>
                <a:latin typeface="Arial"/>
                <a:ea typeface="Arial"/>
                <a:cs typeface="Arial"/>
                <a:sym typeface="Arial"/>
              </a:rPr>
              <a:t>NOTEZ BIEN, </a:t>
            </a:r>
            <a:r>
              <a:rPr lang="fr-FR" sz="2000" b="0" i="0" u="none" strike="noStrike" cap="none">
                <a:solidFill>
                  <a:schemeClr val="dk1"/>
                </a:solidFill>
                <a:latin typeface="Arial"/>
                <a:ea typeface="Arial"/>
                <a:cs typeface="Arial"/>
                <a:sym typeface="Arial"/>
              </a:rPr>
              <a:t>la politique du PFAN est d’enregistrer cet élément en utilisant la forme autorisée du nom</a:t>
            </a:r>
            <a:endParaRPr sz="2000" b="0" i="0" u="none" strike="noStrike" cap="none">
              <a:solidFill>
                <a:schemeClr val="dk1"/>
              </a:solidFill>
              <a:latin typeface="Arial"/>
              <a:ea typeface="Arial"/>
              <a:cs typeface="Arial"/>
              <a:sym typeface="Arial"/>
            </a:endParaRPr>
          </a:p>
          <a:p>
            <a:pPr marL="1350645" marR="0" lvl="4" indent="0" algn="l" rtl="0">
              <a:lnSpc>
                <a:spcPct val="90000"/>
              </a:lnSpc>
              <a:spcBef>
                <a:spcPts val="500"/>
              </a:spcBef>
              <a:spcAft>
                <a:spcPts val="0"/>
              </a:spcAft>
              <a:buClr>
                <a:schemeClr val="dk1"/>
              </a:buClr>
              <a:buSzPts val="2000"/>
              <a:buFont typeface="Arial"/>
              <a:buNone/>
            </a:pPr>
            <a:r>
              <a:rPr lang="fr-FR" sz="2000" b="0" i="0" u="none" strike="noStrike" cap="none">
                <a:latin typeface="Arial"/>
                <a:ea typeface="Arial"/>
                <a:cs typeface="Arial"/>
                <a:sym typeface="Arial"/>
              </a:rPr>
              <a:t>370 	$e Budapest (</a:t>
            </a:r>
            <a:r>
              <a:rPr lang="fr-FR" sz="2000">
                <a:latin typeface="Arial"/>
                <a:ea typeface="Arial"/>
                <a:cs typeface="Arial"/>
                <a:sym typeface="Arial"/>
              </a:rPr>
              <a:t>Hongrie</a:t>
            </a:r>
            <a:r>
              <a:rPr lang="fr-FR" sz="2000" b="0" i="0" u="none" strike="noStrike" cap="none">
                <a:latin typeface="Arial"/>
                <a:ea typeface="Arial"/>
                <a:cs typeface="Arial"/>
                <a:sym typeface="Arial"/>
              </a:rPr>
              <a:t>) $2 </a:t>
            </a:r>
            <a:r>
              <a:rPr lang="fr-FR" sz="2000" err="1">
                <a:latin typeface="Arial"/>
                <a:ea typeface="Arial"/>
                <a:cs typeface="Arial"/>
                <a:sym typeface="Arial"/>
              </a:rPr>
              <a:t>lacnaf</a:t>
            </a:r>
            <a:endParaRPr sz="2000" b="0" i="0" u="none" strike="noStrike" cap="none">
              <a:latin typeface="Arial"/>
              <a:ea typeface="Arial"/>
              <a:cs typeface="Arial"/>
            </a:endParaRPr>
          </a:p>
        </p:txBody>
      </p:sp>
      <p:sp>
        <p:nvSpPr>
          <p:cNvPr id="593" name="Shape 5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4B9BCC5-DCA9-49CE-8DA8-EE13A1087FD6}"/>
              </a:ext>
            </a:extLst>
          </p:cNvPr>
          <p:cNvSpPr>
            <a:spLocks noGrp="1"/>
          </p:cNvSpPr>
          <p:nvPr>
            <p:ph type="sldNum" idx="12"/>
          </p:nvPr>
        </p:nvSpPr>
        <p:spPr/>
        <p:txBody>
          <a:bodyPr/>
          <a:lstStyle/>
          <a:p>
            <a:fld id="{00000000-1234-1234-1234-123412341234}" type="slidenum">
              <a:rPr lang="fr-FR"/>
              <a:t>51</a:t>
            </a:fld>
            <a:endParaRPr 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Shape 60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Lieux enregistrés dans les notices d’autorité de noms</a:t>
            </a:r>
            <a:endParaRPr sz="4000" b="0" i="0" u="none" strike="noStrike" cap="none">
              <a:solidFill>
                <a:schemeClr val="dk1"/>
              </a:solidFill>
              <a:latin typeface="Arial"/>
              <a:ea typeface="Arial"/>
              <a:cs typeface="Arial"/>
              <a:sym typeface="Arial"/>
            </a:endParaRPr>
          </a:p>
        </p:txBody>
      </p:sp>
      <p:sp>
        <p:nvSpPr>
          <p:cNvPr id="2" name="Espace réservé du texte 1">
            <a:extLst>
              <a:ext uri="{FF2B5EF4-FFF2-40B4-BE49-F238E27FC236}">
                <a16:creationId xmlns:a16="http://schemas.microsoft.com/office/drawing/2014/main" id="{08888547-CE42-410A-9E80-06BB7ED550D9}"/>
              </a:ext>
            </a:extLst>
          </p:cNvPr>
          <p:cNvSpPr>
            <a:spLocks noGrp="1"/>
          </p:cNvSpPr>
          <p:nvPr>
            <p:ph type="body" idx="1"/>
          </p:nvPr>
        </p:nvSpPr>
        <p:spPr/>
        <p:txBody>
          <a:bodyPr>
            <a:normAutofit lnSpcReduction="10000"/>
          </a:bodyPr>
          <a:lstStyle/>
          <a:p>
            <a:pPr marL="82550" indent="-31750">
              <a:buFont typeface="Arial" charset="0"/>
              <a:buNone/>
            </a:pPr>
            <a:r>
              <a:rPr lang="fr-CA" sz="2400" i="1" noProof="1">
                <a:latin typeface="Arial"/>
                <a:cs typeface="Arial"/>
              </a:rPr>
              <a:t>Notice d’autorité de nom pour la juridiction:</a:t>
            </a:r>
          </a:p>
          <a:p>
            <a:pPr marL="82550" indent="-31750">
              <a:buFont typeface="Arial" charset="0"/>
              <a:buNone/>
            </a:pPr>
            <a:endParaRPr lang="fr-CA" sz="2400" noProof="1">
              <a:latin typeface="Arial" panose="020B0604020202020204" pitchFamily="34" charset="0"/>
              <a:cs typeface="Arial" panose="020B0604020202020204" pitchFamily="34" charset="0"/>
            </a:endParaRPr>
          </a:p>
          <a:p>
            <a:pPr marL="1080770" indent="-1029970">
              <a:buFont typeface="Arial" charset="0"/>
              <a:buNone/>
              <a:tabLst>
                <a:tab pos="987425" algn="l"/>
              </a:tabLst>
            </a:pPr>
            <a:r>
              <a:rPr lang="fr-CA" sz="2400" noProof="1">
                <a:latin typeface="Arial"/>
                <a:cs typeface="Arial"/>
              </a:rPr>
              <a:t>151	</a:t>
            </a:r>
            <a:r>
              <a:rPr lang="fr-CA" sz="2400" noProof="1">
                <a:solidFill>
                  <a:srgbClr val="451BF7"/>
                </a:solidFill>
                <a:latin typeface="Arial"/>
                <a:cs typeface="Arial"/>
              </a:rPr>
              <a:t>Toronto (Ont.)</a:t>
            </a:r>
          </a:p>
          <a:p>
            <a:pPr marL="82550" indent="-31750">
              <a:buFont typeface="Arial" charset="0"/>
              <a:buNone/>
              <a:tabLst>
                <a:tab pos="987425" algn="l"/>
              </a:tabLst>
            </a:pPr>
            <a:endParaRPr lang="fr-CA" sz="2400" noProof="1">
              <a:latin typeface="Arial" panose="020B0604020202020204" pitchFamily="34" charset="0"/>
              <a:cs typeface="Arial" panose="020B0604020202020204" pitchFamily="34" charset="0"/>
            </a:endParaRPr>
          </a:p>
          <a:p>
            <a:pPr marL="82550" indent="-31750">
              <a:buFont typeface="Arial" charset="0"/>
              <a:buNone/>
              <a:tabLst>
                <a:tab pos="987425" algn="l"/>
              </a:tabLst>
            </a:pPr>
            <a:r>
              <a:rPr lang="fr-CA" sz="2400" i="1" noProof="1">
                <a:latin typeface="Arial"/>
                <a:cs typeface="Arial"/>
              </a:rPr>
              <a:t>et</a:t>
            </a:r>
          </a:p>
          <a:p>
            <a:pPr marL="82550" indent="-31750">
              <a:buFont typeface="Arial" charset="0"/>
              <a:buNone/>
              <a:tabLst>
                <a:tab pos="987425" algn="l"/>
              </a:tabLst>
            </a:pPr>
            <a:endParaRPr lang="fr-CA" sz="2400" i="1" noProof="1">
              <a:latin typeface="Arial" panose="020B0604020202020204" pitchFamily="34" charset="0"/>
              <a:cs typeface="Arial" panose="020B0604020202020204" pitchFamily="34" charset="0"/>
            </a:endParaRPr>
          </a:p>
          <a:p>
            <a:pPr marL="1080770" indent="-1029970">
              <a:buFont typeface="Arial" charset="0"/>
              <a:buNone/>
            </a:pPr>
            <a:r>
              <a:rPr lang="fr-CA" sz="2400" noProof="1">
                <a:latin typeface="Arial"/>
                <a:cs typeface="Arial"/>
              </a:rPr>
              <a:t>100 1_	Gould, Glenn</a:t>
            </a:r>
          </a:p>
          <a:p>
            <a:pPr marL="1080770" indent="-1029970">
              <a:buFont typeface="Arial" charset="0"/>
              <a:buNone/>
            </a:pPr>
            <a:r>
              <a:rPr lang="fr-CA" sz="2400" noProof="1">
                <a:latin typeface="Arial"/>
                <a:cs typeface="Arial"/>
              </a:rPr>
              <a:t>370 	</a:t>
            </a:r>
            <a:r>
              <a:rPr lang="fr-CA" sz="2400" noProof="1">
                <a:solidFill>
                  <a:srgbClr val="FF0000"/>
                </a:solidFill>
                <a:latin typeface="Arial"/>
                <a:cs typeface="Arial"/>
              </a:rPr>
              <a:t>Toronto (Ont.) </a:t>
            </a:r>
            <a:r>
              <a:rPr lang="fr-CA" sz="2400" noProof="1">
                <a:latin typeface="Arial"/>
                <a:cs typeface="Arial"/>
              </a:rPr>
              <a:t>$b</a:t>
            </a:r>
            <a:r>
              <a:rPr lang="fr-CA" sz="2400" noProof="1"/>
              <a:t> </a:t>
            </a:r>
            <a:r>
              <a:rPr lang="fr-CA" sz="2400" noProof="1">
                <a:solidFill>
                  <a:srgbClr val="FF0000"/>
                </a:solidFill>
                <a:latin typeface="Arial"/>
                <a:cs typeface="Arial"/>
              </a:rPr>
              <a:t>Toronto (Ont.) $2</a:t>
            </a:r>
            <a:r>
              <a:rPr lang="fr-CA" sz="2400" noProof="1"/>
              <a:t> </a:t>
            </a:r>
            <a:r>
              <a:rPr lang="fr-CA" sz="2400" noProof="1">
                <a:solidFill>
                  <a:srgbClr val="FF0000"/>
                </a:solidFill>
                <a:latin typeface="Arial"/>
                <a:cs typeface="Arial"/>
              </a:rPr>
              <a:t>lacnaf</a:t>
            </a:r>
          </a:p>
        </p:txBody>
      </p:sp>
      <p:sp>
        <p:nvSpPr>
          <p:cNvPr id="3" name="Espace réservé du texte 2">
            <a:extLst>
              <a:ext uri="{FF2B5EF4-FFF2-40B4-BE49-F238E27FC236}">
                <a16:creationId xmlns:a16="http://schemas.microsoft.com/office/drawing/2014/main" id="{E0C5AAE4-174B-454C-8897-3A0CAA166E46}"/>
              </a:ext>
            </a:extLst>
          </p:cNvPr>
          <p:cNvSpPr>
            <a:spLocks noGrp="1"/>
          </p:cNvSpPr>
          <p:nvPr>
            <p:ph type="body" idx="2"/>
          </p:nvPr>
        </p:nvSpPr>
        <p:spPr/>
        <p:txBody>
          <a:bodyPr>
            <a:normAutofit lnSpcReduction="10000"/>
          </a:bodyPr>
          <a:lstStyle/>
          <a:p>
            <a:pPr marL="984250" indent="-984250">
              <a:buFont typeface="Arial" charset="0"/>
              <a:buNone/>
            </a:pPr>
            <a:r>
              <a:rPr lang="fr-CA" sz="2400" noProof="1">
                <a:latin typeface="Arial"/>
                <a:cs typeface="Arial"/>
              </a:rPr>
              <a:t>110 2_ Beth Tikvah Synagogue (</a:t>
            </a:r>
            <a:r>
              <a:rPr lang="fr-CA" sz="2400" noProof="1">
                <a:solidFill>
                  <a:srgbClr val="FF0000"/>
                </a:solidFill>
                <a:latin typeface="Arial"/>
                <a:cs typeface="Arial"/>
              </a:rPr>
              <a:t>Toronto, Ont.</a:t>
            </a:r>
            <a:r>
              <a:rPr lang="fr-CA" sz="2400" noProof="1">
                <a:latin typeface="Arial"/>
                <a:cs typeface="Arial"/>
              </a:rPr>
              <a:t>)</a:t>
            </a:r>
          </a:p>
          <a:p>
            <a:pPr marL="984250" indent="-984250">
              <a:buFont typeface="Arial" charset="0"/>
              <a:buNone/>
            </a:pPr>
            <a:r>
              <a:rPr lang="fr-CA" sz="2400" noProof="1">
                <a:latin typeface="Arial"/>
                <a:cs typeface="Arial"/>
              </a:rPr>
              <a:t>370 	$e </a:t>
            </a:r>
            <a:r>
              <a:rPr lang="fr-CA" sz="2400" noProof="1">
                <a:solidFill>
                  <a:srgbClr val="FF0000"/>
                </a:solidFill>
                <a:latin typeface="Arial"/>
                <a:cs typeface="Arial"/>
              </a:rPr>
              <a:t>Toronto (Ont.) $2 lacnaf</a:t>
            </a:r>
          </a:p>
          <a:p>
            <a:pPr marL="984250" indent="-984250">
              <a:buFont typeface="Arial" charset="0"/>
              <a:buNone/>
            </a:pPr>
            <a:endParaRPr lang="fr-CA" sz="2400" noProof="1">
              <a:latin typeface="Arial" panose="020B0604020202020204" pitchFamily="34" charset="0"/>
              <a:cs typeface="Arial" panose="020B0604020202020204" pitchFamily="34" charset="0"/>
            </a:endParaRPr>
          </a:p>
          <a:p>
            <a:pPr marL="984250" indent="-984250">
              <a:buFont typeface="Arial" charset="0"/>
              <a:buNone/>
            </a:pPr>
            <a:r>
              <a:rPr lang="fr-CA" sz="2400" noProof="1">
                <a:latin typeface="Arial"/>
                <a:cs typeface="Arial"/>
              </a:rPr>
              <a:t>111 2_ RSKT (Congrès) $n (2e : $d</a:t>
            </a:r>
            <a:r>
              <a:rPr lang="fr-CA" sz="2400" noProof="1"/>
              <a:t> </a:t>
            </a:r>
            <a:r>
              <a:rPr lang="fr-CA" sz="2400" noProof="1">
                <a:latin typeface="Arial"/>
                <a:cs typeface="Arial"/>
              </a:rPr>
              <a:t>2007 : $c </a:t>
            </a:r>
            <a:r>
              <a:rPr lang="fr-CA" sz="2400" noProof="1">
                <a:solidFill>
                  <a:srgbClr val="FF0000"/>
                </a:solidFill>
                <a:latin typeface="Arial"/>
                <a:cs typeface="Arial"/>
              </a:rPr>
              <a:t>Toronto, Ont.</a:t>
            </a:r>
            <a:r>
              <a:rPr lang="fr-CA" sz="2400" noProof="1">
                <a:latin typeface="Arial"/>
                <a:cs typeface="Arial"/>
              </a:rPr>
              <a:t>)</a:t>
            </a:r>
          </a:p>
          <a:p>
            <a:pPr marL="984250" indent="-984250">
              <a:spcAft>
                <a:spcPts val="2400"/>
              </a:spcAft>
              <a:buFont typeface="Arial" charset="0"/>
              <a:buNone/>
            </a:pPr>
            <a:r>
              <a:rPr lang="fr-CA" sz="2400" noProof="1">
                <a:latin typeface="Arial"/>
                <a:cs typeface="Arial"/>
              </a:rPr>
              <a:t>370	$e </a:t>
            </a:r>
            <a:r>
              <a:rPr lang="fr-CA" sz="2400" noProof="1">
                <a:solidFill>
                  <a:srgbClr val="FF0000"/>
                </a:solidFill>
                <a:latin typeface="Arial"/>
                <a:cs typeface="Arial"/>
              </a:rPr>
              <a:t>Toronto (Ont.) $2 lacnaf</a:t>
            </a:r>
            <a:endParaRPr lang="fr-CA" sz="2400" i="1" noProof="1">
              <a:latin typeface="Arial"/>
              <a:cs typeface="Arial"/>
            </a:endParaRPr>
          </a:p>
          <a:p>
            <a:pPr marL="984250" indent="-984250">
              <a:spcBef>
                <a:spcPts val="600"/>
              </a:spcBef>
              <a:buFont typeface="Arial" charset="0"/>
              <a:buNone/>
            </a:pPr>
            <a:r>
              <a:rPr lang="fr-CA" sz="2400" noProof="1">
                <a:latin typeface="Arial"/>
                <a:cs typeface="Arial"/>
              </a:rPr>
              <a:t>130 _0 Signature series (</a:t>
            </a:r>
            <a:r>
              <a:rPr lang="fr-CA" sz="2400" noProof="1">
                <a:solidFill>
                  <a:srgbClr val="FF0000"/>
                </a:solidFill>
                <a:latin typeface="Arial"/>
                <a:cs typeface="Arial"/>
              </a:rPr>
              <a:t>Toronto, Ont.</a:t>
            </a:r>
            <a:r>
              <a:rPr lang="fr-CA" sz="2400" noProof="1">
                <a:latin typeface="Arial"/>
                <a:cs typeface="Arial"/>
              </a:rPr>
              <a:t>)</a:t>
            </a:r>
          </a:p>
          <a:p>
            <a:pPr marL="984250" indent="-984250">
              <a:buNone/>
            </a:pPr>
            <a:r>
              <a:rPr lang="fr-CA" sz="2400" noProof="1">
                <a:latin typeface="Arial"/>
                <a:cs typeface="Arial"/>
              </a:rPr>
              <a:t>370$g </a:t>
            </a:r>
            <a:r>
              <a:rPr lang="fr-CA" sz="2400" noProof="1">
                <a:solidFill>
                  <a:srgbClr val="FF0000"/>
                </a:solidFill>
                <a:latin typeface="Arial"/>
                <a:cs typeface="Arial"/>
              </a:rPr>
              <a:t>Toronto (Ont.) $2 lacnaf</a:t>
            </a:r>
          </a:p>
        </p:txBody>
      </p:sp>
      <p:sp>
        <p:nvSpPr>
          <p:cNvPr id="603" name="Shape 60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0316D6E3-DDF9-40BB-9215-251D93436A2E}"/>
              </a:ext>
            </a:extLst>
          </p:cNvPr>
          <p:cNvSpPr>
            <a:spLocks noGrp="1"/>
          </p:cNvSpPr>
          <p:nvPr>
            <p:ph type="sldNum" idx="12"/>
          </p:nvPr>
        </p:nvSpPr>
        <p:spPr/>
        <p:txBody>
          <a:bodyPr/>
          <a:lstStyle/>
          <a:p>
            <a:fld id="{00000000-1234-1234-1234-123412341234}" type="slidenum">
              <a:rPr lang="fr-FR"/>
              <a:t>52</a:t>
            </a:fld>
            <a:endParaRPr lang="fr-F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1" name="Shape 6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Lieux enregistrés dans les notices d’autorité de noms</a:t>
            </a:r>
            <a:endParaRPr sz="4000" b="0" i="0" u="none" strike="noStrike" cap="none">
              <a:solidFill>
                <a:schemeClr val="dk1"/>
              </a:solidFill>
              <a:latin typeface="Arial"/>
              <a:ea typeface="Arial"/>
              <a:cs typeface="Arial"/>
              <a:sym typeface="Arial"/>
            </a:endParaRPr>
          </a:p>
        </p:txBody>
      </p:sp>
      <p:sp>
        <p:nvSpPr>
          <p:cNvPr id="4" name="Espace réservé du texte 3">
            <a:extLst>
              <a:ext uri="{FF2B5EF4-FFF2-40B4-BE49-F238E27FC236}">
                <a16:creationId xmlns:a16="http://schemas.microsoft.com/office/drawing/2014/main" id="{E8770F49-3A78-439F-8C8D-D361D2409061}"/>
              </a:ext>
            </a:extLst>
          </p:cNvPr>
          <p:cNvSpPr>
            <a:spLocks noGrp="1"/>
          </p:cNvSpPr>
          <p:nvPr>
            <p:ph type="body" idx="1"/>
          </p:nvPr>
        </p:nvSpPr>
        <p:spPr>
          <a:xfrm>
            <a:off x="838200" y="1690688"/>
            <a:ext cx="5181600" cy="4802187"/>
          </a:xfrm>
        </p:spPr>
        <p:txBody>
          <a:bodyPr/>
          <a:lstStyle/>
          <a:p>
            <a:pPr indent="-457200">
              <a:buFont typeface="Arial" charset="0"/>
              <a:buNone/>
            </a:pPr>
            <a:r>
              <a:rPr lang="fr-CA" sz="2000" i="1">
                <a:latin typeface="Arial" panose="020B0604020202020204" pitchFamily="34" charset="0"/>
                <a:cs typeface="Arial" panose="020B0604020202020204" pitchFamily="34" charset="0"/>
              </a:rPr>
              <a:t>Notice d’autorité de nom pour la juridiction :</a:t>
            </a:r>
          </a:p>
          <a:p>
            <a:pPr>
              <a:buNone/>
            </a:pPr>
            <a:r>
              <a:rPr lang="fr-CA" sz="2000">
                <a:latin typeface="Arial"/>
                <a:cs typeface="Arial"/>
              </a:rPr>
              <a:t>151	</a:t>
            </a:r>
            <a:r>
              <a:rPr lang="fr-CA" sz="2000">
                <a:solidFill>
                  <a:srgbClr val="451BF7"/>
                </a:solidFill>
                <a:latin typeface="Arial"/>
                <a:cs typeface="Arial"/>
              </a:rPr>
              <a:t>Québec (Province)  </a:t>
            </a:r>
            <a:endParaRPr lang="fr-CA" sz="2000">
              <a:solidFill>
                <a:srgbClr val="451BF7"/>
              </a:solidFill>
              <a:latin typeface="Arial" panose="020B0604020202020204" pitchFamily="34" charset="0"/>
              <a:cs typeface="Arial" panose="020B0604020202020204" pitchFamily="34" charset="0"/>
            </a:endParaRPr>
          </a:p>
          <a:p>
            <a:pPr>
              <a:buFont typeface="Arial" charset="0"/>
              <a:buNone/>
            </a:pPr>
            <a:endParaRPr lang="fr-CA" sz="2000">
              <a:latin typeface="Arial" panose="020B0604020202020204" pitchFamily="34" charset="0"/>
              <a:cs typeface="Arial" panose="020B0604020202020204" pitchFamily="34" charset="0"/>
            </a:endParaRPr>
          </a:p>
          <a:p>
            <a:pPr>
              <a:buFont typeface="Arial" charset="0"/>
              <a:buNone/>
            </a:pPr>
            <a:r>
              <a:rPr lang="fr-CA" sz="2000" i="1">
                <a:solidFill>
                  <a:srgbClr val="000000"/>
                </a:solidFill>
                <a:latin typeface="Arial"/>
                <a:cs typeface="Arial"/>
              </a:rPr>
              <a:t>Forme du nom dans la 370 :</a:t>
            </a:r>
            <a:endParaRPr lang="fr-CA" sz="2000" i="1">
              <a:latin typeface="Arial"/>
              <a:cs typeface="Arial"/>
            </a:endParaRPr>
          </a:p>
          <a:p>
            <a:pPr>
              <a:buNone/>
            </a:pPr>
            <a:r>
              <a:rPr lang="fr-CA" sz="2000">
                <a:latin typeface="Arial"/>
                <a:cs typeface="Arial"/>
              </a:rPr>
              <a:t>370   $c </a:t>
            </a:r>
            <a:r>
              <a:rPr lang="fr-CA" sz="2000">
                <a:solidFill>
                  <a:srgbClr val="451BF7"/>
                </a:solidFill>
                <a:latin typeface="Arial"/>
                <a:cs typeface="Arial"/>
              </a:rPr>
              <a:t>Québec (Province) </a:t>
            </a:r>
            <a:r>
              <a:rPr lang="fr-CA" sz="2000">
                <a:solidFill>
                  <a:srgbClr val="FF0000"/>
                </a:solidFill>
                <a:latin typeface="Arial"/>
                <a:cs typeface="Arial"/>
              </a:rPr>
              <a:t>$2 lacnaf</a:t>
            </a:r>
          </a:p>
          <a:p>
            <a:pPr>
              <a:buFont typeface="Arial" charset="0"/>
              <a:buNone/>
            </a:pPr>
            <a:endParaRPr lang="fr-CA" sz="2000">
              <a:solidFill>
                <a:srgbClr val="FF0000"/>
              </a:solidFill>
              <a:latin typeface="Arial" panose="020B0604020202020204" pitchFamily="34" charset="0"/>
              <a:cs typeface="Arial" panose="020B0604020202020204" pitchFamily="34" charset="0"/>
            </a:endParaRPr>
          </a:p>
          <a:p>
            <a:pPr>
              <a:buNone/>
            </a:pPr>
            <a:r>
              <a:rPr lang="fr-CA" sz="2000" i="1">
                <a:solidFill>
                  <a:srgbClr val="000000"/>
                </a:solidFill>
                <a:latin typeface="Arial"/>
                <a:cs typeface="Arial"/>
              </a:rPr>
              <a:t>Comme ajout à un point d’accès : </a:t>
            </a:r>
            <a:r>
              <a:rPr lang="fr-CA" sz="2000" i="1">
                <a:solidFill>
                  <a:srgbClr val="FF0000"/>
                </a:solidFill>
                <a:latin typeface="Arial"/>
                <a:cs typeface="Arial"/>
              </a:rPr>
              <a:t>Québec </a:t>
            </a:r>
            <a:endParaRPr lang="fr-CA" sz="2000" i="1">
              <a:solidFill>
                <a:srgbClr val="FF0000"/>
              </a:solidFill>
              <a:latin typeface="Arial" panose="020B0604020202020204" pitchFamily="34" charset="0"/>
              <a:cs typeface="Arial" panose="020B0604020202020204" pitchFamily="34" charset="0"/>
            </a:endParaRPr>
          </a:p>
          <a:p>
            <a:pPr>
              <a:buNone/>
            </a:pPr>
            <a:r>
              <a:rPr lang="fr-CA" sz="2000">
                <a:latin typeface="Arial"/>
                <a:cs typeface="Arial"/>
              </a:rPr>
              <a:t>110 2_</a:t>
            </a:r>
            <a:r>
              <a:rPr lang="fr-CA" sz="2000">
                <a:solidFill>
                  <a:srgbClr val="FF0000"/>
                </a:solidFill>
                <a:latin typeface="Arial"/>
                <a:cs typeface="Arial"/>
              </a:rPr>
              <a:t> </a:t>
            </a:r>
            <a:r>
              <a:rPr lang="fr-CA" sz="2000">
                <a:latin typeface="Arial"/>
                <a:cs typeface="Arial"/>
              </a:rPr>
              <a:t>Institut national des mines </a:t>
            </a:r>
            <a:r>
              <a:rPr lang="fr-CA" sz="2000">
                <a:solidFill>
                  <a:srgbClr val="FF0000"/>
                </a:solidFill>
                <a:latin typeface="Arial"/>
                <a:cs typeface="Arial"/>
              </a:rPr>
              <a:t>(Québec)</a:t>
            </a:r>
          </a:p>
          <a:p>
            <a:pPr>
              <a:buFont typeface="Arial" charset="0"/>
              <a:buNone/>
            </a:pPr>
            <a:endParaRPr lang="fr-CA" sz="2000">
              <a:solidFill>
                <a:srgbClr val="FF0000"/>
              </a:solidFill>
              <a:latin typeface="Arial" panose="020B0604020202020204" pitchFamily="34" charset="0"/>
              <a:cs typeface="Arial" panose="020B0604020202020204" pitchFamily="34" charset="0"/>
            </a:endParaRPr>
          </a:p>
          <a:p>
            <a:pPr>
              <a:spcBef>
                <a:spcPts val="0"/>
              </a:spcBef>
              <a:buFont typeface="Arial" charset="0"/>
              <a:buNone/>
            </a:pPr>
            <a:r>
              <a:rPr lang="fr-CA" sz="2000" i="1">
                <a:latin typeface="Arial"/>
                <a:cs typeface="Arial"/>
              </a:rPr>
              <a:t>Comme partie du nom privilégié d’une localité : </a:t>
            </a:r>
            <a:r>
              <a:rPr lang="fr-CA" sz="2000" i="1">
                <a:solidFill>
                  <a:srgbClr val="FF0000"/>
                </a:solidFill>
                <a:latin typeface="Arial"/>
                <a:cs typeface="Arial"/>
              </a:rPr>
              <a:t>Québec</a:t>
            </a:r>
          </a:p>
          <a:p>
            <a:pPr>
              <a:spcBef>
                <a:spcPts val="0"/>
              </a:spcBef>
              <a:buFont typeface="Arial" charset="0"/>
              <a:buNone/>
            </a:pPr>
            <a:r>
              <a:rPr lang="fr-CA" sz="2000">
                <a:latin typeface="Arial"/>
                <a:cs typeface="Arial"/>
              </a:rPr>
              <a:t>151 	Trois-Rivières </a:t>
            </a:r>
            <a:r>
              <a:rPr lang="fr-CA" sz="2000">
                <a:solidFill>
                  <a:srgbClr val="FF0000"/>
                </a:solidFill>
                <a:latin typeface="Arial"/>
                <a:cs typeface="Arial"/>
              </a:rPr>
              <a:t>(Québec)</a:t>
            </a:r>
          </a:p>
        </p:txBody>
      </p:sp>
      <p:sp>
        <p:nvSpPr>
          <p:cNvPr id="5" name="Espace réservé du texte 4">
            <a:extLst>
              <a:ext uri="{FF2B5EF4-FFF2-40B4-BE49-F238E27FC236}">
                <a16:creationId xmlns:a16="http://schemas.microsoft.com/office/drawing/2014/main" id="{2ED4A26A-8453-4631-84EA-F615D27096C8}"/>
              </a:ext>
            </a:extLst>
          </p:cNvPr>
          <p:cNvSpPr>
            <a:spLocks noGrp="1"/>
          </p:cNvSpPr>
          <p:nvPr>
            <p:ph type="body" idx="2"/>
          </p:nvPr>
        </p:nvSpPr>
        <p:spPr>
          <a:xfrm>
            <a:off x="6172200" y="1763840"/>
            <a:ext cx="5299364" cy="4530725"/>
          </a:xfrm>
        </p:spPr>
        <p:txBody>
          <a:bodyPr/>
          <a:lstStyle/>
          <a:p>
            <a:pPr marL="803275" lvl="0" indent="-803275">
              <a:spcBef>
                <a:spcPts val="0"/>
              </a:spcBef>
              <a:buClr>
                <a:srgbClr val="000000"/>
              </a:buClr>
              <a:buSzPts val="2000"/>
              <a:buNone/>
              <a:tabLst>
                <a:tab pos="0" algn="l"/>
                <a:tab pos="5472113" algn="l"/>
              </a:tabLst>
            </a:pPr>
            <a:r>
              <a:rPr lang="fr-CA" sz="2000" i="1">
                <a:solidFill>
                  <a:srgbClr val="000000"/>
                </a:solidFill>
                <a:latin typeface="Arial"/>
                <a:cs typeface="Arial"/>
              </a:rPr>
              <a:t>	</a:t>
            </a:r>
            <a:r>
              <a:rPr lang="fr-CA" sz="2000" i="1" noProof="1">
                <a:solidFill>
                  <a:srgbClr val="000000"/>
                </a:solidFill>
                <a:latin typeface="Arial"/>
                <a:cs typeface="Arial"/>
              </a:rPr>
              <a:t>Notice d’autorité de nom pour la juridiction :</a:t>
            </a:r>
            <a:endParaRPr lang="fr-CA" sz="2000" noProof="1">
              <a:latin typeface="Arial"/>
              <a:cs typeface="Arial"/>
            </a:endParaRPr>
          </a:p>
          <a:p>
            <a:pPr marL="803275" indent="-803275" defTabSz="179388">
              <a:buClr>
                <a:srgbClr val="000000"/>
              </a:buClr>
              <a:buSzPts val="2000"/>
              <a:buNone/>
            </a:pPr>
            <a:r>
              <a:rPr lang="fr-CA" sz="2000" noProof="1">
                <a:solidFill>
                  <a:srgbClr val="000000"/>
                </a:solidFill>
                <a:latin typeface="Arial"/>
                <a:cs typeface="Arial"/>
              </a:rPr>
              <a:t>151	</a:t>
            </a:r>
            <a:r>
              <a:rPr lang="fr-CA" sz="2000" noProof="1">
                <a:solidFill>
                  <a:srgbClr val="451BF7"/>
                </a:solidFill>
                <a:latin typeface="Arial"/>
                <a:cs typeface="Arial"/>
              </a:rPr>
              <a:t>Congo (République démocratique)</a:t>
            </a:r>
          </a:p>
          <a:p>
            <a:pPr marL="803275" lvl="0" indent="-803275">
              <a:buSzPts val="2000"/>
              <a:buNone/>
            </a:pPr>
            <a:endParaRPr lang="fr-CA" sz="1800" noProof="1">
              <a:solidFill>
                <a:srgbClr val="451BF8"/>
              </a:solidFill>
              <a:latin typeface="Arial" panose="020B0604020202020204" pitchFamily="34" charset="0"/>
              <a:cs typeface="Arial" panose="020B0604020202020204" pitchFamily="34" charset="0"/>
            </a:endParaRPr>
          </a:p>
          <a:p>
            <a:pPr marL="803275" indent="-803275">
              <a:buClr>
                <a:srgbClr val="000000"/>
              </a:buClr>
              <a:buSzPts val="2000"/>
              <a:buNone/>
              <a:tabLst>
                <a:tab pos="5472113" algn="l"/>
              </a:tabLst>
            </a:pPr>
            <a:r>
              <a:rPr lang="fr-CA" sz="2000" i="1" noProof="1">
                <a:solidFill>
                  <a:srgbClr val="000000"/>
                </a:solidFill>
                <a:latin typeface="Arial"/>
                <a:cs typeface="Arial"/>
              </a:rPr>
              <a:t>Forme du nom dans la 370 :</a:t>
            </a:r>
            <a:endParaRPr lang="fr-CA" sz="1800" i="1" noProof="1">
              <a:solidFill>
                <a:srgbClr val="000000"/>
              </a:solidFill>
              <a:latin typeface="Arial"/>
              <a:cs typeface="Arial"/>
            </a:endParaRPr>
          </a:p>
          <a:p>
            <a:pPr marL="803275" indent="-803275">
              <a:buClr>
                <a:srgbClr val="000000"/>
              </a:buClr>
              <a:buSzPts val="2000"/>
              <a:buNone/>
              <a:tabLst>
                <a:tab pos="5472113" algn="l"/>
              </a:tabLst>
            </a:pPr>
            <a:r>
              <a:rPr lang="fr-CA" sz="2000" noProof="1">
                <a:latin typeface="Arial"/>
                <a:cs typeface="Arial"/>
              </a:rPr>
              <a:t>370 	$c </a:t>
            </a:r>
            <a:r>
              <a:rPr lang="fr-CA" sz="2000" noProof="1">
                <a:solidFill>
                  <a:srgbClr val="451BF7"/>
                </a:solidFill>
                <a:latin typeface="Arial"/>
                <a:cs typeface="Arial"/>
              </a:rPr>
              <a:t>Congo (République démocratique) </a:t>
            </a:r>
            <a:r>
              <a:rPr lang="fr-CA" sz="2000" noProof="1">
                <a:solidFill>
                  <a:srgbClr val="FF0000"/>
                </a:solidFill>
                <a:latin typeface="Arial"/>
                <a:cs typeface="Arial"/>
              </a:rPr>
              <a:t>$2 lacnaf</a:t>
            </a:r>
            <a:endParaRPr lang="fr-CA" sz="2000" i="1" noProof="1">
              <a:solidFill>
                <a:srgbClr val="000000"/>
              </a:solidFill>
              <a:latin typeface="Arial"/>
              <a:cs typeface="Arial"/>
            </a:endParaRPr>
          </a:p>
          <a:p>
            <a:pPr marL="803275" lvl="0" indent="-803275">
              <a:buClr>
                <a:srgbClr val="000000"/>
              </a:buClr>
              <a:buSzPts val="2000"/>
              <a:buNone/>
            </a:pPr>
            <a:endParaRPr lang="fr-CA" sz="1800" noProof="1">
              <a:solidFill>
                <a:srgbClr val="FF0000"/>
              </a:solidFill>
              <a:latin typeface="Arial" panose="020B0604020202020204" pitchFamily="34" charset="0"/>
              <a:cs typeface="Arial" panose="020B0604020202020204" pitchFamily="34" charset="0"/>
            </a:endParaRPr>
          </a:p>
          <a:p>
            <a:pPr marL="803275" lvl="0" indent="-803275">
              <a:buClr>
                <a:srgbClr val="000000"/>
              </a:buClr>
              <a:buSzPts val="2000"/>
              <a:buNone/>
            </a:pPr>
            <a:r>
              <a:rPr lang="fr-CA" sz="2000" i="1" noProof="1">
                <a:latin typeface="Arial"/>
                <a:cs typeface="Arial"/>
              </a:rPr>
              <a:t>Comme ajout à un point d’accès : </a:t>
            </a:r>
            <a:r>
              <a:rPr lang="fr-CA" sz="2000" i="1" noProof="1">
                <a:solidFill>
                  <a:srgbClr val="FF0000"/>
                </a:solidFill>
                <a:latin typeface="Arial"/>
                <a:cs typeface="Arial"/>
              </a:rPr>
              <a:t>Congo</a:t>
            </a:r>
          </a:p>
          <a:p>
            <a:pPr marL="803275" lvl="0" indent="-803275">
              <a:buClr>
                <a:srgbClr val="FF0000"/>
              </a:buClr>
              <a:buSzPts val="2000"/>
              <a:buNone/>
            </a:pPr>
            <a:r>
              <a:rPr lang="fr-CA" sz="2000" noProof="1">
                <a:latin typeface="Arial"/>
                <a:cs typeface="Arial"/>
              </a:rPr>
              <a:t>110 2_ Archives nationales </a:t>
            </a:r>
            <a:r>
              <a:rPr lang="fr-CA" sz="2000" noProof="1">
                <a:solidFill>
                  <a:srgbClr val="FF0000"/>
                </a:solidFill>
                <a:latin typeface="Arial"/>
                <a:cs typeface="Arial"/>
              </a:rPr>
              <a:t>(Congo)</a:t>
            </a:r>
          </a:p>
          <a:p>
            <a:pPr marL="803275" indent="-803275">
              <a:buClr>
                <a:srgbClr val="FF0000"/>
              </a:buClr>
              <a:buSzPts val="2000"/>
              <a:buNone/>
            </a:pPr>
            <a:r>
              <a:rPr lang="fr-CA" sz="1800" noProof="1">
                <a:solidFill>
                  <a:srgbClr val="FF0000"/>
                </a:solidFill>
                <a:latin typeface="Arial"/>
                <a:cs typeface="Arial"/>
              </a:rPr>
              <a:t>	 </a:t>
            </a:r>
            <a:endParaRPr lang="fr-CA" sz="2000" noProof="1">
              <a:latin typeface="Arial"/>
              <a:cs typeface="Arial"/>
            </a:endParaRPr>
          </a:p>
          <a:p>
            <a:pPr marL="803275" lvl="0" indent="-803275">
              <a:buClr>
                <a:srgbClr val="000000"/>
              </a:buClr>
              <a:buSzPts val="2000"/>
              <a:buNone/>
            </a:pPr>
            <a:r>
              <a:rPr lang="fr-CA" sz="2000" i="1" noProof="1">
                <a:solidFill>
                  <a:srgbClr val="000000"/>
                </a:solidFill>
                <a:latin typeface="Arial"/>
                <a:cs typeface="Arial"/>
              </a:rPr>
              <a:t>Comme partie du nom privilégié d’une localité : </a:t>
            </a:r>
            <a:r>
              <a:rPr lang="fr-CA" sz="2000" i="1" noProof="1">
                <a:solidFill>
                  <a:srgbClr val="FF0000"/>
                </a:solidFill>
                <a:latin typeface="Arial"/>
                <a:cs typeface="Arial"/>
              </a:rPr>
              <a:t>Congo</a:t>
            </a:r>
          </a:p>
          <a:p>
            <a:pPr marL="803275" indent="-803275">
              <a:buClr>
                <a:srgbClr val="000000"/>
              </a:buClr>
              <a:buSzPts val="2000"/>
              <a:buNone/>
            </a:pPr>
            <a:r>
              <a:rPr lang="fr-CA" sz="2000" noProof="1">
                <a:solidFill>
                  <a:srgbClr val="000000"/>
                </a:solidFill>
                <a:latin typeface="Arial"/>
                <a:cs typeface="Arial"/>
              </a:rPr>
              <a:t>151 	Niangara </a:t>
            </a:r>
            <a:r>
              <a:rPr lang="fr-CA" sz="2000" noProof="1">
                <a:solidFill>
                  <a:srgbClr val="FF0000"/>
                </a:solidFill>
                <a:latin typeface="Arial"/>
                <a:cs typeface="Arial"/>
              </a:rPr>
              <a:t>(Congo)</a:t>
            </a:r>
            <a:endParaRPr lang="fr-CA" sz="2000" noProof="1">
              <a:latin typeface="Arial"/>
              <a:cs typeface="Arial"/>
            </a:endParaRPr>
          </a:p>
        </p:txBody>
      </p:sp>
      <p:sp>
        <p:nvSpPr>
          <p:cNvPr id="2" name="Espace réservé du pied de page 1">
            <a:extLst>
              <a:ext uri="{FF2B5EF4-FFF2-40B4-BE49-F238E27FC236}">
                <a16:creationId xmlns:a16="http://schemas.microsoft.com/office/drawing/2014/main" id="{58344BE8-782F-405A-8086-529B9DF40EE2}"/>
              </a:ext>
            </a:extLst>
          </p:cNvPr>
          <p:cNvSpPr>
            <a:spLocks noGrp="1"/>
          </p:cNvSpPr>
          <p:nvPr>
            <p:ph type="ftr" idx="11"/>
          </p:nvPr>
        </p:nvSpPr>
        <p:spPr/>
        <p:txBody>
          <a:bodyPr/>
          <a:lstStyle/>
          <a:p>
            <a:r>
              <a:rPr lang="fr-FR"/>
              <a:t>Module 5 : Description des lieux</a:t>
            </a:r>
          </a:p>
        </p:txBody>
      </p:sp>
      <p:sp>
        <p:nvSpPr>
          <p:cNvPr id="3" name="Espace réservé du numéro de diapositive 2">
            <a:extLst>
              <a:ext uri="{FF2B5EF4-FFF2-40B4-BE49-F238E27FC236}">
                <a16:creationId xmlns:a16="http://schemas.microsoft.com/office/drawing/2014/main" id="{9A4BD116-F574-4811-9E3F-EA077FDB190E}"/>
              </a:ext>
            </a:extLst>
          </p:cNvPr>
          <p:cNvSpPr>
            <a:spLocks noGrp="1"/>
          </p:cNvSpPr>
          <p:nvPr>
            <p:ph type="sldNum" idx="12"/>
          </p:nvPr>
        </p:nvSpPr>
        <p:spPr/>
        <p:txBody>
          <a:bodyPr/>
          <a:lstStyle/>
          <a:p>
            <a:fld id="{00000000-1234-1234-1234-123412341234}" type="slidenum">
              <a:rPr lang="fr-FR"/>
              <a:t>53</a:t>
            </a:fld>
            <a:endParaRPr lang="fr-FR"/>
          </a:p>
        </p:txBody>
      </p:sp>
    </p:spTree>
    <p:extLst>
      <p:ext uri="{BB962C8B-B14F-4D97-AF65-F5344CB8AC3E}">
        <p14:creationId xmlns:p14="http://schemas.microsoft.com/office/powerpoint/2010/main" val="3684484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838200" y="365126"/>
            <a:ext cx="10515600" cy="10101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520"/>
              <a:buFont typeface="Arial"/>
              <a:buNone/>
            </a:pPr>
            <a:r>
              <a:rPr lang="fr-FR" sz="2520" b="0" i="0" u="none" strike="noStrike" cap="none">
                <a:solidFill>
                  <a:schemeClr val="dk1"/>
                </a:solidFill>
                <a:latin typeface="Arial"/>
                <a:ea typeface="Arial"/>
                <a:cs typeface="Arial"/>
                <a:sym typeface="Arial"/>
              </a:rPr>
              <a:t>Enregistrement du nom privilégié ‐ Noms de lieux pour les juridictions</a:t>
            </a:r>
            <a:r>
              <a:rPr lang="fr-FR" sz="2880" b="0" i="0" u="none" strike="noStrike" cap="none">
                <a:solidFill>
                  <a:schemeClr val="dk1"/>
                </a:solidFill>
                <a:latin typeface="Arial"/>
                <a:ea typeface="Arial"/>
                <a:cs typeface="Arial"/>
                <a:sym typeface="Arial"/>
              </a:rPr>
              <a:t/>
            </a:r>
            <a:br>
              <a:rPr lang="fr-FR" sz="2880" b="0" i="0" u="none" strike="noStrike" cap="none">
                <a:solidFill>
                  <a:schemeClr val="dk1"/>
                </a:solidFill>
                <a:latin typeface="Arial"/>
                <a:ea typeface="Arial"/>
                <a:cs typeface="Arial"/>
                <a:sym typeface="Arial"/>
              </a:rPr>
            </a:br>
            <a:r>
              <a:rPr lang="fr-FR" sz="2520" b="0" i="0" u="none" strike="noStrike" cap="none">
                <a:solidFill>
                  <a:schemeClr val="dk1"/>
                </a:solidFill>
                <a:latin typeface="Arial"/>
                <a:ea typeface="Arial"/>
                <a:cs typeface="Arial"/>
                <a:sym typeface="Arial"/>
              </a:rPr>
              <a:t>(RDA 16.2.2.8)</a:t>
            </a:r>
            <a:endParaRPr sz="2520" b="0" i="0" u="none" strike="noStrike" cap="none">
              <a:solidFill>
                <a:schemeClr val="dk1"/>
              </a:solidFill>
              <a:latin typeface="Arial"/>
              <a:ea typeface="Arial"/>
              <a:cs typeface="Arial"/>
              <a:sym typeface="Arial"/>
            </a:endParaRPr>
          </a:p>
        </p:txBody>
      </p:sp>
      <p:sp>
        <p:nvSpPr>
          <p:cNvPr id="621" name="Shape 621"/>
          <p:cNvSpPr txBox="1">
            <a:spLocks noGrp="1"/>
          </p:cNvSpPr>
          <p:nvPr>
            <p:ph type="body" idx="1"/>
          </p:nvPr>
        </p:nvSpPr>
        <p:spPr>
          <a:xfrm>
            <a:off x="838200" y="1375250"/>
            <a:ext cx="10189191" cy="458689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300"/>
              <a:buFont typeface="Arial"/>
              <a:buChar char="•"/>
            </a:pPr>
            <a:r>
              <a:rPr lang="fr-FR" sz="2300" b="0" i="0" u="none" strike="noStrike" cap="none">
                <a:solidFill>
                  <a:schemeClr val="dk1"/>
                </a:solidFill>
                <a:latin typeface="Arial"/>
                <a:ea typeface="Arial"/>
                <a:cs typeface="Arial"/>
                <a:sym typeface="Arial"/>
              </a:rPr>
              <a:t>Si la première partie d’un nom de lieu est un terme indiquant un type de juridiction et que le lieu est couramment classé sous une autre partie de son nom dans les listes publiées dans la langue du pays dans lequel il est situé, omettre le terme indiquant un type de juridiction</a:t>
            </a:r>
            <a:endParaRPr sz="2300" b="0" i="0" u="none" strike="noStrike" cap="none">
              <a:solidFill>
                <a:schemeClr val="dk1"/>
              </a:solidFill>
              <a:latin typeface="Arial"/>
              <a:ea typeface="Arial"/>
              <a:cs typeface="Arial"/>
              <a:sym typeface="Arial"/>
            </a:endParaRPr>
          </a:p>
          <a:p>
            <a:pPr marL="450850" indent="0">
              <a:buSzPts val="2300"/>
              <a:buNone/>
            </a:pPr>
            <a:r>
              <a:rPr lang="fr-FR" sz="2300" b="0" i="0" u="none" strike="noStrike" cap="none">
                <a:latin typeface="Arial"/>
                <a:ea typeface="Arial"/>
                <a:cs typeface="Arial"/>
                <a:sym typeface="Arial"/>
              </a:rPr>
              <a:t>Kerry (</a:t>
            </a:r>
            <a:r>
              <a:rPr lang="fr-FR" sz="2300">
                <a:latin typeface="Arial"/>
                <a:ea typeface="Arial"/>
                <a:cs typeface="Arial"/>
                <a:sym typeface="Arial"/>
              </a:rPr>
              <a:t>Irlande</a:t>
            </a:r>
            <a:r>
              <a:rPr lang="fr-FR" sz="2300" b="0" i="0" u="none" strike="noStrike" cap="none">
                <a:latin typeface="Arial"/>
                <a:ea typeface="Arial"/>
                <a:cs typeface="Arial"/>
                <a:sym typeface="Arial"/>
              </a:rPr>
              <a:t>) </a:t>
            </a:r>
            <a:r>
              <a:rPr lang="fr-FR" sz="2300" b="1" i="1" u="none" strike="noStrike" cap="none">
                <a:latin typeface="Arial"/>
                <a:ea typeface="Arial"/>
                <a:cs typeface="Arial"/>
                <a:sym typeface="Arial"/>
              </a:rPr>
              <a:t>non </a:t>
            </a:r>
            <a:r>
              <a:rPr lang="fr-FR" sz="2300">
                <a:latin typeface="Arial"/>
                <a:ea typeface="Arial"/>
                <a:cs typeface="Arial"/>
                <a:sym typeface="Arial"/>
              </a:rPr>
              <a:t>Comté de</a:t>
            </a:r>
            <a:r>
              <a:rPr lang="fr-FR" sz="2300" b="0" i="0" u="none" strike="noStrike" cap="none">
                <a:latin typeface="Arial"/>
                <a:ea typeface="Arial"/>
                <a:cs typeface="Arial"/>
                <a:sym typeface="Arial"/>
              </a:rPr>
              <a:t> Kerry (</a:t>
            </a:r>
            <a:r>
              <a:rPr lang="fr-FR" sz="2300">
                <a:latin typeface="Arial"/>
                <a:ea typeface="Arial"/>
                <a:cs typeface="Arial"/>
                <a:sym typeface="Arial"/>
              </a:rPr>
              <a:t>Irlande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err="1">
                <a:latin typeface="Arial"/>
                <a:ea typeface="Arial"/>
                <a:cs typeface="Arial"/>
                <a:sym typeface="Arial"/>
              </a:rPr>
              <a:t>Ostholstein</a:t>
            </a:r>
            <a:r>
              <a:rPr lang="fr-FR" sz="2300" b="0" i="0" u="none" strike="noStrike" cap="none">
                <a:latin typeface="Arial"/>
                <a:ea typeface="Arial"/>
                <a:cs typeface="Arial"/>
                <a:sym typeface="Arial"/>
              </a:rPr>
              <a:t> </a:t>
            </a:r>
            <a:r>
              <a:rPr lang="fr-FR" sz="2300">
                <a:latin typeface="Arial"/>
                <a:ea typeface="Arial"/>
                <a:cs typeface="Arial"/>
                <a:sym typeface="Arial"/>
              </a:rPr>
              <a:t>(Allemagne)</a:t>
            </a:r>
            <a:r>
              <a:rPr lang="fr-FR" sz="2300" b="0" i="0" u="none" strike="noStrike" cap="none">
                <a:latin typeface="Arial"/>
                <a:ea typeface="Arial"/>
                <a:cs typeface="Arial"/>
                <a:sym typeface="Arial"/>
              </a:rPr>
              <a:t> </a:t>
            </a:r>
            <a:r>
              <a:rPr lang="fr-FR" sz="2300" b="1" i="1" u="none" strike="noStrike" cap="none">
                <a:latin typeface="Arial"/>
                <a:ea typeface="Arial"/>
                <a:cs typeface="Arial"/>
                <a:sym typeface="Arial"/>
              </a:rPr>
              <a:t>non </a:t>
            </a:r>
            <a:r>
              <a:rPr lang="fr-FR" sz="2300" b="0" i="0" u="none" strike="noStrike" cap="none">
                <a:latin typeface="Arial"/>
                <a:ea typeface="Arial"/>
                <a:cs typeface="Arial"/>
                <a:sym typeface="Arial"/>
              </a:rPr>
              <a:t>Kreis </a:t>
            </a:r>
            <a:r>
              <a:rPr lang="fr-FR" sz="2300" b="0" i="0" u="none" strike="noStrike" cap="none" err="1">
                <a:latin typeface="Arial"/>
                <a:ea typeface="Arial"/>
                <a:cs typeface="Arial"/>
                <a:sym typeface="Arial"/>
              </a:rPr>
              <a:t>Ostholstein</a:t>
            </a:r>
            <a:r>
              <a:rPr lang="fr-FR" sz="2300" b="0" i="0" u="none" strike="noStrike" cap="none">
                <a:latin typeface="Arial"/>
                <a:ea typeface="Arial"/>
                <a:cs typeface="Arial"/>
                <a:sym typeface="Arial"/>
              </a:rPr>
              <a:t> </a:t>
            </a:r>
            <a:r>
              <a:rPr lang="fr-FR" sz="2300">
                <a:latin typeface="Arial"/>
                <a:ea typeface="Arial"/>
                <a:cs typeface="Arial"/>
                <a:sym typeface="Arial"/>
              </a:rPr>
              <a:t>(Allemagne)</a:t>
            </a:r>
            <a:endParaRPr sz="2300" b="0" i="0" u="none" strike="noStrike" cap="none">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300" b="1" i="1" u="none" strike="noStrike" cap="none">
                <a:solidFill>
                  <a:schemeClr val="dk1"/>
                </a:solidFill>
                <a:latin typeface="Arial"/>
                <a:ea typeface="Arial"/>
                <a:cs typeface="Arial"/>
                <a:sym typeface="Arial"/>
              </a:rPr>
              <a:t>	mais</a:t>
            </a:r>
            <a:endParaRPr sz="2300" b="1" i="1" u="none" strike="noStrike" cap="none">
              <a:solidFill>
                <a:schemeClr val="dk1"/>
              </a:solidFill>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err="1">
                <a:latin typeface="Arial"/>
                <a:ea typeface="Arial"/>
                <a:cs typeface="Arial"/>
                <a:sym typeface="Arial"/>
              </a:rPr>
              <a:t>Città</a:t>
            </a:r>
            <a:r>
              <a:rPr lang="fr-FR" sz="2300" b="0" i="0" u="none" strike="noStrike" cap="none">
                <a:latin typeface="Arial"/>
                <a:ea typeface="Arial"/>
                <a:cs typeface="Arial"/>
                <a:sym typeface="Arial"/>
              </a:rPr>
              <a:t> di Castello (</a:t>
            </a:r>
            <a:r>
              <a:rPr lang="fr-FR" sz="2300">
                <a:latin typeface="Arial"/>
                <a:ea typeface="Arial"/>
                <a:cs typeface="Arial"/>
                <a:sym typeface="Arial"/>
              </a:rPr>
              <a:t>Italie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latin typeface="Arial"/>
                <a:ea typeface="Arial"/>
                <a:cs typeface="Arial"/>
                <a:sym typeface="Arial"/>
              </a:rPr>
              <a:t>Ciudad </a:t>
            </a:r>
            <a:r>
              <a:rPr lang="fr-FR" sz="2300" b="0" i="0" u="none" strike="noStrike" cap="none" err="1">
                <a:latin typeface="Arial"/>
                <a:ea typeface="Arial"/>
                <a:cs typeface="Arial"/>
                <a:sym typeface="Arial"/>
              </a:rPr>
              <a:t>Juárez</a:t>
            </a:r>
            <a:r>
              <a:rPr lang="fr-FR" sz="2300" b="0" i="0" u="none" strike="noStrike" cap="none">
                <a:latin typeface="Arial"/>
                <a:ea typeface="Arial"/>
                <a:cs typeface="Arial"/>
                <a:sym typeface="Arial"/>
              </a:rPr>
              <a:t> (</a:t>
            </a:r>
            <a:r>
              <a:rPr lang="fr-FR" sz="2300">
                <a:latin typeface="Arial"/>
                <a:ea typeface="Arial"/>
                <a:cs typeface="Arial"/>
                <a:sym typeface="Arial"/>
              </a:rPr>
              <a:t>Mexique</a:t>
            </a:r>
            <a:r>
              <a:rPr lang="fr-FR" sz="2300" b="0" i="0" u="none" strike="noStrike" cap="none">
                <a:latin typeface="Arial"/>
                <a:ea typeface="Arial"/>
                <a:cs typeface="Arial"/>
                <a:sym typeface="Arial"/>
              </a:rPr>
              <a:t>)</a:t>
            </a:r>
            <a:endParaRPr sz="2300" b="0" i="0" u="none" strike="noStrike" cap="none">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District of Columbia</a:t>
            </a:r>
            <a:endParaRPr sz="2300" b="0" i="0" u="none" strike="noStrike" cap="none">
              <a:solidFill>
                <a:schemeClr val="dk1"/>
              </a:solidFill>
              <a:latin typeface="Arial"/>
              <a:ea typeface="Arial"/>
              <a:cs typeface="Arial"/>
              <a:sym typeface="Arial"/>
            </a:endParaRPr>
          </a:p>
          <a:p>
            <a:pPr marL="450850" marR="0" lvl="0" indent="0" algn="l" rtl="0">
              <a:lnSpc>
                <a:spcPct val="90000"/>
              </a:lnSpc>
              <a:spcBef>
                <a:spcPts val="1000"/>
              </a:spcBef>
              <a:spcAft>
                <a:spcPts val="0"/>
              </a:spcAft>
              <a:buClr>
                <a:schemeClr val="dk1"/>
              </a:buClr>
              <a:buSzPts val="2300"/>
              <a:buFont typeface="Arial"/>
              <a:buNone/>
            </a:pPr>
            <a:r>
              <a:rPr lang="fr-FR" sz="2300" b="0" i="0" u="none" strike="noStrike" cap="none" err="1">
                <a:latin typeface="Arial"/>
                <a:ea typeface="Arial"/>
                <a:cs typeface="Arial"/>
                <a:sym typeface="Arial"/>
              </a:rPr>
              <a:t>Distrito</a:t>
            </a:r>
            <a:r>
              <a:rPr lang="fr-FR" sz="2300" b="0" i="0" u="none" strike="noStrike" cap="none">
                <a:latin typeface="Arial"/>
                <a:ea typeface="Arial"/>
                <a:cs typeface="Arial"/>
                <a:sym typeface="Arial"/>
              </a:rPr>
              <a:t> </a:t>
            </a:r>
            <a:r>
              <a:rPr lang="fr-FR" sz="2300" b="0" i="0" u="none" strike="noStrike" cap="none" err="1">
                <a:latin typeface="Arial"/>
                <a:ea typeface="Arial"/>
                <a:cs typeface="Arial"/>
                <a:sym typeface="Arial"/>
              </a:rPr>
              <a:t>Federal</a:t>
            </a:r>
            <a:r>
              <a:rPr lang="fr-FR" sz="2300" b="0" i="0" u="none" strike="noStrike" cap="none">
                <a:latin typeface="Arial"/>
                <a:ea typeface="Arial"/>
                <a:cs typeface="Arial"/>
                <a:sym typeface="Arial"/>
              </a:rPr>
              <a:t> (</a:t>
            </a:r>
            <a:r>
              <a:rPr lang="fr-FR" sz="2300">
                <a:latin typeface="Arial"/>
                <a:ea typeface="Arial"/>
                <a:cs typeface="Arial"/>
                <a:sym typeface="Arial"/>
              </a:rPr>
              <a:t>Brésil</a:t>
            </a:r>
            <a:r>
              <a:rPr lang="fr-FR" sz="2300" b="0" i="0" u="none" strike="noStrike" cap="none">
                <a:latin typeface="Arial"/>
                <a:ea typeface="Arial"/>
                <a:cs typeface="Arial"/>
                <a:sym typeface="Arial"/>
              </a:rPr>
              <a:t>)</a:t>
            </a:r>
            <a:endParaRPr/>
          </a:p>
        </p:txBody>
      </p:sp>
      <p:sp>
        <p:nvSpPr>
          <p:cNvPr id="623" name="Shape 6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EE46852-9844-4B1D-9C5B-5CDC92E21845}"/>
              </a:ext>
            </a:extLst>
          </p:cNvPr>
          <p:cNvSpPr>
            <a:spLocks noGrp="1"/>
          </p:cNvSpPr>
          <p:nvPr>
            <p:ph type="sldNum" idx="12"/>
          </p:nvPr>
        </p:nvSpPr>
        <p:spPr/>
        <p:txBody>
          <a:bodyPr/>
          <a:lstStyle/>
          <a:p>
            <a:fld id="{00000000-1234-1234-1234-123412341234}" type="slidenum">
              <a:rPr lang="fr-FR"/>
              <a:t>54</a:t>
            </a:fld>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838200" y="477074"/>
            <a:ext cx="10515600" cy="10101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520"/>
              <a:buFont typeface="Arial"/>
              <a:buNone/>
            </a:pPr>
            <a:r>
              <a:rPr lang="fr-FR" sz="2520" b="0" i="0" u="none" strike="noStrike" cap="none">
                <a:solidFill>
                  <a:schemeClr val="dk1"/>
                </a:solidFill>
                <a:latin typeface="Arial"/>
                <a:ea typeface="Arial"/>
                <a:cs typeface="Arial"/>
                <a:sym typeface="Arial"/>
              </a:rPr>
              <a:t>Enregistrement du nom privilégié ‐ Noms de lieux pour les juridictions</a:t>
            </a:r>
            <a:r>
              <a:rPr lang="fr-FR" sz="2880" b="0" i="0" u="none" strike="noStrike" cap="none">
                <a:solidFill>
                  <a:schemeClr val="dk1"/>
                </a:solidFill>
                <a:latin typeface="Arial"/>
                <a:ea typeface="Arial"/>
                <a:cs typeface="Arial"/>
                <a:sym typeface="Arial"/>
              </a:rPr>
              <a:t/>
            </a:r>
            <a:br>
              <a:rPr lang="fr-FR" sz="2880" b="0" i="0" u="none" strike="noStrike" cap="none">
                <a:solidFill>
                  <a:schemeClr val="dk1"/>
                </a:solidFill>
                <a:latin typeface="Arial"/>
                <a:ea typeface="Arial"/>
                <a:cs typeface="Arial"/>
                <a:sym typeface="Arial"/>
              </a:rPr>
            </a:br>
            <a:r>
              <a:rPr lang="fr-FR" sz="2520" b="0" i="0" u="none" strike="noStrike" cap="none">
                <a:solidFill>
                  <a:schemeClr val="dk1"/>
                </a:solidFill>
                <a:latin typeface="Arial"/>
                <a:ea typeface="Arial"/>
                <a:cs typeface="Arial"/>
                <a:sym typeface="Arial"/>
              </a:rPr>
              <a:t>(RDA 16.2.2.8)</a:t>
            </a:r>
            <a:endParaRPr sz="2520" b="0" i="0" u="none" strike="noStrike" cap="none">
              <a:solidFill>
                <a:schemeClr val="dk1"/>
              </a:solidFill>
              <a:latin typeface="Arial"/>
              <a:ea typeface="Arial"/>
              <a:cs typeface="Arial"/>
              <a:sym typeface="Arial"/>
            </a:endParaRPr>
          </a:p>
        </p:txBody>
      </p:sp>
      <p:sp>
        <p:nvSpPr>
          <p:cNvPr id="631" name="Shape 631"/>
          <p:cNvSpPr txBox="1">
            <a:spLocks noGrp="1"/>
          </p:cNvSpPr>
          <p:nvPr>
            <p:ph type="body" idx="1"/>
          </p:nvPr>
        </p:nvSpPr>
        <p:spPr>
          <a:xfrm>
            <a:off x="838200" y="1719617"/>
            <a:ext cx="9534099" cy="444760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fr-FR" sz="2400" b="0" i="0" u="none" strike="noStrike" cap="none">
                <a:solidFill>
                  <a:schemeClr val="dk1"/>
                </a:solidFill>
                <a:latin typeface="Arial"/>
                <a:ea typeface="Arial"/>
                <a:cs typeface="Arial"/>
                <a:sym typeface="Arial"/>
              </a:rPr>
              <a:t>Si le nom d’un lieu </a:t>
            </a:r>
            <a:r>
              <a:rPr lang="fr-FR" sz="2400" b="0" i="1" u="none" strike="noStrike" cap="none">
                <a:solidFill>
                  <a:schemeClr val="dk1"/>
                </a:solidFill>
                <a:latin typeface="Arial"/>
                <a:ea typeface="Arial"/>
                <a:cs typeface="Arial"/>
                <a:sym typeface="Arial"/>
              </a:rPr>
              <a:t>autre que le nom d’une municipalité ou d’une </a:t>
            </a:r>
            <a:endParaRPr sz="2400" b="0" i="1"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solidFill>
                  <a:schemeClr val="dk1"/>
                </a:solidFill>
                <a:latin typeface="Arial"/>
                <a:ea typeface="Arial"/>
                <a:cs typeface="Arial"/>
                <a:sym typeface="Arial"/>
              </a:rPr>
              <a:t>ville </a:t>
            </a:r>
            <a:r>
              <a:rPr lang="fr-FR" sz="2400" b="0" i="0" u="none" strike="noStrike" cap="none">
                <a:solidFill>
                  <a:schemeClr val="dk1"/>
                </a:solidFill>
                <a:latin typeface="Arial"/>
                <a:ea typeface="Arial"/>
                <a:cs typeface="Arial"/>
                <a:sym typeface="Arial"/>
              </a:rPr>
              <a:t>n’inclut pas de terme indiquant un type de juridiction</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et que le nom de lieu sert de nom conventionnel à </a:t>
            </a:r>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un gouvernement, appliquer les instructions données sous 11.13.1.6.</a:t>
            </a:r>
            <a:endParaRPr/>
          </a:p>
          <a:p>
            <a:pPr marL="0" marR="0" lvl="0" indent="0" algn="l" rtl="0">
              <a:lnSpc>
                <a:spcPct val="90000"/>
              </a:lnSpc>
              <a:spcBef>
                <a:spcPts val="12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 11.13.1.6 : Ajouter un terme désignant le type de juridiction</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au nom d’un gouvernement </a:t>
            </a:r>
            <a:r>
              <a:rPr lang="fr-FR" sz="2400" b="0" i="1" u="none" strike="noStrike" cap="none">
                <a:solidFill>
                  <a:schemeClr val="dk1"/>
                </a:solidFill>
                <a:latin typeface="Arial"/>
                <a:ea typeface="Arial"/>
                <a:cs typeface="Arial"/>
                <a:sym typeface="Arial"/>
              </a:rPr>
              <a:t>autre que celui d’une municipalité ou </a:t>
            </a:r>
            <a:endParaRPr sz="2400" b="0" i="1"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1" u="none" strike="noStrike" cap="none">
                <a:solidFill>
                  <a:schemeClr val="dk1"/>
                </a:solidFill>
                <a:latin typeface="Arial"/>
                <a:ea typeface="Arial"/>
                <a:cs typeface="Arial"/>
                <a:sym typeface="Arial"/>
              </a:rPr>
              <a:t>d’une ville </a:t>
            </a:r>
            <a:r>
              <a:rPr lang="fr-FR" sz="2400" b="0" i="0" u="none" strike="noStrike" cap="none">
                <a:solidFill>
                  <a:schemeClr val="dk1"/>
                </a:solidFill>
                <a:latin typeface="Arial"/>
                <a:ea typeface="Arial"/>
                <a:cs typeface="Arial"/>
                <a:sym typeface="Arial"/>
              </a:rPr>
              <a:t>(voir 11.7.1.5), s’il est nécessaire d’établir une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distinction entre des points d’accès de deux ou plusieurs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gouvernements portant le même nom ou des noms si semblables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qu’ils pourraient être confondus.</a:t>
            </a:r>
            <a:endParaRPr sz="2300" b="0" i="0" u="none" strike="noStrike" cap="none">
              <a:solidFill>
                <a:schemeClr val="dk1"/>
              </a:solidFill>
              <a:latin typeface="Arial"/>
              <a:ea typeface="Arial"/>
              <a:cs typeface="Arial"/>
              <a:sym typeface="Arial"/>
            </a:endParaRPr>
          </a:p>
        </p:txBody>
      </p:sp>
      <p:sp>
        <p:nvSpPr>
          <p:cNvPr id="633" name="Shape 6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05C5E1C-379A-4247-B24C-87104A582C78}"/>
              </a:ext>
            </a:extLst>
          </p:cNvPr>
          <p:cNvSpPr>
            <a:spLocks noGrp="1"/>
          </p:cNvSpPr>
          <p:nvPr>
            <p:ph type="sldNum" idx="12"/>
          </p:nvPr>
        </p:nvSpPr>
        <p:spPr/>
        <p:txBody>
          <a:bodyPr/>
          <a:lstStyle/>
          <a:p>
            <a:fld id="{00000000-1234-1234-1234-123412341234}" type="slidenum">
              <a:rPr lang="fr-FR"/>
              <a:t>55</a:t>
            </a:fld>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686834" y="303322"/>
            <a:ext cx="5376081" cy="5926027"/>
          </a:xfrm>
          <a:prstGeom prst="rect">
            <a:avLst/>
          </a:prstGeom>
          <a:noFill/>
          <a:ln>
            <a:noFill/>
          </a:ln>
        </p:spPr>
        <p:txBody>
          <a:bodyPr spcFirstLastPara="1" wrap="square" lIns="91425" tIns="45700" rIns="91425" bIns="45700" anchor="t" anchorCtr="0">
            <a:noAutofit/>
          </a:bodyPr>
          <a:lstStyle/>
          <a:p>
            <a:pPr marL="0" indent="0">
              <a:spcBef>
                <a:spcPts val="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Cork (</a:t>
            </a:r>
            <a:r>
              <a:rPr lang="fr-FR" sz="1900">
                <a:latin typeface="Arial"/>
                <a:ea typeface="Arial"/>
                <a:cs typeface="Arial"/>
                <a:sym typeface="Arial"/>
              </a:rPr>
              <a:t>Irlande</a:t>
            </a:r>
            <a:r>
              <a:rPr lang="fr-FR" sz="1900" b="0" i="0" u="none" strike="noStrike" cap="none">
                <a:latin typeface="Arial"/>
                <a:ea typeface="Arial"/>
                <a:cs typeface="Arial"/>
                <a:sym typeface="Arial"/>
              </a:rPr>
              <a:t> : </a:t>
            </a:r>
            <a:r>
              <a:rPr lang="fr-FR" sz="1900">
                <a:latin typeface="Arial"/>
                <a:ea typeface="Arial"/>
                <a:cs typeface="Arial"/>
                <a:sym typeface="Arial"/>
              </a:rPr>
              <a:t>Comté</a:t>
            </a:r>
            <a:r>
              <a:rPr lang="fr-FR" sz="1900" b="0" i="0" u="none" strike="noStrike" cap="none">
                <a:latin typeface="Arial"/>
                <a:ea typeface="Arial"/>
                <a:cs typeface="Arial"/>
                <a:sym typeface="Arial"/>
              </a:rPr>
              <a:t>)</a:t>
            </a:r>
            <a:endParaRPr sz="1900" b="0" i="0" u="none" strike="noStrike" cap="none">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Comtés</a:t>
            </a:r>
            <a:r>
              <a:rPr lang="fr-FR" sz="1900" b="0" i="0" u="none" strike="noStrike" cap="none">
                <a:latin typeface="Arial"/>
                <a:ea typeface="Arial"/>
                <a:cs typeface="Arial"/>
                <a:sym typeface="Arial"/>
              </a:rPr>
              <a:t> $2 </a:t>
            </a:r>
            <a:r>
              <a:rPr lang="fr-FR" sz="1900" err="1">
                <a:latin typeface="Arial"/>
                <a:ea typeface="Arial"/>
                <a:cs typeface="Arial"/>
                <a:sym typeface="Arial"/>
              </a:rPr>
              <a:t>rvm</a:t>
            </a:r>
            <a:endParaRPr lang="fr-FR" sz="1900" b="0" i="0" u="none" strike="noStrike" cap="none">
              <a:latin typeface="Arial"/>
              <a:ea typeface="Arial"/>
              <a:cs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Guadalajara (</a:t>
            </a:r>
            <a:r>
              <a:rPr lang="fr-FR" sz="1900">
                <a:latin typeface="Arial"/>
                <a:ea typeface="Arial"/>
                <a:cs typeface="Arial"/>
                <a:sym typeface="Arial"/>
              </a:rPr>
              <a:t>Espagne</a:t>
            </a:r>
            <a:r>
              <a:rPr lang="fr-FR" sz="1900" b="0" i="0" u="none" strike="noStrike" cap="none">
                <a:latin typeface="Arial"/>
                <a:ea typeface="Arial"/>
                <a:cs typeface="Arial"/>
                <a:sym typeface="Arial"/>
              </a:rPr>
              <a:t> : Province)</a:t>
            </a:r>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$b Province</a:t>
            </a:r>
            <a:endParaRPr lang="fr-FR" sz="1900" b="0" i="0" u="none" strike="noStrike" cap="none">
              <a:latin typeface="Arial"/>
              <a:ea typeface="Arial"/>
              <a:cs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Lublin (</a:t>
            </a:r>
            <a:r>
              <a:rPr lang="fr-FR" sz="1900">
                <a:latin typeface="Arial"/>
                <a:ea typeface="Arial"/>
                <a:cs typeface="Arial"/>
                <a:sym typeface="Arial"/>
              </a:rPr>
              <a:t>Pologne</a:t>
            </a:r>
            <a:r>
              <a:rPr lang="fr-FR" sz="1900" b="0" i="0" u="none" strike="noStrike" cap="none">
                <a:latin typeface="Arial"/>
                <a:ea typeface="Arial"/>
                <a:cs typeface="Arial"/>
                <a:sym typeface="Arial"/>
              </a:rPr>
              <a:t> : </a:t>
            </a:r>
            <a:r>
              <a:rPr lang="fr-FR" sz="1900" b="0" i="0" u="none" strike="noStrike" cap="none" err="1">
                <a:latin typeface="Arial"/>
                <a:ea typeface="Arial"/>
                <a:cs typeface="Arial"/>
                <a:sym typeface="Arial"/>
              </a:rPr>
              <a:t>Powiat</a:t>
            </a:r>
            <a:r>
              <a:rPr lang="fr-FR" sz="1900" b="0" i="0" u="none" strike="noStrike" cap="none">
                <a:latin typeface="Arial"/>
                <a:ea typeface="Arial"/>
                <a:cs typeface="Arial"/>
                <a:sym typeface="Arial"/>
              </a:rPr>
              <a:t>)</a:t>
            </a:r>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b="0" i="0" u="none" strike="noStrike" cap="none" err="1">
                <a:latin typeface="Arial"/>
                <a:ea typeface="Arial"/>
                <a:cs typeface="Arial"/>
                <a:sym typeface="Arial"/>
              </a:rPr>
              <a:t>Powiat</a:t>
            </a:r>
            <a:endParaRPr sz="1900" b="0" i="0" u="none" strike="noStrike" cap="none">
              <a:latin typeface="Arial"/>
              <a:ea typeface="Arial"/>
              <a:cs typeface="Arial"/>
              <a:sym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a:t>
            </a:r>
            <a:r>
              <a:rPr lang="fr-FR" sz="1900" b="0" i="0" u="none" strike="noStrike" cap="none">
                <a:latin typeface="Arial"/>
                <a:ea typeface="Arial"/>
                <a:cs typeface="Arial"/>
                <a:sym typeface="Arial"/>
              </a:rPr>
              <a:t> Lublin (</a:t>
            </a:r>
            <a:r>
              <a:rPr lang="fr-FR" sz="1900">
                <a:latin typeface="Arial"/>
                <a:ea typeface="Arial"/>
                <a:cs typeface="Arial"/>
                <a:sym typeface="Arial"/>
              </a:rPr>
              <a:t>Pologne</a:t>
            </a:r>
            <a:r>
              <a:rPr lang="fr-FR" sz="1900" b="0" i="0" u="none" strike="noStrike" cap="none">
                <a:latin typeface="Arial"/>
                <a:ea typeface="Arial"/>
                <a:cs typeface="Arial"/>
                <a:sym typeface="Arial"/>
              </a:rPr>
              <a:t> : </a:t>
            </a:r>
            <a:r>
              <a:rPr lang="fr-FR" sz="1900">
                <a:latin typeface="Arial"/>
                <a:ea typeface="Arial"/>
                <a:cs typeface="Arial"/>
                <a:sym typeface="Arial"/>
              </a:rPr>
              <a:t>Voïvodie</a:t>
            </a:r>
            <a:r>
              <a:rPr lang="fr-FR" sz="1900" b="0" i="0" u="none" strike="noStrike" cap="none">
                <a:latin typeface="Arial"/>
                <a:ea typeface="Arial"/>
                <a:cs typeface="Arial"/>
                <a:sym typeface="Arial"/>
              </a:rPr>
              <a:t>)</a:t>
            </a:r>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Voïvodies</a:t>
            </a:r>
            <a:r>
              <a:rPr lang="fr-FR" sz="1900" b="0" i="0" u="none" strike="noStrike" cap="none">
                <a:latin typeface="Arial"/>
                <a:ea typeface="Arial"/>
                <a:cs typeface="Arial"/>
                <a:sym typeface="Arial"/>
              </a:rPr>
              <a:t> $2 </a:t>
            </a:r>
            <a:r>
              <a:rPr lang="fr-FR" sz="1900" err="1">
                <a:latin typeface="Arial"/>
                <a:ea typeface="Arial"/>
                <a:cs typeface="Arial"/>
                <a:sym typeface="Arial"/>
              </a:rPr>
              <a:t>rvm</a:t>
            </a:r>
            <a:endParaRPr lang="fr-FR" sz="1900" b="0" i="0" u="none" strike="noStrike" cap="none">
              <a:latin typeface="Arial"/>
              <a:ea typeface="Arial"/>
              <a:cs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Westphalie</a:t>
            </a:r>
            <a:r>
              <a:rPr lang="fr-FR" sz="1900" b="0" i="0" u="none" strike="noStrike" cap="none">
                <a:latin typeface="Arial"/>
                <a:ea typeface="Arial"/>
                <a:cs typeface="Arial"/>
                <a:sym typeface="Arial"/>
              </a:rPr>
              <a:t> (</a:t>
            </a:r>
            <a:r>
              <a:rPr lang="fr-FR" sz="1900">
                <a:latin typeface="Arial"/>
                <a:ea typeface="Arial"/>
                <a:cs typeface="Arial"/>
                <a:sym typeface="Arial"/>
              </a:rPr>
              <a:t>Duché</a:t>
            </a:r>
            <a:r>
              <a:rPr lang="fr-FR" sz="1900" b="0" i="0" u="none" strike="noStrike" cap="none">
                <a:latin typeface="Arial"/>
                <a:ea typeface="Arial"/>
                <a:cs typeface="Arial"/>
                <a:sym typeface="Arial"/>
              </a:rPr>
              <a:t>)</a:t>
            </a:r>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$b </a:t>
            </a:r>
            <a:r>
              <a:rPr lang="fr-FR" sz="1900">
                <a:latin typeface="Arial"/>
                <a:ea typeface="Arial"/>
                <a:cs typeface="Arial"/>
                <a:sym typeface="Arial"/>
              </a:rPr>
              <a:t>Duchés</a:t>
            </a:r>
            <a:r>
              <a:rPr lang="fr-FR" sz="1900" b="0" i="0" u="none" strike="noStrike" cap="none">
                <a:latin typeface="Arial"/>
                <a:ea typeface="Arial"/>
                <a:cs typeface="Arial"/>
                <a:sym typeface="Arial"/>
              </a:rPr>
              <a:t> $2 </a:t>
            </a:r>
            <a:r>
              <a:rPr lang="fr-FR" sz="1900" err="1">
                <a:latin typeface="Arial"/>
                <a:ea typeface="Arial"/>
                <a:cs typeface="Arial"/>
                <a:sym typeface="Arial"/>
              </a:rPr>
              <a:t>rvm</a:t>
            </a:r>
            <a:endParaRPr lang="fr-FR" sz="1900" b="0" i="0" u="none" strike="noStrike" cap="none">
              <a:latin typeface="Arial"/>
              <a:ea typeface="Arial"/>
              <a:cs typeface="Arial"/>
            </a:endParaRPr>
          </a:p>
          <a:p>
            <a:pPr marL="0" marR="0" lvl="0" indent="0" algn="l" rtl="0">
              <a:lnSpc>
                <a:spcPct val="90000"/>
              </a:lnSpc>
              <a:spcBef>
                <a:spcPts val="6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indent="0">
              <a:spcBef>
                <a:spcPts val="600"/>
              </a:spcBef>
              <a:buSzPts val="1900"/>
              <a:buNone/>
            </a:pPr>
            <a:r>
              <a:rPr lang="fr-FR" sz="1900" b="0" i="0" u="none" strike="noStrike" cap="none">
                <a:latin typeface="Arial"/>
                <a:ea typeface="Arial"/>
                <a:cs typeface="Arial"/>
                <a:sym typeface="Arial"/>
              </a:rPr>
              <a:t>151</a:t>
            </a:r>
            <a:r>
              <a:rPr lang="fr-FR" sz="1900">
                <a:latin typeface="Arial"/>
                <a:ea typeface="Arial"/>
                <a:cs typeface="Arial"/>
                <a:sym typeface="Arial"/>
              </a:rPr>
              <a:t>   Westphalie</a:t>
            </a:r>
            <a:r>
              <a:rPr lang="fr-FR" sz="1900" b="0" i="0" u="none" strike="noStrike" cap="none">
                <a:latin typeface="Arial"/>
                <a:ea typeface="Arial"/>
                <a:cs typeface="Arial"/>
                <a:sym typeface="Arial"/>
              </a:rPr>
              <a:t> </a:t>
            </a:r>
            <a:r>
              <a:rPr lang="fr-FR" sz="1900">
                <a:latin typeface="Arial"/>
                <a:ea typeface="Arial"/>
                <a:cs typeface="Arial"/>
                <a:sym typeface="Arial"/>
              </a:rPr>
              <a:t>(Royaume)</a:t>
            </a:r>
            <a:endParaRPr/>
          </a:p>
          <a:p>
            <a:pPr marL="0" indent="0">
              <a:spcBef>
                <a:spcPts val="600"/>
              </a:spcBef>
              <a:buSzPts val="1900"/>
              <a:buNone/>
            </a:pPr>
            <a:r>
              <a:rPr lang="fr-FR" sz="1900" b="0" i="0" u="none" strike="noStrike" cap="none">
                <a:latin typeface="Arial"/>
                <a:ea typeface="Arial"/>
                <a:cs typeface="Arial"/>
                <a:sym typeface="Arial"/>
              </a:rPr>
              <a:t>368</a:t>
            </a:r>
            <a:r>
              <a:rPr lang="fr-FR" sz="1900">
                <a:latin typeface="Arial"/>
                <a:ea typeface="Arial"/>
                <a:cs typeface="Arial"/>
                <a:sym typeface="Arial"/>
              </a:rPr>
              <a:t>  </a:t>
            </a:r>
            <a:r>
              <a:rPr lang="fr-FR" sz="1900" b="0" i="0" u="none" strike="noStrike" cap="none">
                <a:latin typeface="Arial"/>
                <a:ea typeface="Arial"/>
                <a:cs typeface="Arial"/>
                <a:sym typeface="Arial"/>
              </a:rPr>
              <a:t> $</a:t>
            </a:r>
            <a:r>
              <a:rPr lang="fr-CA" sz="1900" b="0" i="0" u="none" strike="noStrike" cap="none">
                <a:latin typeface="Arial"/>
                <a:ea typeface="Arial"/>
                <a:cs typeface="Arial"/>
                <a:sym typeface="Arial"/>
              </a:rPr>
              <a:t>b Royaume</a:t>
            </a:r>
            <a:endParaRPr sz="1900" b="0" i="0" u="none" strike="noStrike" cap="none">
              <a:latin typeface="Arial"/>
              <a:ea typeface="Arial"/>
              <a:cs typeface="Arial"/>
              <a:sym typeface="Arial"/>
            </a:endParaRPr>
          </a:p>
        </p:txBody>
      </p:sp>
      <p:sp>
        <p:nvSpPr>
          <p:cNvPr id="642" name="Shape 6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645" name="Shape 645"/>
          <p:cNvPicPr preferRelativeResize="0"/>
          <p:nvPr/>
        </p:nvPicPr>
        <p:blipFill rotWithShape="1">
          <a:blip r:embed="rId3">
            <a:alphaModFix/>
          </a:blip>
          <a:srcRect/>
          <a:stretch/>
        </p:blipFill>
        <p:spPr>
          <a:xfrm>
            <a:off x="1348406" y="405240"/>
            <a:ext cx="3756533" cy="6022945"/>
          </a:xfrm>
          <a:prstGeom prst="rect">
            <a:avLst/>
          </a:prstGeom>
          <a:noFill/>
          <a:ln>
            <a:noFill/>
          </a:ln>
        </p:spPr>
      </p:pic>
      <p:sp>
        <p:nvSpPr>
          <p:cNvPr id="2" name="Espace réservé du numéro de diapositive 1">
            <a:extLst>
              <a:ext uri="{FF2B5EF4-FFF2-40B4-BE49-F238E27FC236}">
                <a16:creationId xmlns:a16="http://schemas.microsoft.com/office/drawing/2014/main" id="{3B48E763-2187-460E-9F5B-6E34A09B715E}"/>
              </a:ext>
            </a:extLst>
          </p:cNvPr>
          <p:cNvSpPr>
            <a:spLocks noGrp="1"/>
          </p:cNvSpPr>
          <p:nvPr>
            <p:ph type="sldNum" idx="12"/>
          </p:nvPr>
        </p:nvSpPr>
        <p:spPr/>
        <p:txBody>
          <a:bodyPr/>
          <a:lstStyle/>
          <a:p>
            <a:fld id="{00000000-1234-1234-1234-123412341234}" type="slidenum">
              <a:rPr lang="fr-FR"/>
              <a:t>56</a:t>
            </a:fld>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653" name="Shape 6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86958BD7-09B8-4998-850C-4D62184EB1B8}"/>
              </a:ext>
            </a:extLst>
          </p:cNvPr>
          <p:cNvPicPr>
            <a:picLocks noChangeAspect="1"/>
          </p:cNvPicPr>
          <p:nvPr/>
        </p:nvPicPr>
        <p:blipFill>
          <a:blip r:embed="rId3"/>
          <a:stretch>
            <a:fillRect/>
          </a:stretch>
        </p:blipFill>
        <p:spPr>
          <a:xfrm>
            <a:off x="1288211" y="1074349"/>
            <a:ext cx="9629954" cy="5385039"/>
          </a:xfrm>
          <a:prstGeom prst="rect">
            <a:avLst/>
          </a:prstGeom>
          <a:ln w="12700">
            <a:solidFill>
              <a:schemeClr val="tx1"/>
            </a:solidFill>
          </a:ln>
        </p:spPr>
      </p:pic>
      <p:sp>
        <p:nvSpPr>
          <p:cNvPr id="6" name="Rectangle 5">
            <a:extLst>
              <a:ext uri="{FF2B5EF4-FFF2-40B4-BE49-F238E27FC236}">
                <a16:creationId xmlns:a16="http://schemas.microsoft.com/office/drawing/2014/main" id="{4FBA2C6B-3AC9-4B3B-B403-3781108AE8A6}"/>
              </a:ext>
            </a:extLst>
          </p:cNvPr>
          <p:cNvSpPr/>
          <p:nvPr/>
        </p:nvSpPr>
        <p:spPr>
          <a:xfrm>
            <a:off x="3180272" y="4222630"/>
            <a:ext cx="1495244" cy="5607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6F3DE99D-7C62-4064-BC0D-B26CFF99A692}"/>
              </a:ext>
            </a:extLst>
          </p:cNvPr>
          <p:cNvSpPr>
            <a:spLocks noGrp="1"/>
          </p:cNvSpPr>
          <p:nvPr>
            <p:ph type="sldNum" idx="12"/>
          </p:nvPr>
        </p:nvSpPr>
        <p:spPr/>
        <p:txBody>
          <a:bodyPr/>
          <a:lstStyle/>
          <a:p>
            <a:fld id="{00000000-1234-1234-1234-123412341234}" type="slidenum">
              <a:rPr lang="fr-FR"/>
              <a:t>57</a:t>
            </a:fld>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662" name="Shape 6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AF58B6C3-1D57-4DAA-91A1-EA1B37A79A49}"/>
              </a:ext>
            </a:extLst>
          </p:cNvPr>
          <p:cNvPicPr>
            <a:picLocks noChangeAspect="1"/>
          </p:cNvPicPr>
          <p:nvPr/>
        </p:nvPicPr>
        <p:blipFill>
          <a:blip r:embed="rId3"/>
          <a:stretch>
            <a:fillRect/>
          </a:stretch>
        </p:blipFill>
        <p:spPr>
          <a:xfrm>
            <a:off x="641231" y="1331968"/>
            <a:ext cx="10909538" cy="4194063"/>
          </a:xfrm>
          <a:prstGeom prst="rect">
            <a:avLst/>
          </a:prstGeom>
          <a:ln>
            <a:solidFill>
              <a:schemeClr val="tx1"/>
            </a:solidFill>
          </a:ln>
        </p:spPr>
      </p:pic>
      <p:sp>
        <p:nvSpPr>
          <p:cNvPr id="4" name="Rectangle 3">
            <a:extLst>
              <a:ext uri="{FF2B5EF4-FFF2-40B4-BE49-F238E27FC236}">
                <a16:creationId xmlns:a16="http://schemas.microsoft.com/office/drawing/2014/main" id="{B2794588-D5C2-41E6-A985-69008D168AF8}"/>
              </a:ext>
            </a:extLst>
          </p:cNvPr>
          <p:cNvSpPr/>
          <p:nvPr/>
        </p:nvSpPr>
        <p:spPr>
          <a:xfrm>
            <a:off x="2835215" y="3978215"/>
            <a:ext cx="1495244" cy="5607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5D487643-93CE-41A9-A654-AC4C2A0EEFF3}"/>
              </a:ext>
            </a:extLst>
          </p:cNvPr>
          <p:cNvSpPr>
            <a:spLocks noGrp="1"/>
          </p:cNvSpPr>
          <p:nvPr>
            <p:ph type="sldNum" idx="12"/>
          </p:nvPr>
        </p:nvSpPr>
        <p:spPr/>
        <p:txBody>
          <a:bodyPr/>
          <a:lstStyle/>
          <a:p>
            <a:fld id="{00000000-1234-1234-1234-123412341234}" type="slidenum">
              <a:rPr lang="fr-FR"/>
              <a:t>58</a:t>
            </a:fld>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title"/>
          </p:nvPr>
        </p:nvSpPr>
        <p:spPr>
          <a:xfrm>
            <a:off x="838200" y="375533"/>
            <a:ext cx="10515600" cy="5682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11.7.1.5 Type de juridiction</a:t>
            </a:r>
            <a:endParaRPr sz="2400" b="0" i="0" u="none" strike="noStrike" cap="none">
              <a:solidFill>
                <a:schemeClr val="dk1"/>
              </a:solidFill>
              <a:latin typeface="Arial"/>
              <a:ea typeface="Arial"/>
              <a:cs typeface="Arial"/>
              <a:sym typeface="Arial"/>
            </a:endParaRPr>
          </a:p>
        </p:txBody>
      </p:sp>
      <p:sp>
        <p:nvSpPr>
          <p:cNvPr id="672" name="Shape 6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5" name="Image 5" descr="Une image contenant capture d’écran&#10;&#10;Description générée avec un niveau de confiance très élevé">
            <a:extLst>
              <a:ext uri="{FF2B5EF4-FFF2-40B4-BE49-F238E27FC236}">
                <a16:creationId xmlns:a16="http://schemas.microsoft.com/office/drawing/2014/main" id="{FA0C3A1D-B348-4F83-B521-8FB3CEEFCB0E}"/>
              </a:ext>
            </a:extLst>
          </p:cNvPr>
          <p:cNvPicPr>
            <a:picLocks noChangeAspect="1"/>
          </p:cNvPicPr>
          <p:nvPr/>
        </p:nvPicPr>
        <p:blipFill>
          <a:blip r:embed="rId3"/>
          <a:stretch>
            <a:fillRect/>
          </a:stretch>
        </p:blipFill>
        <p:spPr>
          <a:xfrm>
            <a:off x="2495910" y="836531"/>
            <a:ext cx="8249727" cy="5932560"/>
          </a:xfrm>
          <a:prstGeom prst="rect">
            <a:avLst/>
          </a:prstGeom>
          <a:ln>
            <a:solidFill>
              <a:schemeClr val="tx1"/>
            </a:solidFill>
          </a:ln>
        </p:spPr>
      </p:pic>
      <p:sp>
        <p:nvSpPr>
          <p:cNvPr id="11" name="Rectangle 10">
            <a:extLst>
              <a:ext uri="{FF2B5EF4-FFF2-40B4-BE49-F238E27FC236}">
                <a16:creationId xmlns:a16="http://schemas.microsoft.com/office/drawing/2014/main" id="{333FD0E4-29FF-4039-910A-37DB16676946}"/>
              </a:ext>
            </a:extLst>
          </p:cNvPr>
          <p:cNvSpPr/>
          <p:nvPr/>
        </p:nvSpPr>
        <p:spPr>
          <a:xfrm>
            <a:off x="2465005" y="2759768"/>
            <a:ext cx="6236583" cy="4341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numéro de diapositive 1">
            <a:extLst>
              <a:ext uri="{FF2B5EF4-FFF2-40B4-BE49-F238E27FC236}">
                <a16:creationId xmlns:a16="http://schemas.microsoft.com/office/drawing/2014/main" id="{C15E9A43-9033-4BA3-A29F-4A7AA22CFD4E}"/>
              </a:ext>
            </a:extLst>
          </p:cNvPr>
          <p:cNvSpPr>
            <a:spLocks noGrp="1"/>
          </p:cNvSpPr>
          <p:nvPr>
            <p:ph type="sldNum" idx="12"/>
          </p:nvPr>
        </p:nvSpPr>
        <p:spPr/>
        <p:txBody>
          <a:bodyPr/>
          <a:lstStyle/>
          <a:p>
            <a:fld id="{00000000-1234-1234-1234-123412341234}" type="slidenum">
              <a:rPr lang="fr-FR"/>
              <a:t>59</a:t>
            </a:fld>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ScreenShot588.bmp"/>
          <p:cNvPicPr>
            <a:picLocks noChangeAspect="1"/>
          </p:cNvPicPr>
          <p:nvPr/>
        </p:nvPicPr>
        <p:blipFill>
          <a:blip r:embed="rId3"/>
          <a:srcRect/>
          <a:stretch>
            <a:fillRect/>
          </a:stretch>
        </p:blipFill>
        <p:spPr bwMode="auto">
          <a:xfrm>
            <a:off x="1524000" y="230773"/>
            <a:ext cx="9144000" cy="6203950"/>
          </a:xfrm>
          <a:prstGeom prst="rect">
            <a:avLst/>
          </a:prstGeom>
          <a:noFill/>
          <a:ln w="9525">
            <a:noFill/>
            <a:miter lim="800000"/>
            <a:headEnd/>
            <a:tailEnd/>
          </a:ln>
        </p:spPr>
      </p:pic>
      <p:sp>
        <p:nvSpPr>
          <p:cNvPr id="4" name="TextBox 3"/>
          <p:cNvSpPr txBox="1">
            <a:spLocks noChangeArrowheads="1"/>
          </p:cNvSpPr>
          <p:nvPr/>
        </p:nvSpPr>
        <p:spPr bwMode="auto">
          <a:xfrm>
            <a:off x="1764632" y="5181601"/>
            <a:ext cx="4114800" cy="830997"/>
          </a:xfrm>
          <a:prstGeom prst="rect">
            <a:avLst/>
          </a:prstGeom>
          <a:gradFill rotWithShape="1">
            <a:gsLst>
              <a:gs pos="0">
                <a:srgbClr val="FF3399"/>
              </a:gs>
              <a:gs pos="25000">
                <a:srgbClr val="FF6633"/>
              </a:gs>
              <a:gs pos="50000">
                <a:srgbClr val="FFFF00"/>
              </a:gs>
              <a:gs pos="75000">
                <a:srgbClr val="01A78F"/>
              </a:gs>
              <a:gs pos="100000">
                <a:srgbClr val="3366FF"/>
              </a:gs>
            </a:gsLst>
            <a:lin ang="2520000"/>
          </a:gradFill>
          <a:ln w="22225">
            <a:noFill/>
            <a:miter lim="800000"/>
            <a:headEnd/>
            <a:tailEnd/>
          </a:ln>
        </p:spPr>
        <p:txBody>
          <a:bodyPr wrap="square">
            <a:spAutoFit/>
          </a:bodyPr>
          <a:lstStyle/>
          <a:p>
            <a:r>
              <a:rPr lang="en-US" sz="2400" dirty="0">
                <a:solidFill>
                  <a:srgbClr val="7030A0"/>
                </a:solidFill>
                <a:latin typeface="Arial" panose="020B0604020202020204" pitchFamily="34" charset="0"/>
                <a:cs typeface="Arial" panose="020B0604020202020204" pitchFamily="34" charset="0"/>
              </a:rPr>
              <a:t>Point </a:t>
            </a:r>
            <a:r>
              <a:rPr lang="en-US" sz="2400" dirty="0" err="1">
                <a:solidFill>
                  <a:srgbClr val="7030A0"/>
                </a:solidFill>
                <a:latin typeface="Arial" panose="020B0604020202020204" pitchFamily="34" charset="0"/>
                <a:cs typeface="Arial" panose="020B0604020202020204" pitchFamily="34" charset="0"/>
              </a:rPr>
              <a:t>d’accès</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autorisé</a:t>
            </a:r>
            <a:r>
              <a:rPr lang="en-US" sz="2400" dirty="0">
                <a:solidFill>
                  <a:srgbClr val="7030A0"/>
                </a:solidFill>
                <a:latin typeface="Arial" panose="020B0604020202020204" pitchFamily="34" charset="0"/>
                <a:cs typeface="Arial" panose="020B0604020202020204" pitchFamily="34" charset="0"/>
              </a:rPr>
              <a:t> RDA : Sydney (N.-G. du S.)</a:t>
            </a:r>
          </a:p>
        </p:txBody>
      </p:sp>
      <p:sp>
        <p:nvSpPr>
          <p:cNvPr id="7" name="Shape 122">
            <a:extLst>
              <a:ext uri="{FF2B5EF4-FFF2-40B4-BE49-F238E27FC236}">
                <a16:creationId xmlns:a16="http://schemas.microsoft.com/office/drawing/2014/main" id="{FC9F3C7A-C1E1-4FB0-AB49-3E82063CBE52}"/>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094B71DA-A140-44D6-94A1-25DCC44398D4}"/>
              </a:ext>
            </a:extLst>
          </p:cNvPr>
          <p:cNvSpPr>
            <a:spLocks noGrp="1"/>
          </p:cNvSpPr>
          <p:nvPr>
            <p:ph type="sldNum" sz="quarter" idx="12"/>
          </p:nvPr>
        </p:nvSpPr>
        <p:spPr/>
        <p:txBody>
          <a:bodyPr/>
          <a:lstStyle/>
          <a:p>
            <a:pPr>
              <a:defRPr/>
            </a:pPr>
            <a:fld id="{F70C99AD-777A-474C-936B-2281545374E2}" type="slidenum">
              <a:rPr lang="en-US"/>
              <a:pPr>
                <a:defRPr/>
              </a:pPr>
              <a:t>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06425"/>
          </a:xfrm>
        </p:spPr>
        <p:txBody>
          <a:bodyPr/>
          <a:lstStyle/>
          <a:p>
            <a:pPr algn="ctr"/>
            <a:r>
              <a:rPr lang="fr-CA" sz="2400" b="1">
                <a:latin typeface="Arial" panose="020B0604020202020204" pitchFamily="34" charset="0"/>
                <a:cs typeface="Arial" panose="020B0604020202020204" pitchFamily="34" charset="0"/>
              </a:rPr>
              <a:t>11.7.1.5 Type de juridiction</a:t>
            </a:r>
          </a:p>
        </p:txBody>
      </p:sp>
      <p:sp>
        <p:nvSpPr>
          <p:cNvPr id="3" name="Espace réservé du texte 2"/>
          <p:cNvSpPr>
            <a:spLocks noGrp="1"/>
          </p:cNvSpPr>
          <p:nvPr>
            <p:ph type="body" idx="1"/>
          </p:nvPr>
        </p:nvSpPr>
        <p:spPr>
          <a:xfrm>
            <a:off x="838200" y="1135380"/>
            <a:ext cx="10515600" cy="5722620"/>
          </a:xfrm>
        </p:spPr>
        <p:txBody>
          <a:bodyPr>
            <a:normAutofit lnSpcReduction="10000"/>
          </a:bodyPr>
          <a:lstStyle/>
          <a:p>
            <a:pPr marL="895350" indent="-844550" defTabSz="895350">
              <a:buNone/>
            </a:pPr>
            <a:r>
              <a:rPr lang="fr-CA" sz="1400">
                <a:latin typeface="+mn-lt"/>
              </a:rPr>
              <a:t>040	</a:t>
            </a:r>
            <a:r>
              <a:rPr lang="fr-CA" sz="1400" err="1">
                <a:latin typeface="+mn-lt"/>
              </a:rPr>
              <a:t>CaOONL</a:t>
            </a:r>
            <a:r>
              <a:rPr lang="fr-CA" sz="1400">
                <a:latin typeface="+mn-lt"/>
              </a:rPr>
              <a:t> $b </a:t>
            </a:r>
            <a:r>
              <a:rPr lang="fr-CA" sz="1400" err="1">
                <a:latin typeface="+mn-lt"/>
              </a:rPr>
              <a:t>fre</a:t>
            </a:r>
            <a:r>
              <a:rPr lang="fr-CA" sz="1400">
                <a:latin typeface="+mn-lt"/>
              </a:rPr>
              <a:t> $e </a:t>
            </a:r>
            <a:r>
              <a:rPr lang="fr-CA" sz="1400" err="1">
                <a:latin typeface="+mn-lt"/>
              </a:rPr>
              <a:t>rda</a:t>
            </a:r>
            <a:r>
              <a:rPr lang="fr-CA" sz="1400">
                <a:latin typeface="+mn-lt"/>
              </a:rPr>
              <a:t> $</a:t>
            </a:r>
            <a:r>
              <a:rPr lang="fr-CA" sz="1400" err="1">
                <a:latin typeface="+mn-lt"/>
              </a:rPr>
              <a:t>cCaOONL</a:t>
            </a:r>
            <a:endParaRPr lang="fr-CA" sz="1400">
              <a:latin typeface="+mn-lt"/>
            </a:endParaRPr>
          </a:p>
          <a:p>
            <a:pPr marL="895350" indent="-844550" defTabSz="895350">
              <a:buNone/>
            </a:pPr>
            <a:r>
              <a:rPr lang="fr-CA" sz="1400">
                <a:latin typeface="+mn-lt"/>
              </a:rPr>
              <a:t>034	$d W0762932 $e W0762932 $f N0385842 $g N0385842 $2 </a:t>
            </a:r>
            <a:r>
              <a:rPr lang="fr-CA" sz="1400" err="1">
                <a:latin typeface="+mn-lt"/>
              </a:rPr>
              <a:t>geonames</a:t>
            </a:r>
            <a:endParaRPr lang="fr-CA" sz="1400">
              <a:latin typeface="+mn-lt"/>
            </a:endParaRPr>
          </a:p>
          <a:p>
            <a:pPr marL="895350" indent="-844550" defTabSz="895350">
              <a:buNone/>
            </a:pPr>
            <a:r>
              <a:rPr lang="fr-CA" sz="1400">
                <a:latin typeface="+mn-lt"/>
              </a:rPr>
              <a:t>034	$d W0763222 $e W0762811 $f N0390008 $g N0385634 $2 </a:t>
            </a:r>
            <a:r>
              <a:rPr lang="fr-CA" sz="1400" err="1">
                <a:latin typeface="+mn-lt"/>
              </a:rPr>
              <a:t>bound</a:t>
            </a:r>
            <a:endParaRPr lang="fr-CA" sz="1400">
              <a:latin typeface="+mn-lt"/>
            </a:endParaRPr>
          </a:p>
          <a:p>
            <a:pPr marL="895350" indent="-844550" defTabSz="895350">
              <a:buNone/>
            </a:pPr>
            <a:r>
              <a:rPr lang="fr-CA" sz="1400">
                <a:latin typeface="+mn-lt"/>
              </a:rPr>
              <a:t>034	$d W0763222 $e W0762811 $f N0390010 $g N0385631 $2 </a:t>
            </a:r>
            <a:r>
              <a:rPr lang="fr-CA" sz="1400" err="1">
                <a:latin typeface="+mn-lt"/>
              </a:rPr>
              <a:t>bound</a:t>
            </a:r>
            <a:endParaRPr lang="fr-CA" sz="1400">
              <a:latin typeface="+mn-lt"/>
            </a:endParaRPr>
          </a:p>
          <a:p>
            <a:pPr marL="895350" indent="-844550" defTabSz="895350">
              <a:buNone/>
            </a:pPr>
            <a:r>
              <a:rPr lang="fr-CA" sz="1400">
                <a:latin typeface="+mn-lt"/>
              </a:rPr>
              <a:t>043	n-us-md</a:t>
            </a:r>
          </a:p>
          <a:p>
            <a:pPr marL="895350" indent="-844550" defTabSz="895350">
              <a:buNone/>
            </a:pPr>
            <a:r>
              <a:rPr lang="fr-CA" sz="1400">
                <a:latin typeface="+mn-lt"/>
              </a:rPr>
              <a:t>046	$q 1694 $2 </a:t>
            </a:r>
            <a:r>
              <a:rPr lang="fr-CA" sz="1400" err="1">
                <a:latin typeface="+mn-lt"/>
              </a:rPr>
              <a:t>edtf</a:t>
            </a:r>
            <a:endParaRPr lang="fr-CA" sz="1400">
              <a:latin typeface="+mn-lt"/>
            </a:endParaRPr>
          </a:p>
          <a:p>
            <a:pPr marL="895350" indent="-844550" defTabSz="895350">
              <a:buNone/>
            </a:pPr>
            <a:r>
              <a:rPr lang="fr-CA" sz="1400">
                <a:latin typeface="+mn-lt"/>
              </a:rPr>
              <a:t>151	Annapolis (Mar.)</a:t>
            </a:r>
          </a:p>
          <a:p>
            <a:pPr marL="895350" indent="-844550" defTabSz="895350">
              <a:buNone/>
            </a:pPr>
            <a:r>
              <a:rPr lang="fr-CA" sz="1400">
                <a:latin typeface="+mn-lt"/>
              </a:rPr>
              <a:t>451	Anne Arundel Town (Mar.)</a:t>
            </a:r>
          </a:p>
          <a:p>
            <a:pPr marL="895350" indent="-844550" defTabSz="895350">
              <a:buNone/>
            </a:pPr>
            <a:r>
              <a:rPr lang="fr-CA" sz="1400">
                <a:latin typeface="+mn-lt"/>
              </a:rPr>
              <a:t>451	Providence (Mar.)</a:t>
            </a:r>
          </a:p>
          <a:p>
            <a:pPr marL="895350" indent="-844550" defTabSz="895350">
              <a:buNone/>
            </a:pPr>
            <a:r>
              <a:rPr lang="fr-CA" sz="1400">
                <a:latin typeface="+mn-lt"/>
              </a:rPr>
              <a:t>368	$b Villes $b Capitales $2 </a:t>
            </a:r>
            <a:r>
              <a:rPr lang="fr-CA" sz="1400" err="1">
                <a:latin typeface="+mn-lt"/>
              </a:rPr>
              <a:t>rvm</a:t>
            </a:r>
            <a:endParaRPr lang="fr-CA" sz="1400">
              <a:latin typeface="+mn-lt"/>
            </a:endParaRPr>
          </a:p>
          <a:p>
            <a:pPr marL="895350" indent="-844550" defTabSz="895350">
              <a:buNone/>
            </a:pPr>
            <a:r>
              <a:rPr lang="fr-CA" sz="1400">
                <a:latin typeface="+mn-lt"/>
              </a:rPr>
              <a:t>368	$b Siège de comté</a:t>
            </a:r>
          </a:p>
          <a:p>
            <a:pPr marL="895350" indent="-844550" defTabSz="895350">
              <a:buNone/>
            </a:pPr>
            <a:r>
              <a:rPr lang="fr-CA" sz="1400">
                <a:latin typeface="+mn-lt"/>
              </a:rPr>
              <a:t>370	$c États-Unis $e Maryland $2 </a:t>
            </a:r>
            <a:r>
              <a:rPr lang="fr-CA" sz="1400" err="1">
                <a:latin typeface="+mn-lt"/>
              </a:rPr>
              <a:t>lacnaf</a:t>
            </a:r>
            <a:endParaRPr lang="fr-CA" sz="1400">
              <a:latin typeface="+mn-lt"/>
            </a:endParaRPr>
          </a:p>
          <a:p>
            <a:pPr marL="895350" indent="-844550" defTabSz="895350">
              <a:buNone/>
            </a:pPr>
            <a:r>
              <a:rPr lang="fr-CA" sz="1400">
                <a:latin typeface="+mn-lt"/>
              </a:rPr>
              <a:t>451	City of Annapolis (Mar.)</a:t>
            </a:r>
          </a:p>
          <a:p>
            <a:pPr marL="895350" indent="-844550" defTabSz="895350">
              <a:buNone/>
            </a:pPr>
            <a:r>
              <a:rPr lang="fr-CA" sz="1400">
                <a:latin typeface="+mn-lt"/>
              </a:rPr>
              <a:t>670	</a:t>
            </a:r>
            <a:r>
              <a:rPr lang="fr-CA" sz="1400" err="1">
                <a:latin typeface="+mn-lt"/>
              </a:rPr>
              <a:t>GeoNames</a:t>
            </a:r>
            <a:r>
              <a:rPr lang="fr-CA" sz="1400">
                <a:latin typeface="+mn-lt"/>
              </a:rPr>
              <a:t>, </a:t>
            </a:r>
            <a:r>
              <a:rPr lang="fr-CA" sz="1400" err="1">
                <a:latin typeface="+mn-lt"/>
              </a:rPr>
              <a:t>algorithmically</a:t>
            </a:r>
            <a:r>
              <a:rPr lang="fr-CA" sz="1400">
                <a:latin typeface="+mn-lt"/>
              </a:rPr>
              <a:t> </a:t>
            </a:r>
            <a:r>
              <a:rPr lang="fr-CA" sz="1400" err="1">
                <a:latin typeface="+mn-lt"/>
              </a:rPr>
              <a:t>matched</a:t>
            </a:r>
            <a:r>
              <a:rPr lang="fr-CA" sz="1400">
                <a:latin typeface="+mn-lt"/>
              </a:rPr>
              <a:t>, 2009 $b (</a:t>
            </a:r>
            <a:r>
              <a:rPr lang="fr-CA" sz="1400" err="1">
                <a:latin typeface="+mn-lt"/>
              </a:rPr>
              <a:t>ppl</a:t>
            </a:r>
            <a:r>
              <a:rPr lang="fr-CA" sz="1400">
                <a:latin typeface="+mn-lt"/>
              </a:rPr>
              <a:t>; 38°58ʹ42ʺN 076°29ʹ32ʺW)</a:t>
            </a:r>
          </a:p>
          <a:p>
            <a:pPr marL="895350" indent="-844550" defTabSz="895350">
              <a:buNone/>
            </a:pPr>
            <a:r>
              <a:rPr lang="fr-CA" sz="1400">
                <a:latin typeface="+mn-lt"/>
              </a:rPr>
              <a:t>670	Wikipédia en anglais, 12 août 2015 $b (Annapolis, Maryland; City of Annapolis; capitale de l'État américain du Maryland de même que siège du comté d'Anne Arundel; en 1694, peu après le renversement du gouvernement catholique de Thomas Lawrence, Francis Nicholson a déplacé la capitale de la colonie royale à Anne </a:t>
            </a:r>
            <a:r>
              <a:rPr lang="fr-CA" sz="1400" err="1">
                <a:latin typeface="+mn-lt"/>
              </a:rPr>
              <a:t>Arundel’s</a:t>
            </a:r>
            <a:r>
              <a:rPr lang="fr-CA" sz="1400">
                <a:latin typeface="+mn-lt"/>
              </a:rPr>
              <a:t> </a:t>
            </a:r>
            <a:r>
              <a:rPr lang="fr-CA" sz="1400" err="1">
                <a:latin typeface="+mn-lt"/>
              </a:rPr>
              <a:t>Towne</a:t>
            </a:r>
            <a:r>
              <a:rPr lang="fr-CA" sz="1400">
                <a:latin typeface="+mn-lt"/>
              </a:rPr>
              <a:t> [pas de points d'accès dans OCLC] et a rebaptisé la ville Annapolis en l'honneur de la princesse Anne de Danemark et de Norvège, qui sera bientôt reine de Grande-Bretagne. Annapolis a été constituée en ville en 1708; 38°58ʹ22.6ʺN 76°30ʹ4.17ʺW)</a:t>
            </a:r>
            <a:endParaRPr lang="fr-CA"/>
          </a:p>
        </p:txBody>
      </p:sp>
      <p:sp>
        <p:nvSpPr>
          <p:cNvPr id="4" name="Rectangle 3">
            <a:extLst>
              <a:ext uri="{FF2B5EF4-FFF2-40B4-BE49-F238E27FC236}">
                <a16:creationId xmlns:a16="http://schemas.microsoft.com/office/drawing/2014/main" id="{83DD3619-92FC-457F-84DA-C69154CE4F50}"/>
              </a:ext>
            </a:extLst>
          </p:cNvPr>
          <p:cNvSpPr/>
          <p:nvPr/>
        </p:nvSpPr>
        <p:spPr>
          <a:xfrm>
            <a:off x="838200" y="3996690"/>
            <a:ext cx="3415145" cy="6064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0400DC2E-81DB-46AD-91B6-A71D768CDC61}"/>
              </a:ext>
            </a:extLst>
          </p:cNvPr>
          <p:cNvSpPr>
            <a:spLocks noGrp="1"/>
          </p:cNvSpPr>
          <p:nvPr>
            <p:ph type="ftr" idx="11"/>
          </p:nvPr>
        </p:nvSpPr>
        <p:spPr/>
        <p:txBody>
          <a:bodyPr/>
          <a:lstStyle/>
          <a:p>
            <a:r>
              <a:rPr lang="fr-FR"/>
              <a:t>Module 5 : Description des lieux</a:t>
            </a:r>
          </a:p>
        </p:txBody>
      </p:sp>
      <p:sp>
        <p:nvSpPr>
          <p:cNvPr id="6" name="Espace réservé du numéro de diapositive 5">
            <a:extLst>
              <a:ext uri="{FF2B5EF4-FFF2-40B4-BE49-F238E27FC236}">
                <a16:creationId xmlns:a16="http://schemas.microsoft.com/office/drawing/2014/main" id="{7F5E3C88-2E42-4BEE-B089-0093EDCD3D5F}"/>
              </a:ext>
            </a:extLst>
          </p:cNvPr>
          <p:cNvSpPr>
            <a:spLocks noGrp="1"/>
          </p:cNvSpPr>
          <p:nvPr>
            <p:ph type="sldNum" idx="12"/>
          </p:nvPr>
        </p:nvSpPr>
        <p:spPr/>
        <p:txBody>
          <a:bodyPr/>
          <a:lstStyle/>
          <a:p>
            <a:fld id="{00000000-1234-1234-1234-123412341234}" type="slidenum">
              <a:rPr lang="fr-FR"/>
              <a:t>60</a:t>
            </a:fld>
            <a:endParaRPr lang="fr-FR"/>
          </a:p>
        </p:txBody>
      </p:sp>
    </p:spTree>
    <p:extLst>
      <p:ext uri="{BB962C8B-B14F-4D97-AF65-F5344CB8AC3E}">
        <p14:creationId xmlns:p14="http://schemas.microsoft.com/office/powerpoint/2010/main" val="4008945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fr-FR" sz="4400" b="0" i="0" u="none" strike="noStrike" cap="none">
                <a:solidFill>
                  <a:schemeClr val="dk1"/>
                </a:solidFill>
                <a:latin typeface="Arial"/>
                <a:ea typeface="Arial"/>
                <a:cs typeface="Arial"/>
                <a:sym typeface="Arial"/>
              </a:rPr>
              <a:t>ÉP de BAC-BAnQ pour 16.4</a:t>
            </a:r>
            <a:endParaRPr sz="4400" b="0" i="0" u="none" strike="noStrike" cap="none">
              <a:solidFill>
                <a:schemeClr val="dk1"/>
              </a:solidFill>
              <a:latin typeface="Arial"/>
              <a:ea typeface="Arial"/>
              <a:cs typeface="Arial"/>
              <a:sym typeface="Arial"/>
            </a:endParaRPr>
          </a:p>
        </p:txBody>
      </p:sp>
      <p:sp>
        <p:nvSpPr>
          <p:cNvPr id="681" name="Shape 68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Les cantons aux É.-U. (entités qui englobent une ou plusieurs communautés locales et le territoire environnant; appelées </a:t>
            </a:r>
            <a:r>
              <a:rPr lang="fr-FR" sz="2800" b="0" i="1" u="none" strike="noStrike" cap="none">
                <a:solidFill>
                  <a:schemeClr val="dk1"/>
                </a:solidFill>
                <a:latin typeface="Arial"/>
                <a:ea typeface="Arial"/>
                <a:cs typeface="Arial"/>
                <a:sym typeface="Arial"/>
              </a:rPr>
              <a:t>townships </a:t>
            </a:r>
            <a:r>
              <a:rPr lang="fr-FR" sz="2800" b="0" u="none" strike="noStrike" cap="none">
                <a:solidFill>
                  <a:schemeClr val="dk1"/>
                </a:solidFill>
                <a:latin typeface="Arial"/>
                <a:ea typeface="Arial"/>
                <a:cs typeface="Arial"/>
                <a:sym typeface="Arial"/>
              </a:rPr>
              <a:t>et parfois </a:t>
            </a:r>
            <a:r>
              <a:rPr lang="fr-FR" i="1" err="1">
                <a:latin typeface="Arial"/>
                <a:ea typeface="Arial"/>
                <a:cs typeface="Arial"/>
                <a:sym typeface="Arial"/>
              </a:rPr>
              <a:t>towns</a:t>
            </a:r>
            <a:r>
              <a:rPr lang="fr-FR" sz="2800" b="0" i="0" u="none" strike="noStrike" cap="none">
                <a:solidFill>
                  <a:schemeClr val="dk1"/>
                </a:solidFill>
                <a:latin typeface="Arial"/>
                <a:ea typeface="Arial"/>
                <a:cs typeface="Arial"/>
                <a:sym typeface="Arial"/>
              </a:rPr>
              <a:t>)</a:t>
            </a:r>
            <a:endParaRPr sz="2800" b="0" i="0" u="none" strike="noStrike" cap="none">
              <a:solidFill>
                <a:schemeClr val="dk1"/>
              </a:solidFill>
              <a:latin typeface="Arial"/>
              <a:ea typeface="Arial"/>
              <a:cs typeface="Arial"/>
              <a:sym typeface="Arial"/>
            </a:endParaRPr>
          </a:p>
          <a:p>
            <a:pPr marL="273050" marR="0" lvl="0" indent="0" algn="l" rtl="0">
              <a:lnSpc>
                <a:spcPct val="90000"/>
              </a:lnSpc>
              <a:spcBef>
                <a:spcPts val="10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En général, ne pas inclure le terme </a:t>
            </a: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township » ou « </a:t>
            </a:r>
            <a:r>
              <a:rPr lang="fr-FR" sz="2700" b="0" i="0" u="none" strike="noStrike" cap="none" err="1">
                <a:solidFill>
                  <a:schemeClr val="dk1"/>
                </a:solidFill>
                <a:latin typeface="Arial"/>
                <a:ea typeface="Arial"/>
                <a:cs typeface="Arial"/>
                <a:sym typeface="Arial"/>
              </a:rPr>
              <a:t>town</a:t>
            </a:r>
            <a:r>
              <a:rPr lang="fr-FR" sz="2700" b="0" i="0" u="none" strike="noStrike" cap="none">
                <a:solidFill>
                  <a:schemeClr val="dk1"/>
                </a:solidFill>
                <a:latin typeface="Arial"/>
                <a:ea typeface="Arial"/>
                <a:cs typeface="Arial"/>
                <a:sym typeface="Arial"/>
              </a:rPr>
              <a:t> » comme partie du nom. Au lieu de cela, ajouter le terme </a:t>
            </a:r>
            <a:r>
              <a:rPr lang="fr-FR" sz="2700" b="0" i="1" u="none" strike="noStrike" cap="none">
                <a:solidFill>
                  <a:schemeClr val="dk1"/>
                </a:solidFill>
                <a:latin typeface="Arial"/>
                <a:ea typeface="Arial"/>
                <a:cs typeface="Arial"/>
                <a:sym typeface="Arial"/>
              </a:rPr>
              <a:t>canton </a:t>
            </a:r>
            <a:r>
              <a:rPr lang="fr-FR" sz="2700" b="0" i="0" u="none" strike="noStrike" cap="none">
                <a:solidFill>
                  <a:schemeClr val="dk1"/>
                </a:solidFill>
                <a:latin typeface="Arial"/>
                <a:ea typeface="Arial"/>
                <a:cs typeface="Arial"/>
                <a:sym typeface="Arial"/>
              </a:rPr>
              <a:t>après le nom de l’État.</a:t>
            </a:r>
            <a:endParaRPr sz="2700" b="0" i="0" u="none" strike="noStrike" cap="none">
              <a:solidFill>
                <a:schemeClr val="dk1"/>
              </a:solidFill>
              <a:latin typeface="Arial"/>
              <a:ea typeface="Arial"/>
              <a:cs typeface="Arial"/>
              <a:sym typeface="Arial"/>
            </a:endParaRPr>
          </a:p>
          <a:p>
            <a:pPr marL="273050" marR="0" lvl="0" indent="0" algn="l" rtl="0">
              <a:lnSpc>
                <a:spcPct val="90000"/>
              </a:lnSpc>
              <a:spcBef>
                <a:spcPts val="1000"/>
              </a:spcBef>
              <a:spcAft>
                <a:spcPts val="0"/>
              </a:spcAft>
              <a:buClr>
                <a:schemeClr val="dk1"/>
              </a:buClr>
              <a:buSzPts val="2700"/>
              <a:buFont typeface="Arial"/>
              <a:buNone/>
            </a:pPr>
            <a:r>
              <a:rPr lang="fr-FR" sz="2700" b="0" i="0" u="none" strike="noStrike" cap="none">
                <a:solidFill>
                  <a:schemeClr val="dk1"/>
                </a:solidFill>
                <a:latin typeface="Arial"/>
                <a:ea typeface="Arial"/>
                <a:cs typeface="Arial"/>
                <a:sym typeface="Arial"/>
              </a:rPr>
              <a:t>– Appliquer l’ÉP de la BAC-BAnQ pour 16.2.2.13 si plus d’un</a:t>
            </a:r>
            <a:r>
              <a:rPr lang="fr-FR" sz="2700">
                <a:latin typeface="Arial"/>
                <a:ea typeface="Arial"/>
                <a:cs typeface="Arial"/>
                <a:sym typeface="Arial"/>
              </a:rPr>
              <a:t> </a:t>
            </a:r>
            <a:r>
              <a:rPr lang="fr-FR" sz="2700" b="0" i="0" u="none" strike="noStrike" cap="none">
                <a:solidFill>
                  <a:schemeClr val="dk1"/>
                </a:solidFill>
                <a:latin typeface="Arial"/>
                <a:ea typeface="Arial"/>
                <a:cs typeface="Arial"/>
                <a:sym typeface="Arial"/>
              </a:rPr>
              <a:t>canton portent le même nom dans le même État</a:t>
            </a:r>
            <a:endParaRPr sz="2700" b="0" i="0" u="none" strike="noStrike" cap="none">
              <a:solidFill>
                <a:schemeClr val="dk1"/>
              </a:solidFill>
              <a:latin typeface="Arial"/>
              <a:ea typeface="Arial"/>
              <a:cs typeface="Arial"/>
              <a:sym typeface="Arial"/>
            </a:endParaRPr>
          </a:p>
        </p:txBody>
      </p:sp>
      <p:sp>
        <p:nvSpPr>
          <p:cNvPr id="683" name="Shape 68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082E5CB-EDBF-49B7-8AA1-FCCDFBB5F608}"/>
              </a:ext>
            </a:extLst>
          </p:cNvPr>
          <p:cNvSpPr>
            <a:spLocks noGrp="1"/>
          </p:cNvSpPr>
          <p:nvPr>
            <p:ph type="sldNum" idx="12"/>
          </p:nvPr>
        </p:nvSpPr>
        <p:spPr/>
        <p:txBody>
          <a:bodyPr/>
          <a:lstStyle/>
          <a:p>
            <a:fld id="{00000000-1234-1234-1234-123412341234}" type="slidenum">
              <a:rPr lang="fr-FR"/>
              <a:t>61</a:t>
            </a:fld>
            <a:endParaRPr lang="fr-F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Shape 690"/>
          <p:cNvPicPr preferRelativeResize="0"/>
          <p:nvPr/>
        </p:nvPicPr>
        <p:blipFill rotWithShape="1">
          <a:blip r:embed="rId3">
            <a:alphaModFix/>
          </a:blip>
          <a:srcRect/>
          <a:stretch/>
        </p:blipFill>
        <p:spPr>
          <a:xfrm>
            <a:off x="3871913" y="119213"/>
            <a:ext cx="5399313" cy="6237137"/>
          </a:xfrm>
          <a:prstGeom prst="rect">
            <a:avLst/>
          </a:prstGeom>
          <a:noFill/>
          <a:ln>
            <a:noFill/>
          </a:ln>
        </p:spPr>
      </p:pic>
      <p:sp>
        <p:nvSpPr>
          <p:cNvPr id="692" name="Shape 6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94" name="Shape 694"/>
          <p:cNvSpPr txBox="1"/>
          <p:nvPr/>
        </p:nvSpPr>
        <p:spPr>
          <a:xfrm>
            <a:off x="998633" y="639525"/>
            <a:ext cx="2129051" cy="646331"/>
          </a:xfrm>
          <a:prstGeom prst="rect">
            <a:avLst/>
          </a:prstGeom>
          <a:solidFill>
            <a:schemeClr val="lt1"/>
          </a:solidFill>
          <a:ln w="28575" cap="flat" cmpd="sng">
            <a:solidFill>
              <a:srgbClr val="002A7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Notice GNIS pour Township</a:t>
            </a:r>
            <a:endParaRPr sz="1800">
              <a:solidFill>
                <a:schemeClr val="dk1"/>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98914BA-5837-4BF6-8E1D-A2307E0BB41E}"/>
              </a:ext>
            </a:extLst>
          </p:cNvPr>
          <p:cNvSpPr>
            <a:spLocks noGrp="1"/>
          </p:cNvSpPr>
          <p:nvPr>
            <p:ph type="sldNum" idx="12"/>
          </p:nvPr>
        </p:nvSpPr>
        <p:spPr/>
        <p:txBody>
          <a:bodyPr/>
          <a:lstStyle/>
          <a:p>
            <a:fld id="{00000000-1234-1234-1234-123412341234}" type="slidenum">
              <a:rPr lang="fr-FR"/>
              <a:t>62</a:t>
            </a:fld>
            <a:endParaRPr lang="fr-F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0" name="Shape 7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3" name="Rectangle 2"/>
          <p:cNvSpPr/>
          <p:nvPr/>
        </p:nvSpPr>
        <p:spPr>
          <a:xfrm>
            <a:off x="2743200" y="342900"/>
            <a:ext cx="7258050" cy="5632311"/>
          </a:xfrm>
          <a:prstGeom prst="rect">
            <a:avLst/>
          </a:prstGeom>
        </p:spPr>
        <p:txBody>
          <a:bodyPr wrap="square" anchor="t">
            <a:spAutoFit/>
          </a:bodyPr>
          <a:lstStyle/>
          <a:p>
            <a:pPr marL="895350" indent="-895350"/>
            <a:r>
              <a:rPr lang="fr-CA" sz="1800"/>
              <a:t>040 	</a:t>
            </a:r>
            <a:r>
              <a:rPr lang="fr-CA" sz="1800" err="1"/>
              <a:t>CaOONL</a:t>
            </a:r>
            <a:r>
              <a:rPr lang="fr-CA" sz="1800"/>
              <a:t> $b </a:t>
            </a:r>
            <a:r>
              <a:rPr lang="fr-CA" sz="1800" err="1"/>
              <a:t>fre</a:t>
            </a:r>
            <a:r>
              <a:rPr lang="fr-CA" sz="1800"/>
              <a:t> $e </a:t>
            </a:r>
            <a:r>
              <a:rPr lang="fr-CA" sz="1800" err="1"/>
              <a:t>rda</a:t>
            </a:r>
            <a:r>
              <a:rPr lang="fr-CA" sz="1800"/>
              <a:t> $c </a:t>
            </a:r>
            <a:r>
              <a:rPr lang="fr-CA" sz="1800" err="1"/>
              <a:t>CaOONL</a:t>
            </a:r>
            <a:endParaRPr lang="fr-CA" sz="1800"/>
          </a:p>
          <a:p>
            <a:pPr marL="895350" indent="-895350"/>
            <a:r>
              <a:rPr lang="fr-CA" sz="1800"/>
              <a:t>034	$d W0974212 $e W0974212 $f N0480325 $g N0480325 $2 </a:t>
            </a:r>
            <a:r>
              <a:rPr lang="fr-CA" sz="1800" err="1"/>
              <a:t>wikiped</a:t>
            </a:r>
            <a:endParaRPr lang="fr-CA" sz="1800"/>
          </a:p>
          <a:p>
            <a:pPr marL="895350" indent="-895350"/>
            <a:r>
              <a:rPr lang="fr-CA" sz="1800"/>
              <a:t>043	n-us-</a:t>
            </a:r>
            <a:r>
              <a:rPr lang="fr-CA" sz="1800" err="1"/>
              <a:t>nd</a:t>
            </a:r>
            <a:endParaRPr lang="fr-CA" sz="1800"/>
          </a:p>
          <a:p>
            <a:pPr marL="895350" indent="-895350"/>
            <a:r>
              <a:rPr lang="fr-CA" sz="1800"/>
              <a:t>151	</a:t>
            </a:r>
            <a:r>
              <a:rPr lang="fr-CA" sz="1800" err="1"/>
              <a:t>Agnes</a:t>
            </a:r>
            <a:r>
              <a:rPr lang="fr-CA" sz="1800"/>
              <a:t> (</a:t>
            </a:r>
            <a:r>
              <a:rPr lang="fr-CA" sz="1800" err="1"/>
              <a:t>Dak</a:t>
            </a:r>
            <a:r>
              <a:rPr lang="fr-CA" sz="1800"/>
              <a:t>. du N. : Canton)</a:t>
            </a:r>
          </a:p>
          <a:p>
            <a:pPr marL="895350" indent="-895350"/>
            <a:r>
              <a:rPr lang="fr-CA" sz="1800"/>
              <a:t>368	$b Canton</a:t>
            </a:r>
          </a:p>
          <a:p>
            <a:pPr marL="895350" indent="-895350"/>
            <a:r>
              <a:rPr lang="fr-CA" sz="1800"/>
              <a:t>370	$c États-Unis $f Dakota du Nord $2 </a:t>
            </a:r>
            <a:r>
              <a:rPr lang="fr-CA" sz="1800" err="1"/>
              <a:t>lacnaf</a:t>
            </a:r>
            <a:endParaRPr lang="fr-CA" sz="1800"/>
          </a:p>
          <a:p>
            <a:pPr marL="895350" indent="-895350"/>
            <a:r>
              <a:rPr lang="fr-CA" sz="1800"/>
              <a:t>451	</a:t>
            </a:r>
            <a:r>
              <a:rPr lang="fr-CA" sz="1800" err="1"/>
              <a:t>Agnes</a:t>
            </a:r>
            <a:r>
              <a:rPr lang="fr-CA" sz="1800"/>
              <a:t> Township (</a:t>
            </a:r>
            <a:r>
              <a:rPr lang="fr-CA" sz="1800" err="1"/>
              <a:t>Dak</a:t>
            </a:r>
            <a:r>
              <a:rPr lang="fr-CA" sz="1800"/>
              <a:t>. du N.)</a:t>
            </a:r>
          </a:p>
          <a:p>
            <a:pPr marL="895350" indent="-895350"/>
            <a:r>
              <a:rPr lang="fr-CA" sz="1800"/>
              <a:t>451	Township of </a:t>
            </a:r>
            <a:r>
              <a:rPr lang="fr-CA" sz="1800" err="1"/>
              <a:t>Agnes</a:t>
            </a:r>
            <a:r>
              <a:rPr lang="fr-CA" sz="1800"/>
              <a:t> (</a:t>
            </a:r>
            <a:r>
              <a:rPr lang="fr-CA" sz="1800" err="1"/>
              <a:t>Dak</a:t>
            </a:r>
            <a:r>
              <a:rPr lang="fr-CA" sz="1800"/>
              <a:t>. du N.)</a:t>
            </a:r>
          </a:p>
          <a:p>
            <a:pPr marL="895350" indent="-895350"/>
            <a:r>
              <a:rPr lang="fr-CA" sz="1800"/>
              <a:t>670	NUCMC data </a:t>
            </a:r>
            <a:r>
              <a:rPr lang="fr-CA" sz="1800" err="1"/>
              <a:t>from</a:t>
            </a:r>
            <a:r>
              <a:rPr lang="fr-CA" sz="1800"/>
              <a:t> </a:t>
            </a:r>
            <a:r>
              <a:rPr lang="fr-CA" sz="1800" err="1"/>
              <a:t>University</a:t>
            </a:r>
            <a:r>
              <a:rPr lang="fr-CA" sz="1800"/>
              <a:t> of North Dakota Library for Grand Forks County (N.D.). Records, 1881-1958 $b (</a:t>
            </a:r>
            <a:r>
              <a:rPr lang="fr-CA" sz="1800" err="1"/>
              <a:t>Agnes</a:t>
            </a:r>
            <a:r>
              <a:rPr lang="fr-CA" sz="1800"/>
              <a:t> Township; Grand Forks County; township records, 1904-1958)</a:t>
            </a:r>
          </a:p>
          <a:p>
            <a:pPr marL="895350" indent="-895350"/>
            <a:r>
              <a:rPr lang="fr-CA" sz="1800"/>
              <a:t>670	GNIS, 4 mars 2013 $b (Township of </a:t>
            </a:r>
            <a:r>
              <a:rPr lang="fr-CA" sz="1800" err="1"/>
              <a:t>Agnes</a:t>
            </a:r>
            <a:r>
              <a:rPr lang="fr-CA" sz="1800"/>
              <a:t>, civil, comté : Grand Forks, État : Dakota du Nord)</a:t>
            </a:r>
          </a:p>
          <a:p>
            <a:pPr marL="895350" indent="-895350"/>
            <a:r>
              <a:rPr lang="fr-CA" sz="1800"/>
              <a:t>670	Wikipédia en anglais, 4 mars 2013 $b (</a:t>
            </a:r>
            <a:r>
              <a:rPr lang="fr-CA" sz="1800" err="1"/>
              <a:t>Agnes</a:t>
            </a:r>
            <a:r>
              <a:rPr lang="fr-CA" sz="1800"/>
              <a:t> Township, Grand Forks County, North Dakota; 48°3ʹ25ʺN 97°42ʹ12ʺW)</a:t>
            </a:r>
          </a:p>
          <a:p>
            <a:pPr marL="895350" indent="-895350"/>
            <a:r>
              <a:rPr lang="fr-CA" sz="1800"/>
              <a:t>675	Rand </a:t>
            </a:r>
            <a:r>
              <a:rPr lang="fr-CA" sz="1800" err="1"/>
              <a:t>McNally</a:t>
            </a:r>
            <a:r>
              <a:rPr lang="fr-CA" sz="1800"/>
              <a:t> </a:t>
            </a:r>
            <a:r>
              <a:rPr lang="fr-CA" sz="1800" err="1"/>
              <a:t>comm'l</a:t>
            </a:r>
            <a:r>
              <a:rPr lang="fr-CA" sz="1800"/>
              <a:t> atlas, 1984; $a Wick, D.A. North Dakota place </a:t>
            </a:r>
            <a:r>
              <a:rPr lang="fr-CA" sz="1800" err="1"/>
              <a:t>names</a:t>
            </a:r>
            <a:r>
              <a:rPr lang="fr-CA" sz="1800"/>
              <a:t>, c1988</a:t>
            </a:r>
          </a:p>
          <a:p>
            <a:pPr marL="895350" indent="-895350"/>
            <a:r>
              <a:rPr lang="fr-CA" sz="1800"/>
              <a:t>781  6	$z Dakota du Nord $z </a:t>
            </a:r>
            <a:r>
              <a:rPr lang="fr-CA" sz="1800" err="1"/>
              <a:t>Agnes</a:t>
            </a:r>
            <a:r>
              <a:rPr lang="fr-CA" sz="1800"/>
              <a:t> (Canton)</a:t>
            </a:r>
          </a:p>
        </p:txBody>
      </p:sp>
      <p:sp>
        <p:nvSpPr>
          <p:cNvPr id="2" name="Espace réservé du numéro de diapositive 1">
            <a:extLst>
              <a:ext uri="{FF2B5EF4-FFF2-40B4-BE49-F238E27FC236}">
                <a16:creationId xmlns:a16="http://schemas.microsoft.com/office/drawing/2014/main" id="{C7989E17-67E9-4C3C-AA55-849FC28C6076}"/>
              </a:ext>
            </a:extLst>
          </p:cNvPr>
          <p:cNvSpPr>
            <a:spLocks noGrp="1"/>
          </p:cNvSpPr>
          <p:nvPr>
            <p:ph type="sldNum" idx="12"/>
          </p:nvPr>
        </p:nvSpPr>
        <p:spPr/>
        <p:txBody>
          <a:bodyPr/>
          <a:lstStyle/>
          <a:p>
            <a:fld id="{00000000-1234-1234-1234-123412341234}" type="slidenum">
              <a:rPr lang="fr-FR"/>
              <a:t>63</a:t>
            </a:fld>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2071688" y="2091148"/>
            <a:ext cx="7900987"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030A0"/>
              </a:buClr>
              <a:buSzPts val="3600"/>
              <a:buFont typeface="Arial"/>
              <a:buNone/>
            </a:pPr>
            <a:r>
              <a:rPr lang="fr-FR" sz="3600" b="0" i="0" u="none" strike="noStrike" cap="none">
                <a:solidFill>
                  <a:srgbClr val="7030A0"/>
                </a:solidFill>
                <a:latin typeface="Arial"/>
                <a:ea typeface="Arial"/>
                <a:cs typeface="Arial"/>
                <a:sym typeface="Arial"/>
              </a:rPr>
              <a:t>Exercices</a:t>
            </a:r>
            <a:br>
              <a:rPr lang="fr-FR" sz="3600" b="0" i="0" u="none" strike="noStrike" cap="none">
                <a:solidFill>
                  <a:srgbClr val="7030A0"/>
                </a:solidFill>
                <a:latin typeface="Arial"/>
                <a:ea typeface="Arial"/>
                <a:cs typeface="Arial"/>
                <a:sym typeface="Arial"/>
              </a:rPr>
            </a:br>
            <a:r>
              <a:rPr lang="fr-FR" sz="3600" b="0" i="0" u="none" strike="noStrike" cap="none">
                <a:solidFill>
                  <a:srgbClr val="7030A0"/>
                </a:solidFill>
                <a:latin typeface="Arial"/>
                <a:ea typeface="Arial"/>
                <a:cs typeface="Arial"/>
                <a:sym typeface="Arial"/>
              </a:rPr>
              <a:t/>
            </a:r>
            <a:br>
              <a:rPr lang="fr-FR" sz="3600" b="0" i="0" u="none" strike="noStrike" cap="none">
                <a:solidFill>
                  <a:srgbClr val="7030A0"/>
                </a:solidFill>
                <a:latin typeface="Arial"/>
                <a:ea typeface="Arial"/>
                <a:cs typeface="Arial"/>
                <a:sym typeface="Arial"/>
              </a:rPr>
            </a:br>
            <a:r>
              <a:rPr lang="fr-FR" sz="3600" b="0" i="0" u="none" strike="noStrike" cap="none">
                <a:solidFill>
                  <a:srgbClr val="7030A0"/>
                </a:solidFill>
                <a:latin typeface="Arial"/>
                <a:ea typeface="Arial"/>
                <a:cs typeface="Arial"/>
                <a:sym typeface="Arial"/>
              </a:rPr>
              <a:t>Choix et enregistrement du nom privilégié</a:t>
            </a:r>
            <a:endParaRPr sz="3600" b="0" i="0" u="none" strike="noStrike" cap="none">
              <a:solidFill>
                <a:srgbClr val="7030A0"/>
              </a:solidFill>
              <a:latin typeface="Arial"/>
              <a:ea typeface="Arial"/>
              <a:cs typeface="Arial"/>
              <a:sym typeface="Arial"/>
            </a:endParaRPr>
          </a:p>
        </p:txBody>
      </p:sp>
      <p:sp>
        <p:nvSpPr>
          <p:cNvPr id="709" name="Shape 7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CB3CDF5-61FF-40DB-AA32-D62B37D3BA11}"/>
              </a:ext>
            </a:extLst>
          </p:cNvPr>
          <p:cNvSpPr>
            <a:spLocks noGrp="1"/>
          </p:cNvSpPr>
          <p:nvPr>
            <p:ph type="sldNum" idx="12"/>
          </p:nvPr>
        </p:nvSpPr>
        <p:spPr/>
        <p:txBody>
          <a:bodyPr/>
          <a:lstStyle/>
          <a:p>
            <a:fld id="{00000000-1234-1234-1234-123412341234}" type="slidenum">
              <a:rPr lang="fr-FR"/>
              <a:t>64</a:t>
            </a:fld>
            <a:endParaRPr lang="fr-F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669131" y="414206"/>
            <a:ext cx="2490788" cy="1721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Choix du nom privilégié</a:t>
            </a:r>
            <a:endParaRPr sz="3600" b="0" i="0" u="none" strike="noStrike" cap="none">
              <a:solidFill>
                <a:schemeClr val="dk1"/>
              </a:solidFill>
              <a:latin typeface="Arial"/>
              <a:ea typeface="Arial"/>
              <a:cs typeface="Arial"/>
              <a:sym typeface="Arial"/>
            </a:endParaRPr>
          </a:p>
        </p:txBody>
      </p:sp>
      <p:sp>
        <p:nvSpPr>
          <p:cNvPr id="742" name="Shape 7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45" name="Shape 745"/>
          <p:cNvSpPr/>
          <p:nvPr/>
        </p:nvSpPr>
        <p:spPr>
          <a:xfrm>
            <a:off x="838200" y="2227923"/>
            <a:ext cx="1695450" cy="32778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300">
                <a:solidFill>
                  <a:srgbClr val="FF0000"/>
                </a:solidFill>
                <a:latin typeface="Calibri"/>
                <a:ea typeface="Calibri"/>
                <a:cs typeface="Calibri"/>
                <a:sym typeface="Calibri"/>
              </a:rPr>
              <a:t>Quel est le nom privilégié de ce lieu en se fondant sur la</a:t>
            </a:r>
            <a:endParaRPr sz="2300">
              <a:solidFill>
                <a:srgbClr val="FF0000"/>
              </a:solidFill>
              <a:latin typeface="Calibri"/>
              <a:ea typeface="Calibri"/>
              <a:cs typeface="Calibri"/>
              <a:sym typeface="Calibri"/>
            </a:endParaRPr>
          </a:p>
          <a:p>
            <a:pPr marL="0" marR="0" lvl="0" indent="0" algn="l" rtl="0">
              <a:spcBef>
                <a:spcPts val="0"/>
              </a:spcBef>
              <a:spcAft>
                <a:spcPts val="0"/>
              </a:spcAft>
              <a:buNone/>
            </a:pPr>
            <a:r>
              <a:rPr lang="fr-FR" sz="2300">
                <a:solidFill>
                  <a:srgbClr val="FF0000"/>
                </a:solidFill>
                <a:latin typeface="Calibri"/>
                <a:ea typeface="Calibri"/>
                <a:cs typeface="Calibri"/>
                <a:sym typeface="Calibri"/>
              </a:rPr>
              <a:t>source de référence</a:t>
            </a:r>
            <a:endParaRPr sz="2300">
              <a:solidFill>
                <a:srgbClr val="FF0000"/>
              </a:solidFill>
              <a:latin typeface="Calibri"/>
              <a:ea typeface="Calibri"/>
              <a:cs typeface="Calibri"/>
              <a:sym typeface="Calibri"/>
            </a:endParaRPr>
          </a:p>
          <a:p>
            <a:pPr marL="0" marR="0" lvl="0" indent="0" algn="l" rtl="0">
              <a:spcBef>
                <a:spcPts val="0"/>
              </a:spcBef>
              <a:spcAft>
                <a:spcPts val="0"/>
              </a:spcAft>
              <a:buNone/>
            </a:pPr>
            <a:r>
              <a:rPr lang="fr-FR" sz="2300">
                <a:solidFill>
                  <a:srgbClr val="FF0000"/>
                </a:solidFill>
                <a:latin typeface="Calibri"/>
                <a:ea typeface="Calibri"/>
                <a:cs typeface="Calibri"/>
                <a:sym typeface="Calibri"/>
              </a:rPr>
              <a:t>illustrée?</a:t>
            </a:r>
            <a:endParaRPr sz="2300">
              <a:solidFill>
                <a:schemeClr val="dk1"/>
              </a:solidFill>
              <a:latin typeface="Calibri"/>
              <a:ea typeface="Calibri"/>
              <a:cs typeface="Calibri"/>
              <a:sym typeface="Calibri"/>
            </a:endParaRPr>
          </a:p>
        </p:txBody>
      </p:sp>
      <p:pic>
        <p:nvPicPr>
          <p:cNvPr id="746" name="Shape 746"/>
          <p:cNvPicPr preferRelativeResize="0"/>
          <p:nvPr/>
        </p:nvPicPr>
        <p:blipFill rotWithShape="1">
          <a:blip r:embed="rId3">
            <a:alphaModFix/>
          </a:blip>
          <a:srcRect/>
          <a:stretch/>
        </p:blipFill>
        <p:spPr>
          <a:xfrm>
            <a:off x="3786188" y="124620"/>
            <a:ext cx="6231730" cy="6231730"/>
          </a:xfrm>
          <a:prstGeom prst="rect">
            <a:avLst/>
          </a:prstGeom>
          <a:noFill/>
          <a:ln>
            <a:noFill/>
          </a:ln>
        </p:spPr>
      </p:pic>
      <p:sp>
        <p:nvSpPr>
          <p:cNvPr id="747" name="Shape 747"/>
          <p:cNvSpPr txBox="1"/>
          <p:nvPr/>
        </p:nvSpPr>
        <p:spPr>
          <a:xfrm>
            <a:off x="838200" y="5607881"/>
            <a:ext cx="2205037" cy="64633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7030A0"/>
                </a:solidFill>
                <a:latin typeface="Arial"/>
                <a:ea typeface="Arial"/>
                <a:cs typeface="Arial"/>
                <a:sym typeface="Arial"/>
              </a:rPr>
              <a:t>Nom privilégié : </a:t>
            </a:r>
            <a:r>
              <a:rPr lang="fr-FR" sz="1800" err="1">
                <a:solidFill>
                  <a:srgbClr val="7030A0"/>
                </a:solidFill>
                <a:latin typeface="Arial"/>
                <a:ea typeface="Arial"/>
                <a:cs typeface="Arial"/>
                <a:sym typeface="Arial"/>
              </a:rPr>
              <a:t>Palms</a:t>
            </a:r>
            <a:r>
              <a:rPr lang="fr-FR" sz="1800">
                <a:solidFill>
                  <a:srgbClr val="7030A0"/>
                </a:solidFill>
                <a:latin typeface="Arial"/>
                <a:ea typeface="Arial"/>
                <a:cs typeface="Arial"/>
                <a:sym typeface="Arial"/>
              </a:rPr>
              <a:t> (</a:t>
            </a:r>
            <a:r>
              <a:rPr lang="fr-FR" sz="1800" err="1">
                <a:solidFill>
                  <a:srgbClr val="7030A0"/>
                </a:solidFill>
                <a:latin typeface="Arial"/>
                <a:ea typeface="Arial"/>
                <a:cs typeface="Arial"/>
                <a:sym typeface="Arial"/>
              </a:rPr>
              <a:t>Queensl</a:t>
            </a:r>
            <a:r>
              <a:rPr lang="fr-FR" sz="1800">
                <a:solidFill>
                  <a:srgbClr val="7030A0"/>
                </a:solidFill>
                <a:latin typeface="Arial"/>
                <a:ea typeface="Arial"/>
                <a:cs typeface="Arial"/>
                <a:sym typeface="Arial"/>
              </a:rPr>
              <a:t>.)</a:t>
            </a:r>
            <a:endParaRPr sz="1800">
              <a:solidFill>
                <a:srgbClr val="7030A0"/>
              </a:solidFill>
              <a:latin typeface="Arial"/>
              <a:ea typeface="Arial"/>
              <a:cs typeface="Arial"/>
              <a:sym typeface="Arial"/>
            </a:endParaRPr>
          </a:p>
        </p:txBody>
      </p:sp>
      <p:sp>
        <p:nvSpPr>
          <p:cNvPr id="2" name="Espace réservé du numéro de diapositive 1">
            <a:extLst>
              <a:ext uri="{FF2B5EF4-FFF2-40B4-BE49-F238E27FC236}">
                <a16:creationId xmlns:a16="http://schemas.microsoft.com/office/drawing/2014/main" id="{46C258AF-BA18-4698-8319-84657A50466C}"/>
              </a:ext>
            </a:extLst>
          </p:cNvPr>
          <p:cNvSpPr>
            <a:spLocks noGrp="1"/>
          </p:cNvSpPr>
          <p:nvPr>
            <p:ph type="sldNum" idx="12"/>
          </p:nvPr>
        </p:nvSpPr>
        <p:spPr/>
        <p:txBody>
          <a:bodyPr/>
          <a:lstStyle/>
          <a:p>
            <a:fld id="{00000000-1234-1234-1234-123412341234}" type="slidenum">
              <a:rPr lang="fr-FR"/>
              <a:t>65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5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a:spLocks noGrp="1"/>
          </p:cNvSpPr>
          <p:nvPr>
            <p:ph type="title"/>
          </p:nvPr>
        </p:nvSpPr>
        <p:spPr>
          <a:xfrm>
            <a:off x="669131" y="414206"/>
            <a:ext cx="2490788" cy="1721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Choix du nom privilégié</a:t>
            </a:r>
            <a:endParaRPr sz="3600" b="0" i="0" u="none" strike="noStrike" cap="none">
              <a:solidFill>
                <a:schemeClr val="dk1"/>
              </a:solidFill>
              <a:latin typeface="Arial"/>
              <a:ea typeface="Arial"/>
              <a:cs typeface="Arial"/>
              <a:sym typeface="Arial"/>
            </a:endParaRPr>
          </a:p>
        </p:txBody>
      </p:sp>
      <p:sp>
        <p:nvSpPr>
          <p:cNvPr id="754" name="Shape 7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757" name="Shape 757"/>
          <p:cNvSpPr/>
          <p:nvPr/>
        </p:nvSpPr>
        <p:spPr>
          <a:xfrm>
            <a:off x="838200" y="2227923"/>
            <a:ext cx="1695450" cy="32778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300">
                <a:solidFill>
                  <a:srgbClr val="FF0000"/>
                </a:solidFill>
                <a:latin typeface="Calibri"/>
                <a:ea typeface="Calibri"/>
                <a:cs typeface="Calibri"/>
                <a:sym typeface="Calibri"/>
              </a:rPr>
              <a:t>Quel est le nom privilégié de ce lieu en se fondant sur la</a:t>
            </a:r>
            <a:endParaRPr sz="2300">
              <a:solidFill>
                <a:srgbClr val="FF0000"/>
              </a:solidFill>
              <a:latin typeface="Calibri"/>
              <a:ea typeface="Calibri"/>
              <a:cs typeface="Calibri"/>
              <a:sym typeface="Calibri"/>
            </a:endParaRPr>
          </a:p>
          <a:p>
            <a:pPr marL="0" marR="0" lvl="0" indent="0" algn="l" rtl="0">
              <a:spcBef>
                <a:spcPts val="0"/>
              </a:spcBef>
              <a:spcAft>
                <a:spcPts val="0"/>
              </a:spcAft>
              <a:buNone/>
            </a:pPr>
            <a:r>
              <a:rPr lang="fr-FR" sz="2300">
                <a:solidFill>
                  <a:srgbClr val="FF0000"/>
                </a:solidFill>
                <a:latin typeface="Calibri"/>
                <a:ea typeface="Calibri"/>
                <a:cs typeface="Calibri"/>
                <a:sym typeface="Calibri"/>
              </a:rPr>
              <a:t>source de référence</a:t>
            </a:r>
            <a:endParaRPr sz="2300">
              <a:solidFill>
                <a:srgbClr val="FF0000"/>
              </a:solidFill>
              <a:latin typeface="Calibri"/>
              <a:ea typeface="Calibri"/>
              <a:cs typeface="Calibri"/>
              <a:sym typeface="Calibri"/>
            </a:endParaRPr>
          </a:p>
          <a:p>
            <a:pPr marL="0" marR="0" lvl="0" indent="0" algn="l" rtl="0">
              <a:spcBef>
                <a:spcPts val="0"/>
              </a:spcBef>
              <a:spcAft>
                <a:spcPts val="0"/>
              </a:spcAft>
              <a:buNone/>
            </a:pPr>
            <a:r>
              <a:rPr lang="fr-FR" sz="2300">
                <a:solidFill>
                  <a:srgbClr val="FF0000"/>
                </a:solidFill>
                <a:latin typeface="Calibri"/>
                <a:ea typeface="Calibri"/>
                <a:cs typeface="Calibri"/>
                <a:sym typeface="Calibri"/>
              </a:rPr>
              <a:t>illustrée?</a:t>
            </a:r>
            <a:endParaRPr sz="2300">
              <a:solidFill>
                <a:schemeClr val="dk1"/>
              </a:solidFill>
              <a:latin typeface="Calibri"/>
              <a:ea typeface="Calibri"/>
              <a:cs typeface="Calibri"/>
              <a:sym typeface="Calibri"/>
            </a:endParaRPr>
          </a:p>
        </p:txBody>
      </p:sp>
      <p:sp>
        <p:nvSpPr>
          <p:cNvPr id="758" name="Shape 758"/>
          <p:cNvSpPr txBox="1"/>
          <p:nvPr/>
        </p:nvSpPr>
        <p:spPr>
          <a:xfrm>
            <a:off x="838200" y="5607881"/>
            <a:ext cx="2205037" cy="64633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7030A0"/>
                </a:solidFill>
                <a:latin typeface="Arial"/>
                <a:ea typeface="Arial"/>
                <a:cs typeface="Arial"/>
                <a:sym typeface="Arial"/>
              </a:rPr>
              <a:t>Nom privilégié : La Paloma (Tex.)</a:t>
            </a:r>
            <a:endParaRPr sz="1800">
              <a:solidFill>
                <a:srgbClr val="7030A0"/>
              </a:solidFill>
              <a:latin typeface="Arial"/>
              <a:ea typeface="Arial"/>
              <a:cs typeface="Arial"/>
              <a:sym typeface="Arial"/>
            </a:endParaRPr>
          </a:p>
        </p:txBody>
      </p:sp>
      <p:pic>
        <p:nvPicPr>
          <p:cNvPr id="759" name="Shape 759"/>
          <p:cNvPicPr preferRelativeResize="0"/>
          <p:nvPr/>
        </p:nvPicPr>
        <p:blipFill rotWithShape="1">
          <a:blip r:embed="rId3">
            <a:alphaModFix/>
          </a:blip>
          <a:srcRect/>
          <a:stretch/>
        </p:blipFill>
        <p:spPr>
          <a:xfrm>
            <a:off x="4038600" y="129572"/>
            <a:ext cx="5434013" cy="6253742"/>
          </a:xfrm>
          <a:prstGeom prst="rect">
            <a:avLst/>
          </a:prstGeom>
          <a:noFill/>
          <a:ln>
            <a:noFill/>
          </a:ln>
        </p:spPr>
      </p:pic>
      <p:sp>
        <p:nvSpPr>
          <p:cNvPr id="2" name="Espace réservé du numéro de diapositive 1">
            <a:extLst>
              <a:ext uri="{FF2B5EF4-FFF2-40B4-BE49-F238E27FC236}">
                <a16:creationId xmlns:a16="http://schemas.microsoft.com/office/drawing/2014/main" id="{533E6ADD-CCC1-4B91-B6DE-934B7F93F797}"/>
              </a:ext>
            </a:extLst>
          </p:cNvPr>
          <p:cNvSpPr>
            <a:spLocks noGrp="1"/>
          </p:cNvSpPr>
          <p:nvPr>
            <p:ph type="sldNum" idx="12"/>
          </p:nvPr>
        </p:nvSpPr>
        <p:spPr/>
        <p:txBody>
          <a:bodyPr/>
          <a:lstStyle/>
          <a:p>
            <a:fld id="{00000000-1234-1234-1234-123412341234}" type="slidenum">
              <a:rPr lang="fr-FR"/>
              <a:t>66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58"/>
                                        </p:tgtEl>
                                        <p:attrNameLst>
                                          <p:attrName>style.visibility</p:attrName>
                                        </p:attrNameLst>
                                      </p:cBhvr>
                                      <p:to>
                                        <p:strVal val="visible"/>
                                      </p:to>
                                    </p:set>
                                    <p:anim calcmode="lin" valueType="num">
                                      <p:cBhvr>
                                        <p:cTn id="7" dur="500" fill="hold"/>
                                        <p:tgtEl>
                                          <p:spTgt spid="758"/>
                                        </p:tgtEl>
                                        <p:attrNameLst>
                                          <p:attrName>ppt_w</p:attrName>
                                        </p:attrNameLst>
                                      </p:cBhvr>
                                      <p:tavLst>
                                        <p:tav tm="0">
                                          <p:val>
                                            <p:fltVal val="0"/>
                                          </p:val>
                                        </p:tav>
                                        <p:tav tm="100000">
                                          <p:val>
                                            <p:strVal val="#ppt_w"/>
                                          </p:val>
                                        </p:tav>
                                      </p:tavLst>
                                    </p:anim>
                                    <p:anim calcmode="lin" valueType="num">
                                      <p:cBhvr>
                                        <p:cTn id="8" dur="500" fill="hold"/>
                                        <p:tgtEl>
                                          <p:spTgt spid="758"/>
                                        </p:tgtEl>
                                        <p:attrNameLst>
                                          <p:attrName>ppt_h</p:attrName>
                                        </p:attrNameLst>
                                      </p:cBhvr>
                                      <p:tavLst>
                                        <p:tav tm="0">
                                          <p:val>
                                            <p:fltVal val="0"/>
                                          </p:val>
                                        </p:tav>
                                        <p:tav tm="100000">
                                          <p:val>
                                            <p:strVal val="#ppt_h"/>
                                          </p:val>
                                        </p:tav>
                                      </p:tavLst>
                                    </p:anim>
                                    <p:animEffect transition="in" filter="fade">
                                      <p:cBhvr>
                                        <p:cTn id="9" dur="5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838200" y="191316"/>
            <a:ext cx="10515600" cy="62071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Enregistrement du lieu</a:t>
            </a:r>
            <a:endParaRPr sz="3600" b="0" i="0" u="none" strike="noStrike" cap="none">
              <a:solidFill>
                <a:schemeClr val="dk1"/>
              </a:solidFill>
              <a:latin typeface="Arial"/>
              <a:ea typeface="Arial"/>
              <a:cs typeface="Arial"/>
              <a:sym typeface="Arial"/>
            </a:endParaRPr>
          </a:p>
        </p:txBody>
      </p:sp>
      <p:sp>
        <p:nvSpPr>
          <p:cNvPr id="765" name="Shape 765"/>
          <p:cNvSpPr txBox="1">
            <a:spLocks noGrp="1"/>
          </p:cNvSpPr>
          <p:nvPr>
            <p:ph type="body" idx="1"/>
          </p:nvPr>
        </p:nvSpPr>
        <p:spPr>
          <a:xfrm>
            <a:off x="838200" y="812028"/>
            <a:ext cx="10515600" cy="57756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fr-FR" sz="2400" b="0" i="0" u="none" strike="noStrike" cap="none">
                <a:latin typeface="Calibri"/>
                <a:ea typeface="Calibri"/>
                <a:cs typeface="Calibri"/>
                <a:sym typeface="Calibri"/>
              </a:rPr>
              <a:t>Différenciez ces </a:t>
            </a:r>
            <a:r>
              <a:rPr lang="fr-FR" sz="2400"/>
              <a:t>œ</a:t>
            </a:r>
            <a:r>
              <a:rPr lang="fr-FR" sz="2400" b="0" i="0" u="none" strike="noStrike" cap="none">
                <a:latin typeface="Calibri"/>
                <a:ea typeface="Calibri"/>
                <a:cs typeface="Calibri"/>
                <a:sym typeface="Calibri"/>
              </a:rPr>
              <a:t>uvres avec l’ajout</a:t>
            </a:r>
            <a:endParaRPr sz="2400" b="0" i="0" u="none" strike="noStrike" cap="none">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latin typeface="Calibri"/>
                <a:ea typeface="Calibri"/>
                <a:cs typeface="Calibri"/>
                <a:sym typeface="Calibri"/>
              </a:rPr>
              <a:t>du pays d’origine :</a:t>
            </a:r>
            <a:endParaRPr sz="2400" b="0" i="0" u="none" strike="noStrike" cap="none">
              <a:latin typeface="Calibri"/>
              <a:ea typeface="Calibri"/>
              <a:cs typeface="Calibri"/>
              <a:sym typeface="Calibri"/>
            </a:endParaRPr>
          </a:p>
          <a:p>
            <a:pPr marL="0" indent="0">
              <a:spcBef>
                <a:spcPts val="2200"/>
              </a:spcBef>
              <a:buSzPts val="2400"/>
              <a:buNone/>
            </a:pPr>
            <a:r>
              <a:rPr lang="fr-FR" sz="2400" b="0" i="0" u="none" strike="noStrike" cap="none">
                <a:latin typeface="Calibri"/>
                <a:ea typeface="Calibri"/>
                <a:cs typeface="Calibri"/>
                <a:sym typeface="Calibri"/>
              </a:rPr>
              <a:t>a. The X Factor ‐ </a:t>
            </a:r>
            <a:r>
              <a:rPr lang="fr-FR" sz="2400"/>
              <a:t>des </a:t>
            </a:r>
            <a:r>
              <a:rPr lang="fr-CA" sz="2400"/>
              <a:t>États-Unis</a:t>
            </a:r>
            <a:endParaRPr sz="2400" b="0" i="0" u="none" strike="noStrike" cap="none">
              <a:latin typeface="Calibri"/>
              <a:ea typeface="Calibri"/>
              <a:cs typeface="Calibri"/>
              <a:sym typeface="Calibri"/>
            </a:endParaRPr>
          </a:p>
          <a:p>
            <a:pPr marL="0" indent="0">
              <a:buSzPts val="2400"/>
              <a:buNone/>
            </a:pPr>
            <a:r>
              <a:rPr lang="fr-FR" sz="2400" b="0" i="0" u="none" strike="noStrike" cap="none">
                <a:latin typeface="Calibri"/>
                <a:ea typeface="Calibri"/>
                <a:cs typeface="Calibri"/>
                <a:sym typeface="Calibri"/>
              </a:rPr>
              <a:t>b. The X Factor ‐ </a:t>
            </a:r>
            <a:r>
              <a:rPr lang="fr-FR" sz="2400"/>
              <a:t>de la Grande-Bretagne</a:t>
            </a:r>
            <a:endParaRPr lang="fr-FR" sz="2400" b="0" i="0" u="none" strike="noStrike" cap="none">
              <a:latin typeface="Calibri"/>
              <a:ea typeface="Calibri"/>
              <a:cs typeface="Calibri"/>
            </a:endParaRPr>
          </a:p>
          <a:p>
            <a:pPr marL="0" indent="0">
              <a:buSzPts val="2400"/>
              <a:buNone/>
            </a:pPr>
            <a:r>
              <a:rPr lang="fr-FR" sz="2400" b="0" i="0" u="none" strike="noStrike" cap="none">
                <a:latin typeface="Calibri"/>
                <a:ea typeface="Calibri"/>
                <a:cs typeface="Calibri"/>
                <a:sym typeface="Calibri"/>
              </a:rPr>
              <a:t>c. The X Factor ‐ </a:t>
            </a:r>
            <a:r>
              <a:rPr lang="fr-FR" sz="2400"/>
              <a:t>de la </a:t>
            </a:r>
            <a:r>
              <a:rPr lang="fr-CA" sz="2400"/>
              <a:t>Nouvelle-Zélande</a:t>
            </a:r>
            <a:endParaRPr lang="fr-CA" sz="2400" b="0" i="0" u="none" strike="noStrike" cap="none">
              <a:latin typeface="Calibri"/>
              <a:ea typeface="Calibri"/>
              <a:cs typeface="Calibri"/>
            </a:endParaRPr>
          </a:p>
          <a:p>
            <a:pPr marL="0" marR="0" lvl="0" indent="0" algn="l" rtl="0">
              <a:lnSpc>
                <a:spcPct val="90000"/>
              </a:lnSpc>
              <a:spcBef>
                <a:spcPts val="1000"/>
              </a:spcBef>
              <a:spcAft>
                <a:spcPts val="0"/>
              </a:spcAft>
              <a:buClr>
                <a:schemeClr val="dk1"/>
              </a:buClr>
              <a:buSzPts val="2400"/>
              <a:buFont typeface="Arial"/>
              <a:buNone/>
            </a:pPr>
            <a:r>
              <a:rPr lang="fr-FR" sz="2400" b="0" i="0" u="none" strike="noStrike" cap="none">
                <a:latin typeface="Calibri"/>
                <a:ea typeface="Calibri"/>
                <a:cs typeface="Calibri"/>
                <a:sym typeface="Calibri"/>
              </a:rPr>
              <a:t>d. </a:t>
            </a:r>
            <a:r>
              <a:rPr lang="fr-FR" sz="2400" b="0" i="0" u="none" strike="noStrike" cap="none" err="1">
                <a:latin typeface="Calibri"/>
                <a:ea typeface="Calibri"/>
                <a:cs typeface="Calibri"/>
                <a:sym typeface="Calibri"/>
              </a:rPr>
              <a:t>Ik’s‐faktor</a:t>
            </a:r>
            <a:r>
              <a:rPr lang="fr-FR" sz="2400" b="0" i="0" u="none" strike="noStrike" cap="none">
                <a:latin typeface="Calibri"/>
                <a:ea typeface="Calibri"/>
                <a:cs typeface="Calibri"/>
                <a:sym typeface="Calibri"/>
              </a:rPr>
              <a:t> ‐ </a:t>
            </a:r>
            <a:r>
              <a:rPr lang="fr-FR" sz="2400"/>
              <a:t>d'</a:t>
            </a:r>
            <a:r>
              <a:rPr lang="fr-CA" sz="2400"/>
              <a:t>Arménie</a:t>
            </a:r>
            <a:endParaRPr sz="2400" b="0" i="0" u="none" strike="noStrike" cap="none">
              <a:latin typeface="Calibri"/>
              <a:ea typeface="Calibri"/>
              <a:cs typeface="Calibri"/>
              <a:sym typeface="Calibri"/>
            </a:endParaRPr>
          </a:p>
          <a:p>
            <a:pPr marL="0" indent="0">
              <a:buSzPts val="2400"/>
              <a:buNone/>
            </a:pPr>
            <a:r>
              <a:rPr lang="fr-FR" sz="2400"/>
              <a:t>   </a:t>
            </a:r>
            <a:r>
              <a:rPr lang="fr-FR" sz="2400" b="0" i="0" u="none" strike="noStrike" cap="none">
                <a:latin typeface="Calibri"/>
                <a:ea typeface="Calibri"/>
                <a:cs typeface="Calibri"/>
                <a:sym typeface="Calibri"/>
              </a:rPr>
              <a:t> Variante de nom : X‐Factor</a:t>
            </a:r>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67" name="Shape 7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graphicFrame>
        <p:nvGraphicFramePr>
          <p:cNvPr id="770" name="Shape 770"/>
          <p:cNvGraphicFramePr/>
          <p:nvPr>
            <p:extLst>
              <p:ext uri="{D42A27DB-BD31-4B8C-83A1-F6EECF244321}">
                <p14:modId xmlns:p14="http://schemas.microsoft.com/office/powerpoint/2010/main" val="445459603"/>
              </p:ext>
            </p:extLst>
          </p:nvPr>
        </p:nvGraphicFramePr>
        <p:xfrm>
          <a:off x="1228726" y="4301648"/>
          <a:ext cx="3338500" cy="2054700"/>
        </p:xfrm>
        <a:graphic>
          <a:graphicData uri="http://schemas.openxmlformats.org/drawingml/2006/table">
            <a:tbl>
              <a:tblPr firstRow="1" bandRow="1">
                <a:noFill/>
                <a:tableStyleId>{730A3CB4-6EDA-4189-A3BA-E688681F92B3}</a:tableStyleId>
              </a:tblPr>
              <a:tblGrid>
                <a:gridCol w="3338500">
                  <a:extLst>
                    <a:ext uri="{9D8B030D-6E8A-4147-A177-3AD203B41FA5}">
                      <a16:colId xmlns:a16="http://schemas.microsoft.com/office/drawing/2014/main" val="20000"/>
                    </a:ext>
                  </a:extLst>
                </a:gridCol>
              </a:tblGrid>
              <a:tr h="2054700">
                <a:tc>
                  <a:txBody>
                    <a:bodyPr/>
                    <a:lstStyle/>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Notices</a:t>
                      </a:r>
                      <a:r>
                        <a:rPr lang="fr-FR" sz="2100" b="0" i="0" u="none" strike="noStrike" baseline="0">
                          <a:solidFill>
                            <a:srgbClr val="1F497C"/>
                          </a:solidFill>
                          <a:latin typeface="Calibri"/>
                          <a:ea typeface="Calibri"/>
                          <a:cs typeface="Calibri"/>
                          <a:sym typeface="Calibri"/>
                        </a:rPr>
                        <a:t> d’autorité de noms</a:t>
                      </a:r>
                      <a:r>
                        <a:rPr lang="fr-FR" sz="2100" b="0" i="0" u="none" strike="noStrike">
                          <a:solidFill>
                            <a:srgbClr val="1F497C"/>
                          </a:solidFill>
                          <a:latin typeface="Calibri"/>
                          <a:ea typeface="Calibri"/>
                          <a:cs typeface="Calibri"/>
                          <a:sym typeface="Calibri"/>
                        </a:rPr>
                        <a:t> :</a:t>
                      </a:r>
                      <a:endParaRPr/>
                    </a:p>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151 </a:t>
                      </a:r>
                      <a:r>
                        <a:rPr lang="fr-FR" sz="2100" b="0" i="0" u="none" strike="noStrike">
                          <a:solidFill>
                            <a:srgbClr val="1F497C"/>
                          </a:solidFill>
                          <a:latin typeface="Calibri"/>
                          <a:ea typeface="Calibri"/>
                          <a:cs typeface="Calibri"/>
                        </a:rPr>
                        <a:t>États-Unis</a:t>
                      </a:r>
                      <a:endParaRPr lang="fr-CA" sz="2100" b="0" i="0" u="none" strike="noStrike">
                        <a:solidFill>
                          <a:srgbClr val="1F497C"/>
                        </a:solidFill>
                        <a:latin typeface="Calibri"/>
                        <a:cs typeface="Calibri"/>
                      </a:endParaRPr>
                    </a:p>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151 </a:t>
                      </a:r>
                      <a:r>
                        <a:rPr lang="fr-FR" sz="2100" b="0" i="0" u="none" strike="noStrike">
                          <a:solidFill>
                            <a:srgbClr val="1F497C"/>
                          </a:solidFill>
                          <a:latin typeface="Calibri"/>
                          <a:ea typeface="Calibri"/>
                          <a:cs typeface="Calibri"/>
                        </a:rPr>
                        <a:t>Grande-Bretagne</a:t>
                      </a:r>
                      <a:endParaRPr lang="fr-CA" sz="2100" b="0" i="0" u="none" strike="noStrike">
                        <a:solidFill>
                          <a:srgbClr val="1F497C"/>
                        </a:solidFill>
                        <a:latin typeface="Calibri"/>
                        <a:cs typeface="Calibri"/>
                      </a:endParaRPr>
                    </a:p>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451 </a:t>
                      </a:r>
                      <a:r>
                        <a:rPr lang="fr-CA" sz="2100" b="0" i="0" u="none" strike="noStrike">
                          <a:solidFill>
                            <a:srgbClr val="1F497C"/>
                          </a:solidFill>
                          <a:latin typeface="Calibri"/>
                          <a:ea typeface="Calibri"/>
                          <a:cs typeface="Calibri"/>
                        </a:rPr>
                        <a:t>Royaume-Uni</a:t>
                      </a:r>
                      <a:endParaRPr lang="fr-CA" sz="2100" b="0" i="0" u="none" strike="noStrike">
                        <a:solidFill>
                          <a:srgbClr val="1F497C"/>
                        </a:solidFill>
                        <a:latin typeface="Calibri"/>
                        <a:ea typeface="Calibri"/>
                        <a:cs typeface="Calibri"/>
                        <a:sym typeface="Calibri"/>
                      </a:endParaRPr>
                    </a:p>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151 </a:t>
                      </a:r>
                      <a:r>
                        <a:rPr lang="fr-CA" sz="2100" b="0" i="0" u="none" strike="noStrike">
                          <a:solidFill>
                            <a:srgbClr val="1F497C"/>
                          </a:solidFill>
                          <a:latin typeface="Calibri"/>
                          <a:ea typeface="Calibri"/>
                          <a:cs typeface="Calibri"/>
                        </a:rPr>
                        <a:t>Nouvelle-Zélande</a:t>
                      </a:r>
                      <a:endParaRPr lang="fr-CA" sz="2100" b="0" i="0" u="none" strike="noStrike">
                        <a:solidFill>
                          <a:srgbClr val="1F497C"/>
                        </a:solidFill>
                        <a:latin typeface="Calibri"/>
                        <a:ea typeface="Calibri"/>
                        <a:cs typeface="Calibri"/>
                        <a:sym typeface="Calibri"/>
                      </a:endParaRPr>
                    </a:p>
                    <a:p>
                      <a:pPr marL="0" marR="0" lvl="0" indent="0" algn="l" rtl="0">
                        <a:spcBef>
                          <a:spcPts val="0"/>
                        </a:spcBef>
                        <a:spcAft>
                          <a:spcPts val="0"/>
                        </a:spcAft>
                        <a:buNone/>
                      </a:pPr>
                      <a:r>
                        <a:rPr lang="fr-FR" sz="2100" b="0" i="0" u="none" strike="noStrike">
                          <a:solidFill>
                            <a:srgbClr val="1F497C"/>
                          </a:solidFill>
                          <a:latin typeface="Calibri"/>
                          <a:ea typeface="Calibri"/>
                          <a:cs typeface="Calibri"/>
                          <a:sym typeface="Calibri"/>
                        </a:rPr>
                        <a:t>151 </a:t>
                      </a:r>
                      <a:r>
                        <a:rPr lang="fr-FR" sz="2100" b="0" i="0" u="none" strike="noStrike">
                          <a:solidFill>
                            <a:srgbClr val="1F497C"/>
                          </a:solidFill>
                          <a:latin typeface="Calibri"/>
                          <a:ea typeface="Calibri"/>
                          <a:cs typeface="Calibri"/>
                        </a:rPr>
                        <a:t>Arménie</a:t>
                      </a:r>
                      <a:endParaRPr lang="fr-FR" sz="2100" b="0" i="0" u="none" strike="noStrike" err="1">
                        <a:solidFill>
                          <a:srgbClr val="1F497C"/>
                        </a:solidFill>
                        <a:latin typeface="Calibri"/>
                        <a:cs typeface="Calibri"/>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1" name="Shape 771"/>
          <p:cNvGraphicFramePr/>
          <p:nvPr>
            <p:extLst>
              <p:ext uri="{D42A27DB-BD31-4B8C-83A1-F6EECF244321}">
                <p14:modId xmlns:p14="http://schemas.microsoft.com/office/powerpoint/2010/main" val="3857480021"/>
              </p:ext>
            </p:extLst>
          </p:nvPr>
        </p:nvGraphicFramePr>
        <p:xfrm>
          <a:off x="6767512" y="812028"/>
          <a:ext cx="3349875" cy="1680550"/>
        </p:xfrm>
        <a:graphic>
          <a:graphicData uri="http://schemas.openxmlformats.org/drawingml/2006/table">
            <a:tbl>
              <a:tblPr firstRow="1" bandRow="1">
                <a:noFill/>
                <a:tableStyleId>{A668217F-09CA-422F-8E37-A735823E3B8A}</a:tableStyleId>
              </a:tblPr>
              <a:tblGrid>
                <a:gridCol w="3349875">
                  <a:extLst>
                    <a:ext uri="{9D8B030D-6E8A-4147-A177-3AD203B41FA5}">
                      <a16:colId xmlns:a16="http://schemas.microsoft.com/office/drawing/2014/main" val="20000"/>
                    </a:ext>
                  </a:extLst>
                </a:gridCol>
              </a:tblGrid>
              <a:tr h="1680550">
                <a:tc>
                  <a:txBody>
                    <a:bodyPr/>
                    <a:lstStyle/>
                    <a:p>
                      <a:pPr marL="0" marR="0" lvl="0" indent="0" algn="l" rtl="0">
                        <a:spcBef>
                          <a:spcPts val="0"/>
                        </a:spcBef>
                        <a:spcAft>
                          <a:spcPts val="0"/>
                        </a:spcAft>
                        <a:buNone/>
                      </a:pPr>
                      <a:r>
                        <a:rPr lang="fr-FR" sz="2200" b="0" i="0" u="none" strike="noStrike">
                          <a:solidFill>
                            <a:srgbClr val="1F497C"/>
                          </a:solidFill>
                          <a:latin typeface="Calibri"/>
                          <a:ea typeface="Calibri"/>
                          <a:cs typeface="Calibri"/>
                          <a:sym typeface="Calibri"/>
                        </a:rPr>
                        <a:t>B.11 Tableau B.1 :</a:t>
                      </a:r>
                      <a:endParaRPr/>
                    </a:p>
                    <a:p>
                      <a:pPr marL="0" marR="0" lvl="0" indent="0" algn="l" rtl="0">
                        <a:spcBef>
                          <a:spcPts val="0"/>
                        </a:spcBef>
                        <a:spcAft>
                          <a:spcPts val="0"/>
                        </a:spcAft>
                        <a:buNone/>
                      </a:pPr>
                      <a:r>
                        <a:rPr lang="fr-FR" sz="2200" b="0" i="0" u="none" strike="noStrike">
                          <a:solidFill>
                            <a:srgbClr val="1F497C"/>
                          </a:solidFill>
                          <a:latin typeface="Calibri"/>
                          <a:ea typeface="Calibri"/>
                          <a:cs typeface="Calibri"/>
                        </a:rPr>
                        <a:t>États-Unis </a:t>
                      </a:r>
                      <a:r>
                        <a:rPr lang="fr-FR" sz="2200" b="0" i="0" u="none" strike="noStrike">
                          <a:solidFill>
                            <a:srgbClr val="1F497C"/>
                          </a:solidFill>
                          <a:latin typeface="Calibri"/>
                          <a:ea typeface="Calibri"/>
                          <a:cs typeface="Calibri"/>
                          <a:sym typeface="Calibri"/>
                        </a:rPr>
                        <a:t>: </a:t>
                      </a:r>
                      <a:r>
                        <a:rPr lang="fr-FR" sz="2200" b="0" i="0" u="none" strike="noStrike">
                          <a:solidFill>
                            <a:srgbClr val="1F497C"/>
                          </a:solidFill>
                          <a:latin typeface="Calibri"/>
                          <a:ea typeface="Calibri"/>
                          <a:cs typeface="Calibri"/>
                        </a:rPr>
                        <a:t>É.-U.</a:t>
                      </a:r>
                      <a:endParaRPr sz="2200"/>
                    </a:p>
                  </a:txBody>
                  <a:tcPr marL="91450" marR="91450" marT="45725" marB="45725"/>
                </a:tc>
                <a:extLst>
                  <a:ext uri="{0D108BD9-81ED-4DB2-BD59-A6C34878D82A}">
                    <a16:rowId xmlns:a16="http://schemas.microsoft.com/office/drawing/2014/main" val="10000"/>
                  </a:ext>
                </a:extLst>
              </a:tr>
            </a:tbl>
          </a:graphicData>
        </a:graphic>
      </p:graphicFrame>
      <p:sp>
        <p:nvSpPr>
          <p:cNvPr id="2" name="Rectangle 1"/>
          <p:cNvSpPr/>
          <p:nvPr/>
        </p:nvSpPr>
        <p:spPr>
          <a:xfrm>
            <a:off x="6800850" y="2971800"/>
            <a:ext cx="5029200" cy="3323987"/>
          </a:xfrm>
          <a:prstGeom prst="rect">
            <a:avLst/>
          </a:prstGeom>
        </p:spPr>
        <p:txBody>
          <a:bodyPr wrap="square">
            <a:spAutoFit/>
          </a:bodyPr>
          <a:lstStyle/>
          <a:p>
            <a:pPr eaLnBrk="1" hangingPunct="1">
              <a:buFont typeface="Arial" charset="0"/>
              <a:buNone/>
            </a:pPr>
            <a:r>
              <a:rPr lang="en-US" sz="1800" u="sng"/>
              <a:t>a, b et c:</a:t>
            </a:r>
          </a:p>
          <a:p>
            <a:pPr eaLnBrk="1" hangingPunct="1">
              <a:spcBef>
                <a:spcPts val="1800"/>
              </a:spcBef>
              <a:buFont typeface="Arial" charset="0"/>
              <a:buNone/>
            </a:pPr>
            <a:r>
              <a:rPr lang="en-US" sz="1800"/>
              <a:t>130 _0  	X factor (</a:t>
            </a:r>
            <a:r>
              <a:rPr lang="en-US" sz="1800" err="1"/>
              <a:t>Émission</a:t>
            </a:r>
            <a:r>
              <a:rPr lang="en-US" sz="1800"/>
              <a:t> de </a:t>
            </a:r>
            <a:r>
              <a:rPr lang="en-US" sz="1800" err="1"/>
              <a:t>télévision</a:t>
            </a:r>
            <a:r>
              <a:rPr lang="en-US" sz="1800"/>
              <a:t>  : 	_________)</a:t>
            </a:r>
          </a:p>
          <a:p>
            <a:pPr eaLnBrk="1" hangingPunct="1">
              <a:buFont typeface="Arial" charset="0"/>
              <a:buNone/>
            </a:pPr>
            <a:r>
              <a:rPr lang="en-US" sz="1800"/>
              <a:t>370      	$g _____________</a:t>
            </a:r>
          </a:p>
          <a:p>
            <a:pPr eaLnBrk="1" hangingPunct="1">
              <a:spcBef>
                <a:spcPct val="0"/>
              </a:spcBef>
              <a:buFont typeface="Arial" charset="0"/>
              <a:buNone/>
            </a:pPr>
            <a:endParaRPr lang="en-US" sz="1800"/>
          </a:p>
          <a:p>
            <a:pPr eaLnBrk="1" hangingPunct="1">
              <a:spcBef>
                <a:spcPct val="0"/>
              </a:spcBef>
              <a:buFont typeface="Arial" charset="0"/>
              <a:buNone/>
            </a:pPr>
            <a:r>
              <a:rPr lang="en-US" sz="1800" u="sng"/>
              <a:t>d:</a:t>
            </a:r>
          </a:p>
          <a:p>
            <a:pPr eaLnBrk="1" hangingPunct="1">
              <a:spcBef>
                <a:spcPts val="1800"/>
              </a:spcBef>
              <a:buFont typeface="Arial" charset="0"/>
              <a:buNone/>
            </a:pPr>
            <a:r>
              <a:rPr lang="en-US" sz="1800"/>
              <a:t>130 _0  	</a:t>
            </a:r>
            <a:r>
              <a:rPr lang="en-US" sz="1800" err="1"/>
              <a:t>Ik’s-faktor</a:t>
            </a:r>
            <a:endParaRPr lang="en-US" sz="1800"/>
          </a:p>
          <a:p>
            <a:pPr eaLnBrk="1" hangingPunct="1">
              <a:buFont typeface="Arial" charset="0"/>
              <a:buNone/>
            </a:pPr>
            <a:r>
              <a:rPr lang="en-US" sz="1800"/>
              <a:t>430 _0  	X-factor (</a:t>
            </a:r>
            <a:r>
              <a:rPr lang="en-US" sz="1800" err="1"/>
              <a:t>Émission</a:t>
            </a:r>
            <a:r>
              <a:rPr lang="en-US" sz="1800"/>
              <a:t> de </a:t>
            </a:r>
            <a:r>
              <a:rPr lang="en-US" sz="1800" err="1"/>
              <a:t>télévision</a:t>
            </a:r>
            <a:r>
              <a:rPr lang="en-US" sz="1800"/>
              <a:t> : 	_________)</a:t>
            </a:r>
          </a:p>
          <a:p>
            <a:pPr eaLnBrk="1" hangingPunct="1">
              <a:buFont typeface="Arial" charset="0"/>
              <a:buNone/>
            </a:pPr>
            <a:r>
              <a:rPr lang="en-US" sz="1800"/>
              <a:t>370      	$g ______________</a:t>
            </a:r>
            <a:endParaRPr lang="fr-CA" sz="1800"/>
          </a:p>
        </p:txBody>
      </p:sp>
      <p:sp>
        <p:nvSpPr>
          <p:cNvPr id="3" name="Espace réservé du numéro de diapositive 2">
            <a:extLst>
              <a:ext uri="{FF2B5EF4-FFF2-40B4-BE49-F238E27FC236}">
                <a16:creationId xmlns:a16="http://schemas.microsoft.com/office/drawing/2014/main" id="{534CA794-7471-43B4-8ADF-B85AE3FA5CAC}"/>
              </a:ext>
            </a:extLst>
          </p:cNvPr>
          <p:cNvSpPr>
            <a:spLocks noGrp="1"/>
          </p:cNvSpPr>
          <p:nvPr>
            <p:ph type="sldNum" idx="12"/>
          </p:nvPr>
        </p:nvSpPr>
        <p:spPr/>
        <p:txBody>
          <a:bodyPr/>
          <a:lstStyle/>
          <a:p>
            <a:fld id="{00000000-1234-1234-1234-123412341234}" type="slidenum">
              <a:rPr lang="fr-FR"/>
              <a:t>67</a:t>
            </a:fld>
            <a:endParaRPr 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Réponses exercice X Factor</a:t>
            </a:r>
            <a:endParaRPr sz="3600" b="0" i="0" u="none" strike="noStrike" cap="none">
              <a:solidFill>
                <a:schemeClr val="dk1"/>
              </a:solidFill>
              <a:latin typeface="Arial"/>
              <a:ea typeface="Arial"/>
              <a:cs typeface="Arial"/>
              <a:sym typeface="Arial"/>
            </a:endParaRPr>
          </a:p>
        </p:txBody>
      </p:sp>
      <p:sp>
        <p:nvSpPr>
          <p:cNvPr id="2" name="Espace réservé du texte 1">
            <a:extLst>
              <a:ext uri="{FF2B5EF4-FFF2-40B4-BE49-F238E27FC236}">
                <a16:creationId xmlns:a16="http://schemas.microsoft.com/office/drawing/2014/main" id="{CACE544A-C134-4C18-9BB6-5D8C0465BF23}"/>
              </a:ext>
            </a:extLst>
          </p:cNvPr>
          <p:cNvSpPr>
            <a:spLocks noGrp="1"/>
          </p:cNvSpPr>
          <p:nvPr>
            <p:ph type="body" idx="1"/>
          </p:nvPr>
        </p:nvSpPr>
        <p:spPr/>
        <p:txBody>
          <a:bodyPr/>
          <a:lstStyle/>
          <a:p>
            <a:pPr marL="50800" indent="0">
              <a:buNone/>
            </a:pPr>
            <a:r>
              <a:rPr lang="fr-CA" sz="2400">
                <a:latin typeface="Arial" panose="020B0604020202020204" pitchFamily="34" charset="0"/>
                <a:cs typeface="Arial" panose="020B0604020202020204" pitchFamily="34" charset="0"/>
              </a:rPr>
              <a:t>a) 130 _0	X factor (Émission de télévision : É.-U.)</a:t>
            </a:r>
          </a:p>
          <a:p>
            <a:pPr marL="442913" indent="-392113">
              <a:buNone/>
            </a:pPr>
            <a:r>
              <a:rPr lang="fr-CA" sz="2400">
                <a:latin typeface="Arial" panose="020B0604020202020204" pitchFamily="34" charset="0"/>
                <a:cs typeface="Arial" panose="020B0604020202020204" pitchFamily="34" charset="0"/>
              </a:rPr>
              <a:t>	370	$g États-Unis $2 </a:t>
            </a:r>
            <a:r>
              <a:rPr lang="fr-CA" sz="2400" err="1">
                <a:latin typeface="Arial" panose="020B0604020202020204" pitchFamily="34" charset="0"/>
                <a:cs typeface="Arial" panose="020B0604020202020204" pitchFamily="34" charset="0"/>
              </a:rPr>
              <a:t>lacnaf</a:t>
            </a:r>
            <a:endParaRPr lang="fr-CA" sz="2400">
              <a:latin typeface="Arial" panose="020B0604020202020204" pitchFamily="34" charset="0"/>
              <a:cs typeface="Arial" panose="020B0604020202020204" pitchFamily="34" charset="0"/>
            </a:endParaRPr>
          </a:p>
          <a:p>
            <a:pPr marL="442913" indent="-392113">
              <a:buNone/>
            </a:pPr>
            <a:r>
              <a:rPr lang="fr-CA" sz="2400">
                <a:latin typeface="Arial" panose="020B0604020202020204" pitchFamily="34" charset="0"/>
                <a:cs typeface="Arial" panose="020B0604020202020204" pitchFamily="34" charset="0"/>
              </a:rPr>
              <a:t>b) 130 _0	X factor (Émission de télévision : Grande-Bretagne)</a:t>
            </a:r>
          </a:p>
          <a:p>
            <a:pPr marL="442913" indent="-392113">
              <a:buNone/>
            </a:pPr>
            <a:r>
              <a:rPr lang="fr-CA" sz="2400">
                <a:latin typeface="Arial" panose="020B0604020202020204" pitchFamily="34" charset="0"/>
                <a:cs typeface="Arial" panose="020B0604020202020204" pitchFamily="34" charset="0"/>
              </a:rPr>
              <a:t>	370	$g Grande-Bretagne $2 </a:t>
            </a:r>
            <a:r>
              <a:rPr lang="fr-CA" sz="2400" err="1">
                <a:latin typeface="Arial" panose="020B0604020202020204" pitchFamily="34" charset="0"/>
                <a:cs typeface="Arial" panose="020B0604020202020204" pitchFamily="34" charset="0"/>
              </a:rPr>
              <a:t>lacnaf</a:t>
            </a:r>
            <a:endParaRPr lang="fr-CA" sz="2400">
              <a:latin typeface="Arial" panose="020B0604020202020204" pitchFamily="34" charset="0"/>
              <a:cs typeface="Arial" panose="020B0604020202020204" pitchFamily="34" charset="0"/>
            </a:endParaRPr>
          </a:p>
          <a:p>
            <a:pPr marL="442913" indent="-392113">
              <a:buNone/>
            </a:pPr>
            <a:r>
              <a:rPr lang="fr-CA" sz="2400">
                <a:latin typeface="Arial" panose="020B0604020202020204" pitchFamily="34" charset="0"/>
                <a:cs typeface="Arial" panose="020B0604020202020204" pitchFamily="34" charset="0"/>
              </a:rPr>
              <a:t>c) 130 _0	X factor (Émission de télévision : Nouvelle-Zélande)</a:t>
            </a:r>
          </a:p>
          <a:p>
            <a:pPr marL="442913" indent="-392113">
              <a:buNone/>
            </a:pPr>
            <a:r>
              <a:rPr lang="fr-CA" sz="2400">
                <a:latin typeface="Arial" panose="020B0604020202020204" pitchFamily="34" charset="0"/>
                <a:cs typeface="Arial" panose="020B0604020202020204" pitchFamily="34" charset="0"/>
              </a:rPr>
              <a:t>	370	$g Nouvelle-Zélande $2 </a:t>
            </a:r>
            <a:r>
              <a:rPr lang="fr-CA" sz="2400" err="1">
                <a:latin typeface="Arial" panose="020B0604020202020204" pitchFamily="34" charset="0"/>
                <a:cs typeface="Arial" panose="020B0604020202020204" pitchFamily="34" charset="0"/>
              </a:rPr>
              <a:t>lacnaf</a:t>
            </a:r>
            <a:endParaRPr lang="fr-CA" sz="2400">
              <a:latin typeface="Arial" panose="020B0604020202020204" pitchFamily="34" charset="0"/>
              <a:cs typeface="Arial" panose="020B0604020202020204" pitchFamily="34" charset="0"/>
            </a:endParaRPr>
          </a:p>
          <a:p>
            <a:pPr marL="442913" indent="-392113">
              <a:buNone/>
            </a:pPr>
            <a:r>
              <a:rPr lang="fr-CA" sz="2400">
                <a:latin typeface="Arial" panose="020B0604020202020204" pitchFamily="34" charset="0"/>
                <a:cs typeface="Arial" panose="020B0604020202020204" pitchFamily="34" charset="0"/>
              </a:rPr>
              <a:t>d) 130 _0	</a:t>
            </a:r>
            <a:r>
              <a:rPr lang="fr-CA" sz="2400" err="1">
                <a:latin typeface="Arial" panose="020B0604020202020204" pitchFamily="34" charset="0"/>
                <a:cs typeface="Arial" panose="020B0604020202020204" pitchFamily="34" charset="0"/>
              </a:rPr>
              <a:t>Ik’s-faktor</a:t>
            </a:r>
            <a:endParaRPr lang="fr-CA" sz="2400">
              <a:latin typeface="Arial" panose="020B0604020202020204" pitchFamily="34" charset="0"/>
              <a:cs typeface="Arial" panose="020B0604020202020204" pitchFamily="34" charset="0"/>
            </a:endParaRPr>
          </a:p>
          <a:p>
            <a:pPr marL="442913" indent="-392113">
              <a:buNone/>
            </a:pPr>
            <a:r>
              <a:rPr lang="fr-CA" sz="2400">
                <a:latin typeface="Arial" panose="020B0604020202020204" pitchFamily="34" charset="0"/>
                <a:cs typeface="Arial" panose="020B0604020202020204" pitchFamily="34" charset="0"/>
              </a:rPr>
              <a:t>	430 _0	X-factor (Émission de télévision : Arménie)</a:t>
            </a:r>
          </a:p>
          <a:p>
            <a:pPr marL="442913" indent="-392113">
              <a:buNone/>
            </a:pPr>
            <a:r>
              <a:rPr lang="fr-CA" sz="2400">
                <a:latin typeface="Arial" panose="020B0604020202020204" pitchFamily="34" charset="0"/>
                <a:cs typeface="Arial" panose="020B0604020202020204" pitchFamily="34" charset="0"/>
              </a:rPr>
              <a:t>	370	$g Arménie $2 </a:t>
            </a:r>
            <a:r>
              <a:rPr lang="fr-CA" sz="2400" err="1">
                <a:latin typeface="Arial" panose="020B0604020202020204" pitchFamily="34" charset="0"/>
                <a:cs typeface="Arial" panose="020B0604020202020204" pitchFamily="34" charset="0"/>
              </a:rPr>
              <a:t>lacnaf</a:t>
            </a:r>
            <a:endParaRPr lang="fr-CA" sz="2400">
              <a:latin typeface="Arial" panose="020B0604020202020204" pitchFamily="34" charset="0"/>
              <a:cs typeface="Arial" panose="020B0604020202020204" pitchFamily="34" charset="0"/>
            </a:endParaRPr>
          </a:p>
        </p:txBody>
      </p:sp>
      <p:sp>
        <p:nvSpPr>
          <p:cNvPr id="779" name="Shape 779"/>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3" name="Espace réservé du numéro de diapositive 2">
            <a:extLst>
              <a:ext uri="{FF2B5EF4-FFF2-40B4-BE49-F238E27FC236}">
                <a16:creationId xmlns:a16="http://schemas.microsoft.com/office/drawing/2014/main" id="{DFD09059-B989-4272-A017-3CAEEF269847}"/>
              </a:ext>
            </a:extLst>
          </p:cNvPr>
          <p:cNvSpPr>
            <a:spLocks noGrp="1"/>
          </p:cNvSpPr>
          <p:nvPr>
            <p:ph type="sldNum" idx="12"/>
          </p:nvPr>
        </p:nvSpPr>
        <p:spPr/>
        <p:txBody>
          <a:bodyPr/>
          <a:lstStyle/>
          <a:p>
            <a:fld id="{00000000-1234-1234-1234-123412341234}" type="slidenum">
              <a:rPr lang="fr-FR"/>
              <a:t>68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787" name="Shape 787"/>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 ______________</a:t>
            </a:r>
            <a:endParaRPr sz="2200"/>
          </a:p>
          <a:p>
            <a:pPr marL="0" marR="0" lvl="0" indent="0" algn="l" rtl="0">
              <a:lnSpc>
                <a:spcPct val="90000"/>
              </a:lnSpc>
              <a:spcBef>
                <a:spcPts val="1000"/>
              </a:spcBef>
              <a:spcAft>
                <a:spcPts val="0"/>
              </a:spcAft>
              <a:buClr>
                <a:schemeClr val="dk1"/>
              </a:buClr>
              <a:buSzPts val="16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a:t>
            </a:r>
            <a:r>
              <a:rPr lang="fr-CA" sz="2200" b="0" i="0" u="none" strike="noStrike" cap="none">
                <a:solidFill>
                  <a:schemeClr val="dk1"/>
                </a:solidFill>
                <a:latin typeface="Arial"/>
                <a:ea typeface="Arial"/>
                <a:cs typeface="Arial"/>
                <a:sym typeface="Arial"/>
              </a:rPr>
              <a:t>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buSzPts val="2500"/>
              <a:buNone/>
            </a:pPr>
            <a:r>
              <a:rPr lang="fr-CA" sz="2200">
                <a:latin typeface="Arial"/>
                <a:ea typeface="Arial"/>
                <a:cs typeface="Arial"/>
                <a:sym typeface="Arial"/>
              </a:rPr>
              <a:t>670	Site Web du </a:t>
            </a:r>
            <a:r>
              <a:rPr lang="fr-CA" sz="2200" err="1">
                <a:latin typeface="Arial"/>
                <a:ea typeface="Arial"/>
                <a:cs typeface="Arial"/>
                <a:sym typeface="Arial"/>
              </a:rPr>
              <a:t>Répertoire</a:t>
            </a:r>
            <a:r>
              <a:rPr lang="fr-CA" sz="2200">
                <a:latin typeface="Arial"/>
                <a:ea typeface="Arial"/>
                <a:cs typeface="Arial"/>
                <a:sym typeface="Arial"/>
              </a:rPr>
              <a:t> des </a:t>
            </a:r>
            <a:r>
              <a:rPr lang="fr-CA" sz="2200" err="1">
                <a:latin typeface="Arial"/>
                <a:ea typeface="Arial"/>
                <a:cs typeface="Arial"/>
                <a:sym typeface="Arial"/>
              </a:rPr>
              <a:t>municipalités</a:t>
            </a:r>
            <a:r>
              <a:rPr lang="fr-CA" sz="2200">
                <a:latin typeface="Arial"/>
                <a:ea typeface="Arial"/>
                <a:cs typeface="Arial"/>
                <a:sym typeface="Arial"/>
              </a:rPr>
              <a:t> du </a:t>
            </a:r>
            <a:r>
              <a:rPr lang="fr-CA" sz="2200" err="1">
                <a:latin typeface="Arial"/>
                <a:ea typeface="Arial"/>
                <a:cs typeface="Arial"/>
                <a:sym typeface="Arial"/>
              </a:rPr>
              <a:t>Québec</a:t>
            </a:r>
            <a:r>
              <a:rPr lang="fr-CA" sz="2200">
                <a:latin typeface="Arial"/>
                <a:ea typeface="Arial"/>
                <a:cs typeface="Arial"/>
                <a:sym typeface="Arial"/>
              </a:rPr>
              <a:t>, consulté le 26 avril 2020 $b (Rivière-du-Loup; MRC; région administrative : Bas-Saint-Laurent (01); date d'entrée en vigueur : 1982-01-01)</a:t>
            </a:r>
          </a:p>
          <a:p>
            <a:pPr marL="900113" lvl="0" indent="-900113">
              <a:buSzPts val="2500"/>
              <a:buNone/>
            </a:pPr>
            <a:r>
              <a:rPr lang="fr-CA" sz="2200">
                <a:latin typeface="Arial"/>
                <a:cs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p>
          <a:p>
            <a:pPr marL="0" lvl="0" indent="0">
              <a:buSzPts val="2500"/>
              <a:buNone/>
            </a:pPr>
            <a:endParaRPr/>
          </a:p>
        </p:txBody>
      </p:sp>
      <p:sp>
        <p:nvSpPr>
          <p:cNvPr id="789" name="Shape 7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6AF6175-60B6-4F9A-9A0A-F904EE72A2F7}"/>
              </a:ext>
            </a:extLst>
          </p:cNvPr>
          <p:cNvSpPr>
            <a:spLocks noGrp="1"/>
          </p:cNvSpPr>
          <p:nvPr>
            <p:ph type="sldNum" idx="12"/>
          </p:nvPr>
        </p:nvSpPr>
        <p:spPr/>
        <p:txBody>
          <a:bodyPr/>
          <a:lstStyle/>
          <a:p>
            <a:fld id="{00000000-1234-1234-1234-123412341234}" type="slidenum">
              <a:rPr lang="fr-FR"/>
              <a:t>69</a:t>
            </a:fld>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ScreenShot605.bmp"/>
          <p:cNvPicPr>
            <a:picLocks noChangeAspect="1"/>
          </p:cNvPicPr>
          <p:nvPr/>
        </p:nvPicPr>
        <p:blipFill>
          <a:blip r:embed="rId3"/>
          <a:srcRect/>
          <a:stretch>
            <a:fillRect/>
          </a:stretch>
        </p:blipFill>
        <p:spPr bwMode="auto">
          <a:xfrm>
            <a:off x="2667001" y="0"/>
            <a:ext cx="5986463" cy="6858000"/>
          </a:xfrm>
          <a:prstGeom prst="rect">
            <a:avLst/>
          </a:prstGeom>
          <a:noFill/>
          <a:ln w="9525">
            <a:noFill/>
            <a:miter lim="800000"/>
            <a:headEnd/>
            <a:tailEnd/>
          </a:ln>
        </p:spPr>
      </p:pic>
      <p:sp>
        <p:nvSpPr>
          <p:cNvPr id="3" name="TextBox 2"/>
          <p:cNvSpPr txBox="1">
            <a:spLocks noChangeArrowheads="1"/>
          </p:cNvSpPr>
          <p:nvPr/>
        </p:nvSpPr>
        <p:spPr bwMode="auto">
          <a:xfrm>
            <a:off x="6822659" y="4786690"/>
            <a:ext cx="4118811" cy="1569660"/>
          </a:xfrm>
          <a:prstGeom prst="rect">
            <a:avLst/>
          </a:prstGeom>
          <a:solidFill>
            <a:schemeClr val="bg1"/>
          </a:solidFill>
          <a:ln w="22225">
            <a:solidFill>
              <a:srgbClr val="7030A0"/>
            </a:solidFill>
            <a:miter lim="800000"/>
            <a:headEnd/>
            <a:tailEnd/>
          </a:ln>
        </p:spPr>
        <p:txBody>
          <a:bodyPr wrap="square">
            <a:spAutoFit/>
          </a:bodyPr>
          <a:lstStyle/>
          <a:p>
            <a:pPr lvl="0"/>
            <a:r>
              <a:rPr lang="fr-FR" sz="2400" dirty="0">
                <a:solidFill>
                  <a:srgbClr val="7030A0"/>
                </a:solidFill>
                <a:latin typeface="Arial" panose="020B0604020202020204" pitchFamily="34" charset="0"/>
                <a:cs typeface="Arial" panose="020B0604020202020204" pitchFamily="34" charset="0"/>
              </a:rPr>
              <a:t>Point d’accès autorisé RDA : </a:t>
            </a:r>
            <a:r>
              <a:rPr lang="en-US" sz="2400" dirty="0">
                <a:solidFill>
                  <a:srgbClr val="7030A0"/>
                </a:solidFill>
                <a:latin typeface="Arial" panose="020B0604020202020204" pitchFamily="34" charset="0"/>
                <a:cs typeface="Arial" panose="020B0604020202020204" pitchFamily="34" charset="0"/>
              </a:rPr>
              <a:t>Tulsa (</a:t>
            </a:r>
            <a:r>
              <a:rPr lang="en-US" sz="2400" dirty="0" err="1">
                <a:solidFill>
                  <a:srgbClr val="7030A0"/>
                </a:solidFill>
                <a:latin typeface="Arial" panose="020B0604020202020204" pitchFamily="34" charset="0"/>
                <a:cs typeface="Arial" panose="020B0604020202020204" pitchFamily="34" charset="0"/>
              </a:rPr>
              <a:t>Okl</a:t>
            </a:r>
            <a:r>
              <a:rPr lang="en-US" sz="2400" dirty="0">
                <a:solidFill>
                  <a:srgbClr val="7030A0"/>
                </a:solidFill>
                <a:latin typeface="Arial" panose="020B0604020202020204" pitchFamily="34" charset="0"/>
                <a:cs typeface="Arial" panose="020B0604020202020204" pitchFamily="34" charset="0"/>
              </a:rPr>
              <a:t>.). Mayor’s Commission on the Status of Women</a:t>
            </a:r>
          </a:p>
        </p:txBody>
      </p:sp>
      <p:sp>
        <p:nvSpPr>
          <p:cNvPr id="2" name="Espace réservé du pied de page 1">
            <a:extLst>
              <a:ext uri="{FF2B5EF4-FFF2-40B4-BE49-F238E27FC236}">
                <a16:creationId xmlns:a16="http://schemas.microsoft.com/office/drawing/2014/main" id="{F3BD106F-AABD-4079-A35C-9372FB7D5592}"/>
              </a:ext>
            </a:extLst>
          </p:cNvPr>
          <p:cNvSpPr>
            <a:spLocks noGrp="1"/>
          </p:cNvSpPr>
          <p:nvPr>
            <p:ph type="ftr" sz="quarter" idx="11"/>
          </p:nvPr>
        </p:nvSpPr>
        <p:spPr/>
        <p:txBody>
          <a:bodyPr/>
          <a:lstStyle/>
          <a:p>
            <a:r>
              <a:rPr lang="en-US"/>
              <a:t>Module 5 : Description des lieux</a:t>
            </a:r>
            <a:endParaRPr lang="fr-FR"/>
          </a:p>
        </p:txBody>
      </p:sp>
      <p:sp>
        <p:nvSpPr>
          <p:cNvPr id="4" name="Espace réservé du numéro de diapositive 3">
            <a:extLst>
              <a:ext uri="{FF2B5EF4-FFF2-40B4-BE49-F238E27FC236}">
                <a16:creationId xmlns:a16="http://schemas.microsoft.com/office/drawing/2014/main" id="{5442BBEE-EFAD-4EC1-B933-7D31F6912D76}"/>
              </a:ext>
            </a:extLst>
          </p:cNvPr>
          <p:cNvSpPr>
            <a:spLocks noGrp="1"/>
          </p:cNvSpPr>
          <p:nvPr>
            <p:ph type="sldNum" sz="quarter" idx="12"/>
          </p:nvPr>
        </p:nvSpPr>
        <p:spPr/>
        <p:txBody>
          <a:bodyPr/>
          <a:lstStyle/>
          <a:p>
            <a:pPr>
              <a:defRPr/>
            </a:pPr>
            <a:fld id="{F70C99AD-777A-474C-936B-2281545374E2}" type="slidenum">
              <a:rPr lang="en-US"/>
              <a:pPr>
                <a:defRPr/>
              </a:pPr>
              <a:t>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838200" y="350573"/>
            <a:ext cx="10515600" cy="7376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Déterminer le nom privilégié et le point d’accès autorisé</a:t>
            </a:r>
            <a:br>
              <a:rPr lang="fr-FR" sz="2800" b="0" i="0" u="none" strike="noStrike" cap="none">
                <a:solidFill>
                  <a:schemeClr val="dk1"/>
                </a:solidFill>
                <a:latin typeface="Arial"/>
                <a:ea typeface="Arial"/>
                <a:cs typeface="Arial"/>
                <a:sym typeface="Arial"/>
              </a:rPr>
            </a:br>
            <a:r>
              <a:rPr lang="fr-FR" sz="2800" b="0" i="0" u="none" strike="noStrike" cap="none">
                <a:solidFill>
                  <a:schemeClr val="dk1"/>
                </a:solidFill>
                <a:latin typeface="Arial"/>
                <a:ea typeface="Arial"/>
                <a:cs typeface="Arial"/>
                <a:sym typeface="Arial"/>
              </a:rPr>
              <a:t>pour ce lieu</a:t>
            </a:r>
            <a:endParaRPr sz="2000" b="0" i="0" u="none" strike="noStrike" cap="none">
              <a:solidFill>
                <a:schemeClr val="dk1"/>
              </a:solidFill>
              <a:latin typeface="Arial"/>
              <a:ea typeface="Arial"/>
              <a:cs typeface="Arial"/>
              <a:sym typeface="Arial"/>
            </a:endParaRPr>
          </a:p>
        </p:txBody>
      </p:sp>
      <p:sp>
        <p:nvSpPr>
          <p:cNvPr id="787" name="Shape 787"/>
          <p:cNvSpPr txBox="1">
            <a:spLocks noGrp="1"/>
          </p:cNvSpPr>
          <p:nvPr>
            <p:ph type="body" idx="1"/>
          </p:nvPr>
        </p:nvSpPr>
        <p:spPr>
          <a:xfrm>
            <a:off x="838200" y="1192025"/>
            <a:ext cx="10515600" cy="43759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fr-FR" sz="2200" b="0" i="0" u="none" strike="noStrike" cap="none">
                <a:solidFill>
                  <a:schemeClr val="dk1"/>
                </a:solidFill>
                <a:latin typeface="Arial"/>
                <a:ea typeface="Arial"/>
                <a:cs typeface="Arial"/>
                <a:sym typeface="Arial"/>
              </a:rPr>
              <a:t>Nom privilégié du lieu :</a:t>
            </a:r>
          </a:p>
          <a:p>
            <a:pPr marL="0" marR="0" lvl="0" indent="0" algn="l" rtl="0">
              <a:lnSpc>
                <a:spcPct val="90000"/>
              </a:lnSpc>
              <a:spcBef>
                <a:spcPts val="0"/>
              </a:spcBef>
              <a:spcAft>
                <a:spcPts val="0"/>
              </a:spcAft>
              <a:buClr>
                <a:schemeClr val="dk1"/>
              </a:buClr>
              <a:buSzPts val="2600"/>
              <a:buFont typeface="Arial"/>
              <a:buNone/>
            </a:pPr>
            <a:endParaRPr lang="fr-F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151	</a:t>
            </a:r>
            <a:endParaRPr sz="2200"/>
          </a:p>
          <a:p>
            <a:pPr marL="0" marR="0" lvl="0" indent="0" algn="l" rtl="0">
              <a:lnSpc>
                <a:spcPct val="90000"/>
              </a:lnSpc>
              <a:spcBef>
                <a:spcPts val="1000"/>
              </a:spcBef>
              <a:spcAft>
                <a:spcPts val="0"/>
              </a:spcAft>
              <a:buClr>
                <a:schemeClr val="dk1"/>
              </a:buClr>
              <a:buSzPts val="2300"/>
              <a:buFont typeface="Arial"/>
              <a:buNone/>
            </a:pPr>
            <a:endParaRPr sz="2200" b="0" i="0" u="none" strike="noStrike" cap="none">
              <a:solidFill>
                <a:schemeClr val="dk1"/>
              </a:solidFill>
              <a:latin typeface="Arial"/>
              <a:ea typeface="Arial"/>
              <a:cs typeface="Arial"/>
              <a:sym typeface="Arial"/>
            </a:endParaRPr>
          </a:p>
          <a:p>
            <a:pPr marL="900113" marR="0" lvl="0" indent="-900113" algn="l" rtl="0">
              <a:lnSpc>
                <a:spcPct val="90000"/>
              </a:lnSpc>
              <a:spcBef>
                <a:spcPts val="1000"/>
              </a:spcBef>
              <a:spcAft>
                <a:spcPts val="0"/>
              </a:spcAft>
              <a:buClr>
                <a:schemeClr val="dk1"/>
              </a:buClr>
              <a:buSzPts val="2300"/>
              <a:buFont typeface="Arial"/>
              <a:buNone/>
            </a:pPr>
            <a:r>
              <a:rPr lang="fr-FR" sz="2200" b="0" i="0" u="none" strike="noStrike" cap="none">
                <a:solidFill>
                  <a:schemeClr val="dk1"/>
                </a:solidFill>
                <a:latin typeface="Arial"/>
                <a:ea typeface="Arial"/>
                <a:cs typeface="Arial"/>
                <a:sym typeface="Arial"/>
              </a:rPr>
              <a:t>670 	</a:t>
            </a:r>
            <a:r>
              <a:rPr lang="fr-CA" sz="2200" b="0" i="0" u="none" strike="noStrike" cap="none">
                <a:solidFill>
                  <a:schemeClr val="dk1"/>
                </a:solidFill>
                <a:latin typeface="Arial"/>
                <a:ea typeface="Arial"/>
                <a:cs typeface="Arial"/>
                <a:sym typeface="Arial"/>
              </a:rPr>
              <a:t>Carte routière, territoire de la MRC de Rivière-du-Loup, [2010?]</a:t>
            </a:r>
            <a:endParaRPr sz="2200" b="0" i="0" u="none" strike="noStrike" cap="none">
              <a:solidFill>
                <a:schemeClr val="dk1"/>
              </a:solidFill>
              <a:latin typeface="Arial"/>
              <a:ea typeface="Arial"/>
              <a:cs typeface="Arial"/>
              <a:sym typeface="Arial"/>
            </a:endParaRPr>
          </a:p>
          <a:p>
            <a:pPr marL="900113" lvl="0" indent="-900113">
              <a:buSzPts val="2500"/>
              <a:buNone/>
            </a:pPr>
            <a:r>
              <a:rPr lang="fr-CA" sz="2200">
                <a:latin typeface="Arial"/>
                <a:ea typeface="Arial"/>
                <a:cs typeface="Arial"/>
                <a:sym typeface="Arial"/>
              </a:rPr>
              <a:t>670	Site Web du </a:t>
            </a:r>
            <a:r>
              <a:rPr lang="fr-CA" sz="2200" err="1">
                <a:latin typeface="Arial"/>
                <a:ea typeface="Arial"/>
                <a:cs typeface="Arial"/>
                <a:sym typeface="Arial"/>
              </a:rPr>
              <a:t>Répertoire</a:t>
            </a:r>
            <a:r>
              <a:rPr lang="fr-CA" sz="2200">
                <a:latin typeface="Arial"/>
                <a:ea typeface="Arial"/>
                <a:cs typeface="Arial"/>
                <a:sym typeface="Arial"/>
              </a:rPr>
              <a:t> des </a:t>
            </a:r>
            <a:r>
              <a:rPr lang="fr-CA" sz="2200" err="1">
                <a:latin typeface="Arial"/>
                <a:ea typeface="Arial"/>
                <a:cs typeface="Arial"/>
                <a:sym typeface="Arial"/>
              </a:rPr>
              <a:t>municipalités</a:t>
            </a:r>
            <a:r>
              <a:rPr lang="fr-CA" sz="2200">
                <a:latin typeface="Arial"/>
                <a:ea typeface="Arial"/>
                <a:cs typeface="Arial"/>
                <a:sym typeface="Arial"/>
              </a:rPr>
              <a:t> du </a:t>
            </a:r>
            <a:r>
              <a:rPr lang="fr-CA" sz="2200" err="1">
                <a:latin typeface="Arial"/>
                <a:ea typeface="Arial"/>
                <a:cs typeface="Arial"/>
                <a:sym typeface="Arial"/>
              </a:rPr>
              <a:t>Québec</a:t>
            </a:r>
            <a:r>
              <a:rPr lang="fr-CA" sz="2200">
                <a:latin typeface="Arial"/>
                <a:ea typeface="Arial"/>
                <a:cs typeface="Arial"/>
                <a:sym typeface="Arial"/>
              </a:rPr>
              <a:t>, consulté le 26 avril 2020 $b (Rivière-du-Loup; MRC; région administrative : Bas-Saint-Laurent (01); date d'entrée en vigueur : 1982-01-01)</a:t>
            </a:r>
          </a:p>
          <a:p>
            <a:pPr marL="900113" lvl="0" indent="-900113">
              <a:buSzPts val="2500"/>
              <a:buNone/>
            </a:pPr>
            <a:r>
              <a:rPr lang="fr-CA" sz="2200">
                <a:latin typeface="Arial"/>
                <a:cs typeface="Arial"/>
              </a:rPr>
              <a:t>670	Site Web Banque de noms de lieux du Québec, consulté le 26 avril 2020 $b (Rivière-du-Loup; municipalité régionale de comté située dans le Bas-Saint-Laurent; instituée en janvier 1982; se compose de seize municipalités dont Rivière-du-Loup; en plus de la ville, la Banque liste aussi une division de recensement et une circonscription électorale du même nom)</a:t>
            </a:r>
          </a:p>
          <a:p>
            <a:pPr marL="0" lvl="0" indent="0">
              <a:buSzPts val="2500"/>
              <a:buNone/>
            </a:pPr>
            <a:endParaRPr/>
          </a:p>
        </p:txBody>
      </p:sp>
      <p:sp>
        <p:nvSpPr>
          <p:cNvPr id="789" name="Shape 7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 name="TextBox 4">
            <a:extLst>
              <a:ext uri="{FF2B5EF4-FFF2-40B4-BE49-F238E27FC236}">
                <a16:creationId xmlns:a16="http://schemas.microsoft.com/office/drawing/2014/main" id="{7CBABC72-4255-424D-9C6F-962803AB4174}"/>
              </a:ext>
            </a:extLst>
          </p:cNvPr>
          <p:cNvSpPr txBox="1">
            <a:spLocks noChangeArrowheads="1"/>
          </p:cNvSpPr>
          <p:nvPr/>
        </p:nvSpPr>
        <p:spPr bwMode="auto">
          <a:xfrm>
            <a:off x="4382726" y="1171874"/>
            <a:ext cx="3426547" cy="430887"/>
          </a:xfrm>
          <a:prstGeom prst="rect">
            <a:avLst/>
          </a:prstGeom>
          <a:noFill/>
          <a:ln w="9525">
            <a:noFill/>
            <a:miter lim="800000"/>
            <a:headEnd/>
            <a:tailEnd/>
          </a:ln>
        </p:spPr>
        <p:txBody>
          <a:bodyPr wrap="square">
            <a:spAutoFit/>
          </a:bodyPr>
          <a:lstStyle/>
          <a:p>
            <a:r>
              <a:rPr lang="fr-CA" sz="2200"/>
              <a:t>Rivière-du-Loup (Québec)</a:t>
            </a:r>
            <a:endParaRPr lang="en-US" sz="3000">
              <a:latin typeface="Arial" panose="020B0604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D9A3D152-DE2B-4C68-974E-2FFF56556A7B}"/>
              </a:ext>
            </a:extLst>
          </p:cNvPr>
          <p:cNvSpPr txBox="1">
            <a:spLocks noChangeArrowheads="1"/>
          </p:cNvSpPr>
          <p:nvPr/>
        </p:nvSpPr>
        <p:spPr bwMode="auto">
          <a:xfrm>
            <a:off x="1708799" y="1876566"/>
            <a:ext cx="7892401" cy="430887"/>
          </a:xfrm>
          <a:prstGeom prst="rect">
            <a:avLst/>
          </a:prstGeom>
          <a:noFill/>
          <a:ln w="9525">
            <a:noFill/>
            <a:miter lim="800000"/>
            <a:headEnd/>
            <a:tailEnd/>
          </a:ln>
        </p:spPr>
        <p:txBody>
          <a:bodyPr wrap="square">
            <a:spAutoFit/>
          </a:bodyPr>
          <a:lstStyle/>
          <a:p>
            <a:r>
              <a:rPr lang="fr-CA" sz="2200"/>
              <a:t>Rivière-du-Loup (Québec : Municipalité régionale de comté)</a:t>
            </a:r>
            <a:endParaRPr lang="en-US" sz="30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7BDDDCD-1F96-4FAA-83EB-AC657B6619AC}"/>
              </a:ext>
            </a:extLst>
          </p:cNvPr>
          <p:cNvSpPr>
            <a:spLocks noGrp="1"/>
          </p:cNvSpPr>
          <p:nvPr>
            <p:ph type="sldNum" idx="12"/>
          </p:nvPr>
        </p:nvSpPr>
        <p:spPr/>
        <p:txBody>
          <a:bodyPr/>
          <a:lstStyle/>
          <a:p>
            <a:fld id="{00000000-1234-1234-1234-123412341234}" type="slidenum">
              <a:rPr lang="fr-FR"/>
              <a:t>70</a:t>
            </a:fld>
            <a:endParaRPr lang="fr-FR"/>
          </a:p>
        </p:txBody>
      </p:sp>
    </p:spTree>
    <p:extLst>
      <p:ext uri="{BB962C8B-B14F-4D97-AF65-F5344CB8AC3E}">
        <p14:creationId xmlns:p14="http://schemas.microsoft.com/office/powerpoint/2010/main" val="268312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838200" y="1675637"/>
            <a:ext cx="10515600" cy="8048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959"/>
              <a:buFont typeface="Arial"/>
              <a:buNone/>
            </a:pPr>
            <a:r>
              <a:rPr lang="fr-FR" sz="3959" b="0" i="0" u="none" strike="noStrike" cap="none">
                <a:solidFill>
                  <a:srgbClr val="000000"/>
                </a:solidFill>
                <a:latin typeface="Arial"/>
                <a:ea typeface="Arial"/>
                <a:cs typeface="Arial"/>
                <a:sym typeface="Arial"/>
              </a:rPr>
              <a:t>Plus d’information sur l’enregistrement du nom privilégié</a:t>
            </a:r>
            <a:br>
              <a:rPr lang="fr-FR" sz="3959" b="0" i="0" u="none" strike="noStrike" cap="none">
                <a:solidFill>
                  <a:srgbClr val="000000"/>
                </a:solidFill>
                <a:latin typeface="Arial"/>
                <a:ea typeface="Arial"/>
                <a:cs typeface="Arial"/>
                <a:sym typeface="Arial"/>
              </a:rPr>
            </a:br>
            <a:endParaRPr sz="3959" b="0" i="0" u="none" strike="noStrike" cap="none">
              <a:solidFill>
                <a:schemeClr val="dk1"/>
              </a:solidFill>
              <a:latin typeface="Arial"/>
              <a:ea typeface="Arial"/>
              <a:cs typeface="Arial"/>
              <a:sym typeface="Arial"/>
            </a:endParaRPr>
          </a:p>
        </p:txBody>
      </p:sp>
      <p:sp>
        <p:nvSpPr>
          <p:cNvPr id="807" name="Shape 807"/>
          <p:cNvSpPr txBox="1">
            <a:spLocks noGrp="1"/>
          </p:cNvSpPr>
          <p:nvPr>
            <p:ph type="body" idx="1"/>
          </p:nvPr>
        </p:nvSpPr>
        <p:spPr>
          <a:xfrm>
            <a:off x="3581400" y="2975387"/>
            <a:ext cx="5029200" cy="2728913"/>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Lieux portant le même nom</a:t>
            </a:r>
            <a:endParaRPr sz="3000" b="0" i="0" u="none" strike="noStrike" cap="none">
              <a:solidFill>
                <a:srgbClr val="8A8A8A"/>
              </a:solidFill>
              <a:latin typeface="Arial"/>
              <a:ea typeface="Arial"/>
              <a:cs typeface="Arial"/>
              <a:sym typeface="Arial"/>
            </a:endParaRPr>
          </a:p>
          <a:p>
            <a:pPr marL="228600" marR="0" lvl="0" indent="-228600" algn="ctr" rtl="0">
              <a:lnSpc>
                <a:spcPct val="90000"/>
              </a:lnSpc>
              <a:spcBef>
                <a:spcPts val="100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Lieux dans des villes</a:t>
            </a:r>
            <a:endParaRPr sz="3000" b="0" i="0" u="none" strike="noStrike" cap="none">
              <a:solidFill>
                <a:srgbClr val="8A8A8A"/>
              </a:solidFill>
              <a:latin typeface="Arial"/>
              <a:ea typeface="Arial"/>
              <a:cs typeface="Arial"/>
              <a:sym typeface="Arial"/>
            </a:endParaRPr>
          </a:p>
          <a:p>
            <a:pPr marL="228600" marR="0" lvl="0" indent="-228600" algn="ctr" rtl="0">
              <a:lnSpc>
                <a:spcPct val="90000"/>
              </a:lnSpc>
              <a:spcBef>
                <a:spcPts val="1000"/>
              </a:spcBef>
              <a:spcAft>
                <a:spcPts val="0"/>
              </a:spcAft>
              <a:buClr>
                <a:srgbClr val="8A8A8A"/>
              </a:buClr>
              <a:buSzPts val="3000"/>
              <a:buFont typeface="Arial"/>
              <a:buChar char="•"/>
            </a:pPr>
            <a:r>
              <a:rPr lang="fr-FR" sz="3000" b="0" i="0" u="none" strike="noStrike" cap="none">
                <a:solidFill>
                  <a:srgbClr val="8A8A8A"/>
                </a:solidFill>
                <a:latin typeface="Arial"/>
                <a:ea typeface="Arial"/>
                <a:cs typeface="Arial"/>
                <a:sym typeface="Arial"/>
              </a:rPr>
              <a:t>Cas particuliers</a:t>
            </a:r>
            <a:endParaRPr sz="3000" b="0" i="0" u="none" strike="noStrike" cap="none">
              <a:solidFill>
                <a:srgbClr val="8A8A8A"/>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809" name="Shape 8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52845E9-47D6-4B8A-9016-6E90CEAEEBC0}"/>
              </a:ext>
            </a:extLst>
          </p:cNvPr>
          <p:cNvSpPr>
            <a:spLocks noGrp="1"/>
          </p:cNvSpPr>
          <p:nvPr>
            <p:ph type="sldNum" idx="12"/>
          </p:nvPr>
        </p:nvSpPr>
        <p:spPr/>
        <p:txBody>
          <a:bodyPr/>
          <a:lstStyle/>
          <a:p>
            <a:fld id="{00000000-1234-1234-1234-123412341234}" type="slidenum">
              <a:rPr lang="fr-FR"/>
              <a:t>71</a:t>
            </a:fld>
            <a:endParaRPr lang="fr-F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931608" y="82059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17" name="Shape 817"/>
          <p:cNvSpPr txBox="1">
            <a:spLocks noGrp="1"/>
          </p:cNvSpPr>
          <p:nvPr>
            <p:ph type="body" idx="1"/>
          </p:nvPr>
        </p:nvSpPr>
        <p:spPr>
          <a:xfrm>
            <a:off x="931608" y="1311135"/>
            <a:ext cx="10515600" cy="4351338"/>
          </a:xfrm>
          <a:prstGeom prst="rect">
            <a:avLst/>
          </a:prstGeom>
          <a:noFill/>
          <a:ln>
            <a:noFill/>
          </a:ln>
        </p:spPr>
        <p:txBody>
          <a:bodyPr spcFirstLastPara="1" wrap="square" lIns="91425" tIns="45700" rIns="91425" bIns="45700" anchor="t" anchorCtr="0">
            <a:noAutofit/>
          </a:bodyPr>
          <a:lstStyle/>
          <a:p>
            <a:pPr marL="457200" marR="0" lvl="1" indent="0" algn="l" rtl="0">
              <a:lnSpc>
                <a:spcPct val="90000"/>
              </a:lnSpc>
              <a:spcBef>
                <a:spcPts val="0"/>
              </a:spcBef>
              <a:spcAft>
                <a:spcPts val="0"/>
              </a:spcAft>
              <a:buClr>
                <a:schemeClr val="dk1"/>
              </a:buClr>
              <a:buSzPts val="2400"/>
              <a:buFont typeface="Arial"/>
              <a:buNone/>
            </a:pPr>
            <a:r>
              <a:rPr lang="fr-FR" sz="2400" b="0" i="0" u="none" strike="noStrike" cap="none">
                <a:solidFill>
                  <a:schemeClr val="dk1"/>
                </a:solidFill>
                <a:latin typeface="Calibri"/>
                <a:ea typeface="Calibri"/>
                <a:cs typeface="Calibri"/>
                <a:sym typeface="Calibri"/>
              </a:rPr>
              <a:t>• </a:t>
            </a:r>
            <a:r>
              <a:rPr lang="fr-FR" sz="2800" b="0" i="0" u="none" strike="noStrike" cap="none">
                <a:solidFill>
                  <a:schemeClr val="dk1"/>
                </a:solidFill>
                <a:latin typeface="Calibri"/>
                <a:ea typeface="Calibri"/>
                <a:cs typeface="Calibri"/>
                <a:sym typeface="Calibri"/>
              </a:rPr>
              <a:t>ÉP de BAC-BAnQ</a:t>
            </a:r>
            <a:endParaRPr sz="2800" b="0" i="0" u="none" strike="noStrike" cap="none">
              <a:solidFill>
                <a:schemeClr val="dk1"/>
              </a:solidFill>
              <a:latin typeface="Calibri"/>
              <a:ea typeface="Calibri"/>
              <a:cs typeface="Calibri"/>
              <a:sym typeface="Calibri"/>
            </a:endParaRPr>
          </a:p>
          <a:p>
            <a:pPr marL="722313" marR="0" lvl="1" indent="-279400"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Une recherche est toujours nécessaire afin de déterminer s’il y a un conflit</a:t>
            </a:r>
            <a:endParaRPr sz="2800" b="0" i="0" u="none" strike="noStrike" cap="none">
              <a:solidFill>
                <a:schemeClr val="dk1"/>
              </a:solidFill>
              <a:latin typeface="Calibri"/>
              <a:ea typeface="Calibri"/>
              <a:cs typeface="Calibri"/>
              <a:sym typeface="Calibri"/>
            </a:endParaRPr>
          </a:p>
          <a:p>
            <a:pPr marL="722313" marR="0" lvl="1" indent="-265113" algn="l" rtl="0">
              <a:lnSpc>
                <a:spcPct val="90000"/>
              </a:lnSpc>
              <a:spcBef>
                <a:spcPts val="5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Les conflits doivent être résolus, même si l’autre lieu n’est pas compris dans le fichier d’autorité Canadiana</a:t>
            </a:r>
            <a:endParaRPr sz="2800" b="0" i="0" u="none" strike="noStrike" cap="none">
              <a:solidFill>
                <a:schemeClr val="dk1"/>
              </a:solidFill>
              <a:latin typeface="Calibri"/>
              <a:ea typeface="Calibri"/>
              <a:cs typeface="Calibri"/>
              <a:sym typeface="Calibri"/>
            </a:endParaRPr>
          </a:p>
        </p:txBody>
      </p:sp>
      <p:sp>
        <p:nvSpPr>
          <p:cNvPr id="819" name="Shape 8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822" name="Shape 822"/>
          <p:cNvSpPr/>
          <p:nvPr/>
        </p:nvSpPr>
        <p:spPr>
          <a:xfrm>
            <a:off x="1553495" y="3654254"/>
            <a:ext cx="9084900" cy="286950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3" name="Shape 823"/>
          <p:cNvSpPr txBox="1"/>
          <p:nvPr/>
        </p:nvSpPr>
        <p:spPr>
          <a:xfrm>
            <a:off x="1799207" y="3611682"/>
            <a:ext cx="8780400" cy="29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400">
                <a:solidFill>
                  <a:srgbClr val="4F6228"/>
                </a:solidFill>
                <a:latin typeface="Calibri"/>
                <a:ea typeface="Calibri"/>
                <a:cs typeface="Calibri"/>
                <a:sym typeface="Calibri"/>
              </a:rPr>
              <a:t>« Les conflits pour les noms de lieux ne se limitent pas à ceux déjà représentés dans le fichier dans lequel la recherche et le</a:t>
            </a:r>
            <a:endParaRPr sz="2400">
              <a:solidFill>
                <a:srgbClr val="4F6228"/>
              </a:solidFill>
              <a:latin typeface="Calibri"/>
              <a:ea typeface="Calibri"/>
              <a:cs typeface="Calibri"/>
              <a:sym typeface="Calibri"/>
            </a:endParaRPr>
          </a:p>
          <a:p>
            <a:pPr marL="0" marR="0" lvl="0" indent="0" algn="l" rtl="0">
              <a:spcBef>
                <a:spcPts val="0"/>
              </a:spcBef>
              <a:spcAft>
                <a:spcPts val="0"/>
              </a:spcAft>
              <a:buNone/>
            </a:pPr>
            <a:r>
              <a:rPr lang="fr-FR" sz="2400">
                <a:solidFill>
                  <a:srgbClr val="4F6228"/>
                </a:solidFill>
                <a:latin typeface="Calibri"/>
                <a:ea typeface="Calibri"/>
                <a:cs typeface="Calibri"/>
                <a:sym typeface="Calibri"/>
              </a:rPr>
              <a:t>catalogage sont effectués. Au lieu de cela, s’il n’y a pas de conflit dans ce fichier, consulter des répertoires géographiques, p. ex., afin de déterminer si deux ou plusieurs lieux relevant de la même juridiction portent le même nom ou si deux ou plusieurs lieux ayant le même nom porteraient le même qualificatif pour le lieu plus vaste.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E2DDAB5-0311-47E3-AC92-BF9FE8541C6C}"/>
              </a:ext>
            </a:extLst>
          </p:cNvPr>
          <p:cNvSpPr>
            <a:spLocks noGrp="1"/>
          </p:cNvSpPr>
          <p:nvPr>
            <p:ph type="sldNum" idx="12"/>
          </p:nvPr>
        </p:nvSpPr>
        <p:spPr/>
        <p:txBody>
          <a:bodyPr/>
          <a:lstStyle/>
          <a:p>
            <a:fld id="{00000000-1234-1234-1234-123412341234}" type="slidenum">
              <a:rPr lang="fr-FR"/>
              <a:t>72</a:t>
            </a:fld>
            <a:endParaRPr lang="fr-F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29" name="Shape 829"/>
          <p:cNvSpPr txBox="1">
            <a:spLocks noGrp="1"/>
          </p:cNvSpPr>
          <p:nvPr>
            <p:ph type="body" idx="1"/>
          </p:nvPr>
        </p:nvSpPr>
        <p:spPr>
          <a:xfrm>
            <a:off x="890587" y="1696065"/>
            <a:ext cx="10515600" cy="4660285"/>
          </a:xfrm>
          <a:prstGeom prst="rect">
            <a:avLst/>
          </a:prstGeom>
          <a:noFill/>
          <a:ln>
            <a:noFill/>
          </a:ln>
        </p:spPr>
        <p:txBody>
          <a:bodyPr spcFirstLastPara="1" wrap="square" lIns="91425" tIns="45700" rIns="91425" bIns="45700" anchor="t" anchorCtr="0">
            <a:noAutofit/>
          </a:bodyPr>
          <a:lstStyle/>
          <a:p>
            <a:pPr marL="228600" indent="-228600">
              <a:lnSpc>
                <a:spcPct val="70000"/>
              </a:lnSpc>
              <a:spcBef>
                <a:spcPts val="0"/>
              </a:spcBef>
              <a:buSzPts val="2590"/>
            </a:pPr>
            <a:r>
              <a:rPr lang="fr-FR" sz="2550" b="0" i="0" u="none" strike="noStrike" cap="none">
                <a:latin typeface="Arial"/>
                <a:ea typeface="Arial"/>
                <a:cs typeface="Arial"/>
                <a:sym typeface="Arial"/>
              </a:rPr>
              <a:t>Inclure comme partie du nom privilégié d’un lieu un mot ou une</a:t>
            </a:r>
            <a:r>
              <a:rPr lang="fr-FR" sz="2550">
                <a:latin typeface="Arial"/>
                <a:ea typeface="Arial"/>
                <a:cs typeface="Arial"/>
                <a:sym typeface="Arial"/>
              </a:rPr>
              <a:t> </a:t>
            </a:r>
            <a:endParaRPr/>
          </a:p>
          <a:p>
            <a:pPr marL="264795" marR="0" lvl="0" indent="0" algn="l" rtl="0">
              <a:lnSpc>
                <a:spcPct val="7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expression couramment utilisés pour les distinguer</a:t>
            </a:r>
            <a:endParaRPr sz="2550" b="0" i="0" u="none" strike="noStrike" cap="none">
              <a:latin typeface="Arial"/>
              <a:ea typeface="Arial"/>
              <a:cs typeface="Arial"/>
            </a:endParaRPr>
          </a:p>
          <a:p>
            <a:pPr marL="1163638" indent="-277813">
              <a:buNone/>
            </a:pPr>
            <a:r>
              <a:rPr lang="en-US" sz="2400" err="1">
                <a:latin typeface="Arial" panose="020B0604020202020204" pitchFamily="34" charset="0"/>
                <a:cs typeface="Arial" panose="020B0604020202020204" pitchFamily="34" charset="0"/>
              </a:rPr>
              <a:t>Alhama</a:t>
            </a:r>
            <a:r>
              <a:rPr lang="en-US" sz="2400">
                <a:latin typeface="Arial" panose="020B0604020202020204" pitchFamily="34" charset="0"/>
                <a:cs typeface="Arial" panose="020B0604020202020204" pitchFamily="34" charset="0"/>
              </a:rPr>
              <a:t> de Almería (</a:t>
            </a:r>
            <a:r>
              <a:rPr lang="en-US" sz="2400" err="1">
                <a:latin typeface="Arial" panose="020B0604020202020204" pitchFamily="34" charset="0"/>
                <a:cs typeface="Arial" panose="020B0604020202020204" pitchFamily="34" charset="0"/>
              </a:rPr>
              <a:t>Espagne</a:t>
            </a:r>
            <a:r>
              <a:rPr lang="en-US" sz="2400">
                <a:latin typeface="Arial" panose="020B0604020202020204" pitchFamily="34" charset="0"/>
                <a:cs typeface="Arial" panose="020B0604020202020204" pitchFamily="34" charset="0"/>
              </a:rPr>
              <a:t>) </a:t>
            </a:r>
          </a:p>
          <a:p>
            <a:pPr marL="1163638" indent="-277813">
              <a:buNone/>
            </a:pPr>
            <a:r>
              <a:rPr lang="en-US" sz="2400">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Forme</a:t>
            </a:r>
            <a:r>
              <a:rPr lang="en-US" sz="2400" i="1">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abrégée</a:t>
            </a:r>
            <a:r>
              <a:rPr lang="en-US" sz="2400" i="1">
                <a:latin typeface="Arial" panose="020B0604020202020204" pitchFamily="34" charset="0"/>
                <a:cs typeface="Arial" panose="020B0604020202020204" pitchFamily="34" charset="0"/>
              </a:rPr>
              <a:t> du nom :</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Alhama</a:t>
            </a:r>
            <a:endParaRPr lang="en-US" sz="2400">
              <a:latin typeface="Arial" panose="020B0604020202020204" pitchFamily="34" charset="0"/>
              <a:cs typeface="Arial" panose="020B0604020202020204" pitchFamily="34" charset="0"/>
            </a:endParaRPr>
          </a:p>
          <a:p>
            <a:pPr marL="1163638" indent="-277813">
              <a:buNone/>
            </a:pPr>
            <a:r>
              <a:rPr lang="en-US" sz="2400" err="1">
                <a:latin typeface="Arial" panose="020B0604020202020204" pitchFamily="34" charset="0"/>
                <a:cs typeface="Arial" panose="020B0604020202020204" pitchFamily="34" charset="0"/>
              </a:rPr>
              <a:t>Alhama</a:t>
            </a:r>
            <a:r>
              <a:rPr lang="en-US" sz="2400">
                <a:latin typeface="Arial" panose="020B0604020202020204" pitchFamily="34" charset="0"/>
                <a:cs typeface="Arial" panose="020B0604020202020204" pitchFamily="34" charset="0"/>
              </a:rPr>
              <a:t> de Granada (</a:t>
            </a:r>
            <a:r>
              <a:rPr lang="en-US" sz="2400" err="1">
                <a:latin typeface="Arial" panose="020B0604020202020204" pitchFamily="34" charset="0"/>
                <a:cs typeface="Arial" panose="020B0604020202020204" pitchFamily="34" charset="0"/>
              </a:rPr>
              <a:t>Espagne</a:t>
            </a:r>
            <a:r>
              <a:rPr lang="en-US" sz="2400">
                <a:latin typeface="Arial" panose="020B0604020202020204" pitchFamily="34" charset="0"/>
                <a:cs typeface="Arial" panose="020B0604020202020204" pitchFamily="34" charset="0"/>
              </a:rPr>
              <a:t>) </a:t>
            </a:r>
          </a:p>
          <a:p>
            <a:pPr marL="1163638" indent="-277813">
              <a:buNone/>
            </a:pPr>
            <a:r>
              <a:rPr lang="en-US" sz="2400">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Forme</a:t>
            </a:r>
            <a:r>
              <a:rPr lang="en-US" sz="2400" i="1">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abrégée</a:t>
            </a:r>
            <a:r>
              <a:rPr lang="en-US" sz="2400" i="1">
                <a:latin typeface="Arial" panose="020B0604020202020204" pitchFamily="34" charset="0"/>
                <a:cs typeface="Arial" panose="020B0604020202020204" pitchFamily="34" charset="0"/>
              </a:rPr>
              <a:t> du nom :</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Alhama</a:t>
            </a:r>
            <a:endParaRPr lang="en-US" sz="2400">
              <a:latin typeface="Arial" panose="020B0604020202020204" pitchFamily="34" charset="0"/>
              <a:cs typeface="Arial" panose="020B0604020202020204" pitchFamily="34" charset="0"/>
            </a:endParaRPr>
          </a:p>
          <a:p>
            <a:pPr marL="1163638" indent="-277813" eaLnBrk="1" hangingPunct="1">
              <a:spcBef>
                <a:spcPts val="188"/>
              </a:spcBef>
              <a:buFont typeface="Arial" charset="0"/>
              <a:buNone/>
            </a:pPr>
            <a:endParaRPr lang="en-US" sz="2400">
              <a:latin typeface="Arial" panose="020B0604020202020204" pitchFamily="34" charset="0"/>
              <a:cs typeface="Arial" panose="020B0604020202020204" pitchFamily="34" charset="0"/>
            </a:endParaRPr>
          </a:p>
          <a:p>
            <a:pPr marL="1163638" indent="-277813">
              <a:spcBef>
                <a:spcPts val="13"/>
              </a:spcBef>
              <a:buNone/>
            </a:pPr>
            <a:r>
              <a:rPr lang="en-US" sz="2400" err="1">
                <a:latin typeface="Arial" panose="020B0604020202020204" pitchFamily="34" charset="0"/>
                <a:cs typeface="Arial" panose="020B0604020202020204" pitchFamily="34" charset="0"/>
              </a:rPr>
              <a:t>Francfort</a:t>
            </a:r>
            <a:r>
              <a:rPr lang="en-US" sz="2400">
                <a:latin typeface="Arial" panose="020B0604020202020204" pitchFamily="34" charset="0"/>
                <a:cs typeface="Arial" panose="020B0604020202020204" pitchFamily="34" charset="0"/>
              </a:rPr>
              <a:t>-sur-le-Main (</a:t>
            </a:r>
            <a:r>
              <a:rPr lang="en-US" sz="2400" err="1">
                <a:latin typeface="Arial" panose="020B0604020202020204" pitchFamily="34" charset="0"/>
                <a:cs typeface="Arial" panose="020B0604020202020204" pitchFamily="34" charset="0"/>
              </a:rPr>
              <a:t>Allemagne</a:t>
            </a:r>
            <a:r>
              <a:rPr lang="en-US" sz="2400">
                <a:latin typeface="Arial" panose="020B0604020202020204" pitchFamily="34" charset="0"/>
                <a:cs typeface="Arial" panose="020B0604020202020204" pitchFamily="34" charset="0"/>
              </a:rPr>
              <a:t>)</a:t>
            </a:r>
          </a:p>
          <a:p>
            <a:pPr marL="1163638" indent="-277813">
              <a:buNone/>
            </a:pPr>
            <a:r>
              <a:rPr lang="en-US" sz="2400">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Forme</a:t>
            </a:r>
            <a:r>
              <a:rPr lang="en-US" sz="2400" i="1">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abrégée</a:t>
            </a:r>
            <a:r>
              <a:rPr lang="en-US" sz="2400" i="1">
                <a:latin typeface="Arial" panose="020B0604020202020204" pitchFamily="34" charset="0"/>
                <a:cs typeface="Arial" panose="020B0604020202020204" pitchFamily="34" charset="0"/>
              </a:rPr>
              <a:t> du nom : </a:t>
            </a:r>
            <a:r>
              <a:rPr lang="en-US" sz="2400" err="1">
                <a:latin typeface="Arial" panose="020B0604020202020204" pitchFamily="34" charset="0"/>
                <a:cs typeface="Arial" panose="020B0604020202020204" pitchFamily="34" charset="0"/>
              </a:rPr>
              <a:t>Francfort</a:t>
            </a:r>
            <a:endParaRPr lang="en-US" sz="2400">
              <a:latin typeface="Arial" panose="020B0604020202020204" pitchFamily="34" charset="0"/>
              <a:cs typeface="Arial" panose="020B0604020202020204" pitchFamily="34" charset="0"/>
            </a:endParaRPr>
          </a:p>
          <a:p>
            <a:pPr marL="1163638" indent="-277813">
              <a:buNone/>
            </a:pPr>
            <a:r>
              <a:rPr lang="en-US" sz="2400" err="1">
                <a:latin typeface="Arial" panose="020B0604020202020204" pitchFamily="34" charset="0"/>
                <a:cs typeface="Arial" panose="020B0604020202020204" pitchFamily="34" charset="0"/>
              </a:rPr>
              <a:t>Francfort</a:t>
            </a:r>
            <a:r>
              <a:rPr lang="en-US" sz="2400">
                <a:latin typeface="Arial" panose="020B0604020202020204" pitchFamily="34" charset="0"/>
                <a:cs typeface="Arial" panose="020B0604020202020204" pitchFamily="34" charset="0"/>
              </a:rPr>
              <a:t>-sur-</a:t>
            </a:r>
            <a:r>
              <a:rPr lang="en-US" sz="2400" err="1">
                <a:latin typeface="Arial" panose="020B0604020202020204" pitchFamily="34" charset="0"/>
                <a:cs typeface="Arial" panose="020B0604020202020204" pitchFamily="34" charset="0"/>
              </a:rPr>
              <a:t>l'Oder</a:t>
            </a:r>
            <a:r>
              <a:rPr lang="de-DE" sz="2400">
                <a:latin typeface="Arial" panose="020B0604020202020204" pitchFamily="34" charset="0"/>
                <a:cs typeface="Arial" panose="020B0604020202020204" pitchFamily="34" charset="0"/>
              </a:rPr>
              <a:t> (</a:t>
            </a:r>
            <a:r>
              <a:rPr lang="de-DE" sz="2400" err="1">
                <a:latin typeface="Arial" panose="020B0604020202020204" pitchFamily="34" charset="0"/>
                <a:cs typeface="Arial" panose="020B0604020202020204" pitchFamily="34" charset="0"/>
              </a:rPr>
              <a:t>Allemagne</a:t>
            </a:r>
            <a:r>
              <a:rPr lang="de-DE" sz="2400">
                <a:latin typeface="Arial" panose="020B0604020202020204" pitchFamily="34" charset="0"/>
                <a:cs typeface="Arial" panose="020B0604020202020204" pitchFamily="34" charset="0"/>
              </a:rPr>
              <a:t>)</a:t>
            </a:r>
          </a:p>
          <a:p>
            <a:pPr marL="1163638" indent="-277813">
              <a:buNone/>
            </a:pPr>
            <a:r>
              <a:rPr lang="de-DE" sz="2400">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Forme</a:t>
            </a:r>
            <a:r>
              <a:rPr lang="en-US" sz="2400" i="1">
                <a:latin typeface="Arial" panose="020B0604020202020204" pitchFamily="34" charset="0"/>
                <a:cs typeface="Arial" panose="020B0604020202020204" pitchFamily="34" charset="0"/>
              </a:rPr>
              <a:t> </a:t>
            </a:r>
            <a:r>
              <a:rPr lang="en-US" sz="2400" i="1" err="1">
                <a:latin typeface="Arial" panose="020B0604020202020204" pitchFamily="34" charset="0"/>
                <a:cs typeface="Arial" panose="020B0604020202020204" pitchFamily="34" charset="0"/>
              </a:rPr>
              <a:t>abrégée</a:t>
            </a:r>
            <a:r>
              <a:rPr lang="en-US" sz="2400" i="1">
                <a:latin typeface="Arial" panose="020B0604020202020204" pitchFamily="34" charset="0"/>
                <a:cs typeface="Arial" panose="020B0604020202020204" pitchFamily="34" charset="0"/>
              </a:rPr>
              <a:t> du nom </a:t>
            </a:r>
            <a:r>
              <a:rPr lang="de-DE" sz="2400" i="1">
                <a:latin typeface="Arial" panose="020B0604020202020204" pitchFamily="34" charset="0"/>
                <a:cs typeface="Arial" panose="020B0604020202020204" pitchFamily="34" charset="0"/>
              </a:rPr>
              <a:t>: </a:t>
            </a:r>
            <a:r>
              <a:rPr lang="de-DE" sz="2400">
                <a:latin typeface="Arial" panose="020B0604020202020204" pitchFamily="34" charset="0"/>
                <a:cs typeface="Arial" panose="020B0604020202020204" pitchFamily="34" charset="0"/>
              </a:rPr>
              <a:t>Francfort</a:t>
            </a:r>
            <a:endParaRPr lang="en-US" sz="2400">
              <a:latin typeface="Arial" panose="020B0604020202020204" pitchFamily="34" charset="0"/>
              <a:cs typeface="Arial" panose="020B0604020202020204" pitchFamily="34" charset="0"/>
            </a:endParaRPr>
          </a:p>
        </p:txBody>
      </p:sp>
      <p:sp>
        <p:nvSpPr>
          <p:cNvPr id="831" name="Shape 8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AD6AB0D-26AF-44A0-A94B-3A17C1C706BF}"/>
              </a:ext>
            </a:extLst>
          </p:cNvPr>
          <p:cNvSpPr>
            <a:spLocks noGrp="1"/>
          </p:cNvSpPr>
          <p:nvPr>
            <p:ph type="sldNum" idx="12"/>
          </p:nvPr>
        </p:nvSpPr>
        <p:spPr/>
        <p:txBody>
          <a:bodyPr/>
          <a:lstStyle/>
          <a:p>
            <a:fld id="{00000000-1234-1234-1234-123412341234}" type="slidenum">
              <a:rPr lang="fr-FR"/>
              <a:t>73</a:t>
            </a:fld>
            <a:endParaRPr lang="fr-F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838212" y="830832"/>
            <a:ext cx="10515600" cy="490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br>
              <a:rPr lang="fr-FR" sz="2790" b="0" i="0" u="none" strike="noStrike" cap="none">
                <a:solidFill>
                  <a:schemeClr val="dk1"/>
                </a:solidFill>
                <a:latin typeface="Arial"/>
                <a:ea typeface="Arial"/>
                <a:cs typeface="Arial"/>
                <a:sym typeface="Arial"/>
              </a:rPr>
            </a:br>
            <a:r>
              <a:rPr lang="fr-FR" sz="2790" b="0" i="0" u="none" strike="noStrike" cap="none">
                <a:solidFill>
                  <a:schemeClr val="dk1"/>
                </a:solidFill>
                <a:latin typeface="Arial"/>
                <a:ea typeface="Arial"/>
                <a:cs typeface="Arial"/>
                <a:sym typeface="Arial"/>
              </a:rPr>
              <a:t>(RDA 16.2.2.13)</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39" name="Shape 839"/>
          <p:cNvSpPr txBox="1">
            <a:spLocks noGrp="1"/>
          </p:cNvSpPr>
          <p:nvPr>
            <p:ph type="body" idx="1"/>
          </p:nvPr>
        </p:nvSpPr>
        <p:spPr>
          <a:xfrm>
            <a:off x="838212" y="1170445"/>
            <a:ext cx="9753600" cy="4774500"/>
          </a:xfrm>
          <a:prstGeom prst="rect">
            <a:avLst/>
          </a:prstGeom>
          <a:noFill/>
          <a:ln>
            <a:noFill/>
          </a:ln>
        </p:spPr>
        <p:txBody>
          <a:bodyPr spcFirstLastPara="1" wrap="square" lIns="91425" tIns="45700" rIns="91425" bIns="45700" anchor="t" anchorCtr="0">
            <a:noAutofit/>
          </a:bodyPr>
          <a:lstStyle/>
          <a:p>
            <a:pPr marL="685800" marR="0" lvl="1" indent="-228600" algn="l" rtl="0">
              <a:lnSpc>
                <a:spcPct val="80000"/>
              </a:lnSpc>
              <a:spcBef>
                <a:spcPts val="0"/>
              </a:spcBef>
              <a:spcAft>
                <a:spcPts val="0"/>
              </a:spcAft>
              <a:buClr>
                <a:schemeClr val="dk1"/>
              </a:buClr>
              <a:buSzPts val="2497"/>
              <a:buFont typeface="Arial"/>
              <a:buChar char="•"/>
            </a:pPr>
            <a:r>
              <a:rPr lang="fr-FR" sz="2500" b="0" i="0" u="none" strike="noStrike" cap="none">
                <a:solidFill>
                  <a:schemeClr val="dk1"/>
                </a:solidFill>
                <a:latin typeface="Arial" panose="020B0604020202020204" pitchFamily="34" charset="0"/>
                <a:ea typeface="Arial"/>
                <a:cs typeface="Arial" panose="020B0604020202020204" pitchFamily="34" charset="0"/>
                <a:sym typeface="Arial"/>
              </a:rPr>
              <a:t>S’il n’existe pas de mot ou d’expression couramment utilisés </a:t>
            </a:r>
            <a:endParaRPr sz="2500" b="0" i="0" u="none" strike="noStrike" cap="none">
              <a:solidFill>
                <a:schemeClr val="dk1"/>
              </a:solidFill>
              <a:latin typeface="Arial" panose="020B0604020202020204" pitchFamily="34" charset="0"/>
              <a:ea typeface="Arial"/>
              <a:cs typeface="Arial" panose="020B0604020202020204" pitchFamily="34" charset="0"/>
              <a:sym typeface="Arial"/>
            </a:endParaRPr>
          </a:p>
          <a:p>
            <a:pPr marL="714375" marR="0" lvl="1" indent="0"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panose="020B0604020202020204" pitchFamily="34" charset="0"/>
                <a:ea typeface="Arial"/>
                <a:cs typeface="Arial" panose="020B0604020202020204" pitchFamily="34" charset="0"/>
                <a:sym typeface="Arial"/>
              </a:rPr>
              <a:t>pour les distinguer, enregistrer le nom d’un lieu intermédiaire </a:t>
            </a:r>
            <a:endParaRPr sz="2500" b="0" i="0" u="none" strike="noStrike" cap="none">
              <a:solidFill>
                <a:schemeClr val="dk1"/>
              </a:solidFill>
              <a:latin typeface="Arial" panose="020B0604020202020204" pitchFamily="34" charset="0"/>
              <a:ea typeface="Arial"/>
              <a:cs typeface="Arial" panose="020B0604020202020204" pitchFamily="34" charset="0"/>
              <a:sym typeface="Arial"/>
            </a:endParaRPr>
          </a:p>
          <a:p>
            <a:pPr marL="457200" marR="0" lvl="1" indent="257175"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panose="020B0604020202020204" pitchFamily="34" charset="0"/>
                <a:ea typeface="Arial"/>
                <a:cs typeface="Arial" panose="020B0604020202020204" pitchFamily="34" charset="0"/>
                <a:sym typeface="Arial"/>
              </a:rPr>
              <a:t>entre le nom d’un lieu en cours d’identification et le lieu ou la</a:t>
            </a:r>
            <a:endParaRPr sz="2500">
              <a:latin typeface="Arial" panose="020B0604020202020204" pitchFamily="34" charset="0"/>
              <a:cs typeface="Arial" panose="020B0604020202020204" pitchFamily="34" charset="0"/>
            </a:endParaRPr>
          </a:p>
          <a:p>
            <a:pPr marL="714375" marR="0" lvl="1" indent="0" algn="l" rtl="0">
              <a:lnSpc>
                <a:spcPct val="80000"/>
              </a:lnSpc>
              <a:spcBef>
                <a:spcPts val="1100"/>
              </a:spcBef>
              <a:spcAft>
                <a:spcPts val="0"/>
              </a:spcAft>
              <a:buClr>
                <a:schemeClr val="dk1"/>
              </a:buClr>
              <a:buSzPts val="2497"/>
              <a:buFont typeface="Arial"/>
              <a:buNone/>
            </a:pPr>
            <a:r>
              <a:rPr lang="fr-FR" sz="2500" b="0" i="0" u="none" strike="noStrike" cap="none">
                <a:solidFill>
                  <a:schemeClr val="dk1"/>
                </a:solidFill>
                <a:latin typeface="Arial" panose="020B0604020202020204" pitchFamily="34" charset="0"/>
                <a:ea typeface="Arial"/>
                <a:cs typeface="Arial" panose="020B0604020202020204" pitchFamily="34" charset="0"/>
                <a:sym typeface="Arial"/>
              </a:rPr>
              <a:t>juridiction plus vaste</a:t>
            </a:r>
            <a:endParaRPr sz="2500" b="0" i="0" u="none" strike="noStrike" cap="none">
              <a:solidFill>
                <a:schemeClr val="dk1"/>
              </a:solidFill>
              <a:latin typeface="Arial" panose="020B0604020202020204" pitchFamily="34" charset="0"/>
              <a:ea typeface="Arial"/>
              <a:cs typeface="Arial" panose="020B0604020202020204" pitchFamily="34" charset="0"/>
              <a:sym typeface="Arial"/>
            </a:endParaRPr>
          </a:p>
          <a:p>
            <a:pPr eaLnBrk="1" hangingPunct="1">
              <a:spcBef>
                <a:spcPct val="0"/>
              </a:spcBef>
              <a:buFont typeface="Arial" charset="0"/>
              <a:buNone/>
            </a:pPr>
            <a:r>
              <a:rPr lang="en-US" sz="2500">
                <a:latin typeface="Arial" panose="020B0604020202020204" pitchFamily="34" charset="0"/>
                <a:cs typeface="Arial" panose="020B0604020202020204" pitchFamily="34" charset="0"/>
              </a:rPr>
              <a:t>		Friedberg (</a:t>
            </a:r>
            <a:r>
              <a:rPr lang="en-US" sz="2500" err="1">
                <a:latin typeface="Arial" panose="020B0604020202020204" pitchFamily="34" charset="0"/>
                <a:cs typeface="Arial" panose="020B0604020202020204" pitchFamily="34" charset="0"/>
              </a:rPr>
              <a:t>Bavière</a:t>
            </a:r>
            <a:r>
              <a:rPr lang="en-US" sz="2500">
                <a:latin typeface="Arial" panose="020B0604020202020204" pitchFamily="34" charset="0"/>
                <a:cs typeface="Arial" panose="020B0604020202020204" pitchFamily="34" charset="0"/>
              </a:rPr>
              <a:t>, </a:t>
            </a:r>
            <a:r>
              <a:rPr lang="en-US" sz="2500" err="1">
                <a:latin typeface="Arial" panose="020B0604020202020204" pitchFamily="34" charset="0"/>
                <a:cs typeface="Arial" panose="020B0604020202020204" pitchFamily="34" charset="0"/>
              </a:rPr>
              <a:t>Allemagne</a:t>
            </a:r>
            <a:r>
              <a:rPr lang="en-US" sz="2500">
                <a:latin typeface="Arial" panose="020B0604020202020204" pitchFamily="34" charset="0"/>
                <a:cs typeface="Arial" panose="020B0604020202020204" pitchFamily="34" charset="0"/>
              </a:rPr>
              <a:t>)</a:t>
            </a:r>
          </a:p>
          <a:p>
            <a:pPr eaLnBrk="1" hangingPunct="1">
              <a:spcAft>
                <a:spcPts val="1200"/>
              </a:spcAft>
              <a:buFont typeface="Arial" charset="0"/>
              <a:buNone/>
            </a:pPr>
            <a:r>
              <a:rPr lang="en-US" sz="2500">
                <a:latin typeface="Arial" panose="020B0604020202020204" pitchFamily="34" charset="0"/>
                <a:cs typeface="Arial" panose="020B0604020202020204" pitchFamily="34" charset="0"/>
              </a:rPr>
              <a:t>		Friedberg (Hesse, </a:t>
            </a:r>
            <a:r>
              <a:rPr lang="en-US" sz="2500" err="1">
                <a:latin typeface="Arial" panose="020B0604020202020204" pitchFamily="34" charset="0"/>
                <a:cs typeface="Arial" panose="020B0604020202020204" pitchFamily="34" charset="0"/>
              </a:rPr>
              <a:t>Allemagne</a:t>
            </a:r>
            <a:r>
              <a:rPr lang="en-US" sz="2500">
                <a:latin typeface="Arial" panose="020B0604020202020204" pitchFamily="34" charset="0"/>
                <a:cs typeface="Arial" panose="020B0604020202020204" pitchFamily="34" charset="0"/>
              </a:rPr>
              <a:t>)</a:t>
            </a:r>
          </a:p>
          <a:p>
            <a:pPr eaLnBrk="1" hangingPunct="1">
              <a:buFont typeface="Arial" charset="0"/>
              <a:buNone/>
            </a:pPr>
            <a:r>
              <a:rPr lang="en-US" sz="2500">
                <a:latin typeface="Arial" panose="020B0604020202020204" pitchFamily="34" charset="0"/>
                <a:cs typeface="Arial" panose="020B0604020202020204" pitchFamily="34" charset="0"/>
              </a:rPr>
              <a:t>		Northfield (Atlantic, N.J.)</a:t>
            </a:r>
          </a:p>
          <a:p>
            <a:pPr>
              <a:spcAft>
                <a:spcPts val="1200"/>
              </a:spcAft>
              <a:buNone/>
            </a:pPr>
            <a:r>
              <a:rPr lang="en-US" sz="2500">
                <a:latin typeface="Arial" panose="020B0604020202020204" pitchFamily="34" charset="0"/>
                <a:cs typeface="Arial" panose="020B0604020202020204" pitchFamily="34" charset="0"/>
              </a:rPr>
              <a:t>		Northfield (Essex, N.J.)</a:t>
            </a:r>
          </a:p>
          <a:p>
            <a:pPr marL="50800" indent="0">
              <a:buNone/>
            </a:pPr>
            <a:r>
              <a:rPr lang="en-US" sz="2500">
                <a:latin typeface="Arial" panose="020B0604020202020204" pitchFamily="34" charset="0"/>
                <a:cs typeface="Arial" panose="020B0604020202020204" pitchFamily="34" charset="0"/>
              </a:rPr>
              <a:t>	</a:t>
            </a:r>
            <a:r>
              <a:rPr lang="fr-CA" sz="2500">
                <a:latin typeface="Arial" panose="020B0604020202020204" pitchFamily="34" charset="0"/>
                <a:cs typeface="Arial" panose="020B0604020202020204" pitchFamily="34" charset="0"/>
              </a:rPr>
              <a:t>Saint-Cyprien (Les </a:t>
            </a:r>
            <a:r>
              <a:rPr lang="fr-CA" sz="2500" err="1">
                <a:latin typeface="Arial" panose="020B0604020202020204" pitchFamily="34" charset="0"/>
                <a:cs typeface="Arial" panose="020B0604020202020204" pitchFamily="34" charset="0"/>
              </a:rPr>
              <a:t>Etchemins</a:t>
            </a:r>
            <a:r>
              <a:rPr lang="fr-CA" sz="2500">
                <a:latin typeface="Arial" panose="020B0604020202020204" pitchFamily="34" charset="0"/>
                <a:cs typeface="Arial" panose="020B0604020202020204" pitchFamily="34" charset="0"/>
              </a:rPr>
              <a:t>, Québec)</a:t>
            </a:r>
          </a:p>
          <a:p>
            <a:pPr marL="50800" indent="0">
              <a:buNone/>
            </a:pPr>
            <a:r>
              <a:rPr lang="fr-CA" sz="2500">
                <a:latin typeface="Arial" panose="020B0604020202020204" pitchFamily="34" charset="0"/>
                <a:cs typeface="Arial" panose="020B0604020202020204" pitchFamily="34" charset="0"/>
              </a:rPr>
              <a:t>	Saint-Cyprien (Rivière-du-Loup, Québec)</a:t>
            </a:r>
          </a:p>
        </p:txBody>
      </p:sp>
      <p:sp>
        <p:nvSpPr>
          <p:cNvPr id="841" name="Shape 8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CB4B69CC-8735-49E7-91B3-7E57160656EF}"/>
              </a:ext>
            </a:extLst>
          </p:cNvPr>
          <p:cNvSpPr>
            <a:spLocks noGrp="1"/>
          </p:cNvSpPr>
          <p:nvPr>
            <p:ph type="sldNum" idx="12"/>
          </p:nvPr>
        </p:nvSpPr>
        <p:spPr/>
        <p:txBody>
          <a:bodyPr/>
          <a:lstStyle/>
          <a:p>
            <a:fld id="{00000000-1234-1234-1234-123412341234}" type="slidenum">
              <a:rPr lang="fr-FR"/>
              <a:t>74</a:t>
            </a:fld>
            <a:endParaRPr lang="fr-F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790"/>
              <a:buFont typeface="Arial"/>
              <a:buNone/>
            </a:pPr>
            <a:r>
              <a:rPr lang="fr-FR" sz="2790" b="0" i="0" u="none" strike="noStrike" cap="none">
                <a:solidFill>
                  <a:schemeClr val="dk1"/>
                </a:solidFill>
                <a:latin typeface="Arial"/>
                <a:ea typeface="Arial"/>
                <a:cs typeface="Arial"/>
                <a:sym typeface="Arial"/>
              </a:rPr>
              <a:t>Enregistrement du nom privilégié ‐ Lieux portant le même nom</a:t>
            </a:r>
            <a:endParaRPr sz="3959" b="0" i="0" u="none" strike="noStrike" cap="none">
              <a:solidFill>
                <a:schemeClr val="dk1"/>
              </a:solidFill>
              <a:latin typeface="Arial"/>
              <a:ea typeface="Arial"/>
              <a:cs typeface="Arial"/>
              <a:sym typeface="Arial"/>
            </a:endParaRPr>
          </a:p>
        </p:txBody>
      </p:sp>
      <p:sp>
        <p:nvSpPr>
          <p:cNvPr id="849" name="Shape 84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775"/>
              <a:buFont typeface="Arial"/>
              <a:buChar char="•"/>
            </a:pPr>
            <a:r>
              <a:rPr lang="fr-FR" sz="2750" b="0" i="0" u="none" strike="noStrike" cap="none">
                <a:latin typeface="Arial"/>
                <a:ea typeface="Arial"/>
                <a:cs typeface="Arial"/>
                <a:sym typeface="Arial"/>
              </a:rPr>
              <a:t>ÉP de BAC-</a:t>
            </a:r>
            <a:r>
              <a:rPr lang="fr-FR" sz="2750">
                <a:latin typeface="Arial"/>
                <a:ea typeface="Arial"/>
                <a:cs typeface="Arial"/>
                <a:sym typeface="Arial"/>
              </a:rPr>
              <a:t>BAnQ </a:t>
            </a:r>
            <a:r>
              <a:rPr lang="fr-FR" sz="2750" b="0" i="0" u="none" strike="noStrike" cap="none">
                <a:latin typeface="Arial"/>
                <a:ea typeface="Arial"/>
                <a:cs typeface="Arial"/>
                <a:sym typeface="Arial"/>
              </a:rPr>
              <a:t>pour 16.2.2.13</a:t>
            </a:r>
            <a:endParaRPr sz="2750"/>
          </a:p>
          <a:p>
            <a:pPr marL="457200" marR="0" lvl="1" indent="0" algn="l" rtl="0">
              <a:lnSpc>
                <a:spcPct val="80000"/>
              </a:lnSpc>
              <a:spcBef>
                <a:spcPts val="11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 </a:t>
            </a:r>
            <a:r>
              <a:rPr lang="fr-FR" b="0" i="0" u="none" strike="noStrike" cap="none">
                <a:solidFill>
                  <a:schemeClr val="dk1"/>
                </a:solidFill>
                <a:latin typeface="Arial"/>
                <a:ea typeface="Arial"/>
                <a:cs typeface="Arial"/>
                <a:sym typeface="Arial"/>
              </a:rPr>
              <a:t>Conflit entre des cantons dans le même </a:t>
            </a:r>
            <a:r>
              <a:rPr lang="fr-FR">
                <a:latin typeface="Arial"/>
                <a:ea typeface="Arial"/>
                <a:cs typeface="Arial"/>
                <a:sym typeface="Arial"/>
              </a:rPr>
              <a:t>É</a:t>
            </a:r>
            <a:r>
              <a:rPr lang="fr-FR" b="0" i="0" u="none" strike="noStrike" cap="none">
                <a:solidFill>
                  <a:schemeClr val="dk1"/>
                </a:solidFill>
                <a:latin typeface="Arial"/>
                <a:ea typeface="Arial"/>
                <a:cs typeface="Arial"/>
                <a:sym typeface="Arial"/>
              </a:rPr>
              <a:t>tat : ajouter le</a:t>
            </a:r>
            <a:endParaRPr/>
          </a:p>
          <a:p>
            <a:pPr marL="714375" marR="0" lvl="1" indent="0" algn="l" rtl="0">
              <a:lnSpc>
                <a:spcPct val="80000"/>
              </a:lnSpc>
              <a:spcBef>
                <a:spcPts val="5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nom privilégié du comté à chaque nom avant le type de</a:t>
            </a:r>
            <a:endParaRPr b="0" i="0" u="none" strike="noStrike" cap="none">
              <a:solidFill>
                <a:schemeClr val="dk1"/>
              </a:solidFill>
              <a:latin typeface="Arial"/>
              <a:ea typeface="Arial"/>
              <a:cs typeface="Arial"/>
              <a:sym typeface="Arial"/>
            </a:endParaRPr>
          </a:p>
          <a:p>
            <a:pPr marL="714375" marR="0" lvl="1" indent="0" algn="l" rtl="0">
              <a:lnSpc>
                <a:spcPct val="80000"/>
              </a:lnSpc>
              <a:spcBef>
                <a:spcPts val="5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juridiction</a:t>
            </a:r>
            <a:endParaRPr b="0" i="0" u="none" strike="noStrike" cap="none">
              <a:solidFill>
                <a:schemeClr val="dk1"/>
              </a:solidFill>
              <a:latin typeface="Arial"/>
              <a:ea typeface="Arial"/>
              <a:cs typeface="Arial"/>
              <a:sym typeface="Arial"/>
            </a:endParaRPr>
          </a:p>
          <a:p>
            <a:pPr lvl="1" eaLnBrk="1" hangingPunct="1">
              <a:spcBef>
                <a:spcPct val="0"/>
              </a:spcBef>
              <a:spcAft>
                <a:spcPts val="600"/>
              </a:spcAft>
              <a:buFont typeface="Arial" charset="0"/>
              <a:buNone/>
            </a:pPr>
            <a:r>
              <a:rPr lang="en-US">
                <a:latin typeface="Arial" panose="020B0604020202020204" pitchFamily="34" charset="0"/>
                <a:cs typeface="Arial" panose="020B0604020202020204" pitchFamily="34" charset="0"/>
              </a:rPr>
              <a:t>		Amity (Berks, </a:t>
            </a:r>
            <a:r>
              <a:rPr lang="en-US" err="1">
                <a:latin typeface="Arial" panose="020B0604020202020204" pitchFamily="34" charset="0"/>
                <a:cs typeface="Arial" panose="020B0604020202020204" pitchFamily="34" charset="0"/>
              </a:rPr>
              <a:t>Penns</a:t>
            </a:r>
            <a:r>
              <a:rPr lang="en-US">
                <a:latin typeface="Arial" panose="020B0604020202020204" pitchFamily="34" charset="0"/>
                <a:cs typeface="Arial" panose="020B0604020202020204" pitchFamily="34" charset="0"/>
              </a:rPr>
              <a:t>. : Canton)</a:t>
            </a:r>
          </a:p>
          <a:p>
            <a:pPr lvl="1" eaLnBrk="1" hangingPunct="1">
              <a:spcBef>
                <a:spcPct val="0"/>
              </a:spcBef>
              <a:spcAft>
                <a:spcPts val="600"/>
              </a:spcAft>
              <a:buFont typeface="Arial" charset="0"/>
              <a:buNone/>
            </a:pPr>
            <a:r>
              <a:rPr lang="en-US">
                <a:latin typeface="Arial" panose="020B0604020202020204" pitchFamily="34" charset="0"/>
                <a:cs typeface="Arial" panose="020B0604020202020204" pitchFamily="34" charset="0"/>
              </a:rPr>
              <a:t>		Amity (Erie, </a:t>
            </a:r>
            <a:r>
              <a:rPr lang="en-US" err="1">
                <a:latin typeface="Arial" panose="020B0604020202020204" pitchFamily="34" charset="0"/>
                <a:cs typeface="Arial" panose="020B0604020202020204" pitchFamily="34" charset="0"/>
              </a:rPr>
              <a:t>Penns</a:t>
            </a:r>
            <a:r>
              <a:rPr lang="en-US">
                <a:latin typeface="Arial" panose="020B0604020202020204" pitchFamily="34" charset="0"/>
                <a:cs typeface="Arial" panose="020B0604020202020204" pitchFamily="34" charset="0"/>
              </a:rPr>
              <a:t>. : Canton)</a:t>
            </a:r>
          </a:p>
          <a:p>
            <a:pPr lvl="1">
              <a:spcBef>
                <a:spcPct val="0"/>
              </a:spcBef>
              <a:spcAft>
                <a:spcPts val="600"/>
              </a:spcAft>
              <a:buFont typeface="Arial" charset="0"/>
              <a:buNone/>
            </a:pPr>
            <a:r>
              <a:rPr lang="en-US">
                <a:latin typeface="Arial" panose="020B0604020202020204" pitchFamily="34" charset="0"/>
                <a:cs typeface="Arial" panose="020B0604020202020204" pitchFamily="34" charset="0"/>
              </a:rPr>
              <a:t>		Amity (Washington, </a:t>
            </a:r>
            <a:r>
              <a:rPr lang="en-US" err="1">
                <a:latin typeface="Arial" panose="020B0604020202020204" pitchFamily="34" charset="0"/>
                <a:cs typeface="Arial" panose="020B0604020202020204" pitchFamily="34" charset="0"/>
              </a:rPr>
              <a:t>Penns</a:t>
            </a:r>
            <a:r>
              <a:rPr lang="en-US">
                <a:latin typeface="Arial" panose="020B0604020202020204" pitchFamily="34" charset="0"/>
                <a:cs typeface="Arial" panose="020B0604020202020204" pitchFamily="34" charset="0"/>
              </a:rPr>
              <a:t>. : Canton)</a:t>
            </a:r>
          </a:p>
          <a:p>
            <a:pPr marL="721995" marR="0" lvl="1" indent="-264795" algn="l" rtl="0">
              <a:lnSpc>
                <a:spcPct val="80000"/>
              </a:lnSpc>
              <a:spcBef>
                <a:spcPts val="1300"/>
              </a:spcBef>
              <a:spcAft>
                <a:spcPts val="0"/>
              </a:spcAft>
              <a:buClr>
                <a:schemeClr val="dk1"/>
              </a:buClr>
              <a:buSzPts val="2590"/>
              <a:buFont typeface="Arial"/>
              <a:buNone/>
            </a:pPr>
            <a:r>
              <a:rPr lang="fr-FR" b="0" i="0" u="none" strike="noStrike" cap="none">
                <a:solidFill>
                  <a:schemeClr val="dk1"/>
                </a:solidFill>
                <a:latin typeface="Arial"/>
                <a:ea typeface="Arial"/>
                <a:cs typeface="Arial"/>
                <a:sym typeface="Arial"/>
              </a:rPr>
              <a:t>– Hawaii : S’il y a conflit, ajouter le nom privilégié désignant l’île sur laquelle le lieu est localisé au lieu du comté</a:t>
            </a:r>
            <a:endParaRPr b="0" i="0" u="none" strike="noStrike" cap="none">
              <a:solidFill>
                <a:schemeClr val="dk1"/>
              </a:solidFill>
              <a:latin typeface="Arial"/>
              <a:ea typeface="Arial"/>
              <a:cs typeface="Arial"/>
            </a:endParaRPr>
          </a:p>
          <a:p>
            <a:pPr marL="899795" marR="0" lvl="1" indent="0" algn="l" rtl="0">
              <a:lnSpc>
                <a:spcPct val="80000"/>
              </a:lnSpc>
              <a:spcBef>
                <a:spcPts val="500"/>
              </a:spcBef>
              <a:spcAft>
                <a:spcPts val="0"/>
              </a:spcAft>
              <a:buClr>
                <a:schemeClr val="dk1"/>
              </a:buClr>
              <a:buSzPts val="2590"/>
              <a:buFont typeface="Arial"/>
              <a:buNone/>
            </a:pPr>
            <a:r>
              <a:rPr lang="fr-FR" b="0" i="0" u="none" strike="noStrike" cap="none" err="1">
                <a:latin typeface="Arial"/>
                <a:ea typeface="Arial"/>
                <a:cs typeface="Arial"/>
                <a:sym typeface="Arial"/>
              </a:rPr>
              <a:t>Waialua</a:t>
            </a:r>
            <a:r>
              <a:rPr lang="fr-FR" b="0" i="0" u="none" strike="noStrike" cap="none">
                <a:latin typeface="Arial"/>
                <a:ea typeface="Arial"/>
                <a:cs typeface="Arial"/>
                <a:sym typeface="Arial"/>
              </a:rPr>
              <a:t> (Oahu, Hawaii) </a:t>
            </a:r>
            <a:r>
              <a:rPr lang="fr-FR" b="0" i="1" u="none" strike="noStrike" cap="none">
                <a:latin typeface="Arial"/>
                <a:ea typeface="Arial"/>
                <a:cs typeface="Arial"/>
                <a:sym typeface="Arial"/>
              </a:rPr>
              <a:t>et non </a:t>
            </a:r>
            <a:r>
              <a:rPr lang="fr-FR" b="0" i="0" u="none" strike="noStrike" cap="none" err="1">
                <a:latin typeface="Arial"/>
                <a:ea typeface="Arial"/>
                <a:cs typeface="Arial"/>
                <a:sym typeface="Arial"/>
              </a:rPr>
              <a:t>Waialua</a:t>
            </a:r>
            <a:r>
              <a:rPr lang="fr-FR" b="0" i="0" u="none" strike="noStrike" cap="none">
                <a:latin typeface="Arial"/>
                <a:ea typeface="Arial"/>
                <a:cs typeface="Arial"/>
                <a:sym typeface="Arial"/>
              </a:rPr>
              <a:t> (Honolulu, Hawaii)</a:t>
            </a:r>
            <a:endParaRPr/>
          </a:p>
        </p:txBody>
      </p:sp>
      <p:sp>
        <p:nvSpPr>
          <p:cNvPr id="851" name="Shape 851"/>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41D27EDE-ED3E-4236-908E-9CDB5678D5A4}"/>
              </a:ext>
            </a:extLst>
          </p:cNvPr>
          <p:cNvSpPr>
            <a:spLocks noGrp="1"/>
          </p:cNvSpPr>
          <p:nvPr>
            <p:ph type="sldNum" idx="12"/>
          </p:nvPr>
        </p:nvSpPr>
        <p:spPr/>
        <p:txBody>
          <a:bodyPr/>
          <a:lstStyle/>
          <a:p>
            <a:fld id="{00000000-1234-1234-1234-123412341234}" type="slidenum">
              <a:rPr lang="fr-FR"/>
              <a:t>75</a:t>
            </a:fld>
            <a:endParaRPr lang="fr-F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Enregistrement du nom privilégié ‐ Lieux dans des villes, etc. (RDA 16.2.2.14)</a:t>
            </a:r>
            <a:br>
              <a:rPr lang="fr-FR" sz="2970" b="0" i="0" u="none" strike="noStrike" cap="none">
                <a:solidFill>
                  <a:schemeClr val="dk1"/>
                </a:solidFill>
                <a:latin typeface="Arial"/>
                <a:ea typeface="Arial"/>
                <a:cs typeface="Arial"/>
                <a:sym typeface="Arial"/>
              </a:rPr>
            </a:b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59" name="Shape 859"/>
          <p:cNvSpPr txBox="1">
            <a:spLocks noGrp="1"/>
          </p:cNvSpPr>
          <p:nvPr>
            <p:ph type="body" idx="1"/>
          </p:nvPr>
        </p:nvSpPr>
        <p:spPr>
          <a:xfrm>
            <a:off x="890587" y="1091401"/>
            <a:ext cx="9753600" cy="5147400"/>
          </a:xfrm>
          <a:prstGeom prst="rect">
            <a:avLst/>
          </a:prstGeom>
          <a:noFill/>
          <a:ln>
            <a:noFill/>
          </a:ln>
        </p:spPr>
        <p:txBody>
          <a:bodyPr spcFirstLastPara="1" wrap="square" lIns="91425" tIns="45700" rIns="91425" bIns="45700" anchor="t" anchorCtr="0">
            <a:noAutofit/>
          </a:bodyPr>
          <a:lstStyle/>
          <a:p>
            <a:pPr marL="228600" marR="0" lvl="0" indent="-215265" algn="l" rtl="0">
              <a:lnSpc>
                <a:spcPct val="100000"/>
              </a:lnSpc>
              <a:spcBef>
                <a:spcPts val="0"/>
              </a:spcBef>
              <a:spcAft>
                <a:spcPts val="0"/>
              </a:spcAft>
              <a:buClr>
                <a:schemeClr val="dk1"/>
              </a:buClr>
              <a:buSzPts val="2600"/>
              <a:buFont typeface="Arial"/>
              <a:buChar char="•"/>
            </a:pPr>
            <a:r>
              <a:rPr lang="fr-FR" sz="2600" b="0" i="0" u="none" strike="noStrike" cap="none" dirty="0">
                <a:solidFill>
                  <a:schemeClr val="dk1"/>
                </a:solidFill>
                <a:latin typeface="Arial"/>
                <a:ea typeface="Arial"/>
                <a:cs typeface="Arial"/>
                <a:sym typeface="Arial"/>
              </a:rPr>
              <a:t>Parties de villes, quartiers, secteurs, etc.</a:t>
            </a:r>
            <a:endParaRPr lang="fr-FR" sz="2600" dirty="0"/>
          </a:p>
          <a:p>
            <a:pPr marL="228600" marR="0" lvl="0" indent="-215265" algn="l" rtl="0">
              <a:lnSpc>
                <a:spcPct val="100000"/>
              </a:lnSpc>
              <a:spcBef>
                <a:spcPts val="1000"/>
              </a:spcBef>
              <a:spcAft>
                <a:spcPts val="0"/>
              </a:spcAft>
              <a:buClr>
                <a:schemeClr val="dk1"/>
              </a:buClr>
              <a:buSzPts val="2600"/>
              <a:buFont typeface="Arial"/>
              <a:buChar char="•"/>
            </a:pPr>
            <a:r>
              <a:rPr lang="fr-FR" sz="2600" b="0" i="0" u="none" strike="noStrike" cap="none" dirty="0">
                <a:solidFill>
                  <a:schemeClr val="dk1"/>
                </a:solidFill>
                <a:latin typeface="Arial"/>
                <a:ea typeface="Arial"/>
                <a:cs typeface="Arial"/>
                <a:sym typeface="Arial"/>
              </a:rPr>
              <a:t>Enregistrer le nom de la ville, etc. et le lieu plus vaste</a:t>
            </a:r>
            <a:endParaRPr sz="2600" b="0" i="0" u="none" strike="noStrike" cap="none" dirty="0">
              <a:solidFill>
                <a:schemeClr val="dk1"/>
              </a:solidFill>
              <a:latin typeface="Arial"/>
              <a:ea typeface="Arial"/>
              <a:cs typeface="Arial"/>
            </a:endParaRPr>
          </a:p>
          <a:p>
            <a:pPr marL="0" marR="0" lvl="0" indent="0" algn="l" rtl="0">
              <a:lnSpc>
                <a:spcPct val="100000"/>
              </a:lnSpc>
              <a:spcBef>
                <a:spcPts val="1000"/>
              </a:spcBef>
              <a:spcAft>
                <a:spcPts val="0"/>
              </a:spcAft>
              <a:buClr>
                <a:schemeClr val="dk1"/>
              </a:buClr>
              <a:buSzPts val="2805"/>
              <a:buFont typeface="Arial"/>
              <a:buNone/>
            </a:pPr>
            <a:r>
              <a:rPr lang="fr-FR" sz="2600" b="0" i="0" u="none" strike="noStrike" cap="none" dirty="0">
                <a:solidFill>
                  <a:schemeClr val="dk1"/>
                </a:solidFill>
                <a:latin typeface="Arial"/>
                <a:ea typeface="Arial"/>
                <a:cs typeface="Arial"/>
                <a:sym typeface="Arial"/>
              </a:rPr>
              <a:t>dans lequel la ville, etc., est située</a:t>
            </a:r>
            <a:endParaRPr sz="2600" b="0" i="0" u="none" strike="noStrike" cap="none" dirty="0">
              <a:solidFill>
                <a:schemeClr val="dk1"/>
              </a:solidFill>
              <a:latin typeface="Arial"/>
              <a:ea typeface="Arial"/>
              <a:cs typeface="Arial"/>
              <a:sym typeface="Arial"/>
            </a:endParaRPr>
          </a:p>
          <a:p>
            <a:pPr marL="914400" marR="0" lvl="2" indent="0" algn="l" rtl="0">
              <a:lnSpc>
                <a:spcPct val="70000"/>
              </a:lnSpc>
              <a:spcBef>
                <a:spcPts val="1000"/>
              </a:spcBef>
              <a:spcAft>
                <a:spcPts val="0"/>
              </a:spcAft>
              <a:buClr>
                <a:schemeClr val="dk1"/>
              </a:buClr>
              <a:buSzPts val="2210"/>
              <a:buFont typeface="Arial"/>
              <a:buNone/>
            </a:pPr>
            <a:r>
              <a:rPr lang="fr-FR" sz="2200" b="0" i="0" u="none" strike="noStrike" cap="none" dirty="0" err="1">
                <a:latin typeface="Arial"/>
                <a:ea typeface="Arial"/>
                <a:cs typeface="Arial"/>
                <a:sym typeface="Arial"/>
              </a:rPr>
              <a:t>Andersonville</a:t>
            </a:r>
            <a:r>
              <a:rPr lang="fr-FR" sz="2200" b="0" i="0" u="none" strike="noStrike" cap="none" dirty="0">
                <a:latin typeface="Arial"/>
                <a:ea typeface="Arial"/>
                <a:cs typeface="Arial"/>
                <a:sym typeface="Arial"/>
              </a:rPr>
              <a:t> (Chicago, Ill.)</a:t>
            </a:r>
            <a:endParaRPr sz="2200" dirty="0"/>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dirty="0">
                <a:latin typeface="Arial"/>
                <a:ea typeface="Arial"/>
                <a:cs typeface="Arial"/>
                <a:sym typeface="Arial"/>
              </a:rPr>
              <a:t>Little </a:t>
            </a:r>
            <a:r>
              <a:rPr lang="fr-FR" sz="2200" b="0" i="0" u="none" strike="noStrike" cap="none" dirty="0" err="1">
                <a:latin typeface="Arial"/>
                <a:ea typeface="Arial"/>
                <a:cs typeface="Arial"/>
                <a:sym typeface="Arial"/>
              </a:rPr>
              <a:t>Italy</a:t>
            </a:r>
            <a:r>
              <a:rPr lang="fr-FR" sz="2200" b="0" i="0" u="none" strike="noStrike" cap="none" dirty="0">
                <a:latin typeface="Arial"/>
                <a:ea typeface="Arial"/>
                <a:cs typeface="Arial"/>
                <a:sym typeface="Arial"/>
              </a:rPr>
              <a:t> (</a:t>
            </a:r>
            <a:r>
              <a:rPr lang="fr-FR" sz="2200" dirty="0">
                <a:latin typeface="Arial"/>
                <a:ea typeface="Arial"/>
                <a:cs typeface="Arial"/>
                <a:sym typeface="Arial"/>
              </a:rPr>
              <a:t>Philadelphie</a:t>
            </a:r>
            <a:r>
              <a:rPr lang="fr-FR" sz="2200" b="0" i="0" u="none" strike="noStrike" cap="none" dirty="0">
                <a:latin typeface="Arial"/>
                <a:ea typeface="Arial"/>
                <a:cs typeface="Arial"/>
                <a:sym typeface="Arial"/>
              </a:rPr>
              <a:t>, </a:t>
            </a:r>
            <a:r>
              <a:rPr lang="fr-FR" sz="2200" dirty="0" err="1">
                <a:latin typeface="Arial"/>
                <a:cs typeface="Arial"/>
                <a:sym typeface="Arial"/>
              </a:rPr>
              <a:t>Penns</a:t>
            </a:r>
            <a:r>
              <a:rPr lang="fr-FR" sz="2200" dirty="0">
                <a:latin typeface="Arial"/>
                <a:cs typeface="Arial"/>
                <a:sym typeface="Arial"/>
              </a:rPr>
              <a:t>.</a:t>
            </a:r>
            <a:r>
              <a:rPr lang="fr-FR" sz="2200" b="0" i="0" u="none" strike="noStrike" cap="none" dirty="0">
                <a:latin typeface="Arial"/>
                <a:ea typeface="Arial"/>
                <a:cs typeface="Arial"/>
                <a:sym typeface="Arial"/>
              </a:rPr>
              <a:t>)</a:t>
            </a:r>
            <a:endParaRPr sz="2200" b="0" i="0" u="none" strike="noStrike" cap="none" dirty="0">
              <a:latin typeface="Arial"/>
              <a:ea typeface="Arial"/>
              <a:cs typeface="Arial"/>
              <a:sym typeface="Arial"/>
            </a:endParaRPr>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dirty="0">
                <a:latin typeface="Arial"/>
                <a:ea typeface="Arial"/>
                <a:cs typeface="Arial"/>
                <a:sym typeface="Arial"/>
              </a:rPr>
              <a:t>Rose Quarter (Portland, </a:t>
            </a:r>
            <a:r>
              <a:rPr lang="fr-FR" sz="2200" dirty="0">
                <a:latin typeface="Arial"/>
                <a:ea typeface="Arial"/>
                <a:cs typeface="Arial"/>
                <a:sym typeface="Arial"/>
              </a:rPr>
              <a:t>Or.)</a:t>
            </a:r>
            <a:endParaRPr sz="2210" b="0" i="0" u="none" strike="noStrike" cap="none" dirty="0">
              <a:latin typeface="Arial"/>
              <a:ea typeface="Arial"/>
              <a:cs typeface="Arial"/>
              <a:sym typeface="Arial"/>
            </a:endParaRPr>
          </a:p>
          <a:p>
            <a:pPr marL="914400" marR="0" lvl="2" indent="0" algn="l" rtl="0">
              <a:lnSpc>
                <a:spcPct val="70000"/>
              </a:lnSpc>
              <a:spcBef>
                <a:spcPts val="1100"/>
              </a:spcBef>
              <a:spcAft>
                <a:spcPts val="0"/>
              </a:spcAft>
              <a:buClr>
                <a:schemeClr val="dk1"/>
              </a:buClr>
              <a:buSzPts val="2210"/>
              <a:buFont typeface="Arial"/>
              <a:buNone/>
            </a:pPr>
            <a:r>
              <a:rPr lang="fr-FR" sz="2200" b="0" i="0" u="none" strike="noStrike" cap="none" dirty="0" err="1">
                <a:latin typeface="Arial"/>
                <a:ea typeface="Arial"/>
                <a:cs typeface="Arial"/>
                <a:sym typeface="Arial"/>
              </a:rPr>
              <a:t>Garment</a:t>
            </a:r>
            <a:r>
              <a:rPr lang="fr-FR" sz="2200" b="0" i="0" u="none" strike="noStrike" cap="none" dirty="0">
                <a:latin typeface="Arial"/>
                <a:ea typeface="Arial"/>
                <a:cs typeface="Arial"/>
                <a:sym typeface="Arial"/>
              </a:rPr>
              <a:t> District (New York, N.Y.)</a:t>
            </a:r>
            <a:endParaRPr sz="2200" dirty="0"/>
          </a:p>
          <a:p>
            <a:pPr marL="914400" lvl="2" indent="0">
              <a:lnSpc>
                <a:spcPct val="70000"/>
              </a:lnSpc>
              <a:spcBef>
                <a:spcPts val="1100"/>
              </a:spcBef>
              <a:buSzPts val="2210"/>
              <a:buNone/>
            </a:pPr>
            <a:r>
              <a:rPr lang="fr-FR" sz="2200" dirty="0">
                <a:latin typeface="Arial"/>
                <a:ea typeface="Arial"/>
                <a:cs typeface="Arial"/>
                <a:sym typeface="Arial"/>
              </a:rPr>
              <a:t>Vieux-Montréal </a:t>
            </a:r>
            <a:r>
              <a:rPr lang="fr-FR" sz="2200" b="0" i="0" u="none" strike="noStrike" cap="none" dirty="0">
                <a:latin typeface="Arial"/>
                <a:ea typeface="Arial"/>
                <a:cs typeface="Arial"/>
                <a:sym typeface="Arial"/>
              </a:rPr>
              <a:t>(Montréal, Québec)</a:t>
            </a:r>
            <a:endParaRPr sz="2200" dirty="0"/>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dirty="0">
                <a:latin typeface="Arial"/>
                <a:ea typeface="Arial"/>
                <a:cs typeface="Arial"/>
                <a:sym typeface="Arial"/>
              </a:rPr>
              <a:t>Kings Cross (Sydney, </a:t>
            </a:r>
            <a:r>
              <a:rPr lang="fr-FR" sz="2200" dirty="0">
                <a:latin typeface="Arial"/>
                <a:ea typeface="Arial"/>
                <a:cs typeface="Arial"/>
                <a:sym typeface="Arial"/>
              </a:rPr>
              <a:t>N.-G. du S.)</a:t>
            </a:r>
            <a:endParaRPr sz="2210" b="0" i="0" u="none" strike="noStrike" cap="none" dirty="0">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dirty="0">
                <a:latin typeface="Arial"/>
                <a:ea typeface="Arial"/>
                <a:cs typeface="Arial"/>
                <a:sym typeface="Arial"/>
              </a:rPr>
              <a:t>Art </a:t>
            </a:r>
            <a:r>
              <a:rPr lang="fr-FR" sz="2200" b="0" i="0" u="none" strike="noStrike" cap="none" dirty="0" err="1">
                <a:latin typeface="Arial"/>
                <a:ea typeface="Arial"/>
                <a:cs typeface="Arial"/>
                <a:sym typeface="Arial"/>
              </a:rPr>
              <a:t>Deco</a:t>
            </a:r>
            <a:r>
              <a:rPr lang="fr-FR" sz="2200" b="0" i="0" u="none" strike="noStrike" cap="none" dirty="0">
                <a:latin typeface="Arial"/>
                <a:ea typeface="Arial"/>
                <a:cs typeface="Arial"/>
                <a:sym typeface="Arial"/>
              </a:rPr>
              <a:t> Historic District (Miami Beach, </a:t>
            </a:r>
            <a:r>
              <a:rPr lang="fr-FR" sz="2200" dirty="0">
                <a:latin typeface="Arial"/>
                <a:ea typeface="Arial"/>
                <a:cs typeface="Arial"/>
                <a:sym typeface="Arial"/>
              </a:rPr>
              <a:t>Flor.)</a:t>
            </a:r>
            <a:endParaRPr sz="2200" b="0" i="0" u="none" strike="noStrike" cap="none" dirty="0">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10" b="0" i="0" u="none" strike="noStrike" cap="none" dirty="0">
                <a:solidFill>
                  <a:schemeClr val="dk1"/>
                </a:solidFill>
                <a:latin typeface="Arial"/>
                <a:ea typeface="Arial"/>
                <a:cs typeface="Arial"/>
                <a:sym typeface="Arial"/>
              </a:rPr>
              <a:t>11e Arrondissement (Paris, France)</a:t>
            </a:r>
            <a:endParaRPr dirty="0"/>
          </a:p>
          <a:p>
            <a:pPr marL="1828800" lvl="4" indent="0">
              <a:lnSpc>
                <a:spcPct val="70000"/>
              </a:lnSpc>
              <a:spcBef>
                <a:spcPts val="1100"/>
              </a:spcBef>
              <a:buSzPts val="2210"/>
              <a:buNone/>
            </a:pPr>
            <a:r>
              <a:rPr lang="fr-FR" sz="2200" b="0" i="0" u="none" strike="noStrike" cap="none" dirty="0" err="1">
                <a:latin typeface="Arial"/>
                <a:ea typeface="Arial"/>
                <a:cs typeface="Arial"/>
                <a:sym typeface="Arial"/>
              </a:rPr>
              <a:t>Ninth</a:t>
            </a:r>
            <a:r>
              <a:rPr lang="fr-FR" sz="2200" b="0" i="0" u="none" strike="noStrike" cap="none" dirty="0">
                <a:latin typeface="Arial"/>
                <a:ea typeface="Arial"/>
                <a:cs typeface="Arial"/>
                <a:sym typeface="Arial"/>
              </a:rPr>
              <a:t> Ward </a:t>
            </a:r>
            <a:r>
              <a:rPr lang="fr-FR" sz="2200" dirty="0">
                <a:latin typeface="Arial"/>
                <a:ea typeface="Arial"/>
                <a:cs typeface="Arial"/>
                <a:sym typeface="Arial"/>
              </a:rPr>
              <a:t>(La </a:t>
            </a:r>
            <a:r>
              <a:rPr lang="fr-FR" sz="2200" dirty="0" err="1">
                <a:latin typeface="Arial"/>
                <a:ea typeface="Arial"/>
                <a:cs typeface="Arial"/>
                <a:sym typeface="Arial"/>
              </a:rPr>
              <a:t>Nouvelle-Orléans</a:t>
            </a:r>
            <a:r>
              <a:rPr lang="fr-FR" sz="2200" dirty="0">
                <a:latin typeface="Arial"/>
                <a:ea typeface="Arial"/>
                <a:cs typeface="Arial"/>
                <a:sym typeface="Arial"/>
              </a:rPr>
              <a:t>, Louis.)</a:t>
            </a:r>
            <a:endParaRPr sz="2200" b="0" i="0" u="none" strike="noStrike" cap="none" dirty="0">
              <a:latin typeface="Arial"/>
              <a:ea typeface="Arial"/>
              <a:cs typeface="Arial"/>
              <a:sym typeface="Arial"/>
            </a:endParaRPr>
          </a:p>
          <a:p>
            <a:pPr marL="1828800" marR="0" lvl="4" indent="0" algn="l" rtl="0">
              <a:lnSpc>
                <a:spcPct val="70000"/>
              </a:lnSpc>
              <a:spcBef>
                <a:spcPts val="1100"/>
              </a:spcBef>
              <a:spcAft>
                <a:spcPts val="0"/>
              </a:spcAft>
              <a:buClr>
                <a:schemeClr val="dk1"/>
              </a:buClr>
              <a:buSzPts val="2210"/>
              <a:buFont typeface="Arial"/>
              <a:buNone/>
            </a:pPr>
            <a:r>
              <a:rPr lang="fr-FR" sz="2200" b="0" i="0" u="none" strike="noStrike" cap="none" dirty="0" err="1">
                <a:latin typeface="Arial"/>
                <a:ea typeface="Arial"/>
                <a:cs typeface="Arial"/>
                <a:sym typeface="Arial"/>
              </a:rPr>
              <a:t>Circoscrizione</a:t>
            </a:r>
            <a:r>
              <a:rPr lang="fr-FR" sz="2200" b="0" i="0" u="none" strike="noStrike" cap="none" dirty="0">
                <a:latin typeface="Arial"/>
                <a:ea typeface="Arial"/>
                <a:cs typeface="Arial"/>
                <a:sym typeface="Arial"/>
              </a:rPr>
              <a:t> XVI (Rome, </a:t>
            </a:r>
            <a:r>
              <a:rPr lang="fr-FR" sz="2200" dirty="0">
                <a:latin typeface="Arial"/>
                <a:ea typeface="Arial"/>
                <a:cs typeface="Arial"/>
                <a:sym typeface="Arial"/>
              </a:rPr>
              <a:t>Italie</a:t>
            </a:r>
            <a:r>
              <a:rPr lang="fr-FR" sz="2200" b="0" i="0" u="none" strike="noStrike" cap="none" dirty="0">
                <a:latin typeface="Arial"/>
                <a:ea typeface="Arial"/>
                <a:cs typeface="Arial"/>
                <a:sym typeface="Arial"/>
              </a:rPr>
              <a:t>)</a:t>
            </a:r>
            <a:endParaRPr sz="2200" b="0" i="0" u="none" strike="noStrike" cap="none" dirty="0">
              <a:latin typeface="Arial"/>
              <a:ea typeface="Arial"/>
              <a:cs typeface="Arial"/>
              <a:sym typeface="Arial"/>
            </a:endParaRPr>
          </a:p>
        </p:txBody>
      </p:sp>
      <p:sp>
        <p:nvSpPr>
          <p:cNvPr id="861" name="Shape 8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864" name="Shape 864"/>
          <p:cNvPicPr preferRelativeResize="0"/>
          <p:nvPr/>
        </p:nvPicPr>
        <p:blipFill rotWithShape="1">
          <a:blip r:embed="rId3">
            <a:alphaModFix/>
          </a:blip>
          <a:srcRect/>
          <a:stretch/>
        </p:blipFill>
        <p:spPr>
          <a:xfrm>
            <a:off x="481766" y="2991173"/>
            <a:ext cx="1203306" cy="1558127"/>
          </a:xfrm>
          <a:prstGeom prst="rect">
            <a:avLst/>
          </a:prstGeom>
          <a:noFill/>
          <a:ln>
            <a:noFill/>
          </a:ln>
        </p:spPr>
      </p:pic>
      <p:pic>
        <p:nvPicPr>
          <p:cNvPr id="865" name="Shape 865"/>
          <p:cNvPicPr preferRelativeResize="0"/>
          <p:nvPr/>
        </p:nvPicPr>
        <p:blipFill rotWithShape="1">
          <a:blip r:embed="rId4">
            <a:alphaModFix/>
          </a:blip>
          <a:srcRect/>
          <a:stretch/>
        </p:blipFill>
        <p:spPr>
          <a:xfrm>
            <a:off x="381000" y="5042950"/>
            <a:ext cx="2154565" cy="1313399"/>
          </a:xfrm>
          <a:prstGeom prst="rect">
            <a:avLst/>
          </a:prstGeom>
          <a:noFill/>
          <a:ln>
            <a:noFill/>
          </a:ln>
        </p:spPr>
      </p:pic>
      <p:pic>
        <p:nvPicPr>
          <p:cNvPr id="866" name="Shape 866"/>
          <p:cNvPicPr preferRelativeResize="0"/>
          <p:nvPr/>
        </p:nvPicPr>
        <p:blipFill rotWithShape="1">
          <a:blip r:embed="rId5">
            <a:alphaModFix/>
          </a:blip>
          <a:srcRect/>
          <a:stretch/>
        </p:blipFill>
        <p:spPr>
          <a:xfrm>
            <a:off x="8809146" y="3706736"/>
            <a:ext cx="2020267" cy="1452997"/>
          </a:xfrm>
          <a:prstGeom prst="rect">
            <a:avLst/>
          </a:prstGeom>
          <a:noFill/>
          <a:ln>
            <a:noFill/>
          </a:ln>
        </p:spPr>
      </p:pic>
      <p:pic>
        <p:nvPicPr>
          <p:cNvPr id="867" name="Shape 867"/>
          <p:cNvPicPr preferRelativeResize="0"/>
          <p:nvPr/>
        </p:nvPicPr>
        <p:blipFill rotWithShape="1">
          <a:blip r:embed="rId6">
            <a:alphaModFix/>
          </a:blip>
          <a:srcRect/>
          <a:stretch/>
        </p:blipFill>
        <p:spPr>
          <a:xfrm>
            <a:off x="7409490" y="2196277"/>
            <a:ext cx="1884913" cy="1413685"/>
          </a:xfrm>
          <a:prstGeom prst="rect">
            <a:avLst/>
          </a:prstGeom>
          <a:noFill/>
          <a:ln>
            <a:noFill/>
          </a:ln>
        </p:spPr>
      </p:pic>
      <p:sp>
        <p:nvSpPr>
          <p:cNvPr id="2" name="Espace réservé du numéro de diapositive 1">
            <a:extLst>
              <a:ext uri="{FF2B5EF4-FFF2-40B4-BE49-F238E27FC236}">
                <a16:creationId xmlns:a16="http://schemas.microsoft.com/office/drawing/2014/main" id="{D138B279-4016-430E-AB10-BAE37C52F312}"/>
              </a:ext>
            </a:extLst>
          </p:cNvPr>
          <p:cNvSpPr>
            <a:spLocks noGrp="1"/>
          </p:cNvSpPr>
          <p:nvPr>
            <p:ph type="sldNum" idx="12"/>
          </p:nvPr>
        </p:nvSpPr>
        <p:spPr/>
        <p:txBody>
          <a:bodyPr/>
          <a:lstStyle/>
          <a:p>
            <a:fld id="{00000000-1234-1234-1234-123412341234}" type="slidenum">
              <a:rPr lang="fr-FR"/>
              <a:t>76</a:t>
            </a:fld>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title"/>
          </p:nvPr>
        </p:nvSpPr>
        <p:spPr>
          <a:xfrm>
            <a:off x="890587" y="1091407"/>
            <a:ext cx="10515600" cy="490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Enregistrement du nom privilégié ‐ Lieux dans des villes, etc. (RDA 16.2.2.14)</a:t>
            </a:r>
            <a:br>
              <a:rPr lang="fr-FR" sz="2970" b="0" i="0" u="none" strike="noStrike" cap="none">
                <a:solidFill>
                  <a:schemeClr val="dk1"/>
                </a:solidFill>
                <a:latin typeface="Arial"/>
                <a:ea typeface="Arial"/>
                <a:cs typeface="Arial"/>
                <a:sym typeface="Arial"/>
              </a:rPr>
            </a:b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873" name="Shape 873"/>
          <p:cNvSpPr txBox="1">
            <a:spLocks noGrp="1"/>
          </p:cNvSpPr>
          <p:nvPr>
            <p:ph type="body" idx="1"/>
          </p:nvPr>
        </p:nvSpPr>
        <p:spPr>
          <a:xfrm>
            <a:off x="890587" y="1286359"/>
            <a:ext cx="9753601"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Lieux portant le même nom dans la même ville : appliquer les indications sous 16.2.2.13 et inclure comme partie du nom privilégié un mot ou une expression couramment utilisés pour les distinguer, ou s’il n’existe pas de mot ou d’expression de ce type, enregistrer le nom approprié d’un lieu plus petit avant le nom de la ville</a:t>
            </a:r>
            <a:endParaRPr sz="2800" b="0" i="0" u="none" strike="noStrike" cap="none">
              <a:solidFill>
                <a:schemeClr val="dk1"/>
              </a:solidFill>
              <a:latin typeface="Arial"/>
              <a:ea typeface="Arial"/>
              <a:cs typeface="Arial"/>
              <a:sym typeface="Arial"/>
            </a:endParaRPr>
          </a:p>
          <a:p>
            <a:pPr marL="991870" marR="0" lvl="1"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Chelsea (Manhattan, New York, N.Y.)</a:t>
            </a:r>
            <a:endParaRPr/>
          </a:p>
          <a:p>
            <a:pPr marL="991870" marR="0" lvl="1" indent="0" algn="l" rtl="0">
              <a:lnSpc>
                <a:spcPct val="90000"/>
              </a:lnSpc>
              <a:spcBef>
                <a:spcPts val="3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Chelsea (Staten Island, New York, N.Y.)</a:t>
            </a:r>
            <a:endParaRPr sz="2600" b="0" i="0" u="none" strike="noStrike" cap="none">
              <a:solidFill>
                <a:schemeClr val="dk1"/>
              </a:solidFill>
              <a:latin typeface="Arial"/>
              <a:ea typeface="Arial"/>
              <a:cs typeface="Arial"/>
            </a:endParaRPr>
          </a:p>
          <a:p>
            <a:pPr marL="991870" marR="0" lvl="1" indent="0" algn="l" rtl="0">
              <a:lnSpc>
                <a:spcPct val="90000"/>
              </a:lnSpc>
              <a:spcBef>
                <a:spcPts val="1100"/>
              </a:spcBef>
              <a:spcAft>
                <a:spcPts val="0"/>
              </a:spcAft>
              <a:buClr>
                <a:schemeClr val="dk1"/>
              </a:buClr>
              <a:buSzPts val="2600"/>
              <a:buFont typeface="Arial"/>
              <a:buNone/>
            </a:pPr>
            <a:r>
              <a:rPr lang="fr-FR" sz="2600" b="0" i="0" u="none" strike="noStrike" cap="none">
                <a:latin typeface="Arial"/>
                <a:ea typeface="Arial"/>
                <a:cs typeface="Arial"/>
                <a:sym typeface="Arial"/>
              </a:rPr>
              <a:t>Little </a:t>
            </a:r>
            <a:r>
              <a:rPr lang="fr-FR" sz="2600" b="0" i="0" u="none" strike="noStrike" cap="none" err="1">
                <a:latin typeface="Arial"/>
                <a:ea typeface="Arial"/>
                <a:cs typeface="Arial"/>
                <a:sym typeface="Arial"/>
              </a:rPr>
              <a:t>Italy</a:t>
            </a:r>
            <a:r>
              <a:rPr lang="fr-FR" sz="2600" b="0" i="0" u="none" strike="noStrike" cap="none">
                <a:latin typeface="Arial"/>
                <a:ea typeface="Arial"/>
                <a:cs typeface="Arial"/>
                <a:sym typeface="Arial"/>
              </a:rPr>
              <a:t> (Bronx, New York, N.Y.)</a:t>
            </a:r>
            <a:endParaRPr/>
          </a:p>
          <a:p>
            <a:pPr marL="991870" marR="0" lvl="1" indent="0" algn="l" rtl="0">
              <a:lnSpc>
                <a:spcPct val="90000"/>
              </a:lnSpc>
              <a:spcBef>
                <a:spcPts val="300"/>
              </a:spcBef>
              <a:spcAft>
                <a:spcPts val="0"/>
              </a:spcAft>
              <a:buClr>
                <a:schemeClr val="dk1"/>
              </a:buClr>
              <a:buSzPts val="2600"/>
              <a:buFont typeface="Arial"/>
              <a:buNone/>
            </a:pPr>
            <a:r>
              <a:rPr lang="fr-FR" sz="2600">
                <a:latin typeface="Arial"/>
                <a:ea typeface="Arial"/>
                <a:cs typeface="Arial"/>
                <a:sym typeface="Arial"/>
              </a:rPr>
              <a:t>Little </a:t>
            </a:r>
            <a:r>
              <a:rPr lang="fr-FR" sz="2600" err="1">
                <a:latin typeface="Arial"/>
                <a:ea typeface="Arial"/>
                <a:cs typeface="Arial"/>
                <a:sym typeface="Arial"/>
              </a:rPr>
              <a:t>Italy</a:t>
            </a:r>
            <a:r>
              <a:rPr lang="fr-FR" sz="2600" b="0" i="0" u="none" strike="noStrike" cap="none">
                <a:latin typeface="Arial"/>
                <a:ea typeface="Arial"/>
                <a:cs typeface="Arial"/>
                <a:sym typeface="Arial"/>
              </a:rPr>
              <a:t> (Manhattan, New York, N.Y.)</a:t>
            </a:r>
            <a:endParaRPr/>
          </a:p>
          <a:p>
            <a:pPr marL="991870" marR="0" lvl="1" indent="0" algn="l" rtl="0">
              <a:lnSpc>
                <a:spcPct val="90000"/>
              </a:lnSpc>
              <a:spcBef>
                <a:spcPts val="1100"/>
              </a:spcBef>
              <a:spcAft>
                <a:spcPts val="0"/>
              </a:spcAft>
              <a:buClr>
                <a:schemeClr val="dk1"/>
              </a:buClr>
              <a:buSzPts val="2600"/>
              <a:buFont typeface="Arial"/>
              <a:buNone/>
            </a:pPr>
            <a:r>
              <a:rPr lang="fr-FR" sz="2600" b="0" i="0" u="none" strike="noStrike" cap="none">
                <a:latin typeface="Arial"/>
                <a:ea typeface="Arial"/>
                <a:cs typeface="Arial"/>
                <a:sym typeface="Arial"/>
              </a:rPr>
              <a:t>Hayes (</a:t>
            </a:r>
            <a:r>
              <a:rPr lang="fr-FR" sz="2600" b="0" i="0" u="none" strike="noStrike" cap="none" err="1">
                <a:latin typeface="Arial"/>
                <a:ea typeface="Arial"/>
                <a:cs typeface="Arial"/>
                <a:sym typeface="Arial"/>
              </a:rPr>
              <a:t>Bromley</a:t>
            </a:r>
            <a:r>
              <a:rPr lang="fr-FR" sz="2600" b="0" i="0" u="none" strike="noStrike" cap="none">
                <a:latin typeface="Arial"/>
                <a:ea typeface="Arial"/>
                <a:cs typeface="Arial"/>
                <a:sym typeface="Arial"/>
              </a:rPr>
              <a:t>, </a:t>
            </a:r>
            <a:r>
              <a:rPr lang="fr-FR" sz="2600">
                <a:latin typeface="Arial"/>
                <a:ea typeface="Arial"/>
                <a:cs typeface="Arial"/>
                <a:sym typeface="Arial"/>
              </a:rPr>
              <a:t>Londres</a:t>
            </a:r>
            <a:r>
              <a:rPr lang="fr-FR" sz="2600" b="0" i="0" u="none" strike="noStrike" cap="none">
                <a:latin typeface="Arial"/>
                <a:ea typeface="Arial"/>
                <a:cs typeface="Arial"/>
                <a:sym typeface="Arial"/>
              </a:rPr>
              <a:t>, </a:t>
            </a:r>
            <a:r>
              <a:rPr lang="fr-FR" sz="2600">
                <a:latin typeface="Arial"/>
                <a:ea typeface="Arial"/>
                <a:cs typeface="Arial"/>
                <a:sym typeface="Arial"/>
              </a:rPr>
              <a:t>Angleterre</a:t>
            </a:r>
            <a:r>
              <a:rPr lang="fr-FR" sz="2600" b="0" i="0" u="none" strike="noStrike" cap="none">
                <a:latin typeface="Arial"/>
                <a:ea typeface="Arial"/>
                <a:cs typeface="Arial"/>
                <a:sym typeface="Arial"/>
              </a:rPr>
              <a:t>)</a:t>
            </a:r>
            <a:endParaRPr/>
          </a:p>
          <a:p>
            <a:pPr marL="991870" lvl="1" indent="0">
              <a:spcBef>
                <a:spcPts val="1100"/>
              </a:spcBef>
              <a:buSzPts val="2600"/>
              <a:buNone/>
            </a:pPr>
            <a:r>
              <a:rPr lang="fr-FR" sz="2600" b="0" i="0" u="none" strike="noStrike" cap="none">
                <a:latin typeface="Arial"/>
                <a:ea typeface="Arial"/>
                <a:cs typeface="Arial"/>
                <a:sym typeface="Arial"/>
              </a:rPr>
              <a:t>Hayes (</a:t>
            </a:r>
            <a:r>
              <a:rPr lang="fr-FR" sz="2600" b="0" i="0" u="none" strike="noStrike" cap="none" err="1">
                <a:latin typeface="Arial"/>
                <a:ea typeface="Arial"/>
                <a:cs typeface="Arial"/>
                <a:sym typeface="Arial"/>
              </a:rPr>
              <a:t>Hillingdon</a:t>
            </a:r>
            <a:r>
              <a:rPr lang="fr-FR" sz="2600" b="0" i="0" u="none" strike="noStrike" cap="none">
                <a:latin typeface="Arial"/>
                <a:ea typeface="Arial"/>
                <a:cs typeface="Arial"/>
                <a:sym typeface="Arial"/>
              </a:rPr>
              <a:t>, </a:t>
            </a:r>
            <a:r>
              <a:rPr lang="fr-FR" sz="2600">
                <a:latin typeface="Arial"/>
                <a:ea typeface="Arial"/>
                <a:cs typeface="Arial"/>
                <a:sym typeface="Arial"/>
              </a:rPr>
              <a:t>Londres</a:t>
            </a:r>
            <a:r>
              <a:rPr lang="fr-FR" sz="2600" b="0" i="0" u="none" strike="noStrike" cap="none">
                <a:latin typeface="Arial"/>
                <a:ea typeface="Arial"/>
                <a:cs typeface="Arial"/>
                <a:sym typeface="Arial"/>
              </a:rPr>
              <a:t>, </a:t>
            </a:r>
            <a:r>
              <a:rPr lang="fr-FR" sz="2600">
                <a:latin typeface="Arial"/>
                <a:ea typeface="Arial"/>
                <a:cs typeface="Arial"/>
                <a:sym typeface="Arial"/>
              </a:rPr>
              <a:t>Angleterre</a:t>
            </a:r>
            <a:r>
              <a:rPr lang="fr-FR" sz="2600" b="0" i="0" u="none" strike="noStrike" cap="none">
                <a:latin typeface="Arial"/>
                <a:ea typeface="Arial"/>
                <a:cs typeface="Arial"/>
                <a:sym typeface="Arial"/>
              </a:rPr>
              <a:t>)</a:t>
            </a:r>
            <a:endParaRPr sz="2600" b="0" i="0" u="none" strike="noStrike" cap="none">
              <a:latin typeface="Arial"/>
              <a:ea typeface="Arial"/>
              <a:cs typeface="Arial"/>
            </a:endParaRPr>
          </a:p>
        </p:txBody>
      </p:sp>
      <p:sp>
        <p:nvSpPr>
          <p:cNvPr id="875" name="Shape 8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6B21ECF-CBA0-4BC9-A5FC-8EAE81A283E8}"/>
              </a:ext>
            </a:extLst>
          </p:cNvPr>
          <p:cNvSpPr>
            <a:spLocks noGrp="1"/>
          </p:cNvSpPr>
          <p:nvPr>
            <p:ph type="sldNum" idx="12"/>
          </p:nvPr>
        </p:nvSpPr>
        <p:spPr/>
        <p:txBody>
          <a:bodyPr/>
          <a:lstStyle/>
          <a:p>
            <a:fld id="{00000000-1234-1234-1234-123412341234}" type="slidenum">
              <a:rPr lang="fr-FR"/>
              <a:t>77</a:t>
            </a:fld>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endParaRPr sz="3959" b="0" i="0" u="none" strike="noStrike" cap="none">
              <a:solidFill>
                <a:schemeClr val="dk1"/>
              </a:solidFill>
              <a:latin typeface="Arial"/>
              <a:ea typeface="Arial"/>
              <a:cs typeface="Arial"/>
              <a:sym typeface="Arial"/>
            </a:endParaRPr>
          </a:p>
        </p:txBody>
      </p:sp>
      <p:sp>
        <p:nvSpPr>
          <p:cNvPr id="883" name="Shape 88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indent="-228600">
              <a:lnSpc>
                <a:spcPct val="70000"/>
              </a:lnSpc>
              <a:spcBef>
                <a:spcPts val="0"/>
              </a:spcBef>
              <a:buSzPts val="2380"/>
            </a:pPr>
            <a:r>
              <a:rPr lang="fr-FR" sz="2380" err="1">
                <a:latin typeface="Arial"/>
                <a:cs typeface="Arial"/>
                <a:sym typeface="Arial"/>
              </a:rPr>
              <a:t>Subject</a:t>
            </a:r>
            <a:r>
              <a:rPr lang="fr-FR" sz="2380">
                <a:latin typeface="Arial"/>
                <a:cs typeface="Arial"/>
                <a:sym typeface="Arial"/>
              </a:rPr>
              <a:t> </a:t>
            </a:r>
            <a:r>
              <a:rPr lang="fr-FR" sz="2380" err="1">
                <a:latin typeface="Arial"/>
                <a:cs typeface="Arial"/>
                <a:sym typeface="Arial"/>
              </a:rPr>
              <a:t>Headings</a:t>
            </a:r>
            <a:r>
              <a:rPr lang="fr-FR" sz="2380">
                <a:latin typeface="Arial"/>
                <a:cs typeface="Arial"/>
                <a:sym typeface="Arial"/>
              </a:rPr>
              <a:t> Manual H 720 : </a:t>
            </a:r>
            <a:r>
              <a:rPr lang="en-US" sz="2380">
                <a:latin typeface="Arial"/>
                <a:cs typeface="Arial"/>
              </a:rPr>
              <a:t>Parties </a:t>
            </a:r>
            <a:r>
              <a:rPr lang="fr-FR" sz="2380">
                <a:latin typeface="Arial"/>
                <a:cs typeface="Arial"/>
                <a:sym typeface="Arial"/>
              </a:rPr>
              <a:t>de villes</a:t>
            </a:r>
            <a:endParaRPr sz="2380">
              <a:latin typeface="Arial"/>
              <a:cs typeface="Arial"/>
              <a:sym typeface="Arial"/>
            </a:endParaRPr>
          </a:p>
          <a:p>
            <a:pPr marL="185738" marR="0" lvl="0" indent="77788" algn="l" rtl="0">
              <a:lnSpc>
                <a:spcPct val="70000"/>
              </a:lnSpc>
              <a:spcBef>
                <a:spcPts val="1600"/>
              </a:spcBef>
              <a:spcAft>
                <a:spcPts val="0"/>
              </a:spcAft>
              <a:buClr>
                <a:schemeClr val="dk1"/>
              </a:buClr>
              <a:buSzPts val="2380"/>
              <a:buFont typeface="Arial"/>
              <a:buNone/>
            </a:pPr>
            <a:r>
              <a:rPr lang="fr-FR" sz="2380" b="0" i="0" u="none" strike="noStrike" cap="none">
                <a:solidFill>
                  <a:schemeClr val="dk1"/>
                </a:solidFill>
                <a:latin typeface="Arial"/>
                <a:ea typeface="Arial"/>
                <a:cs typeface="Arial"/>
                <a:sym typeface="Arial"/>
              </a:rPr>
              <a:t>Les vedettes pour les parties de villes déjà comprises dans le fichier d’autorité de vedettes-matière devraient être versées dans le fichier d’autorité de noms si elles sont requises pour l’utilisation des vedettes-matière dans le catalogage actuel.</a:t>
            </a:r>
            <a:endParaRPr sz="2380" b="0" i="0" u="none" strike="noStrike" cap="none">
              <a:solidFill>
                <a:schemeClr val="dk1"/>
              </a:solidFill>
              <a:latin typeface="Arial"/>
              <a:ea typeface="Arial"/>
              <a:cs typeface="Arial"/>
              <a:sym typeface="Arial"/>
            </a:endParaRPr>
          </a:p>
          <a:p>
            <a:pPr marL="228600" marR="0" lvl="0" indent="-228600" algn="l" rtl="0">
              <a:lnSpc>
                <a:spcPct val="70000"/>
              </a:lnSpc>
              <a:spcBef>
                <a:spcPts val="1600"/>
              </a:spcBef>
              <a:spcAft>
                <a:spcPts val="0"/>
              </a:spcAft>
              <a:buClr>
                <a:schemeClr val="dk1"/>
              </a:buClr>
              <a:buSzPts val="2380"/>
              <a:buFont typeface="Arial"/>
              <a:buChar char="•"/>
            </a:pPr>
            <a:r>
              <a:rPr lang="fr-FR" sz="2380" b="0" i="0" u="none" strike="noStrike" cap="none">
                <a:solidFill>
                  <a:schemeClr val="dk1"/>
                </a:solidFill>
                <a:latin typeface="Arial"/>
                <a:ea typeface="Arial"/>
                <a:cs typeface="Arial"/>
                <a:sym typeface="Arial"/>
              </a:rPr>
              <a:t>H 830 : Subdivision géographique</a:t>
            </a:r>
            <a:endParaRPr/>
          </a:p>
          <a:p>
            <a:pPr marL="263525" marR="0" lvl="0" indent="0" algn="l" rtl="0">
              <a:lnSpc>
                <a:spcPct val="70000"/>
              </a:lnSpc>
              <a:spcBef>
                <a:spcPts val="1600"/>
              </a:spcBef>
              <a:spcAft>
                <a:spcPts val="0"/>
              </a:spcAft>
              <a:buClr>
                <a:schemeClr val="dk1"/>
              </a:buClr>
              <a:buSzPts val="2380"/>
              <a:buFont typeface="Arial"/>
              <a:buNone/>
            </a:pPr>
            <a:r>
              <a:rPr lang="fr-FR" sz="2380" b="0" i="0" u="none" strike="noStrike" cap="none">
                <a:solidFill>
                  <a:schemeClr val="dk1"/>
                </a:solidFill>
                <a:latin typeface="Arial"/>
                <a:ea typeface="Arial"/>
                <a:cs typeface="Arial"/>
                <a:sym typeface="Arial"/>
              </a:rPr>
              <a:t>Ne pas diviser les sujets géographiquement à un niveau inférieur à celui d’une ville, d</a:t>
            </a:r>
            <a:r>
              <a:rPr lang="fr-FR" sz="2380">
                <a:latin typeface="Arial"/>
                <a:ea typeface="Arial"/>
                <a:cs typeface="Arial"/>
                <a:sym typeface="Arial"/>
              </a:rPr>
              <a:t>’</a:t>
            </a:r>
            <a:r>
              <a:rPr lang="fr-FR" sz="2380" b="0" i="0" u="none" strike="noStrike" cap="none">
                <a:solidFill>
                  <a:schemeClr val="dk1"/>
                </a:solidFill>
                <a:latin typeface="Arial"/>
                <a:ea typeface="Arial"/>
                <a:cs typeface="Arial"/>
                <a:sym typeface="Arial"/>
              </a:rPr>
              <a:t>une municipalité, etc. Au lieu de cela, assigner des vedettes additionnelles afin de mettre en évidence les entités et les caractéristiques géographiques des villes, incluant les sites archéologiques, les parcs et jardins, les rues et les routes, les quartiers de ville, etc. </a:t>
            </a:r>
            <a:endParaRPr sz="2210" b="0" i="0" u="none" strike="noStrike" cap="none">
              <a:solidFill>
                <a:schemeClr val="dk1"/>
              </a:solidFill>
              <a:latin typeface="Arial"/>
              <a:ea typeface="Arial"/>
              <a:cs typeface="Arial"/>
              <a:sym typeface="Arial"/>
            </a:endParaRPr>
          </a:p>
        </p:txBody>
      </p:sp>
      <p:sp>
        <p:nvSpPr>
          <p:cNvPr id="885" name="Shape 885"/>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9308A175-1C76-446B-8290-C04FB3D222C7}"/>
              </a:ext>
            </a:extLst>
          </p:cNvPr>
          <p:cNvSpPr>
            <a:spLocks noGrp="1"/>
          </p:cNvSpPr>
          <p:nvPr>
            <p:ph type="sldNum" idx="12"/>
          </p:nvPr>
        </p:nvSpPr>
        <p:spPr/>
        <p:txBody>
          <a:bodyPr/>
          <a:lstStyle/>
          <a:p>
            <a:fld id="{00000000-1234-1234-1234-123412341234}" type="slidenum">
              <a:rPr lang="fr-FR"/>
              <a:t>78</a:t>
            </a:fld>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838200" y="711235"/>
            <a:ext cx="10515600" cy="57685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Autorité de vedette-matière – Partie de ville</a:t>
            </a:r>
            <a:endParaRPr sz="3959" b="0" i="0" u="none" strike="noStrike" cap="none">
              <a:solidFill>
                <a:schemeClr val="dk1"/>
              </a:solidFill>
              <a:latin typeface="Arial"/>
              <a:ea typeface="Arial"/>
              <a:cs typeface="Arial"/>
              <a:sym typeface="Arial"/>
            </a:endParaRPr>
          </a:p>
        </p:txBody>
      </p:sp>
      <p:sp>
        <p:nvSpPr>
          <p:cNvPr id="894" name="Shape 8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A36A2967-488D-4CBB-9F37-D2BFB2DD9443}"/>
              </a:ext>
            </a:extLst>
          </p:cNvPr>
          <p:cNvPicPr>
            <a:picLocks noChangeAspect="1"/>
          </p:cNvPicPr>
          <p:nvPr/>
        </p:nvPicPr>
        <p:blipFill>
          <a:blip r:embed="rId3"/>
          <a:stretch>
            <a:fillRect/>
          </a:stretch>
        </p:blipFill>
        <p:spPr>
          <a:xfrm>
            <a:off x="2294626" y="1296081"/>
            <a:ext cx="7602747" cy="5157235"/>
          </a:xfrm>
          <a:prstGeom prst="rect">
            <a:avLst/>
          </a:prstGeom>
          <a:ln w="6350">
            <a:solidFill>
              <a:schemeClr val="tx1"/>
            </a:solidFill>
          </a:ln>
        </p:spPr>
      </p:pic>
      <p:sp>
        <p:nvSpPr>
          <p:cNvPr id="3" name="Espace réservé du numéro de diapositive 2">
            <a:extLst>
              <a:ext uri="{FF2B5EF4-FFF2-40B4-BE49-F238E27FC236}">
                <a16:creationId xmlns:a16="http://schemas.microsoft.com/office/drawing/2014/main" id="{88165DF9-2C29-4854-8EAE-F3C96F35B7F9}"/>
              </a:ext>
            </a:extLst>
          </p:cNvPr>
          <p:cNvSpPr>
            <a:spLocks noGrp="1"/>
          </p:cNvSpPr>
          <p:nvPr>
            <p:ph type="sldNum" idx="12"/>
          </p:nvPr>
        </p:nvSpPr>
        <p:spPr/>
        <p:txBody>
          <a:bodyPr/>
          <a:lstStyle/>
          <a:p>
            <a:fld id="{00000000-1234-1234-1234-123412341234}" type="slidenum">
              <a:rPr lang="fr-FR"/>
              <a:t>79</a:t>
            </a:fld>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Shape 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pic>
        <p:nvPicPr>
          <p:cNvPr id="2" name="Image 1">
            <a:extLst>
              <a:ext uri="{FF2B5EF4-FFF2-40B4-BE49-F238E27FC236}">
                <a16:creationId xmlns:a16="http://schemas.microsoft.com/office/drawing/2014/main" id="{47C83720-3E24-4B42-8459-8BEF52A83AB2}"/>
              </a:ext>
            </a:extLst>
          </p:cNvPr>
          <p:cNvPicPr>
            <a:picLocks noChangeAspect="1"/>
          </p:cNvPicPr>
          <p:nvPr/>
        </p:nvPicPr>
        <p:blipFill>
          <a:blip r:embed="rId3"/>
          <a:stretch>
            <a:fillRect/>
          </a:stretch>
        </p:blipFill>
        <p:spPr>
          <a:xfrm>
            <a:off x="2809119" y="751732"/>
            <a:ext cx="6573761" cy="5354536"/>
          </a:xfrm>
          <a:prstGeom prst="rect">
            <a:avLst/>
          </a:prstGeom>
          <a:ln>
            <a:solidFill>
              <a:schemeClr val="tx1"/>
            </a:solidFill>
          </a:ln>
        </p:spPr>
      </p:pic>
      <p:sp>
        <p:nvSpPr>
          <p:cNvPr id="6" name="TextBox 15">
            <a:extLst>
              <a:ext uri="{FF2B5EF4-FFF2-40B4-BE49-F238E27FC236}">
                <a16:creationId xmlns:a16="http://schemas.microsoft.com/office/drawing/2014/main" id="{1DD99ED2-B617-457B-B880-BF160B4AEA73}"/>
              </a:ext>
            </a:extLst>
          </p:cNvPr>
          <p:cNvSpPr txBox="1">
            <a:spLocks noChangeArrowheads="1"/>
          </p:cNvSpPr>
          <p:nvPr/>
        </p:nvSpPr>
        <p:spPr bwMode="auto">
          <a:xfrm>
            <a:off x="7375357" y="4659080"/>
            <a:ext cx="3212432" cy="830997"/>
          </a:xfrm>
          <a:prstGeom prst="rect">
            <a:avLst/>
          </a:prstGeom>
          <a:solidFill>
            <a:schemeClr val="bg1"/>
          </a:solidFill>
          <a:ln w="22225">
            <a:solidFill>
              <a:srgbClr val="7030A0"/>
            </a:solidFill>
            <a:miter lim="800000"/>
            <a:headEnd/>
            <a:tailEnd/>
          </a:ln>
        </p:spPr>
        <p:txBody>
          <a:bodyPr wrap="square">
            <a:spAutoFit/>
          </a:bodyPr>
          <a:lstStyle/>
          <a:p>
            <a:pPr lvl="0"/>
            <a:r>
              <a:rPr lang="fr-CA" sz="2400">
                <a:solidFill>
                  <a:srgbClr val="7030A0"/>
                </a:solidFill>
              </a:rPr>
              <a:t>Point d’accès autorisé RDA :  Brésil</a:t>
            </a:r>
          </a:p>
        </p:txBody>
      </p:sp>
      <p:sp>
        <p:nvSpPr>
          <p:cNvPr id="3" name="Espace réservé du numéro de diapositive 2">
            <a:extLst>
              <a:ext uri="{FF2B5EF4-FFF2-40B4-BE49-F238E27FC236}">
                <a16:creationId xmlns:a16="http://schemas.microsoft.com/office/drawing/2014/main" id="{016F7743-B9E3-4146-9463-A44751279FC8}"/>
              </a:ext>
            </a:extLst>
          </p:cNvPr>
          <p:cNvSpPr>
            <a:spLocks noGrp="1"/>
          </p:cNvSpPr>
          <p:nvPr>
            <p:ph type="sldNum" idx="12"/>
          </p:nvPr>
        </p:nvSpPr>
        <p:spPr/>
        <p:txBody>
          <a:bodyPr/>
          <a:lstStyle/>
          <a:p>
            <a:fld id="{00000000-1234-1234-1234-123412341234}" type="slidenum">
              <a:rPr lang="fr-FR"/>
              <a:t>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Shape 902"/>
          <p:cNvSpPr txBox="1">
            <a:spLocks noGrp="1"/>
          </p:cNvSpPr>
          <p:nvPr>
            <p:ph type="title"/>
          </p:nvPr>
        </p:nvSpPr>
        <p:spPr>
          <a:xfrm>
            <a:off x="890587" y="1022888"/>
            <a:ext cx="10515600" cy="559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br>
              <a:rPr lang="fr-FR" sz="2970" b="0" i="0" u="none" strike="noStrike" cap="none">
                <a:solidFill>
                  <a:schemeClr val="dk1"/>
                </a:solidFill>
                <a:latin typeface="Arial"/>
                <a:ea typeface="Arial"/>
                <a:cs typeface="Arial"/>
                <a:sym typeface="Arial"/>
              </a:rPr>
            </a:b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03" name="Shape 903"/>
          <p:cNvSpPr txBox="1">
            <a:spLocks noGrp="1"/>
          </p:cNvSpPr>
          <p:nvPr>
            <p:ph type="body" idx="1"/>
          </p:nvPr>
        </p:nvSpPr>
        <p:spPr>
          <a:xfrm>
            <a:off x="890587" y="1158551"/>
            <a:ext cx="9902104"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590"/>
              <a:buFont typeface="Arial"/>
              <a:buChar char="•"/>
            </a:pPr>
            <a:r>
              <a:rPr lang="fr-FR" sz="2590" b="0" i="0" u="none" strike="noStrike" cap="none">
                <a:solidFill>
                  <a:schemeClr val="dk1"/>
                </a:solidFill>
                <a:latin typeface="Arial"/>
                <a:ea typeface="Arial"/>
                <a:cs typeface="Arial"/>
                <a:sym typeface="Arial"/>
              </a:rPr>
              <a:t>Exemple :</a:t>
            </a:r>
            <a:endParaRPr sz="2590" b="0" i="0" u="none" strike="noStrike" cap="none">
              <a:solidFill>
                <a:schemeClr val="dk1"/>
              </a:solidFill>
              <a:latin typeface="Arial"/>
              <a:ea typeface="Arial"/>
              <a:cs typeface="Arial"/>
              <a:sym typeface="Arial"/>
            </a:endParaRPr>
          </a:p>
          <a:p>
            <a:pPr marL="542925" marR="0" lvl="0" indent="0" algn="l" rtl="0">
              <a:lnSpc>
                <a:spcPct val="80000"/>
              </a:lnSpc>
              <a:spcBef>
                <a:spcPts val="1000"/>
              </a:spcBef>
              <a:spcAft>
                <a:spcPts val="0"/>
              </a:spcAft>
              <a:buClr>
                <a:schemeClr val="dk1"/>
              </a:buClr>
              <a:buSzPts val="2590"/>
              <a:buFont typeface="Arial"/>
              <a:buNone/>
            </a:pPr>
            <a:r>
              <a:rPr lang="fr-FR" sz="2550" b="0" i="1" u="none" strike="noStrike" cap="none">
                <a:latin typeface="Arial"/>
                <a:ea typeface="Arial"/>
                <a:cs typeface="Arial"/>
                <a:sym typeface="Arial"/>
              </a:rPr>
              <a:t>Point d’accès autorisé : </a:t>
            </a:r>
            <a:r>
              <a:rPr lang="fr-FR" sz="2550" b="0" i="0" u="none" strike="noStrike" cap="none">
                <a:latin typeface="Arial"/>
                <a:ea typeface="Arial"/>
                <a:cs typeface="Arial"/>
                <a:sym typeface="Arial"/>
              </a:rPr>
              <a:t>Chinatown (San Francisco, </a:t>
            </a:r>
            <a:r>
              <a:rPr lang="fr-FR" sz="2550" b="0" i="0" u="none" strike="noStrike" cap="none" err="1">
                <a:latin typeface="Arial"/>
                <a:ea typeface="Arial"/>
                <a:cs typeface="Arial"/>
                <a:sym typeface="Arial"/>
              </a:rPr>
              <a:t>Calif</a:t>
            </a:r>
            <a:r>
              <a:rPr lang="fr-FR" sz="2550" b="0" i="0" u="none" strike="noStrike" cap="none">
                <a:latin typeface="Arial"/>
                <a:ea typeface="Arial"/>
                <a:cs typeface="Arial"/>
                <a:sym typeface="Arial"/>
              </a:rPr>
              <a:t>.)</a:t>
            </a:r>
            <a:endParaRPr sz="2550"/>
          </a:p>
          <a:p>
            <a:pPr marL="542925" marR="0" lvl="0" indent="0" algn="l" rtl="0">
              <a:lnSpc>
                <a:spcPct val="80000"/>
              </a:lnSpc>
              <a:spcBef>
                <a:spcPts val="10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Pour une </a:t>
            </a:r>
            <a:r>
              <a:rPr lang="fr-FR" sz="2590">
                <a:latin typeface="Arial"/>
                <a:ea typeface="Arial"/>
                <a:cs typeface="Arial"/>
                <a:sym typeface="Arial"/>
              </a:rPr>
              <a:t>œ</a:t>
            </a:r>
            <a:r>
              <a:rPr lang="fr-FR" sz="2590" b="0" i="0" u="none" strike="noStrike" cap="none">
                <a:solidFill>
                  <a:schemeClr val="dk1"/>
                </a:solidFill>
                <a:latin typeface="Arial"/>
                <a:ea typeface="Arial"/>
                <a:cs typeface="Arial"/>
                <a:sym typeface="Arial"/>
              </a:rPr>
              <a:t>uvre portant sur le tourisme dans le Chinatown </a:t>
            </a:r>
            <a:endParaRPr/>
          </a:p>
          <a:p>
            <a:pPr marL="542925" marR="0" lvl="0" indent="0" algn="l" rtl="0">
              <a:lnSpc>
                <a:spcPct val="80000"/>
              </a:lnSpc>
              <a:spcBef>
                <a:spcPts val="1000"/>
              </a:spcBef>
              <a:spcAft>
                <a:spcPts val="0"/>
              </a:spcAft>
              <a:buClr>
                <a:schemeClr val="dk1"/>
              </a:buClr>
              <a:buSzPts val="2590"/>
              <a:buFont typeface="Arial"/>
              <a:buNone/>
            </a:pPr>
            <a:r>
              <a:rPr lang="fr-FR" sz="2590" b="0" i="0" u="none" strike="noStrike" cap="none">
                <a:solidFill>
                  <a:schemeClr val="dk1"/>
                </a:solidFill>
                <a:latin typeface="Arial"/>
                <a:ea typeface="Arial"/>
                <a:cs typeface="Arial"/>
                <a:sym typeface="Arial"/>
              </a:rPr>
              <a:t>de San Francisco, assigner deux vedettes-matière :</a:t>
            </a:r>
            <a:endParaRPr sz="2590" b="0" i="0"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Tourisme $z </a:t>
            </a:r>
            <a:r>
              <a:rPr lang="fr-FR" sz="2550">
                <a:latin typeface="Arial"/>
                <a:ea typeface="Arial"/>
                <a:cs typeface="Arial"/>
                <a:sym typeface="Arial"/>
              </a:rPr>
              <a:t>Californie</a:t>
            </a:r>
            <a:r>
              <a:rPr lang="fr-FR" sz="2550" b="0" i="0" u="none" strike="noStrike" cap="none">
                <a:latin typeface="Arial"/>
                <a:ea typeface="Arial"/>
                <a:cs typeface="Arial"/>
                <a:sym typeface="Arial"/>
              </a:rPr>
              <a:t> $z San Francisco.</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651 _6 Chinatown (San Francisco, </a:t>
            </a:r>
            <a:r>
              <a:rPr lang="fr-FR" sz="2550" b="0" i="0" u="none" strike="noStrike" cap="none" err="1">
                <a:latin typeface="Arial"/>
                <a:ea typeface="Arial"/>
                <a:cs typeface="Arial"/>
                <a:sym typeface="Arial"/>
              </a:rPr>
              <a:t>Calif</a:t>
            </a:r>
            <a:r>
              <a:rPr lang="fr-FR" sz="2550" b="0" i="0" u="none" strike="noStrike" cap="none">
                <a:latin typeface="Arial"/>
                <a:ea typeface="Arial"/>
                <a:cs typeface="Arial"/>
                <a:sym typeface="Arial"/>
              </a:rPr>
              <a:t>.)</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90" b="0" i="1" u="none" strike="noStrike" cap="none">
                <a:solidFill>
                  <a:schemeClr val="dk1"/>
                </a:solidFill>
                <a:latin typeface="Arial"/>
                <a:ea typeface="Arial"/>
                <a:cs typeface="Arial"/>
                <a:sym typeface="Arial"/>
              </a:rPr>
              <a:t>et non</a:t>
            </a:r>
            <a:endParaRPr sz="2590" b="0" i="1"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a:t>
            </a:r>
            <a:r>
              <a:rPr lang="fr-FR" sz="2550">
                <a:latin typeface="Arial"/>
                <a:ea typeface="Arial"/>
                <a:cs typeface="Arial"/>
                <a:sym typeface="Arial"/>
              </a:rPr>
              <a:t>Tourisme</a:t>
            </a:r>
            <a:r>
              <a:rPr lang="fr-FR" sz="2550" b="0" i="0" u="none" strike="noStrike" cap="none">
                <a:latin typeface="Arial"/>
                <a:ea typeface="Arial"/>
                <a:cs typeface="Arial"/>
                <a:sym typeface="Arial"/>
              </a:rPr>
              <a:t> $z </a:t>
            </a:r>
            <a:r>
              <a:rPr lang="fr-FR" sz="2550">
                <a:latin typeface="Arial"/>
                <a:ea typeface="Arial"/>
                <a:cs typeface="Arial"/>
                <a:sym typeface="Arial"/>
              </a:rPr>
              <a:t>Californie</a:t>
            </a:r>
            <a:r>
              <a:rPr lang="fr-FR" sz="2550" b="0" i="0" u="none" strike="noStrike" cap="none">
                <a:latin typeface="Arial"/>
                <a:ea typeface="Arial"/>
                <a:cs typeface="Arial"/>
                <a:sym typeface="Arial"/>
              </a:rPr>
              <a:t> $z Chinatown (San Francisco)</a:t>
            </a:r>
            <a:endParaRPr sz="2550"/>
          </a:p>
          <a:p>
            <a:pPr marL="1620838" marR="0" lvl="0" indent="-1077913" algn="l" rtl="0">
              <a:lnSpc>
                <a:spcPct val="80000"/>
              </a:lnSpc>
              <a:spcBef>
                <a:spcPts val="1000"/>
              </a:spcBef>
              <a:spcAft>
                <a:spcPts val="0"/>
              </a:spcAft>
              <a:buClr>
                <a:schemeClr val="dk1"/>
              </a:buClr>
              <a:buSzPts val="2590"/>
              <a:buFont typeface="Arial"/>
              <a:buNone/>
            </a:pPr>
            <a:r>
              <a:rPr lang="fr-FR" sz="2590" b="0" i="1" u="none" strike="noStrike" cap="none">
                <a:solidFill>
                  <a:schemeClr val="dk1"/>
                </a:solidFill>
                <a:latin typeface="Arial"/>
                <a:ea typeface="Arial"/>
                <a:cs typeface="Arial"/>
                <a:sym typeface="Arial"/>
              </a:rPr>
              <a:t>ni</a:t>
            </a:r>
            <a:endParaRPr sz="2590" b="0" i="1" u="none" strike="noStrike" cap="none">
              <a:solidFill>
                <a:schemeClr val="dk1"/>
              </a:solidFill>
              <a:latin typeface="Arial"/>
              <a:ea typeface="Arial"/>
              <a:cs typeface="Arial"/>
              <a:sym typeface="Arial"/>
            </a:endParaRPr>
          </a:p>
          <a:p>
            <a:pPr marL="1620838" marR="0" lvl="0" indent="-1077913" algn="l" rtl="0">
              <a:lnSpc>
                <a:spcPct val="80000"/>
              </a:lnSpc>
              <a:spcBef>
                <a:spcPts val="1000"/>
              </a:spcBef>
              <a:spcAft>
                <a:spcPts val="0"/>
              </a:spcAft>
              <a:buClr>
                <a:schemeClr val="dk1"/>
              </a:buClr>
              <a:buSzPts val="2590"/>
              <a:buFont typeface="Arial"/>
              <a:buNone/>
            </a:pPr>
            <a:r>
              <a:rPr lang="fr-FR" sz="2550" b="0" i="0" u="none" strike="noStrike" cap="none">
                <a:latin typeface="Arial"/>
                <a:ea typeface="Arial"/>
                <a:cs typeface="Arial"/>
                <a:sym typeface="Arial"/>
              </a:rPr>
              <a:t>650 _6 </a:t>
            </a:r>
            <a:r>
              <a:rPr lang="fr-FR" sz="2550">
                <a:latin typeface="Arial"/>
                <a:ea typeface="Arial"/>
                <a:cs typeface="Arial"/>
                <a:sym typeface="Arial"/>
              </a:rPr>
              <a:t>Tourisme</a:t>
            </a:r>
            <a:r>
              <a:rPr lang="fr-FR" sz="2550" b="0" i="0" u="none" strike="noStrike" cap="none">
                <a:latin typeface="Arial"/>
                <a:ea typeface="Arial"/>
                <a:cs typeface="Arial"/>
                <a:sym typeface="Arial"/>
              </a:rPr>
              <a:t> $z </a:t>
            </a:r>
            <a:r>
              <a:rPr lang="fr-FR" sz="2550">
                <a:latin typeface="Arial"/>
                <a:ea typeface="Arial"/>
                <a:cs typeface="Arial"/>
                <a:sym typeface="Arial"/>
              </a:rPr>
              <a:t>Californie</a:t>
            </a:r>
            <a:r>
              <a:rPr lang="fr-FR" sz="2550" b="0" i="0" u="none" strike="noStrike" cap="none">
                <a:latin typeface="Arial"/>
                <a:ea typeface="Arial"/>
                <a:cs typeface="Arial"/>
                <a:sym typeface="Arial"/>
              </a:rPr>
              <a:t> $z San Francisco $z </a:t>
            </a:r>
            <a:r>
              <a:rPr lang="fr-FR" sz="2590" b="0" i="0" u="none" strike="noStrike" cap="none">
                <a:solidFill>
                  <a:schemeClr val="dk1"/>
                </a:solidFill>
                <a:latin typeface="Arial"/>
                <a:ea typeface="Arial"/>
                <a:cs typeface="Arial"/>
                <a:sym typeface="Arial"/>
              </a:rPr>
              <a:t>Chinatown.</a:t>
            </a:r>
            <a:endParaRPr sz="2405" b="0" i="0" u="none" strike="noStrike" cap="none">
              <a:solidFill>
                <a:schemeClr val="dk1"/>
              </a:solidFill>
              <a:latin typeface="Arial"/>
              <a:ea typeface="Arial"/>
              <a:cs typeface="Arial"/>
              <a:sym typeface="Arial"/>
            </a:endParaRPr>
          </a:p>
        </p:txBody>
      </p:sp>
      <p:sp>
        <p:nvSpPr>
          <p:cNvPr id="905" name="Shape 9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CCEF828-2CF7-4270-A6C4-F7FD616E92D0}"/>
              </a:ext>
            </a:extLst>
          </p:cNvPr>
          <p:cNvSpPr>
            <a:spLocks noGrp="1"/>
          </p:cNvSpPr>
          <p:nvPr>
            <p:ph type="sldNum" idx="12"/>
          </p:nvPr>
        </p:nvSpPr>
        <p:spPr/>
        <p:txBody>
          <a:bodyPr/>
          <a:lstStyle/>
          <a:p>
            <a:fld id="{00000000-1234-1234-1234-123412341234}" type="slidenum">
              <a:rPr lang="fr-FR"/>
              <a:t>80</a:t>
            </a:fld>
            <a:endParaRPr lang="fr-F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txBox="1">
            <a:spLocks noGrp="1"/>
          </p:cNvSpPr>
          <p:nvPr>
            <p:ph type="title"/>
          </p:nvPr>
        </p:nvSpPr>
        <p:spPr>
          <a:xfrm>
            <a:off x="890587" y="1022888"/>
            <a:ext cx="10515600" cy="559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970"/>
              <a:buFont typeface="Arial"/>
              <a:buNone/>
            </a:pPr>
            <a:r>
              <a:rPr lang="fr-FR" sz="2970" b="0" i="0" u="none" strike="noStrike" cap="none">
                <a:solidFill>
                  <a:schemeClr val="dk1"/>
                </a:solidFill>
                <a:latin typeface="Arial"/>
                <a:ea typeface="Arial"/>
                <a:cs typeface="Arial"/>
                <a:sym typeface="Arial"/>
              </a:rPr>
              <a:t>Lieux dans des villes, etc. – Directives sur les vedettes</a:t>
            </a:r>
            <a:br>
              <a:rPr lang="fr-FR" sz="2970" b="0" i="0" u="none" strike="noStrike" cap="none">
                <a:solidFill>
                  <a:schemeClr val="dk1"/>
                </a:solidFill>
                <a:latin typeface="Arial"/>
                <a:ea typeface="Arial"/>
                <a:cs typeface="Arial"/>
                <a:sym typeface="Arial"/>
              </a:rPr>
            </a:b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13" name="Shape 913"/>
          <p:cNvSpPr txBox="1">
            <a:spLocks noGrp="1"/>
          </p:cNvSpPr>
          <p:nvPr>
            <p:ph type="body" idx="1"/>
          </p:nvPr>
        </p:nvSpPr>
        <p:spPr>
          <a:xfrm>
            <a:off x="890587" y="1158551"/>
            <a:ext cx="10170704" cy="519779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300"/>
              <a:buFont typeface="Arial"/>
              <a:buChar char="•"/>
            </a:pPr>
            <a:r>
              <a:rPr lang="fr-FR" sz="2300" b="0" i="0" u="none" strike="noStrike" cap="none" err="1">
                <a:solidFill>
                  <a:schemeClr val="dk1"/>
                </a:solidFill>
                <a:latin typeface="Arial"/>
                <a:ea typeface="Arial"/>
                <a:cs typeface="Arial"/>
                <a:sym typeface="Arial"/>
              </a:rPr>
              <a:t>Subject</a:t>
            </a:r>
            <a:r>
              <a:rPr lang="fr-FR" sz="2300" b="0" i="0" u="none" strike="noStrike" cap="none">
                <a:solidFill>
                  <a:schemeClr val="dk1"/>
                </a:solidFill>
                <a:latin typeface="Arial"/>
                <a:ea typeface="Arial"/>
                <a:cs typeface="Arial"/>
                <a:sym typeface="Arial"/>
              </a:rPr>
              <a:t> </a:t>
            </a:r>
            <a:r>
              <a:rPr lang="fr-FR" sz="2300" b="0" i="0" u="none" strike="noStrike" cap="none" err="1">
                <a:solidFill>
                  <a:schemeClr val="dk1"/>
                </a:solidFill>
                <a:latin typeface="Arial"/>
                <a:ea typeface="Arial"/>
                <a:cs typeface="Arial"/>
                <a:sym typeface="Arial"/>
              </a:rPr>
              <a:t>Headings</a:t>
            </a:r>
            <a:r>
              <a:rPr lang="fr-FR" sz="2300" b="0" i="0" u="none" strike="noStrike" cap="none">
                <a:solidFill>
                  <a:schemeClr val="dk1"/>
                </a:solidFill>
                <a:latin typeface="Arial"/>
                <a:ea typeface="Arial"/>
                <a:cs typeface="Arial"/>
                <a:sym typeface="Arial"/>
              </a:rPr>
              <a:t> Manual H 835 : Information sur les subdivisions géographiques dans les notices d’autorités de nom</a:t>
            </a:r>
            <a:endParaRPr sz="2300" b="0" i="0" u="none" strike="noStrike" cap="none">
              <a:solidFill>
                <a:schemeClr val="dk1"/>
              </a:solidFill>
              <a:latin typeface="Arial"/>
              <a:ea typeface="Arial"/>
              <a:cs typeface="Arial"/>
              <a:sym typeface="Arial"/>
            </a:endParaRPr>
          </a:p>
          <a:p>
            <a:pPr marL="263525" indent="0">
              <a:buSzPts val="2300"/>
              <a:buNone/>
            </a:pPr>
            <a:r>
              <a:rPr lang="fr-FR" sz="2300" b="0" i="0" u="none" strike="noStrike" cap="none">
                <a:latin typeface="Arial"/>
                <a:ea typeface="Arial"/>
                <a:cs typeface="Arial"/>
                <a:sym typeface="Arial"/>
              </a:rPr>
              <a:t>On emploie la zone 667 pour enregistrer le fait qu’une vedette de nom géographique ne peut pas être utilisée comme subdivision géographique. Les vedettes pour les entités géographiques dans des villes qualifiées par le nom de la ville, p. ex., les quartiers de ville, quartiers, secteurs, etc</a:t>
            </a:r>
            <a:r>
              <a:rPr lang="fr-FR" sz="2300">
                <a:latin typeface="Arial"/>
                <a:ea typeface="Arial"/>
                <a:cs typeface="Arial"/>
                <a:sym typeface="Arial"/>
              </a:rPr>
              <a:t>. </a:t>
            </a:r>
            <a:r>
              <a:rPr lang="fr-FR" sz="2300" b="0" i="0" u="none" strike="noStrike" cap="none">
                <a:latin typeface="Arial"/>
                <a:ea typeface="Arial"/>
                <a:cs typeface="Arial"/>
                <a:sym typeface="Arial"/>
              </a:rPr>
              <a:t>ne </a:t>
            </a:r>
            <a:r>
              <a:rPr lang="fr-FR" sz="2300">
                <a:latin typeface="Arial"/>
                <a:ea typeface="Arial"/>
                <a:cs typeface="Arial"/>
                <a:sym typeface="Arial"/>
              </a:rPr>
              <a:t>peuvent pas </a:t>
            </a:r>
            <a:r>
              <a:rPr lang="fr-FR" sz="2300" b="0" i="0" u="none" strike="noStrike" cap="none">
                <a:latin typeface="Arial"/>
                <a:ea typeface="Arial"/>
                <a:cs typeface="Arial"/>
                <a:sym typeface="Arial"/>
              </a:rPr>
              <a:t>être utilisées comme subdivisions géographiques.</a:t>
            </a:r>
            <a:endParaRPr sz="2300" b="0" i="0" u="none" strike="noStrike" cap="none">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fr-FR" sz="2300" b="0" i="0" u="none" strike="noStrike" cap="none">
                <a:solidFill>
                  <a:schemeClr val="dk1"/>
                </a:solidFill>
                <a:latin typeface="Arial"/>
                <a:ea typeface="Arial"/>
                <a:cs typeface="Arial"/>
                <a:sym typeface="Arial"/>
              </a:rPr>
              <a:t>Guide des autorités de noms 667 ‐ Les notices d’autorités de nom géographique et l’utilisation </a:t>
            </a:r>
            <a:r>
              <a:rPr lang="fr-FR" sz="2300">
                <a:latin typeface="Arial"/>
                <a:ea typeface="Arial"/>
                <a:cs typeface="Arial"/>
                <a:sym typeface="Arial"/>
              </a:rPr>
              <a:t>comme </a:t>
            </a:r>
            <a:r>
              <a:rPr lang="fr-FR" sz="2300" b="0" i="0" u="none" strike="noStrike" cap="none">
                <a:solidFill>
                  <a:schemeClr val="dk1"/>
                </a:solidFill>
                <a:latin typeface="Arial"/>
                <a:ea typeface="Arial"/>
                <a:cs typeface="Arial"/>
                <a:sym typeface="Arial"/>
              </a:rPr>
              <a:t>vedette-mat</a:t>
            </a:r>
            <a:r>
              <a:rPr lang="fr-CA" sz="2300" b="0" i="0" u="none" strike="noStrike" cap="none" err="1">
                <a:solidFill>
                  <a:schemeClr val="dk1"/>
                </a:solidFill>
                <a:latin typeface="Arial"/>
                <a:ea typeface="Arial"/>
                <a:cs typeface="Arial"/>
                <a:sym typeface="Arial"/>
              </a:rPr>
              <a:t>iè</a:t>
            </a:r>
            <a:r>
              <a:rPr lang="fr-FR" sz="2300" b="0" i="0" u="none" strike="noStrike" cap="none">
                <a:solidFill>
                  <a:schemeClr val="dk1"/>
                </a:solidFill>
                <a:latin typeface="Arial"/>
                <a:ea typeface="Arial"/>
                <a:cs typeface="Arial"/>
                <a:sym typeface="Arial"/>
              </a:rPr>
              <a:t>re</a:t>
            </a:r>
            <a:endParaRPr sz="2300" b="0" i="0" u="none" strike="noStrike" cap="none">
              <a:solidFill>
                <a:schemeClr val="dk1"/>
              </a:solidFill>
              <a:latin typeface="Arial"/>
              <a:ea typeface="Arial"/>
              <a:cs typeface="Arial"/>
              <a:sym typeface="Arial"/>
            </a:endParaRPr>
          </a:p>
          <a:p>
            <a:pPr marL="263525" marR="0" lvl="0" indent="0" algn="l" rtl="0">
              <a:lnSpc>
                <a:spcPct val="90000"/>
              </a:lnSpc>
              <a:spcBef>
                <a:spcPts val="1000"/>
              </a:spcBef>
              <a:spcAft>
                <a:spcPts val="0"/>
              </a:spcAft>
              <a:buClr>
                <a:schemeClr val="dk1"/>
              </a:buClr>
              <a:buSzPts val="2300"/>
              <a:buFont typeface="Arial"/>
              <a:buNone/>
            </a:pPr>
            <a:r>
              <a:rPr lang="fr-FR" sz="2300" b="0" i="0" u="none" strike="noStrike" cap="none">
                <a:solidFill>
                  <a:schemeClr val="dk1"/>
                </a:solidFill>
                <a:latin typeface="Arial"/>
                <a:ea typeface="Arial"/>
                <a:cs typeface="Arial"/>
                <a:sym typeface="Arial"/>
              </a:rPr>
              <a:t>En option, ajouter aux points d’accès géographiques qui ne sont pas appropriés pour l’utilisation des subdivisions géographiques :</a:t>
            </a:r>
            <a:endParaRPr sz="2300" b="0" i="0" u="none" strike="noStrike" cap="none">
              <a:solidFill>
                <a:schemeClr val="dk1"/>
              </a:solidFill>
              <a:latin typeface="Arial"/>
              <a:ea typeface="Arial"/>
              <a:cs typeface="Arial"/>
              <a:sym typeface="Arial"/>
            </a:endParaRPr>
          </a:p>
          <a:p>
            <a:pPr marL="263525" marR="0" lvl="0" indent="0" algn="l" rtl="0">
              <a:lnSpc>
                <a:spcPct val="90000"/>
              </a:lnSpc>
              <a:spcBef>
                <a:spcPts val="1000"/>
              </a:spcBef>
              <a:spcAft>
                <a:spcPts val="0"/>
              </a:spcAft>
              <a:buClr>
                <a:srgbClr val="0000FF"/>
              </a:buClr>
              <a:buSzPts val="2300"/>
              <a:buFont typeface="Arial"/>
              <a:buNone/>
            </a:pPr>
            <a:r>
              <a:rPr lang="fr-FR" sz="2300" b="0" i="0" u="none" strike="noStrike" cap="none">
                <a:solidFill>
                  <a:srgbClr val="0000FF"/>
                </a:solidFill>
                <a:latin typeface="Arial"/>
                <a:ea typeface="Arial"/>
                <a:cs typeface="Arial"/>
                <a:sym typeface="Arial"/>
              </a:rPr>
              <a:t>667 UTILISATION </a:t>
            </a:r>
            <a:r>
              <a:rPr lang="fr-FR" sz="2300">
                <a:solidFill>
                  <a:srgbClr val="0000FF"/>
                </a:solidFill>
                <a:latin typeface="Arial"/>
                <a:ea typeface="Arial"/>
                <a:cs typeface="Arial"/>
                <a:sym typeface="Arial"/>
              </a:rPr>
              <a:t>COMME</a:t>
            </a:r>
            <a:r>
              <a:rPr lang="fr-FR" sz="2300" b="0" i="0" u="none" strike="noStrike" cap="none">
                <a:solidFill>
                  <a:srgbClr val="0000FF"/>
                </a:solidFill>
                <a:latin typeface="Arial"/>
                <a:ea typeface="Arial"/>
                <a:cs typeface="Arial"/>
                <a:sym typeface="Arial"/>
              </a:rPr>
              <a:t> VEDETTE-MATIÈRE : Ce point d’accès ne peut pas être employé comme subdivision géographique.</a:t>
            </a:r>
            <a:endParaRPr sz="2300" b="0" i="0" u="none" strike="noStrike" cap="none">
              <a:solidFill>
                <a:srgbClr val="0000FF"/>
              </a:solidFill>
              <a:latin typeface="Arial"/>
              <a:ea typeface="Arial"/>
              <a:cs typeface="Arial"/>
              <a:sym typeface="Arial"/>
            </a:endParaRPr>
          </a:p>
        </p:txBody>
      </p:sp>
      <p:sp>
        <p:nvSpPr>
          <p:cNvPr id="915" name="Shape 9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5C90CD6E-CF50-4AF5-BF0B-12725AA2F0B9}"/>
              </a:ext>
            </a:extLst>
          </p:cNvPr>
          <p:cNvSpPr>
            <a:spLocks noGrp="1"/>
          </p:cNvSpPr>
          <p:nvPr>
            <p:ph type="sldNum" idx="12"/>
          </p:nvPr>
        </p:nvSpPr>
        <p:spPr/>
        <p:txBody>
          <a:bodyPr/>
          <a:lstStyle/>
          <a:p>
            <a:fld id="{00000000-1234-1234-1234-123412341234}" type="slidenum">
              <a:rPr lang="fr-FR"/>
              <a:t>81</a:t>
            </a:fld>
            <a:endParaRPr lang="fr-F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3" name="Shape 9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27" name="Shape 927"/>
          <p:cNvSpPr txBox="1"/>
          <p:nvPr/>
        </p:nvSpPr>
        <p:spPr>
          <a:xfrm>
            <a:off x="3641931" y="158747"/>
            <a:ext cx="4908138" cy="685806"/>
          </a:xfrm>
          <a:prstGeom prst="rect">
            <a:avLst/>
          </a:prstGeom>
          <a:noFill/>
          <a:ln w="28575">
            <a:solidFill>
              <a:srgbClr val="FF0000"/>
            </a:solid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a:solidFill>
                  <a:srgbClr val="FF0000"/>
                </a:solidFill>
                <a:latin typeface="Calibri"/>
                <a:ea typeface="Calibri"/>
                <a:cs typeface="Calibri"/>
                <a:sym typeface="Calibri"/>
              </a:rPr>
              <a:t>667 UTILISATION COMME VEDETTE-MATIÈRE Note pour les parties de villes</a:t>
            </a:r>
            <a:endParaRPr sz="2000">
              <a:solidFill>
                <a:srgbClr val="FF0000"/>
              </a:solidFill>
              <a:latin typeface="Calibri"/>
              <a:ea typeface="Calibri"/>
              <a:cs typeface="Calibri"/>
              <a:sym typeface="Calibri"/>
            </a:endParaRPr>
          </a:p>
        </p:txBody>
      </p:sp>
      <p:pic>
        <p:nvPicPr>
          <p:cNvPr id="3" name="Image 3" descr="Une image contenant capture d’écran&#10;&#10;Description générée avec un niveau de confiance très élevé">
            <a:extLst>
              <a:ext uri="{FF2B5EF4-FFF2-40B4-BE49-F238E27FC236}">
                <a16:creationId xmlns:a16="http://schemas.microsoft.com/office/drawing/2014/main" id="{6998AA8A-8A2A-4901-8032-0B8DE9A2EDFE}"/>
              </a:ext>
            </a:extLst>
          </p:cNvPr>
          <p:cNvPicPr>
            <a:picLocks noChangeAspect="1"/>
          </p:cNvPicPr>
          <p:nvPr/>
        </p:nvPicPr>
        <p:blipFill>
          <a:blip r:embed="rId3"/>
          <a:stretch>
            <a:fillRect/>
          </a:stretch>
        </p:blipFill>
        <p:spPr>
          <a:xfrm>
            <a:off x="1647646" y="993189"/>
            <a:ext cx="8896708" cy="5363161"/>
          </a:xfrm>
          <a:prstGeom prst="rect">
            <a:avLst/>
          </a:prstGeom>
          <a:ln>
            <a:solidFill>
              <a:schemeClr val="tx1"/>
            </a:solidFill>
          </a:ln>
        </p:spPr>
      </p:pic>
      <p:sp>
        <p:nvSpPr>
          <p:cNvPr id="7" name="Shape 927">
            <a:extLst>
              <a:ext uri="{FF2B5EF4-FFF2-40B4-BE49-F238E27FC236}">
                <a16:creationId xmlns:a16="http://schemas.microsoft.com/office/drawing/2014/main" id="{7A2C39CF-7BF7-478F-BA67-54482872AC3C}"/>
              </a:ext>
            </a:extLst>
          </p:cNvPr>
          <p:cNvSpPr txBox="1"/>
          <p:nvPr/>
        </p:nvSpPr>
        <p:spPr>
          <a:xfrm>
            <a:off x="1647645" y="4467511"/>
            <a:ext cx="8896708" cy="561689"/>
          </a:xfrm>
          <a:prstGeom prst="rect">
            <a:avLst/>
          </a:prstGeom>
          <a:noFill/>
          <a:ln w="28575">
            <a:solidFill>
              <a:srgbClr val="FF0000"/>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rgbClr val="FF0000"/>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FE00B99-313F-45E5-9347-E1721996B040}"/>
              </a:ext>
            </a:extLst>
          </p:cNvPr>
          <p:cNvSpPr>
            <a:spLocks noGrp="1"/>
          </p:cNvSpPr>
          <p:nvPr>
            <p:ph type="sldNum" idx="12"/>
          </p:nvPr>
        </p:nvSpPr>
        <p:spPr/>
        <p:txBody>
          <a:bodyPr/>
          <a:lstStyle/>
          <a:p>
            <a:fld id="{00000000-1234-1234-1234-123412341234}" type="slidenum">
              <a:rPr lang="fr-FR"/>
              <a:t>82</a:t>
            </a:fld>
            <a:endParaRPr lang="fr-F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3" name="Shape 9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36" name="Shape 936"/>
          <p:cNvSpPr txBox="1">
            <a:spLocks noGrp="1"/>
          </p:cNvSpPr>
          <p:nvPr>
            <p:ph type="body" idx="1"/>
          </p:nvPr>
        </p:nvSpPr>
        <p:spPr>
          <a:xfrm>
            <a:off x="978050" y="945558"/>
            <a:ext cx="10890099" cy="503614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Installations militaires</a:t>
            </a:r>
            <a:endParaRPr sz="2800" b="0" i="0" u="none" strike="noStrike" cap="none">
              <a:solidFill>
                <a:schemeClr val="dk1"/>
              </a:solidFill>
              <a:latin typeface="Arial"/>
              <a:ea typeface="Arial"/>
              <a:cs typeface="Arial"/>
              <a:sym typeface="Arial"/>
            </a:endParaRPr>
          </a:p>
          <a:p>
            <a:pPr marL="457200" marR="0" lvl="1" indent="0"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a:t>
            </a:r>
            <a:r>
              <a:rPr lang="fr-CA" b="0" i="0" u="none" strike="noStrike" cap="none">
                <a:solidFill>
                  <a:schemeClr val="dk1"/>
                </a:solidFill>
                <a:latin typeface="Arial"/>
                <a:ea typeface="Arial"/>
                <a:cs typeface="Arial"/>
                <a:sym typeface="Arial"/>
              </a:rPr>
              <a:t>Traiter les installations militaires (forts, bases, camps,</a:t>
            </a:r>
            <a:endParaRPr lang="fr-CA"/>
          </a:p>
          <a:p>
            <a:pPr marL="725170" marR="0" lvl="1" indent="0" algn="l" rtl="0">
              <a:lnSpc>
                <a:spcPct val="90000"/>
              </a:lnSpc>
              <a:spcBef>
                <a:spcPts val="600"/>
              </a:spcBef>
              <a:spcAft>
                <a:spcPts val="0"/>
              </a:spcAft>
              <a:buClr>
                <a:schemeClr val="dk1"/>
              </a:buClr>
              <a:buSzPts val="2600"/>
              <a:buFont typeface="Arial"/>
              <a:buNone/>
            </a:pPr>
            <a:r>
              <a:rPr lang="fr-CA" b="0" i="0" u="none" strike="noStrike" cap="none">
                <a:solidFill>
                  <a:schemeClr val="dk1"/>
                </a:solidFill>
                <a:latin typeface="Arial"/>
                <a:ea typeface="Arial"/>
                <a:cs typeface="Arial"/>
                <a:sym typeface="Arial"/>
              </a:rPr>
              <a:t>Aérodromes et stations de la Garde côtière, excepté les</a:t>
            </a:r>
            <a:endParaRPr lang="fr-CA" b="0" i="0" u="none" strike="noStrike" cap="none">
              <a:solidFill>
                <a:schemeClr val="dk1"/>
              </a:solidFill>
              <a:latin typeface="Arial"/>
              <a:ea typeface="Arial"/>
              <a:cs typeface="Arial"/>
            </a:endParaRPr>
          </a:p>
          <a:p>
            <a:pPr marL="725170" marR="0" lvl="1" indent="0" algn="l" rtl="0">
              <a:lnSpc>
                <a:spcPct val="90000"/>
              </a:lnSpc>
              <a:spcBef>
                <a:spcPts val="600"/>
              </a:spcBef>
              <a:spcAft>
                <a:spcPts val="0"/>
              </a:spcAft>
              <a:buClr>
                <a:schemeClr val="dk1"/>
              </a:buClr>
              <a:buSzPts val="2600"/>
              <a:buFont typeface="Arial"/>
              <a:buNone/>
            </a:pPr>
            <a:r>
              <a:rPr lang="fr-CA" b="0" i="0" u="none" strike="noStrike" cap="none">
                <a:solidFill>
                  <a:schemeClr val="dk1"/>
                </a:solidFill>
                <a:latin typeface="Arial"/>
                <a:ea typeface="Arial"/>
                <a:cs typeface="Arial"/>
                <a:sym typeface="Arial"/>
              </a:rPr>
              <a:t>chantiers maritimes) comme des localités</a:t>
            </a:r>
            <a:endParaRPr lang="fr-CA" b="0" i="0" u="none" strike="noStrike" cap="none">
              <a:solidFill>
                <a:schemeClr val="dk1"/>
              </a:solidFill>
              <a:latin typeface="Arial"/>
              <a:ea typeface="Arial"/>
              <a:cs typeface="Arial"/>
            </a:endParaRPr>
          </a:p>
          <a:p>
            <a:pPr marL="720725" marR="0" lvl="1" indent="-263525" algn="l" rtl="0">
              <a:lnSpc>
                <a:spcPct val="90000"/>
              </a:lnSpc>
              <a:spcBef>
                <a:spcPts val="600"/>
              </a:spcBef>
              <a:spcAft>
                <a:spcPts val="0"/>
              </a:spcAft>
              <a:buClr>
                <a:schemeClr val="dk1"/>
              </a:buClr>
              <a:buSzPts val="2600"/>
              <a:buFont typeface="Arial"/>
              <a:buNone/>
            </a:pPr>
            <a:r>
              <a:rPr lang="fr-CA" b="0" i="0" u="none" strike="noStrike" cap="none">
                <a:solidFill>
                  <a:schemeClr val="dk1"/>
                </a:solidFill>
                <a:latin typeface="Arial"/>
                <a:ea typeface="Arial"/>
                <a:cs typeface="Arial"/>
                <a:sym typeface="Arial"/>
              </a:rPr>
              <a:t>– Ajouter comme qualificatif le pays, l’</a:t>
            </a:r>
            <a:r>
              <a:rPr lang="fr-CA">
                <a:latin typeface="Arial"/>
                <a:ea typeface="Arial"/>
                <a:cs typeface="Arial"/>
                <a:sym typeface="Arial"/>
              </a:rPr>
              <a:t>É</a:t>
            </a:r>
            <a:r>
              <a:rPr lang="fr-CA" b="0" i="0" u="none" strike="noStrike" cap="none">
                <a:solidFill>
                  <a:schemeClr val="dk1"/>
                </a:solidFill>
                <a:latin typeface="Arial"/>
                <a:ea typeface="Arial"/>
                <a:cs typeface="Arial"/>
                <a:sym typeface="Arial"/>
              </a:rPr>
              <a:t>tat, la province, etc., qui aurait pu être ajouté(e) à une municipalité ou à un village</a:t>
            </a:r>
            <a:r>
              <a:rPr lang="fr-CA">
                <a:latin typeface="Arial"/>
                <a:ea typeface="Arial"/>
                <a:cs typeface="Arial"/>
                <a:sym typeface="Arial"/>
              </a:rPr>
              <a:t> </a:t>
            </a:r>
            <a:r>
              <a:rPr lang="fr-CA" b="0" i="0" u="none" strike="noStrike" cap="none">
                <a:solidFill>
                  <a:schemeClr val="dk1"/>
                </a:solidFill>
                <a:latin typeface="Arial"/>
                <a:ea typeface="Arial"/>
                <a:cs typeface="Arial"/>
                <a:sym typeface="Arial"/>
              </a:rPr>
              <a:t>situés dans le même lieu, même si l’installation est située à l’extérieur du pays contrôlant celle-ci</a:t>
            </a:r>
            <a:endParaRPr lang="fr-CA" b="0" i="0" u="none" strike="noStrike" cap="none">
              <a:solidFill>
                <a:schemeClr val="dk1"/>
              </a:solidFill>
              <a:latin typeface="Arial"/>
              <a:ea typeface="Arial"/>
              <a:cs typeface="Arial"/>
            </a:endParaRPr>
          </a:p>
          <a:p>
            <a:pPr marL="898525" marR="0" lvl="1" indent="0" algn="l" rtl="0">
              <a:lnSpc>
                <a:spcPct val="90000"/>
              </a:lnSpc>
              <a:spcBef>
                <a:spcPts val="600"/>
              </a:spcBef>
              <a:spcAft>
                <a:spcPts val="0"/>
              </a:spcAft>
              <a:buClr>
                <a:schemeClr val="dk1"/>
              </a:buClr>
              <a:buSzPts val="2500"/>
              <a:buFont typeface="Arial"/>
              <a:buNone/>
            </a:pPr>
            <a:r>
              <a:rPr lang="fr-CA" b="0" i="0" u="none" strike="noStrike" cap="none">
                <a:latin typeface="Arial"/>
                <a:ea typeface="Arial"/>
                <a:cs typeface="Arial"/>
                <a:sym typeface="Arial"/>
              </a:rPr>
              <a:t>151 Fort Knox (</a:t>
            </a:r>
            <a:r>
              <a:rPr lang="fr-CA">
                <a:latin typeface="Arial"/>
                <a:ea typeface="Arial"/>
                <a:cs typeface="Arial"/>
                <a:sym typeface="Arial"/>
              </a:rPr>
              <a:t>Kent</a:t>
            </a:r>
            <a:r>
              <a:rPr lang="fr-CA" b="0" i="0" u="none" strike="noStrike" cap="none">
                <a:latin typeface="Arial"/>
                <a:ea typeface="Arial"/>
                <a:cs typeface="Arial"/>
                <a:sym typeface="Arial"/>
              </a:rPr>
              <a:t>.)</a:t>
            </a:r>
            <a:endParaRPr lang="fr-CA"/>
          </a:p>
          <a:p>
            <a:pPr marL="898525" marR="0" lvl="1" indent="0" algn="l" rtl="0">
              <a:lnSpc>
                <a:spcPct val="90000"/>
              </a:lnSpc>
              <a:spcBef>
                <a:spcPts val="500"/>
              </a:spcBef>
              <a:spcAft>
                <a:spcPts val="0"/>
              </a:spcAft>
              <a:buClr>
                <a:schemeClr val="dk1"/>
              </a:buClr>
              <a:buSzPts val="2500"/>
              <a:buFont typeface="Arial"/>
              <a:buNone/>
            </a:pPr>
            <a:r>
              <a:rPr lang="fr-CA" b="0" i="0" u="none" strike="noStrike" cap="none">
                <a:solidFill>
                  <a:schemeClr val="dk1"/>
                </a:solidFill>
                <a:latin typeface="Arial"/>
                <a:ea typeface="Arial"/>
                <a:cs typeface="Arial"/>
                <a:sym typeface="Arial"/>
              </a:rPr>
              <a:t>151 Camp Pendleton (</a:t>
            </a:r>
            <a:r>
              <a:rPr lang="fr-CA" b="0" i="0" u="none" strike="noStrike" cap="none" err="1">
                <a:solidFill>
                  <a:schemeClr val="dk1"/>
                </a:solidFill>
                <a:latin typeface="Arial"/>
                <a:ea typeface="Arial"/>
                <a:cs typeface="Arial"/>
                <a:sym typeface="Arial"/>
              </a:rPr>
              <a:t>Calif</a:t>
            </a:r>
            <a:r>
              <a:rPr lang="fr-CA" b="0" i="0" u="none" strike="noStrike" cap="none">
                <a:solidFill>
                  <a:schemeClr val="dk1"/>
                </a:solidFill>
                <a:latin typeface="Arial"/>
                <a:ea typeface="Arial"/>
                <a:cs typeface="Arial"/>
                <a:sym typeface="Arial"/>
              </a:rPr>
              <a:t>.)</a:t>
            </a:r>
            <a:endParaRPr lang="fr-CA"/>
          </a:p>
          <a:p>
            <a:pPr marL="898525" lvl="1" indent="0">
              <a:buSzPts val="2500"/>
              <a:buNone/>
            </a:pPr>
            <a:r>
              <a:rPr lang="fr-CA" b="0" i="0" u="none" strike="noStrike" cap="none">
                <a:latin typeface="Arial"/>
                <a:ea typeface="Arial"/>
                <a:cs typeface="Arial"/>
                <a:sym typeface="Arial"/>
              </a:rPr>
              <a:t>151</a:t>
            </a:r>
            <a:r>
              <a:rPr lang="fr-CA">
                <a:latin typeface="Arial"/>
                <a:ea typeface="Arial"/>
                <a:cs typeface="Arial"/>
                <a:sym typeface="Arial"/>
              </a:rPr>
              <a:t> </a:t>
            </a:r>
            <a:r>
              <a:rPr lang="fr-CA" err="1">
                <a:latin typeface="Arial"/>
                <a:cs typeface="Arial"/>
                <a:sym typeface="Arial"/>
              </a:rPr>
              <a:t>Guantánamo</a:t>
            </a:r>
            <a:r>
              <a:rPr lang="fr-CA">
                <a:latin typeface="Arial"/>
                <a:cs typeface="Arial"/>
                <a:sym typeface="Arial"/>
              </a:rPr>
              <a:t> Bay Naval Base </a:t>
            </a:r>
            <a:r>
              <a:rPr lang="fr-CA" b="0" i="0" u="none" strike="noStrike" cap="none">
                <a:latin typeface="Arial"/>
                <a:ea typeface="Arial"/>
                <a:cs typeface="Arial"/>
                <a:sym typeface="Arial"/>
              </a:rPr>
              <a:t>(Cuba)</a:t>
            </a:r>
            <a:endParaRPr lang="fr-CA"/>
          </a:p>
          <a:p>
            <a:pPr marL="898525" marR="0" lvl="1" indent="0" algn="l" rtl="0">
              <a:lnSpc>
                <a:spcPct val="90000"/>
              </a:lnSpc>
              <a:spcBef>
                <a:spcPts val="500"/>
              </a:spcBef>
              <a:spcAft>
                <a:spcPts val="0"/>
              </a:spcAft>
              <a:buClr>
                <a:schemeClr val="dk1"/>
              </a:buClr>
              <a:buSzPts val="2500"/>
              <a:buFont typeface="Arial"/>
              <a:buNone/>
            </a:pPr>
            <a:r>
              <a:rPr lang="fr-CA" b="0" i="0" u="none" strike="noStrike" cap="none">
                <a:solidFill>
                  <a:schemeClr val="dk1"/>
                </a:solidFill>
                <a:latin typeface="Arial"/>
                <a:ea typeface="Arial"/>
                <a:cs typeface="Arial"/>
                <a:sym typeface="Arial"/>
              </a:rPr>
              <a:t>151 </a:t>
            </a:r>
            <a:r>
              <a:rPr lang="fr-CA" b="0" i="0" u="none" strike="noStrike" cap="none" err="1">
                <a:solidFill>
                  <a:schemeClr val="dk1"/>
                </a:solidFill>
                <a:latin typeface="Arial"/>
                <a:ea typeface="Arial"/>
                <a:cs typeface="Arial"/>
                <a:sym typeface="Arial"/>
              </a:rPr>
              <a:t>Yokota</a:t>
            </a:r>
            <a:r>
              <a:rPr lang="fr-CA" b="0" i="0" u="none" strike="noStrike" cap="none">
                <a:solidFill>
                  <a:schemeClr val="dk1"/>
                </a:solidFill>
                <a:latin typeface="Arial"/>
                <a:ea typeface="Arial"/>
                <a:cs typeface="Arial"/>
                <a:sym typeface="Arial"/>
              </a:rPr>
              <a:t> Air Force Base (Japon)</a:t>
            </a:r>
            <a:endParaRPr lang="fr-CA"/>
          </a:p>
        </p:txBody>
      </p:sp>
      <p:sp>
        <p:nvSpPr>
          <p:cNvPr id="937" name="Shape 937"/>
          <p:cNvSpPr txBox="1">
            <a:spLocks noGrp="1"/>
          </p:cNvSpPr>
          <p:nvPr>
            <p:ph type="title"/>
          </p:nvPr>
        </p:nvSpPr>
        <p:spPr>
          <a:xfrm>
            <a:off x="838200" y="149446"/>
            <a:ext cx="10515600" cy="74590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Cas particuliers ‐ ÉP de BAC-BAnQ pour 16.4.1</a:t>
            </a:r>
            <a:endParaRPr/>
          </a:p>
        </p:txBody>
      </p:sp>
      <p:sp>
        <p:nvSpPr>
          <p:cNvPr id="2" name="Espace réservé du numéro de diapositive 1">
            <a:extLst>
              <a:ext uri="{FF2B5EF4-FFF2-40B4-BE49-F238E27FC236}">
                <a16:creationId xmlns:a16="http://schemas.microsoft.com/office/drawing/2014/main" id="{A468E474-A62C-49E2-BFAF-8D73D22FF3A8}"/>
              </a:ext>
            </a:extLst>
          </p:cNvPr>
          <p:cNvSpPr>
            <a:spLocks noGrp="1"/>
          </p:cNvSpPr>
          <p:nvPr>
            <p:ph type="sldNum" idx="12"/>
          </p:nvPr>
        </p:nvSpPr>
        <p:spPr/>
        <p:txBody>
          <a:bodyPr/>
          <a:lstStyle/>
          <a:p>
            <a:fld id="{00000000-1234-1234-1234-123412341234}" type="slidenum">
              <a:rPr lang="fr-FR"/>
              <a:t>83</a:t>
            </a:fld>
            <a:endParaRPr lang="fr-F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3" name="Shape 9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DA538FF8-E9AE-4B52-954B-32CF17180F84}"/>
              </a:ext>
            </a:extLst>
          </p:cNvPr>
          <p:cNvPicPr>
            <a:picLocks noChangeAspect="1"/>
          </p:cNvPicPr>
          <p:nvPr/>
        </p:nvPicPr>
        <p:blipFill>
          <a:blip r:embed="rId3"/>
          <a:stretch>
            <a:fillRect/>
          </a:stretch>
        </p:blipFill>
        <p:spPr>
          <a:xfrm>
            <a:off x="2625306" y="228174"/>
            <a:ext cx="6955765" cy="6416029"/>
          </a:xfrm>
          <a:prstGeom prst="rect">
            <a:avLst/>
          </a:prstGeom>
          <a:ln w="12700">
            <a:solidFill>
              <a:schemeClr val="tx1"/>
            </a:solidFill>
          </a:ln>
        </p:spPr>
      </p:pic>
      <p:sp>
        <p:nvSpPr>
          <p:cNvPr id="3" name="Espace réservé du numéro de diapositive 2">
            <a:extLst>
              <a:ext uri="{FF2B5EF4-FFF2-40B4-BE49-F238E27FC236}">
                <a16:creationId xmlns:a16="http://schemas.microsoft.com/office/drawing/2014/main" id="{92CC3015-3486-47FA-8E7B-0E8BEB963276}"/>
              </a:ext>
            </a:extLst>
          </p:cNvPr>
          <p:cNvSpPr>
            <a:spLocks noGrp="1"/>
          </p:cNvSpPr>
          <p:nvPr>
            <p:ph type="sldNum" idx="12"/>
          </p:nvPr>
        </p:nvSpPr>
        <p:spPr/>
        <p:txBody>
          <a:bodyPr/>
          <a:lstStyle/>
          <a:p>
            <a:fld id="{00000000-1234-1234-1234-123412341234}" type="slidenum">
              <a:rPr lang="fr-FR"/>
              <a:t>84</a:t>
            </a:fld>
            <a:endParaRPr lang="fr-F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2" name="Shape 9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55" name="Shape 955"/>
          <p:cNvSpPr txBox="1">
            <a:spLocks noGrp="1"/>
          </p:cNvSpPr>
          <p:nvPr>
            <p:ph type="body" idx="1"/>
          </p:nvPr>
        </p:nvSpPr>
        <p:spPr>
          <a:xfrm>
            <a:off x="896073" y="1094125"/>
            <a:ext cx="10515600" cy="471636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Tribus d'Indiens des États-Unis</a:t>
            </a:r>
            <a:endParaRPr/>
          </a:p>
          <a:p>
            <a:pPr marL="268288" marR="0" lvl="0" indent="-268288" algn="l" rtl="0">
              <a:lnSpc>
                <a:spcPct val="90000"/>
              </a:lnSpc>
              <a:spcBef>
                <a:spcPts val="10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 Les tribus reconnues par le gouvernement des É.-U. sont des</a:t>
            </a:r>
            <a:endParaRPr sz="2600" b="0" i="0" u="none" strike="noStrike" cap="none">
              <a:solidFill>
                <a:schemeClr val="dk1"/>
              </a:solidFill>
              <a:latin typeface="Arial"/>
              <a:ea typeface="Arial"/>
              <a:cs typeface="Arial"/>
              <a:sym typeface="Arial"/>
            </a:endParaRPr>
          </a:p>
          <a:p>
            <a:pPr marL="536575" marR="0" lvl="0" indent="0" algn="l" rtl="0">
              <a:lnSpc>
                <a:spcPct val="90000"/>
              </a:lnSpc>
              <a:spcBef>
                <a:spcPts val="6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entités politiques indépendantes dotées de pouvoirs autonomes; elles peuvent exercer leur souveraineté au même titre que les gouvernements nationaux</a:t>
            </a:r>
            <a:endParaRPr sz="2600" b="0" i="0" u="none" strike="noStrike" cap="none">
              <a:solidFill>
                <a:schemeClr val="dk1"/>
              </a:solidFill>
              <a:latin typeface="Arial"/>
              <a:ea typeface="Arial"/>
              <a:cs typeface="Arial"/>
              <a:sym typeface="Arial"/>
            </a:endParaRPr>
          </a:p>
          <a:p>
            <a:pPr marL="536575" marR="0" lvl="0" indent="-271463"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Établir en tant que juridictions dans une zone 151</a:t>
            </a:r>
            <a:endParaRPr sz="2600" b="0" i="0" u="none" strike="noStrike" cap="none">
              <a:solidFill>
                <a:schemeClr val="dk1"/>
              </a:solidFill>
              <a:latin typeface="Arial"/>
              <a:ea typeface="Arial"/>
              <a:cs typeface="Arial"/>
              <a:sym typeface="Arial"/>
            </a:endParaRPr>
          </a:p>
          <a:p>
            <a:pPr marL="268288" marR="0" lvl="0"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Pour le nom approuvé, consulter la liste officielle publiée dans</a:t>
            </a:r>
            <a:endParaRPr sz="2600" b="0" i="0" u="none" strike="noStrike" cap="none">
              <a:solidFill>
                <a:schemeClr val="dk1"/>
              </a:solidFill>
              <a:latin typeface="Arial"/>
              <a:ea typeface="Arial"/>
              <a:cs typeface="Arial"/>
              <a:sym typeface="Arial"/>
            </a:endParaRPr>
          </a:p>
          <a:p>
            <a:pPr marL="536575" marR="0" lvl="0" indent="0" algn="l" rtl="0">
              <a:lnSpc>
                <a:spcPct val="90000"/>
              </a:lnSpc>
              <a:spcBef>
                <a:spcPts val="9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le registre fédéral « </a:t>
            </a:r>
            <a:r>
              <a:rPr lang="fr-FR" sz="2600" b="0" i="0" u="none" strike="noStrike" cap="none" err="1">
                <a:solidFill>
                  <a:schemeClr val="dk1"/>
                </a:solidFill>
                <a:latin typeface="Arial"/>
                <a:ea typeface="Arial"/>
                <a:cs typeface="Arial"/>
                <a:sym typeface="Arial"/>
              </a:rPr>
              <a:t>Indian</a:t>
            </a:r>
            <a:r>
              <a:rPr lang="fr-FR" sz="2600" b="0" i="0" u="none" strike="noStrike" cap="none">
                <a:solidFill>
                  <a:schemeClr val="dk1"/>
                </a:solidFill>
                <a:latin typeface="Arial"/>
                <a:ea typeface="Arial"/>
                <a:cs typeface="Arial"/>
                <a:sym typeface="Arial"/>
              </a:rPr>
              <a:t> </a:t>
            </a:r>
            <a:r>
              <a:rPr lang="fr-FR" sz="2600" b="0" i="0" u="none" strike="noStrike" cap="none" err="1">
                <a:solidFill>
                  <a:schemeClr val="dk1"/>
                </a:solidFill>
                <a:latin typeface="Arial"/>
                <a:ea typeface="Arial"/>
                <a:cs typeface="Arial"/>
                <a:sym typeface="Arial"/>
              </a:rPr>
              <a:t>Entities</a:t>
            </a:r>
            <a:r>
              <a:rPr lang="fr-FR" sz="2600" b="0" i="0" u="none" strike="noStrike" cap="none">
                <a:solidFill>
                  <a:schemeClr val="dk1"/>
                </a:solidFill>
                <a:latin typeface="Arial"/>
                <a:ea typeface="Arial"/>
                <a:cs typeface="Arial"/>
                <a:sym typeface="Arial"/>
              </a:rPr>
              <a:t> </a:t>
            </a:r>
            <a:r>
              <a:rPr lang="fr-FR" sz="2600" b="0" i="0" u="none" strike="noStrike" cap="none" err="1">
                <a:solidFill>
                  <a:schemeClr val="dk1"/>
                </a:solidFill>
                <a:latin typeface="Arial"/>
                <a:ea typeface="Arial"/>
                <a:cs typeface="Arial"/>
                <a:sym typeface="Arial"/>
              </a:rPr>
              <a:t>Recognized</a:t>
            </a:r>
            <a:r>
              <a:rPr lang="fr-FR" sz="2600" b="0" i="0" u="none" strike="noStrike" cap="none">
                <a:solidFill>
                  <a:schemeClr val="dk1"/>
                </a:solidFill>
                <a:latin typeface="Arial"/>
                <a:ea typeface="Arial"/>
                <a:cs typeface="Arial"/>
                <a:sym typeface="Arial"/>
              </a:rPr>
              <a:t> and Eligible To </a:t>
            </a:r>
            <a:r>
              <a:rPr lang="fr-FR" sz="2600" b="0" i="0" u="none" strike="noStrike" cap="none" err="1">
                <a:solidFill>
                  <a:schemeClr val="dk1"/>
                </a:solidFill>
                <a:latin typeface="Arial"/>
                <a:ea typeface="Arial"/>
                <a:cs typeface="Arial"/>
                <a:sym typeface="Arial"/>
              </a:rPr>
              <a:t>Receive</a:t>
            </a:r>
            <a:r>
              <a:rPr lang="fr-FR" sz="2600" b="0" i="0" u="none" strike="noStrike" cap="none">
                <a:solidFill>
                  <a:schemeClr val="dk1"/>
                </a:solidFill>
                <a:latin typeface="Arial"/>
                <a:ea typeface="Arial"/>
                <a:cs typeface="Arial"/>
                <a:sym typeface="Arial"/>
              </a:rPr>
              <a:t> Services </a:t>
            </a:r>
            <a:r>
              <a:rPr lang="fr-FR" sz="2600" b="0" i="0" u="none" strike="noStrike" cap="none" err="1">
                <a:solidFill>
                  <a:schemeClr val="dk1"/>
                </a:solidFill>
                <a:latin typeface="Arial"/>
                <a:ea typeface="Arial"/>
                <a:cs typeface="Arial"/>
                <a:sym typeface="Arial"/>
              </a:rPr>
              <a:t>From</a:t>
            </a:r>
            <a:r>
              <a:rPr lang="fr-FR" sz="2600" b="0" i="0" u="none" strike="noStrike" cap="none">
                <a:solidFill>
                  <a:schemeClr val="dk1"/>
                </a:solidFill>
                <a:latin typeface="Arial"/>
                <a:ea typeface="Arial"/>
                <a:cs typeface="Arial"/>
                <a:sym typeface="Arial"/>
              </a:rPr>
              <a:t> the Bureau of </a:t>
            </a:r>
            <a:r>
              <a:rPr lang="fr-FR" sz="2600" b="0" i="0" u="none" strike="noStrike" cap="none" err="1">
                <a:solidFill>
                  <a:schemeClr val="dk1"/>
                </a:solidFill>
                <a:latin typeface="Arial"/>
                <a:ea typeface="Arial"/>
                <a:cs typeface="Arial"/>
                <a:sym typeface="Arial"/>
              </a:rPr>
              <a:t>Indian</a:t>
            </a:r>
            <a:r>
              <a:rPr lang="fr-FR" sz="2600" b="0" i="0" u="none" strike="noStrike" cap="none">
                <a:solidFill>
                  <a:schemeClr val="dk1"/>
                </a:solidFill>
                <a:latin typeface="Arial"/>
                <a:ea typeface="Arial"/>
                <a:cs typeface="Arial"/>
                <a:sym typeface="Arial"/>
              </a:rPr>
              <a:t> </a:t>
            </a:r>
            <a:r>
              <a:rPr lang="fr-FR" sz="2600" b="0" i="0" u="none" strike="noStrike" cap="none" err="1">
                <a:solidFill>
                  <a:schemeClr val="dk1"/>
                </a:solidFill>
                <a:latin typeface="Arial"/>
                <a:ea typeface="Arial"/>
                <a:cs typeface="Arial"/>
                <a:sym typeface="Arial"/>
              </a:rPr>
              <a:t>Affairs</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 (peut être cité « BIA </a:t>
            </a:r>
            <a:r>
              <a:rPr lang="fr-FR" sz="2600" b="0" i="0" u="none" strike="noStrike" cap="none" err="1">
                <a:solidFill>
                  <a:schemeClr val="dk1"/>
                </a:solidFill>
                <a:latin typeface="Arial"/>
                <a:ea typeface="Arial"/>
                <a:cs typeface="Arial"/>
                <a:sym typeface="Arial"/>
              </a:rPr>
              <a:t>Indian</a:t>
            </a:r>
            <a:r>
              <a:rPr lang="fr-FR" sz="2600" b="0" i="0" u="none" strike="noStrike" cap="none">
                <a:solidFill>
                  <a:schemeClr val="dk1"/>
                </a:solidFill>
                <a:latin typeface="Arial"/>
                <a:ea typeface="Arial"/>
                <a:cs typeface="Arial"/>
                <a:sym typeface="Arial"/>
              </a:rPr>
              <a:t> </a:t>
            </a:r>
            <a:r>
              <a:rPr lang="fr-FR" sz="2600" b="0" i="0" u="none" strike="noStrike" cap="none" err="1">
                <a:solidFill>
                  <a:schemeClr val="dk1"/>
                </a:solidFill>
                <a:latin typeface="Arial"/>
                <a:ea typeface="Arial"/>
                <a:cs typeface="Arial"/>
                <a:sym typeface="Arial"/>
              </a:rPr>
              <a:t>entities</a:t>
            </a:r>
            <a:r>
              <a:rPr lang="fr-FR" sz="2600">
                <a:latin typeface="Arial"/>
                <a:ea typeface="Arial"/>
                <a:cs typeface="Arial"/>
                <a:sym typeface="Arial"/>
              </a:rPr>
              <a:t> »</a:t>
            </a:r>
            <a:r>
              <a:rPr lang="fr-FR" sz="2600" b="0" i="0" u="none" strike="noStrike" cap="none">
                <a:solidFill>
                  <a:schemeClr val="dk1"/>
                </a:solidFill>
                <a:latin typeface="Arial"/>
                <a:ea typeface="Arial"/>
                <a:cs typeface="Arial"/>
                <a:sym typeface="Arial"/>
              </a:rPr>
              <a:t>).</a:t>
            </a:r>
            <a:endParaRPr/>
          </a:p>
          <a:p>
            <a:pPr marL="725488" marR="0" lvl="0" indent="-725488" algn="l" rtl="0">
              <a:lnSpc>
                <a:spcPct val="90000"/>
              </a:lnSpc>
              <a:spcBef>
                <a:spcPts val="1300"/>
              </a:spcBef>
              <a:spcAft>
                <a:spcPts val="0"/>
              </a:spcAft>
              <a:buClr>
                <a:schemeClr val="dk1"/>
              </a:buClr>
              <a:buSzPts val="2600"/>
              <a:buFont typeface="Arial"/>
              <a:buNone/>
            </a:pPr>
            <a:r>
              <a:rPr lang="fr-FR" sz="2600" b="0" i="0" u="none" strike="noStrike" cap="none">
                <a:solidFill>
                  <a:schemeClr val="dk1"/>
                </a:solidFill>
                <a:latin typeface="Arial"/>
                <a:ea typeface="Arial"/>
                <a:cs typeface="Arial"/>
                <a:sym typeface="Arial"/>
              </a:rPr>
              <a:t>	http://www.bia.gov/DocumentLibrary/index.htm</a:t>
            </a:r>
            <a:endParaRPr/>
          </a:p>
        </p:txBody>
      </p:sp>
      <p:sp>
        <p:nvSpPr>
          <p:cNvPr id="956" name="Shape 956"/>
          <p:cNvSpPr txBox="1">
            <a:spLocks noGrp="1"/>
          </p:cNvSpPr>
          <p:nvPr>
            <p:ph type="title"/>
          </p:nvPr>
        </p:nvSpPr>
        <p:spPr>
          <a:xfrm>
            <a:off x="838200" y="129573"/>
            <a:ext cx="10515600" cy="95844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fr-FR" sz="4000" b="0" i="0" u="none" strike="noStrike" cap="none">
                <a:solidFill>
                  <a:schemeClr val="dk1"/>
                </a:solidFill>
                <a:latin typeface="Arial"/>
                <a:ea typeface="Arial"/>
                <a:cs typeface="Arial"/>
                <a:sym typeface="Arial"/>
              </a:rPr>
              <a:t>Cas particuliers ‐ ÉP de la LC‐PCC pour 16.4.1</a:t>
            </a:r>
            <a:endParaRPr/>
          </a:p>
        </p:txBody>
      </p:sp>
      <p:sp>
        <p:nvSpPr>
          <p:cNvPr id="2" name="Espace réservé du numéro de diapositive 1">
            <a:extLst>
              <a:ext uri="{FF2B5EF4-FFF2-40B4-BE49-F238E27FC236}">
                <a16:creationId xmlns:a16="http://schemas.microsoft.com/office/drawing/2014/main" id="{576AA216-6B4A-472C-96FA-A0B83ABFF1A3}"/>
              </a:ext>
            </a:extLst>
          </p:cNvPr>
          <p:cNvSpPr>
            <a:spLocks noGrp="1"/>
          </p:cNvSpPr>
          <p:nvPr>
            <p:ph type="sldNum" idx="12"/>
          </p:nvPr>
        </p:nvSpPr>
        <p:spPr/>
        <p:txBody>
          <a:bodyPr/>
          <a:lstStyle/>
          <a:p>
            <a:fld id="{00000000-1234-1234-1234-123412341234}" type="slidenum">
              <a:rPr lang="fr-FR"/>
              <a:t>85</a:t>
            </a:fld>
            <a:endParaRPr lang="fr-F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3" name="Image 2">
            <a:extLst>
              <a:ext uri="{FF2B5EF4-FFF2-40B4-BE49-F238E27FC236}">
                <a16:creationId xmlns:a16="http://schemas.microsoft.com/office/drawing/2014/main" id="{FB01DDE3-7AFA-4605-8736-97D11C3F9CAE}"/>
              </a:ext>
            </a:extLst>
          </p:cNvPr>
          <p:cNvPicPr>
            <a:picLocks noChangeAspect="1"/>
          </p:cNvPicPr>
          <p:nvPr/>
        </p:nvPicPr>
        <p:blipFill>
          <a:blip r:embed="rId3"/>
          <a:stretch>
            <a:fillRect/>
          </a:stretch>
        </p:blipFill>
        <p:spPr>
          <a:xfrm>
            <a:off x="1032290" y="238159"/>
            <a:ext cx="10127420" cy="6118191"/>
          </a:xfrm>
          <a:prstGeom prst="rect">
            <a:avLst/>
          </a:prstGeom>
          <a:ln>
            <a:solidFill>
              <a:schemeClr val="tx1"/>
            </a:solidFill>
          </a:ln>
        </p:spPr>
      </p:pic>
      <p:sp>
        <p:nvSpPr>
          <p:cNvPr id="962" name="Shape 9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3A9AF6E2-6C8D-42B2-9700-42EE114F044B}"/>
              </a:ext>
            </a:extLst>
          </p:cNvPr>
          <p:cNvSpPr/>
          <p:nvPr/>
        </p:nvSpPr>
        <p:spPr>
          <a:xfrm>
            <a:off x="1032290" y="1123662"/>
            <a:ext cx="3581401" cy="317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16:creationId xmlns:a16="http://schemas.microsoft.com/office/drawing/2014/main" id="{5CE1D9F4-AA45-46A8-BA6C-C939BC8A1FC3}"/>
              </a:ext>
            </a:extLst>
          </p:cNvPr>
          <p:cNvSpPr/>
          <p:nvPr/>
        </p:nvSpPr>
        <p:spPr>
          <a:xfrm>
            <a:off x="2729344" y="5417127"/>
            <a:ext cx="1317913" cy="317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a:extLst>
              <a:ext uri="{FF2B5EF4-FFF2-40B4-BE49-F238E27FC236}">
                <a16:creationId xmlns:a16="http://schemas.microsoft.com/office/drawing/2014/main" id="{7ABD1AC5-6E78-4FB9-A8DA-535201197964}"/>
              </a:ext>
            </a:extLst>
          </p:cNvPr>
          <p:cNvSpPr/>
          <p:nvPr/>
        </p:nvSpPr>
        <p:spPr>
          <a:xfrm>
            <a:off x="1032289" y="6039139"/>
            <a:ext cx="3581401" cy="317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Espace réservé du numéro de diapositive 1">
            <a:extLst>
              <a:ext uri="{FF2B5EF4-FFF2-40B4-BE49-F238E27FC236}">
                <a16:creationId xmlns:a16="http://schemas.microsoft.com/office/drawing/2014/main" id="{CB057B2E-E5B7-4D8B-A8B1-D56ED447C83A}"/>
              </a:ext>
            </a:extLst>
          </p:cNvPr>
          <p:cNvSpPr>
            <a:spLocks noGrp="1"/>
          </p:cNvSpPr>
          <p:nvPr>
            <p:ph type="sldNum" idx="12"/>
          </p:nvPr>
        </p:nvSpPr>
        <p:spPr/>
        <p:txBody>
          <a:bodyPr/>
          <a:lstStyle/>
          <a:p>
            <a:fld id="{00000000-1234-1234-1234-123412341234}" type="slidenum">
              <a:rPr lang="fr-FR"/>
              <a:t>86</a:t>
            </a:fld>
            <a:endParaRPr lang="fr-F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838200" y="159187"/>
            <a:ext cx="10515600" cy="64368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Premières Nations du Canada dans RDA</a:t>
            </a:r>
            <a:endParaRPr sz="3200" b="0" i="0" u="none" strike="noStrike" cap="none">
              <a:solidFill>
                <a:schemeClr val="dk1"/>
              </a:solidFill>
              <a:latin typeface="Arial"/>
              <a:ea typeface="Arial"/>
              <a:cs typeface="Arial"/>
              <a:sym typeface="Arial"/>
            </a:endParaRPr>
          </a:p>
        </p:txBody>
      </p:sp>
      <p:sp>
        <p:nvSpPr>
          <p:cNvPr id="972" name="Shape 9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974" name="Shape 974"/>
          <p:cNvSpPr txBox="1"/>
          <p:nvPr/>
        </p:nvSpPr>
        <p:spPr>
          <a:xfrm>
            <a:off x="1151239" y="5549017"/>
            <a:ext cx="9889517" cy="8662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FF0000"/>
                </a:solidFill>
                <a:latin typeface="Arial"/>
                <a:ea typeface="Arial"/>
                <a:cs typeface="Arial"/>
                <a:sym typeface="Arial"/>
              </a:rPr>
              <a:t>Traiter les Premières Nations du Canada comme des lieux géographiques/juridictions; convertir le codage pour collectivités dans les notices RCAA2 en codage pour lieux géographiques</a:t>
            </a:r>
            <a:endParaRPr sz="1800">
              <a:solidFill>
                <a:srgbClr val="FF0000"/>
              </a:solidFill>
              <a:latin typeface="Arial"/>
              <a:ea typeface="Arial"/>
              <a:cs typeface="Arial"/>
              <a:sym typeface="Arial"/>
            </a:endParaRP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C6837FDE-D509-4C8C-B616-000032C85818}"/>
              </a:ext>
            </a:extLst>
          </p:cNvPr>
          <p:cNvPicPr>
            <a:picLocks noChangeAspect="1"/>
          </p:cNvPicPr>
          <p:nvPr/>
        </p:nvPicPr>
        <p:blipFill>
          <a:blip r:embed="rId3"/>
          <a:stretch>
            <a:fillRect/>
          </a:stretch>
        </p:blipFill>
        <p:spPr>
          <a:xfrm>
            <a:off x="828136" y="2122430"/>
            <a:ext cx="10535727" cy="2613138"/>
          </a:xfrm>
          <a:prstGeom prst="rect">
            <a:avLst/>
          </a:prstGeom>
        </p:spPr>
      </p:pic>
      <p:sp>
        <p:nvSpPr>
          <p:cNvPr id="4" name="ZoneTexte 3">
            <a:extLst>
              <a:ext uri="{FF2B5EF4-FFF2-40B4-BE49-F238E27FC236}">
                <a16:creationId xmlns:a16="http://schemas.microsoft.com/office/drawing/2014/main" id="{1EE9FF59-1BAC-46F9-81B2-A4F1056F3A56}"/>
              </a:ext>
            </a:extLst>
          </p:cNvPr>
          <p:cNvSpPr txBox="1"/>
          <p:nvPr/>
        </p:nvSpPr>
        <p:spPr>
          <a:xfrm>
            <a:off x="770627" y="1288210"/>
            <a:ext cx="84653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t>Règles de catalogage descriptif : c</a:t>
            </a:r>
          </a:p>
        </p:txBody>
      </p:sp>
      <p:sp>
        <p:nvSpPr>
          <p:cNvPr id="3" name="Espace réservé du numéro de diapositive 2">
            <a:extLst>
              <a:ext uri="{FF2B5EF4-FFF2-40B4-BE49-F238E27FC236}">
                <a16:creationId xmlns:a16="http://schemas.microsoft.com/office/drawing/2014/main" id="{86547DE0-491E-4C37-B897-C68CBA491FBB}"/>
              </a:ext>
            </a:extLst>
          </p:cNvPr>
          <p:cNvSpPr>
            <a:spLocks noGrp="1"/>
          </p:cNvSpPr>
          <p:nvPr>
            <p:ph type="sldNum" idx="12"/>
          </p:nvPr>
        </p:nvSpPr>
        <p:spPr/>
        <p:txBody>
          <a:bodyPr/>
          <a:lstStyle/>
          <a:p>
            <a:fld id="{00000000-1234-1234-1234-123412341234}" type="slidenum">
              <a:rPr lang="fr-FR"/>
              <a:t>87</a:t>
            </a:fld>
            <a:endParaRPr lang="fr-F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838200" y="159187"/>
            <a:ext cx="10515600" cy="64368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r>
              <a:rPr lang="fr-FR" sz="3200" b="0" i="0" u="none" strike="noStrike" cap="none">
                <a:solidFill>
                  <a:schemeClr val="dk1"/>
                </a:solidFill>
                <a:latin typeface="Arial"/>
                <a:ea typeface="Arial"/>
                <a:cs typeface="Arial"/>
                <a:sym typeface="Arial"/>
              </a:rPr>
              <a:t>Premières Nations du Canada dans RDA</a:t>
            </a:r>
            <a:endParaRPr sz="3200" b="0" i="0" u="none" strike="noStrike" cap="none">
              <a:solidFill>
                <a:schemeClr val="dk1"/>
              </a:solidFill>
              <a:latin typeface="Arial"/>
              <a:ea typeface="Arial"/>
              <a:cs typeface="Arial"/>
              <a:sym typeface="Arial"/>
            </a:endParaRPr>
          </a:p>
        </p:txBody>
      </p:sp>
      <p:sp>
        <p:nvSpPr>
          <p:cNvPr id="974" name="Shape 974"/>
          <p:cNvSpPr txBox="1"/>
          <p:nvPr/>
        </p:nvSpPr>
        <p:spPr>
          <a:xfrm>
            <a:off x="1151241" y="5866844"/>
            <a:ext cx="9889517" cy="8662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FF0000"/>
                </a:solidFill>
                <a:latin typeface="Arial"/>
                <a:ea typeface="Arial"/>
                <a:cs typeface="Arial"/>
                <a:sym typeface="Arial"/>
              </a:rPr>
              <a:t>Traiter les Premières Nations du Canada comme des lieux géographiques/juridictions; convertir le codage pour collectivités dans les notices RCAA2 en codage pour lieux géographiques</a:t>
            </a:r>
            <a:endParaRPr sz="1800">
              <a:solidFill>
                <a:srgbClr val="FF0000"/>
              </a:solidFill>
              <a:latin typeface="Arial"/>
              <a:ea typeface="Arial"/>
              <a:cs typeface="Arial"/>
              <a:sym typeface="Arial"/>
            </a:endParaRPr>
          </a:p>
        </p:txBody>
      </p:sp>
      <p:sp>
        <p:nvSpPr>
          <p:cNvPr id="4" name="ZoneTexte 3">
            <a:extLst>
              <a:ext uri="{FF2B5EF4-FFF2-40B4-BE49-F238E27FC236}">
                <a16:creationId xmlns:a16="http://schemas.microsoft.com/office/drawing/2014/main" id="{1EE9FF59-1BAC-46F9-81B2-A4F1056F3A56}"/>
              </a:ext>
            </a:extLst>
          </p:cNvPr>
          <p:cNvSpPr txBox="1"/>
          <p:nvPr/>
        </p:nvSpPr>
        <p:spPr>
          <a:xfrm>
            <a:off x="9512059" y="1115681"/>
            <a:ext cx="25562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t>Règles de catalogage descriptif : z</a:t>
            </a:r>
          </a:p>
        </p:txBody>
      </p:sp>
      <p:pic>
        <p:nvPicPr>
          <p:cNvPr id="3" name="Image 4" descr="Une image contenant capture d’écran&#10;&#10;Description générée avec un niveau de confiance très élevé">
            <a:extLst>
              <a:ext uri="{FF2B5EF4-FFF2-40B4-BE49-F238E27FC236}">
                <a16:creationId xmlns:a16="http://schemas.microsoft.com/office/drawing/2014/main" id="{7797E420-D26C-4660-B4BB-3DAEF6217727}"/>
              </a:ext>
            </a:extLst>
          </p:cNvPr>
          <p:cNvPicPr>
            <a:picLocks noChangeAspect="1"/>
          </p:cNvPicPr>
          <p:nvPr/>
        </p:nvPicPr>
        <p:blipFill>
          <a:blip r:embed="rId3"/>
          <a:stretch>
            <a:fillRect/>
          </a:stretch>
        </p:blipFill>
        <p:spPr>
          <a:xfrm>
            <a:off x="2725948" y="623320"/>
            <a:ext cx="6740104" cy="5079396"/>
          </a:xfrm>
          <a:prstGeom prst="rect">
            <a:avLst/>
          </a:prstGeom>
        </p:spPr>
      </p:pic>
      <p:sp>
        <p:nvSpPr>
          <p:cNvPr id="6" name="Rectangle 5">
            <a:extLst>
              <a:ext uri="{FF2B5EF4-FFF2-40B4-BE49-F238E27FC236}">
                <a16:creationId xmlns:a16="http://schemas.microsoft.com/office/drawing/2014/main" id="{15E9D08B-209E-460A-84C9-E8CA30CD5136}"/>
              </a:ext>
            </a:extLst>
          </p:cNvPr>
          <p:cNvSpPr/>
          <p:nvPr/>
        </p:nvSpPr>
        <p:spPr>
          <a:xfrm>
            <a:off x="2633932" y="5372819"/>
            <a:ext cx="3349923" cy="388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B8D190A-D192-45AD-8E10-5A088D8B2C2B}"/>
              </a:ext>
            </a:extLst>
          </p:cNvPr>
          <p:cNvSpPr/>
          <p:nvPr/>
        </p:nvSpPr>
        <p:spPr>
          <a:xfrm>
            <a:off x="2633932" y="2224176"/>
            <a:ext cx="546339" cy="373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pied de page 1">
            <a:extLst>
              <a:ext uri="{FF2B5EF4-FFF2-40B4-BE49-F238E27FC236}">
                <a16:creationId xmlns:a16="http://schemas.microsoft.com/office/drawing/2014/main" id="{E6D3B32B-2923-4BB6-A958-250151948D08}"/>
              </a:ext>
            </a:extLst>
          </p:cNvPr>
          <p:cNvSpPr>
            <a:spLocks noGrp="1"/>
          </p:cNvSpPr>
          <p:nvPr>
            <p:ph type="ftr" idx="11"/>
          </p:nvPr>
        </p:nvSpPr>
        <p:spPr/>
        <p:txBody>
          <a:bodyPr/>
          <a:lstStyle/>
          <a:p>
            <a:r>
              <a:rPr lang="fr-FR"/>
              <a:t>Module 5 : Description des lieux</a:t>
            </a:r>
          </a:p>
        </p:txBody>
      </p:sp>
      <p:sp>
        <p:nvSpPr>
          <p:cNvPr id="5" name="Espace réservé du numéro de diapositive 4">
            <a:extLst>
              <a:ext uri="{FF2B5EF4-FFF2-40B4-BE49-F238E27FC236}">
                <a16:creationId xmlns:a16="http://schemas.microsoft.com/office/drawing/2014/main" id="{56890155-C183-4FE5-B928-62DFE8D78245}"/>
              </a:ext>
            </a:extLst>
          </p:cNvPr>
          <p:cNvSpPr>
            <a:spLocks noGrp="1"/>
          </p:cNvSpPr>
          <p:nvPr>
            <p:ph type="sldNum" idx="12"/>
          </p:nvPr>
        </p:nvSpPr>
        <p:spPr/>
        <p:txBody>
          <a:bodyPr/>
          <a:lstStyle/>
          <a:p>
            <a:fld id="{00000000-1234-1234-1234-123412341234}" type="slidenum">
              <a:rPr lang="fr-FR"/>
              <a:t>88</a:t>
            </a:fld>
            <a:endParaRPr lang="fr-FR"/>
          </a:p>
        </p:txBody>
      </p:sp>
    </p:spTree>
    <p:extLst>
      <p:ext uri="{BB962C8B-B14F-4D97-AF65-F5344CB8AC3E}">
        <p14:creationId xmlns:p14="http://schemas.microsoft.com/office/powerpoint/2010/main" val="2120965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(16.2.3)</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990" name="Shape 990"/>
          <p:cNvSpPr txBox="1">
            <a:spLocks noGrp="1"/>
          </p:cNvSpPr>
          <p:nvPr>
            <p:ph type="body" idx="1"/>
          </p:nvPr>
        </p:nvSpPr>
        <p:spPr>
          <a:xfrm>
            <a:off x="1425592" y="1678431"/>
            <a:ext cx="10515600" cy="42062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Non fondamental</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Prendre de n’importe quelle source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Quelques exemples de cas spécifiques sont fournis</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Articles initiaux</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Nom développé</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Sigle/Forme abrégée</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linguistique alternative du nom</a:t>
            </a:r>
            <a:endParaRPr sz="2800" b="0" i="0" u="none" strike="noStrike" cap="none">
              <a:solidFill>
                <a:schemeClr val="dk1"/>
              </a:solidFill>
              <a:latin typeface="Arial"/>
              <a:ea typeface="Arial"/>
              <a:cs typeface="Arial"/>
              <a:sym typeface="Arial"/>
            </a:endParaRPr>
          </a:p>
          <a:p>
            <a:pPr marL="44132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Autre variante de nom</a:t>
            </a:r>
            <a:endParaRPr sz="2800" b="0" i="0" u="none" strike="noStrike" cap="none">
              <a:solidFill>
                <a:schemeClr val="dk1"/>
              </a:solidFill>
              <a:latin typeface="Arial"/>
              <a:ea typeface="Arial"/>
              <a:cs typeface="Arial"/>
              <a:sym typeface="Arial"/>
            </a:endParaRPr>
          </a:p>
        </p:txBody>
      </p:sp>
      <p:sp>
        <p:nvSpPr>
          <p:cNvPr id="992" name="Shape 9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B4692A50-22FC-4A52-846E-E75BC20E9055}"/>
              </a:ext>
            </a:extLst>
          </p:cNvPr>
          <p:cNvSpPr>
            <a:spLocks noGrp="1"/>
          </p:cNvSpPr>
          <p:nvPr>
            <p:ph type="sldNum" idx="12"/>
          </p:nvPr>
        </p:nvSpPr>
        <p:spPr/>
        <p:txBody>
          <a:bodyPr/>
          <a:lstStyle/>
          <a:p>
            <a:fld id="{00000000-1234-1234-1234-123412341234}" type="slidenum">
              <a:rPr lang="fr-FR"/>
              <a:t>89</a:t>
            </a:fld>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ScreenShot430.bmp"/>
          <p:cNvPicPr>
            <a:picLocks noChangeAspect="1"/>
          </p:cNvPicPr>
          <p:nvPr/>
        </p:nvPicPr>
        <p:blipFill>
          <a:blip r:embed="rId3"/>
          <a:srcRect/>
          <a:stretch>
            <a:fillRect/>
          </a:stretch>
        </p:blipFill>
        <p:spPr bwMode="auto">
          <a:xfrm>
            <a:off x="2338389" y="125497"/>
            <a:ext cx="7515225" cy="6318250"/>
          </a:xfrm>
          <a:prstGeom prst="rect">
            <a:avLst/>
          </a:prstGeom>
          <a:noFill/>
          <a:ln w="9525">
            <a:noFill/>
            <a:miter lim="800000"/>
            <a:headEnd/>
            <a:tailEnd/>
          </a:ln>
        </p:spPr>
      </p:pic>
      <p:sp>
        <p:nvSpPr>
          <p:cNvPr id="3" name="TextBox 2"/>
          <p:cNvSpPr txBox="1">
            <a:spLocks noChangeArrowheads="1"/>
          </p:cNvSpPr>
          <p:nvPr/>
        </p:nvSpPr>
        <p:spPr bwMode="auto">
          <a:xfrm>
            <a:off x="6019800" y="4656222"/>
            <a:ext cx="4114800" cy="1569660"/>
          </a:xfrm>
          <a:prstGeom prst="rect">
            <a:avLst/>
          </a:prstGeom>
          <a:solidFill>
            <a:schemeClr val="bg1"/>
          </a:solidFill>
          <a:ln w="22225">
            <a:solidFill>
              <a:srgbClr val="7030A0"/>
            </a:solidFill>
            <a:miter lim="800000"/>
            <a:headEnd/>
            <a:tailEnd/>
          </a:ln>
        </p:spPr>
        <p:txBody>
          <a:bodyPr wrap="square">
            <a:spAutoFit/>
          </a:bodyPr>
          <a:lstStyle/>
          <a:p>
            <a:r>
              <a:rPr lang="fr-CA" sz="2400">
                <a:solidFill>
                  <a:srgbClr val="7030A0"/>
                </a:solidFill>
                <a:latin typeface="Arial" panose="020B0604020202020204" pitchFamily="34" charset="0"/>
                <a:cs typeface="Arial" panose="020B0604020202020204" pitchFamily="34" charset="0"/>
              </a:rPr>
              <a:t>Point d’accès autorisé RDA : Washington (État). Gouverneur (2005-2013 : </a:t>
            </a:r>
            <a:r>
              <a:rPr lang="fr-CA" sz="2400" err="1">
                <a:solidFill>
                  <a:srgbClr val="7030A0"/>
                </a:solidFill>
                <a:latin typeface="Arial" panose="020B0604020202020204" pitchFamily="34" charset="0"/>
                <a:cs typeface="Arial" panose="020B0604020202020204" pitchFamily="34" charset="0"/>
              </a:rPr>
              <a:t>Gregoire</a:t>
            </a:r>
            <a:r>
              <a:rPr lang="fr-CA" sz="2400">
                <a:solidFill>
                  <a:srgbClr val="7030A0"/>
                </a:solidFill>
                <a:latin typeface="Arial" panose="020B0604020202020204" pitchFamily="34" charset="0"/>
                <a:cs typeface="Arial" panose="020B0604020202020204" pitchFamily="34" charset="0"/>
              </a:rPr>
              <a:t>)</a:t>
            </a:r>
          </a:p>
        </p:txBody>
      </p:sp>
      <p:sp>
        <p:nvSpPr>
          <p:cNvPr id="8" name="Shape 122">
            <a:extLst>
              <a:ext uri="{FF2B5EF4-FFF2-40B4-BE49-F238E27FC236}">
                <a16:creationId xmlns:a16="http://schemas.microsoft.com/office/drawing/2014/main" id="{53FDD6C7-69F9-410D-AC42-1738C151D808}"/>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rgbClr val="888888"/>
                </a:solidFill>
                <a:latin typeface="Calibri"/>
                <a:ea typeface="Calibri"/>
                <a:cs typeface="Calibri"/>
                <a:sym typeface="Calibri"/>
              </a:rPr>
              <a:t>Module 5 : Description des lieux</a:t>
            </a:r>
            <a:endParaRPr sz="1200">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19A2A02E-F4DA-487F-86F9-F50C82C6F0DA}"/>
              </a:ext>
            </a:extLst>
          </p:cNvPr>
          <p:cNvSpPr>
            <a:spLocks noGrp="1"/>
          </p:cNvSpPr>
          <p:nvPr>
            <p:ph type="sldNum" sz="quarter" idx="12"/>
          </p:nvPr>
        </p:nvSpPr>
        <p:spPr/>
        <p:txBody>
          <a:bodyPr/>
          <a:lstStyle/>
          <a:p>
            <a:pPr>
              <a:defRPr/>
            </a:pPr>
            <a:fld id="{F70C99AD-777A-474C-936B-2281545374E2}" type="slidenum">
              <a:rPr lang="en-US"/>
              <a:pPr>
                <a:defRPr/>
              </a:pPr>
              <a:t>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Articles initiaux (16.2.3.4)</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00" name="Shape 1000"/>
          <p:cNvSpPr txBox="1">
            <a:spLocks noGrp="1"/>
          </p:cNvSpPr>
          <p:nvPr>
            <p:ph type="body" idx="1"/>
          </p:nvPr>
        </p:nvSpPr>
        <p:spPr>
          <a:xfrm>
            <a:off x="1004499" y="1797434"/>
            <a:ext cx="10515600" cy="4206218"/>
          </a:xfrm>
          <a:prstGeom prst="rect">
            <a:avLst/>
          </a:prstGeom>
          <a:noFill/>
          <a:ln>
            <a:noFill/>
          </a:ln>
        </p:spPr>
        <p:txBody>
          <a:bodyPr spcFirstLastPara="1" wrap="square" lIns="91425" tIns="45700" rIns="91425" bIns="45700" anchor="t" anchorCtr="0">
            <a:noAutofit/>
          </a:bodyPr>
          <a:lstStyle/>
          <a:p>
            <a:pPr marL="264795" marR="0" lvl="0" indent="-264795" algn="l" rtl="0">
              <a:lnSpc>
                <a:spcPct val="90000"/>
              </a:lnSpc>
              <a:spcBef>
                <a:spcPts val="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Si le nom privilégié comprend un article, enregistrer comme </a:t>
            </a:r>
            <a:endParaRPr lang="fr-FR" sz="2900" b="0" i="0" u="none" strike="noStrike" cap="none">
              <a:solidFill>
                <a:schemeClr val="dk1"/>
              </a:solidFill>
              <a:latin typeface="Arial"/>
              <a:ea typeface="Arial"/>
              <a:cs typeface="Arial"/>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variante le nom sans l’article</a:t>
            </a:r>
            <a:endParaRPr sz="2900" b="0" i="0" u="none" strike="noStrike" cap="none">
              <a:solidFill>
                <a:schemeClr val="dk1"/>
              </a:solidFill>
              <a:latin typeface="Arial"/>
              <a:ea typeface="Arial"/>
              <a:cs typeface="Arial"/>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151 Los Angeles (</a:t>
            </a:r>
            <a:r>
              <a:rPr lang="fr-FR" sz="2900" b="0" i="0" u="none" strike="noStrike" cap="none" err="1">
                <a:latin typeface="Arial"/>
                <a:ea typeface="Arial"/>
                <a:cs typeface="Arial"/>
                <a:sym typeface="Arial"/>
              </a:rPr>
              <a:t>Calif</a:t>
            </a:r>
            <a:r>
              <a:rPr lang="fr-FR" sz="2900" b="0" i="0" u="none" strike="noStrike" cap="none">
                <a:latin typeface="Arial"/>
                <a:ea typeface="Arial"/>
                <a:cs typeface="Arial"/>
                <a:sym typeface="Arial"/>
              </a:rPr>
              <a:t>.)</a:t>
            </a:r>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451 Angeles (</a:t>
            </a:r>
            <a:r>
              <a:rPr lang="fr-FR" sz="2900" b="0" i="0" u="none" strike="noStrike" cap="none" err="1">
                <a:latin typeface="Arial"/>
                <a:ea typeface="Arial"/>
                <a:cs typeface="Arial"/>
                <a:sym typeface="Arial"/>
              </a:rPr>
              <a:t>Calif</a:t>
            </a:r>
            <a:r>
              <a:rPr lang="fr-FR" sz="2900" b="0" i="0" u="none" strike="noStrike" cap="none">
                <a:latin typeface="Arial"/>
                <a:ea typeface="Arial"/>
                <a:cs typeface="Arial"/>
                <a:sym typeface="Arial"/>
              </a:rPr>
              <a:t>.)</a:t>
            </a:r>
            <a:endParaRPr/>
          </a:p>
          <a:p>
            <a:pPr marL="228600" marR="0" lvl="0" indent="-228600" algn="l" rtl="0">
              <a:lnSpc>
                <a:spcPct val="90000"/>
              </a:lnSpc>
              <a:spcBef>
                <a:spcPts val="1000"/>
              </a:spcBef>
              <a:spcAft>
                <a:spcPts val="0"/>
              </a:spcAft>
              <a:buClr>
                <a:schemeClr val="dk1"/>
              </a:buClr>
              <a:buSzPts val="2900"/>
              <a:buFont typeface="Arial"/>
              <a:buChar char="•"/>
            </a:pPr>
            <a:r>
              <a:rPr lang="fr-FR" sz="2900" b="0" i="0" u="none" strike="noStrike" cap="none">
                <a:solidFill>
                  <a:schemeClr val="dk1"/>
                </a:solidFill>
                <a:latin typeface="Arial"/>
                <a:ea typeface="Arial"/>
                <a:cs typeface="Arial"/>
                <a:sym typeface="Arial"/>
              </a:rPr>
              <a:t>Si l’article est omis d’un nom privilégié, enregistrer comme </a:t>
            </a:r>
            <a:endParaRPr sz="2900" b="0" i="0" u="none" strike="noStrike" cap="none">
              <a:solidFill>
                <a:schemeClr val="dk1"/>
              </a:solidFill>
              <a:latin typeface="Arial"/>
              <a:ea typeface="Arial"/>
              <a:cs typeface="Arial"/>
              <a:sym typeface="Arial"/>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solidFill>
                  <a:schemeClr val="dk1"/>
                </a:solidFill>
                <a:latin typeface="Arial"/>
                <a:ea typeface="Arial"/>
                <a:cs typeface="Arial"/>
                <a:sym typeface="Arial"/>
              </a:rPr>
              <a:t>	variante le nom avec l’article</a:t>
            </a:r>
            <a:endParaRPr/>
          </a:p>
          <a:p>
            <a:pPr marL="264795" marR="0" lvl="0" indent="-264795"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		151 Dalles (</a:t>
            </a:r>
            <a:r>
              <a:rPr lang="fr-FR" sz="2900">
                <a:latin typeface="Arial"/>
                <a:ea typeface="Arial"/>
                <a:cs typeface="Arial"/>
                <a:sym typeface="Arial"/>
              </a:rPr>
              <a:t>Or.)</a:t>
            </a:r>
            <a:endParaRPr sz="2900" b="0" i="0" u="none" strike="noStrike" cap="none">
              <a:latin typeface="Arial"/>
              <a:ea typeface="Arial"/>
              <a:cs typeface="Arial"/>
            </a:endParaRPr>
          </a:p>
          <a:p>
            <a:pPr marL="898525" marR="0" lvl="0" indent="0" algn="l" rtl="0">
              <a:lnSpc>
                <a:spcPct val="90000"/>
              </a:lnSpc>
              <a:spcBef>
                <a:spcPts val="1000"/>
              </a:spcBef>
              <a:spcAft>
                <a:spcPts val="0"/>
              </a:spcAft>
              <a:buClr>
                <a:schemeClr val="dk1"/>
              </a:buClr>
              <a:buSzPts val="2900"/>
              <a:buFont typeface="Arial"/>
              <a:buNone/>
            </a:pPr>
            <a:r>
              <a:rPr lang="fr-FR" sz="2900" b="0" i="0" u="none" strike="noStrike" cap="none">
                <a:latin typeface="Arial"/>
                <a:ea typeface="Arial"/>
                <a:cs typeface="Arial"/>
                <a:sym typeface="Arial"/>
              </a:rPr>
              <a:t>451 The Dalles (</a:t>
            </a:r>
            <a:r>
              <a:rPr lang="fr-FR" sz="2900">
                <a:latin typeface="Arial"/>
                <a:ea typeface="Arial"/>
                <a:cs typeface="Arial"/>
                <a:sym typeface="Arial"/>
              </a:rPr>
              <a:t>Or.)</a:t>
            </a:r>
            <a:endParaRPr sz="2900" b="0" i="0" u="none" strike="noStrike" cap="none">
              <a:latin typeface="Arial"/>
              <a:ea typeface="Arial"/>
              <a:cs typeface="Arial"/>
              <a:sym typeface="Arial"/>
            </a:endParaRPr>
          </a:p>
        </p:txBody>
      </p:sp>
      <p:sp>
        <p:nvSpPr>
          <p:cNvPr id="1002" name="Shape 10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47E998B-449F-4352-B635-B740FE90B803}"/>
              </a:ext>
            </a:extLst>
          </p:cNvPr>
          <p:cNvSpPr>
            <a:spLocks noGrp="1"/>
          </p:cNvSpPr>
          <p:nvPr>
            <p:ph type="sldNum" idx="12"/>
          </p:nvPr>
        </p:nvSpPr>
        <p:spPr/>
        <p:txBody>
          <a:bodyPr/>
          <a:lstStyle/>
          <a:p>
            <a:fld id="{00000000-1234-1234-1234-123412341234}" type="slidenum">
              <a:rPr lang="fr-FR"/>
              <a:t>90</a:t>
            </a:fld>
            <a:endParaRPr lang="fr-F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Shape 1009"/>
          <p:cNvSpPr txBox="1">
            <a:spLocks noGrp="1"/>
          </p:cNvSpPr>
          <p:nvPr>
            <p:ph type="title"/>
          </p:nvPr>
        </p:nvSpPr>
        <p:spPr>
          <a:xfrm>
            <a:off x="838200" y="811003"/>
            <a:ext cx="10515600" cy="7914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Nom développé (16.2.3.5)</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10" name="Shape 1010"/>
          <p:cNvSpPr txBox="1">
            <a:spLocks noGrp="1"/>
          </p:cNvSpPr>
          <p:nvPr>
            <p:ph type="body" idx="1"/>
          </p:nvPr>
        </p:nvSpPr>
        <p:spPr>
          <a:xfrm>
            <a:off x="1358461" y="1678431"/>
            <a:ext cx="9488215" cy="4206218"/>
          </a:xfrm>
          <a:prstGeom prst="rect">
            <a:avLst/>
          </a:prstGeom>
          <a:noFill/>
          <a:ln>
            <a:noFill/>
          </a:ln>
        </p:spPr>
        <p:txBody>
          <a:bodyPr spcFirstLastPara="1" wrap="square" lIns="91425" tIns="45700" rIns="91425" bIns="45700" anchor="t" anchorCtr="0">
            <a:noAutofit/>
          </a:bodyPr>
          <a:lstStyle/>
          <a:p>
            <a:pPr marL="268288" marR="0" lvl="0" indent="-268288"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privilégié est ou comprend un sigle ou une </a:t>
            </a:r>
            <a:endParaRPr sz="2800" b="0" i="0" u="none" strike="noStrike" cap="none">
              <a:solidFill>
                <a:schemeClr val="dk1"/>
              </a:solidFill>
              <a:latin typeface="Arial"/>
              <a:ea typeface="Arial"/>
              <a:cs typeface="Arial"/>
              <a:sym typeface="Arial"/>
            </a:endParaRPr>
          </a:p>
          <a:p>
            <a:pPr marL="265113" marR="0" lvl="0" indent="0" algn="l" rtl="0">
              <a:lnSpc>
                <a:spcPct val="90000"/>
              </a:lnSpc>
              <a:spcBef>
                <a:spcPts val="12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forme abrégée ou écourtée d’un nom, enregistrer la </a:t>
            </a:r>
            <a:endParaRPr sz="2800" b="0" i="0" u="none" strike="noStrike" cap="none">
              <a:solidFill>
                <a:schemeClr val="dk1"/>
              </a:solidFill>
              <a:latin typeface="Arial"/>
              <a:ea typeface="Arial"/>
              <a:cs typeface="Arial"/>
              <a:sym typeface="Arial"/>
            </a:endParaRPr>
          </a:p>
          <a:p>
            <a:pPr marL="265113" marR="0" lvl="0" indent="0" algn="l" rtl="0">
              <a:lnSpc>
                <a:spcPct val="90000"/>
              </a:lnSpc>
              <a:spcBef>
                <a:spcPts val="1200"/>
              </a:spcBef>
              <a:spcAft>
                <a:spcPts val="0"/>
              </a:spcAft>
              <a:buClr>
                <a:srgbClr val="FF0000"/>
              </a:buClr>
              <a:buSzPts val="2800"/>
              <a:buFont typeface="Arial"/>
              <a:buNone/>
            </a:pPr>
            <a:r>
              <a:rPr lang="fr-FR" sz="2800" b="0" i="0" u="none" strike="noStrike" cap="none">
                <a:solidFill>
                  <a:srgbClr val="FF0000"/>
                </a:solidFill>
                <a:latin typeface="Arial"/>
                <a:ea typeface="Arial"/>
                <a:cs typeface="Arial"/>
                <a:sym typeface="Arial"/>
              </a:rPr>
              <a:t>forme développée </a:t>
            </a:r>
            <a:r>
              <a:rPr lang="fr-FR" sz="2800" b="0" i="0" u="none" strike="noStrike" cap="none">
                <a:solidFill>
                  <a:schemeClr val="dk1"/>
                </a:solidFill>
                <a:latin typeface="Arial"/>
                <a:ea typeface="Arial"/>
                <a:cs typeface="Arial"/>
                <a:sym typeface="Arial"/>
              </a:rPr>
              <a:t>du nom comme variante</a:t>
            </a:r>
            <a:endParaRPr/>
          </a:p>
          <a:p>
            <a:pPr marL="0" marR="0" lvl="0" indent="0" algn="l" rtl="0">
              <a:lnSpc>
                <a:spcPct val="90000"/>
              </a:lnSpc>
              <a:spcBef>
                <a:spcPts val="16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St. John's (T.-N.-L.)</a:t>
            </a:r>
            <a:endParaRPr sz="28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Saint John's (T.-N.-L.)</a:t>
            </a:r>
            <a:endParaRPr/>
          </a:p>
          <a:p>
            <a:pPr marL="2682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a:t>
            </a:r>
            <a:r>
              <a:rPr lang="fr-FR" sz="2800" b="0" i="0" u="none" strike="noStrike" cap="none" err="1">
                <a:solidFill>
                  <a:schemeClr val="dk1"/>
                </a:solidFill>
                <a:latin typeface="Arial"/>
                <a:ea typeface="Arial"/>
                <a:cs typeface="Arial"/>
                <a:sym typeface="Arial"/>
              </a:rPr>
              <a:t>Tribeca</a:t>
            </a:r>
            <a:r>
              <a:rPr lang="fr-FR" sz="2800" b="0" i="0" u="none" strike="noStrike" cap="none">
                <a:solidFill>
                  <a:schemeClr val="dk1"/>
                </a:solidFill>
                <a:latin typeface="Arial"/>
                <a:ea typeface="Arial"/>
                <a:cs typeface="Arial"/>
                <a:sym typeface="Arial"/>
              </a:rPr>
              <a:t> (New York, N.Y.)</a:t>
            </a:r>
            <a:endParaRPr/>
          </a:p>
          <a:p>
            <a:pPr marL="2682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a:t>
            </a:r>
            <a:r>
              <a:rPr lang="fr-FR" sz="2800" b="0" i="0" u="none" strike="noStrike" cap="none">
                <a:solidFill>
                  <a:srgbClr val="0000FF"/>
                </a:solidFill>
                <a:latin typeface="Arial"/>
                <a:ea typeface="Arial"/>
                <a:cs typeface="Arial"/>
                <a:sym typeface="Arial"/>
              </a:rPr>
              <a:t>Tr</a:t>
            </a:r>
            <a:r>
              <a:rPr lang="fr-FR" sz="2800" b="0" i="0" u="none" strike="noStrike" cap="none">
                <a:solidFill>
                  <a:schemeClr val="dk1"/>
                </a:solidFill>
                <a:latin typeface="Arial"/>
                <a:ea typeface="Arial"/>
                <a:cs typeface="Arial"/>
                <a:sym typeface="Arial"/>
              </a:rPr>
              <a:t>iangle </a:t>
            </a:r>
            <a:r>
              <a:rPr lang="fr-FR" sz="2800" b="0" i="0" u="none" strike="noStrike" cap="none" err="1">
                <a:solidFill>
                  <a:srgbClr val="0000FF"/>
                </a:solidFill>
                <a:latin typeface="Arial"/>
                <a:ea typeface="Arial"/>
                <a:cs typeface="Arial"/>
                <a:sym typeface="Arial"/>
              </a:rPr>
              <a:t>Be</a:t>
            </a:r>
            <a:r>
              <a:rPr lang="fr-FR" sz="2800" b="0" i="0" u="none" strike="noStrike" cap="none" err="1">
                <a:solidFill>
                  <a:schemeClr val="dk1"/>
                </a:solidFill>
                <a:latin typeface="Arial"/>
                <a:ea typeface="Arial"/>
                <a:cs typeface="Arial"/>
                <a:sym typeface="Arial"/>
              </a:rPr>
              <a:t>low</a:t>
            </a:r>
            <a:r>
              <a:rPr lang="fr-FR" sz="2800" b="0" i="0" u="none" strike="noStrike" cap="none">
                <a:solidFill>
                  <a:schemeClr val="dk1"/>
                </a:solidFill>
                <a:latin typeface="Arial"/>
                <a:ea typeface="Arial"/>
                <a:cs typeface="Arial"/>
                <a:sym typeface="Arial"/>
              </a:rPr>
              <a:t> </a:t>
            </a:r>
            <a:r>
              <a:rPr lang="fr-FR" sz="2800" b="0" i="0" u="none" strike="noStrike" cap="none">
                <a:solidFill>
                  <a:srgbClr val="0000FF"/>
                </a:solidFill>
                <a:latin typeface="Arial"/>
                <a:ea typeface="Arial"/>
                <a:cs typeface="Arial"/>
                <a:sym typeface="Arial"/>
              </a:rPr>
              <a:t>Ca</a:t>
            </a:r>
            <a:r>
              <a:rPr lang="fr-FR" sz="2800" b="0" i="0" u="none" strike="noStrike" cap="none">
                <a:solidFill>
                  <a:schemeClr val="dk1"/>
                </a:solidFill>
                <a:latin typeface="Arial"/>
                <a:ea typeface="Arial"/>
                <a:cs typeface="Arial"/>
                <a:sym typeface="Arial"/>
              </a:rPr>
              <a:t>nal (New York, N.Y.)</a:t>
            </a:r>
            <a:endParaRPr sz="2800" b="0" i="0" u="none" strike="noStrike" cap="none">
              <a:solidFill>
                <a:schemeClr val="dk1"/>
              </a:solidFill>
              <a:latin typeface="Arial"/>
              <a:ea typeface="Arial"/>
              <a:cs typeface="Arial"/>
              <a:sym typeface="Arial"/>
            </a:endParaRPr>
          </a:p>
        </p:txBody>
      </p:sp>
      <p:sp>
        <p:nvSpPr>
          <p:cNvPr id="1012" name="Shape 10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4FB57B4D-1B85-465D-9BEA-4EA599227BA5}"/>
              </a:ext>
            </a:extLst>
          </p:cNvPr>
          <p:cNvSpPr>
            <a:spLocks noGrp="1"/>
          </p:cNvSpPr>
          <p:nvPr>
            <p:ph type="sldNum" idx="12"/>
          </p:nvPr>
        </p:nvSpPr>
        <p:spPr/>
        <p:txBody>
          <a:bodyPr/>
          <a:lstStyle/>
          <a:p>
            <a:fld id="{00000000-1234-1234-1234-123412341234}" type="slidenum">
              <a:rPr lang="fr-FR"/>
              <a:t>91</a:t>
            </a:fld>
            <a:endParaRPr lang="fr-F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Shape 1019"/>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Sigle/forme abrégée (16.2.3.6)</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20" name="Shape 1020"/>
          <p:cNvSpPr txBox="1">
            <a:spLocks noGrp="1"/>
          </p:cNvSpPr>
          <p:nvPr>
            <p:ph type="body" idx="1"/>
          </p:nvPr>
        </p:nvSpPr>
        <p:spPr>
          <a:xfrm>
            <a:off x="1351892" y="1806311"/>
            <a:ext cx="9488215" cy="4206218"/>
          </a:xfrm>
          <a:prstGeom prst="rect">
            <a:avLst/>
          </a:prstGeom>
          <a:noFill/>
          <a:ln>
            <a:noFill/>
          </a:ln>
        </p:spPr>
        <p:txBody>
          <a:bodyPr spcFirstLastPara="1" wrap="square" lIns="91425" tIns="45700" rIns="91425" bIns="45700" anchor="t" anchorCtr="0">
            <a:noAutofit/>
          </a:bodyPr>
          <a:lstStyle/>
          <a:p>
            <a:pPr marL="441325" marR="0" lvl="0" indent="-346075"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choisi comme nom privilégié d’un lieu est une </a:t>
            </a:r>
            <a:endParaRPr sz="2800" b="0" i="0" u="none" strike="noStrike" cap="none">
              <a:solidFill>
                <a:schemeClr val="dk1"/>
              </a:solidFill>
              <a:latin typeface="Arial"/>
              <a:ea typeface="Arial"/>
              <a:cs typeface="Arial"/>
              <a:sym typeface="Arial"/>
            </a:endParaRPr>
          </a:p>
          <a:p>
            <a:pPr marL="441325" marR="0" lvl="0" indent="-346075"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complète du nom, enregistrer un </a:t>
            </a:r>
            <a:r>
              <a:rPr lang="fr-FR" sz="2800" b="0" i="0" u="none" strike="noStrike" cap="none">
                <a:solidFill>
                  <a:srgbClr val="FF0000"/>
                </a:solidFill>
                <a:latin typeface="Arial"/>
                <a:ea typeface="Arial"/>
                <a:cs typeface="Arial"/>
                <a:sym typeface="Arial"/>
              </a:rPr>
              <a:t>sigle</a:t>
            </a:r>
            <a:r>
              <a:rPr lang="fr-FR" sz="2800" b="0" i="0" u="none" strike="noStrike" cap="none">
                <a:solidFill>
                  <a:schemeClr val="dk1"/>
                </a:solidFill>
                <a:latin typeface="Arial"/>
                <a:ea typeface="Arial"/>
                <a:cs typeface="Arial"/>
                <a:sym typeface="Arial"/>
              </a:rPr>
              <a:t> ou une </a:t>
            </a:r>
            <a:endParaRPr sz="2800" b="0" i="0" u="none" strike="noStrike" cap="none">
              <a:solidFill>
                <a:schemeClr val="dk1"/>
              </a:solidFill>
              <a:latin typeface="Arial"/>
              <a:ea typeface="Arial"/>
              <a:cs typeface="Arial"/>
              <a:sym typeface="Arial"/>
            </a:endParaRPr>
          </a:p>
          <a:p>
            <a:pPr marL="441325" marR="0" lvl="0" indent="1587"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forme abrégée du nom comme variante de nom </a:t>
            </a:r>
            <a:endParaRPr sz="2800" b="0" i="0" u="none" strike="noStrike" cap="none">
              <a:solidFill>
                <a:schemeClr val="dk1"/>
              </a:solidFill>
              <a:latin typeface="Arial"/>
              <a:ea typeface="Arial"/>
              <a:cs typeface="Arial"/>
              <a:sym typeface="Arial"/>
            </a:endParaRPr>
          </a:p>
          <a:p>
            <a:pPr>
              <a:buNone/>
              <a:defRPr/>
            </a:pPr>
            <a:r>
              <a:rPr lang="fr-FR" sz="2800" b="0" i="0" u="none" strike="noStrike" cap="none">
                <a:solidFill>
                  <a:schemeClr val="dk1"/>
                </a:solidFill>
                <a:latin typeface="Arial"/>
                <a:ea typeface="Arial"/>
                <a:cs typeface="Arial"/>
                <a:sym typeface="Arial"/>
              </a:rPr>
              <a:t> 		</a:t>
            </a:r>
            <a:r>
              <a:rPr lang="en-US">
                <a:latin typeface="Arial" panose="020B0604020202020204" pitchFamily="34" charset="0"/>
                <a:cs typeface="Arial" panose="020B0604020202020204" pitchFamily="34" charset="0"/>
              </a:rPr>
              <a:t>151	</a:t>
            </a:r>
            <a:r>
              <a:rPr lang="en-US" err="1">
                <a:latin typeface="Arial" panose="020B0604020202020204" pitchFamily="34" charset="0"/>
                <a:cs typeface="Arial" panose="020B0604020202020204" pitchFamily="34" charset="0"/>
              </a:rPr>
              <a:t>Île</a:t>
            </a:r>
            <a:r>
              <a:rPr lang="en-US">
                <a:latin typeface="Arial" panose="020B0604020202020204" pitchFamily="34" charset="0"/>
                <a:cs typeface="Arial" panose="020B0604020202020204" pitchFamily="34" charset="0"/>
              </a:rPr>
              <a:t>-du-Prince-</a:t>
            </a:r>
            <a:r>
              <a:rPr lang="en-US" err="1">
                <a:latin typeface="Arial" panose="020B0604020202020204" pitchFamily="34" charset="0"/>
                <a:cs typeface="Arial" panose="020B0604020202020204" pitchFamily="34" charset="0"/>
              </a:rPr>
              <a:t>Édouard</a:t>
            </a:r>
            <a:endParaRPr lang="en-US">
              <a:latin typeface="Arial" panose="020B0604020202020204" pitchFamily="34" charset="0"/>
              <a:cs typeface="Arial" panose="020B0604020202020204" pitchFamily="34" charset="0"/>
            </a:endParaRPr>
          </a:p>
          <a:p>
            <a:pPr>
              <a:buNone/>
              <a:defRPr/>
            </a:pPr>
            <a:r>
              <a:rPr lang="en-US">
                <a:latin typeface="Arial" panose="020B0604020202020204" pitchFamily="34" charset="0"/>
                <a:cs typeface="Arial" panose="020B0604020202020204" pitchFamily="34" charset="0"/>
              </a:rPr>
              <a:t>	     451	Î.-P.-É.</a:t>
            </a:r>
          </a:p>
          <a:p>
            <a:pPr>
              <a:buNone/>
              <a:defRPr/>
            </a:pPr>
            <a:r>
              <a:rPr lang="en-US">
                <a:latin typeface="Arial" panose="020B0604020202020204" pitchFamily="34" charset="0"/>
                <a:cs typeface="Arial" panose="020B0604020202020204" pitchFamily="34" charset="0"/>
              </a:rPr>
              <a:t>	     451	Î.P.É.</a:t>
            </a:r>
          </a:p>
          <a:p>
            <a:pPr marL="725488" marR="0" lvl="0" indent="0" algn="l" rtl="0">
              <a:lnSpc>
                <a:spcPct val="90000"/>
              </a:lnSpc>
              <a:spcBef>
                <a:spcPts val="10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151   South of </a:t>
            </a:r>
            <a:r>
              <a:rPr lang="fr-FR" sz="2800" b="0" i="0" u="none" strike="noStrike" cap="none" err="1">
                <a:solidFill>
                  <a:schemeClr val="dk1"/>
                </a:solidFill>
                <a:latin typeface="Arial"/>
                <a:ea typeface="Arial"/>
                <a:cs typeface="Arial"/>
                <a:sym typeface="Arial"/>
              </a:rPr>
              <a:t>Market</a:t>
            </a:r>
            <a:r>
              <a:rPr lang="fr-FR" sz="2800" b="0" i="0" u="none" strike="noStrike" cap="none">
                <a:solidFill>
                  <a:schemeClr val="dk1"/>
                </a:solidFill>
                <a:latin typeface="Arial"/>
                <a:ea typeface="Arial"/>
                <a:cs typeface="Arial"/>
                <a:sym typeface="Arial"/>
              </a:rPr>
              <a:t> (San Francisco, </a:t>
            </a:r>
            <a:r>
              <a:rPr lang="fr-FR" sz="2800" b="0" i="0" u="none" strike="noStrike" cap="none" err="1">
                <a:solidFill>
                  <a:schemeClr val="dk1"/>
                </a:solidFill>
                <a:latin typeface="Arial"/>
                <a:ea typeface="Arial"/>
                <a:cs typeface="Arial"/>
                <a:sym typeface="Arial"/>
              </a:rPr>
              <a:t>Calif</a:t>
            </a:r>
            <a:r>
              <a:rPr lang="fr-FR" sz="2800" b="0" i="0" u="none" strike="noStrike" cap="none">
                <a:solidFill>
                  <a:schemeClr val="dk1"/>
                </a:solidFill>
                <a:latin typeface="Arial"/>
                <a:ea typeface="Arial"/>
                <a:cs typeface="Arial"/>
                <a:sym typeface="Arial"/>
              </a:rPr>
              <a:t>.)</a:t>
            </a:r>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451   SOMA (San Francisco, </a:t>
            </a:r>
            <a:r>
              <a:rPr lang="fr-FR" sz="2800" b="0" i="0" u="none" strike="noStrike" cap="none" err="1">
                <a:solidFill>
                  <a:schemeClr val="dk1"/>
                </a:solidFill>
                <a:latin typeface="Arial"/>
                <a:ea typeface="Arial"/>
                <a:cs typeface="Arial"/>
                <a:sym typeface="Arial"/>
              </a:rPr>
              <a:t>Calif</a:t>
            </a:r>
            <a:r>
              <a:rPr lang="fr-FR" sz="2800" b="0" i="0" u="none" strike="noStrike" cap="none">
                <a:solidFill>
                  <a:schemeClr val="dk1"/>
                </a:solidFill>
                <a:latin typeface="Arial"/>
                <a:ea typeface="Arial"/>
                <a:cs typeface="Arial"/>
                <a:sym typeface="Arial"/>
              </a:rPr>
              <a:t>.)</a:t>
            </a:r>
            <a:endParaRPr sz="2800" b="0" i="0" u="none" strike="noStrike" cap="none">
              <a:solidFill>
                <a:schemeClr val="dk1"/>
              </a:solidFill>
              <a:latin typeface="Arial"/>
              <a:ea typeface="Arial"/>
              <a:cs typeface="Arial"/>
              <a:sym typeface="Arial"/>
            </a:endParaRPr>
          </a:p>
        </p:txBody>
      </p:sp>
      <p:sp>
        <p:nvSpPr>
          <p:cNvPr id="1022" name="Shape 10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2E0AD3A7-D992-4F2A-8AF1-8B7A57F2BFC5}"/>
              </a:ext>
            </a:extLst>
          </p:cNvPr>
          <p:cNvSpPr>
            <a:spLocks noGrp="1"/>
          </p:cNvSpPr>
          <p:nvPr>
            <p:ph type="sldNum" idx="12"/>
          </p:nvPr>
        </p:nvSpPr>
        <p:spPr/>
        <p:txBody>
          <a:bodyPr/>
          <a:lstStyle/>
          <a:p>
            <a:fld id="{00000000-1234-1234-1234-123412341234}" type="slidenum">
              <a:rPr lang="fr-FR"/>
              <a:t>92</a:t>
            </a:fld>
            <a:endParaRPr lang="fr-F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Arial"/>
              <a:buNone/>
            </a:pPr>
            <a:r>
              <a:rPr lang="fr-FR" sz="3959" b="0" i="0" u="none" strike="noStrike" cap="none">
                <a:solidFill>
                  <a:schemeClr val="dk1"/>
                </a:solidFill>
                <a:latin typeface="Arial"/>
                <a:ea typeface="Arial"/>
                <a:cs typeface="Arial"/>
                <a:sym typeface="Arial"/>
              </a:rPr>
              <a:t>Variantes de nom – Sigle/forme abrégée (16.2.3.6)</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30" name="Shape 1030"/>
          <p:cNvSpPr txBox="1">
            <a:spLocks noGrp="1"/>
          </p:cNvSpPr>
          <p:nvPr>
            <p:ph type="body" idx="1"/>
          </p:nvPr>
        </p:nvSpPr>
        <p:spPr>
          <a:xfrm>
            <a:off x="1162706" y="1537793"/>
            <a:ext cx="9488215" cy="4915164"/>
          </a:xfrm>
          <a:prstGeom prst="rect">
            <a:avLst/>
          </a:prstGeom>
          <a:noFill/>
          <a:ln>
            <a:noFill/>
          </a:ln>
        </p:spPr>
        <p:txBody>
          <a:bodyPr spcFirstLastPara="1" wrap="square" lIns="91425" tIns="45700" rIns="91425" bIns="45700" anchor="t" anchorCtr="0">
            <a:noAutofit/>
          </a:bodyPr>
          <a:lstStyle/>
          <a:p>
            <a:pPr marL="441325" marR="0" lvl="0" indent="-346075" algn="l" rtl="0">
              <a:lnSpc>
                <a:spcPct val="90000"/>
              </a:lnSpc>
              <a:spcBef>
                <a:spcPts val="0"/>
              </a:spcBef>
              <a:spcAft>
                <a:spcPts val="0"/>
              </a:spcAft>
              <a:buClr>
                <a:schemeClr val="dk1"/>
              </a:buClr>
              <a:buSzPts val="2800"/>
              <a:buFont typeface="Arial"/>
              <a:buChar char="•"/>
            </a:pPr>
            <a:r>
              <a:rPr lang="fr-FR" sz="2800" b="0" i="0" u="none" strike="noStrike" cap="none">
                <a:solidFill>
                  <a:schemeClr val="dk1"/>
                </a:solidFill>
                <a:latin typeface="Arial"/>
                <a:ea typeface="Arial"/>
                <a:cs typeface="Arial"/>
                <a:sym typeface="Arial"/>
              </a:rPr>
              <a:t>Si le nom choisi comme nom privilégié d’un lieu est une </a:t>
            </a:r>
            <a:endParaRPr sz="2800" b="0" i="0" u="none" strike="noStrike" cap="none">
              <a:solidFill>
                <a:schemeClr val="dk1"/>
              </a:solidFill>
              <a:latin typeface="Arial"/>
              <a:ea typeface="Arial"/>
              <a:cs typeface="Arial"/>
              <a:sym typeface="Arial"/>
            </a:endParaRPr>
          </a:p>
          <a:p>
            <a:pPr marL="441325" marR="0" lvl="0" indent="-346075" algn="l" rtl="0">
              <a:lnSpc>
                <a:spcPct val="90000"/>
              </a:lnSpc>
              <a:spcBef>
                <a:spcPts val="8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	forme complète du nom, enregistrer un sigle ou une </a:t>
            </a:r>
            <a:endParaRPr sz="2800" b="0" i="0" u="none" strike="noStrike" cap="none">
              <a:solidFill>
                <a:schemeClr val="dk1"/>
              </a:solidFill>
              <a:latin typeface="Arial"/>
              <a:ea typeface="Arial"/>
              <a:cs typeface="Arial"/>
              <a:sym typeface="Arial"/>
            </a:endParaRPr>
          </a:p>
          <a:p>
            <a:pPr marL="441325" marR="0" lvl="0" indent="1587" algn="l" rtl="0">
              <a:lnSpc>
                <a:spcPct val="90000"/>
              </a:lnSpc>
              <a:spcBef>
                <a:spcPts val="800"/>
              </a:spcBef>
              <a:spcAft>
                <a:spcPts val="0"/>
              </a:spcAft>
              <a:buClr>
                <a:srgbClr val="FF0000"/>
              </a:buClr>
              <a:buSzPts val="2800"/>
              <a:buFont typeface="Arial"/>
              <a:buNone/>
            </a:pPr>
            <a:r>
              <a:rPr lang="fr-FR" sz="2800" b="0" i="0" u="none" strike="noStrike" cap="none">
                <a:solidFill>
                  <a:srgbClr val="FF0000"/>
                </a:solidFill>
                <a:latin typeface="Arial"/>
                <a:ea typeface="Arial"/>
                <a:cs typeface="Arial"/>
                <a:sym typeface="Arial"/>
              </a:rPr>
              <a:t>forme abrégée </a:t>
            </a:r>
            <a:r>
              <a:rPr lang="fr-FR" sz="2800" b="0" i="0" u="none" strike="noStrike" cap="none">
                <a:solidFill>
                  <a:schemeClr val="dk1"/>
                </a:solidFill>
                <a:latin typeface="Arial"/>
                <a:ea typeface="Arial"/>
                <a:cs typeface="Arial"/>
                <a:sym typeface="Arial"/>
              </a:rPr>
              <a:t>du nom comme variante de nom </a:t>
            </a:r>
            <a:endParaRPr sz="2800" b="0" i="0" u="none" strike="noStrike" cap="none">
              <a:solidFill>
                <a:schemeClr val="dk1"/>
              </a:solidFill>
              <a:latin typeface="Arial"/>
              <a:ea typeface="Arial"/>
              <a:cs typeface="Arial"/>
              <a:sym typeface="Arial"/>
            </a:endParaRPr>
          </a:p>
          <a:p>
            <a:pPr marL="725488" marR="0" lvl="0" indent="0" algn="l" rtl="0">
              <a:lnSpc>
                <a:spcPct val="90000"/>
              </a:lnSpc>
              <a:spcBef>
                <a:spcPts val="12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Saint Louis (Mont.)</a:t>
            </a:r>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St. Louis (Mont.)</a:t>
            </a:r>
            <a:endParaRPr/>
          </a:p>
          <a:p>
            <a:pPr marL="725488" marR="0" lvl="0" indent="0" algn="l" rtl="0">
              <a:lnSpc>
                <a:spcPct val="90000"/>
              </a:lnSpc>
              <a:spcBef>
                <a:spcPts val="6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Mount Airy (Philadelphie, </a:t>
            </a:r>
            <a:r>
              <a:rPr lang="fr-FR" sz="2400" b="0" i="0" u="none" strike="noStrike" cap="none" err="1">
                <a:solidFill>
                  <a:schemeClr val="dk1"/>
                </a:solidFill>
                <a:latin typeface="Arial"/>
                <a:ea typeface="Arial"/>
                <a:cs typeface="Arial"/>
                <a:sym typeface="Arial"/>
              </a:rPr>
              <a:t>Penns</a:t>
            </a:r>
            <a:r>
              <a:rPr lang="fr-FR" sz="2400" b="0" i="0" u="none" strike="noStrike" cap="none">
                <a:solidFill>
                  <a:schemeClr val="dk1"/>
                </a:solidFill>
                <a:latin typeface="Arial"/>
                <a:ea typeface="Arial"/>
                <a:cs typeface="Arial"/>
                <a:sym typeface="Arial"/>
              </a:rPr>
              <a:t>.)</a:t>
            </a:r>
            <a:endParaRPr sz="2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Mt. Airy (Philadelphie, </a:t>
            </a:r>
            <a:r>
              <a:rPr lang="fr-FR" sz="2400" b="0" i="0" u="none" strike="noStrike" cap="none" err="1">
                <a:solidFill>
                  <a:schemeClr val="dk1"/>
                </a:solidFill>
                <a:latin typeface="Arial"/>
                <a:ea typeface="Arial"/>
                <a:cs typeface="Arial"/>
                <a:sym typeface="Arial"/>
              </a:rPr>
              <a:t>Penns</a:t>
            </a:r>
            <a:r>
              <a:rPr lang="fr-FR" sz="2400" b="0" i="0" u="none" strike="noStrike" cap="none">
                <a:solidFill>
                  <a:schemeClr val="dk1"/>
                </a:solidFill>
                <a:latin typeface="Arial"/>
                <a:ea typeface="Arial"/>
                <a:cs typeface="Arial"/>
                <a:sym typeface="Arial"/>
              </a:rPr>
              <a:t>.)</a:t>
            </a:r>
            <a:endParaRPr/>
          </a:p>
          <a:p>
            <a:pPr marL="725488" marR="0" lvl="0" indent="0" algn="l" rtl="0">
              <a:lnSpc>
                <a:spcPct val="90000"/>
              </a:lnSpc>
              <a:spcBef>
                <a:spcPts val="60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151 South </a:t>
            </a:r>
            <a:r>
              <a:rPr lang="fr-FR" sz="2400" b="0" i="0" u="none" strike="noStrike" cap="none" err="1">
                <a:solidFill>
                  <a:schemeClr val="dk1"/>
                </a:solidFill>
                <a:latin typeface="Arial"/>
                <a:ea typeface="Arial"/>
                <a:cs typeface="Arial"/>
                <a:sym typeface="Arial"/>
              </a:rPr>
              <a:t>Daytona</a:t>
            </a:r>
            <a:r>
              <a:rPr lang="fr-FR" sz="2400" b="0" i="0" u="none" strike="noStrike" cap="none">
                <a:solidFill>
                  <a:schemeClr val="dk1"/>
                </a:solidFill>
                <a:latin typeface="Arial"/>
                <a:ea typeface="Arial"/>
                <a:cs typeface="Arial"/>
                <a:sym typeface="Arial"/>
              </a:rPr>
              <a:t> (Flor.)</a:t>
            </a:r>
            <a:endParaRPr/>
          </a:p>
          <a:p>
            <a:pPr marL="725488" marR="0" lvl="0" indent="0" algn="l" rtl="0">
              <a:lnSpc>
                <a:spcPct val="90000"/>
              </a:lnSpc>
              <a:spcBef>
                <a:spcPts val="1000"/>
              </a:spcBef>
              <a:spcAft>
                <a:spcPts val="0"/>
              </a:spcAft>
              <a:buClr>
                <a:schemeClr val="dk1"/>
              </a:buClr>
              <a:buSzPts val="2400"/>
              <a:buFont typeface="Arial"/>
              <a:buNone/>
            </a:pPr>
            <a:r>
              <a:rPr lang="fr-FR" sz="2400" b="0" i="0" u="none" strike="noStrike" cap="none">
                <a:solidFill>
                  <a:schemeClr val="dk1"/>
                </a:solidFill>
                <a:latin typeface="Arial"/>
                <a:ea typeface="Arial"/>
                <a:cs typeface="Arial"/>
                <a:sym typeface="Arial"/>
              </a:rPr>
              <a:t>451 So. </a:t>
            </a:r>
            <a:r>
              <a:rPr lang="fr-FR" sz="2400" b="0" i="0" u="none" strike="noStrike" cap="none" err="1">
                <a:solidFill>
                  <a:schemeClr val="dk1"/>
                </a:solidFill>
                <a:latin typeface="Arial"/>
                <a:ea typeface="Arial"/>
                <a:cs typeface="Arial"/>
                <a:sym typeface="Arial"/>
              </a:rPr>
              <a:t>Daytona</a:t>
            </a:r>
            <a:r>
              <a:rPr lang="fr-FR" sz="2400" b="0" i="0" u="none" strike="noStrike" cap="none">
                <a:solidFill>
                  <a:schemeClr val="dk1"/>
                </a:solidFill>
                <a:latin typeface="Arial"/>
                <a:ea typeface="Arial"/>
                <a:cs typeface="Arial"/>
                <a:sym typeface="Arial"/>
              </a:rPr>
              <a:t> (Flor.)</a:t>
            </a:r>
            <a:endParaRPr sz="24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Calibri"/>
                <a:ea typeface="Calibri"/>
                <a:cs typeface="Calibri"/>
                <a:sym typeface="Calibri"/>
              </a:rPr>
              <a:t> </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032" name="Shape 10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1FF93D8F-979D-441F-8FFD-CA70BB083FD4}"/>
              </a:ext>
            </a:extLst>
          </p:cNvPr>
          <p:cNvSpPr>
            <a:spLocks noGrp="1"/>
          </p:cNvSpPr>
          <p:nvPr>
            <p:ph type="sldNum" idx="12"/>
          </p:nvPr>
        </p:nvSpPr>
        <p:spPr/>
        <p:txBody>
          <a:bodyPr/>
          <a:lstStyle/>
          <a:p>
            <a:fld id="{00000000-1234-1234-1234-123412341234}" type="slidenum">
              <a:rPr lang="fr-FR"/>
              <a:t>93</a:t>
            </a:fld>
            <a:endParaRPr lang="fr-F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Shape 1039"/>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Sigle/forme abrégée</a:t>
            </a:r>
            <a:br>
              <a:rPr lang="fr-FR" sz="3240" b="0" i="0" u="none" strike="noStrike" cap="none">
                <a:solidFill>
                  <a:schemeClr val="dk1"/>
                </a:solidFill>
                <a:latin typeface="Arial"/>
                <a:ea typeface="Arial"/>
                <a:cs typeface="Arial"/>
                <a:sym typeface="Arial"/>
              </a:rPr>
            </a:br>
            <a:r>
              <a:rPr lang="fr-FR" sz="3240" b="0" i="0" u="none" strike="noStrike" cap="none">
                <a:solidFill>
                  <a:schemeClr val="dk1"/>
                </a:solidFill>
                <a:latin typeface="Arial"/>
                <a:ea typeface="Arial"/>
                <a:cs typeface="Arial"/>
                <a:sym typeface="Arial"/>
              </a:rPr>
              <a:t>(16.2.3.6)</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40" name="Shape 1040"/>
          <p:cNvSpPr txBox="1">
            <a:spLocks noGrp="1"/>
          </p:cNvSpPr>
          <p:nvPr>
            <p:ph type="body" idx="1"/>
          </p:nvPr>
        </p:nvSpPr>
        <p:spPr>
          <a:xfrm>
            <a:off x="1162706" y="1634399"/>
            <a:ext cx="9795346" cy="48185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Si le nom choisi comme nom privilégié est constitué d’un</a:t>
            </a:r>
            <a:endParaRPr sz="2500" b="0" i="0" u="none" strike="noStrike" cap="none">
              <a:solidFill>
                <a:schemeClr val="dk1"/>
              </a:solidFill>
              <a:latin typeface="Arial"/>
              <a:ea typeface="Arial"/>
              <a:cs typeface="Arial"/>
              <a:sym typeface="Arial"/>
            </a:endParaRPr>
          </a:p>
          <a:p>
            <a:pPr marL="268288" marR="0" lvl="0" indent="-268288"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	sigle, enregistrer comme variante la forme avec/ou sans les points</a:t>
            </a:r>
            <a:endParaRPr sz="25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151 R.A.F. </a:t>
            </a:r>
            <a:r>
              <a:rPr lang="fr-FR" sz="2500" b="0" i="0" u="none" strike="noStrike" cap="none" err="1">
                <a:solidFill>
                  <a:schemeClr val="dk1"/>
                </a:solidFill>
                <a:latin typeface="Arial"/>
                <a:ea typeface="Arial"/>
                <a:cs typeface="Arial"/>
                <a:sym typeface="Arial"/>
              </a:rPr>
              <a:t>Kenley</a:t>
            </a:r>
            <a:r>
              <a:rPr lang="fr-FR" sz="2500" b="0" i="0" u="none" strike="noStrike" cap="none">
                <a:solidFill>
                  <a:schemeClr val="dk1"/>
                </a:solidFill>
                <a:latin typeface="Arial"/>
                <a:ea typeface="Arial"/>
                <a:cs typeface="Arial"/>
                <a:sym typeface="Arial"/>
              </a:rPr>
              <a:t> (Angleterre)</a:t>
            </a:r>
            <a:endParaRPr sz="2500" b="0" i="0" u="none" strike="noStrike" cap="none">
              <a:solidFill>
                <a:schemeClr val="dk1"/>
              </a:solidFill>
              <a:latin typeface="Arial"/>
              <a:ea typeface="Arial"/>
              <a:cs typeface="Arial"/>
              <a:sym typeface="Arial"/>
            </a:endParaRPr>
          </a:p>
          <a:p>
            <a:pPr marL="7254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451 RAF </a:t>
            </a:r>
            <a:r>
              <a:rPr lang="fr-FR" sz="2500" b="0" i="0" u="none" strike="noStrike" cap="none" err="1">
                <a:solidFill>
                  <a:schemeClr val="dk1"/>
                </a:solidFill>
                <a:latin typeface="Arial"/>
                <a:ea typeface="Arial"/>
                <a:cs typeface="Arial"/>
                <a:sym typeface="Arial"/>
              </a:rPr>
              <a:t>Kenley</a:t>
            </a:r>
            <a:r>
              <a:rPr lang="fr-FR" sz="2500" b="0" i="0" u="none" strike="noStrike" cap="none">
                <a:solidFill>
                  <a:schemeClr val="dk1"/>
                </a:solidFill>
                <a:latin typeface="Arial"/>
                <a:ea typeface="Arial"/>
                <a:cs typeface="Arial"/>
                <a:sym typeface="Arial"/>
              </a:rPr>
              <a:t> (Angleterre)</a:t>
            </a:r>
            <a:endParaRPr sz="25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500"/>
              <a:buFont typeface="Arial"/>
              <a:buChar char="•"/>
            </a:pPr>
            <a:r>
              <a:rPr lang="fr-FR" sz="2500" b="0" i="0" u="none" strike="noStrike" cap="none">
                <a:solidFill>
                  <a:schemeClr val="dk1"/>
                </a:solidFill>
                <a:latin typeface="Arial"/>
                <a:ea typeface="Arial"/>
                <a:cs typeface="Arial"/>
                <a:sym typeface="Arial"/>
              </a:rPr>
              <a:t>Si le nom complet est choisi comme nom privilégié, enregistrer</a:t>
            </a:r>
            <a:endParaRPr sz="2500" b="0" i="0" u="none" strike="noStrike" cap="none">
              <a:solidFill>
                <a:schemeClr val="dk1"/>
              </a:solidFill>
              <a:latin typeface="Arial"/>
              <a:ea typeface="Arial"/>
              <a:cs typeface="Arial"/>
              <a:sym typeface="Arial"/>
            </a:endParaRPr>
          </a:p>
          <a:p>
            <a:pPr marL="2682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comme variante de nom le sigle sans les points ainsi qu’avec les </a:t>
            </a:r>
            <a:endParaRPr/>
          </a:p>
          <a:p>
            <a:pPr marL="268288" marR="0" lvl="0" indent="0" algn="l" rtl="0">
              <a:lnSpc>
                <a:spcPct val="90000"/>
              </a:lnSpc>
              <a:spcBef>
                <a:spcPts val="1000"/>
              </a:spcBef>
              <a:spcAft>
                <a:spcPts val="0"/>
              </a:spcAft>
              <a:buClr>
                <a:schemeClr val="dk1"/>
              </a:buClr>
              <a:buSzPts val="2500"/>
              <a:buFont typeface="Arial"/>
              <a:buNone/>
            </a:pPr>
            <a:r>
              <a:rPr lang="fr-FR" sz="2500" b="0" i="0" u="none" strike="noStrike" cap="none">
                <a:solidFill>
                  <a:schemeClr val="dk1"/>
                </a:solidFill>
                <a:latin typeface="Arial"/>
                <a:ea typeface="Arial"/>
                <a:cs typeface="Arial"/>
                <a:sym typeface="Arial"/>
              </a:rPr>
              <a:t>points</a:t>
            </a:r>
            <a:endParaRPr/>
          </a:p>
          <a:p>
            <a:pPr lvl="1" eaLnBrk="1" hangingPunct="1">
              <a:buFont typeface="Arial" charset="0"/>
              <a:buNone/>
            </a:pPr>
            <a:r>
              <a:rPr lang="fr-FR" sz="2500">
                <a:latin typeface="Arial"/>
                <a:ea typeface="Arial"/>
                <a:cs typeface="Arial"/>
                <a:sym typeface="Arial"/>
              </a:rPr>
              <a:t>  </a:t>
            </a:r>
            <a:r>
              <a:rPr lang="fr-FR" sz="2500" b="0" i="0" u="none" strike="noStrike" cap="none">
                <a:solidFill>
                  <a:schemeClr val="dk1"/>
                </a:solidFill>
                <a:latin typeface="+mj-lt"/>
                <a:ea typeface="Arial"/>
                <a:cs typeface="Arial"/>
                <a:sym typeface="Arial"/>
              </a:rPr>
              <a:t>151 </a:t>
            </a:r>
            <a:r>
              <a:rPr lang="en-US" sz="2500" err="1">
                <a:latin typeface="+mj-lt"/>
              </a:rPr>
              <a:t>Territoires</a:t>
            </a:r>
            <a:r>
              <a:rPr lang="en-US" sz="2500">
                <a:latin typeface="+mj-lt"/>
              </a:rPr>
              <a:t> du Nord-</a:t>
            </a:r>
            <a:r>
              <a:rPr lang="en-US" sz="2500" err="1">
                <a:latin typeface="+mj-lt"/>
              </a:rPr>
              <a:t>Ouest</a:t>
            </a:r>
            <a:endParaRPr lang="en-US" sz="2500">
              <a:latin typeface="+mj-lt"/>
            </a:endParaRPr>
          </a:p>
          <a:p>
            <a:pPr marL="725488" lvl="0" indent="0">
              <a:buSzPts val="2500"/>
              <a:buNone/>
            </a:pPr>
            <a:r>
              <a:rPr lang="fr-FR" sz="2500" b="0" i="0" u="none" strike="noStrike" cap="none">
                <a:solidFill>
                  <a:schemeClr val="dk1"/>
                </a:solidFill>
                <a:latin typeface="Arial"/>
                <a:ea typeface="Arial"/>
                <a:cs typeface="Arial"/>
                <a:sym typeface="Arial"/>
              </a:rPr>
              <a:t>451 </a:t>
            </a:r>
            <a:r>
              <a:rPr lang="fr-FR" sz="2500">
                <a:latin typeface="Arial"/>
                <a:ea typeface="Arial"/>
                <a:cs typeface="Arial"/>
                <a:sym typeface="Arial"/>
              </a:rPr>
              <a:t>T.N.-O.</a:t>
            </a:r>
          </a:p>
          <a:p>
            <a:pPr marL="725488" lvl="0" indent="0">
              <a:buSzPts val="2500"/>
              <a:buNone/>
            </a:pPr>
            <a:r>
              <a:rPr lang="fr-FR" sz="2500">
                <a:latin typeface="Arial"/>
                <a:ea typeface="Arial"/>
                <a:cs typeface="Arial"/>
                <a:sym typeface="Arial"/>
              </a:rPr>
              <a:t>451 TNO </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042" name="Shape 10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34E2E93-10DF-40E6-BB1E-01E08004E74D}"/>
              </a:ext>
            </a:extLst>
          </p:cNvPr>
          <p:cNvSpPr>
            <a:spLocks noGrp="1"/>
          </p:cNvSpPr>
          <p:nvPr>
            <p:ph type="sldNum" idx="12"/>
          </p:nvPr>
        </p:nvSpPr>
        <p:spPr/>
        <p:txBody>
          <a:bodyPr/>
          <a:lstStyle/>
          <a:p>
            <a:fld id="{00000000-1234-1234-1234-123412341234}" type="slidenum">
              <a:rPr lang="fr-FR"/>
              <a:t>94</a:t>
            </a:fld>
            <a:endParaRPr lang="fr-F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Shape 1049"/>
          <p:cNvSpPr txBox="1">
            <a:spLocks noGrp="1"/>
          </p:cNvSpPr>
          <p:nvPr>
            <p:ph type="title"/>
          </p:nvPr>
        </p:nvSpPr>
        <p:spPr>
          <a:xfrm>
            <a:off x="777801" y="849859"/>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fr-FR" sz="3600" b="0" i="0" u="none" strike="noStrike" cap="none">
                <a:solidFill>
                  <a:schemeClr val="dk1"/>
                </a:solidFill>
                <a:latin typeface="Arial"/>
                <a:ea typeface="Arial"/>
                <a:cs typeface="Arial"/>
                <a:sym typeface="Arial"/>
              </a:rPr>
              <a:t>Variantes de nom – Sigle/forme abrégée</a:t>
            </a:r>
            <a:br>
              <a:rPr lang="fr-FR" sz="3600" b="0" i="0" u="none" strike="noStrike" cap="none">
                <a:solidFill>
                  <a:schemeClr val="dk1"/>
                </a:solidFill>
                <a:latin typeface="Arial"/>
                <a:ea typeface="Arial"/>
                <a:cs typeface="Arial"/>
                <a:sym typeface="Arial"/>
              </a:rPr>
            </a:br>
            <a:r>
              <a:rPr lang="fr-FR" sz="3600" b="0" i="0" u="none" strike="noStrike" cap="none">
                <a:solidFill>
                  <a:schemeClr val="dk1"/>
                </a:solidFill>
                <a:latin typeface="Arial"/>
                <a:ea typeface="Arial"/>
                <a:cs typeface="Arial"/>
                <a:sym typeface="Arial"/>
              </a:rPr>
              <a:t>(16.2.3.6)</a:t>
            </a:r>
            <a:r>
              <a:rPr lang="fr-FR" sz="4400" b="0" i="0" u="none" strike="noStrike" cap="none">
                <a:solidFill>
                  <a:schemeClr val="dk1"/>
                </a:solidFill>
                <a:latin typeface="Calibri"/>
                <a:ea typeface="Calibri"/>
                <a:cs typeface="Calibri"/>
                <a:sym typeface="Calibri"/>
              </a:rPr>
              <a:t/>
            </a:r>
            <a:br>
              <a:rPr lang="fr-FR"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Arial"/>
              <a:ea typeface="Arial"/>
              <a:cs typeface="Arial"/>
              <a:sym typeface="Arial"/>
            </a:endParaRPr>
          </a:p>
        </p:txBody>
      </p:sp>
      <p:sp>
        <p:nvSpPr>
          <p:cNvPr id="1050" name="Shape 1050"/>
          <p:cNvSpPr txBox="1">
            <a:spLocks noGrp="1"/>
          </p:cNvSpPr>
          <p:nvPr>
            <p:ph type="body" idx="1"/>
          </p:nvPr>
        </p:nvSpPr>
        <p:spPr>
          <a:xfrm>
            <a:off x="777801" y="1578263"/>
            <a:ext cx="9488100" cy="3564600"/>
          </a:xfrm>
          <a:prstGeom prst="rect">
            <a:avLst/>
          </a:prstGeom>
          <a:noFill/>
          <a:ln>
            <a:noFill/>
          </a:ln>
        </p:spPr>
        <p:txBody>
          <a:bodyPr spcFirstLastPara="1" wrap="square" lIns="91425" tIns="45700" rIns="91425" bIns="45700" anchor="t" anchorCtr="0">
            <a:noAutofit/>
          </a:bodyPr>
          <a:lstStyle/>
          <a:p>
            <a:pPr marL="1071563" indent="-346075">
              <a:spcBef>
                <a:spcPts val="0"/>
              </a:spcBef>
              <a:buSzPts val="2650"/>
            </a:pPr>
            <a:r>
              <a:rPr lang="fr-FR" sz="2400" b="0" i="0" u="none" strike="noStrike" cap="none">
                <a:solidFill>
                  <a:schemeClr val="dk1"/>
                </a:solidFill>
                <a:latin typeface="Arial"/>
                <a:ea typeface="Arial"/>
                <a:cs typeface="Arial"/>
                <a:sym typeface="Arial"/>
              </a:rPr>
              <a:t>Langue différente  		</a:t>
            </a:r>
            <a:r>
              <a:rPr lang="fr-FR" sz="2400">
                <a:solidFill>
                  <a:srgbClr val="FF0000"/>
                </a:solidFill>
                <a:latin typeface="Arial"/>
                <a:ea typeface="Arial"/>
                <a:cs typeface="Arial"/>
                <a:sym typeface="Arial"/>
              </a:rPr>
              <a:t>Suomi / </a:t>
            </a:r>
            <a:r>
              <a:rPr lang="fr-FR" sz="2400" err="1">
                <a:solidFill>
                  <a:srgbClr val="FF0000"/>
                </a:solidFill>
                <a:latin typeface="Arial"/>
                <a:ea typeface="Arial"/>
                <a:cs typeface="Arial"/>
                <a:sym typeface="Arial"/>
              </a:rPr>
              <a:t>Finland</a:t>
            </a:r>
            <a:endParaRPr sz="2400" b="0" i="0" u="none" strike="noStrike" cap="none">
              <a:solidFill>
                <a:schemeClr val="dk1"/>
              </a:solidFill>
              <a:latin typeface="Arial"/>
              <a:ea typeface="Arial"/>
              <a:cs typeface="Arial"/>
              <a:sym typeface="Arial"/>
            </a:endParaRPr>
          </a:p>
          <a:p>
            <a:pPr marL="1071563" indent="-346075">
              <a:buSzPts val="2650"/>
            </a:pPr>
            <a:r>
              <a:rPr lang="fr-FR" sz="2400" b="0" i="0" u="none" strike="noStrike" cap="none">
                <a:solidFill>
                  <a:schemeClr val="dk1"/>
                </a:solidFill>
                <a:latin typeface="Arial"/>
                <a:ea typeface="Arial"/>
                <a:cs typeface="Arial"/>
                <a:sym typeface="Arial"/>
              </a:rPr>
              <a:t>Écriture différente		</a:t>
            </a:r>
            <a:r>
              <a:rPr lang="az-Cyrl-AZ" sz="2400">
                <a:solidFill>
                  <a:srgbClr val="FF0000"/>
                </a:solidFill>
              </a:rPr>
              <a:t>Србија / </a:t>
            </a:r>
            <a:r>
              <a:rPr lang="fr-FR" sz="2400" err="1">
                <a:solidFill>
                  <a:srgbClr val="FF0000"/>
                </a:solidFill>
                <a:latin typeface="Arial"/>
                <a:ea typeface="Arial"/>
                <a:cs typeface="Arial"/>
                <a:sym typeface="Arial"/>
              </a:rPr>
              <a:t>Srbija</a:t>
            </a:r>
            <a:endParaRPr sz="2400" b="0" i="0" u="none" strike="noStrike" cap="none">
              <a:solidFill>
                <a:schemeClr val="dk1"/>
              </a:solidFill>
              <a:latin typeface="Arial"/>
              <a:ea typeface="Arial"/>
              <a:cs typeface="Arial"/>
              <a:sym typeface="Arial"/>
            </a:endParaRPr>
          </a:p>
          <a:p>
            <a:pPr marL="1071563" indent="-346075">
              <a:buSzPts val="2650"/>
            </a:pPr>
            <a:r>
              <a:rPr lang="fr-FR" sz="2400" b="0" i="0" u="none" strike="noStrike" cap="none">
                <a:solidFill>
                  <a:schemeClr val="dk1"/>
                </a:solidFill>
                <a:latin typeface="Arial"/>
                <a:ea typeface="Arial"/>
                <a:cs typeface="Arial"/>
                <a:sym typeface="Arial"/>
              </a:rPr>
              <a:t>Orthographe différente	</a:t>
            </a:r>
            <a:r>
              <a:rPr lang="fr-FR" sz="2400">
                <a:solidFill>
                  <a:srgbClr val="FF0000"/>
                </a:solidFill>
                <a:latin typeface="Arial"/>
                <a:ea typeface="Arial"/>
                <a:cs typeface="Arial"/>
                <a:sym typeface="Arial"/>
              </a:rPr>
              <a:t>Lituanie / </a:t>
            </a:r>
            <a:r>
              <a:rPr lang="fr-FR" sz="2400" err="1">
                <a:solidFill>
                  <a:srgbClr val="FF0000"/>
                </a:solidFill>
                <a:latin typeface="Arial"/>
                <a:ea typeface="Arial"/>
                <a:cs typeface="Arial"/>
                <a:sym typeface="Arial"/>
              </a:rPr>
              <a:t>Lithuanie</a:t>
            </a:r>
            <a:endParaRPr sz="2400" b="0" i="0" u="none" strike="noStrike" cap="none">
              <a:solidFill>
                <a:schemeClr val="dk1"/>
              </a:solidFill>
              <a:latin typeface="Arial"/>
              <a:ea typeface="Arial"/>
              <a:cs typeface="Arial"/>
              <a:sym typeface="Arial"/>
            </a:endParaRPr>
          </a:p>
          <a:p>
            <a:pPr marL="1071563" indent="-346075">
              <a:buSzPts val="2650"/>
            </a:pPr>
            <a:r>
              <a:rPr lang="fr-FR" sz="2400" b="0" i="0" u="none" strike="noStrike" cap="none">
                <a:solidFill>
                  <a:schemeClr val="dk1"/>
                </a:solidFill>
                <a:latin typeface="Arial"/>
                <a:ea typeface="Arial"/>
                <a:cs typeface="Arial"/>
                <a:sym typeface="Arial"/>
              </a:rPr>
              <a:t>Translittération différente	</a:t>
            </a:r>
            <a:r>
              <a:rPr lang="fr-FR" sz="2400">
                <a:solidFill>
                  <a:srgbClr val="FF0000"/>
                </a:solidFill>
                <a:latin typeface="Arial"/>
                <a:ea typeface="Arial"/>
                <a:cs typeface="Arial"/>
                <a:sym typeface="Arial"/>
              </a:rPr>
              <a:t>Aqaba / Akaba / </a:t>
            </a:r>
            <a:r>
              <a:rPr lang="fr-FR" sz="2400" err="1">
                <a:solidFill>
                  <a:srgbClr val="FF0000"/>
                </a:solidFill>
                <a:latin typeface="Arial"/>
                <a:ea typeface="Arial"/>
                <a:cs typeface="Arial"/>
                <a:sym typeface="Arial"/>
              </a:rPr>
              <a:t>ʿAqabah</a:t>
            </a:r>
            <a:endParaRPr sz="2400" b="0" i="0" u="none" strike="noStrike" cap="none">
              <a:solidFill>
                <a:schemeClr val="dk1"/>
              </a:solidFill>
              <a:latin typeface="Arial"/>
              <a:ea typeface="Arial"/>
              <a:cs typeface="Arial"/>
              <a:sym typeface="Arial"/>
            </a:endParaRPr>
          </a:p>
          <a:p>
            <a:pPr marL="1071563" marR="0" lvl="0" indent="-346075" algn="l" rtl="0">
              <a:lnSpc>
                <a:spcPct val="90000"/>
              </a:lnSpc>
              <a:spcBef>
                <a:spcPts val="1000"/>
              </a:spcBef>
              <a:spcAft>
                <a:spcPts val="0"/>
              </a:spcAft>
              <a:buClr>
                <a:schemeClr val="dk1"/>
              </a:buClr>
              <a:buSzPts val="2650"/>
              <a:buFont typeface="Arial"/>
              <a:buChar char="•"/>
            </a:pPr>
            <a:r>
              <a:rPr lang="fr-FR" sz="2400" b="0" i="0" u="none" strike="noStrike" cap="none">
                <a:solidFill>
                  <a:schemeClr val="dk1"/>
                </a:solidFill>
                <a:latin typeface="Arial"/>
                <a:ea typeface="Arial"/>
                <a:cs typeface="Arial"/>
                <a:sym typeface="Arial"/>
              </a:rPr>
              <a:t>Représentation des nombres (lettres </a:t>
            </a:r>
            <a:r>
              <a:rPr lang="fr-FR" sz="2400">
                <a:latin typeface="Arial"/>
                <a:ea typeface="Arial"/>
                <a:cs typeface="Arial"/>
                <a:sym typeface="Arial"/>
              </a:rPr>
              <a:t>ou</a:t>
            </a:r>
            <a:r>
              <a:rPr lang="fr-FR" sz="2400" b="0" i="0" u="none" strike="noStrike" cap="none">
                <a:solidFill>
                  <a:schemeClr val="dk1"/>
                </a:solidFill>
                <a:latin typeface="Arial"/>
                <a:ea typeface="Arial"/>
                <a:cs typeface="Arial"/>
                <a:sym typeface="Arial"/>
              </a:rPr>
              <a:t> chiffres)</a:t>
            </a:r>
            <a:endParaRPr sz="2400"/>
          </a:p>
          <a:p>
            <a:pPr marL="725488" lvl="0" indent="0">
              <a:buClr>
                <a:srgbClr val="FF0000"/>
              </a:buClr>
              <a:buSzPts val="2650"/>
              <a:buNone/>
            </a:pPr>
            <a:r>
              <a:rPr lang="de-DE" sz="2400">
                <a:solidFill>
                  <a:srgbClr val="FF0000"/>
                </a:solidFill>
                <a:latin typeface="Arial"/>
                <a:ea typeface="Arial"/>
                <a:cs typeface="Arial"/>
                <a:sym typeface="Arial"/>
              </a:rPr>
              <a:t>					9th Ward / </a:t>
            </a:r>
            <a:r>
              <a:rPr lang="de-DE" sz="2400" err="1">
                <a:solidFill>
                  <a:srgbClr val="FF0000"/>
                </a:solidFill>
                <a:latin typeface="Arial"/>
                <a:ea typeface="Arial"/>
                <a:cs typeface="Arial"/>
                <a:sym typeface="Arial"/>
              </a:rPr>
              <a:t>Ninth</a:t>
            </a:r>
            <a:r>
              <a:rPr lang="de-DE" sz="2400">
                <a:solidFill>
                  <a:srgbClr val="FF0000"/>
                </a:solidFill>
                <a:latin typeface="Arial"/>
                <a:ea typeface="Arial"/>
                <a:cs typeface="Arial"/>
                <a:sym typeface="Arial"/>
              </a:rPr>
              <a:t> Ward</a:t>
            </a:r>
            <a:endParaRPr lang="de-DE" sz="2400"/>
          </a:p>
          <a:p>
            <a:pPr marL="725488" lvl="0" indent="0">
              <a:buClr>
                <a:srgbClr val="FF0000"/>
              </a:buClr>
              <a:buSzPts val="2650"/>
              <a:buNone/>
            </a:pPr>
            <a:r>
              <a:rPr lang="de-DE" sz="2400">
                <a:solidFill>
                  <a:srgbClr val="FF0000"/>
                </a:solidFill>
                <a:latin typeface="Arial"/>
                <a:ea typeface="Arial"/>
                <a:cs typeface="Arial"/>
                <a:sym typeface="Arial"/>
              </a:rPr>
              <a:t>					Zweiter Bezirk / 2. Bezirk</a:t>
            </a:r>
          </a:p>
          <a:p>
            <a:pPr marL="725488" marR="0" lvl="0" indent="0" algn="l" rtl="0">
              <a:lnSpc>
                <a:spcPct val="90000"/>
              </a:lnSpc>
              <a:spcBef>
                <a:spcPts val="1000"/>
              </a:spcBef>
              <a:spcAft>
                <a:spcPts val="0"/>
              </a:spcAft>
              <a:buClr>
                <a:schemeClr val="dk1"/>
              </a:buClr>
              <a:buSzPts val="2650"/>
              <a:buFont typeface="Arial"/>
              <a:buNone/>
            </a:pPr>
            <a:endParaRPr sz="2400" b="0" i="0" u="none" strike="noStrike" cap="none">
              <a:solidFill>
                <a:schemeClr val="dk1"/>
              </a:solidFill>
              <a:latin typeface="Arial"/>
              <a:ea typeface="Arial"/>
              <a:cs typeface="Arial"/>
              <a:sym typeface="Arial"/>
            </a:endParaRPr>
          </a:p>
        </p:txBody>
      </p:sp>
      <p:sp>
        <p:nvSpPr>
          <p:cNvPr id="1052" name="Shape 10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56" name="Shape 1056"/>
          <p:cNvSpPr/>
          <p:nvPr/>
        </p:nvSpPr>
        <p:spPr>
          <a:xfrm>
            <a:off x="1547601" y="4894820"/>
            <a:ext cx="8718300" cy="1338900"/>
          </a:xfrm>
          <a:prstGeom prst="rect">
            <a:avLst/>
          </a:prstGeom>
          <a:noFill/>
          <a:ln>
            <a:noFill/>
          </a:ln>
        </p:spPr>
        <p:txBody>
          <a:bodyPr spcFirstLastPara="1" wrap="square" lIns="91425" tIns="45700" rIns="91425" bIns="45700" anchor="t" anchorCtr="0">
            <a:noAutofit/>
          </a:bodyPr>
          <a:lstStyle/>
          <a:p>
            <a:pPr>
              <a:defRPr/>
            </a:pPr>
            <a:r>
              <a:rPr lang="ja-JP" altLang="en-US" sz="2400"/>
              <a:t>日本       </a:t>
            </a:r>
            <a:r>
              <a:rPr lang="ar-AE" sz="2400" b="1"/>
              <a:t>اليابان</a:t>
            </a:r>
            <a:r>
              <a:rPr lang="en-US" sz="2400" b="1"/>
              <a:t>       </a:t>
            </a:r>
            <a:r>
              <a:rPr lang="az-Cyrl-AZ" sz="2400" b="1"/>
              <a:t>Япония</a:t>
            </a:r>
            <a:r>
              <a:rPr lang="en-US" sz="2400" b="1"/>
              <a:t>      </a:t>
            </a:r>
            <a:r>
              <a:rPr lang="el-GR" sz="2400" b="1"/>
              <a:t>Ιαπωνία</a:t>
            </a:r>
            <a:r>
              <a:rPr lang="en-US" sz="2400" b="1"/>
              <a:t>      </a:t>
            </a:r>
            <a:r>
              <a:rPr lang="ko-KR" altLang="en-US" sz="2400" b="1"/>
              <a:t>일본       </a:t>
            </a:r>
            <a:r>
              <a:rPr lang="he-IL" sz="2400" b="1"/>
              <a:t>יפן</a:t>
            </a:r>
            <a:endParaRPr lang="az-Cyrl-AZ" sz="2400" b="1"/>
          </a:p>
          <a:p>
            <a:pPr>
              <a:defRPr/>
            </a:pPr>
            <a:r>
              <a:rPr lang="en-US" sz="2400" b="1"/>
              <a:t>              </a:t>
            </a:r>
            <a:r>
              <a:rPr lang="be-BY" sz="2400" b="1"/>
              <a:t>Японія</a:t>
            </a:r>
            <a:r>
              <a:rPr lang="en-US" sz="2400" b="1"/>
              <a:t>         </a:t>
            </a:r>
            <a:r>
              <a:rPr lang="fa-IR" sz="2400" b="1"/>
              <a:t>ژاپن</a:t>
            </a:r>
            <a:r>
              <a:rPr lang="en-US" sz="2400" b="1"/>
              <a:t>       </a:t>
            </a:r>
            <a:r>
              <a:rPr lang="ja-JP" altLang="en-US" sz="2400"/>
              <a:t>日本國  </a:t>
            </a:r>
            <a:r>
              <a:rPr lang="en-US" sz="2400" b="1"/>
              <a:t>    </a:t>
            </a:r>
            <a:r>
              <a:rPr lang="mk-MK" sz="2400" b="1"/>
              <a:t>Јапонија</a:t>
            </a:r>
            <a:endParaRPr lang="en-US" sz="2400" b="1"/>
          </a:p>
          <a:p>
            <a:pPr>
              <a:defRPr/>
            </a:pPr>
            <a:r>
              <a:rPr lang="en-US" sz="2400" b="1"/>
              <a:t>      </a:t>
            </a:r>
            <a:r>
              <a:rPr lang="ar-AE" sz="2400" b="1" err="1"/>
              <a:t>جاپان</a:t>
            </a:r>
            <a:r>
              <a:rPr lang="en-US" sz="2400" b="1"/>
              <a:t>      </a:t>
            </a:r>
            <a:r>
              <a:rPr lang="sr-Latn-CS" sz="2400" b="1"/>
              <a:t>Јапан</a:t>
            </a:r>
            <a:r>
              <a:rPr lang="en-US" sz="2400" b="1"/>
              <a:t>       </a:t>
            </a:r>
            <a:r>
              <a:rPr lang="yi-Hebr" sz="2400" b="1"/>
              <a:t>יאפאן</a:t>
            </a:r>
            <a:r>
              <a:rPr lang="en-US" sz="2400" b="1"/>
              <a:t>     </a:t>
            </a:r>
            <a:r>
              <a:rPr lang="ar-AE" sz="2400" b="1" err="1"/>
              <a:t>ياپونىيە</a:t>
            </a:r>
            <a:r>
              <a:rPr lang="en-US" sz="2400" b="1"/>
              <a:t>     </a:t>
            </a:r>
            <a:r>
              <a:rPr lang="en-US" sz="2400" b="1" err="1"/>
              <a:t>Япунмастор</a:t>
            </a:r>
            <a:endParaRPr lang="en-US" sz="2400" b="1"/>
          </a:p>
        </p:txBody>
      </p:sp>
      <p:sp>
        <p:nvSpPr>
          <p:cNvPr id="2" name="Espace réservé du numéro de diapositive 1">
            <a:extLst>
              <a:ext uri="{FF2B5EF4-FFF2-40B4-BE49-F238E27FC236}">
                <a16:creationId xmlns:a16="http://schemas.microsoft.com/office/drawing/2014/main" id="{71958DA9-489B-465F-811D-4D038C955662}"/>
              </a:ext>
            </a:extLst>
          </p:cNvPr>
          <p:cNvSpPr>
            <a:spLocks noGrp="1"/>
          </p:cNvSpPr>
          <p:nvPr>
            <p:ph type="sldNum" idx="12"/>
          </p:nvPr>
        </p:nvSpPr>
        <p:spPr/>
        <p:txBody>
          <a:bodyPr/>
          <a:lstStyle/>
          <a:p>
            <a:fld id="{00000000-1234-1234-1234-123412341234}" type="slidenum">
              <a:rPr lang="fr-FR"/>
              <a:t>95</a:t>
            </a:fld>
            <a:endParaRPr lang="fr-F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2" name="Shape 10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6" name="ZoneTexte 5">
            <a:extLst>
              <a:ext uri="{FF2B5EF4-FFF2-40B4-BE49-F238E27FC236}">
                <a16:creationId xmlns:a16="http://schemas.microsoft.com/office/drawing/2014/main" id="{9C71C9E3-9629-4971-958C-9A81530F1C55}"/>
              </a:ext>
            </a:extLst>
          </p:cNvPr>
          <p:cNvSpPr txBox="1"/>
          <p:nvPr/>
        </p:nvSpPr>
        <p:spPr>
          <a:xfrm>
            <a:off x="635446" y="236109"/>
            <a:ext cx="37875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t>Evaluation du renvoi : b</a:t>
            </a:r>
          </a:p>
        </p:txBody>
      </p:sp>
      <p:pic>
        <p:nvPicPr>
          <p:cNvPr id="4" name="Image 3">
            <a:extLst>
              <a:ext uri="{FF2B5EF4-FFF2-40B4-BE49-F238E27FC236}">
                <a16:creationId xmlns:a16="http://schemas.microsoft.com/office/drawing/2014/main" id="{5F53216B-AB49-4654-A923-1AEB6E5F3F0A}"/>
              </a:ext>
            </a:extLst>
          </p:cNvPr>
          <p:cNvPicPr>
            <a:picLocks noChangeAspect="1"/>
          </p:cNvPicPr>
          <p:nvPr/>
        </p:nvPicPr>
        <p:blipFill>
          <a:blip r:embed="rId3"/>
          <a:stretch>
            <a:fillRect/>
          </a:stretch>
        </p:blipFill>
        <p:spPr>
          <a:xfrm>
            <a:off x="793039" y="741358"/>
            <a:ext cx="8285087" cy="5980117"/>
          </a:xfrm>
          <a:prstGeom prst="rect">
            <a:avLst/>
          </a:prstGeom>
          <a:ln>
            <a:solidFill>
              <a:schemeClr val="tx1"/>
            </a:solidFill>
          </a:ln>
        </p:spPr>
      </p:pic>
      <p:sp>
        <p:nvSpPr>
          <p:cNvPr id="8" name="TextBox 4"/>
          <p:cNvSpPr txBox="1">
            <a:spLocks noChangeArrowheads="1"/>
          </p:cNvSpPr>
          <p:nvPr/>
        </p:nvSpPr>
        <p:spPr bwMode="auto">
          <a:xfrm>
            <a:off x="6582998" y="1647910"/>
            <a:ext cx="4556736" cy="2862322"/>
          </a:xfrm>
          <a:prstGeom prst="rect">
            <a:avLst/>
          </a:prstGeom>
          <a:solidFill>
            <a:schemeClr val="bg1"/>
          </a:solidFill>
          <a:ln w="31750">
            <a:solidFill>
              <a:srgbClr val="FF0000"/>
            </a:solidFill>
            <a:miter lim="800000"/>
            <a:headEnd/>
            <a:tailEnd/>
          </a:ln>
        </p:spPr>
        <p:txBody>
          <a:bodyPr wrap="square"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fr-CA" sz="1800">
                <a:solidFill>
                  <a:srgbClr val="FF0000"/>
                </a:solidFill>
                <a:latin typeface="Calibri"/>
                <a:ea typeface="Calibri"/>
                <a:cs typeface="Calibri"/>
                <a:sym typeface="Calibri"/>
              </a:rPr>
              <a:t>Guide des autorités de noms - Supplément MARC 21 : 008/29 : utiliser le code « b</a:t>
            </a:r>
            <a:r>
              <a:rPr lang="fr-CA" sz="1800">
                <a:latin typeface="Calibri"/>
                <a:ea typeface="Calibri"/>
                <a:cs typeface="Calibri"/>
                <a:sym typeface="Calibri"/>
              </a:rPr>
              <a:t> </a:t>
            </a:r>
            <a:r>
              <a:rPr lang="fr-CA" sz="1800">
                <a:solidFill>
                  <a:srgbClr val="FF0000"/>
                </a:solidFill>
                <a:latin typeface="Calibri"/>
                <a:ea typeface="Calibri"/>
                <a:cs typeface="Calibri"/>
                <a:sym typeface="Calibri"/>
              </a:rPr>
              <a:t>» dans toutes les notices d’autorité de noms comprenant des renvois en caractères non-latins. La note 667 «</a:t>
            </a:r>
            <a:r>
              <a:rPr lang="fr-CA" sz="1800">
                <a:latin typeface="Calibri"/>
                <a:ea typeface="Calibri"/>
                <a:cs typeface="Calibri"/>
                <a:sym typeface="Calibri"/>
              </a:rPr>
              <a:t> </a:t>
            </a:r>
            <a:r>
              <a:rPr lang="fr-CA" sz="1800" b="1">
                <a:solidFill>
                  <a:srgbClr val="FF0000"/>
                </a:solidFill>
                <a:latin typeface="Calibri"/>
                <a:cs typeface="Arial"/>
              </a:rPr>
              <a:t>Le renvoi en écriture non latine n'a pas été évalué</a:t>
            </a:r>
            <a:r>
              <a:rPr lang="fr-CA" sz="1800">
                <a:latin typeface="Calibri"/>
                <a:cs typeface="Calibri"/>
                <a:sym typeface="Calibri"/>
              </a:rPr>
              <a:t> </a:t>
            </a:r>
            <a:r>
              <a:rPr lang="fr-CA" sz="1800">
                <a:solidFill>
                  <a:srgbClr val="FF0000"/>
                </a:solidFill>
                <a:latin typeface="Calibri"/>
                <a:cs typeface="Calibri"/>
                <a:sym typeface="Calibri"/>
              </a:rPr>
              <a:t>»</a:t>
            </a:r>
            <a:r>
              <a:rPr lang="fr-CA" sz="1800" b="1">
                <a:solidFill>
                  <a:srgbClr val="FF0000"/>
                </a:solidFill>
                <a:latin typeface="Calibri"/>
                <a:cs typeface="Calibri"/>
                <a:sym typeface="Calibri"/>
              </a:rPr>
              <a:t> </a:t>
            </a:r>
            <a:r>
              <a:rPr lang="fr-CA" sz="1800">
                <a:solidFill>
                  <a:srgbClr val="FF0000"/>
                </a:solidFill>
                <a:latin typeface="Calibri"/>
                <a:ea typeface="Calibri"/>
                <a:cs typeface="Calibri"/>
                <a:sym typeface="Calibri"/>
              </a:rPr>
              <a:t>doit aussi être présente. S'il y a plusieurs variantes de points d'accès dans une écriture non latine, utiliser une note indiquant «</a:t>
            </a:r>
            <a:r>
              <a:rPr lang="fr-CA" sz="1800">
                <a:latin typeface="Calibri"/>
                <a:ea typeface="Calibri"/>
                <a:cs typeface="Calibri"/>
                <a:sym typeface="Calibri"/>
              </a:rPr>
              <a:t> </a:t>
            </a:r>
            <a:r>
              <a:rPr lang="fr-CA" sz="1800" b="1">
                <a:solidFill>
                  <a:srgbClr val="FF0000"/>
                </a:solidFill>
                <a:latin typeface="Calibri"/>
                <a:ea typeface="Calibri"/>
                <a:cs typeface="Calibri"/>
                <a:sym typeface="Calibri"/>
              </a:rPr>
              <a:t>Les renvois en écriture non latine n'ont pas été évalués</a:t>
            </a:r>
            <a:r>
              <a:rPr lang="fr-CA" sz="1800">
                <a:latin typeface="Calibri"/>
                <a:ea typeface="Calibri"/>
                <a:cs typeface="Calibri"/>
                <a:sym typeface="Calibri"/>
              </a:rPr>
              <a:t> </a:t>
            </a:r>
            <a:r>
              <a:rPr lang="fr-CA" sz="1800">
                <a:solidFill>
                  <a:srgbClr val="FF0000"/>
                </a:solidFill>
                <a:latin typeface="Calibri"/>
                <a:ea typeface="Calibri"/>
                <a:cs typeface="Calibri"/>
                <a:sym typeface="Calibri"/>
              </a:rPr>
              <a:t>».</a:t>
            </a:r>
            <a:endParaRPr lang="fr-CA" sz="1800">
              <a:solidFill>
                <a:srgbClr val="FF0000"/>
              </a:solidFill>
              <a:latin typeface="Calibri"/>
              <a:ea typeface="Calibri"/>
              <a:cs typeface="Calibri"/>
            </a:endParaRPr>
          </a:p>
        </p:txBody>
      </p:sp>
      <p:sp>
        <p:nvSpPr>
          <p:cNvPr id="2" name="Espace réservé du numéro de diapositive 1">
            <a:extLst>
              <a:ext uri="{FF2B5EF4-FFF2-40B4-BE49-F238E27FC236}">
                <a16:creationId xmlns:a16="http://schemas.microsoft.com/office/drawing/2014/main" id="{E5E35434-B61F-44B7-A958-3022084431FB}"/>
              </a:ext>
            </a:extLst>
          </p:cNvPr>
          <p:cNvSpPr>
            <a:spLocks noGrp="1"/>
          </p:cNvSpPr>
          <p:nvPr>
            <p:ph type="sldNum" idx="12"/>
          </p:nvPr>
        </p:nvSpPr>
        <p:spPr/>
        <p:txBody>
          <a:bodyPr/>
          <a:lstStyle/>
          <a:p>
            <a:fld id="{00000000-1234-1234-1234-123412341234}" type="slidenum">
              <a:rPr lang="fr-FR"/>
              <a:t>96</a:t>
            </a:fld>
            <a:endParaRPr lang="fr-FR"/>
          </a:p>
        </p:txBody>
      </p:sp>
    </p:spTree>
    <p:extLst>
      <p:ext uri="{BB962C8B-B14F-4D97-AF65-F5344CB8AC3E}">
        <p14:creationId xmlns:p14="http://schemas.microsoft.com/office/powerpoint/2010/main" val="36996725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2" name="Shape 10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C959580-D389-4DD2-8A64-27DFDED348BE}"/>
              </a:ext>
            </a:extLst>
          </p:cNvPr>
          <p:cNvSpPr>
            <a:spLocks noGrp="1"/>
          </p:cNvSpPr>
          <p:nvPr>
            <p:ph type="sldNum" idx="12"/>
          </p:nvPr>
        </p:nvSpPr>
        <p:spPr/>
        <p:txBody>
          <a:bodyPr/>
          <a:lstStyle/>
          <a:p>
            <a:fld id="{00000000-1234-1234-1234-123412341234}" type="slidenum">
              <a:rPr lang="fr-FR"/>
              <a:t>97</a:t>
            </a:fld>
            <a:endParaRPr lang="fr-FR"/>
          </a:p>
        </p:txBody>
      </p:sp>
      <p:pic>
        <p:nvPicPr>
          <p:cNvPr id="5" name="Image 4">
            <a:extLst>
              <a:ext uri="{FF2B5EF4-FFF2-40B4-BE49-F238E27FC236}">
                <a16:creationId xmlns:a16="http://schemas.microsoft.com/office/drawing/2014/main" id="{31A7AC1F-6FAF-4EC0-9CC5-89AD6DF74FDE}"/>
              </a:ext>
            </a:extLst>
          </p:cNvPr>
          <p:cNvPicPr>
            <a:picLocks noChangeAspect="1"/>
          </p:cNvPicPr>
          <p:nvPr/>
        </p:nvPicPr>
        <p:blipFill>
          <a:blip r:embed="rId3"/>
          <a:stretch>
            <a:fillRect/>
          </a:stretch>
        </p:blipFill>
        <p:spPr>
          <a:xfrm>
            <a:off x="277090" y="908687"/>
            <a:ext cx="8267177" cy="5447663"/>
          </a:xfrm>
          <a:prstGeom prst="rect">
            <a:avLst/>
          </a:prstGeom>
          <a:ln>
            <a:solidFill>
              <a:schemeClr val="tx1"/>
            </a:solidFill>
          </a:ln>
        </p:spPr>
      </p:pic>
      <p:sp>
        <p:nvSpPr>
          <p:cNvPr id="9" name="Rectangle 8">
            <a:extLst>
              <a:ext uri="{FF2B5EF4-FFF2-40B4-BE49-F238E27FC236}">
                <a16:creationId xmlns:a16="http://schemas.microsoft.com/office/drawing/2014/main" id="{8C47372F-E015-4D5A-9194-2E2587BD1D38}"/>
              </a:ext>
            </a:extLst>
          </p:cNvPr>
          <p:cNvSpPr/>
          <p:nvPr/>
        </p:nvSpPr>
        <p:spPr>
          <a:xfrm>
            <a:off x="277090" y="2467951"/>
            <a:ext cx="6223918" cy="412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4">
            <a:extLst>
              <a:ext uri="{FF2B5EF4-FFF2-40B4-BE49-F238E27FC236}">
                <a16:creationId xmlns:a16="http://schemas.microsoft.com/office/drawing/2014/main" id="{DD20D0B4-BBEE-4EE0-9B00-A73370AB7F3E}"/>
              </a:ext>
            </a:extLst>
          </p:cNvPr>
          <p:cNvSpPr txBox="1">
            <a:spLocks noChangeArrowheads="1"/>
          </p:cNvSpPr>
          <p:nvPr/>
        </p:nvSpPr>
        <p:spPr bwMode="auto">
          <a:xfrm>
            <a:off x="7636626" y="289679"/>
            <a:ext cx="4278284" cy="3139321"/>
          </a:xfrm>
          <a:prstGeom prst="rect">
            <a:avLst/>
          </a:prstGeom>
          <a:solidFill>
            <a:schemeClr val="bg1"/>
          </a:solidFill>
          <a:ln w="31750">
            <a:solidFill>
              <a:srgbClr val="FF0000"/>
            </a:solidFill>
            <a:miter lim="800000"/>
            <a:headEnd/>
            <a:tailEnd/>
          </a:ln>
        </p:spPr>
        <p:txBody>
          <a:bodyPr wrap="square"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fr-CA" sz="1800">
                <a:solidFill>
                  <a:srgbClr val="FF0000"/>
                </a:solidFill>
                <a:latin typeface="Calibri"/>
                <a:ea typeface="Calibri"/>
                <a:cs typeface="Calibri"/>
                <a:sym typeface="Calibri"/>
              </a:rPr>
              <a:t>Guide des autorités de noms - Supplément MARC 21 : 008/29 : utiliser le code « b</a:t>
            </a:r>
            <a:r>
              <a:rPr lang="fr-CA" sz="1800">
                <a:latin typeface="Calibri"/>
                <a:ea typeface="Calibri"/>
                <a:cs typeface="Calibri"/>
                <a:sym typeface="Calibri"/>
              </a:rPr>
              <a:t> </a:t>
            </a:r>
            <a:r>
              <a:rPr lang="fr-CA" sz="1800">
                <a:solidFill>
                  <a:srgbClr val="FF0000"/>
                </a:solidFill>
                <a:latin typeface="Calibri"/>
                <a:ea typeface="Calibri"/>
                <a:cs typeface="Calibri"/>
                <a:sym typeface="Calibri"/>
              </a:rPr>
              <a:t>» dans toutes les notices d’autorité de noms comprenant des renvois en caractères non-latins. La note 667 «</a:t>
            </a:r>
            <a:r>
              <a:rPr lang="fr-CA" sz="1800">
                <a:latin typeface="Calibri"/>
                <a:ea typeface="Calibri"/>
                <a:cs typeface="Calibri"/>
                <a:sym typeface="Calibri"/>
              </a:rPr>
              <a:t> </a:t>
            </a:r>
            <a:r>
              <a:rPr lang="fr-CA" sz="1800" b="1">
                <a:solidFill>
                  <a:srgbClr val="FF0000"/>
                </a:solidFill>
                <a:latin typeface="Calibri"/>
                <a:cs typeface="Arial"/>
              </a:rPr>
              <a:t>Le renvoi en écriture non latine n'a pas été évalué</a:t>
            </a:r>
            <a:r>
              <a:rPr lang="fr-CA" sz="1800">
                <a:latin typeface="Calibri"/>
                <a:cs typeface="Calibri"/>
                <a:sym typeface="Calibri"/>
              </a:rPr>
              <a:t> </a:t>
            </a:r>
            <a:r>
              <a:rPr lang="fr-CA" sz="1800">
                <a:solidFill>
                  <a:srgbClr val="FF0000"/>
                </a:solidFill>
                <a:latin typeface="Calibri"/>
                <a:cs typeface="Calibri"/>
                <a:sym typeface="Calibri"/>
              </a:rPr>
              <a:t>»</a:t>
            </a:r>
            <a:r>
              <a:rPr lang="fr-CA" sz="1800" b="1">
                <a:solidFill>
                  <a:srgbClr val="FF0000"/>
                </a:solidFill>
                <a:latin typeface="Calibri"/>
                <a:cs typeface="Calibri"/>
                <a:sym typeface="Calibri"/>
              </a:rPr>
              <a:t> </a:t>
            </a:r>
            <a:r>
              <a:rPr lang="fr-CA" sz="1800">
                <a:solidFill>
                  <a:srgbClr val="FF0000"/>
                </a:solidFill>
                <a:latin typeface="Calibri"/>
                <a:ea typeface="Calibri"/>
                <a:cs typeface="Calibri"/>
                <a:sym typeface="Calibri"/>
              </a:rPr>
              <a:t>doit aussi être présente. S'il y a plusieurs variantes de points d'accès dans une écriture non latine, utiliser une note indiquant «</a:t>
            </a:r>
            <a:r>
              <a:rPr lang="fr-CA" sz="1800">
                <a:latin typeface="Calibri"/>
                <a:ea typeface="Calibri"/>
                <a:cs typeface="Calibri"/>
                <a:sym typeface="Calibri"/>
              </a:rPr>
              <a:t> </a:t>
            </a:r>
            <a:r>
              <a:rPr lang="fr-CA" sz="1800" b="1">
                <a:solidFill>
                  <a:srgbClr val="FF0000"/>
                </a:solidFill>
                <a:latin typeface="Calibri"/>
                <a:ea typeface="Calibri"/>
                <a:cs typeface="Calibri"/>
                <a:sym typeface="Calibri"/>
              </a:rPr>
              <a:t>Les renvois en écriture non latine n'ont pas été évalués</a:t>
            </a:r>
            <a:r>
              <a:rPr lang="fr-CA" sz="1800">
                <a:latin typeface="Calibri"/>
                <a:ea typeface="Calibri"/>
                <a:cs typeface="Calibri"/>
                <a:sym typeface="Calibri"/>
              </a:rPr>
              <a:t> </a:t>
            </a:r>
            <a:r>
              <a:rPr lang="fr-CA" sz="1800">
                <a:solidFill>
                  <a:srgbClr val="FF0000"/>
                </a:solidFill>
                <a:latin typeface="Calibri"/>
                <a:ea typeface="Calibri"/>
                <a:cs typeface="Calibri"/>
                <a:sym typeface="Calibri"/>
              </a:rPr>
              <a:t>».</a:t>
            </a:r>
            <a:endParaRPr lang="fr-CA" sz="1800">
              <a:solidFill>
                <a:srgbClr val="FF0000"/>
              </a:solidFill>
              <a:latin typeface="Calibri"/>
              <a:ea typeface="Calibri"/>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Shape 1081"/>
          <p:cNvSpPr txBox="1">
            <a:spLocks noGrp="1"/>
          </p:cNvSpPr>
          <p:nvPr>
            <p:ph type="title"/>
          </p:nvPr>
        </p:nvSpPr>
        <p:spPr>
          <a:xfrm>
            <a:off x="838200" y="994975"/>
            <a:ext cx="10515600" cy="639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40"/>
              <a:buFont typeface="Arial"/>
              <a:buNone/>
            </a:pPr>
            <a:r>
              <a:rPr lang="fr-FR" sz="3240" b="0" i="0" u="none" strike="noStrike" cap="none">
                <a:solidFill>
                  <a:schemeClr val="dk1"/>
                </a:solidFill>
                <a:latin typeface="Arial"/>
                <a:ea typeface="Arial"/>
                <a:cs typeface="Arial"/>
                <a:sym typeface="Arial"/>
              </a:rPr>
              <a:t>Variantes de nom – Autres formes (16.2.3.8)</a:t>
            </a:r>
            <a:r>
              <a:rPr lang="fr-FR" sz="3959" b="0" i="0" u="none" strike="noStrike" cap="none">
                <a:solidFill>
                  <a:schemeClr val="dk1"/>
                </a:solidFill>
                <a:latin typeface="Calibri"/>
                <a:ea typeface="Calibri"/>
                <a:cs typeface="Calibri"/>
                <a:sym typeface="Calibri"/>
              </a:rPr>
              <a:t/>
            </a:r>
            <a:br>
              <a:rPr lang="fr-FR"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Arial"/>
              <a:ea typeface="Arial"/>
              <a:cs typeface="Arial"/>
              <a:sym typeface="Arial"/>
            </a:endParaRPr>
          </a:p>
        </p:txBody>
      </p:sp>
      <p:sp>
        <p:nvSpPr>
          <p:cNvPr id="1082" name="Shape 1082"/>
          <p:cNvSpPr txBox="1">
            <a:spLocks noGrp="1"/>
          </p:cNvSpPr>
          <p:nvPr>
            <p:ph type="body" idx="1"/>
          </p:nvPr>
        </p:nvSpPr>
        <p:spPr>
          <a:xfrm>
            <a:off x="1162706" y="1634399"/>
            <a:ext cx="9488215" cy="4818557"/>
          </a:xfrm>
          <a:prstGeom prst="rect">
            <a:avLst/>
          </a:prstGeom>
          <a:noFill/>
          <a:ln>
            <a:noFill/>
          </a:ln>
        </p:spPr>
        <p:txBody>
          <a:bodyPr spcFirstLastPara="1" wrap="square" lIns="91425" tIns="45700" rIns="91425" bIns="45700" anchor="t" anchorCtr="0">
            <a:noAutofit/>
          </a:bodyPr>
          <a:lstStyle/>
          <a:p>
            <a:pPr marL="725488" marR="0" lvl="0" indent="-363538" algn="l" rtl="0">
              <a:lnSpc>
                <a:spcPct val="90000"/>
              </a:lnSpc>
              <a:spcBef>
                <a:spcPts val="0"/>
              </a:spcBef>
              <a:spcAft>
                <a:spcPts val="0"/>
              </a:spcAft>
              <a:buClr>
                <a:srgbClr val="0000FF"/>
              </a:buClr>
              <a:buSzPts val="2800"/>
              <a:buFont typeface="Arial"/>
              <a:buChar char="•"/>
            </a:pPr>
            <a:r>
              <a:rPr lang="fr-FR" sz="2800" b="0" i="0" u="none" strike="noStrike" cap="none">
                <a:solidFill>
                  <a:srgbClr val="0000FF"/>
                </a:solidFill>
                <a:latin typeface="Arial"/>
                <a:ea typeface="Arial"/>
                <a:cs typeface="Arial"/>
                <a:sym typeface="Arial"/>
              </a:rPr>
              <a:t>Noms différents</a:t>
            </a:r>
            <a:endParaRPr sz="2800" b="0" i="0" u="none" strike="noStrike" cap="none">
              <a:solidFill>
                <a:srgbClr val="0000FF"/>
              </a:solidFill>
              <a:latin typeface="Arial"/>
              <a:ea typeface="Arial"/>
              <a:cs typeface="Arial"/>
              <a:sym typeface="Arial"/>
            </a:endParaRPr>
          </a:p>
          <a:p>
            <a:pPr marL="725488" marR="0" lvl="0" indent="-363538" algn="l" rtl="0">
              <a:lnSpc>
                <a:spcPct val="90000"/>
              </a:lnSpc>
              <a:spcBef>
                <a:spcPts val="1000"/>
              </a:spcBef>
              <a:spcAft>
                <a:spcPts val="0"/>
              </a:spcAft>
              <a:buClr>
                <a:srgbClr val="663300"/>
              </a:buClr>
              <a:buSzPts val="2800"/>
              <a:buFont typeface="Arial"/>
              <a:buChar char="•"/>
            </a:pPr>
            <a:r>
              <a:rPr lang="fr-FR" sz="2800" b="0" i="0" u="none" strike="noStrike" cap="none">
                <a:solidFill>
                  <a:srgbClr val="663300"/>
                </a:solidFill>
                <a:latin typeface="Arial"/>
                <a:ea typeface="Arial"/>
                <a:cs typeface="Arial"/>
                <a:sym typeface="Arial"/>
              </a:rPr>
              <a:t>Lieu dans une ville comme subdivision du point </a:t>
            </a:r>
            <a:endParaRPr/>
          </a:p>
          <a:p>
            <a:pPr marL="722313" marR="0" lvl="0" indent="0" algn="l" rtl="0">
              <a:lnSpc>
                <a:spcPct val="90000"/>
              </a:lnSpc>
              <a:spcBef>
                <a:spcPts val="1000"/>
              </a:spcBef>
              <a:spcAft>
                <a:spcPts val="0"/>
              </a:spcAft>
              <a:buClr>
                <a:srgbClr val="663300"/>
              </a:buClr>
              <a:buSzPts val="2800"/>
              <a:buFont typeface="Arial"/>
              <a:buNone/>
            </a:pPr>
            <a:r>
              <a:rPr lang="fr-FR" sz="2800" b="0" i="0" u="none" strike="noStrike" cap="none">
                <a:solidFill>
                  <a:srgbClr val="663300"/>
                </a:solidFill>
                <a:latin typeface="Arial"/>
                <a:ea typeface="Arial"/>
                <a:cs typeface="Arial"/>
                <a:sym typeface="Arial"/>
              </a:rPr>
              <a:t>d’accès autorisé pour la ville</a:t>
            </a:r>
            <a:endParaRPr/>
          </a:p>
          <a:p>
            <a:pPr marL="725488"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260475" marR="0" lvl="0" indent="0" algn="l" rtl="0">
              <a:lnSpc>
                <a:spcPct val="90000"/>
              </a:lnSpc>
              <a:spcBef>
                <a:spcPts val="1000"/>
              </a:spcBef>
              <a:spcAft>
                <a:spcPts val="0"/>
              </a:spcAft>
              <a:buClr>
                <a:schemeClr val="dk1"/>
              </a:buClr>
              <a:buSzPts val="2800"/>
              <a:buFont typeface="Arial"/>
              <a:buNone/>
            </a:pPr>
            <a:r>
              <a:rPr lang="fr-FR" sz="2800" b="0" i="0" u="none" strike="noStrike" cap="none">
                <a:solidFill>
                  <a:schemeClr val="dk1"/>
                </a:solidFill>
                <a:latin typeface="Arial"/>
                <a:ea typeface="Arial"/>
                <a:cs typeface="Arial"/>
                <a:sym typeface="Arial"/>
              </a:rPr>
              <a:t>151 	</a:t>
            </a:r>
            <a:r>
              <a:rPr lang="fr-FR" sz="2800" b="0" i="0" u="none" strike="noStrike" cap="none" err="1">
                <a:solidFill>
                  <a:schemeClr val="dk1"/>
                </a:solidFill>
                <a:latin typeface="Arial"/>
                <a:ea typeface="Arial"/>
                <a:cs typeface="Arial"/>
                <a:sym typeface="Arial"/>
              </a:rPr>
              <a:t>Garment</a:t>
            </a:r>
            <a:r>
              <a:rPr lang="fr-FR" sz="2800" b="0" i="0" u="none" strike="noStrike" cap="none">
                <a:solidFill>
                  <a:schemeClr val="dk1"/>
                </a:solidFill>
                <a:latin typeface="Arial"/>
                <a:ea typeface="Arial"/>
                <a:cs typeface="Arial"/>
                <a:sym typeface="Arial"/>
              </a:rPr>
              <a:t> District (New York, N.Y.)</a:t>
            </a:r>
            <a:endParaRPr/>
          </a:p>
          <a:p>
            <a:pPr marL="1260475" marR="0" lvl="0" indent="0" algn="l" rtl="0">
              <a:lnSpc>
                <a:spcPct val="90000"/>
              </a:lnSpc>
              <a:spcBef>
                <a:spcPts val="1000"/>
              </a:spcBef>
              <a:spcAft>
                <a:spcPts val="0"/>
              </a:spcAft>
              <a:buClr>
                <a:srgbClr val="0000FF"/>
              </a:buClr>
              <a:buSzPts val="2800"/>
              <a:buFont typeface="Arial"/>
              <a:buNone/>
            </a:pPr>
            <a:r>
              <a:rPr lang="fr-FR" sz="2800" b="0" i="0" u="none" strike="noStrike" cap="none">
                <a:solidFill>
                  <a:srgbClr val="0000FF"/>
                </a:solidFill>
                <a:latin typeface="Arial"/>
                <a:ea typeface="Arial"/>
                <a:cs typeface="Arial"/>
                <a:sym typeface="Arial"/>
              </a:rPr>
              <a:t>451 	</a:t>
            </a:r>
            <a:r>
              <a:rPr lang="fr-FR" sz="2800" b="0" i="0" u="none" strike="noStrike" cap="none" err="1">
                <a:solidFill>
                  <a:srgbClr val="0000FF"/>
                </a:solidFill>
                <a:latin typeface="Arial"/>
                <a:ea typeface="Arial"/>
                <a:cs typeface="Arial"/>
                <a:sym typeface="Arial"/>
              </a:rPr>
              <a:t>Fashion</a:t>
            </a:r>
            <a:r>
              <a:rPr lang="fr-FR" sz="2800" b="0" i="0" u="none" strike="noStrike" cap="none">
                <a:solidFill>
                  <a:srgbClr val="0000FF"/>
                </a:solidFill>
                <a:latin typeface="Arial"/>
                <a:ea typeface="Arial"/>
                <a:cs typeface="Arial"/>
                <a:sym typeface="Arial"/>
              </a:rPr>
              <a:t> District (New York, N.Y.)</a:t>
            </a:r>
            <a:endParaRPr/>
          </a:p>
          <a:p>
            <a:pPr marL="2333625" marR="0" lvl="0" indent="-1073150" algn="l" rtl="0">
              <a:lnSpc>
                <a:spcPct val="90000"/>
              </a:lnSpc>
              <a:spcBef>
                <a:spcPts val="1000"/>
              </a:spcBef>
              <a:spcAft>
                <a:spcPts val="0"/>
              </a:spcAft>
              <a:buClr>
                <a:srgbClr val="0000FF"/>
              </a:buClr>
              <a:buSzPts val="2800"/>
              <a:buFont typeface="Arial"/>
              <a:buNone/>
            </a:pPr>
            <a:r>
              <a:rPr lang="fr-FR" sz="2800" b="0" i="0" u="none" strike="noStrike" cap="none">
                <a:solidFill>
                  <a:srgbClr val="0000FF"/>
                </a:solidFill>
                <a:latin typeface="Arial"/>
                <a:ea typeface="Arial"/>
                <a:cs typeface="Arial"/>
                <a:sym typeface="Arial"/>
              </a:rPr>
              <a:t>451 		</a:t>
            </a:r>
            <a:r>
              <a:rPr lang="fr-FR" sz="2800" b="0" i="0" u="none" strike="noStrike" cap="none" err="1">
                <a:solidFill>
                  <a:srgbClr val="0000FF"/>
                </a:solidFill>
                <a:latin typeface="Arial"/>
                <a:ea typeface="Arial"/>
                <a:cs typeface="Arial"/>
                <a:sym typeface="Arial"/>
              </a:rPr>
              <a:t>Garment</a:t>
            </a:r>
            <a:r>
              <a:rPr lang="fr-FR" sz="2800" b="0" i="0" u="none" strike="noStrike" cap="none">
                <a:solidFill>
                  <a:srgbClr val="0000FF"/>
                </a:solidFill>
                <a:latin typeface="Arial"/>
                <a:ea typeface="Arial"/>
                <a:cs typeface="Arial"/>
                <a:sym typeface="Arial"/>
              </a:rPr>
              <a:t> Center (New York, N.Y.)</a:t>
            </a:r>
            <a:endParaRPr/>
          </a:p>
          <a:p>
            <a:pPr marL="1260475" marR="0" lvl="0" indent="0" algn="l" rtl="0">
              <a:lnSpc>
                <a:spcPct val="90000"/>
              </a:lnSpc>
              <a:spcBef>
                <a:spcPts val="1000"/>
              </a:spcBef>
              <a:spcAft>
                <a:spcPts val="0"/>
              </a:spcAft>
              <a:buClr>
                <a:srgbClr val="663300"/>
              </a:buClr>
              <a:buSzPts val="2800"/>
              <a:buFont typeface="Arial"/>
              <a:buNone/>
            </a:pPr>
            <a:r>
              <a:rPr lang="fr-FR" sz="2800" b="0" i="0" u="none" strike="noStrike" cap="none">
                <a:solidFill>
                  <a:srgbClr val="663300"/>
                </a:solidFill>
                <a:latin typeface="Arial"/>
                <a:ea typeface="Arial"/>
                <a:cs typeface="Arial"/>
                <a:sym typeface="Arial"/>
              </a:rPr>
              <a:t>410 1_ 	New York (N.Y.). $b </a:t>
            </a:r>
            <a:r>
              <a:rPr lang="fr-FR" sz="2800" b="0" i="0" u="none" strike="noStrike" cap="none" err="1">
                <a:solidFill>
                  <a:srgbClr val="663300"/>
                </a:solidFill>
                <a:latin typeface="Arial"/>
                <a:ea typeface="Arial"/>
                <a:cs typeface="Arial"/>
                <a:sym typeface="Arial"/>
              </a:rPr>
              <a:t>Garment</a:t>
            </a:r>
            <a:r>
              <a:rPr lang="fr-FR" sz="2800" b="0" i="0" u="none" strike="noStrike" cap="none">
                <a:solidFill>
                  <a:srgbClr val="663300"/>
                </a:solidFill>
                <a:latin typeface="Arial"/>
                <a:ea typeface="Arial"/>
                <a:cs typeface="Arial"/>
                <a:sym typeface="Arial"/>
              </a:rPr>
              <a:t> District</a:t>
            </a:r>
            <a:endParaRPr sz="2800" b="0" i="0" u="none" strike="noStrike" cap="none">
              <a:solidFill>
                <a:srgbClr val="663300"/>
              </a:solidFill>
              <a:latin typeface="Arial"/>
              <a:ea typeface="Arial"/>
              <a:cs typeface="Arial"/>
              <a:sym typeface="Arial"/>
            </a:endParaRPr>
          </a:p>
        </p:txBody>
      </p:sp>
      <p:sp>
        <p:nvSpPr>
          <p:cNvPr id="1084" name="Shape 10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68D63267-D1D5-46B7-AE61-D228132F2402}"/>
              </a:ext>
            </a:extLst>
          </p:cNvPr>
          <p:cNvSpPr>
            <a:spLocks noGrp="1"/>
          </p:cNvSpPr>
          <p:nvPr>
            <p:ph type="sldNum" idx="12"/>
          </p:nvPr>
        </p:nvSpPr>
        <p:spPr/>
        <p:txBody>
          <a:bodyPr/>
          <a:lstStyle/>
          <a:p>
            <a:fld id="{00000000-1234-1234-1234-123412341234}" type="slidenum">
              <a:rPr lang="fr-FR"/>
              <a:t>98</a:t>
            </a:fld>
            <a:endParaRPr lang="fr-F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2" name="Shape 10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fr-FR" sz="1200" b="0" i="0" u="none" strike="noStrike" cap="none">
                <a:solidFill>
                  <a:srgbClr val="888888"/>
                </a:solidFill>
                <a:latin typeface="Calibri"/>
                <a:ea typeface="Calibri"/>
                <a:cs typeface="Calibri"/>
                <a:sym typeface="Calibri"/>
              </a:rPr>
              <a:t>Module 5 : Description des lieux</a:t>
            </a:r>
            <a:endParaRPr sz="1200" b="0" i="0" u="none" strike="noStrike" cap="none">
              <a:solidFill>
                <a:srgbClr val="888888"/>
              </a:solidFill>
              <a:latin typeface="Calibri"/>
              <a:ea typeface="Calibri"/>
              <a:cs typeface="Calibri"/>
              <a:sym typeface="Calibri"/>
            </a:endParaRPr>
          </a:p>
        </p:txBody>
      </p:sp>
      <p:sp>
        <p:nvSpPr>
          <p:cNvPr id="1096" name="Shape 1096"/>
          <p:cNvSpPr txBox="1"/>
          <p:nvPr/>
        </p:nvSpPr>
        <p:spPr>
          <a:xfrm>
            <a:off x="6681207" y="720385"/>
            <a:ext cx="36576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rgbClr val="FF0000"/>
                </a:solidFill>
                <a:latin typeface="Calibri"/>
                <a:ea typeface="Calibri"/>
                <a:cs typeface="Calibri"/>
                <a:sym typeface="Calibri"/>
              </a:rPr>
              <a:t>Autre variante de nom : lieu dans une ville comme subdivision du lieu plus vaste dans une ville</a:t>
            </a:r>
            <a:endParaRPr sz="1800">
              <a:solidFill>
                <a:srgbClr val="FF0000"/>
              </a:solidFill>
              <a:latin typeface="Calibri"/>
              <a:ea typeface="Calibri"/>
              <a:cs typeface="Calibri"/>
              <a:sym typeface="Calibri"/>
            </a:endParaRPr>
          </a:p>
        </p:txBody>
      </p:sp>
      <p:sp>
        <p:nvSpPr>
          <p:cNvPr id="2" name="Rectangle 1"/>
          <p:cNvSpPr/>
          <p:nvPr/>
        </p:nvSpPr>
        <p:spPr>
          <a:xfrm>
            <a:off x="289367" y="477074"/>
            <a:ext cx="11100122" cy="5262979"/>
          </a:xfrm>
          <a:prstGeom prst="rect">
            <a:avLst/>
          </a:prstGeom>
          <a:ln>
            <a:solidFill>
              <a:schemeClr val="tx1"/>
            </a:solidFill>
          </a:ln>
        </p:spPr>
        <p:txBody>
          <a:bodyPr wrap="square" anchor="t">
            <a:spAutoFit/>
          </a:bodyPr>
          <a:lstStyle/>
          <a:p>
            <a:pPr marL="717550" indent="-717550"/>
            <a:r>
              <a:rPr lang="de-DE"/>
              <a:t>040	</a:t>
            </a:r>
            <a:r>
              <a:rPr lang="de-DE" err="1"/>
              <a:t>CaOONL</a:t>
            </a:r>
            <a:r>
              <a:rPr lang="de-DE"/>
              <a:t> $b </a:t>
            </a:r>
            <a:r>
              <a:rPr lang="de-DE" err="1"/>
              <a:t>fre</a:t>
            </a:r>
            <a:r>
              <a:rPr lang="de-DE"/>
              <a:t> $e </a:t>
            </a:r>
            <a:r>
              <a:rPr lang="de-DE" err="1"/>
              <a:t>rda</a:t>
            </a:r>
            <a:r>
              <a:rPr lang="de-DE"/>
              <a:t> $c </a:t>
            </a:r>
            <a:r>
              <a:rPr lang="de-DE" err="1"/>
              <a:t>CaOONL</a:t>
            </a:r>
            <a:r>
              <a:rPr lang="de-DE"/>
              <a:t> $d </a:t>
            </a:r>
            <a:r>
              <a:rPr lang="de-DE" err="1"/>
              <a:t>CaOONL</a:t>
            </a:r>
            <a:r>
              <a:rPr lang="de-DE"/>
              <a:t> </a:t>
            </a:r>
            <a:endParaRPr lang="fr-CA"/>
          </a:p>
          <a:p>
            <a:pPr marL="717550" indent="-717550"/>
            <a:r>
              <a:rPr lang="de-DE"/>
              <a:t>043	n-</a:t>
            </a:r>
            <a:r>
              <a:rPr lang="de-DE" err="1"/>
              <a:t>us</a:t>
            </a:r>
            <a:r>
              <a:rPr lang="de-DE"/>
              <a:t>-</a:t>
            </a:r>
            <a:r>
              <a:rPr lang="de-DE" err="1"/>
              <a:t>wa</a:t>
            </a:r>
            <a:endParaRPr lang="fr-CA"/>
          </a:p>
          <a:p>
            <a:pPr marL="717550" indent="-717550"/>
            <a:r>
              <a:rPr lang="en-US"/>
              <a:t>151	Lower Queen Anne (Seattle, Wash.)</a:t>
            </a:r>
            <a:endParaRPr lang="fr-CA"/>
          </a:p>
          <a:p>
            <a:pPr marL="717550" indent="-717550"/>
            <a:r>
              <a:rPr lang="en-US"/>
              <a:t>368	$b Quartiers (</a:t>
            </a:r>
            <a:r>
              <a:rPr lang="en-US" err="1"/>
              <a:t>Urbanisme</a:t>
            </a:r>
            <a:r>
              <a:rPr lang="en-US"/>
              <a:t>) $2 </a:t>
            </a:r>
            <a:r>
              <a:rPr lang="en-US" err="1"/>
              <a:t>rvm</a:t>
            </a:r>
            <a:endParaRPr lang="fr-CA"/>
          </a:p>
          <a:p>
            <a:pPr marL="717550" indent="-717550"/>
            <a:r>
              <a:rPr lang="en-US"/>
              <a:t>410 1	Seattle (Wash.). $b Lower Queen Anne</a:t>
            </a:r>
            <a:endParaRPr lang="fr-CA"/>
          </a:p>
          <a:p>
            <a:pPr marL="717550" indent="-717550"/>
            <a:r>
              <a:rPr lang="en-US"/>
              <a:t>451	LQA (Seattle, Wash.)</a:t>
            </a:r>
            <a:endParaRPr lang="fr-CA"/>
          </a:p>
          <a:p>
            <a:pPr marL="717550" indent="-717550"/>
            <a:r>
              <a:rPr lang="en-US"/>
              <a:t>410 1	Queen Anne (Seattle, Wash.). $b Lower Queen Anne</a:t>
            </a:r>
            <a:endParaRPr lang="fr-CA"/>
          </a:p>
          <a:p>
            <a:pPr marL="717550" indent="-717550"/>
            <a:r>
              <a:rPr lang="fr-CA"/>
              <a:t>667	UTILISATION COMME VEDETTE-MATIÈRE : Ce point d’accès ne peut pas être employé comme subdivision géographique. </a:t>
            </a:r>
          </a:p>
          <a:p>
            <a:pPr marL="717550" indent="-717550"/>
            <a:r>
              <a:rPr lang="en-US"/>
              <a:t>670	McDevitt, G.D. A catalyst for the reconstruction of an urban block : the Lower Queen Anne QFC store fire, 1982.</a:t>
            </a:r>
            <a:endParaRPr lang="fr-CA"/>
          </a:p>
          <a:p>
            <a:pPr marL="717550" indent="-717550"/>
            <a:r>
              <a:rPr lang="fr-CA"/>
              <a:t>670	Wikipédia en anglais, 6 septembre 2012 : $b Seattle Center (Seattle Center; situé juste au nord de </a:t>
            </a:r>
            <a:r>
              <a:rPr lang="fr-CA" err="1"/>
              <a:t>Belltown</a:t>
            </a:r>
            <a:r>
              <a:rPr lang="fr-CA"/>
              <a:t> dans le quartier </a:t>
            </a:r>
            <a:r>
              <a:rPr lang="fr-CA" err="1"/>
              <a:t>Lower</a:t>
            </a:r>
            <a:r>
              <a:rPr lang="fr-CA"/>
              <a:t> Queen Anne) </a:t>
            </a:r>
            <a:r>
              <a:rPr lang="fr-CA" err="1"/>
              <a:t>Lower</a:t>
            </a:r>
            <a:r>
              <a:rPr lang="fr-CA"/>
              <a:t> Queen Anne, Seattle (</a:t>
            </a:r>
            <a:r>
              <a:rPr lang="fr-CA" err="1"/>
              <a:t>Lower</a:t>
            </a:r>
            <a:r>
              <a:rPr lang="fr-CA"/>
              <a:t> Queen Anne est un quartier de Seattle, Washington, à la base de la colline Queen Anne. Bien que ses limites ne soient pas précises, le toponyme fait généralement référence aux quartiers commerciaux, de bureaux et résidentiels situés au nord et à l'ouest de Seattle Center. Les quartiers à l'ouest du centre sont également connus sous le nom de </a:t>
            </a:r>
            <a:r>
              <a:rPr lang="fr-CA" err="1"/>
              <a:t>Uptown</a:t>
            </a:r>
            <a:r>
              <a:rPr lang="fr-CA"/>
              <a:t>. Le quartier est relié à </a:t>
            </a:r>
            <a:r>
              <a:rPr lang="fr-CA" err="1"/>
              <a:t>Upper</a:t>
            </a:r>
            <a:r>
              <a:rPr lang="fr-CA"/>
              <a:t> Queen Anne - le quartier commercial en haut de la colline - par une section extrêmement raide de Queen Anne Avenue N. connue sous le nom de </a:t>
            </a:r>
            <a:r>
              <a:rPr lang="fr-CA">
                <a:latin typeface="Calibri"/>
                <a:cs typeface="Calibri"/>
              </a:rPr>
              <a:t>« </a:t>
            </a:r>
            <a:r>
              <a:rPr lang="fr-CA" err="1"/>
              <a:t>Counterbalance</a:t>
            </a:r>
            <a:r>
              <a:rPr lang="fr-CA">
                <a:latin typeface="Calibri"/>
                <a:cs typeface="Calibri"/>
              </a:rPr>
              <a:t> »</a:t>
            </a:r>
            <a:r>
              <a:rPr lang="fr-CA"/>
              <a:t>, en mémoire des téléphériques qui y circulaient autrefois; 47°37ʹ30ʺN 122°21ʹ33ʺW)</a:t>
            </a:r>
          </a:p>
          <a:p>
            <a:pPr marL="717550" indent="-717550"/>
            <a:r>
              <a:rPr lang="en-US"/>
              <a:t>670	Site Web NFT Not for Tourists Seattle, </a:t>
            </a:r>
            <a:r>
              <a:rPr lang="en-US" err="1"/>
              <a:t>consulté</a:t>
            </a:r>
            <a:r>
              <a:rPr lang="en-US"/>
              <a:t> le 6 </a:t>
            </a:r>
            <a:r>
              <a:rPr lang="en-US" err="1"/>
              <a:t>septembre</a:t>
            </a:r>
            <a:r>
              <a:rPr lang="en-US"/>
              <a:t> 2012 : $b quartiers - Lower Queen Anne / Seattle Center (Lower Queen Anne / Seattle </a:t>
            </a:r>
            <a:r>
              <a:rPr lang="en-US" err="1"/>
              <a:t>Cente</a:t>
            </a:r>
            <a:r>
              <a:rPr lang="en-US"/>
              <a:t>. </a:t>
            </a:r>
            <a:r>
              <a:rPr lang="fr-CA"/>
              <a:t>Les résidents du LQA sont pour la plupart des célibataires, des professionnels urbains entre la mi-vingtaine et le début de la trentaine, qui bénéficient d'une vie nocturne saine et de résidences haut de gamme sans prétention. Le quartier conserve une atmosphère de </a:t>
            </a:r>
            <a:r>
              <a:rPr lang="fr-CA" err="1"/>
              <a:t>Belltown</a:t>
            </a:r>
            <a:r>
              <a:rPr lang="fr-CA"/>
              <a:t> un peu plus économique)</a:t>
            </a:r>
          </a:p>
          <a:p>
            <a:pPr marL="717550" indent="-717550"/>
            <a:r>
              <a:rPr lang="en-US"/>
              <a:t>670	Site Web de GoTime.com Seattle, </a:t>
            </a:r>
            <a:r>
              <a:rPr lang="en-US" err="1"/>
              <a:t>consulté</a:t>
            </a:r>
            <a:r>
              <a:rPr lang="en-US"/>
              <a:t> le 6 </a:t>
            </a:r>
            <a:r>
              <a:rPr lang="en-US" err="1"/>
              <a:t>septembre</a:t>
            </a:r>
            <a:r>
              <a:rPr lang="en-US"/>
              <a:t> 2012 : $b neighborhood (Lower Queen Anne)</a:t>
            </a:r>
            <a:endParaRPr lang="fr-CA"/>
          </a:p>
          <a:p>
            <a:pPr marL="717550" indent="-717550"/>
            <a:r>
              <a:rPr lang="en-US"/>
              <a:t>670	Seattle City Clerk's Office geographic indexing atlas </a:t>
            </a:r>
            <a:r>
              <a:rPr lang="en-US" err="1"/>
              <a:t>neigbhorhood</a:t>
            </a:r>
            <a:r>
              <a:rPr lang="en-US"/>
              <a:t> terms list, via WWW, </a:t>
            </a:r>
            <a:r>
              <a:rPr lang="en-US" err="1"/>
              <a:t>consultée</a:t>
            </a:r>
            <a:r>
              <a:rPr lang="en-US"/>
              <a:t> le 6 </a:t>
            </a:r>
            <a:r>
              <a:rPr lang="en-US" err="1"/>
              <a:t>septembre</a:t>
            </a:r>
            <a:r>
              <a:rPr lang="en-US"/>
              <a:t> 2012 $b (Lower Queen Anne; </a:t>
            </a:r>
            <a:r>
              <a:rPr lang="en-US" err="1"/>
              <a:t>énuméré</a:t>
            </a:r>
            <a:r>
              <a:rPr lang="en-US"/>
              <a:t> </a:t>
            </a:r>
            <a:r>
              <a:rPr lang="en-US" err="1"/>
              <a:t>hiérarchiquement</a:t>
            </a:r>
            <a:r>
              <a:rPr lang="en-US"/>
              <a:t> sous Queen Anne)</a:t>
            </a:r>
            <a:endParaRPr lang="fr-CA"/>
          </a:p>
          <a:p>
            <a:pPr marL="717550" indent="-717550"/>
            <a:r>
              <a:rPr lang="fr-CA"/>
              <a:t>675	GNIS 2012-09-06</a:t>
            </a:r>
          </a:p>
        </p:txBody>
      </p:sp>
      <p:sp>
        <p:nvSpPr>
          <p:cNvPr id="4" name="Rectangle 3"/>
          <p:cNvSpPr/>
          <p:nvPr/>
        </p:nvSpPr>
        <p:spPr>
          <a:xfrm>
            <a:off x="6681207" y="720386"/>
            <a:ext cx="3516089"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6" name="Connecteur droit avec flèche 5"/>
          <p:cNvCxnSpPr/>
          <p:nvPr/>
        </p:nvCxnSpPr>
        <p:spPr>
          <a:xfrm flipH="1">
            <a:off x="5312780" y="1643716"/>
            <a:ext cx="1368427" cy="26610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4826F2F7-D248-42BC-AFAB-5A43D90683FC}"/>
              </a:ext>
            </a:extLst>
          </p:cNvPr>
          <p:cNvSpPr>
            <a:spLocks noGrp="1"/>
          </p:cNvSpPr>
          <p:nvPr>
            <p:ph type="sldNum" idx="12"/>
          </p:nvPr>
        </p:nvSpPr>
        <p:spPr/>
        <p:txBody>
          <a:bodyPr/>
          <a:lstStyle/>
          <a:p>
            <a:fld id="{00000000-1234-1234-1234-123412341234}" type="slidenum">
              <a:rPr lang="fr-FR"/>
              <a:t>99</a:t>
            </a:fld>
            <a:endParaRPr lang="fr-F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5341ffb6-9f44-4f1b-9ccc-ac841d6afe01" ContentTypeId="0x01010007FBFBA794F1D947A9F20DFE355B4A42" PreviousValue="false"/>
</file>

<file path=customXml/item3.xml><?xml version="1.0" encoding="utf-8"?>
<ct:contentTypeSchema xmlns:ct="http://schemas.microsoft.com/office/2006/metadata/contentType" xmlns:ma="http://schemas.microsoft.com/office/2006/metadata/properties/metaAttributes" ct:_="" ma:_="" ma:contentTypeName="BAC PowerPoint" ma:contentTypeID="0x01010007FBFBA794F1D947A9F20DFE355B4A4200CD0904F1F79CDF4B955BAA57D212B894" ma:contentTypeVersion="48" ma:contentTypeDescription="" ma:contentTypeScope="" ma:versionID="9f2ee7a5c6a465c2557415ec4d48fe38">
  <xsd:schema xmlns:xsd="http://www.w3.org/2001/XMLSchema" xmlns:xs="http://www.w3.org/2001/XMLSchema" xmlns:p="http://schemas.microsoft.com/office/2006/metadata/properties" xmlns:ns2="588dd58b-c235-4de7-be6d-a821336e58b0" xmlns:ns3="9c7b64a9-7dcb-496c-9b16-ac5eef1d54ce" targetNamespace="http://schemas.microsoft.com/office/2006/metadata/properties" ma:root="true" ma:fieldsID="ddccfc3e21fb3f8f1b6bf4838cc05423" ns2:_="" ns3:_="">
    <xsd:import namespace="588dd58b-c235-4de7-be6d-a821336e58b0"/>
    <xsd:import namespace="9c7b64a9-7dcb-496c-9b16-ac5eef1d54ce"/>
    <xsd:element name="properties">
      <xsd:complexType>
        <xsd:sequence>
          <xsd:element name="documentManagement">
            <xsd:complexType>
              <xsd:all>
                <xsd:element ref="ns2:BLApprovalDate" minOccurs="0"/>
                <xsd:element ref="ns2:BLApprovalHistory" minOccurs="0"/>
                <xsd:element ref="ns2:BLApprovalStatus" minOccurs="0"/>
                <xsd:element ref="ns2:BLApprov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dd58b-c235-4de7-be6d-a821336e58b0" elementFormDefault="qualified">
    <xsd:import namespace="http://schemas.microsoft.com/office/2006/documentManagement/types"/>
    <xsd:import namespace="http://schemas.microsoft.com/office/infopath/2007/PartnerControls"/>
    <xsd:element name="BLApprovalDate" ma:index="8" nillable="true" ma:displayName="Review-Approval Date" ma:format="DateOnly" ma:hidden="true" ma:internalName="BLApprovalDate" ma:readOnly="false">
      <xsd:simpleType>
        <xsd:restriction base="dms:DateTime"/>
      </xsd:simpleType>
    </xsd:element>
    <xsd:element name="BLApprovalHistory" ma:index="9" nillable="true" ma:displayName="Review-Approval History" ma:hidden="true" ma:internalName="BLApprovalHistory" ma:readOnly="false">
      <xsd:simpleType>
        <xsd:restriction base="dms:Note"/>
      </xsd:simpleType>
    </xsd:element>
    <xsd:element name="BLApprovalStatus" ma:index="10" nillable="true" ma:displayName="Review-Approval Status" ma:hidden="true" ma:internalName="BLApprovalStatus" ma:readOnly="false">
      <xsd:simpleType>
        <xsd:restriction base="dms:Text">
          <xsd:maxLength value="255"/>
        </xsd:restriction>
      </xsd:simpleType>
    </xsd:element>
    <xsd:element name="BLApprovers" ma:index="11" nillable="true" ma:displayName="Reviewers-Approvers" ma:hidden="true" ma:internalName="BLApprover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7b64a9-7dcb-496c-9b16-ac5eef1d54ce"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_dlc_DocId xmlns="9c7b64a9-7dcb-496c-9b16-ac5eef1d54ce">ACCESS-1575628881-4711</_dlc_DocId>
    <_dlc_DocIdUrl xmlns="9c7b64a9-7dcb-496c-9b16-ac5eef1d54ce">
      <Url>http://collaboration/sites/access/Std/_layouts/DocIdRedir.aspx?ID=ACCESS-1575628881-4711</Url>
      <Description>ACCESS-1575628881-4711</Description>
    </_dlc_DocIdUrl>
    <BLApprovalStatus xmlns="588dd58b-c235-4de7-be6d-a821336e58b0" xsi:nil="true"/>
    <BLApprovers xmlns="588dd58b-c235-4de7-be6d-a821336e58b0" xsi:nil="true"/>
    <BLApprovalHistory xmlns="588dd58b-c235-4de7-be6d-a821336e58b0" xsi:nil="true"/>
    <BLApprovalDate xmlns="588dd58b-c235-4de7-be6d-a821336e58b0" xsi:nil="true"/>
  </documentManagement>
</p:properties>
</file>

<file path=customXml/itemProps1.xml><?xml version="1.0" encoding="utf-8"?>
<ds:datastoreItem xmlns:ds="http://schemas.openxmlformats.org/officeDocument/2006/customXml" ds:itemID="{2D38CF7E-A6A9-481D-B8A9-7AE927DB95A5}">
  <ds:schemaRefs>
    <ds:schemaRef ds:uri="http://schemas.microsoft.com/sharepoint/v3/contenttype/forms"/>
  </ds:schemaRefs>
</ds:datastoreItem>
</file>

<file path=customXml/itemProps2.xml><?xml version="1.0" encoding="utf-8"?>
<ds:datastoreItem xmlns:ds="http://schemas.openxmlformats.org/officeDocument/2006/customXml" ds:itemID="{51C073E3-85E3-473F-8A45-16799FC4DB5D}">
  <ds:schemaRefs>
    <ds:schemaRef ds:uri="Microsoft.SharePoint.Taxonomy.ContentTypeSync"/>
  </ds:schemaRefs>
</ds:datastoreItem>
</file>

<file path=customXml/itemProps3.xml><?xml version="1.0" encoding="utf-8"?>
<ds:datastoreItem xmlns:ds="http://schemas.openxmlformats.org/officeDocument/2006/customXml" ds:itemID="{DA93A188-D324-4330-9CA5-BE48E4971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8dd58b-c235-4de7-be6d-a821336e58b0"/>
    <ds:schemaRef ds:uri="9c7b64a9-7dcb-496c-9b16-ac5eef1d5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4CADB69-188E-4D03-A04E-D06EF16B44C5}">
  <ds:schemaRefs>
    <ds:schemaRef ds:uri="http://schemas.microsoft.com/sharepoint/events"/>
  </ds:schemaRefs>
</ds:datastoreItem>
</file>

<file path=customXml/itemProps5.xml><?xml version="1.0" encoding="utf-8"?>
<ds:datastoreItem xmlns:ds="http://schemas.openxmlformats.org/officeDocument/2006/customXml" ds:itemID="{256148D3-37E3-4614-9D66-C88DF523486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9c7b64a9-7dcb-496c-9b16-ac5eef1d54ce"/>
    <ds:schemaRef ds:uri="http://purl.org/dc/terms/"/>
    <ds:schemaRef ds:uri="588dd58b-c235-4de7-be6d-a821336e58b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RDA (DP)</Template>
  <TotalTime>1</TotalTime>
  <Words>41528</Words>
  <Application>Microsoft Office PowerPoint</Application>
  <PresentationFormat>Widescreen</PresentationFormat>
  <Paragraphs>3578</Paragraphs>
  <Slides>188</Slides>
  <Notes>180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188</vt:i4>
      </vt:variant>
    </vt:vector>
  </HeadingPairs>
  <TitlesOfParts>
    <vt:vector size="193" baseType="lpstr">
      <vt:lpstr>Calibri</vt:lpstr>
      <vt:lpstr>Book Antiqua</vt:lpstr>
      <vt:lpstr>Arial</vt:lpstr>
      <vt:lpstr>Arial Unicode MS</vt:lpstr>
      <vt:lpstr>Thème Office</vt:lpstr>
      <vt:lpstr>PFAN  Programme francophone des autorités de noms</vt:lpstr>
      <vt:lpstr>Chapitre 16 de RDA (à utiliser conjointement avec les chapitres 8 et 11)</vt:lpstr>
      <vt:lpstr>Lieux comme créateurs d’œuvres ou associés à des œuvres</vt:lpstr>
      <vt:lpstr>Exercices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Lieux comme contributeurs, etc.</vt:lpstr>
      <vt:lpstr>PowerPoint Presentation</vt:lpstr>
      <vt:lpstr>PowerPoint Presentation</vt:lpstr>
      <vt:lpstr>Lieux comme sujets</vt:lpstr>
      <vt:lpstr>Exercices</vt:lpstr>
      <vt:lpstr>PowerPoint Presentation</vt:lpstr>
      <vt:lpstr>Lieux comme sujets</vt:lpstr>
      <vt:lpstr>PowerPoint Presentation</vt:lpstr>
      <vt:lpstr>Aperçu du codage MARC pour les autorités</vt:lpstr>
      <vt:lpstr>PowerPoint Presentation</vt:lpstr>
      <vt:lpstr>Aperçu du codage MARC pour les autorités</vt:lpstr>
      <vt:lpstr>PowerPoint Presentation</vt:lpstr>
      <vt:lpstr>Exercices</vt:lpstr>
      <vt:lpstr>Parmi les points d’accès suivants, quels sont ceux qui seraient incorrectement codés dans une notice d’autorité?</vt:lpstr>
      <vt:lpstr>En se basant sur cette notice d’autorité de nom…</vt:lpstr>
      <vt:lpstr>... Y a-t-il quelque chose qui cloche avec le codage MARC dans cette notice bibliographique?</vt:lpstr>
      <vt:lpstr>Nom privilégié d’un lieu</vt:lpstr>
      <vt:lpstr>Sources pour le nom privilégié (RDA 16.2.2.2)</vt:lpstr>
      <vt:lpstr>ÉP de BAC-BAnQ pour 16.2.2.2</vt:lpstr>
      <vt:lpstr>ÉP de BAC-BAnQ pour 16.2.2.2</vt:lpstr>
      <vt:lpstr>Exercices</vt:lpstr>
      <vt:lpstr>Exercices</vt:lpstr>
      <vt:lpstr>PowerPoint Presentation</vt:lpstr>
      <vt:lpstr>PowerPoint Presentation</vt:lpstr>
      <vt:lpstr>PowerPoint Presentation</vt:lpstr>
      <vt:lpstr>PowerPoint Presentation</vt:lpstr>
      <vt:lpstr>PowerPoint Presentation</vt:lpstr>
      <vt:lpstr>Choix du nom privilégié (RDA 16.2.2.3 &amp; 16.2.2.6)</vt:lpstr>
      <vt:lpstr>Choix du nom privilégié</vt:lpstr>
      <vt:lpstr>Choix du nom privilégié </vt:lpstr>
      <vt:lpstr>Choix du nom privilégié – articles initiaux </vt:lpstr>
      <vt:lpstr>Choix du nom privilégié – Monts et Saints </vt:lpstr>
      <vt:lpstr>Enregistrement du nom privilégié (RDA 16.2.2.4)</vt:lpstr>
      <vt:lpstr>Australie, Canada, É.-U., ex-URSS et ex-Yougoslavie (16.2.2.9)</vt:lpstr>
      <vt:lpstr>Angleterre, Irlande du Nord, Écosse et pays de Galles (16.2.2.10)</vt:lpstr>
      <vt:lpstr>Territoires, dépendances, etc., d’outre-mer (16.2.2.11)</vt:lpstr>
      <vt:lpstr>Partout ailleurs (16.2.2.12)</vt:lpstr>
      <vt:lpstr>Malaisie (ÉP de BAC-BAnQ pour 16.2.2.12)</vt:lpstr>
      <vt:lpstr>Forme du lieu plus vaste</vt:lpstr>
      <vt:lpstr>Enregistrement du nom privilégié (RDA 16.2.2.4)</vt:lpstr>
      <vt:lpstr>Lieux enregistrés dans les notices d’autorité de noms</vt:lpstr>
      <vt:lpstr>Lieux enregistrés dans les notices d’autorité de noms</vt:lpstr>
      <vt:lpstr>Enregistrement du nom privilégié ‐ Noms de lieux pour les juridictions (RDA 16.2.2.8)</vt:lpstr>
      <vt:lpstr>Enregistrement du nom privilégié ‐ Noms de lieux pour les juridictions (RDA 16.2.2.8)</vt:lpstr>
      <vt:lpstr>PowerPoint Presentation</vt:lpstr>
      <vt:lpstr>11.7.1.5 Type de juridiction</vt:lpstr>
      <vt:lpstr>11.7.1.5 Type de juridiction</vt:lpstr>
      <vt:lpstr>11.7.1.5 Type de juridiction</vt:lpstr>
      <vt:lpstr>11.7.1.5 Type de juridiction</vt:lpstr>
      <vt:lpstr>ÉP de BAC-BAnQ pour 16.4</vt:lpstr>
      <vt:lpstr>PowerPoint Presentation</vt:lpstr>
      <vt:lpstr>PowerPoint Presentation</vt:lpstr>
      <vt:lpstr>Exercices  Choix et enregistrement du nom privilégié</vt:lpstr>
      <vt:lpstr>Choix du nom privilégié</vt:lpstr>
      <vt:lpstr>Choix du nom privilégié</vt:lpstr>
      <vt:lpstr>Enregistrement du lieu</vt:lpstr>
      <vt:lpstr>Réponses exercice X Factor</vt:lpstr>
      <vt:lpstr>Déterminer le nom privilégié et le point d’accès autorisé pour ce lieu</vt:lpstr>
      <vt:lpstr>Déterminer le nom privilégié et le point d’accès autorisé pour ce lieu</vt:lpstr>
      <vt:lpstr>Plus d’information sur l’enregistrement du nom privilégié </vt:lpstr>
      <vt:lpstr>Enregistrement du nom privilégié ‐ Lieux portant le même nom (RDA 16.2.2.13) </vt:lpstr>
      <vt:lpstr>Enregistrement du nom privilégié ‐ Lieux portant le même nom (RDA 16.2.2.13) </vt:lpstr>
      <vt:lpstr>Enregistrement du nom privilégié ‐ Lieux portant le même nom (RDA 16.2.2.13) </vt:lpstr>
      <vt:lpstr>Enregistrement du nom privilégié ‐ Lieux portant le même nom</vt:lpstr>
      <vt:lpstr>Enregistrement du nom privilégié ‐ Lieux dans des villes, etc. (RDA 16.2.2.14)  </vt:lpstr>
      <vt:lpstr>Enregistrement du nom privilégié ‐ Lieux dans des villes, etc. (RDA 16.2.2.14)  </vt:lpstr>
      <vt:lpstr>Lieux dans des villes, etc. – Directives sur les vedettes</vt:lpstr>
      <vt:lpstr>Autorité de vedette-matière – Partie de ville</vt:lpstr>
      <vt:lpstr>Lieux dans des villes, etc. – Directives sur les vedettes  </vt:lpstr>
      <vt:lpstr>Lieux dans des villes, etc. – Directives sur les vedettes  </vt:lpstr>
      <vt:lpstr>PowerPoint Presentation</vt:lpstr>
      <vt:lpstr>Cas particuliers ‐ ÉP de BAC-BAnQ pour 16.4.1</vt:lpstr>
      <vt:lpstr>PowerPoint Presentation</vt:lpstr>
      <vt:lpstr>Cas particuliers ‐ ÉP de la LC‐PCC pour 16.4.1</vt:lpstr>
      <vt:lpstr>PowerPoint Presentation</vt:lpstr>
      <vt:lpstr>Premières Nations du Canada dans RDA</vt:lpstr>
      <vt:lpstr>Premières Nations du Canada dans RDA</vt:lpstr>
      <vt:lpstr>Variantes de nom (16.2.3) </vt:lpstr>
      <vt:lpstr>Variantes de nom – Articles initiaux (16.2.3.4) </vt:lpstr>
      <vt:lpstr>Variantes de nom – Nom développé (16.2.3.5) </vt:lpstr>
      <vt:lpstr>Variantes de nom – Sigle/forme abrégée (16.2.3.6) </vt:lpstr>
      <vt:lpstr>Variantes de nom – Sigle/forme abrégée (16.2.3.6) </vt:lpstr>
      <vt:lpstr>Variantes de nom – Sigle/forme abrégée (16.2.3.6) </vt:lpstr>
      <vt:lpstr>Variantes de nom – Sigle/forme abrégée (16.2.3.6) </vt:lpstr>
      <vt:lpstr>PowerPoint Presentation</vt:lpstr>
      <vt:lpstr>PowerPoint Presentation</vt:lpstr>
      <vt:lpstr>Variantes de nom – Autres formes (16.2.3.8) </vt:lpstr>
      <vt:lpstr>PowerPoint Presentation</vt:lpstr>
      <vt:lpstr>PowerPoint Presentation</vt:lpstr>
      <vt:lpstr>Variantes de nom – ÉP de BAC-BAnQ pour 16.4.2 </vt:lpstr>
      <vt:lpstr>PowerPoint Presentation</vt:lpstr>
      <vt:lpstr>Variantes de nom – ÉP de BAC-BAnQ pour 16.4.2 </vt:lpstr>
      <vt:lpstr>PowerPoint Presentation</vt:lpstr>
      <vt:lpstr>Variantes de nom – ÉP de BAC-BAnQ pour 16.4.2 </vt:lpstr>
      <vt:lpstr>PowerPoint Presentation</vt:lpstr>
      <vt:lpstr>Exercices</vt:lpstr>
      <vt:lpstr>PowerPoint Presentation</vt:lpstr>
      <vt:lpstr>PowerPoint Presentation</vt:lpstr>
      <vt:lpstr>PowerPoint Presentation</vt:lpstr>
      <vt:lpstr>Déterminer le nom privilégié et le point d’accès autorisé pour ce lieu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Déterminer le nom privilégié et le point d’accès autorisé pour ce lieu</vt:lpstr>
      <vt:lpstr>PowerPoint Presentation</vt:lpstr>
      <vt:lpstr>PowerPoint Presentation</vt:lpstr>
      <vt:lpstr>Changement de nom (16.2.2.7)</vt:lpstr>
      <vt:lpstr>Changement de nom (16.2.2.7)</vt:lpstr>
      <vt:lpstr>PowerPoint Presentation</vt:lpstr>
      <vt:lpstr>Changement de nom – Directives sur les vedettes</vt:lpstr>
      <vt:lpstr>PowerPoint Presentation</vt:lpstr>
      <vt:lpstr>Utilisation des zones optionnelles</vt:lpstr>
      <vt:lpstr>PowerPoint Presentation</vt:lpstr>
      <vt:lpstr>PowerPoint Presentation</vt:lpstr>
      <vt:lpstr>PowerPoint Presentation</vt:lpstr>
      <vt:lpstr>PowerPoint Presentation</vt:lpstr>
      <vt:lpstr>PowerPoint Presentation</vt:lpstr>
      <vt:lpstr>Enregistrement des zones 034 et 043</vt:lpstr>
      <vt:lpstr>PowerPoint Presentation</vt:lpstr>
      <vt:lpstr>Coordonnées Bounding Box</vt:lpstr>
      <vt:lpstr>PowerPoint Presentation</vt:lpstr>
      <vt:lpstr>PowerPoint Presentation</vt:lpstr>
      <vt:lpstr>PowerPoint Presentation</vt:lpstr>
      <vt:lpstr>PowerPoint Presentation</vt:lpstr>
      <vt:lpstr>PowerPoint Presentation</vt:lpstr>
      <vt:lpstr>Exercice 781 : Enregistrer la zone 781</vt:lpstr>
      <vt:lpstr>046, 3XX, 678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Exercices  Création de notices d’autorité complètes pour les lieux</vt:lpstr>
      <vt:lpstr>PowerPoint Presentation</vt:lpstr>
      <vt:lpstr>PowerPoint Presentation</vt:lpstr>
      <vt:lpstr>PowerPoint Presentation</vt:lpstr>
      <vt:lpstr>PowerPoint Presentation</vt:lpstr>
      <vt:lpstr>PowerPoint Presentation</vt:lpstr>
      <vt:lpstr>Zones fixes 008 à compléter pour chaque exercice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RÉPONSES Notices d’autorités complètes pour les lieux</vt:lpstr>
      <vt:lpstr>PowerPoint Presentation</vt:lpstr>
      <vt:lpstr>PowerPoint Presentation</vt:lpstr>
      <vt:lpstr>PowerPoint Presentation</vt:lpstr>
      <vt:lpstr>PowerPoint Presentation</vt:lpstr>
      <vt:lpstr>PowerPoint Presentation</vt:lpstr>
      <vt:lpstr>Codage des zones fixes pour le lieu décrit dans la carte </vt:lpstr>
      <vt:lpstr>PowerPoint Presentation</vt:lpstr>
      <vt:lpstr>Codage des zones fixes pour le nom actuel</vt:lpstr>
      <vt:lpstr>PowerPoint Presentation</vt:lpstr>
      <vt:lpstr>Codage des zones fixes pour Miami Roads</vt:lpstr>
      <vt:lpstr>PowerPoint Presentation</vt:lpstr>
      <vt:lpstr>Codage des zones fixes pour le nom actuel</vt:lpstr>
      <vt:lpstr>PowerPoint Presentation</vt:lpstr>
      <vt:lpstr>Codage des zones fixes pour le nom ancien</vt:lpstr>
      <vt:lpstr>PowerPoint Presentation</vt:lpstr>
      <vt:lpstr>Codage des zones fixes pour Brazos Valley</vt:lpstr>
      <vt:lpstr>PowerPoint Presentation</vt:lpstr>
      <vt:lpstr>Codage des zones fixes pour Rantem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Programme de catalogage coopératif</dc:title>
  <dc:creator>Cirnatiu Izidor</dc:creator>
  <cp:lastModifiedBy>Andrew Dunnett</cp:lastModifiedBy>
  <cp:revision>1</cp:revision>
  <dcterms:modified xsi:type="dcterms:W3CDTF">2020-11-05T13:10:27Z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0x01010007FBFBA794F1D947A9F20DFE355B4A4200CD0904F1F79CDF4B955BAA57D212B894</vt:lpwstr>
  </property>
  <property fmtid="{D5CDD505-2E9C-101B-9397-08002B2CF9AE}" pid="3" name="_dlc_DocIdItemGuid">
    <vt:lpwstr>49e281ec-423f-4391-9ea6-fb1d4dbfc57a</vt:lpwstr>
  </property>
  <property fmtid="{D5CDD505-2E9C-101B-9397-08002B2CF9AE}" pid="4" name="Order">
    <vt:r8>471100</vt:r8>
  </property>
  <property fmtid="{D5CDD505-2E9C-101B-9397-08002B2CF9AE}" pid="5" name="Document Approver">
    <vt:lpwstr/>
  </property>
</Properties>
</file>