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3B43"/>
    <a:srgbClr val="0B3A4D"/>
    <a:srgbClr val="022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74" autoAdjust="0"/>
    <p:restoredTop sz="94660"/>
  </p:normalViewPr>
  <p:slideViewPr>
    <p:cSldViewPr snapToGrid="0">
      <p:cViewPr>
        <p:scale>
          <a:sx n="90" d="100"/>
          <a:sy n="90" d="100"/>
        </p:scale>
        <p:origin x="14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681A3-4028-46BC-BBD8-85018E915D7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82B18-D55B-450E-BC0A-96A63821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7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82B18-D55B-450E-BC0A-96A6382130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2EC5-7423-42A6-BF81-C5DE952BDCC3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8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F359-1E4E-4985-A989-18611D623313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BAA5-AAE5-4F6A-BE60-36CE3CF89CA8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2D67-6C26-4740-83DF-48B4A4A8E306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E84-2476-4D7F-8598-64428059C772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0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56F-A8D9-47CA-B966-947D7A7A4704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1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4839-B0A4-434D-9E2F-FAF1D7BA6B59}" type="datetime1">
              <a:rPr lang="en-US" smtClean="0"/>
              <a:t>5/18/21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1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2268-1D88-476A-89C5-5D7EAD2D1BBA}" type="datetime1">
              <a:rPr lang="en-US" smtClean="0"/>
              <a:t>5/18/21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7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814C-C26B-41E0-931C-1B5BB5719D5C}" type="datetime1">
              <a:rPr lang="en-US" smtClean="0"/>
              <a:t>5/18/21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C3C0-C283-46FB-864B-94C26043165E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2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B51C-7EA2-411D-B1E7-3F49DDC111CB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58FF-8C7C-42B4-BBE1-2FCE4A5C576D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584795" y="2426593"/>
            <a:ext cx="4968297" cy="1345430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err="1" smtClean="0">
                <a:solidFill>
                  <a:srgbClr val="0B3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endParaRPr lang="en-US" b="1" dirty="0">
              <a:solidFill>
                <a:srgbClr val="0B3B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584795" y="3665057"/>
            <a:ext cx="4968298" cy="149984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Subtitle / Information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7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0B3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endParaRPr lang="en-US" b="1" dirty="0">
              <a:solidFill>
                <a:srgbClr val="0B3B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64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978590" y="5586915"/>
            <a:ext cx="2743200" cy="365125"/>
          </a:xfrm>
        </p:spPr>
        <p:txBody>
          <a:bodyPr/>
          <a:lstStyle/>
          <a:p>
            <a:fld id="{211F0581-F568-49CE-80F2-0234133122BA}" type="slidenum">
              <a:rPr lang="en-US" sz="1400" b="1" smtClean="0">
                <a:solidFill>
                  <a:srgbClr val="022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400" b="1" dirty="0">
              <a:solidFill>
                <a:srgbClr val="0226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579311|-10846711|-14797230|-8244963|-11249614|SPAC&quot;,&quot;Id&quot;:&quot;5d5bd5bc33423014fcaff19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</Words>
  <Application>Microsoft Macintosh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Thème Office</vt:lpstr>
      <vt:lpstr>Titre</vt:lpstr>
      <vt:lpstr>Titre</vt:lpstr>
    </vt:vector>
  </TitlesOfParts>
  <Company>Government of Canada\Gouvernement du Canada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 McKinnon</dc:creator>
  <cp:lastModifiedBy>Patricia mckinnon</cp:lastModifiedBy>
  <cp:revision>27</cp:revision>
  <dcterms:created xsi:type="dcterms:W3CDTF">2019-08-13T15:21:25Z</dcterms:created>
  <dcterms:modified xsi:type="dcterms:W3CDTF">2021-05-18T15:36:51Z</dcterms:modified>
</cp:coreProperties>
</file>