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F552E-6F15-4FD3-AD2E-FDBADA292E0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247F1-295D-4802-AA95-BD28D2D2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4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 dirty="0"/>
              <a:t>Level 1 starts to show specific capability domains and capability groupings. </a:t>
            </a:r>
            <a:r>
              <a:rPr lang="en-CA" altLang="en-US" dirty="0">
                <a:solidFill>
                  <a:srgbClr val="000000"/>
                </a:solidFill>
              </a:rPr>
              <a:t>Pink is GC, light blue is DFO</a:t>
            </a:r>
          </a:p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05ECA4-11E6-4C98-BBBC-7D6187A6FC44}" type="slidenum">
              <a:rPr lang="en-CA" altLang="en-US"/>
              <a:pPr eaLnBrk="1" hangingPunct="1"/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489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3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5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7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0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2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0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4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B7ED7-39B0-4DE7-9EE7-7CE42F15261A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370A2-C104-428C-AEF0-3C370A3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6183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990575" indent="-38099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523962" indent="-304792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133547" indent="-304792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743131" indent="-304792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A99BFD-7E23-457A-96FC-E9408801A100}" type="slidenum">
              <a:rPr lang="en-CA" altLang="en-US">
                <a:solidFill>
                  <a:srgbClr val="898989"/>
                </a:solidFill>
              </a:rPr>
              <a:pPr eaLnBrk="1" hangingPunct="1"/>
              <a:t>1</a:t>
            </a:fld>
            <a:endParaRPr lang="en-CA" altLang="en-US">
              <a:solidFill>
                <a:srgbClr val="898989"/>
              </a:solidFill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2063552" y="260648"/>
            <a:ext cx="7872875" cy="1248139"/>
          </a:xfrm>
        </p:spPr>
        <p:txBody>
          <a:bodyPr anchor="t"/>
          <a:lstStyle/>
          <a:p>
            <a:r>
              <a:rPr lang="en-CA" altLang="en-US" sz="3733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Annex B – DFO BCM</a:t>
            </a:r>
            <a:br>
              <a:rPr lang="en-CA" alt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CA" altLang="en-US" sz="2133" dirty="0">
                <a:latin typeface="Calibri Light" panose="020F0302020204030204" pitchFamily="34" charset="0"/>
                <a:cs typeface="Calibri Light" panose="020F0302020204030204" pitchFamily="34" charset="0"/>
              </a:rPr>
              <a:t>(For Highlighting, Expanding DFO Capabilities based on GC BCM)</a:t>
            </a:r>
          </a:p>
        </p:txBody>
      </p:sp>
      <p:pic>
        <p:nvPicPr>
          <p:cNvPr id="13316" name="Picture 7" descr="C:\Users\burkea\Desktop\DARB\BCP\GC BCM with DFO Capabilities - Level 1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95" y="1502097"/>
            <a:ext cx="7680853" cy="499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6273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Annex B – DFO BCM (For Highlighting, Expanding DFO Capabilities based on GC BCM)</vt:lpstr>
    </vt:vector>
  </TitlesOfParts>
  <Company>DFO-MPO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B – DFO BCM (For Highlighting, Expanding DFO Capabilities based on GC BCM)</dc:title>
  <dc:creator>Au, Lily</dc:creator>
  <cp:lastModifiedBy>Anne Beausoleil</cp:lastModifiedBy>
  <cp:revision>1</cp:revision>
  <dcterms:created xsi:type="dcterms:W3CDTF">2019-12-30T23:14:46Z</dcterms:created>
  <dcterms:modified xsi:type="dcterms:W3CDTF">2022-05-04T17:40:24Z</dcterms:modified>
</cp:coreProperties>
</file>