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0" r:id="rId1"/>
    <p:sldMasterId id="214748369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canada.ca/pol/doc-eng.aspx?id=2360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esign-system.alpha.canada.ca/en/accessibilit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spreadsheets/d/183RKCtgXhn7JE77W37IqrDlMI1H62thUdaO0_APhn3I/edit?gid=0#gi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spreadsheets/d/183RKCtgXhn7JE77W37IqrDlMI1H62thUdaO0_APhn3I/edit?gid=0#gi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sign-system.alpha.canada.ca/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sign-system.alpha.canada.ca/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able-test.d2fzvkr34ak02t.amplifyapp.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keitfable.com/accessible-usability-sca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cea57f733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Lato"/>
              <a:ea typeface="Lato"/>
              <a:cs typeface="Lato"/>
              <a:sym typeface="Lato"/>
            </a:endParaRPr>
          </a:p>
        </p:txBody>
      </p:sp>
      <p:sp>
        <p:nvSpPr>
          <p:cNvPr id="208" name="Google Shape;208;g4cea57f73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4316223bd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4316223bd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lnSpc>
                <a:spcPct val="115000"/>
              </a:lnSpc>
              <a:spcBef>
                <a:spcPts val="0"/>
              </a:spcBef>
              <a:spcAft>
                <a:spcPts val="0"/>
              </a:spcAft>
              <a:buClr>
                <a:schemeClr val="dk1"/>
              </a:buClr>
              <a:buSzPts val="1350"/>
              <a:buFont typeface="Calibri"/>
              <a:buAutoNum type="arabicParenR"/>
            </a:pPr>
            <a:r>
              <a:rPr lang="en" sz="1350">
                <a:solidFill>
                  <a:schemeClr val="dk1"/>
                </a:solidFill>
                <a:highlight>
                  <a:schemeClr val="lt1"/>
                </a:highlight>
                <a:latin typeface="Calibri"/>
                <a:ea typeface="Calibri"/>
                <a:cs typeface="Calibri"/>
                <a:sym typeface="Calibri"/>
              </a:rPr>
              <a:t>Alternative navigation is a collective term for a group of assistive technologies that replace the standard keyboard, mouse, or touch screen. It is used by people who have physical challenges that would make it difficult or impossible for them to use these devices.</a:t>
            </a:r>
            <a:endParaRPr sz="1350">
              <a:solidFill>
                <a:schemeClr val="dk1"/>
              </a:solidFill>
              <a:highlight>
                <a:schemeClr val="lt1"/>
              </a:highlight>
              <a:latin typeface="Calibri"/>
              <a:ea typeface="Calibri"/>
              <a:cs typeface="Calibri"/>
              <a:sym typeface="Calibri"/>
            </a:endParaRPr>
          </a:p>
          <a:p>
            <a:pPr marL="0" lvl="0" indent="0" algn="l" rtl="0">
              <a:lnSpc>
                <a:spcPct val="115000"/>
              </a:lnSpc>
              <a:spcBef>
                <a:spcPts val="1600"/>
              </a:spcBef>
              <a:spcAft>
                <a:spcPts val="0"/>
              </a:spcAft>
              <a:buNone/>
            </a:pPr>
            <a:endParaRPr sz="1350">
              <a:solidFill>
                <a:schemeClr val="dk1"/>
              </a:solidFill>
              <a:highlight>
                <a:schemeClr val="lt1"/>
              </a:highlight>
              <a:latin typeface="Calibri"/>
              <a:ea typeface="Calibri"/>
              <a:cs typeface="Calibri"/>
              <a:sym typeface="Calibri"/>
            </a:endParaRPr>
          </a:p>
          <a:p>
            <a:pPr marL="457200" lvl="0" indent="-314325" algn="l" rtl="0">
              <a:lnSpc>
                <a:spcPct val="115000"/>
              </a:lnSpc>
              <a:spcBef>
                <a:spcPts val="1600"/>
              </a:spcBef>
              <a:spcAft>
                <a:spcPts val="0"/>
              </a:spcAft>
              <a:buClr>
                <a:schemeClr val="dk1"/>
              </a:buClr>
              <a:buSzPts val="1350"/>
              <a:buFont typeface="Calibri"/>
              <a:buAutoNum type="arabicParenR"/>
            </a:pPr>
            <a:r>
              <a:rPr lang="en" sz="1350">
                <a:solidFill>
                  <a:schemeClr val="dk1"/>
                </a:solidFill>
                <a:highlight>
                  <a:srgbClr val="FFFFFF"/>
                </a:highlight>
                <a:latin typeface="Calibri"/>
                <a:ea typeface="Calibri"/>
                <a:cs typeface="Calibri"/>
                <a:sym typeface="Calibri"/>
              </a:rPr>
              <a:t>A screen magnifier is a type of assistive technology that magnifies the contents of a screen, increases color contrast, and performs other visual modifications to the screen making it easier to see for people who have low vision.</a:t>
            </a:r>
            <a:endParaRPr sz="1350">
              <a:solidFill>
                <a:schemeClr val="dk1"/>
              </a:solidFill>
              <a:highlight>
                <a:srgbClr val="FFFFFF"/>
              </a:highlight>
              <a:latin typeface="Calibri"/>
              <a:ea typeface="Calibri"/>
              <a:cs typeface="Calibri"/>
              <a:sym typeface="Calibri"/>
            </a:endParaRPr>
          </a:p>
          <a:p>
            <a:pPr marL="457200" lvl="0" indent="0" algn="l" rtl="0">
              <a:lnSpc>
                <a:spcPct val="115000"/>
              </a:lnSpc>
              <a:spcBef>
                <a:spcPts val="1600"/>
              </a:spcBef>
              <a:spcAft>
                <a:spcPts val="0"/>
              </a:spcAft>
              <a:buNone/>
            </a:pPr>
            <a:endParaRPr sz="1350">
              <a:solidFill>
                <a:schemeClr val="dk1"/>
              </a:solidFill>
              <a:highlight>
                <a:srgbClr val="FFFFFF"/>
              </a:highlight>
              <a:latin typeface="Calibri"/>
              <a:ea typeface="Calibri"/>
              <a:cs typeface="Calibri"/>
              <a:sym typeface="Calibri"/>
            </a:endParaRPr>
          </a:p>
          <a:p>
            <a:pPr marL="457200" lvl="0" indent="-314325" algn="l" rtl="0">
              <a:spcBef>
                <a:spcPts val="1600"/>
              </a:spcBef>
              <a:spcAft>
                <a:spcPts val="0"/>
              </a:spcAft>
              <a:buClr>
                <a:schemeClr val="dk1"/>
              </a:buClr>
              <a:buSzPts val="1350"/>
              <a:buFont typeface="Calibri"/>
              <a:buAutoNum type="arabicParenR"/>
            </a:pPr>
            <a:r>
              <a:rPr lang="en" sz="1350">
                <a:solidFill>
                  <a:schemeClr val="dk1"/>
                </a:solidFill>
                <a:highlight>
                  <a:srgbClr val="FFFFFF"/>
                </a:highlight>
                <a:latin typeface="Calibri"/>
                <a:ea typeface="Calibri"/>
                <a:cs typeface="Calibri"/>
                <a:sym typeface="Calibri"/>
              </a:rPr>
              <a:t>A screen reader is a type of assistive technology that outputs on-screen text using text-to-speech, primarily used by those who are blind.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4316223bdb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4316223bd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333333"/>
                </a:solidFill>
              </a:rPr>
              <a:t>The GC Design System meets or exceeds WCAG 2.1 AA, making it fully compliant with </a:t>
            </a:r>
            <a:r>
              <a:rPr lang="en" sz="1800" u="sng">
                <a:solidFill>
                  <a:srgbClr val="0000FF"/>
                </a:solidFill>
                <a:hlinkClick r:id="rId3">
                  <a:extLst>
                    <a:ext uri="{A12FA001-AC4F-418D-AE19-62706E023703}">
                      <ahyp:hlinkClr xmlns:ahyp="http://schemas.microsoft.com/office/drawing/2018/hyperlinkcolor" val="tx"/>
                    </a:ext>
                  </a:extLst>
                </a:hlinkClick>
              </a:rPr>
              <a:t>Government of Canada accessibility standards</a:t>
            </a:r>
            <a:r>
              <a:rPr lang="en" sz="1800">
                <a:solidFill>
                  <a:srgbClr val="333333"/>
                </a:solidFill>
              </a:rPr>
              <a:t>.</a:t>
            </a:r>
            <a:endParaRPr sz="18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8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 sz="1800" b="1">
                <a:solidFill>
                  <a:srgbClr val="333333"/>
                </a:solidFill>
              </a:rPr>
              <a:t>Our accessibility checklist</a:t>
            </a:r>
            <a:endParaRPr sz="1800" b="1">
              <a:solidFill>
                <a:srgbClr val="333333"/>
              </a:solidFill>
            </a:endParaRPr>
          </a:p>
          <a:p>
            <a:pPr marL="457200" lvl="0" indent="-342900" algn="l" rtl="0">
              <a:lnSpc>
                <a:spcPct val="115000"/>
              </a:lnSpc>
              <a:spcBef>
                <a:spcPts val="0"/>
              </a:spcBef>
              <a:spcAft>
                <a:spcPts val="0"/>
              </a:spcAft>
              <a:buClr>
                <a:srgbClr val="333333"/>
              </a:buClr>
              <a:buSzPts val="1800"/>
              <a:buAutoNum type="arabicPeriod"/>
            </a:pPr>
            <a:r>
              <a:rPr lang="en" sz="1800">
                <a:solidFill>
                  <a:srgbClr val="333333"/>
                </a:solidFill>
              </a:rPr>
              <a:t>Navigation: Including Focus states, Keyboard navigation, Screen Reader compatibility, and Responsive design</a:t>
            </a:r>
            <a:endParaRPr sz="1800">
              <a:solidFill>
                <a:srgbClr val="333333"/>
              </a:solidFill>
            </a:endParaRPr>
          </a:p>
          <a:p>
            <a:pPr marL="457200" lvl="0" indent="-342900" algn="l" rtl="0">
              <a:lnSpc>
                <a:spcPct val="115000"/>
              </a:lnSpc>
              <a:spcBef>
                <a:spcPts val="0"/>
              </a:spcBef>
              <a:spcAft>
                <a:spcPts val="0"/>
              </a:spcAft>
              <a:buClr>
                <a:srgbClr val="333333"/>
              </a:buClr>
              <a:buSzPts val="1800"/>
              <a:buAutoNum type="arabicPeriod"/>
            </a:pPr>
            <a:r>
              <a:rPr lang="en" sz="1800">
                <a:solidFill>
                  <a:srgbClr val="333333"/>
                </a:solidFill>
              </a:rPr>
              <a:t>Visuals: Including Colour contrast, Non-colour indicators, Screen magnifier compatibility, Browsers and assistive plugins compatibility, Alt text, and ARIA roles and attributes</a:t>
            </a:r>
            <a:endParaRPr sz="1800">
              <a:solidFill>
                <a:srgbClr val="333333"/>
              </a:solidFill>
            </a:endParaRPr>
          </a:p>
          <a:p>
            <a:pPr marL="457200" lvl="0" indent="-342900" algn="l" rtl="0">
              <a:lnSpc>
                <a:spcPct val="115000"/>
              </a:lnSpc>
              <a:spcBef>
                <a:spcPts val="0"/>
              </a:spcBef>
              <a:spcAft>
                <a:spcPts val="0"/>
              </a:spcAft>
              <a:buClr>
                <a:srgbClr val="333333"/>
              </a:buClr>
              <a:buSzPts val="1800"/>
              <a:buAutoNum type="arabicPeriod"/>
            </a:pPr>
            <a:r>
              <a:rPr lang="en" sz="1800">
                <a:solidFill>
                  <a:srgbClr val="333333"/>
                </a:solidFill>
              </a:rPr>
              <a:t>Clarity: Including clear form fields, and clear and specific error messages</a:t>
            </a:r>
            <a:endParaRPr sz="18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2300" b="1">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 sz="1600" b="1">
                <a:solidFill>
                  <a:srgbClr val="333333"/>
                </a:solidFill>
              </a:rPr>
              <a:t>Accessibility in the GC Design System</a:t>
            </a:r>
            <a:endParaRPr sz="1600" b="1">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 sz="1600" u="sng">
                <a:solidFill>
                  <a:srgbClr val="0000FF"/>
                </a:solidFill>
                <a:hlinkClick r:id="rId4">
                  <a:extLst>
                    <a:ext uri="{A12FA001-AC4F-418D-AE19-62706E023703}">
                      <ahyp:hlinkClr xmlns:ahyp="http://schemas.microsoft.com/office/drawing/2018/hyperlinkcolor" val="tx"/>
                    </a:ext>
                  </a:extLst>
                </a:hlinkClick>
              </a:rPr>
              <a:t>https://design-system.alpha.canada.ca/en/accessibility/</a:t>
            </a:r>
            <a:r>
              <a:rPr lang="en" sz="1600">
                <a:solidFill>
                  <a:srgbClr val="333333"/>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4316223bd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4316223bd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We have completed 48 requests (from July 2023-March 2025)</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Tested with 98 participants</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Averaging 84% score overall (our average AUS score)=accessibility usability scale, which are the overall survey results collected from our participants) </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We average out approximately 5 requests per 4-6 weeks</a:t>
            </a:r>
            <a:endParaRPr sz="5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6dfb14028f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g26dfb14028f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Data tracker which allows our team to see which components, assistive technologies, browsers, devices, and operating systems have been tested</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More importantly, showcases what has not yet been tested</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This tracker is used as a valuable and effective reference tool, when trying to understand where there may be gaps in our testing on accessibility</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This holds us accountable for testing across all systems, in order to meet accessibility standards across all platforms</a:t>
            </a:r>
            <a:endParaRPr sz="1400">
              <a:solidFill>
                <a:schemeClr val="dk1"/>
              </a:solidFill>
              <a:latin typeface="Lato"/>
              <a:ea typeface="Lato"/>
              <a:cs typeface="Lato"/>
              <a:sym typeface="Lato"/>
            </a:endParaRPr>
          </a:p>
          <a:p>
            <a:pPr marL="457200" lvl="0" indent="-317500" algn="l" rtl="0">
              <a:lnSpc>
                <a:spcPct val="115000"/>
              </a:lnSpc>
              <a:spcBef>
                <a:spcPts val="0"/>
              </a:spcBef>
              <a:spcAft>
                <a:spcPts val="1600"/>
              </a:spcAft>
              <a:buClr>
                <a:schemeClr val="dk1"/>
              </a:buClr>
              <a:buSzPts val="1400"/>
              <a:buFont typeface="Lato"/>
              <a:buChar char="●"/>
            </a:pPr>
            <a:r>
              <a:rPr lang="en" sz="1400" u="sng">
                <a:solidFill>
                  <a:srgbClr val="0277BD"/>
                </a:solidFill>
                <a:latin typeface="Lato"/>
                <a:ea typeface="Lato"/>
                <a:cs typeface="Lato"/>
                <a:sym typeface="Lato"/>
                <a:hlinkClick r:id="rId3">
                  <a:extLst>
                    <a:ext uri="{A12FA001-AC4F-418D-AE19-62706E023703}">
                      <ahyp:hlinkClr xmlns:ahyp="http://schemas.microsoft.com/office/drawing/2018/hyperlinkcolor" val="tx"/>
                    </a:ext>
                  </a:extLst>
                </a:hlinkClick>
              </a:rPr>
              <a:t>https://docs.google.com/spreadsheets/d/183RKCtgXhn7JE77W37IqrDlMI1H62thUdaO0_APhn3I/edit?gid=0#gid=0</a:t>
            </a:r>
            <a:endParaRPr sz="1400">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316223bdb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4316223bd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https://docs.google.com/spreadsheets/d/183RKCtgXhn7JE77W37IqrDlMI1H62thUdaO0_APhn3I/edit?gid=0#gid=0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8f632ee4ab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rgbClr val="222222"/>
                </a:solidFill>
                <a:latin typeface="Lato"/>
                <a:ea typeface="Lato"/>
                <a:cs typeface="Lato"/>
                <a:sym typeface="Lato"/>
              </a:rPr>
              <a:t>Contact us: GCDS contact form</a:t>
            </a:r>
            <a:endParaRPr sz="1400">
              <a:solidFill>
                <a:srgbClr val="222222"/>
              </a:solidFill>
              <a:latin typeface="Lato"/>
              <a:ea typeface="Lato"/>
              <a:cs typeface="Lato"/>
              <a:sym typeface="Lato"/>
            </a:endParaRPr>
          </a:p>
        </p:txBody>
      </p:sp>
      <p:sp>
        <p:nvSpPr>
          <p:cNvPr id="320" name="Google Shape;320;g8f632ee4a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7fa8c44b1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g87fa8c44b1_0_2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 sz="1400">
                <a:latin typeface="Lato"/>
                <a:ea typeface="Lato"/>
                <a:cs typeface="Lato"/>
                <a:sym typeface="Lato"/>
              </a:rPr>
              <a:t>Our Research Plan:</a:t>
            </a:r>
            <a:br>
              <a:rPr lang="en" sz="1400">
                <a:latin typeface="Lato"/>
                <a:ea typeface="Lato"/>
                <a:cs typeface="Lato"/>
                <a:sym typeface="Lato"/>
              </a:rPr>
            </a:br>
            <a:br>
              <a:rPr lang="en" sz="1400">
                <a:latin typeface="Lato"/>
                <a:ea typeface="Lato"/>
                <a:cs typeface="Lato"/>
                <a:sym typeface="Lato"/>
              </a:rPr>
            </a:br>
            <a:r>
              <a:rPr lang="en" sz="1800" b="1">
                <a:solidFill>
                  <a:schemeClr val="dk1"/>
                </a:solidFill>
                <a:latin typeface="Lato"/>
                <a:ea typeface="Lato"/>
                <a:cs typeface="Lato"/>
                <a:sym typeface="Lato"/>
              </a:rPr>
              <a:t>Determine if our users are able to use websites built GC Design System</a:t>
            </a:r>
            <a:r>
              <a:rPr lang="en" sz="18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 </a:t>
            </a:r>
            <a:r>
              <a:rPr lang="en" sz="1800" b="1">
                <a:solidFill>
                  <a:schemeClr val="dk1"/>
                </a:solidFill>
                <a:latin typeface="Lato"/>
                <a:ea typeface="Lato"/>
                <a:cs typeface="Lato"/>
                <a:sym typeface="Lato"/>
              </a:rPr>
              <a:t>without encountering any accessibility barriers</a:t>
            </a:r>
            <a:r>
              <a:rPr lang="en" sz="1800">
                <a:solidFill>
                  <a:schemeClr val="dk1"/>
                </a:solidFill>
                <a:latin typeface="Lato"/>
                <a:ea typeface="Lato"/>
                <a:cs typeface="Lato"/>
                <a:sym typeface="Lato"/>
              </a:rPr>
              <a:t> that would prevent them from:</a:t>
            </a:r>
            <a:endParaRPr sz="1800">
              <a:solidFill>
                <a:schemeClr val="dk1"/>
              </a:solidFill>
              <a:latin typeface="Lato"/>
              <a:ea typeface="Lato"/>
              <a:cs typeface="Lato"/>
              <a:sym typeface="Lato"/>
            </a:endParaRPr>
          </a:p>
          <a:p>
            <a:pPr marL="914400" lvl="1"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Understanding the website goal</a:t>
            </a:r>
            <a:endParaRPr sz="1800">
              <a:solidFill>
                <a:schemeClr val="dk1"/>
              </a:solidFill>
              <a:latin typeface="Lato"/>
              <a:ea typeface="Lato"/>
              <a:cs typeface="Lato"/>
              <a:sym typeface="Lato"/>
            </a:endParaRPr>
          </a:p>
          <a:p>
            <a:pPr marL="914400" lvl="1"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Assess if the website and its content meet their needs</a:t>
            </a:r>
            <a:endParaRPr sz="1400">
              <a:solidFill>
                <a:schemeClr val="dk1"/>
              </a:solidFill>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f632ee4a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g8f632ee4ab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4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2b311a6ff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52b311a6f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sz="1400">
                <a:solidFill>
                  <a:schemeClr val="dk1"/>
                </a:solidFill>
                <a:latin typeface="Lato"/>
                <a:ea typeface="Lato"/>
                <a:cs typeface="Lato"/>
                <a:sym typeface="Lato"/>
              </a:rPr>
              <a:t>Fable is a platform used for testing assistive technology, for people with disabilities. The team consists of individuals who are uniquely qualified to support our digital team.</a:t>
            </a:r>
            <a:endParaRPr>
              <a:solidFill>
                <a:schemeClr val="dk1"/>
              </a:solidFill>
              <a:highlight>
                <a:schemeClr val="lt1"/>
              </a:highlight>
            </a:endParaRPr>
          </a:p>
          <a:p>
            <a:pPr marL="914400" lvl="1" indent="-298450" algn="l" rtl="0">
              <a:lnSpc>
                <a:spcPct val="115000"/>
              </a:lnSpc>
              <a:spcBef>
                <a:spcPts val="1600"/>
              </a:spcBef>
              <a:spcAft>
                <a:spcPts val="0"/>
              </a:spcAft>
              <a:buClr>
                <a:schemeClr val="dk1"/>
              </a:buClr>
              <a:buSzPts val="1100"/>
              <a:buChar char="○"/>
            </a:pPr>
            <a:r>
              <a:rPr lang="en" sz="1400">
                <a:solidFill>
                  <a:schemeClr val="dk1"/>
                </a:solidFill>
                <a:latin typeface="Lato"/>
                <a:ea typeface="Lato"/>
                <a:cs typeface="Lato"/>
                <a:sym typeface="Lato"/>
              </a:rPr>
              <a:t>Fable testers are a diverse community of individuals, all of whom live with a disability, and each who us assistive technology as part of their daily life.</a:t>
            </a:r>
            <a:endParaRPr>
              <a:solidFill>
                <a:schemeClr val="dk1"/>
              </a:solidFill>
              <a:highlight>
                <a:schemeClr val="lt1"/>
              </a:highlight>
            </a:endParaRPr>
          </a:p>
          <a:p>
            <a:pPr marL="914400" lvl="1" indent="-298450" algn="l" rtl="0">
              <a:lnSpc>
                <a:spcPct val="115000"/>
              </a:lnSpc>
              <a:spcBef>
                <a:spcPts val="1600"/>
              </a:spcBef>
              <a:spcAft>
                <a:spcPts val="0"/>
              </a:spcAft>
              <a:buClr>
                <a:schemeClr val="dk1"/>
              </a:buClr>
              <a:buSzPts val="1100"/>
              <a:buChar char="○"/>
            </a:pPr>
            <a:r>
              <a:rPr lang="en" sz="1400">
                <a:solidFill>
                  <a:schemeClr val="dk1"/>
                </a:solidFill>
                <a:latin typeface="Lato"/>
                <a:ea typeface="Lato"/>
                <a:cs typeface="Lato"/>
                <a:sym typeface="Lato"/>
              </a:rPr>
              <a:t>Testers are located across Canada, and the US, across 5 time zones.</a:t>
            </a:r>
            <a:endParaRPr sz="1400">
              <a:solidFill>
                <a:schemeClr val="dk1"/>
              </a:solidFill>
              <a:latin typeface="Lato"/>
              <a:ea typeface="Lato"/>
              <a:cs typeface="Lato"/>
              <a:sym typeface="Lato"/>
            </a:endParaRPr>
          </a:p>
          <a:p>
            <a:pPr marL="914400" lvl="1" indent="-298450" algn="l" rtl="0">
              <a:lnSpc>
                <a:spcPct val="115000"/>
              </a:lnSpc>
              <a:spcBef>
                <a:spcPts val="1600"/>
              </a:spcBef>
              <a:spcAft>
                <a:spcPts val="1600"/>
              </a:spcAft>
              <a:buClr>
                <a:schemeClr val="dk1"/>
              </a:buClr>
              <a:buSzPts val="1100"/>
              <a:buChar char="○"/>
            </a:pPr>
            <a:r>
              <a:rPr lang="en" sz="1400">
                <a:solidFill>
                  <a:schemeClr val="dk1"/>
                </a:solidFill>
                <a:latin typeface="Lato"/>
                <a:ea typeface="Lato"/>
                <a:cs typeface="Lato"/>
                <a:sym typeface="Lato"/>
              </a:rPr>
              <a:t>Most testers have experience with multiple types of assistive technology. They are experts in the field.</a:t>
            </a:r>
            <a:endParaRPr sz="1400">
              <a:solidFill>
                <a:schemeClr val="dk1"/>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3bbc4fb4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43bbc4fb4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sz="1400">
                <a:solidFill>
                  <a:schemeClr val="dk1"/>
                </a:solidFill>
                <a:latin typeface="Lato"/>
                <a:ea typeface="Lato"/>
                <a:cs typeface="Lato"/>
                <a:sym typeface="Lato"/>
              </a:rPr>
              <a:t>Fable is a platform used for testing assistive technology, for people with disabilities. The team consists of individuals who are uniquely qualified to support our digital team.</a:t>
            </a:r>
            <a:endParaRPr>
              <a:solidFill>
                <a:schemeClr val="dk1"/>
              </a:solidFill>
              <a:highlight>
                <a:schemeClr val="lt1"/>
              </a:highlight>
            </a:endParaRPr>
          </a:p>
          <a:p>
            <a:pPr marL="914400" lvl="1" indent="-298450" algn="l" rtl="0">
              <a:lnSpc>
                <a:spcPct val="115000"/>
              </a:lnSpc>
              <a:spcBef>
                <a:spcPts val="1600"/>
              </a:spcBef>
              <a:spcAft>
                <a:spcPts val="0"/>
              </a:spcAft>
              <a:buClr>
                <a:schemeClr val="dk1"/>
              </a:buClr>
              <a:buSzPts val="1100"/>
              <a:buChar char="○"/>
            </a:pPr>
            <a:r>
              <a:rPr lang="en" sz="1400">
                <a:solidFill>
                  <a:schemeClr val="dk1"/>
                </a:solidFill>
                <a:latin typeface="Lato"/>
                <a:ea typeface="Lato"/>
                <a:cs typeface="Lato"/>
                <a:sym typeface="Lato"/>
              </a:rPr>
              <a:t>Fable testers are a diverse community of individuals, all of whom live with a disability, and each who us assistive technology as part of their daily life.</a:t>
            </a:r>
            <a:endParaRPr>
              <a:solidFill>
                <a:schemeClr val="dk1"/>
              </a:solidFill>
              <a:highlight>
                <a:schemeClr val="lt1"/>
              </a:highlight>
            </a:endParaRPr>
          </a:p>
          <a:p>
            <a:pPr marL="914400" lvl="1" indent="-298450" algn="l" rtl="0">
              <a:lnSpc>
                <a:spcPct val="115000"/>
              </a:lnSpc>
              <a:spcBef>
                <a:spcPts val="1600"/>
              </a:spcBef>
              <a:spcAft>
                <a:spcPts val="0"/>
              </a:spcAft>
              <a:buClr>
                <a:schemeClr val="dk1"/>
              </a:buClr>
              <a:buSzPts val="1100"/>
              <a:buChar char="○"/>
            </a:pPr>
            <a:r>
              <a:rPr lang="en" sz="1400">
                <a:solidFill>
                  <a:schemeClr val="dk1"/>
                </a:solidFill>
                <a:latin typeface="Lato"/>
                <a:ea typeface="Lato"/>
                <a:cs typeface="Lato"/>
                <a:sym typeface="Lato"/>
              </a:rPr>
              <a:t>Testers are located across Canada, and the US, across 5 time zones.</a:t>
            </a:r>
            <a:endParaRPr sz="1400">
              <a:solidFill>
                <a:schemeClr val="dk1"/>
              </a:solidFill>
              <a:latin typeface="Lato"/>
              <a:ea typeface="Lato"/>
              <a:cs typeface="Lato"/>
              <a:sym typeface="Lato"/>
            </a:endParaRPr>
          </a:p>
          <a:p>
            <a:pPr marL="914400" lvl="1" indent="-298450" algn="l" rtl="0">
              <a:lnSpc>
                <a:spcPct val="115000"/>
              </a:lnSpc>
              <a:spcBef>
                <a:spcPts val="1600"/>
              </a:spcBef>
              <a:spcAft>
                <a:spcPts val="1600"/>
              </a:spcAft>
              <a:buClr>
                <a:schemeClr val="dk1"/>
              </a:buClr>
              <a:buSzPts val="1100"/>
              <a:buChar char="○"/>
            </a:pPr>
            <a:r>
              <a:rPr lang="en" sz="1400">
                <a:solidFill>
                  <a:schemeClr val="dk1"/>
                </a:solidFill>
                <a:latin typeface="Lato"/>
                <a:ea typeface="Lato"/>
                <a:cs typeface="Lato"/>
                <a:sym typeface="Lato"/>
              </a:rPr>
              <a:t>Most testers have experience with multiple types of assistive technology. They are experts in the field.</a:t>
            </a:r>
            <a:endParaRPr sz="14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5d9d5d5774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b="1">
                <a:solidFill>
                  <a:schemeClr val="dk1"/>
                </a:solidFill>
              </a:rPr>
              <a:t>1/ The GC Design System website</a:t>
            </a:r>
            <a:endParaRPr sz="1500" i="1">
              <a:solidFill>
                <a:schemeClr val="dk1"/>
              </a:solidFill>
              <a:latin typeface="Lato"/>
              <a:ea typeface="Lato"/>
              <a:cs typeface="Lato"/>
              <a:sym typeface="Lato"/>
            </a:endParaRPr>
          </a:p>
          <a:p>
            <a:pPr marL="457200" lvl="0" indent="-330200" algn="l" rtl="0">
              <a:lnSpc>
                <a:spcPct val="115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 Methodologies include: compatibility, self-guided, moderated interview</a:t>
            </a:r>
            <a:endParaRPr sz="1600">
              <a:solidFill>
                <a:schemeClr val="dk1"/>
              </a:solidFill>
              <a:latin typeface="Lato"/>
              <a:ea typeface="Lato"/>
              <a:cs typeface="Lato"/>
              <a:sym typeface="Lato"/>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latin typeface="Lato"/>
                <a:ea typeface="Lato"/>
                <a:cs typeface="Lato"/>
                <a:sym typeface="Lato"/>
              </a:rPr>
              <a:t>Testing the collective functions, navigation, and accessibility of the contents on the documentation site</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u="sng">
                <a:solidFill>
                  <a:schemeClr val="hlink"/>
                </a:solidFill>
                <a:latin typeface="Lato"/>
                <a:ea typeface="Lato"/>
                <a:cs typeface="Lato"/>
                <a:sym typeface="Lato"/>
                <a:hlinkClick r:id="rId3"/>
              </a:rPr>
              <a:t>https://design-system.alpha.canada.ca/en/</a:t>
            </a:r>
            <a:endParaRPr sz="16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b="1">
                <a:solidFill>
                  <a:schemeClr val="dk1"/>
                </a:solidFill>
              </a:rPr>
              <a:t>2/ The components through a demo website leveraging our available components </a:t>
            </a:r>
            <a:endParaRPr sz="1500" b="1">
              <a:solidFill>
                <a:schemeClr val="dk1"/>
              </a:solidFill>
            </a:endParaRPr>
          </a:p>
          <a:p>
            <a:pPr marL="457200" lvl="0" indent="-330200" algn="l" rtl="0">
              <a:lnSpc>
                <a:spcPct val="115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 Methodologies include</a:t>
            </a:r>
            <a:r>
              <a:rPr lang="en" sz="1600">
                <a:solidFill>
                  <a:schemeClr val="dk1"/>
                </a:solidFill>
              </a:rPr>
              <a:t>:</a:t>
            </a:r>
            <a:r>
              <a:rPr lang="en" sz="1600">
                <a:solidFill>
                  <a:schemeClr val="dk1"/>
                </a:solidFill>
                <a:latin typeface="Lato"/>
                <a:ea typeface="Lato"/>
                <a:cs typeface="Lato"/>
                <a:sym typeface="Lato"/>
              </a:rPr>
              <a:t> </a:t>
            </a:r>
            <a:r>
              <a:rPr lang="en" sz="1600">
                <a:solidFill>
                  <a:schemeClr val="dk1"/>
                </a:solidFill>
              </a:rPr>
              <a:t>compatibility, self-guided, moderated interview</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Testing the collective functions, and accessibility of the new, updated, and old components</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u="sng">
                <a:solidFill>
                  <a:schemeClr val="hlink"/>
                </a:solidFill>
                <a:latin typeface="Lato"/>
                <a:ea typeface="Lato"/>
                <a:cs typeface="Lato"/>
                <a:sym typeface="Lato"/>
                <a:hlinkClick r:id="rId4"/>
              </a:rPr>
              <a:t>https://fable-test.d2fzvkr34ak02t.amplifyapp.com/</a:t>
            </a:r>
            <a:endParaRPr sz="1400">
              <a:solidFill>
                <a:srgbClr val="222222"/>
              </a:solidFill>
              <a:latin typeface="Lato"/>
              <a:ea typeface="Lato"/>
              <a:cs typeface="Lato"/>
              <a:sym typeface="Lato"/>
            </a:endParaRPr>
          </a:p>
        </p:txBody>
      </p:sp>
      <p:sp>
        <p:nvSpPr>
          <p:cNvPr id="245" name="Google Shape;245;g25d9d5d577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d9d5d5774_0_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457200" lvl="1" indent="-298450" algn="l" rtl="0">
              <a:lnSpc>
                <a:spcPct val="115000"/>
              </a:lnSpc>
              <a:spcBef>
                <a:spcPts val="0"/>
              </a:spcBef>
              <a:spcAft>
                <a:spcPts val="0"/>
              </a:spcAft>
              <a:buClr>
                <a:schemeClr val="dk1"/>
              </a:buClr>
              <a:buSzPts val="1100"/>
              <a:buChar char="○"/>
            </a:pPr>
            <a:r>
              <a:rPr lang="en" b="1">
                <a:solidFill>
                  <a:schemeClr val="dk1"/>
                </a:solidFill>
              </a:rPr>
              <a:t>Spontaneous observations </a:t>
            </a:r>
            <a:r>
              <a:rPr lang="en">
                <a:solidFill>
                  <a:schemeClr val="dk1"/>
                </a:solidFill>
              </a:rPr>
              <a:t>from testers with assistive technology. We’re not sure exactly where they're going to browse or with which steps they’ll take but we can give an overall context of the goal of the product and observe if they can navigate.</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b="1">
                <a:solidFill>
                  <a:schemeClr val="dk1"/>
                </a:solidFill>
              </a:rPr>
              <a:t>Unmoderated</a:t>
            </a:r>
            <a:r>
              <a:rPr lang="en">
                <a:solidFill>
                  <a:schemeClr val="dk1"/>
                </a:solidFill>
              </a:rPr>
              <a:t> request type, completed by an assistive technology of our choice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b="1">
              <a:solidFill>
                <a:schemeClr val="dk1"/>
              </a:solidFill>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b="1">
                <a:solidFill>
                  <a:schemeClr val="dk1"/>
                </a:solidFill>
              </a:rPr>
              <a:t>Intro to testing, great to unveil potential problem space, </a:t>
            </a:r>
            <a:r>
              <a:rPr lang="en">
                <a:solidFill>
                  <a:schemeClr val="dk1"/>
                </a:solidFill>
              </a:rPr>
              <a:t>provide details about their assistive technology</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b="1">
                <a:solidFill>
                  <a:schemeClr val="dk1"/>
                </a:solidFill>
              </a:rPr>
              <a:t>Results are a recorded </a:t>
            </a:r>
            <a:r>
              <a:rPr lang="en">
                <a:solidFill>
                  <a:schemeClr val="dk1"/>
                </a:solidFill>
              </a:rPr>
              <a:t>video of tester narrating/accessing the accessibility and usability of the product/experience</a:t>
            </a:r>
            <a:br>
              <a:rPr lang="en">
                <a:solidFill>
                  <a:schemeClr val="dk1"/>
                </a:solidFill>
              </a:rPr>
            </a:br>
            <a:endParaRPr>
              <a:solidFill>
                <a:schemeClr val="dk1"/>
              </a:solidFill>
            </a:endParaRPr>
          </a:p>
          <a:p>
            <a:pPr marL="457200" lvl="1" indent="-298450" algn="l" rtl="0">
              <a:lnSpc>
                <a:spcPct val="115000"/>
              </a:lnSpc>
              <a:spcBef>
                <a:spcPts val="0"/>
              </a:spcBef>
              <a:spcAft>
                <a:spcPts val="0"/>
              </a:spcAft>
              <a:buClr>
                <a:schemeClr val="dk1"/>
              </a:buClr>
              <a:buSzPts val="1100"/>
              <a:buChar char="○"/>
            </a:pPr>
            <a:r>
              <a:rPr lang="en">
                <a:solidFill>
                  <a:schemeClr val="dk1"/>
                </a:solidFill>
              </a:rPr>
              <a:t>There is a </a:t>
            </a:r>
            <a:r>
              <a:rPr lang="en" b="1" u="sng">
                <a:solidFill>
                  <a:srgbClr val="0000FF"/>
                </a:solidFill>
                <a:hlinkClick r:id="rId3">
                  <a:extLst>
                    <a:ext uri="{A12FA001-AC4F-418D-AE19-62706E023703}">
                      <ahyp:hlinkClr xmlns:ahyp="http://schemas.microsoft.com/office/drawing/2018/hyperlinkcolor" val="tx"/>
                    </a:ext>
                  </a:extLst>
                </a:hlinkClick>
              </a:rPr>
              <a:t>usability survey accessible usability scale </a:t>
            </a:r>
            <a:r>
              <a:rPr lang="en" b="1">
                <a:solidFill>
                  <a:schemeClr val="dk1"/>
                </a:solidFill>
              </a:rPr>
              <a:t>(AUS)</a:t>
            </a:r>
            <a:r>
              <a:rPr lang="en">
                <a:solidFill>
                  <a:schemeClr val="dk1"/>
                </a:solidFill>
              </a:rPr>
              <a:t>, which provides results once video has been completed </a:t>
            </a:r>
            <a:r>
              <a:rPr lang="en" sz="900" i="1">
                <a:solidFill>
                  <a:schemeClr val="dk1"/>
                </a:solidFill>
              </a:rPr>
              <a:t>(we had a 100  🎉)</a:t>
            </a:r>
            <a:endParaRPr>
              <a:solidFill>
                <a:schemeClr val="dk1"/>
              </a:solidFill>
            </a:endParaRPr>
          </a:p>
          <a:p>
            <a:pPr marL="0" lvl="0" indent="0" algn="l" rtl="0">
              <a:spcBef>
                <a:spcPts val="0"/>
              </a:spcBef>
              <a:spcAft>
                <a:spcPts val="0"/>
              </a:spcAft>
              <a:buClr>
                <a:schemeClr val="dk1"/>
              </a:buClr>
              <a:buSzPts val="1100"/>
              <a:buFont typeface="Arial"/>
              <a:buNone/>
            </a:pPr>
            <a:endParaRPr sz="1400">
              <a:solidFill>
                <a:srgbClr val="222222"/>
              </a:solidFill>
              <a:latin typeface="Lato"/>
              <a:ea typeface="Lato"/>
              <a:cs typeface="Lato"/>
              <a:sym typeface="Lato"/>
            </a:endParaRPr>
          </a:p>
        </p:txBody>
      </p:sp>
      <p:sp>
        <p:nvSpPr>
          <p:cNvPr id="252" name="Google Shape;252;g25d9d5d577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6dcf9e2844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457200" lvl="1" indent="-298450" algn="l" rtl="0">
              <a:lnSpc>
                <a:spcPct val="115000"/>
              </a:lnSpc>
              <a:spcBef>
                <a:spcPts val="0"/>
              </a:spcBef>
              <a:spcAft>
                <a:spcPts val="0"/>
              </a:spcAft>
              <a:buClr>
                <a:schemeClr val="dk1"/>
              </a:buClr>
              <a:buSzPts val="1100"/>
              <a:buChar char="○"/>
            </a:pPr>
            <a:r>
              <a:rPr lang="en" b="1">
                <a:solidFill>
                  <a:schemeClr val="dk1"/>
                </a:solidFill>
                <a:highlight>
                  <a:schemeClr val="lt1"/>
                </a:highlight>
              </a:rPr>
              <a:t>Test specific tasks </a:t>
            </a:r>
            <a:r>
              <a:rPr lang="en">
                <a:solidFill>
                  <a:schemeClr val="dk1"/>
                </a:solidFill>
                <a:highlight>
                  <a:schemeClr val="lt1"/>
                </a:highlight>
              </a:rPr>
              <a:t>on our website to understand if the flow of component installation is accessible. </a:t>
            </a:r>
            <a:endParaRPr>
              <a:solidFill>
                <a:schemeClr val="dk1"/>
              </a:solidFill>
              <a:highlight>
                <a:schemeClr val="lt1"/>
              </a:highligh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Gather </a:t>
            </a:r>
            <a:r>
              <a:rPr lang="en" b="1">
                <a:solidFill>
                  <a:schemeClr val="dk1"/>
                </a:solidFill>
                <a:highlight>
                  <a:schemeClr val="lt1"/>
                </a:highlight>
              </a:rPr>
              <a:t>detailed feedback from 5 assistive technology users,</a:t>
            </a:r>
            <a:r>
              <a:rPr lang="en">
                <a:solidFill>
                  <a:schemeClr val="dk1"/>
                </a:solidFill>
                <a:highlight>
                  <a:schemeClr val="lt1"/>
                </a:highlight>
              </a:rPr>
              <a:t> and get an </a:t>
            </a:r>
            <a:r>
              <a:rPr lang="en" b="1">
                <a:solidFill>
                  <a:schemeClr val="dk1"/>
                </a:solidFill>
                <a:highlight>
                  <a:schemeClr val="lt1"/>
                </a:highlight>
              </a:rPr>
              <a:t>overall sense of the user experience</a:t>
            </a:r>
            <a:r>
              <a:rPr lang="en">
                <a:solidFill>
                  <a:schemeClr val="dk1"/>
                </a:solidFill>
                <a:highlight>
                  <a:schemeClr val="lt1"/>
                </a:highlight>
              </a:rPr>
              <a:t> and if it’s working well for end user</a:t>
            </a:r>
            <a:endParaRPr>
              <a:solidFill>
                <a:schemeClr val="dk1"/>
              </a:solidFill>
              <a:highlight>
                <a:schemeClr val="lt1"/>
              </a:highligh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Tests will provide us with a combination of </a:t>
            </a:r>
            <a:r>
              <a:rPr lang="en" b="1">
                <a:solidFill>
                  <a:schemeClr val="dk1"/>
                </a:solidFill>
                <a:highlight>
                  <a:schemeClr val="lt1"/>
                </a:highlight>
              </a:rPr>
              <a:t>qualitative and quantitative feedback</a:t>
            </a:r>
            <a:r>
              <a:rPr lang="en">
                <a:solidFill>
                  <a:schemeClr val="dk1"/>
                </a:solidFill>
                <a:highlight>
                  <a:schemeClr val="lt1"/>
                </a:highlight>
              </a:rPr>
              <a:t>,</a:t>
            </a:r>
            <a:endParaRPr>
              <a:solidFill>
                <a:schemeClr val="dk1"/>
              </a:solidFill>
              <a:highlight>
                <a:schemeClr val="lt1"/>
              </a:highligh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Allow to get metrics like Task Completion, number of issues, and Accessibility Rating, to inform our prioritization efforts and observe ongoing a11y performance of our product</a:t>
            </a:r>
            <a:endParaRPr>
              <a:solidFill>
                <a:schemeClr val="dk1"/>
              </a:solidFill>
            </a:endParaRPr>
          </a:p>
          <a:p>
            <a:pPr marL="457200" lvl="0" indent="0" algn="l" rtl="0">
              <a:lnSpc>
                <a:spcPct val="115000"/>
              </a:lnSpc>
              <a:spcBef>
                <a:spcPts val="0"/>
              </a:spcBef>
              <a:spcAft>
                <a:spcPts val="0"/>
              </a:spcAft>
              <a:buNone/>
            </a:pPr>
            <a:endParaRPr>
              <a:solidFill>
                <a:schemeClr val="dk1"/>
              </a:solidFill>
              <a:highlight>
                <a:srgbClr val="FFFFFF"/>
              </a:highlight>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sz="1400">
              <a:solidFill>
                <a:srgbClr val="222222"/>
              </a:solidFill>
              <a:latin typeface="Lato"/>
              <a:ea typeface="Lato"/>
              <a:cs typeface="Lato"/>
              <a:sym typeface="Lato"/>
            </a:endParaRPr>
          </a:p>
        </p:txBody>
      </p:sp>
      <p:sp>
        <p:nvSpPr>
          <p:cNvPr id="261" name="Google Shape;261;g26dcf9e284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316223bd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4316223b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298450" algn="l" rtl="0">
              <a:lnSpc>
                <a:spcPct val="115000"/>
              </a:lnSpc>
              <a:spcBef>
                <a:spcPts val="0"/>
              </a:spcBef>
              <a:spcAft>
                <a:spcPts val="0"/>
              </a:spcAft>
              <a:buClr>
                <a:schemeClr val="dk1"/>
              </a:buClr>
              <a:buSzPts val="1100"/>
              <a:buChar char="○"/>
            </a:pPr>
            <a:r>
              <a:rPr lang="en" b="1">
                <a:solidFill>
                  <a:schemeClr val="dk1"/>
                </a:solidFill>
                <a:highlight>
                  <a:schemeClr val="lt1"/>
                </a:highlight>
              </a:rPr>
              <a:t>Test specific tasks through 1:1 interview between the user and the researcher, </a:t>
            </a:r>
            <a:r>
              <a:rPr lang="en">
                <a:solidFill>
                  <a:schemeClr val="dk1"/>
                </a:solidFill>
                <a:highlight>
                  <a:schemeClr val="lt1"/>
                </a:highlight>
              </a:rPr>
              <a:t>on our website/product, to understand if the flow of component installation, and navigation of web page is accessible. </a:t>
            </a:r>
            <a:endParaRPr>
              <a:solidFill>
                <a:schemeClr val="dk1"/>
              </a:solidFill>
              <a:highlight>
                <a:schemeClr val="lt1"/>
              </a:highlight>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endParaRPr>
          </a:p>
          <a:p>
            <a:pPr marL="457200" lvl="1" indent="-298450" algn="l" rtl="0">
              <a:lnSpc>
                <a:spcPct val="115000"/>
              </a:lnSpc>
              <a:spcBef>
                <a:spcPts val="0"/>
              </a:spcBef>
              <a:spcAft>
                <a:spcPts val="0"/>
              </a:spcAft>
              <a:buClr>
                <a:schemeClr val="dk1"/>
              </a:buClr>
              <a:buSzPts val="1100"/>
              <a:buChar char="○"/>
            </a:pPr>
            <a:r>
              <a:rPr lang="en">
                <a:solidFill>
                  <a:schemeClr val="dk1"/>
                </a:solidFill>
                <a:latin typeface="Lato"/>
                <a:ea typeface="Lato"/>
                <a:cs typeface="Lato"/>
                <a:sym typeface="Lato"/>
              </a:rPr>
              <a:t>Gain more detailed conversations with the participants and better capture all levels of potential barriers to navigation.</a:t>
            </a:r>
            <a:endParaRPr>
              <a:solidFill>
                <a:schemeClr val="dk1"/>
              </a:solidFill>
              <a:highlight>
                <a:schemeClr val="lt1"/>
              </a:highligh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Tests will provide us with a combination of </a:t>
            </a:r>
            <a:r>
              <a:rPr lang="en" b="1">
                <a:solidFill>
                  <a:schemeClr val="dk1"/>
                </a:solidFill>
                <a:highlight>
                  <a:schemeClr val="lt1"/>
                </a:highlight>
              </a:rPr>
              <a:t>observed user experience, and added insights to the user experience, which would otherwise may not be tracked by unmoderated existing questions.</a:t>
            </a:r>
            <a:endParaRPr>
              <a:solidFill>
                <a:schemeClr val="dk1"/>
              </a:solidFill>
              <a:highlight>
                <a:schemeClr val="lt1"/>
              </a:highligh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Lato"/>
              <a:ea typeface="Lato"/>
              <a:cs typeface="Lato"/>
              <a:sym typeface="Lato"/>
            </a:endParaRPr>
          </a:p>
          <a:p>
            <a:pPr marL="457200" lvl="1"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Allows users to provide more context of their environment, and for researcher to ask follow-up questions to acc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ation">
  <p:cSld name="CUSTOM">
    <p:bg>
      <p:bgPr>
        <a:solidFill>
          <a:srgbClr val="434343"/>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757875" y="1919525"/>
            <a:ext cx="5403600" cy="1527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2400">
                <a:solidFill>
                  <a:srgbClr val="FFFFFF"/>
                </a:solidFill>
                <a:latin typeface="Lato"/>
                <a:ea typeface="Lato"/>
                <a:cs typeface="Lato"/>
                <a:sym typeface="Lato"/>
              </a:defRPr>
            </a:lvl1pPr>
            <a:lvl2pPr lvl="1" algn="ctr" rtl="0">
              <a:lnSpc>
                <a:spcPct val="115000"/>
              </a:lnSpc>
              <a:spcBef>
                <a:spcPts val="0"/>
              </a:spcBef>
              <a:spcAft>
                <a:spcPts val="0"/>
              </a:spcAft>
              <a:buNone/>
              <a:defRPr/>
            </a:lvl2pPr>
            <a:lvl3pPr lvl="2" algn="ctr" rtl="0">
              <a:lnSpc>
                <a:spcPct val="115000"/>
              </a:lnSpc>
              <a:spcBef>
                <a:spcPts val="0"/>
              </a:spcBef>
              <a:spcAft>
                <a:spcPts val="0"/>
              </a:spcAft>
              <a:buNone/>
              <a:defRPr/>
            </a:lvl3pPr>
            <a:lvl4pPr lvl="3" algn="ctr" rtl="0">
              <a:lnSpc>
                <a:spcPct val="115000"/>
              </a:lnSpc>
              <a:spcBef>
                <a:spcPts val="0"/>
              </a:spcBef>
              <a:spcAft>
                <a:spcPts val="0"/>
              </a:spcAft>
              <a:buNone/>
              <a:defRPr/>
            </a:lvl4pPr>
            <a:lvl5pPr lvl="4" algn="ctr" rtl="0">
              <a:lnSpc>
                <a:spcPct val="115000"/>
              </a:lnSpc>
              <a:spcBef>
                <a:spcPts val="0"/>
              </a:spcBef>
              <a:spcAft>
                <a:spcPts val="0"/>
              </a:spcAft>
              <a:buNone/>
              <a:defRPr/>
            </a:lvl5pPr>
            <a:lvl6pPr lvl="5" algn="ctr" rtl="0">
              <a:lnSpc>
                <a:spcPct val="115000"/>
              </a:lnSpc>
              <a:spcBef>
                <a:spcPts val="0"/>
              </a:spcBef>
              <a:spcAft>
                <a:spcPts val="0"/>
              </a:spcAft>
              <a:buNone/>
              <a:defRPr/>
            </a:lvl6pPr>
            <a:lvl7pPr lvl="6" algn="ctr" rtl="0">
              <a:lnSpc>
                <a:spcPct val="115000"/>
              </a:lnSpc>
              <a:spcBef>
                <a:spcPts val="0"/>
              </a:spcBef>
              <a:spcAft>
                <a:spcPts val="0"/>
              </a:spcAft>
              <a:buNone/>
              <a:defRPr/>
            </a:lvl7pPr>
            <a:lvl8pPr lvl="7" algn="ctr" rtl="0">
              <a:lnSpc>
                <a:spcPct val="115000"/>
              </a:lnSpc>
              <a:spcBef>
                <a:spcPts val="0"/>
              </a:spcBef>
              <a:spcAft>
                <a:spcPts val="0"/>
              </a:spcAft>
              <a:buNone/>
              <a:defRPr/>
            </a:lvl8pPr>
            <a:lvl9pPr lvl="8" algn="ctr" rtl="0">
              <a:lnSpc>
                <a:spcPct val="115000"/>
              </a:lnSpc>
              <a:spcBef>
                <a:spcPts val="0"/>
              </a:spcBef>
              <a:spcAft>
                <a:spcPts val="0"/>
              </a:spcAft>
              <a:buNone/>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3"/>
          <p:cNvPicPr preferRelativeResize="0"/>
          <p:nvPr/>
        </p:nvPicPr>
        <p:blipFill>
          <a:blip r:embed="rId2">
            <a:alphaModFix amt="20000"/>
          </a:blip>
          <a:stretch>
            <a:fillRect/>
          </a:stretch>
        </p:blipFill>
        <p:spPr>
          <a:xfrm>
            <a:off x="577125" y="675900"/>
            <a:ext cx="1180756" cy="1128508"/>
          </a:xfrm>
          <a:prstGeom prst="rect">
            <a:avLst/>
          </a:prstGeom>
          <a:noFill/>
          <a:ln>
            <a:noFill/>
          </a:ln>
        </p:spPr>
      </p:pic>
      <p:pic>
        <p:nvPicPr>
          <p:cNvPr id="54" name="Google Shape;54;p13"/>
          <p:cNvPicPr preferRelativeResize="0"/>
          <p:nvPr/>
        </p:nvPicPr>
        <p:blipFill>
          <a:blip r:embed="rId3">
            <a:alphaModFix amt="20000"/>
          </a:blip>
          <a:stretch>
            <a:fillRect/>
          </a:stretch>
        </p:blipFill>
        <p:spPr>
          <a:xfrm>
            <a:off x="7161624" y="3095239"/>
            <a:ext cx="1180756" cy="11285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esentation Title Slide">
  <p:cSld name="TITLE_1">
    <p:spTree>
      <p:nvGrpSpPr>
        <p:cNvPr id="1" name="Shape 55"/>
        <p:cNvGrpSpPr/>
        <p:nvPr/>
      </p:nvGrpSpPr>
      <p:grpSpPr>
        <a:xfrm>
          <a:off x="0" y="0"/>
          <a:ext cx="0" cy="0"/>
          <a:chOff x="0" y="0"/>
          <a:chExt cx="0" cy="0"/>
        </a:xfrm>
      </p:grpSpPr>
      <p:sp>
        <p:nvSpPr>
          <p:cNvPr id="56" name="Google Shape;56;p14"/>
          <p:cNvSpPr/>
          <p:nvPr/>
        </p:nvSpPr>
        <p:spPr>
          <a:xfrm>
            <a:off x="-3180" y="4648025"/>
            <a:ext cx="9159900" cy="4956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p:nvPr/>
        </p:nvSpPr>
        <p:spPr>
          <a:xfrm>
            <a:off x="2477476" y="1991475"/>
            <a:ext cx="109800" cy="11604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txBox="1">
            <a:spLocks noGrp="1"/>
          </p:cNvSpPr>
          <p:nvPr>
            <p:ph type="title"/>
          </p:nvPr>
        </p:nvSpPr>
        <p:spPr>
          <a:xfrm>
            <a:off x="2792175" y="1836952"/>
            <a:ext cx="5888700" cy="598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000"/>
              <a:buFont typeface="Arial"/>
              <a:buNone/>
              <a:defRPr sz="30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14"/>
          <p:cNvSpPr txBox="1">
            <a:spLocks noGrp="1"/>
          </p:cNvSpPr>
          <p:nvPr>
            <p:ph type="subTitle" idx="1"/>
          </p:nvPr>
        </p:nvSpPr>
        <p:spPr>
          <a:xfrm>
            <a:off x="2802700" y="2345869"/>
            <a:ext cx="50280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subTitle" idx="2"/>
          </p:nvPr>
        </p:nvSpPr>
        <p:spPr>
          <a:xfrm>
            <a:off x="2824077" y="2823459"/>
            <a:ext cx="50280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1" name="Google Shape;61;p14"/>
          <p:cNvPicPr preferRelativeResize="0"/>
          <p:nvPr/>
        </p:nvPicPr>
        <p:blipFill rotWithShape="1">
          <a:blip r:embed="rId2">
            <a:alphaModFix/>
          </a:blip>
          <a:srcRect/>
          <a:stretch/>
        </p:blipFill>
        <p:spPr>
          <a:xfrm>
            <a:off x="1080275" y="1991475"/>
            <a:ext cx="1160400" cy="1160400"/>
          </a:xfrm>
          <a:prstGeom prst="rect">
            <a:avLst/>
          </a:prstGeom>
          <a:noFill/>
          <a:ln>
            <a:noFill/>
          </a:ln>
        </p:spPr>
      </p:pic>
      <p:pic>
        <p:nvPicPr>
          <p:cNvPr id="62" name="Google Shape;62;p14"/>
          <p:cNvPicPr preferRelativeResize="0"/>
          <p:nvPr/>
        </p:nvPicPr>
        <p:blipFill rotWithShape="1">
          <a:blip r:embed="rId3">
            <a:alphaModFix/>
          </a:blip>
          <a:srcRect/>
          <a:stretch/>
        </p:blipFill>
        <p:spPr>
          <a:xfrm>
            <a:off x="8190049" y="4793212"/>
            <a:ext cx="799767" cy="1919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 Text Slide 1">
  <p:cSld name="TITLE_AND_BODY_1">
    <p:spTree>
      <p:nvGrpSpPr>
        <p:cNvPr id="1" name="Shape 63"/>
        <p:cNvGrpSpPr/>
        <p:nvPr/>
      </p:nvGrpSpPr>
      <p:grpSpPr>
        <a:xfrm>
          <a:off x="0" y="0"/>
          <a:ext cx="0" cy="0"/>
          <a:chOff x="0" y="0"/>
          <a:chExt cx="0" cy="0"/>
        </a:xfrm>
      </p:grpSpPr>
      <p:sp>
        <p:nvSpPr>
          <p:cNvPr id="64" name="Google Shape;64;p15"/>
          <p:cNvSpPr/>
          <p:nvPr/>
        </p:nvSpPr>
        <p:spPr>
          <a:xfrm>
            <a:off x="1218175" y="2289900"/>
            <a:ext cx="171000" cy="563700"/>
          </a:xfrm>
          <a:prstGeom prst="rect">
            <a:avLst/>
          </a:prstGeom>
          <a:solidFill>
            <a:srgbClr val="FFE0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5"/>
          <p:cNvSpPr txBox="1">
            <a:spLocks noGrp="1"/>
          </p:cNvSpPr>
          <p:nvPr>
            <p:ph type="title"/>
          </p:nvPr>
        </p:nvSpPr>
        <p:spPr>
          <a:xfrm>
            <a:off x="1660500" y="2289899"/>
            <a:ext cx="5061000" cy="56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b="1">
                <a:latin typeface="Lato"/>
                <a:ea typeface="Lato"/>
                <a:cs typeface="Lato"/>
                <a:sym typeface="Lato"/>
              </a:defRPr>
            </a:lvl1pPr>
            <a:lvl2pPr lvl="1" rtl="0">
              <a:buNone/>
              <a:defRPr sz="1300" b="1">
                <a:latin typeface="Lato"/>
                <a:ea typeface="Lato"/>
                <a:cs typeface="Lato"/>
                <a:sym typeface="Lato"/>
              </a:defRPr>
            </a:lvl2pPr>
            <a:lvl3pPr lvl="2" rtl="0">
              <a:buNone/>
              <a:defRPr sz="1300" b="1">
                <a:latin typeface="Lato"/>
                <a:ea typeface="Lato"/>
                <a:cs typeface="Lato"/>
                <a:sym typeface="Lato"/>
              </a:defRPr>
            </a:lvl3pPr>
            <a:lvl4pPr lvl="3" rtl="0">
              <a:buNone/>
              <a:defRPr sz="1300" b="1">
                <a:latin typeface="Lato"/>
                <a:ea typeface="Lato"/>
                <a:cs typeface="Lato"/>
                <a:sym typeface="Lato"/>
              </a:defRPr>
            </a:lvl4pPr>
            <a:lvl5pPr lvl="4" rtl="0">
              <a:buNone/>
              <a:defRPr sz="1300" b="1">
                <a:latin typeface="Lato"/>
                <a:ea typeface="Lato"/>
                <a:cs typeface="Lato"/>
                <a:sym typeface="Lato"/>
              </a:defRPr>
            </a:lvl5pPr>
            <a:lvl6pPr lvl="5" rtl="0">
              <a:buNone/>
              <a:defRPr sz="1300" b="1">
                <a:latin typeface="Lato"/>
                <a:ea typeface="Lato"/>
                <a:cs typeface="Lato"/>
                <a:sym typeface="Lato"/>
              </a:defRPr>
            </a:lvl6pPr>
            <a:lvl7pPr lvl="6" rtl="0">
              <a:buNone/>
              <a:defRPr sz="1300" b="1">
                <a:latin typeface="Lato"/>
                <a:ea typeface="Lato"/>
                <a:cs typeface="Lato"/>
                <a:sym typeface="Lato"/>
              </a:defRPr>
            </a:lvl7pPr>
            <a:lvl8pPr lvl="7" rtl="0">
              <a:buNone/>
              <a:defRPr sz="1300" b="1">
                <a:latin typeface="Lato"/>
                <a:ea typeface="Lato"/>
                <a:cs typeface="Lato"/>
                <a:sym typeface="Lato"/>
              </a:defRPr>
            </a:lvl8pPr>
            <a:lvl9pPr lvl="8" rtl="0">
              <a:buNone/>
              <a:defRPr sz="1300" b="1">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alf Image Half Text (Single Line Title)">
  <p:cSld name="SECTION_HEADER_1">
    <p:spTree>
      <p:nvGrpSpPr>
        <p:cNvPr id="1" name="Shape 67"/>
        <p:cNvGrpSpPr/>
        <p:nvPr/>
      </p:nvGrpSpPr>
      <p:grpSpPr>
        <a:xfrm>
          <a:off x="0" y="0"/>
          <a:ext cx="0" cy="0"/>
          <a:chOff x="0" y="0"/>
          <a:chExt cx="0" cy="0"/>
        </a:xfrm>
      </p:grpSpPr>
      <p:sp>
        <p:nvSpPr>
          <p:cNvPr id="68" name="Google Shape;68;p16"/>
          <p:cNvSpPr/>
          <p:nvPr/>
        </p:nvSpPr>
        <p:spPr>
          <a:xfrm rot="5400000">
            <a:off x="848621" y="478466"/>
            <a:ext cx="64200" cy="7530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6"/>
          <p:cNvSpPr txBox="1">
            <a:spLocks noGrp="1"/>
          </p:cNvSpPr>
          <p:nvPr>
            <p:ph type="title"/>
          </p:nvPr>
        </p:nvSpPr>
        <p:spPr>
          <a:xfrm>
            <a:off x="378250" y="209950"/>
            <a:ext cx="6236700" cy="472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000"/>
              <a:buFont typeface="Arial"/>
              <a:buNone/>
              <a:defRPr sz="30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6"/>
          <p:cNvSpPr txBox="1">
            <a:spLocks noGrp="1"/>
          </p:cNvSpPr>
          <p:nvPr>
            <p:ph type="subTitle" idx="1"/>
          </p:nvPr>
        </p:nvSpPr>
        <p:spPr>
          <a:xfrm>
            <a:off x="397828" y="2605093"/>
            <a:ext cx="3411600" cy="698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6"/>
          <p:cNvSpPr/>
          <p:nvPr/>
        </p:nvSpPr>
        <p:spPr>
          <a:xfrm>
            <a:off x="4563133" y="-11375"/>
            <a:ext cx="109800" cy="51723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6"/>
          <p:cNvSpPr txBox="1">
            <a:spLocks noGrp="1"/>
          </p:cNvSpPr>
          <p:nvPr>
            <p:ph type="subTitle" idx="2"/>
          </p:nvPr>
        </p:nvSpPr>
        <p:spPr>
          <a:xfrm>
            <a:off x="388776" y="4118308"/>
            <a:ext cx="3797400" cy="698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6"/>
          <p:cNvSpPr txBox="1">
            <a:spLocks noGrp="1"/>
          </p:cNvSpPr>
          <p:nvPr>
            <p:ph type="subTitle" idx="3"/>
          </p:nvPr>
        </p:nvSpPr>
        <p:spPr>
          <a:xfrm>
            <a:off x="388776" y="4466758"/>
            <a:ext cx="3797400" cy="698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200"/>
              <a:buFont typeface="Arial"/>
              <a:buNone/>
              <a:defRPr sz="1200" b="0" i="1"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b="1">
                <a:latin typeface="Lato"/>
                <a:ea typeface="Lato"/>
                <a:cs typeface="Lato"/>
                <a:sym typeface="Lato"/>
              </a:defRPr>
            </a:lvl1pPr>
            <a:lvl2pPr lvl="1" rtl="0">
              <a:buNone/>
              <a:defRPr sz="1300" b="1">
                <a:latin typeface="Lato"/>
                <a:ea typeface="Lato"/>
                <a:cs typeface="Lato"/>
                <a:sym typeface="Lato"/>
              </a:defRPr>
            </a:lvl2pPr>
            <a:lvl3pPr lvl="2" rtl="0">
              <a:buNone/>
              <a:defRPr sz="1300" b="1">
                <a:latin typeface="Lato"/>
                <a:ea typeface="Lato"/>
                <a:cs typeface="Lato"/>
                <a:sym typeface="Lato"/>
              </a:defRPr>
            </a:lvl3pPr>
            <a:lvl4pPr lvl="3" rtl="0">
              <a:buNone/>
              <a:defRPr sz="1300" b="1">
                <a:latin typeface="Lato"/>
                <a:ea typeface="Lato"/>
                <a:cs typeface="Lato"/>
                <a:sym typeface="Lato"/>
              </a:defRPr>
            </a:lvl4pPr>
            <a:lvl5pPr lvl="4" rtl="0">
              <a:buNone/>
              <a:defRPr sz="1300" b="1">
                <a:latin typeface="Lato"/>
                <a:ea typeface="Lato"/>
                <a:cs typeface="Lato"/>
                <a:sym typeface="Lato"/>
              </a:defRPr>
            </a:lvl5pPr>
            <a:lvl6pPr lvl="5" rtl="0">
              <a:buNone/>
              <a:defRPr sz="1300" b="1">
                <a:latin typeface="Lato"/>
                <a:ea typeface="Lato"/>
                <a:cs typeface="Lato"/>
                <a:sym typeface="Lato"/>
              </a:defRPr>
            </a:lvl6pPr>
            <a:lvl7pPr lvl="6" rtl="0">
              <a:buNone/>
              <a:defRPr sz="1300" b="1">
                <a:latin typeface="Lato"/>
                <a:ea typeface="Lato"/>
                <a:cs typeface="Lato"/>
                <a:sym typeface="Lato"/>
              </a:defRPr>
            </a:lvl7pPr>
            <a:lvl8pPr lvl="7" rtl="0">
              <a:buNone/>
              <a:defRPr sz="1300" b="1">
                <a:latin typeface="Lato"/>
                <a:ea typeface="Lato"/>
                <a:cs typeface="Lato"/>
                <a:sym typeface="Lato"/>
              </a:defRPr>
            </a:lvl8pPr>
            <a:lvl9pPr lvl="8" rtl="0">
              <a:buNone/>
              <a:defRPr sz="1300" b="1">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Yellow bar header">
  <p:cSld name="SECTION_HEADER_1_1">
    <p:spTree>
      <p:nvGrpSpPr>
        <p:cNvPr id="1" name="Shape 75"/>
        <p:cNvGrpSpPr/>
        <p:nvPr/>
      </p:nvGrpSpPr>
      <p:grpSpPr>
        <a:xfrm>
          <a:off x="0" y="0"/>
          <a:ext cx="0" cy="0"/>
          <a:chOff x="0" y="0"/>
          <a:chExt cx="0" cy="0"/>
        </a:xfrm>
      </p:grpSpPr>
      <p:sp>
        <p:nvSpPr>
          <p:cNvPr id="76" name="Google Shape;76;p17"/>
          <p:cNvSpPr/>
          <p:nvPr/>
        </p:nvSpPr>
        <p:spPr>
          <a:xfrm rot="5400000">
            <a:off x="848621" y="478466"/>
            <a:ext cx="64200" cy="7530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7"/>
          <p:cNvSpPr txBox="1">
            <a:spLocks noGrp="1"/>
          </p:cNvSpPr>
          <p:nvPr>
            <p:ph type="title"/>
          </p:nvPr>
        </p:nvSpPr>
        <p:spPr>
          <a:xfrm>
            <a:off x="378250" y="209950"/>
            <a:ext cx="6236700" cy="472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000"/>
              <a:buFont typeface="Arial"/>
              <a:buNone/>
              <a:defRPr sz="30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7"/>
          <p:cNvSpPr txBox="1">
            <a:spLocks noGrp="1"/>
          </p:cNvSpPr>
          <p:nvPr>
            <p:ph type="subTitle" idx="1"/>
          </p:nvPr>
        </p:nvSpPr>
        <p:spPr>
          <a:xfrm>
            <a:off x="397828" y="2605093"/>
            <a:ext cx="3411600" cy="698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b="1">
                <a:latin typeface="Lato"/>
                <a:ea typeface="Lato"/>
                <a:cs typeface="Lato"/>
                <a:sym typeface="Lato"/>
              </a:defRPr>
            </a:lvl1pPr>
            <a:lvl2pPr lvl="1" rtl="0">
              <a:buNone/>
              <a:defRPr sz="1300" b="1">
                <a:latin typeface="Lato"/>
                <a:ea typeface="Lato"/>
                <a:cs typeface="Lato"/>
                <a:sym typeface="Lato"/>
              </a:defRPr>
            </a:lvl2pPr>
            <a:lvl3pPr lvl="2" rtl="0">
              <a:buNone/>
              <a:defRPr sz="1300" b="1">
                <a:latin typeface="Lato"/>
                <a:ea typeface="Lato"/>
                <a:cs typeface="Lato"/>
                <a:sym typeface="Lato"/>
              </a:defRPr>
            </a:lvl3pPr>
            <a:lvl4pPr lvl="3" rtl="0">
              <a:buNone/>
              <a:defRPr sz="1300" b="1">
                <a:latin typeface="Lato"/>
                <a:ea typeface="Lato"/>
                <a:cs typeface="Lato"/>
                <a:sym typeface="Lato"/>
              </a:defRPr>
            </a:lvl4pPr>
            <a:lvl5pPr lvl="4" rtl="0">
              <a:buNone/>
              <a:defRPr sz="1300" b="1">
                <a:latin typeface="Lato"/>
                <a:ea typeface="Lato"/>
                <a:cs typeface="Lato"/>
                <a:sym typeface="Lato"/>
              </a:defRPr>
            </a:lvl5pPr>
            <a:lvl6pPr lvl="5" rtl="0">
              <a:buNone/>
              <a:defRPr sz="1300" b="1">
                <a:latin typeface="Lato"/>
                <a:ea typeface="Lato"/>
                <a:cs typeface="Lato"/>
                <a:sym typeface="Lato"/>
              </a:defRPr>
            </a:lvl6pPr>
            <a:lvl7pPr lvl="6" rtl="0">
              <a:buNone/>
              <a:defRPr sz="1300" b="1">
                <a:latin typeface="Lato"/>
                <a:ea typeface="Lato"/>
                <a:cs typeface="Lato"/>
                <a:sym typeface="Lato"/>
              </a:defRPr>
            </a:lvl7pPr>
            <a:lvl8pPr lvl="7" rtl="0">
              <a:buNone/>
              <a:defRPr sz="1300" b="1">
                <a:latin typeface="Lato"/>
                <a:ea typeface="Lato"/>
                <a:cs typeface="Lato"/>
                <a:sym typeface="Lato"/>
              </a:defRPr>
            </a:lvl8pPr>
            <a:lvl9pPr lvl="8" rtl="0">
              <a:buNone/>
              <a:defRPr sz="1300" b="1">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ndard Slide (Header+Text Med)">
  <p:cSld name="TITLE_AND_TWO_COLUMNS_1">
    <p:spTree>
      <p:nvGrpSpPr>
        <p:cNvPr id="1" name="Shape 80"/>
        <p:cNvGrpSpPr/>
        <p:nvPr/>
      </p:nvGrpSpPr>
      <p:grpSpPr>
        <a:xfrm>
          <a:off x="0" y="0"/>
          <a:ext cx="0" cy="0"/>
          <a:chOff x="0" y="0"/>
          <a:chExt cx="0" cy="0"/>
        </a:xfrm>
      </p:grpSpPr>
      <p:sp>
        <p:nvSpPr>
          <p:cNvPr id="81" name="Google Shape;81;p18"/>
          <p:cNvSpPr/>
          <p:nvPr/>
        </p:nvSpPr>
        <p:spPr>
          <a:xfrm>
            <a:off x="1218175" y="1509300"/>
            <a:ext cx="171000" cy="21249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8"/>
          <p:cNvSpPr txBox="1">
            <a:spLocks noGrp="1"/>
          </p:cNvSpPr>
          <p:nvPr>
            <p:ph type="title"/>
          </p:nvPr>
        </p:nvSpPr>
        <p:spPr>
          <a:xfrm>
            <a:off x="1660500" y="1393829"/>
            <a:ext cx="5061000" cy="660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8"/>
          <p:cNvSpPr txBox="1">
            <a:spLocks noGrp="1"/>
          </p:cNvSpPr>
          <p:nvPr>
            <p:ph type="subTitle" idx="1"/>
          </p:nvPr>
        </p:nvSpPr>
        <p:spPr>
          <a:xfrm>
            <a:off x="1670997" y="2041911"/>
            <a:ext cx="4933500" cy="1038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b="1">
                <a:latin typeface="Lato"/>
                <a:ea typeface="Lato"/>
                <a:cs typeface="Lato"/>
                <a:sym typeface="Lato"/>
              </a:defRPr>
            </a:lvl1pPr>
            <a:lvl2pPr lvl="1" rtl="0">
              <a:buNone/>
              <a:defRPr sz="1300" b="1">
                <a:latin typeface="Lato"/>
                <a:ea typeface="Lato"/>
                <a:cs typeface="Lato"/>
                <a:sym typeface="Lato"/>
              </a:defRPr>
            </a:lvl2pPr>
            <a:lvl3pPr lvl="2" rtl="0">
              <a:buNone/>
              <a:defRPr sz="1300" b="1">
                <a:latin typeface="Lato"/>
                <a:ea typeface="Lato"/>
                <a:cs typeface="Lato"/>
                <a:sym typeface="Lato"/>
              </a:defRPr>
            </a:lvl3pPr>
            <a:lvl4pPr lvl="3" rtl="0">
              <a:buNone/>
              <a:defRPr sz="1300" b="1">
                <a:latin typeface="Lato"/>
                <a:ea typeface="Lato"/>
                <a:cs typeface="Lato"/>
                <a:sym typeface="Lato"/>
              </a:defRPr>
            </a:lvl4pPr>
            <a:lvl5pPr lvl="4" rtl="0">
              <a:buNone/>
              <a:defRPr sz="1300" b="1">
                <a:latin typeface="Lato"/>
                <a:ea typeface="Lato"/>
                <a:cs typeface="Lato"/>
                <a:sym typeface="Lato"/>
              </a:defRPr>
            </a:lvl5pPr>
            <a:lvl6pPr lvl="5" rtl="0">
              <a:buNone/>
              <a:defRPr sz="1300" b="1">
                <a:latin typeface="Lato"/>
                <a:ea typeface="Lato"/>
                <a:cs typeface="Lato"/>
                <a:sym typeface="Lato"/>
              </a:defRPr>
            </a:lvl6pPr>
            <a:lvl7pPr lvl="6" rtl="0">
              <a:buNone/>
              <a:defRPr sz="1300" b="1">
                <a:latin typeface="Lato"/>
                <a:ea typeface="Lato"/>
                <a:cs typeface="Lato"/>
                <a:sym typeface="Lato"/>
              </a:defRPr>
            </a:lvl7pPr>
            <a:lvl8pPr lvl="7" rtl="0">
              <a:buNone/>
              <a:defRPr sz="1300" b="1">
                <a:latin typeface="Lato"/>
                <a:ea typeface="Lato"/>
                <a:cs typeface="Lato"/>
                <a:sym typeface="Lato"/>
              </a:defRPr>
            </a:lvl8pPr>
            <a:lvl9pPr lvl="8" rtl="0">
              <a:buNone/>
              <a:defRPr sz="1300" b="1">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ndard Slide (Header+Text Small)">
  <p:cSld name="TITLE_AND_TWO_COLUMNS_2">
    <p:spTree>
      <p:nvGrpSpPr>
        <p:cNvPr id="1" name="Shape 85"/>
        <p:cNvGrpSpPr/>
        <p:nvPr/>
      </p:nvGrpSpPr>
      <p:grpSpPr>
        <a:xfrm>
          <a:off x="0" y="0"/>
          <a:ext cx="0" cy="0"/>
          <a:chOff x="0" y="0"/>
          <a:chExt cx="0" cy="0"/>
        </a:xfrm>
      </p:grpSpPr>
      <p:sp>
        <p:nvSpPr>
          <p:cNvPr id="86" name="Google Shape;86;p19"/>
          <p:cNvSpPr/>
          <p:nvPr/>
        </p:nvSpPr>
        <p:spPr>
          <a:xfrm>
            <a:off x="1218175" y="1710575"/>
            <a:ext cx="171000" cy="166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9"/>
          <p:cNvSpPr txBox="1">
            <a:spLocks noGrp="1"/>
          </p:cNvSpPr>
          <p:nvPr>
            <p:ph type="title"/>
          </p:nvPr>
        </p:nvSpPr>
        <p:spPr>
          <a:xfrm>
            <a:off x="1660500" y="1604395"/>
            <a:ext cx="5061000" cy="660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19"/>
          <p:cNvSpPr txBox="1">
            <a:spLocks noGrp="1"/>
          </p:cNvSpPr>
          <p:nvPr>
            <p:ph type="subTitle" idx="1"/>
          </p:nvPr>
        </p:nvSpPr>
        <p:spPr>
          <a:xfrm>
            <a:off x="1660500" y="2335825"/>
            <a:ext cx="4933500" cy="1038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ndard Text Slide">
  <p:cSld name="TITLE_AND_BODY_2">
    <p:spTree>
      <p:nvGrpSpPr>
        <p:cNvPr id="1" name="Shape 90"/>
        <p:cNvGrpSpPr/>
        <p:nvPr/>
      </p:nvGrpSpPr>
      <p:grpSpPr>
        <a:xfrm>
          <a:off x="0" y="0"/>
          <a:ext cx="0" cy="0"/>
          <a:chOff x="0" y="0"/>
          <a:chExt cx="0" cy="0"/>
        </a:xfrm>
      </p:grpSpPr>
      <p:sp>
        <p:nvSpPr>
          <p:cNvPr id="91" name="Google Shape;9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20"/>
          <p:cNvSpPr/>
          <p:nvPr/>
        </p:nvSpPr>
        <p:spPr>
          <a:xfrm>
            <a:off x="1218175" y="1971066"/>
            <a:ext cx="171000" cy="1243500"/>
          </a:xfrm>
          <a:prstGeom prst="rect">
            <a:avLst/>
          </a:prstGeom>
          <a:solidFill>
            <a:srgbClr val="FFCC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0"/>
          <p:cNvSpPr txBox="1">
            <a:spLocks noGrp="1"/>
          </p:cNvSpPr>
          <p:nvPr>
            <p:ph type="title"/>
          </p:nvPr>
        </p:nvSpPr>
        <p:spPr>
          <a:xfrm>
            <a:off x="1660500" y="1863339"/>
            <a:ext cx="5061000" cy="131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2800"/>
              <a:buNone/>
              <a:defRPr sz="1400" b="0" i="0" u="none" strike="noStrike" cap="none">
                <a:solidFill>
                  <a:srgbClr val="000000"/>
                </a:solidFill>
                <a:latin typeface="Arial"/>
                <a:ea typeface="Arial"/>
                <a:cs typeface="Arial"/>
                <a:sym typeface="Arial"/>
              </a:defRPr>
            </a:lvl9pPr>
          </a:lstStyle>
          <a:p>
            <a:endParaRPr/>
          </a:p>
        </p:txBody>
      </p:sp>
      <p:sp>
        <p:nvSpPr>
          <p:cNvPr id="96" name="Google Shape;96;p2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8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8" name="Google Shape;98;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Google Shape;9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Stat" type="tx">
  <p:cSld name="TITLE_AND_BODY">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57200" y="1744687"/>
            <a:ext cx="8229600" cy="1654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rgbClr val="FFFFFF"/>
              </a:buClr>
              <a:buSzPts val="700"/>
              <a:buFont typeface="Lato"/>
              <a:buNone/>
              <a:defRPr>
                <a:latin typeface="Lato"/>
                <a:ea typeface="Lato"/>
                <a:cs typeface="Lato"/>
                <a:sym typeface="Lato"/>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06" name="Google Shape;106;p23"/>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black">
  <p:cSld name="Blank - black">
    <p:spTree>
      <p:nvGrpSpPr>
        <p:cNvPr id="1" name="Shape 107"/>
        <p:cNvGrpSpPr/>
        <p:nvPr/>
      </p:nvGrpSpPr>
      <p:grpSpPr>
        <a:xfrm>
          <a:off x="0" y="0"/>
          <a:ext cx="0" cy="0"/>
          <a:chOff x="0" y="0"/>
          <a:chExt cx="0" cy="0"/>
        </a:xfrm>
      </p:grpSpPr>
      <p:sp>
        <p:nvSpPr>
          <p:cNvPr id="108" name="Google Shape;108;p24"/>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2400" b="0">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109"/>
        <p:cNvGrpSpPr/>
        <p:nvPr/>
      </p:nvGrpSpPr>
      <p:grpSpPr>
        <a:xfrm>
          <a:off x="0" y="0"/>
          <a:ext cx="0" cy="0"/>
          <a:chOff x="0" y="0"/>
          <a:chExt cx="0" cy="0"/>
        </a:xfrm>
      </p:grpSpPr>
      <p:sp>
        <p:nvSpPr>
          <p:cNvPr id="110" name="Google Shape;110;p25"/>
          <p:cNvSpPr txBox="1">
            <a:spLocks noGrp="1"/>
          </p:cNvSpPr>
          <p:nvPr>
            <p:ph type="sldNum" idx="12"/>
          </p:nvPr>
        </p:nvSpPr>
        <p:spPr>
          <a:xfrm>
            <a:off x="4484619"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2400" b="0">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Center">
  <p:cSld name="Title - Center">
    <p:bg>
      <p:bgPr>
        <a:solidFill>
          <a:srgbClr val="FFFFFF"/>
        </a:solidFill>
        <a:effectLst/>
      </p:bgPr>
    </p:bg>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666750" y="1700213"/>
            <a:ext cx="7810500" cy="1743000"/>
          </a:xfrm>
          <a:prstGeom prst="rect">
            <a:avLst/>
          </a:prstGeom>
          <a:noFill/>
          <a:ln>
            <a:noFill/>
          </a:ln>
        </p:spPr>
        <p:txBody>
          <a:bodyPr spcFirstLastPara="1" wrap="square" lIns="19050" tIns="19050" rIns="19050" bIns="19050" anchor="ctr" anchorCtr="0">
            <a:noAutofit/>
          </a:bodyPr>
          <a:lstStyle>
            <a:lvl1pPr lvl="0" algn="ctr" rtl="0">
              <a:lnSpc>
                <a:spcPct val="100000"/>
              </a:lnSpc>
              <a:spcBef>
                <a:spcPts val="0"/>
              </a:spcBef>
              <a:spcAft>
                <a:spcPts val="0"/>
              </a:spcAft>
              <a:buClr>
                <a:srgbClr val="000000"/>
              </a:buClr>
              <a:buSzPts val="5300"/>
              <a:buFont typeface="Lato"/>
              <a:buNone/>
              <a:defRPr b="0">
                <a:solidFill>
                  <a:srgbClr val="000000"/>
                </a:solidFill>
                <a:latin typeface="Lato"/>
                <a:ea typeface="Lato"/>
                <a:cs typeface="Lato"/>
                <a:sym typeface="Lato"/>
              </a:defRPr>
            </a:lvl1pPr>
            <a:lvl2pPr lvl="1" algn="l" rtl="0">
              <a:lnSpc>
                <a:spcPct val="100000"/>
              </a:lnSpc>
              <a:spcBef>
                <a:spcPts val="0"/>
              </a:spcBef>
              <a:spcAft>
                <a:spcPts val="0"/>
              </a:spcAft>
              <a:buClr>
                <a:srgbClr val="FFFFFF"/>
              </a:buClr>
              <a:buSzPts val="700"/>
              <a:buFont typeface="Lato"/>
              <a:buNone/>
              <a:defRPr>
                <a:latin typeface="Lato"/>
                <a:ea typeface="Lato"/>
                <a:cs typeface="Lato"/>
                <a:sym typeface="Lato"/>
              </a:defRPr>
            </a:lvl2pPr>
            <a:lvl3pPr lvl="2" algn="l" rtl="0">
              <a:lnSpc>
                <a:spcPct val="100000"/>
              </a:lnSpc>
              <a:spcBef>
                <a:spcPts val="0"/>
              </a:spcBef>
              <a:spcAft>
                <a:spcPts val="0"/>
              </a:spcAft>
              <a:buClr>
                <a:srgbClr val="FFFFFF"/>
              </a:buClr>
              <a:buSzPts val="700"/>
              <a:buFont typeface="Lato"/>
              <a:buNone/>
              <a:defRPr>
                <a:latin typeface="Lato"/>
                <a:ea typeface="Lato"/>
                <a:cs typeface="Lato"/>
                <a:sym typeface="Lato"/>
              </a:defRPr>
            </a:lvl3pPr>
            <a:lvl4pPr lvl="3" algn="l" rtl="0">
              <a:lnSpc>
                <a:spcPct val="100000"/>
              </a:lnSpc>
              <a:spcBef>
                <a:spcPts val="0"/>
              </a:spcBef>
              <a:spcAft>
                <a:spcPts val="0"/>
              </a:spcAft>
              <a:buClr>
                <a:srgbClr val="FFFFFF"/>
              </a:buClr>
              <a:buSzPts val="700"/>
              <a:buFont typeface="Lato"/>
              <a:buNone/>
              <a:defRPr>
                <a:latin typeface="Lato"/>
                <a:ea typeface="Lato"/>
                <a:cs typeface="Lato"/>
                <a:sym typeface="Lato"/>
              </a:defRPr>
            </a:lvl4pPr>
            <a:lvl5pPr lvl="4" algn="l" rtl="0">
              <a:lnSpc>
                <a:spcPct val="100000"/>
              </a:lnSpc>
              <a:spcBef>
                <a:spcPts val="0"/>
              </a:spcBef>
              <a:spcAft>
                <a:spcPts val="0"/>
              </a:spcAft>
              <a:buClr>
                <a:srgbClr val="FFFFFF"/>
              </a:buClr>
              <a:buSzPts val="700"/>
              <a:buFont typeface="Lato"/>
              <a:buNone/>
              <a:defRPr>
                <a:latin typeface="Lato"/>
                <a:ea typeface="Lato"/>
                <a:cs typeface="Lato"/>
                <a:sym typeface="Lato"/>
              </a:defRPr>
            </a:lvl5pPr>
            <a:lvl6pPr lvl="5" algn="l" rtl="0">
              <a:lnSpc>
                <a:spcPct val="100000"/>
              </a:lnSpc>
              <a:spcBef>
                <a:spcPts val="0"/>
              </a:spcBef>
              <a:spcAft>
                <a:spcPts val="0"/>
              </a:spcAft>
              <a:buClr>
                <a:srgbClr val="FFFFFF"/>
              </a:buClr>
              <a:buSzPts val="700"/>
              <a:buFont typeface="Lato"/>
              <a:buNone/>
              <a:defRPr>
                <a:latin typeface="Lato"/>
                <a:ea typeface="Lato"/>
                <a:cs typeface="Lato"/>
                <a:sym typeface="Lato"/>
              </a:defRPr>
            </a:lvl6pPr>
            <a:lvl7pPr lvl="6" algn="l" rtl="0">
              <a:lnSpc>
                <a:spcPct val="100000"/>
              </a:lnSpc>
              <a:spcBef>
                <a:spcPts val="0"/>
              </a:spcBef>
              <a:spcAft>
                <a:spcPts val="0"/>
              </a:spcAft>
              <a:buClr>
                <a:srgbClr val="FFFFFF"/>
              </a:buClr>
              <a:buSzPts val="700"/>
              <a:buFont typeface="Lato"/>
              <a:buNone/>
              <a:defRPr>
                <a:latin typeface="Lato"/>
                <a:ea typeface="Lato"/>
                <a:cs typeface="Lato"/>
                <a:sym typeface="Lato"/>
              </a:defRPr>
            </a:lvl7pPr>
            <a:lvl8pPr lvl="7" algn="l" rtl="0">
              <a:lnSpc>
                <a:spcPct val="100000"/>
              </a:lnSpc>
              <a:spcBef>
                <a:spcPts val="0"/>
              </a:spcBef>
              <a:spcAft>
                <a:spcPts val="0"/>
              </a:spcAft>
              <a:buClr>
                <a:srgbClr val="FFFFFF"/>
              </a:buClr>
              <a:buSzPts val="700"/>
              <a:buFont typeface="Lato"/>
              <a:buNone/>
              <a:defRPr>
                <a:latin typeface="Lato"/>
                <a:ea typeface="Lato"/>
                <a:cs typeface="Lato"/>
                <a:sym typeface="Lato"/>
              </a:defRPr>
            </a:lvl8pPr>
            <a:lvl9pPr lvl="8" algn="l" rtl="0">
              <a:lnSpc>
                <a:spcPct val="100000"/>
              </a:lnSpc>
              <a:spcBef>
                <a:spcPts val="0"/>
              </a:spcBef>
              <a:spcAft>
                <a:spcPts val="0"/>
              </a:spcAft>
              <a:buClr>
                <a:srgbClr val="FFFFFF"/>
              </a:buClr>
              <a:buSzPts val="700"/>
              <a:buFont typeface="Lato"/>
              <a:buNone/>
              <a:defRPr>
                <a:latin typeface="Lato"/>
                <a:ea typeface="Lato"/>
                <a:cs typeface="Lato"/>
                <a:sym typeface="Lato"/>
              </a:defRPr>
            </a:lvl9pPr>
          </a:lstStyle>
          <a:p>
            <a:endParaRPr/>
          </a:p>
        </p:txBody>
      </p:sp>
      <p:sp>
        <p:nvSpPr>
          <p:cNvPr id="113" name="Google Shape;113;p26"/>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2400" b="0">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Image">
  <p:cSld name="One Image">
    <p:bg>
      <p:bgPr>
        <a:solidFill>
          <a:srgbClr val="FFFFFF"/>
        </a:solidFill>
        <a:effectLst/>
      </p:bgPr>
    </p:bg>
    <p:spTree>
      <p:nvGrpSpPr>
        <p:cNvPr id="1" name="Shape 114"/>
        <p:cNvGrpSpPr/>
        <p:nvPr/>
      </p:nvGrpSpPr>
      <p:grpSpPr>
        <a:xfrm>
          <a:off x="0" y="0"/>
          <a:ext cx="0" cy="0"/>
          <a:chOff x="0" y="0"/>
          <a:chExt cx="0" cy="0"/>
        </a:xfrm>
      </p:grpSpPr>
      <p:sp>
        <p:nvSpPr>
          <p:cNvPr id="115" name="Google Shape;115;p27"/>
          <p:cNvSpPr>
            <a:spLocks noGrp="1"/>
          </p:cNvSpPr>
          <p:nvPr>
            <p:ph type="pic" idx="2"/>
          </p:nvPr>
        </p:nvSpPr>
        <p:spPr>
          <a:xfrm>
            <a:off x="0" y="0"/>
            <a:ext cx="9144000" cy="5143500"/>
          </a:xfrm>
          <a:prstGeom prst="rect">
            <a:avLst/>
          </a:prstGeom>
          <a:noFill/>
          <a:ln>
            <a:noFill/>
          </a:ln>
        </p:spPr>
        <p:txBody>
          <a:bodyPr spcFirstLastPara="1" wrap="square" lIns="34275" tIns="17150" rIns="34275" bIns="17150" anchor="t" anchorCtr="0">
            <a:noAutofit/>
          </a:bodyPr>
          <a:lstStyle>
            <a:lvl1pPr marR="0" lvl="0"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1pPr>
            <a:lvl2pPr marR="0" lvl="1"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16" name="Google Shape;116;p27"/>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_1" type="title">
  <p:cSld name="TITLE">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8"/>
          <p:cNvSpPr/>
          <p:nvPr/>
        </p:nvSpPr>
        <p:spPr>
          <a:xfrm>
            <a:off x="0" y="0"/>
            <a:ext cx="9144000" cy="5143500"/>
          </a:xfrm>
          <a:prstGeom prst="rect">
            <a:avLst/>
          </a:prstGeom>
          <a:solidFill>
            <a:srgbClr val="FFFFFF">
              <a:alpha val="6470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8"/>
          <p:cNvSpPr/>
          <p:nvPr/>
        </p:nvSpPr>
        <p:spPr>
          <a:xfrm>
            <a:off x="-3180" y="4648025"/>
            <a:ext cx="9159900" cy="495600"/>
          </a:xfrm>
          <a:prstGeom prst="rect">
            <a:avLst/>
          </a:prstGeom>
          <a:solidFill>
            <a:srgbClr val="FFCC33"/>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 name="Google Shape;120;p28"/>
          <p:cNvSpPr/>
          <p:nvPr/>
        </p:nvSpPr>
        <p:spPr>
          <a:xfrm>
            <a:off x="2477476" y="1991475"/>
            <a:ext cx="109800" cy="1160400"/>
          </a:xfrm>
          <a:prstGeom prst="rect">
            <a:avLst/>
          </a:prstGeom>
          <a:solidFill>
            <a:srgbClr val="FFCC33"/>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121" name="Google Shape;121;p28" descr="Shape 61"/>
          <p:cNvPicPr preferRelativeResize="0"/>
          <p:nvPr/>
        </p:nvPicPr>
        <p:blipFill rotWithShape="1">
          <a:blip r:embed="rId3">
            <a:alphaModFix/>
          </a:blip>
          <a:srcRect/>
          <a:stretch/>
        </p:blipFill>
        <p:spPr>
          <a:xfrm>
            <a:off x="1080275" y="1991475"/>
            <a:ext cx="1160400" cy="1160400"/>
          </a:xfrm>
          <a:prstGeom prst="rect">
            <a:avLst/>
          </a:prstGeom>
          <a:noFill/>
          <a:ln>
            <a:noFill/>
          </a:ln>
        </p:spPr>
      </p:pic>
      <p:pic>
        <p:nvPicPr>
          <p:cNvPr id="122" name="Google Shape;122;p28" descr="Shape 62"/>
          <p:cNvPicPr preferRelativeResize="0"/>
          <p:nvPr/>
        </p:nvPicPr>
        <p:blipFill rotWithShape="1">
          <a:blip r:embed="rId4">
            <a:alphaModFix/>
          </a:blip>
          <a:srcRect/>
          <a:stretch/>
        </p:blipFill>
        <p:spPr>
          <a:xfrm>
            <a:off x="8190049" y="4793212"/>
            <a:ext cx="799767" cy="191944"/>
          </a:xfrm>
          <a:prstGeom prst="rect">
            <a:avLst/>
          </a:prstGeom>
          <a:noFill/>
          <a:ln>
            <a:noFill/>
          </a:ln>
        </p:spPr>
      </p:pic>
      <p:sp>
        <p:nvSpPr>
          <p:cNvPr id="123" name="Google Shape;123;p28"/>
          <p:cNvSpPr txBox="1">
            <a:spLocks noGrp="1"/>
          </p:cNvSpPr>
          <p:nvPr>
            <p:ph type="title"/>
          </p:nvPr>
        </p:nvSpPr>
        <p:spPr>
          <a:xfrm>
            <a:off x="2792175" y="1900452"/>
            <a:ext cx="5888700" cy="96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4500"/>
              <a:buFont typeface="Arial"/>
              <a:buNone/>
              <a:defRPr sz="4500"/>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24" name="Google Shape;124;p28"/>
          <p:cNvSpPr txBox="1">
            <a:spLocks noGrp="1"/>
          </p:cNvSpPr>
          <p:nvPr>
            <p:ph type="body" idx="1"/>
          </p:nvPr>
        </p:nvSpPr>
        <p:spPr>
          <a:xfrm>
            <a:off x="2802700" y="2643882"/>
            <a:ext cx="5202900" cy="4956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0"/>
              </a:spcBef>
              <a:spcAft>
                <a:spcPts val="0"/>
              </a:spcAft>
              <a:buClr>
                <a:srgbClr val="000000"/>
              </a:buClr>
              <a:buSzPts val="2000"/>
              <a:buFont typeface="Arial"/>
              <a:buNone/>
              <a:defRPr sz="2000"/>
            </a:lvl1pPr>
            <a:lvl2pPr marL="914400" lvl="1" indent="-228600" algn="l" rtl="0">
              <a:lnSpc>
                <a:spcPct val="100000"/>
              </a:lnSpc>
              <a:spcBef>
                <a:spcPts val="0"/>
              </a:spcBef>
              <a:spcAft>
                <a:spcPts val="0"/>
              </a:spcAft>
              <a:buClr>
                <a:srgbClr val="000000"/>
              </a:buClr>
              <a:buSzPts val="2000"/>
              <a:buFont typeface="Arial"/>
              <a:buNone/>
              <a:defRPr sz="2000"/>
            </a:lvl2pPr>
            <a:lvl3pPr marL="1371600" lvl="2" indent="-228600" algn="l" rtl="0">
              <a:lnSpc>
                <a:spcPct val="100000"/>
              </a:lnSpc>
              <a:spcBef>
                <a:spcPts val="0"/>
              </a:spcBef>
              <a:spcAft>
                <a:spcPts val="0"/>
              </a:spcAft>
              <a:buClr>
                <a:srgbClr val="000000"/>
              </a:buClr>
              <a:buSzPts val="2000"/>
              <a:buFont typeface="Arial"/>
              <a:buNone/>
              <a:defRPr sz="2000"/>
            </a:lvl3pPr>
            <a:lvl4pPr marL="1828800" lvl="3" indent="-228600" algn="l" rtl="0">
              <a:lnSpc>
                <a:spcPct val="100000"/>
              </a:lnSpc>
              <a:spcBef>
                <a:spcPts val="0"/>
              </a:spcBef>
              <a:spcAft>
                <a:spcPts val="0"/>
              </a:spcAft>
              <a:buClr>
                <a:srgbClr val="000000"/>
              </a:buClr>
              <a:buSzPts val="2000"/>
              <a:buFont typeface="Arial"/>
              <a:buNone/>
              <a:defRPr sz="2000"/>
            </a:lvl4pPr>
            <a:lvl5pPr marL="2286000" lvl="4" indent="-228600" algn="l" rtl="0">
              <a:lnSpc>
                <a:spcPct val="100000"/>
              </a:lnSpc>
              <a:spcBef>
                <a:spcPts val="0"/>
              </a:spcBef>
              <a:spcAft>
                <a:spcPts val="0"/>
              </a:spcAft>
              <a:buClr>
                <a:srgbClr val="000000"/>
              </a:buClr>
              <a:buSzPts val="2000"/>
              <a:buFont typeface="Arial"/>
              <a:buNone/>
              <a:defRPr sz="2000"/>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25" name="Google Shape;125;p28"/>
          <p:cNvSpPr txBox="1">
            <a:spLocks noGrp="1"/>
          </p:cNvSpPr>
          <p:nvPr>
            <p:ph type="sldNum" idx="12"/>
          </p:nvPr>
        </p:nvSpPr>
        <p:spPr>
          <a:xfrm>
            <a:off x="6553200" y="4492481"/>
            <a:ext cx="2133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inding">
  <p:cSld name="Finding">
    <p:spTree>
      <p:nvGrpSpPr>
        <p:cNvPr id="1" name="Shape 126"/>
        <p:cNvGrpSpPr/>
        <p:nvPr/>
      </p:nvGrpSpPr>
      <p:grpSpPr>
        <a:xfrm>
          <a:off x="0" y="0"/>
          <a:ext cx="0" cy="0"/>
          <a:chOff x="0" y="0"/>
          <a:chExt cx="0" cy="0"/>
        </a:xfrm>
      </p:grpSpPr>
      <p:sp>
        <p:nvSpPr>
          <p:cNvPr id="127" name="Google Shape;127;p29"/>
          <p:cNvSpPr txBox="1">
            <a:spLocks noGrp="1"/>
          </p:cNvSpPr>
          <p:nvPr>
            <p:ph type="body" idx="1"/>
          </p:nvPr>
        </p:nvSpPr>
        <p:spPr>
          <a:xfrm>
            <a:off x="2945060" y="600075"/>
            <a:ext cx="5741700" cy="39432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Clr>
                <a:srgbClr val="FFFFFF"/>
              </a:buClr>
              <a:buSzPts val="3600"/>
              <a:buFont typeface="Arial"/>
              <a:buNone/>
              <a:defRPr sz="3600">
                <a:solidFill>
                  <a:srgbClr val="FFFFFF"/>
                </a:solidFill>
                <a:latin typeface="Arial"/>
                <a:ea typeface="Arial"/>
                <a:cs typeface="Arial"/>
                <a:sym typeface="Arial"/>
              </a:defRPr>
            </a:lvl1pPr>
            <a:lvl2pPr marL="914400" lvl="1" indent="-228600" algn="l" rtl="0">
              <a:lnSpc>
                <a:spcPct val="115000"/>
              </a:lnSpc>
              <a:spcBef>
                <a:spcPts val="0"/>
              </a:spcBef>
              <a:spcAft>
                <a:spcPts val="0"/>
              </a:spcAft>
              <a:buClr>
                <a:srgbClr val="FFFFFF"/>
              </a:buClr>
              <a:buSzPts val="3600"/>
              <a:buFont typeface="Arial"/>
              <a:buNone/>
              <a:defRPr sz="3600">
                <a:solidFill>
                  <a:srgbClr val="FFFFFF"/>
                </a:solidFill>
                <a:latin typeface="Arial"/>
                <a:ea typeface="Arial"/>
                <a:cs typeface="Arial"/>
                <a:sym typeface="Arial"/>
              </a:defRPr>
            </a:lvl2pPr>
            <a:lvl3pPr marL="1371600" lvl="2" indent="-228600" algn="l" rtl="0">
              <a:lnSpc>
                <a:spcPct val="115000"/>
              </a:lnSpc>
              <a:spcBef>
                <a:spcPts val="0"/>
              </a:spcBef>
              <a:spcAft>
                <a:spcPts val="0"/>
              </a:spcAft>
              <a:buClr>
                <a:srgbClr val="FFFFFF"/>
              </a:buClr>
              <a:buSzPts val="3600"/>
              <a:buFont typeface="Arial"/>
              <a:buNone/>
              <a:defRPr sz="3600">
                <a:solidFill>
                  <a:srgbClr val="FFFFFF"/>
                </a:solidFill>
                <a:latin typeface="Arial"/>
                <a:ea typeface="Arial"/>
                <a:cs typeface="Arial"/>
                <a:sym typeface="Arial"/>
              </a:defRPr>
            </a:lvl3pPr>
            <a:lvl4pPr marL="1828800" lvl="3" indent="-228600" algn="l" rtl="0">
              <a:lnSpc>
                <a:spcPct val="115000"/>
              </a:lnSpc>
              <a:spcBef>
                <a:spcPts val="0"/>
              </a:spcBef>
              <a:spcAft>
                <a:spcPts val="0"/>
              </a:spcAft>
              <a:buClr>
                <a:srgbClr val="FFFFFF"/>
              </a:buClr>
              <a:buSzPts val="3600"/>
              <a:buFont typeface="Arial"/>
              <a:buNone/>
              <a:defRPr sz="3600">
                <a:solidFill>
                  <a:srgbClr val="FFFFFF"/>
                </a:solidFill>
                <a:latin typeface="Arial"/>
                <a:ea typeface="Arial"/>
                <a:cs typeface="Arial"/>
                <a:sym typeface="Arial"/>
              </a:defRPr>
            </a:lvl4pPr>
            <a:lvl5pPr marL="2286000" lvl="4" indent="-228600" algn="l" rtl="0">
              <a:lnSpc>
                <a:spcPct val="115000"/>
              </a:lnSpc>
              <a:spcBef>
                <a:spcPts val="0"/>
              </a:spcBef>
              <a:spcAft>
                <a:spcPts val="0"/>
              </a:spcAft>
              <a:buClr>
                <a:srgbClr val="FFFFFF"/>
              </a:buClr>
              <a:buSzPts val="3600"/>
              <a:buFont typeface="Arial"/>
              <a:buNone/>
              <a:defRPr sz="3600">
                <a:solidFill>
                  <a:srgbClr val="FFFFFF"/>
                </a:solidFill>
                <a:latin typeface="Arial"/>
                <a:ea typeface="Arial"/>
                <a:cs typeface="Arial"/>
                <a:sym typeface="Arial"/>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28" name="Google Shape;128;p29"/>
          <p:cNvSpPr txBox="1">
            <a:spLocks noGrp="1"/>
          </p:cNvSpPr>
          <p:nvPr>
            <p:ph type="body" idx="2"/>
          </p:nvPr>
        </p:nvSpPr>
        <p:spPr>
          <a:xfrm>
            <a:off x="163752" y="-264160"/>
            <a:ext cx="2949600" cy="60960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Clr>
                <a:srgbClr val="333333"/>
              </a:buClr>
              <a:buSzPts val="40000"/>
              <a:buFont typeface="Arial"/>
              <a:buNone/>
              <a:defRPr sz="40000">
                <a:solidFill>
                  <a:srgbClr val="333333"/>
                </a:solidFill>
                <a:latin typeface="Arial"/>
                <a:ea typeface="Arial"/>
                <a:cs typeface="Arial"/>
                <a:sym typeface="Arial"/>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29" name="Google Shape;129;p29"/>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p:cSld name="CUSTOM">
    <p:bg>
      <p:bgPr>
        <a:solidFill>
          <a:srgbClr val="434343"/>
        </a:solidFill>
        <a:effectLst/>
      </p:bgPr>
    </p:bg>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1757875" y="1919525"/>
            <a:ext cx="5403600" cy="15273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1600"/>
              </a:spcBef>
              <a:spcAft>
                <a:spcPts val="0"/>
              </a:spcAft>
              <a:buClr>
                <a:srgbClr val="FDFEFD"/>
              </a:buClr>
              <a:buSzPts val="2400"/>
              <a:buFont typeface="Arial"/>
              <a:buNone/>
              <a:defRPr sz="2400" b="0">
                <a:solidFill>
                  <a:srgbClr val="FDFEFD"/>
                </a:solidFill>
                <a:latin typeface="Arial"/>
                <a:ea typeface="Arial"/>
                <a:cs typeface="Arial"/>
                <a:sym typeface="Arial"/>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32" name="Google Shape;132;p30"/>
          <p:cNvSpPr>
            <a:spLocks noGrp="1"/>
          </p:cNvSpPr>
          <p:nvPr>
            <p:ph type="pic" idx="2"/>
          </p:nvPr>
        </p:nvSpPr>
        <p:spPr>
          <a:xfrm>
            <a:off x="577125" y="675900"/>
            <a:ext cx="1180800" cy="1128600"/>
          </a:xfrm>
          <a:prstGeom prst="rect">
            <a:avLst/>
          </a:prstGeom>
          <a:noFill/>
          <a:ln>
            <a:noFill/>
          </a:ln>
        </p:spPr>
        <p:txBody>
          <a:bodyPr spcFirstLastPara="1" wrap="square" lIns="34275" tIns="17150" rIns="34275" bIns="17150" anchor="t" anchorCtr="0">
            <a:noAutofit/>
          </a:bodyPr>
          <a:lstStyle>
            <a:lvl1pPr marR="0" lvl="0"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1pPr>
            <a:lvl2pPr marR="0" lvl="1"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33" name="Google Shape;133;p30"/>
          <p:cNvSpPr>
            <a:spLocks noGrp="1"/>
          </p:cNvSpPr>
          <p:nvPr>
            <p:ph type="pic" idx="3"/>
          </p:nvPr>
        </p:nvSpPr>
        <p:spPr>
          <a:xfrm>
            <a:off x="7161623" y="3095239"/>
            <a:ext cx="1180800" cy="1128600"/>
          </a:xfrm>
          <a:prstGeom prst="rect">
            <a:avLst/>
          </a:prstGeom>
          <a:noFill/>
          <a:ln>
            <a:noFill/>
          </a:ln>
        </p:spPr>
        <p:txBody>
          <a:bodyPr spcFirstLastPara="1" wrap="square" lIns="34275" tIns="17150" rIns="34275" bIns="17150" anchor="t" anchorCtr="0">
            <a:noAutofit/>
          </a:bodyPr>
          <a:lstStyle>
            <a:lvl1pPr marR="0" lvl="0"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1pPr>
            <a:lvl2pPr marR="0" lvl="1"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34" name="Google Shape;134;p30"/>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ing">
  <p:cSld name="Section Heading">
    <p:bg>
      <p:bgPr>
        <a:solidFill>
          <a:srgbClr val="FFFFFF"/>
        </a:solidFill>
        <a:effectLst/>
      </p:bgPr>
    </p:bg>
    <p:spTree>
      <p:nvGrpSpPr>
        <p:cNvPr id="1" name="Shape 135"/>
        <p:cNvGrpSpPr/>
        <p:nvPr/>
      </p:nvGrpSpPr>
      <p:grpSpPr>
        <a:xfrm>
          <a:off x="0" y="0"/>
          <a:ext cx="0" cy="0"/>
          <a:chOff x="0" y="0"/>
          <a:chExt cx="0" cy="0"/>
        </a:xfrm>
      </p:grpSpPr>
      <p:sp>
        <p:nvSpPr>
          <p:cNvPr id="136" name="Google Shape;136;p31"/>
          <p:cNvSpPr/>
          <p:nvPr/>
        </p:nvSpPr>
        <p:spPr>
          <a:xfrm>
            <a:off x="175" y="1787700"/>
            <a:ext cx="9144000" cy="1568100"/>
          </a:xfrm>
          <a:prstGeom prst="rect">
            <a:avLst/>
          </a:prstGeom>
          <a:solidFill>
            <a:srgbClr val="FFCC33"/>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 name="Google Shape;137;p31"/>
          <p:cNvSpPr txBox="1">
            <a:spLocks noGrp="1"/>
          </p:cNvSpPr>
          <p:nvPr>
            <p:ph type="title"/>
          </p:nvPr>
        </p:nvSpPr>
        <p:spPr>
          <a:xfrm>
            <a:off x="457200" y="1915046"/>
            <a:ext cx="8229600" cy="13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4800"/>
              <a:buFont typeface="Arial"/>
              <a:buNone/>
              <a:defRPr sz="4800" b="0">
                <a:solidFill>
                  <a:srgbClr val="000000"/>
                </a:solidFill>
                <a:latin typeface="Arial"/>
                <a:ea typeface="Arial"/>
                <a:cs typeface="Arial"/>
                <a:sym typeface="Arial"/>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38" name="Google Shape;138;p31"/>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_HEADER_1">
  <p:cSld name="SECTION_HEADER_1">
    <p:bg>
      <p:bgPr>
        <a:solidFill>
          <a:srgbClr val="FFFFFF"/>
        </a:solidFill>
        <a:effectLst/>
      </p:bgPr>
    </p:bg>
    <p:spTree>
      <p:nvGrpSpPr>
        <p:cNvPr id="1" name="Shape 139"/>
        <p:cNvGrpSpPr/>
        <p:nvPr/>
      </p:nvGrpSpPr>
      <p:grpSpPr>
        <a:xfrm>
          <a:off x="0" y="0"/>
          <a:ext cx="0" cy="0"/>
          <a:chOff x="0" y="0"/>
          <a:chExt cx="0" cy="0"/>
        </a:xfrm>
      </p:grpSpPr>
      <p:sp>
        <p:nvSpPr>
          <p:cNvPr id="140" name="Google Shape;140;p32"/>
          <p:cNvSpPr/>
          <p:nvPr/>
        </p:nvSpPr>
        <p:spPr>
          <a:xfrm rot="5400000">
            <a:off x="848621" y="478466"/>
            <a:ext cx="64200" cy="753000"/>
          </a:xfrm>
          <a:prstGeom prst="rect">
            <a:avLst/>
          </a:prstGeom>
          <a:solidFill>
            <a:srgbClr val="FFCC33"/>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 name="Google Shape;141;p32"/>
          <p:cNvSpPr txBox="1">
            <a:spLocks noGrp="1"/>
          </p:cNvSpPr>
          <p:nvPr>
            <p:ph type="title"/>
          </p:nvPr>
        </p:nvSpPr>
        <p:spPr>
          <a:xfrm>
            <a:off x="378250" y="209950"/>
            <a:ext cx="6236700" cy="472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4500"/>
              <a:buFont typeface="Arial"/>
              <a:buNone/>
              <a:defRPr sz="4500"/>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42" name="Google Shape;142;p32"/>
          <p:cNvSpPr txBox="1">
            <a:spLocks noGrp="1"/>
          </p:cNvSpPr>
          <p:nvPr>
            <p:ph type="body" idx="1"/>
          </p:nvPr>
        </p:nvSpPr>
        <p:spPr>
          <a:xfrm>
            <a:off x="450188" y="1294453"/>
            <a:ext cx="3411600" cy="698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Clr>
                <a:srgbClr val="000000"/>
              </a:buClr>
              <a:buSzPts val="2400"/>
              <a:buFont typeface="Arial"/>
              <a:buNone/>
              <a:defRPr sz="2400"/>
            </a:lvl1pPr>
            <a:lvl2pPr marL="914400" lvl="1" indent="-228600" algn="l" rtl="0">
              <a:lnSpc>
                <a:spcPct val="115000"/>
              </a:lnSpc>
              <a:spcBef>
                <a:spcPts val="0"/>
              </a:spcBef>
              <a:spcAft>
                <a:spcPts val="0"/>
              </a:spcAft>
              <a:buClr>
                <a:srgbClr val="000000"/>
              </a:buClr>
              <a:buSzPts val="2400"/>
              <a:buFont typeface="Arial"/>
              <a:buNone/>
              <a:defRPr sz="2400"/>
            </a:lvl2pPr>
            <a:lvl3pPr marL="1371600" lvl="2" indent="-228600" algn="l" rtl="0">
              <a:lnSpc>
                <a:spcPct val="115000"/>
              </a:lnSpc>
              <a:spcBef>
                <a:spcPts val="0"/>
              </a:spcBef>
              <a:spcAft>
                <a:spcPts val="0"/>
              </a:spcAft>
              <a:buClr>
                <a:srgbClr val="000000"/>
              </a:buClr>
              <a:buSzPts val="2400"/>
              <a:buFont typeface="Arial"/>
              <a:buNone/>
              <a:defRPr sz="2400"/>
            </a:lvl3pPr>
            <a:lvl4pPr marL="1828800" lvl="3" indent="-228600" algn="l" rtl="0">
              <a:lnSpc>
                <a:spcPct val="115000"/>
              </a:lnSpc>
              <a:spcBef>
                <a:spcPts val="0"/>
              </a:spcBef>
              <a:spcAft>
                <a:spcPts val="0"/>
              </a:spcAft>
              <a:buClr>
                <a:srgbClr val="000000"/>
              </a:buClr>
              <a:buSzPts val="2400"/>
              <a:buFont typeface="Arial"/>
              <a:buNone/>
              <a:defRPr sz="2400"/>
            </a:lvl4pPr>
            <a:lvl5pPr marL="2286000" lvl="4" indent="-228600" algn="l" rtl="0">
              <a:lnSpc>
                <a:spcPct val="115000"/>
              </a:lnSpc>
              <a:spcBef>
                <a:spcPts val="0"/>
              </a:spcBef>
              <a:spcAft>
                <a:spcPts val="0"/>
              </a:spcAft>
              <a:buClr>
                <a:srgbClr val="000000"/>
              </a:buClr>
              <a:buSzPts val="2400"/>
              <a:buFont typeface="Arial"/>
              <a:buNone/>
              <a:defRPr sz="2400"/>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43" name="Google Shape;143;p32"/>
          <p:cNvSpPr txBox="1">
            <a:spLocks noGrp="1"/>
          </p:cNvSpPr>
          <p:nvPr>
            <p:ph type="body" idx="2"/>
          </p:nvPr>
        </p:nvSpPr>
        <p:spPr>
          <a:xfrm>
            <a:off x="4563133" y="-11375"/>
            <a:ext cx="109800" cy="51723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44" name="Google Shape;144;p32"/>
          <p:cNvSpPr>
            <a:spLocks noGrp="1"/>
          </p:cNvSpPr>
          <p:nvPr>
            <p:ph type="pic" idx="3"/>
          </p:nvPr>
        </p:nvSpPr>
        <p:spPr>
          <a:xfrm>
            <a:off x="4656635" y="-17187"/>
            <a:ext cx="4485600" cy="5178000"/>
          </a:xfrm>
          <a:prstGeom prst="rect">
            <a:avLst/>
          </a:prstGeom>
          <a:noFill/>
          <a:ln>
            <a:noFill/>
          </a:ln>
        </p:spPr>
        <p:txBody>
          <a:bodyPr spcFirstLastPara="1" wrap="square" lIns="34275" tIns="17150" rIns="34275" bIns="17150" anchor="t" anchorCtr="0">
            <a:noAutofit/>
          </a:bodyPr>
          <a:lstStyle>
            <a:lvl1pPr marR="0" lvl="0"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1pPr>
            <a:lvl2pPr marR="0" lvl="1"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45" name="Google Shape;145;p32"/>
          <p:cNvSpPr txBox="1">
            <a:spLocks noGrp="1"/>
          </p:cNvSpPr>
          <p:nvPr>
            <p:ph type="sldNum" idx="12"/>
          </p:nvPr>
        </p:nvSpPr>
        <p:spPr>
          <a:xfrm>
            <a:off x="9105483" y="4671870"/>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mo">
  <p:cSld name="Demo">
    <p:bg>
      <p:bgPr>
        <a:solidFill>
          <a:srgbClr val="FFFFFF"/>
        </a:solidFill>
        <a:effectLst/>
      </p:bgPr>
    </p:bg>
    <p:spTree>
      <p:nvGrpSpPr>
        <p:cNvPr id="1" name="Shape 146"/>
        <p:cNvGrpSpPr/>
        <p:nvPr/>
      </p:nvGrpSpPr>
      <p:grpSpPr>
        <a:xfrm>
          <a:off x="0" y="0"/>
          <a:ext cx="0" cy="0"/>
          <a:chOff x="0" y="0"/>
          <a:chExt cx="0" cy="0"/>
        </a:xfrm>
      </p:grpSpPr>
      <p:sp>
        <p:nvSpPr>
          <p:cNvPr id="147" name="Google Shape;147;p33"/>
          <p:cNvSpPr/>
          <p:nvPr/>
        </p:nvSpPr>
        <p:spPr>
          <a:xfrm>
            <a:off x="0" y="0"/>
            <a:ext cx="2130300" cy="461400"/>
          </a:xfrm>
          <a:prstGeom prst="rect">
            <a:avLst/>
          </a:prstGeom>
          <a:solidFill>
            <a:srgbClr val="FFCD33"/>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 name="Google Shape;148;p33"/>
          <p:cNvSpPr txBox="1">
            <a:spLocks noGrp="1"/>
          </p:cNvSpPr>
          <p:nvPr>
            <p:ph type="title"/>
          </p:nvPr>
        </p:nvSpPr>
        <p:spPr>
          <a:xfrm>
            <a:off x="77216" y="45244"/>
            <a:ext cx="1975800" cy="335100"/>
          </a:xfrm>
          <a:prstGeom prst="rect">
            <a:avLst/>
          </a:prstGeom>
          <a:noFill/>
          <a:ln>
            <a:noFill/>
          </a:ln>
        </p:spPr>
        <p:txBody>
          <a:bodyPr spcFirstLastPara="1" wrap="square" lIns="45700" tIns="45700" rIns="45700" bIns="45700" anchor="ctr" anchorCtr="0">
            <a:noAutofit/>
          </a:bodyPr>
          <a:lstStyle>
            <a:lvl1pPr lvl="0" algn="ctr" rtl="0">
              <a:lnSpc>
                <a:spcPct val="100000"/>
              </a:lnSpc>
              <a:spcBef>
                <a:spcPts val="0"/>
              </a:spcBef>
              <a:spcAft>
                <a:spcPts val="0"/>
              </a:spcAft>
              <a:buClr>
                <a:srgbClr val="000000"/>
              </a:buClr>
              <a:buSzPts val="1200"/>
              <a:buFont typeface="Arial"/>
              <a:buNone/>
              <a:defRPr sz="1200" b="0">
                <a:solidFill>
                  <a:srgbClr val="000000"/>
                </a:solidFill>
                <a:latin typeface="Arial"/>
                <a:ea typeface="Arial"/>
                <a:cs typeface="Arial"/>
                <a:sym typeface="Arial"/>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49" name="Google Shape;149;p33"/>
          <p:cNvSpPr>
            <a:spLocks noGrp="1"/>
          </p:cNvSpPr>
          <p:nvPr>
            <p:ph type="pic" idx="2"/>
          </p:nvPr>
        </p:nvSpPr>
        <p:spPr>
          <a:xfrm>
            <a:off x="1593825" y="896527"/>
            <a:ext cx="5956200" cy="3350400"/>
          </a:xfrm>
          <a:prstGeom prst="rect">
            <a:avLst/>
          </a:prstGeom>
          <a:noFill/>
          <a:ln>
            <a:noFill/>
          </a:ln>
        </p:spPr>
        <p:txBody>
          <a:bodyPr spcFirstLastPara="1" wrap="square" lIns="34275" tIns="17150" rIns="34275" bIns="17150" anchor="t" anchorCtr="0">
            <a:noAutofit/>
          </a:bodyPr>
          <a:lstStyle>
            <a:lvl1pPr marR="0" lvl="0"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1pPr>
            <a:lvl2pPr marR="0" lvl="1"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585858"/>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150" name="Google Shape;150;p33"/>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AND_BODY_1">
  <p:cSld name="TITLE_AND_BODY_1">
    <p:bg>
      <p:bgPr>
        <a:solidFill>
          <a:srgbClr val="FFFFFF"/>
        </a:solidFill>
        <a:effectLst/>
      </p:bgPr>
    </p:bg>
    <p:spTree>
      <p:nvGrpSpPr>
        <p:cNvPr id="1" name="Shape 151"/>
        <p:cNvGrpSpPr/>
        <p:nvPr/>
      </p:nvGrpSpPr>
      <p:grpSpPr>
        <a:xfrm>
          <a:off x="0" y="0"/>
          <a:ext cx="0" cy="0"/>
          <a:chOff x="0" y="0"/>
          <a:chExt cx="0" cy="0"/>
        </a:xfrm>
      </p:grpSpPr>
      <p:sp>
        <p:nvSpPr>
          <p:cNvPr id="152" name="Google Shape;152;p34"/>
          <p:cNvSpPr txBox="1">
            <a:spLocks noGrp="1"/>
          </p:cNvSpPr>
          <p:nvPr>
            <p:ph type="body" idx="1"/>
          </p:nvPr>
        </p:nvSpPr>
        <p:spPr>
          <a:xfrm>
            <a:off x="1218175" y="2289900"/>
            <a:ext cx="171000" cy="5637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53" name="Google Shape;153;p34"/>
          <p:cNvSpPr txBox="1">
            <a:spLocks noGrp="1"/>
          </p:cNvSpPr>
          <p:nvPr>
            <p:ph type="title"/>
          </p:nvPr>
        </p:nvSpPr>
        <p:spPr>
          <a:xfrm>
            <a:off x="1660500" y="2289899"/>
            <a:ext cx="5061000" cy="5637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rgbClr val="FFFFFF"/>
              </a:buClr>
              <a:buSzPts val="2300"/>
              <a:buFont typeface="Arial"/>
              <a:buNone/>
              <a:defRPr sz="2300" b="0"/>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54" name="Google Shape;154;p34"/>
          <p:cNvSpPr txBox="1">
            <a:spLocks noGrp="1"/>
          </p:cNvSpPr>
          <p:nvPr>
            <p:ph type="sldNum" idx="12"/>
          </p:nvPr>
        </p:nvSpPr>
        <p:spPr>
          <a:xfrm>
            <a:off x="9105483" y="4671870"/>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_HEADER_1_1">
  <p:cSld name="SECTION_HEADER_1_1">
    <p:bg>
      <p:bgPr>
        <a:solidFill>
          <a:srgbClr val="FFFFFF"/>
        </a:solidFill>
        <a:effectLst/>
      </p:bgPr>
    </p:bg>
    <p:spTree>
      <p:nvGrpSpPr>
        <p:cNvPr id="1" name="Shape 155"/>
        <p:cNvGrpSpPr/>
        <p:nvPr/>
      </p:nvGrpSpPr>
      <p:grpSpPr>
        <a:xfrm>
          <a:off x="0" y="0"/>
          <a:ext cx="0" cy="0"/>
          <a:chOff x="0" y="0"/>
          <a:chExt cx="0" cy="0"/>
        </a:xfrm>
      </p:grpSpPr>
      <p:sp>
        <p:nvSpPr>
          <p:cNvPr id="156" name="Google Shape;156;p35"/>
          <p:cNvSpPr/>
          <p:nvPr/>
        </p:nvSpPr>
        <p:spPr>
          <a:xfrm rot="5400000">
            <a:off x="848621" y="478466"/>
            <a:ext cx="64200" cy="753000"/>
          </a:xfrm>
          <a:prstGeom prst="rect">
            <a:avLst/>
          </a:prstGeom>
          <a:solidFill>
            <a:srgbClr val="FFCC33"/>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 name="Google Shape;157;p35"/>
          <p:cNvSpPr txBox="1">
            <a:spLocks noGrp="1"/>
          </p:cNvSpPr>
          <p:nvPr>
            <p:ph type="title"/>
          </p:nvPr>
        </p:nvSpPr>
        <p:spPr>
          <a:xfrm>
            <a:off x="500170" y="311550"/>
            <a:ext cx="6236700" cy="472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000000"/>
              </a:buClr>
              <a:buSzPts val="1800"/>
              <a:buFont typeface="Arial"/>
              <a:buNone/>
              <a:defRPr sz="1800" b="0">
                <a:solidFill>
                  <a:srgbClr val="000000"/>
                </a:solidFill>
                <a:latin typeface="Arial"/>
                <a:ea typeface="Arial"/>
                <a:cs typeface="Arial"/>
                <a:sym typeface="Arial"/>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58" name="Google Shape;158;p35"/>
          <p:cNvSpPr txBox="1">
            <a:spLocks noGrp="1"/>
          </p:cNvSpPr>
          <p:nvPr>
            <p:ph type="body" idx="1"/>
          </p:nvPr>
        </p:nvSpPr>
        <p:spPr>
          <a:xfrm>
            <a:off x="792230" y="1280013"/>
            <a:ext cx="7559400" cy="3156900"/>
          </a:xfrm>
          <a:prstGeom prst="rect">
            <a:avLst/>
          </a:prstGeom>
          <a:noFill/>
          <a:ln>
            <a:noFill/>
          </a:ln>
        </p:spPr>
        <p:txBody>
          <a:bodyPr spcFirstLastPara="1" wrap="square" lIns="91425" tIns="91425" rIns="91425" bIns="91425" anchor="t" anchorCtr="0">
            <a:noAutofit/>
          </a:bodyPr>
          <a:lstStyle>
            <a:lvl1pPr marL="457200" lvl="0" indent="-273050" algn="l" rtl="0">
              <a:lnSpc>
                <a:spcPct val="115000"/>
              </a:lnSpc>
              <a:spcBef>
                <a:spcPts val="0"/>
              </a:spcBef>
              <a:spcAft>
                <a:spcPts val="0"/>
              </a:spcAft>
              <a:buClr>
                <a:srgbClr val="000000"/>
              </a:buClr>
              <a:buSzPts val="700"/>
              <a:buChar char="•"/>
              <a:defRPr/>
            </a:lvl1pPr>
            <a:lvl2pPr marL="914400" lvl="1" indent="-273050" algn="l" rtl="0">
              <a:lnSpc>
                <a:spcPct val="115000"/>
              </a:lnSpc>
              <a:spcBef>
                <a:spcPts val="0"/>
              </a:spcBef>
              <a:spcAft>
                <a:spcPts val="0"/>
              </a:spcAft>
              <a:buClr>
                <a:srgbClr val="000000"/>
              </a:buClr>
              <a:buSzPts val="700"/>
              <a:buChar char="•"/>
              <a:defRPr/>
            </a:lvl2pPr>
            <a:lvl3pPr marL="1371600" lvl="2" indent="-273050" algn="l" rtl="0">
              <a:lnSpc>
                <a:spcPct val="115000"/>
              </a:lnSpc>
              <a:spcBef>
                <a:spcPts val="0"/>
              </a:spcBef>
              <a:spcAft>
                <a:spcPts val="0"/>
              </a:spcAft>
              <a:buClr>
                <a:srgbClr val="000000"/>
              </a:buClr>
              <a:buSzPts val="700"/>
              <a:buChar char="•"/>
              <a:defRPr/>
            </a:lvl3pPr>
            <a:lvl4pPr marL="1828800" lvl="3" indent="-273050" algn="l" rtl="0">
              <a:lnSpc>
                <a:spcPct val="115000"/>
              </a:lnSpc>
              <a:spcBef>
                <a:spcPts val="0"/>
              </a:spcBef>
              <a:spcAft>
                <a:spcPts val="0"/>
              </a:spcAft>
              <a:buClr>
                <a:srgbClr val="000000"/>
              </a:buClr>
              <a:buSzPts val="700"/>
              <a:buChar char="•"/>
              <a:defRPr/>
            </a:lvl4pPr>
            <a:lvl5pPr marL="2286000" lvl="4" indent="-273050" algn="l" rtl="0">
              <a:lnSpc>
                <a:spcPct val="115000"/>
              </a:lnSpc>
              <a:spcBef>
                <a:spcPts val="0"/>
              </a:spcBef>
              <a:spcAft>
                <a:spcPts val="0"/>
              </a:spcAft>
              <a:buClr>
                <a:srgbClr val="000000"/>
              </a:buClr>
              <a:buSzPts val="7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59" name="Google Shape;159;p35"/>
          <p:cNvSpPr txBox="1">
            <a:spLocks noGrp="1"/>
          </p:cNvSpPr>
          <p:nvPr>
            <p:ph type="sldNum" idx="12"/>
          </p:nvPr>
        </p:nvSpPr>
        <p:spPr>
          <a:xfrm>
            <a:off x="9105483" y="4671870"/>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_AND_TWO_COLUMNS_1">
  <p:cSld name="TITLE_AND_TWO_COLUMNS_1">
    <p:bg>
      <p:bgPr>
        <a:solidFill>
          <a:srgbClr val="FFFFFF"/>
        </a:solidFill>
        <a:effectLst/>
      </p:bgPr>
    </p:bg>
    <p:spTree>
      <p:nvGrpSpPr>
        <p:cNvPr id="1" name="Shape 160"/>
        <p:cNvGrpSpPr/>
        <p:nvPr/>
      </p:nvGrpSpPr>
      <p:grpSpPr>
        <a:xfrm>
          <a:off x="0" y="0"/>
          <a:ext cx="0" cy="0"/>
          <a:chOff x="0" y="0"/>
          <a:chExt cx="0" cy="0"/>
        </a:xfrm>
      </p:grpSpPr>
      <p:sp>
        <p:nvSpPr>
          <p:cNvPr id="161" name="Google Shape;161;p36"/>
          <p:cNvSpPr txBox="1">
            <a:spLocks noGrp="1"/>
          </p:cNvSpPr>
          <p:nvPr>
            <p:ph type="body" idx="1"/>
          </p:nvPr>
        </p:nvSpPr>
        <p:spPr>
          <a:xfrm>
            <a:off x="1218175" y="1509300"/>
            <a:ext cx="171000" cy="21249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62" name="Google Shape;162;p36"/>
          <p:cNvSpPr txBox="1">
            <a:spLocks noGrp="1"/>
          </p:cNvSpPr>
          <p:nvPr>
            <p:ph type="title"/>
          </p:nvPr>
        </p:nvSpPr>
        <p:spPr>
          <a:xfrm>
            <a:off x="1660500" y="1393829"/>
            <a:ext cx="5061000" cy="6606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rgbClr val="FFFFFF"/>
              </a:buClr>
              <a:buSzPts val="2300"/>
              <a:buFont typeface="Arial"/>
              <a:buNone/>
              <a:defRPr sz="2300" b="0"/>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63" name="Google Shape;163;p36"/>
          <p:cNvSpPr txBox="1">
            <a:spLocks noGrp="1"/>
          </p:cNvSpPr>
          <p:nvPr>
            <p:ph type="body" idx="2"/>
          </p:nvPr>
        </p:nvSpPr>
        <p:spPr>
          <a:xfrm>
            <a:off x="1670997" y="2041911"/>
            <a:ext cx="6186900" cy="15609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Clr>
                <a:srgbClr val="000000"/>
              </a:buClr>
              <a:buSzPts val="700"/>
              <a:buNone/>
              <a:defRPr/>
            </a:lvl1pPr>
            <a:lvl2pPr marL="914400" lvl="1" indent="-228600" algn="l" rtl="0">
              <a:lnSpc>
                <a:spcPct val="115000"/>
              </a:lnSpc>
              <a:spcBef>
                <a:spcPts val="0"/>
              </a:spcBef>
              <a:spcAft>
                <a:spcPts val="0"/>
              </a:spcAft>
              <a:buClr>
                <a:srgbClr val="000000"/>
              </a:buClr>
              <a:buSzPts val="700"/>
              <a:buNone/>
              <a:defRPr/>
            </a:lvl2pPr>
            <a:lvl3pPr marL="1371600" lvl="2" indent="-228600" algn="l" rtl="0">
              <a:lnSpc>
                <a:spcPct val="115000"/>
              </a:lnSpc>
              <a:spcBef>
                <a:spcPts val="0"/>
              </a:spcBef>
              <a:spcAft>
                <a:spcPts val="0"/>
              </a:spcAft>
              <a:buClr>
                <a:srgbClr val="000000"/>
              </a:buClr>
              <a:buSzPts val="700"/>
              <a:buNone/>
              <a:defRPr/>
            </a:lvl3pPr>
            <a:lvl4pPr marL="1828800" lvl="3" indent="-228600" algn="l" rtl="0">
              <a:lnSpc>
                <a:spcPct val="115000"/>
              </a:lnSpc>
              <a:spcBef>
                <a:spcPts val="0"/>
              </a:spcBef>
              <a:spcAft>
                <a:spcPts val="0"/>
              </a:spcAft>
              <a:buClr>
                <a:srgbClr val="000000"/>
              </a:buClr>
              <a:buSzPts val="700"/>
              <a:buNone/>
              <a:defRPr/>
            </a:lvl4pPr>
            <a:lvl5pPr marL="2286000" lvl="4" indent="-228600" algn="l" rtl="0">
              <a:lnSpc>
                <a:spcPct val="115000"/>
              </a:lnSpc>
              <a:spcBef>
                <a:spcPts val="0"/>
              </a:spcBef>
              <a:spcAft>
                <a:spcPts val="0"/>
              </a:spcAft>
              <a:buClr>
                <a:srgbClr val="000000"/>
              </a:buClr>
              <a:buSzPts val="700"/>
              <a:buNone/>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64" name="Google Shape;164;p36"/>
          <p:cNvSpPr txBox="1">
            <a:spLocks noGrp="1"/>
          </p:cNvSpPr>
          <p:nvPr>
            <p:ph type="sldNum" idx="12"/>
          </p:nvPr>
        </p:nvSpPr>
        <p:spPr>
          <a:xfrm>
            <a:off x="9105483" y="4671870"/>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bg>
      <p:bgPr>
        <a:solidFill>
          <a:srgbClr val="FFFFFF"/>
        </a:solidFill>
        <a:effectLst/>
      </p:bgPr>
    </p:bg>
    <p:spTree>
      <p:nvGrpSpPr>
        <p:cNvPr id="1" name="Shape 165"/>
        <p:cNvGrpSpPr/>
        <p:nvPr/>
      </p:nvGrpSpPr>
      <p:grpSpPr>
        <a:xfrm>
          <a:off x="0" y="0"/>
          <a:ext cx="0" cy="0"/>
          <a:chOff x="0" y="0"/>
          <a:chExt cx="0" cy="0"/>
        </a:xfrm>
      </p:grpSpPr>
      <p:sp>
        <p:nvSpPr>
          <p:cNvPr id="166" name="Google Shape;166;p37"/>
          <p:cNvSpPr txBox="1">
            <a:spLocks noGrp="1"/>
          </p:cNvSpPr>
          <p:nvPr>
            <p:ph type="body" idx="1"/>
          </p:nvPr>
        </p:nvSpPr>
        <p:spPr>
          <a:xfrm>
            <a:off x="1218175" y="1710575"/>
            <a:ext cx="171000" cy="16635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67" name="Google Shape;167;p37"/>
          <p:cNvSpPr txBox="1">
            <a:spLocks noGrp="1"/>
          </p:cNvSpPr>
          <p:nvPr>
            <p:ph type="title"/>
          </p:nvPr>
        </p:nvSpPr>
        <p:spPr>
          <a:xfrm>
            <a:off x="1660500" y="1604395"/>
            <a:ext cx="5061000" cy="6606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rgbClr val="FFFFFF"/>
              </a:buClr>
              <a:buSzPts val="2300"/>
              <a:buFont typeface="Arial"/>
              <a:buNone/>
              <a:defRPr sz="2300" b="0"/>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68" name="Google Shape;168;p37"/>
          <p:cNvSpPr txBox="1">
            <a:spLocks noGrp="1"/>
          </p:cNvSpPr>
          <p:nvPr>
            <p:ph type="body" idx="2"/>
          </p:nvPr>
        </p:nvSpPr>
        <p:spPr>
          <a:xfrm>
            <a:off x="1660500" y="2335825"/>
            <a:ext cx="6005100" cy="10269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Clr>
                <a:srgbClr val="000000"/>
              </a:buClr>
              <a:buSzPts val="700"/>
              <a:buNone/>
              <a:defRPr/>
            </a:lvl1pPr>
            <a:lvl2pPr marL="914400" lvl="1" indent="-228600" algn="l" rtl="0">
              <a:lnSpc>
                <a:spcPct val="115000"/>
              </a:lnSpc>
              <a:spcBef>
                <a:spcPts val="0"/>
              </a:spcBef>
              <a:spcAft>
                <a:spcPts val="0"/>
              </a:spcAft>
              <a:buClr>
                <a:srgbClr val="000000"/>
              </a:buClr>
              <a:buSzPts val="700"/>
              <a:buNone/>
              <a:defRPr/>
            </a:lvl2pPr>
            <a:lvl3pPr marL="1371600" lvl="2" indent="-228600" algn="l" rtl="0">
              <a:lnSpc>
                <a:spcPct val="115000"/>
              </a:lnSpc>
              <a:spcBef>
                <a:spcPts val="0"/>
              </a:spcBef>
              <a:spcAft>
                <a:spcPts val="0"/>
              </a:spcAft>
              <a:buClr>
                <a:srgbClr val="000000"/>
              </a:buClr>
              <a:buSzPts val="700"/>
              <a:buNone/>
              <a:defRPr/>
            </a:lvl3pPr>
            <a:lvl4pPr marL="1828800" lvl="3" indent="-228600" algn="l" rtl="0">
              <a:lnSpc>
                <a:spcPct val="115000"/>
              </a:lnSpc>
              <a:spcBef>
                <a:spcPts val="0"/>
              </a:spcBef>
              <a:spcAft>
                <a:spcPts val="0"/>
              </a:spcAft>
              <a:buClr>
                <a:srgbClr val="000000"/>
              </a:buClr>
              <a:buSzPts val="700"/>
              <a:buNone/>
              <a:defRPr/>
            </a:lvl4pPr>
            <a:lvl5pPr marL="2286000" lvl="4" indent="-228600" algn="l" rtl="0">
              <a:lnSpc>
                <a:spcPct val="115000"/>
              </a:lnSpc>
              <a:spcBef>
                <a:spcPts val="0"/>
              </a:spcBef>
              <a:spcAft>
                <a:spcPts val="0"/>
              </a:spcAft>
              <a:buClr>
                <a:srgbClr val="000000"/>
              </a:buClr>
              <a:buSzPts val="700"/>
              <a:buNone/>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69" name="Google Shape;169;p37"/>
          <p:cNvSpPr txBox="1">
            <a:spLocks noGrp="1"/>
          </p:cNvSpPr>
          <p:nvPr>
            <p:ph type="sldNum" idx="12"/>
          </p:nvPr>
        </p:nvSpPr>
        <p:spPr>
          <a:xfrm>
            <a:off x="9105483" y="4671870"/>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AND_BODY_2">
  <p:cSld name="TITLE_AND_BODY_2">
    <p:bg>
      <p:bgPr>
        <a:solidFill>
          <a:srgbClr val="FFFFFF"/>
        </a:solidFill>
        <a:effectLst/>
      </p:bgPr>
    </p:bg>
    <p:spTree>
      <p:nvGrpSpPr>
        <p:cNvPr id="1" name="Shape 170"/>
        <p:cNvGrpSpPr/>
        <p:nvPr/>
      </p:nvGrpSpPr>
      <p:grpSpPr>
        <a:xfrm>
          <a:off x="0" y="0"/>
          <a:ext cx="0" cy="0"/>
          <a:chOff x="0" y="0"/>
          <a:chExt cx="0" cy="0"/>
        </a:xfrm>
      </p:grpSpPr>
      <p:sp>
        <p:nvSpPr>
          <p:cNvPr id="171" name="Google Shape;171;p38"/>
          <p:cNvSpPr txBox="1">
            <a:spLocks noGrp="1"/>
          </p:cNvSpPr>
          <p:nvPr>
            <p:ph type="body" idx="1"/>
          </p:nvPr>
        </p:nvSpPr>
        <p:spPr>
          <a:xfrm>
            <a:off x="1218175" y="1971066"/>
            <a:ext cx="171000" cy="12435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72" name="Google Shape;172;p38"/>
          <p:cNvSpPr txBox="1">
            <a:spLocks noGrp="1"/>
          </p:cNvSpPr>
          <p:nvPr>
            <p:ph type="body" idx="2"/>
          </p:nvPr>
        </p:nvSpPr>
        <p:spPr>
          <a:xfrm>
            <a:off x="1858129" y="1971066"/>
            <a:ext cx="5742000" cy="12435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Clr>
                <a:srgbClr val="000000"/>
              </a:buClr>
              <a:buSzPts val="2400"/>
              <a:buFont typeface="Arial"/>
              <a:buNone/>
              <a:defRPr sz="2400"/>
            </a:lvl1pPr>
            <a:lvl2pPr marL="914400" lvl="1" indent="-228600" algn="l" rtl="0">
              <a:lnSpc>
                <a:spcPct val="115000"/>
              </a:lnSpc>
              <a:spcBef>
                <a:spcPts val="0"/>
              </a:spcBef>
              <a:spcAft>
                <a:spcPts val="0"/>
              </a:spcAft>
              <a:buClr>
                <a:srgbClr val="000000"/>
              </a:buClr>
              <a:buSzPts val="2400"/>
              <a:buFont typeface="Arial"/>
              <a:buNone/>
              <a:defRPr sz="2400"/>
            </a:lvl2pPr>
            <a:lvl3pPr marL="1371600" lvl="2" indent="-228600" algn="l" rtl="0">
              <a:lnSpc>
                <a:spcPct val="115000"/>
              </a:lnSpc>
              <a:spcBef>
                <a:spcPts val="0"/>
              </a:spcBef>
              <a:spcAft>
                <a:spcPts val="0"/>
              </a:spcAft>
              <a:buClr>
                <a:srgbClr val="000000"/>
              </a:buClr>
              <a:buSzPts val="2400"/>
              <a:buFont typeface="Arial"/>
              <a:buNone/>
              <a:defRPr sz="2400"/>
            </a:lvl3pPr>
            <a:lvl4pPr marL="1828800" lvl="3" indent="-228600" algn="l" rtl="0">
              <a:lnSpc>
                <a:spcPct val="115000"/>
              </a:lnSpc>
              <a:spcBef>
                <a:spcPts val="0"/>
              </a:spcBef>
              <a:spcAft>
                <a:spcPts val="0"/>
              </a:spcAft>
              <a:buClr>
                <a:srgbClr val="000000"/>
              </a:buClr>
              <a:buSzPts val="2400"/>
              <a:buFont typeface="Arial"/>
              <a:buNone/>
              <a:defRPr sz="2400"/>
            </a:lvl4pPr>
            <a:lvl5pPr marL="2286000" lvl="4" indent="-228600" algn="l" rtl="0">
              <a:lnSpc>
                <a:spcPct val="115000"/>
              </a:lnSpc>
              <a:spcBef>
                <a:spcPts val="0"/>
              </a:spcBef>
              <a:spcAft>
                <a:spcPts val="0"/>
              </a:spcAft>
              <a:buClr>
                <a:srgbClr val="000000"/>
              </a:buClr>
              <a:buSzPts val="2400"/>
              <a:buFont typeface="Arial"/>
              <a:buNone/>
              <a:defRPr sz="2400"/>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73" name="Google Shape;173;p38"/>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ocial">
  <p:cSld name="Social">
    <p:bg>
      <p:bgPr>
        <a:solidFill>
          <a:srgbClr val="FFFFFF"/>
        </a:solidFill>
        <a:effectLst/>
      </p:bgPr>
    </p:bg>
    <p:spTree>
      <p:nvGrpSpPr>
        <p:cNvPr id="1" name="Shape 174"/>
        <p:cNvGrpSpPr/>
        <p:nvPr/>
      </p:nvGrpSpPr>
      <p:grpSpPr>
        <a:xfrm>
          <a:off x="0" y="0"/>
          <a:ext cx="0" cy="0"/>
          <a:chOff x="0" y="0"/>
          <a:chExt cx="0" cy="0"/>
        </a:xfrm>
      </p:grpSpPr>
      <p:pic>
        <p:nvPicPr>
          <p:cNvPr id="175" name="Google Shape;175;p39" descr="Shape 513"/>
          <p:cNvPicPr preferRelativeResize="0"/>
          <p:nvPr/>
        </p:nvPicPr>
        <p:blipFill rotWithShape="1">
          <a:blip r:embed="rId2">
            <a:alphaModFix/>
          </a:blip>
          <a:srcRect/>
          <a:stretch/>
        </p:blipFill>
        <p:spPr>
          <a:xfrm>
            <a:off x="2564108" y="1614265"/>
            <a:ext cx="1256106" cy="1256111"/>
          </a:xfrm>
          <a:prstGeom prst="rect">
            <a:avLst/>
          </a:prstGeom>
          <a:noFill/>
          <a:ln>
            <a:noFill/>
          </a:ln>
        </p:spPr>
      </p:pic>
      <p:grpSp>
        <p:nvGrpSpPr>
          <p:cNvPr id="176" name="Google Shape;176;p39"/>
          <p:cNvGrpSpPr/>
          <p:nvPr/>
        </p:nvGrpSpPr>
        <p:grpSpPr>
          <a:xfrm>
            <a:off x="5161369" y="1614278"/>
            <a:ext cx="1256090" cy="1256090"/>
            <a:chOff x="0" y="0"/>
            <a:chExt cx="3349574" cy="3349574"/>
          </a:xfrm>
        </p:grpSpPr>
        <p:pic>
          <p:nvPicPr>
            <p:cNvPr id="177" name="Google Shape;177;p39" descr="Shape 515"/>
            <p:cNvPicPr preferRelativeResize="0"/>
            <p:nvPr/>
          </p:nvPicPr>
          <p:blipFill rotWithShape="1">
            <a:blip r:embed="rId3">
              <a:alphaModFix/>
            </a:blip>
            <a:srcRect/>
            <a:stretch/>
          </p:blipFill>
          <p:spPr>
            <a:xfrm>
              <a:off x="0" y="0"/>
              <a:ext cx="3349574" cy="3349574"/>
            </a:xfrm>
            <a:prstGeom prst="rect">
              <a:avLst/>
            </a:prstGeom>
            <a:noFill/>
            <a:ln>
              <a:noFill/>
            </a:ln>
          </p:spPr>
        </p:pic>
        <p:sp>
          <p:nvSpPr>
            <p:cNvPr id="178" name="Google Shape;178;p39"/>
            <p:cNvSpPr/>
            <p:nvPr/>
          </p:nvSpPr>
          <p:spPr>
            <a:xfrm>
              <a:off x="513982" y="513991"/>
              <a:ext cx="2321700" cy="2321700"/>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179" name="Google Shape;179;p39" descr="Shape 518"/>
            <p:cNvPicPr preferRelativeResize="0"/>
            <p:nvPr/>
          </p:nvPicPr>
          <p:blipFill rotWithShape="1">
            <a:blip r:embed="rId4">
              <a:alphaModFix/>
            </a:blip>
            <a:srcRect/>
            <a:stretch/>
          </p:blipFill>
          <p:spPr>
            <a:xfrm>
              <a:off x="816613" y="816626"/>
              <a:ext cx="1716335" cy="1716335"/>
            </a:xfrm>
            <a:prstGeom prst="rect">
              <a:avLst/>
            </a:prstGeom>
            <a:noFill/>
            <a:ln>
              <a:noFill/>
            </a:ln>
          </p:spPr>
        </p:pic>
      </p:grpSp>
      <p:sp>
        <p:nvSpPr>
          <p:cNvPr id="180" name="Google Shape;180;p39"/>
          <p:cNvSpPr txBox="1">
            <a:spLocks noGrp="1"/>
          </p:cNvSpPr>
          <p:nvPr>
            <p:ph type="body" idx="1"/>
          </p:nvPr>
        </p:nvSpPr>
        <p:spPr>
          <a:xfrm>
            <a:off x="4495751" y="2949575"/>
            <a:ext cx="2587200" cy="643500"/>
          </a:xfrm>
          <a:prstGeom prst="rect">
            <a:avLst/>
          </a:prstGeom>
          <a:noFill/>
          <a:ln>
            <a:noFill/>
          </a:ln>
        </p:spPr>
        <p:txBody>
          <a:bodyPr spcFirstLastPara="1" wrap="square" lIns="91425" tIns="91425" rIns="91425" bIns="91425" anchor="t" anchorCtr="0">
            <a:noAutofit/>
          </a:bodyPr>
          <a:lstStyle>
            <a:lvl1pPr marL="457200" lvl="0" indent="-228600" algn="ctr" rtl="0">
              <a:lnSpc>
                <a:spcPct val="100000"/>
              </a:lnSpc>
              <a:spcBef>
                <a:spcPts val="0"/>
              </a:spcBef>
              <a:spcAft>
                <a:spcPts val="0"/>
              </a:spcAft>
              <a:buClr>
                <a:srgbClr val="111111"/>
              </a:buClr>
              <a:buSzPts val="2400"/>
              <a:buFont typeface="Arial"/>
              <a:buNone/>
              <a:defRPr sz="2400">
                <a:solidFill>
                  <a:srgbClr val="111111"/>
                </a:solidFill>
                <a:latin typeface="Arial"/>
                <a:ea typeface="Arial"/>
                <a:cs typeface="Arial"/>
                <a:sym typeface="Arial"/>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81" name="Google Shape;181;p39"/>
          <p:cNvSpPr txBox="1">
            <a:spLocks noGrp="1"/>
          </p:cNvSpPr>
          <p:nvPr>
            <p:ph type="body" idx="2"/>
          </p:nvPr>
        </p:nvSpPr>
        <p:spPr>
          <a:xfrm>
            <a:off x="1630755" y="2949575"/>
            <a:ext cx="3122700" cy="643500"/>
          </a:xfrm>
          <a:prstGeom prst="rect">
            <a:avLst/>
          </a:prstGeom>
          <a:noFill/>
          <a:ln>
            <a:noFill/>
          </a:ln>
        </p:spPr>
        <p:txBody>
          <a:bodyPr spcFirstLastPara="1" wrap="square" lIns="91425" tIns="91425" rIns="91425" bIns="91425" anchor="t" anchorCtr="0">
            <a:noAutofit/>
          </a:bodyPr>
          <a:lstStyle>
            <a:lvl1pPr marL="457200" lvl="0" indent="-228600" algn="ctr" rtl="0">
              <a:lnSpc>
                <a:spcPct val="100000"/>
              </a:lnSpc>
              <a:spcBef>
                <a:spcPts val="0"/>
              </a:spcBef>
              <a:spcAft>
                <a:spcPts val="0"/>
              </a:spcAft>
              <a:buClr>
                <a:srgbClr val="111111"/>
              </a:buClr>
              <a:buSzPts val="2400"/>
              <a:buFont typeface="Arial"/>
              <a:buNone/>
              <a:defRPr sz="2400">
                <a:solidFill>
                  <a:srgbClr val="111111"/>
                </a:solidFill>
                <a:latin typeface="Arial"/>
                <a:ea typeface="Arial"/>
                <a:cs typeface="Arial"/>
                <a:sym typeface="Arial"/>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82" name="Google Shape;182;p39"/>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Line">
  <p:cSld name="One Line">
    <p:bg>
      <p:bgPr>
        <a:solidFill>
          <a:srgbClr val="FFFFFF"/>
        </a:solidFill>
        <a:effectLst/>
      </p:bgPr>
    </p:bg>
    <p:spTree>
      <p:nvGrpSpPr>
        <p:cNvPr id="1" name="Shape 183"/>
        <p:cNvGrpSpPr/>
        <p:nvPr/>
      </p:nvGrpSpPr>
      <p:grpSpPr>
        <a:xfrm>
          <a:off x="0" y="0"/>
          <a:ext cx="0" cy="0"/>
          <a:chOff x="0" y="0"/>
          <a:chExt cx="0" cy="0"/>
        </a:xfrm>
      </p:grpSpPr>
      <p:sp>
        <p:nvSpPr>
          <p:cNvPr id="184" name="Google Shape;184;p40"/>
          <p:cNvSpPr txBox="1">
            <a:spLocks noGrp="1"/>
          </p:cNvSpPr>
          <p:nvPr>
            <p:ph type="body" idx="1"/>
          </p:nvPr>
        </p:nvSpPr>
        <p:spPr>
          <a:xfrm>
            <a:off x="3022450" y="2793900"/>
            <a:ext cx="2636700" cy="807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85" name="Google Shape;185;p40"/>
          <p:cNvSpPr txBox="1">
            <a:spLocks noGrp="1"/>
          </p:cNvSpPr>
          <p:nvPr>
            <p:ph type="title"/>
          </p:nvPr>
        </p:nvSpPr>
        <p:spPr>
          <a:xfrm>
            <a:off x="226000" y="1839198"/>
            <a:ext cx="8229600" cy="994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000000"/>
              </a:buClr>
              <a:buSzPts val="3500"/>
              <a:buFont typeface="Arial"/>
              <a:buNone/>
              <a:defRPr sz="3500" b="0">
                <a:solidFill>
                  <a:srgbClr val="000000"/>
                </a:solidFill>
                <a:latin typeface="Arial"/>
                <a:ea typeface="Arial"/>
                <a:cs typeface="Arial"/>
                <a:sym typeface="Arial"/>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86" name="Google Shape;186;p40"/>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Long Quote">
  <p:cSld name="Long Quote">
    <p:bg>
      <p:bgPr>
        <a:solidFill>
          <a:srgbClr val="FFFFFF"/>
        </a:solidFill>
        <a:effectLst/>
      </p:bgPr>
    </p:bg>
    <p:spTree>
      <p:nvGrpSpPr>
        <p:cNvPr id="1" name="Shape 187"/>
        <p:cNvGrpSpPr/>
        <p:nvPr/>
      </p:nvGrpSpPr>
      <p:grpSpPr>
        <a:xfrm>
          <a:off x="0" y="0"/>
          <a:ext cx="0" cy="0"/>
          <a:chOff x="0" y="0"/>
          <a:chExt cx="0" cy="0"/>
        </a:xfrm>
      </p:grpSpPr>
      <p:sp>
        <p:nvSpPr>
          <p:cNvPr id="188" name="Google Shape;188;p41"/>
          <p:cNvSpPr txBox="1">
            <a:spLocks noGrp="1"/>
          </p:cNvSpPr>
          <p:nvPr>
            <p:ph type="body" idx="1"/>
          </p:nvPr>
        </p:nvSpPr>
        <p:spPr>
          <a:xfrm rot="10800000">
            <a:off x="1358475" y="1272600"/>
            <a:ext cx="151800" cy="2598300"/>
          </a:xfrm>
          <a:prstGeom prst="rect">
            <a:avLst/>
          </a:prstGeom>
          <a:solidFill>
            <a:srgbClr val="FFCC33"/>
          </a:solidFill>
          <a:ln>
            <a:noFill/>
          </a:ln>
        </p:spPr>
        <p:txBody>
          <a:bodyPr spcFirstLastPara="1" wrap="square" lIns="0" tIns="0" rIns="0" bIns="0"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89" name="Google Shape;189;p41"/>
          <p:cNvSpPr txBox="1">
            <a:spLocks noGrp="1"/>
          </p:cNvSpPr>
          <p:nvPr>
            <p:ph type="body" idx="2"/>
          </p:nvPr>
        </p:nvSpPr>
        <p:spPr>
          <a:xfrm>
            <a:off x="1670500" y="3381327"/>
            <a:ext cx="6505200" cy="5796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90" name="Google Shape;190;p41"/>
          <p:cNvSpPr txBox="1">
            <a:spLocks noGrp="1"/>
          </p:cNvSpPr>
          <p:nvPr>
            <p:ph type="body" idx="3"/>
          </p:nvPr>
        </p:nvSpPr>
        <p:spPr>
          <a:xfrm>
            <a:off x="1670500" y="1803729"/>
            <a:ext cx="6505200" cy="15360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91" name="Google Shape;191;p41"/>
          <p:cNvSpPr txBox="1">
            <a:spLocks noGrp="1"/>
          </p:cNvSpPr>
          <p:nvPr>
            <p:ph type="body" idx="4"/>
          </p:nvPr>
        </p:nvSpPr>
        <p:spPr>
          <a:xfrm>
            <a:off x="1670500" y="1268313"/>
            <a:ext cx="6505200" cy="579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Clr>
                <a:srgbClr val="FFFFFF"/>
              </a:buClr>
              <a:buSzPts val="2800"/>
              <a:buFont typeface="Arial"/>
              <a:buNone/>
              <a:defRPr sz="2800" b="1">
                <a:solidFill>
                  <a:srgbClr val="FFFFFF"/>
                </a:solidFill>
                <a:latin typeface="Arial"/>
                <a:ea typeface="Arial"/>
                <a:cs typeface="Arial"/>
                <a:sym typeface="Arial"/>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192" name="Google Shape;192;p41"/>
          <p:cNvSpPr txBox="1">
            <a:spLocks noGrp="1"/>
          </p:cNvSpPr>
          <p:nvPr>
            <p:ph type="sldNum" idx="12"/>
          </p:nvPr>
        </p:nvSpPr>
        <p:spPr>
          <a:xfrm>
            <a:off x="8391238" y="45344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st pattern">
  <p:cSld name="Test pattern">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3971713" y="1547291"/>
            <a:ext cx="4283700" cy="2166300"/>
          </a:xfrm>
          <a:prstGeom prst="rect">
            <a:avLst/>
          </a:prstGeom>
          <a:noFill/>
          <a:ln>
            <a:noFill/>
          </a:ln>
        </p:spPr>
        <p:txBody>
          <a:bodyPr spcFirstLastPara="1" wrap="square" lIns="19050" tIns="19050" rIns="19050" bIns="19050" anchor="t" anchorCtr="0">
            <a:noAutofit/>
          </a:bodyPr>
          <a:lstStyle>
            <a:lvl1pPr lvl="0" algn="l" rtl="0">
              <a:lnSpc>
                <a:spcPct val="100000"/>
              </a:lnSpc>
              <a:spcBef>
                <a:spcPts val="0"/>
              </a:spcBef>
              <a:spcAft>
                <a:spcPts val="0"/>
              </a:spcAft>
              <a:buClr>
                <a:srgbClr val="FFFFFF"/>
              </a:buClr>
              <a:buSzPts val="2200"/>
              <a:buFont typeface="Helvetica Neue"/>
              <a:buNone/>
              <a:defRPr sz="2200">
                <a:latin typeface="Helvetica Neue"/>
                <a:ea typeface="Helvetica Neue"/>
                <a:cs typeface="Helvetica Neue"/>
                <a:sym typeface="Helvetica Neue"/>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195" name="Google Shape;195;p42"/>
          <p:cNvSpPr/>
          <p:nvPr/>
        </p:nvSpPr>
        <p:spPr>
          <a:xfrm>
            <a:off x="0" y="0"/>
            <a:ext cx="1428900" cy="1428900"/>
          </a:xfrm>
          <a:prstGeom prst="ellipse">
            <a:avLst/>
          </a:prstGeom>
          <a:solidFill>
            <a:srgbClr val="0365C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96" name="Google Shape;196;p42"/>
          <p:cNvSpPr/>
          <p:nvPr/>
        </p:nvSpPr>
        <p:spPr>
          <a:xfrm>
            <a:off x="-1249" y="3713502"/>
            <a:ext cx="1428900" cy="1428900"/>
          </a:xfrm>
          <a:prstGeom prst="ellipse">
            <a:avLst/>
          </a:prstGeom>
          <a:solidFill>
            <a:srgbClr val="DCBD2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97" name="Google Shape;197;p42"/>
          <p:cNvSpPr/>
          <p:nvPr/>
        </p:nvSpPr>
        <p:spPr>
          <a:xfrm>
            <a:off x="7715250" y="0"/>
            <a:ext cx="1428900" cy="1428900"/>
          </a:xfrm>
          <a:prstGeom prst="ellipse">
            <a:avLst/>
          </a:prstGeom>
          <a:solidFill>
            <a:srgbClr val="00882B"/>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98" name="Google Shape;198;p42"/>
          <p:cNvSpPr/>
          <p:nvPr/>
        </p:nvSpPr>
        <p:spPr>
          <a:xfrm>
            <a:off x="7715250" y="3714750"/>
            <a:ext cx="1428900" cy="1428900"/>
          </a:xfrm>
          <a:prstGeom prst="ellipse">
            <a:avLst/>
          </a:prstGeom>
          <a:solidFill>
            <a:srgbClr val="C8250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99" name="Google Shape;199;p42"/>
          <p:cNvSpPr/>
          <p:nvPr/>
        </p:nvSpPr>
        <p:spPr>
          <a:xfrm>
            <a:off x="1428830" y="1430747"/>
            <a:ext cx="2282100" cy="2282100"/>
          </a:xfrm>
          <a:prstGeom prst="ellipse">
            <a:avLst/>
          </a:prstGeom>
          <a:solidFill>
            <a:srgbClr val="FFFFFF"/>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n" sz="2400" b="1" i="0" u="none" strike="noStrike" cap="none">
                <a:solidFill>
                  <a:srgbClr val="000000"/>
                </a:solidFill>
                <a:latin typeface="Helvetica Neue"/>
                <a:ea typeface="Helvetica Neue"/>
                <a:cs typeface="Helvetica Neue"/>
                <a:sym typeface="Helvetica Neue"/>
              </a:rPr>
              <a:t>1920×1080</a:t>
            </a:r>
            <a:endParaRPr sz="500"/>
          </a:p>
        </p:txBody>
      </p:sp>
      <p:sp>
        <p:nvSpPr>
          <p:cNvPr id="200" name="Google Shape;200;p42"/>
          <p:cNvSpPr txBox="1">
            <a:spLocks noGrp="1"/>
          </p:cNvSpPr>
          <p:nvPr>
            <p:ph type="sldNum" idx="12"/>
          </p:nvPr>
        </p:nvSpPr>
        <p:spPr>
          <a:xfrm>
            <a:off x="4484619"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2400" b="0">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Stat">
  <p:cSld name="Big Stat">
    <p:spTree>
      <p:nvGrpSpPr>
        <p:cNvPr id="1" name="Shape 201"/>
        <p:cNvGrpSpPr/>
        <p:nvPr/>
      </p:nvGrpSpPr>
      <p:grpSpPr>
        <a:xfrm>
          <a:off x="0" y="0"/>
          <a:ext cx="0" cy="0"/>
          <a:chOff x="0" y="0"/>
          <a:chExt cx="0" cy="0"/>
        </a:xfrm>
      </p:grpSpPr>
      <p:sp>
        <p:nvSpPr>
          <p:cNvPr id="202" name="Google Shape;202;p43"/>
          <p:cNvSpPr txBox="1">
            <a:spLocks noGrp="1"/>
          </p:cNvSpPr>
          <p:nvPr>
            <p:ph type="title"/>
          </p:nvPr>
        </p:nvSpPr>
        <p:spPr>
          <a:xfrm>
            <a:off x="457200" y="1744687"/>
            <a:ext cx="8229600" cy="1654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7500"/>
              <a:buFont typeface="Arial"/>
              <a:buNone/>
              <a:defRPr sz="7500" b="0">
                <a:latin typeface="Arial"/>
                <a:ea typeface="Arial"/>
                <a:cs typeface="Arial"/>
                <a:sym typeface="Arial"/>
              </a:defRPr>
            </a:lvl1pPr>
            <a:lvl2pPr lvl="1" algn="l" rtl="0">
              <a:lnSpc>
                <a:spcPct val="100000"/>
              </a:lnSpc>
              <a:spcBef>
                <a:spcPts val="0"/>
              </a:spcBef>
              <a:spcAft>
                <a:spcPts val="0"/>
              </a:spcAft>
              <a:buClr>
                <a:srgbClr val="FFFFFF"/>
              </a:buClr>
              <a:buSzPts val="700"/>
              <a:buNone/>
              <a:defRPr/>
            </a:lvl2pPr>
            <a:lvl3pPr lvl="2" algn="l" rtl="0">
              <a:lnSpc>
                <a:spcPct val="100000"/>
              </a:lnSpc>
              <a:spcBef>
                <a:spcPts val="0"/>
              </a:spcBef>
              <a:spcAft>
                <a:spcPts val="0"/>
              </a:spcAft>
              <a:buClr>
                <a:srgbClr val="FFFFFF"/>
              </a:buClr>
              <a:buSzPts val="700"/>
              <a:buNone/>
              <a:defRPr/>
            </a:lvl3pPr>
            <a:lvl4pPr lvl="3" algn="l" rtl="0">
              <a:lnSpc>
                <a:spcPct val="100000"/>
              </a:lnSpc>
              <a:spcBef>
                <a:spcPts val="0"/>
              </a:spcBef>
              <a:spcAft>
                <a:spcPts val="0"/>
              </a:spcAft>
              <a:buClr>
                <a:srgbClr val="FFFFFF"/>
              </a:buClr>
              <a:buSzPts val="700"/>
              <a:buNone/>
              <a:defRPr/>
            </a:lvl4pPr>
            <a:lvl5pPr lvl="4" algn="l" rtl="0">
              <a:lnSpc>
                <a:spcPct val="100000"/>
              </a:lnSpc>
              <a:spcBef>
                <a:spcPts val="0"/>
              </a:spcBef>
              <a:spcAft>
                <a:spcPts val="0"/>
              </a:spcAft>
              <a:buClr>
                <a:srgbClr val="FFFFFF"/>
              </a:buClr>
              <a:buSzPts val="700"/>
              <a:buNone/>
              <a:defRPr/>
            </a:lvl5pPr>
            <a:lvl6pPr lvl="5" algn="l" rtl="0">
              <a:lnSpc>
                <a:spcPct val="100000"/>
              </a:lnSpc>
              <a:spcBef>
                <a:spcPts val="0"/>
              </a:spcBef>
              <a:spcAft>
                <a:spcPts val="0"/>
              </a:spcAft>
              <a:buClr>
                <a:srgbClr val="FFFFFF"/>
              </a:buClr>
              <a:buSzPts val="700"/>
              <a:buNone/>
              <a:defRPr/>
            </a:lvl6pPr>
            <a:lvl7pPr lvl="6" algn="l" rtl="0">
              <a:lnSpc>
                <a:spcPct val="100000"/>
              </a:lnSpc>
              <a:spcBef>
                <a:spcPts val="0"/>
              </a:spcBef>
              <a:spcAft>
                <a:spcPts val="0"/>
              </a:spcAft>
              <a:buClr>
                <a:srgbClr val="FFFFFF"/>
              </a:buClr>
              <a:buSzPts val="700"/>
              <a:buNone/>
              <a:defRPr/>
            </a:lvl7pPr>
            <a:lvl8pPr lvl="7" algn="l" rtl="0">
              <a:lnSpc>
                <a:spcPct val="100000"/>
              </a:lnSpc>
              <a:spcBef>
                <a:spcPts val="0"/>
              </a:spcBef>
              <a:spcAft>
                <a:spcPts val="0"/>
              </a:spcAft>
              <a:buClr>
                <a:srgbClr val="FFFFFF"/>
              </a:buClr>
              <a:buSzPts val="700"/>
              <a:buNone/>
              <a:defRPr/>
            </a:lvl8pPr>
            <a:lvl9pPr lvl="8" algn="l" rtl="0">
              <a:lnSpc>
                <a:spcPct val="100000"/>
              </a:lnSpc>
              <a:spcBef>
                <a:spcPts val="0"/>
              </a:spcBef>
              <a:spcAft>
                <a:spcPts val="0"/>
              </a:spcAft>
              <a:buClr>
                <a:srgbClr val="FFFFFF"/>
              </a:buClr>
              <a:buSzPts val="700"/>
              <a:buNone/>
              <a:defRPr/>
            </a:lvl9pPr>
          </a:lstStyle>
          <a:p>
            <a:endParaRPr/>
          </a:p>
        </p:txBody>
      </p:sp>
      <p:sp>
        <p:nvSpPr>
          <p:cNvPr id="203" name="Google Shape;203;p43"/>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 blue">
  <p:cSld name="Blank – blue">
    <p:bg>
      <p:bgPr>
        <a:solidFill>
          <a:srgbClr val="002452"/>
        </a:solidFill>
        <a:effectLst/>
      </p:bgPr>
    </p:bg>
    <p:spTree>
      <p:nvGrpSpPr>
        <p:cNvPr id="1" name="Shape 204"/>
        <p:cNvGrpSpPr/>
        <p:nvPr/>
      </p:nvGrpSpPr>
      <p:grpSpPr>
        <a:xfrm>
          <a:off x="0" y="0"/>
          <a:ext cx="0" cy="0"/>
          <a:chOff x="0" y="0"/>
          <a:chExt cx="0" cy="0"/>
        </a:xfrm>
      </p:grpSpPr>
      <p:sp>
        <p:nvSpPr>
          <p:cNvPr id="205" name="Google Shape;205;p44"/>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24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57200" y="1744687"/>
            <a:ext cx="8229600" cy="165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9pPr>
          </a:lstStyle>
          <a:p>
            <a:endParaRPr/>
          </a:p>
        </p:txBody>
      </p:sp>
      <p:sp>
        <p:nvSpPr>
          <p:cNvPr id="102" name="Google Shape;102;p22"/>
          <p:cNvSpPr txBox="1">
            <a:spLocks noGrp="1"/>
          </p:cNvSpPr>
          <p:nvPr>
            <p:ph type="body" idx="1"/>
          </p:nvPr>
        </p:nvSpPr>
        <p:spPr>
          <a:xfrm>
            <a:off x="457200" y="1200150"/>
            <a:ext cx="8229600" cy="3943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1pPr>
            <a:lvl2pPr marL="914400" marR="0" lvl="1"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2pPr>
            <a:lvl3pPr marL="1371600" marR="0" lvl="2"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3pPr>
            <a:lvl4pPr marL="1828800" marR="0" lvl="3"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4pPr>
            <a:lvl5pPr marL="2286000" marR="0" lvl="4"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5pPr>
            <a:lvl6pPr marL="2743200" marR="0" lvl="5"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6pPr>
            <a:lvl7pPr marL="3200400" marR="0" lvl="6"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7pPr>
            <a:lvl8pPr marL="3657600" marR="0" lvl="7"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8pPr>
            <a:lvl9pPr marL="4114800" marR="0" lvl="8" indent="-330200" algn="l" rtl="0">
              <a:lnSpc>
                <a:spcPct val="115000"/>
              </a:lnSpc>
              <a:spcBef>
                <a:spcPts val="0"/>
              </a:spcBef>
              <a:spcAft>
                <a:spcPts val="0"/>
              </a:spcAft>
              <a:buClr>
                <a:srgbClr val="585858"/>
              </a:buClr>
              <a:buSzPts val="1600"/>
              <a:buFont typeface="Lato"/>
              <a:buChar char="■"/>
              <a:defRPr sz="1600" i="0" u="none" strike="noStrike" cap="none">
                <a:solidFill>
                  <a:srgbClr val="000000"/>
                </a:solidFill>
                <a:latin typeface="Lato"/>
                <a:ea typeface="Lato"/>
                <a:cs typeface="Lato"/>
                <a:sym typeface="Lato"/>
              </a:defRPr>
            </a:lvl9pPr>
          </a:lstStyle>
          <a:p>
            <a:endParaRPr/>
          </a:p>
        </p:txBody>
      </p:sp>
      <p:sp>
        <p:nvSpPr>
          <p:cNvPr id="103" name="Google Shape;103;p22"/>
          <p:cNvSpPr txBox="1">
            <a:spLocks noGrp="1"/>
          </p:cNvSpPr>
          <p:nvPr>
            <p:ph type="sldNum" idx="12"/>
          </p:nvPr>
        </p:nvSpPr>
        <p:spPr>
          <a:xfrm>
            <a:off x="9021158" y="4585236"/>
            <a:ext cx="531600" cy="549600"/>
          </a:xfrm>
          <a:prstGeom prst="rect">
            <a:avLst/>
          </a:prstGeom>
          <a:noFill/>
          <a:ln>
            <a:noFill/>
          </a:ln>
        </p:spPr>
        <p:txBody>
          <a:bodyPr spcFirstLastPara="1" wrap="square" lIns="91425" tIns="91425" rIns="91425" bIns="91425" anchor="ctr" anchorCtr="0">
            <a:noAutofit/>
          </a:bodyPr>
          <a:lstStyle>
            <a:lvl1pPr marL="0" marR="0" lvl="0"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marR="0" lvl="1"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marR="0" lvl="2"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marR="0" lvl="3"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marR="0" lvl="4"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marR="0" lvl="5"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marR="0" lvl="6"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marR="0" lvl="7"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marR="0" lvl="8" indent="0" algn="l" rtl="0">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50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bs-sct.canada.ca/pol/doc-eng.aspx?id=23601"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s://design-system.alpha.canada.ca/en/accessibil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system.alpha.canada.ca/en/contact/"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design-system.alpha.canada.ca/en/"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system.alpha.canada.ca/en/"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hyperlink" Target="https://fable-test.d2fzvkr34ak02t.amplifyapp.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pp.makeitfable.com/share/64a8504e8430a4a83c964e9d?video=1"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app.makeitfable.com/share/64a5cbe1802164ae084808fc"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5"/>
          <p:cNvSpPr txBox="1">
            <a:spLocks noGrp="1"/>
          </p:cNvSpPr>
          <p:nvPr>
            <p:ph type="title"/>
          </p:nvPr>
        </p:nvSpPr>
        <p:spPr>
          <a:xfrm>
            <a:off x="914400" y="1721295"/>
            <a:ext cx="7772400" cy="640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400"/>
              <a:buFont typeface="Arial"/>
              <a:buNone/>
            </a:pPr>
            <a:r>
              <a:rPr lang="en" sz="3000" b="0">
                <a:latin typeface="Arial"/>
                <a:ea typeface="Arial"/>
                <a:cs typeface="Arial"/>
                <a:sym typeface="Arial"/>
              </a:rPr>
              <a:t>GC design system - Testing with Fable</a:t>
            </a:r>
            <a:endParaRPr sz="3000" b="0">
              <a:latin typeface="Arial"/>
              <a:ea typeface="Arial"/>
              <a:cs typeface="Arial"/>
              <a:sym typeface="Arial"/>
            </a:endParaRPr>
          </a:p>
        </p:txBody>
      </p:sp>
      <p:cxnSp>
        <p:nvCxnSpPr>
          <p:cNvPr id="211" name="Google Shape;211;p45"/>
          <p:cNvCxnSpPr/>
          <p:nvPr/>
        </p:nvCxnSpPr>
        <p:spPr>
          <a:xfrm>
            <a:off x="914400" y="2571745"/>
            <a:ext cx="7523100" cy="0"/>
          </a:xfrm>
          <a:prstGeom prst="straightConnector1">
            <a:avLst/>
          </a:prstGeom>
          <a:noFill/>
          <a:ln w="38100" cap="flat" cmpd="sng">
            <a:solidFill>
              <a:srgbClr val="F9C623"/>
            </a:solidFill>
            <a:prstDash val="solid"/>
            <a:round/>
            <a:headEnd type="none" w="sm" len="sm"/>
            <a:tailEnd type="none" w="sm" len="sm"/>
          </a:ln>
        </p:spPr>
      </p:cxnSp>
      <p:pic>
        <p:nvPicPr>
          <p:cNvPr id="212" name="Google Shape;212;p45"/>
          <p:cNvPicPr preferRelativeResize="0"/>
          <p:nvPr/>
        </p:nvPicPr>
        <p:blipFill>
          <a:blip r:embed="rId3">
            <a:alphaModFix/>
          </a:blip>
          <a:stretch>
            <a:fillRect/>
          </a:stretch>
        </p:blipFill>
        <p:spPr>
          <a:xfrm>
            <a:off x="6562975" y="396395"/>
            <a:ext cx="1645920" cy="395021"/>
          </a:xfrm>
          <a:prstGeom prst="rect">
            <a:avLst/>
          </a:prstGeom>
          <a:noFill/>
          <a:ln>
            <a:noFill/>
          </a:ln>
        </p:spPr>
      </p:pic>
      <p:pic>
        <p:nvPicPr>
          <p:cNvPr id="213" name="Google Shape;213;p45"/>
          <p:cNvPicPr preferRelativeResize="0"/>
          <p:nvPr/>
        </p:nvPicPr>
        <p:blipFill rotWithShape="1">
          <a:blip r:embed="rId4">
            <a:alphaModFix/>
          </a:blip>
          <a:srcRect/>
          <a:stretch/>
        </p:blipFill>
        <p:spPr>
          <a:xfrm>
            <a:off x="914400" y="338328"/>
            <a:ext cx="2743200" cy="511155"/>
          </a:xfrm>
          <a:prstGeom prst="rect">
            <a:avLst/>
          </a:prstGeom>
          <a:noFill/>
          <a:ln>
            <a:noFill/>
          </a:ln>
        </p:spPr>
      </p:pic>
      <p:sp>
        <p:nvSpPr>
          <p:cNvPr id="214" name="Google Shape;214;p45"/>
          <p:cNvSpPr txBox="1">
            <a:spLocks noGrp="1"/>
          </p:cNvSpPr>
          <p:nvPr>
            <p:ph type="title"/>
          </p:nvPr>
        </p:nvSpPr>
        <p:spPr>
          <a:xfrm>
            <a:off x="914400" y="2781995"/>
            <a:ext cx="7772400" cy="640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b="0">
                <a:latin typeface="Arial"/>
                <a:ea typeface="Arial"/>
                <a:cs typeface="Arial"/>
                <a:sym typeface="Arial"/>
              </a:rPr>
              <a:t>Système de design GC - Tester avec Fable</a:t>
            </a:r>
            <a:endParaRPr sz="3000" b="0">
              <a:solidFill>
                <a:srgbClr val="FFFFFF"/>
              </a:solidFill>
              <a:latin typeface="Arial"/>
              <a:ea typeface="Arial"/>
              <a:cs typeface="Arial"/>
              <a:sym typeface="Arial"/>
            </a:endParaRPr>
          </a:p>
        </p:txBody>
      </p:sp>
      <p:sp>
        <p:nvSpPr>
          <p:cNvPr id="215" name="Google Shape;215;p45"/>
          <p:cNvSpPr txBox="1"/>
          <p:nvPr/>
        </p:nvSpPr>
        <p:spPr>
          <a:xfrm>
            <a:off x="914400" y="4569097"/>
            <a:ext cx="7523100" cy="284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500"/>
              <a:buFont typeface="Arial"/>
              <a:buNone/>
            </a:pPr>
            <a:r>
              <a:rPr lang="en" sz="1600">
                <a:solidFill>
                  <a:srgbClr val="FFFFFF"/>
                </a:solidFill>
                <a:latin typeface="Lato"/>
                <a:ea typeface="Lato"/>
                <a:cs typeface="Lato"/>
                <a:sym typeface="Lato"/>
              </a:rPr>
              <a:t>design-system.alpha.canada.ca</a:t>
            </a:r>
            <a:endParaRPr sz="1600">
              <a:solidFill>
                <a:srgbClr val="FFFFFF"/>
              </a:solidFill>
              <a:latin typeface="Lato"/>
              <a:ea typeface="Lato"/>
              <a:cs typeface="Lato"/>
              <a:sym typeface="Lato"/>
            </a:endParaRPr>
          </a:p>
          <a:p>
            <a:pPr marL="0" lvl="0" indent="0" algn="l" rtl="0">
              <a:lnSpc>
                <a:spcPct val="100000"/>
              </a:lnSpc>
              <a:spcBef>
                <a:spcPts val="0"/>
              </a:spcBef>
              <a:spcAft>
                <a:spcPts val="0"/>
              </a:spcAft>
              <a:buClr>
                <a:schemeClr val="lt1"/>
              </a:buClr>
              <a:buSzPts val="1500"/>
              <a:buFont typeface="Arial"/>
              <a:buNone/>
            </a:pPr>
            <a:r>
              <a:rPr lang="en" sz="1600">
                <a:solidFill>
                  <a:schemeClr val="lt1"/>
                </a:solidFill>
                <a:latin typeface="Lato"/>
                <a:ea typeface="Lato"/>
                <a:cs typeface="Lato"/>
                <a:sym typeface="Lato"/>
              </a:rPr>
              <a:t>systeme-design.alpha.canada.ca/fr/</a:t>
            </a:r>
            <a:endParaRPr sz="16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4"/>
          <p:cNvSpPr txBox="1">
            <a:spLocks noGrp="1"/>
          </p:cNvSpPr>
          <p:nvPr>
            <p:ph type="title"/>
          </p:nvPr>
        </p:nvSpPr>
        <p:spPr>
          <a:xfrm>
            <a:off x="509600" y="286750"/>
            <a:ext cx="6262200" cy="50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dk1"/>
                </a:solidFill>
              </a:rPr>
              <a:t>Types of assistive technologies tested</a:t>
            </a:r>
            <a:endParaRPr sz="2000" b="1"/>
          </a:p>
        </p:txBody>
      </p:sp>
      <p:sp>
        <p:nvSpPr>
          <p:cNvPr id="283" name="Google Shape;283;p54"/>
          <p:cNvSpPr txBox="1">
            <a:spLocks noGrp="1"/>
          </p:cNvSpPr>
          <p:nvPr>
            <p:ph type="body" idx="1"/>
          </p:nvPr>
        </p:nvSpPr>
        <p:spPr>
          <a:xfrm>
            <a:off x="792225" y="1280025"/>
            <a:ext cx="1980300" cy="3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highlight>
                  <a:schemeClr val="lt1"/>
                </a:highlight>
                <a:latin typeface="Arial"/>
                <a:ea typeface="Arial"/>
                <a:cs typeface="Arial"/>
                <a:sym typeface="Arial"/>
              </a:rPr>
              <a:t>Alternative navigation </a:t>
            </a:r>
            <a:endParaRPr sz="1800" b="1">
              <a:solidFill>
                <a:schemeClr val="dk1"/>
              </a:solidFill>
              <a:highlight>
                <a:schemeClr val="lt1"/>
              </a:highlight>
              <a:latin typeface="Arial"/>
              <a:ea typeface="Arial"/>
              <a:cs typeface="Arial"/>
              <a:sym typeface="Arial"/>
            </a:endParaRPr>
          </a:p>
          <a:p>
            <a:pPr marL="0" lvl="0" indent="0" algn="l" rtl="0">
              <a:spcBef>
                <a:spcPts val="1600"/>
              </a:spcBef>
              <a:spcAft>
                <a:spcPts val="0"/>
              </a:spcAft>
              <a:buNone/>
            </a:pPr>
            <a:r>
              <a:rPr lang="en" sz="1100">
                <a:solidFill>
                  <a:schemeClr val="dk1"/>
                </a:solidFill>
                <a:latin typeface="Arial"/>
                <a:ea typeface="Arial"/>
                <a:cs typeface="Arial"/>
                <a:sym typeface="Arial"/>
              </a:rPr>
              <a:t>Dragon Naturally  Speaking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On-screen</a:t>
            </a:r>
            <a:endParaRPr sz="11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Switch system                                 </a:t>
            </a:r>
            <a:endParaRPr sz="11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 sz="1100">
                <a:solidFill>
                  <a:schemeClr val="dk1"/>
                </a:solidFill>
                <a:latin typeface="Arial"/>
                <a:ea typeface="Arial"/>
                <a:cs typeface="Arial"/>
                <a:sym typeface="Arial"/>
              </a:rPr>
              <a:t>Head mouse                                  </a:t>
            </a:r>
            <a:endParaRPr sz="1100">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 sz="1100">
                <a:solidFill>
                  <a:schemeClr val="dk1"/>
                </a:solidFill>
                <a:latin typeface="Arial"/>
                <a:ea typeface="Arial"/>
                <a:cs typeface="Arial"/>
                <a:sym typeface="Arial"/>
              </a:rPr>
              <a:t>Voice Control</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 sz="1100">
                <a:solidFill>
                  <a:schemeClr val="dk1"/>
                </a:solidFill>
                <a:latin typeface="Arial"/>
                <a:ea typeface="Arial"/>
                <a:cs typeface="Arial"/>
                <a:sym typeface="Arial"/>
              </a:rPr>
              <a:t>Keyboard</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Eye gaze</a:t>
            </a:r>
            <a:endParaRPr sz="1100">
              <a:solidFill>
                <a:schemeClr val="dk1"/>
              </a:solidFill>
              <a:latin typeface="Arial"/>
              <a:ea typeface="Arial"/>
              <a:cs typeface="Arial"/>
              <a:sym typeface="Arial"/>
            </a:endParaRPr>
          </a:p>
        </p:txBody>
      </p:sp>
      <p:sp>
        <p:nvSpPr>
          <p:cNvPr id="284" name="Google Shape;284;p54"/>
          <p:cNvSpPr txBox="1">
            <a:spLocks noGrp="1"/>
          </p:cNvSpPr>
          <p:nvPr>
            <p:ph type="sldNum" idx="12"/>
          </p:nvPr>
        </p:nvSpPr>
        <p:spPr>
          <a:xfrm>
            <a:off x="9105483" y="4671870"/>
            <a:ext cx="531600" cy="5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2400"/>
              <a:buFont typeface="Arial"/>
              <a:buNone/>
            </a:pPr>
            <a:fld id="{00000000-1234-1234-1234-123412341234}" type="slidenum">
              <a:rPr lang="en"/>
              <a:t>10</a:t>
            </a:fld>
            <a:endParaRPr/>
          </a:p>
        </p:txBody>
      </p:sp>
      <p:sp>
        <p:nvSpPr>
          <p:cNvPr id="285" name="Google Shape;285;p54"/>
          <p:cNvSpPr txBox="1"/>
          <p:nvPr/>
        </p:nvSpPr>
        <p:spPr>
          <a:xfrm>
            <a:off x="3581850" y="1426950"/>
            <a:ext cx="1980300" cy="236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highlight>
                  <a:srgbClr val="FFFFFF"/>
                </a:highlight>
              </a:rPr>
              <a:t>Screen magnifier </a:t>
            </a:r>
            <a:r>
              <a:rPr lang="en" sz="1650">
                <a:solidFill>
                  <a:schemeClr val="dk1"/>
                </a:solidFill>
                <a:highlight>
                  <a:srgbClr val="FFFFFF"/>
                </a:highlight>
              </a:rPr>
              <a:t>                </a:t>
            </a:r>
            <a:endParaRPr sz="1650">
              <a:solidFill>
                <a:schemeClr val="dk1"/>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 sz="1100">
                <a:solidFill>
                  <a:schemeClr val="dk1"/>
                </a:solidFill>
              </a:rPr>
              <a:t>ZoomText</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iOS Zoom</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Android Zoom</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Browser Zoom</a:t>
            </a:r>
            <a:endParaRPr sz="1100"/>
          </a:p>
        </p:txBody>
      </p:sp>
      <p:sp>
        <p:nvSpPr>
          <p:cNvPr id="286" name="Google Shape;286;p54"/>
          <p:cNvSpPr txBox="1"/>
          <p:nvPr/>
        </p:nvSpPr>
        <p:spPr>
          <a:xfrm>
            <a:off x="6150925" y="1430400"/>
            <a:ext cx="1868100" cy="235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solidFill>
                  <a:schemeClr val="dk1"/>
                </a:solidFill>
                <a:highlight>
                  <a:srgbClr val="FFFFFF"/>
                </a:highlight>
              </a:rPr>
              <a:t>Screen reader </a:t>
            </a:r>
            <a:endParaRPr sz="1800"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1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JAWS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NVDA</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VoiceOver</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TalkBack</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Narrato</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55"/>
          <p:cNvSpPr txBox="1"/>
          <p:nvPr/>
        </p:nvSpPr>
        <p:spPr>
          <a:xfrm>
            <a:off x="851400" y="110075"/>
            <a:ext cx="66792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b="1">
                <a:solidFill>
                  <a:srgbClr val="333333"/>
                </a:solidFill>
              </a:rPr>
              <a:t>Our accessibility standards</a:t>
            </a:r>
            <a:endParaRPr sz="1900" b="1"/>
          </a:p>
        </p:txBody>
      </p:sp>
      <p:cxnSp>
        <p:nvCxnSpPr>
          <p:cNvPr id="292" name="Google Shape;292;p55"/>
          <p:cNvCxnSpPr/>
          <p:nvPr/>
        </p:nvCxnSpPr>
        <p:spPr>
          <a:xfrm>
            <a:off x="1019100" y="664181"/>
            <a:ext cx="4727100" cy="0"/>
          </a:xfrm>
          <a:prstGeom prst="straightConnector1">
            <a:avLst/>
          </a:prstGeom>
          <a:noFill/>
          <a:ln w="38100" cap="flat" cmpd="sng">
            <a:solidFill>
              <a:srgbClr val="F9C623"/>
            </a:solidFill>
            <a:prstDash val="solid"/>
            <a:round/>
            <a:headEnd type="none" w="sm" len="sm"/>
            <a:tailEnd type="none" w="sm" len="sm"/>
          </a:ln>
        </p:spPr>
      </p:cxnSp>
      <p:sp>
        <p:nvSpPr>
          <p:cNvPr id="293" name="Google Shape;293;p55"/>
          <p:cNvSpPr txBox="1"/>
          <p:nvPr/>
        </p:nvSpPr>
        <p:spPr>
          <a:xfrm>
            <a:off x="851400" y="907050"/>
            <a:ext cx="8002200" cy="4307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rgbClr val="333333"/>
                </a:solidFill>
              </a:rPr>
              <a:t>The GC Design System meets or exceeds WCAG 2.1 AA, making it fully compliant with </a:t>
            </a:r>
            <a:r>
              <a:rPr lang="en" sz="1800" u="sng">
                <a:solidFill>
                  <a:schemeClr val="hlink"/>
                </a:solidFill>
                <a:hlinkClick r:id="rId3"/>
              </a:rPr>
              <a:t>Government of Canada accessibility standards</a:t>
            </a:r>
            <a:r>
              <a:rPr lang="en" sz="1800">
                <a:solidFill>
                  <a:srgbClr val="333333"/>
                </a:solidFill>
              </a:rPr>
              <a:t>.</a:t>
            </a:r>
            <a:endParaRPr sz="18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8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 sz="1800" b="1">
                <a:solidFill>
                  <a:srgbClr val="333333"/>
                </a:solidFill>
              </a:rPr>
              <a:t>Our accessibility checklist</a:t>
            </a:r>
            <a:endParaRPr sz="1800" b="1">
              <a:solidFill>
                <a:srgbClr val="333333"/>
              </a:solidFill>
            </a:endParaRPr>
          </a:p>
          <a:p>
            <a:pPr marL="457200" lvl="0" indent="-342900" algn="l" rtl="0">
              <a:lnSpc>
                <a:spcPct val="115000"/>
              </a:lnSpc>
              <a:spcBef>
                <a:spcPts val="0"/>
              </a:spcBef>
              <a:spcAft>
                <a:spcPts val="0"/>
              </a:spcAft>
              <a:buClr>
                <a:srgbClr val="333333"/>
              </a:buClr>
              <a:buSzPts val="1800"/>
              <a:buAutoNum type="arabicPeriod"/>
            </a:pPr>
            <a:r>
              <a:rPr lang="en" sz="1800">
                <a:solidFill>
                  <a:srgbClr val="333333"/>
                </a:solidFill>
              </a:rPr>
              <a:t>Navigation: Including Focus states, Keyboard navigation, Screen Reader compatibility, and Responsive design</a:t>
            </a:r>
            <a:endParaRPr sz="1800">
              <a:solidFill>
                <a:srgbClr val="333333"/>
              </a:solidFill>
            </a:endParaRPr>
          </a:p>
          <a:p>
            <a:pPr marL="457200" lvl="0" indent="-342900" algn="l" rtl="0">
              <a:lnSpc>
                <a:spcPct val="115000"/>
              </a:lnSpc>
              <a:spcBef>
                <a:spcPts val="0"/>
              </a:spcBef>
              <a:spcAft>
                <a:spcPts val="0"/>
              </a:spcAft>
              <a:buClr>
                <a:srgbClr val="333333"/>
              </a:buClr>
              <a:buSzPts val="1800"/>
              <a:buAutoNum type="arabicPeriod"/>
            </a:pPr>
            <a:r>
              <a:rPr lang="en" sz="1800">
                <a:solidFill>
                  <a:srgbClr val="333333"/>
                </a:solidFill>
              </a:rPr>
              <a:t>Visuals: Including Colour contrast, Non-colour indicators, Screen magnifier compatibility, Browsers and assistive plugins compatibility, Alt text, and ARIA roles and attributes</a:t>
            </a:r>
            <a:endParaRPr sz="1800">
              <a:solidFill>
                <a:srgbClr val="333333"/>
              </a:solidFill>
            </a:endParaRPr>
          </a:p>
          <a:p>
            <a:pPr marL="457200" lvl="0" indent="-342900" algn="l" rtl="0">
              <a:lnSpc>
                <a:spcPct val="115000"/>
              </a:lnSpc>
              <a:spcBef>
                <a:spcPts val="0"/>
              </a:spcBef>
              <a:spcAft>
                <a:spcPts val="0"/>
              </a:spcAft>
              <a:buClr>
                <a:srgbClr val="333333"/>
              </a:buClr>
              <a:buSzPts val="1800"/>
              <a:buAutoNum type="arabicPeriod"/>
            </a:pPr>
            <a:r>
              <a:rPr lang="en" sz="1800">
                <a:solidFill>
                  <a:srgbClr val="333333"/>
                </a:solidFill>
              </a:rPr>
              <a:t>Clarity: Including clear form fields, and clear and specific error messages</a:t>
            </a:r>
            <a:endParaRPr sz="1800">
              <a:solidFill>
                <a:srgbClr val="333333"/>
              </a:solidFill>
            </a:endParaRPr>
          </a:p>
          <a:p>
            <a:pPr marL="0" lvl="0" indent="0" algn="l" rtl="0">
              <a:lnSpc>
                <a:spcPct val="115000"/>
              </a:lnSpc>
              <a:spcBef>
                <a:spcPts val="0"/>
              </a:spcBef>
              <a:spcAft>
                <a:spcPts val="0"/>
              </a:spcAft>
              <a:buNone/>
            </a:pPr>
            <a:endParaRPr sz="2300" b="1">
              <a:solidFill>
                <a:srgbClr val="333333"/>
              </a:solidFill>
            </a:endParaRPr>
          </a:p>
          <a:p>
            <a:pPr marL="0" lvl="0" indent="0" algn="l" rtl="0">
              <a:lnSpc>
                <a:spcPct val="115000"/>
              </a:lnSpc>
              <a:spcBef>
                <a:spcPts val="0"/>
              </a:spcBef>
              <a:spcAft>
                <a:spcPts val="0"/>
              </a:spcAft>
              <a:buNone/>
            </a:pPr>
            <a:r>
              <a:rPr lang="en" sz="1600" b="1">
                <a:solidFill>
                  <a:srgbClr val="333333"/>
                </a:solidFill>
              </a:rPr>
              <a:t>Accessibility in the GC Design System</a:t>
            </a:r>
            <a:endParaRPr sz="1600" b="1">
              <a:solidFill>
                <a:srgbClr val="333333"/>
              </a:solidFill>
            </a:endParaRPr>
          </a:p>
          <a:p>
            <a:pPr marL="0" lvl="0" indent="0" algn="l" rtl="0">
              <a:lnSpc>
                <a:spcPct val="115000"/>
              </a:lnSpc>
              <a:spcBef>
                <a:spcPts val="0"/>
              </a:spcBef>
              <a:spcAft>
                <a:spcPts val="0"/>
              </a:spcAft>
              <a:buNone/>
            </a:pPr>
            <a:r>
              <a:rPr lang="en" sz="1600" u="sng">
                <a:solidFill>
                  <a:schemeClr val="hlink"/>
                </a:solidFill>
                <a:hlinkClick r:id="rId4"/>
              </a:rPr>
              <a:t>https://design-system.alpha.canada.ca/en/accessibility/</a:t>
            </a:r>
            <a:r>
              <a:rPr lang="en" sz="1600">
                <a:solidFill>
                  <a:srgbClr val="333333"/>
                </a:solidFill>
              </a:rPr>
              <a:t> </a:t>
            </a:r>
            <a:endParaRPr sz="1600">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56"/>
          <p:cNvSpPr txBox="1">
            <a:spLocks noGrp="1"/>
          </p:cNvSpPr>
          <p:nvPr>
            <p:ph type="sldNum" idx="12"/>
          </p:nvPr>
        </p:nvSpPr>
        <p:spPr>
          <a:xfrm>
            <a:off x="9105483" y="4671870"/>
            <a:ext cx="531600" cy="549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rgbClr val="000000"/>
              </a:buClr>
              <a:buSzPts val="2400"/>
              <a:buFont typeface="Arial"/>
              <a:buNone/>
            </a:pPr>
            <a:fld id="{00000000-1234-1234-1234-123412341234}" type="slidenum">
              <a:rPr lang="en" sz="2400" b="0">
                <a:latin typeface="Arial"/>
                <a:ea typeface="Arial"/>
                <a:cs typeface="Arial"/>
                <a:sym typeface="Arial"/>
              </a:rPr>
              <a:t>12</a:t>
            </a:fld>
            <a:endParaRPr sz="2400" b="0">
              <a:latin typeface="Arial"/>
              <a:ea typeface="Arial"/>
              <a:cs typeface="Arial"/>
              <a:sym typeface="Arial"/>
            </a:endParaRPr>
          </a:p>
        </p:txBody>
      </p:sp>
      <p:sp>
        <p:nvSpPr>
          <p:cNvPr id="299" name="Google Shape;299;p56"/>
          <p:cNvSpPr txBox="1">
            <a:spLocks noGrp="1"/>
          </p:cNvSpPr>
          <p:nvPr>
            <p:ph type="title"/>
          </p:nvPr>
        </p:nvSpPr>
        <p:spPr>
          <a:xfrm>
            <a:off x="500170" y="311550"/>
            <a:ext cx="6236700" cy="47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GC Design System metrics, March 2025</a:t>
            </a:r>
            <a:endParaRPr sz="2000" b="1">
              <a:solidFill>
                <a:schemeClr val="dk1"/>
              </a:solidFill>
            </a:endParaRPr>
          </a:p>
        </p:txBody>
      </p:sp>
      <p:pic>
        <p:nvPicPr>
          <p:cNvPr id="300" name="Google Shape;300;p56" title="Screenshot 2025-03-25 at 3.48.58 PM.png"/>
          <p:cNvPicPr preferRelativeResize="0"/>
          <p:nvPr/>
        </p:nvPicPr>
        <p:blipFill>
          <a:blip r:embed="rId3">
            <a:alphaModFix/>
          </a:blip>
          <a:stretch>
            <a:fillRect/>
          </a:stretch>
        </p:blipFill>
        <p:spPr>
          <a:xfrm>
            <a:off x="3106199" y="918700"/>
            <a:ext cx="5894948" cy="3684326"/>
          </a:xfrm>
          <a:prstGeom prst="rect">
            <a:avLst/>
          </a:prstGeom>
          <a:noFill/>
          <a:ln>
            <a:noFill/>
          </a:ln>
        </p:spPr>
      </p:pic>
      <p:sp>
        <p:nvSpPr>
          <p:cNvPr id="301" name="Google Shape;301;p56"/>
          <p:cNvSpPr txBox="1"/>
          <p:nvPr/>
        </p:nvSpPr>
        <p:spPr>
          <a:xfrm>
            <a:off x="171900" y="1387150"/>
            <a:ext cx="2934300" cy="2979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Arial"/>
              <a:buChar char="●"/>
            </a:pPr>
            <a:r>
              <a:rPr lang="en" sz="1600">
                <a:solidFill>
                  <a:schemeClr val="dk1"/>
                </a:solidFill>
              </a:rPr>
              <a:t>We have completed </a:t>
            </a:r>
            <a:r>
              <a:rPr lang="en" sz="1600" b="1">
                <a:solidFill>
                  <a:schemeClr val="dk1"/>
                </a:solidFill>
              </a:rPr>
              <a:t>48 </a:t>
            </a:r>
            <a:r>
              <a:rPr lang="en" sz="1600">
                <a:solidFill>
                  <a:schemeClr val="dk1"/>
                </a:solidFill>
              </a:rPr>
              <a:t>requests (from July 2023-March 2025)</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Arial"/>
              <a:buChar char="●"/>
            </a:pPr>
            <a:r>
              <a:rPr lang="en" sz="1600">
                <a:solidFill>
                  <a:schemeClr val="dk1"/>
                </a:solidFill>
              </a:rPr>
              <a:t>Tested with </a:t>
            </a:r>
            <a:r>
              <a:rPr lang="en" sz="1600" b="1">
                <a:solidFill>
                  <a:schemeClr val="dk1"/>
                </a:solidFill>
              </a:rPr>
              <a:t>98</a:t>
            </a:r>
            <a:r>
              <a:rPr lang="en" sz="1600">
                <a:solidFill>
                  <a:schemeClr val="dk1"/>
                </a:solidFill>
              </a:rPr>
              <a:t> participants</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Arial"/>
              <a:buChar char="●"/>
            </a:pPr>
            <a:r>
              <a:rPr lang="en" sz="1600">
                <a:solidFill>
                  <a:schemeClr val="dk1"/>
                </a:solidFill>
              </a:rPr>
              <a:t>Averaging </a:t>
            </a:r>
            <a:r>
              <a:rPr lang="en" sz="1600" b="1">
                <a:solidFill>
                  <a:schemeClr val="dk1"/>
                </a:solidFill>
              </a:rPr>
              <a:t>84%</a:t>
            </a:r>
            <a:r>
              <a:rPr lang="en" sz="1600">
                <a:solidFill>
                  <a:schemeClr val="dk1"/>
                </a:solidFill>
              </a:rPr>
              <a:t> score overall </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Arial"/>
              <a:buChar char="●"/>
            </a:pPr>
            <a:r>
              <a:rPr lang="en" sz="1600">
                <a:solidFill>
                  <a:schemeClr val="dk1"/>
                </a:solidFill>
              </a:rPr>
              <a:t>We average out approximately </a:t>
            </a:r>
            <a:r>
              <a:rPr lang="en" sz="1600" b="1">
                <a:solidFill>
                  <a:schemeClr val="dk1"/>
                </a:solidFill>
              </a:rPr>
              <a:t>5 </a:t>
            </a:r>
            <a:r>
              <a:rPr lang="en" sz="1600">
                <a:solidFill>
                  <a:schemeClr val="dk1"/>
                </a:solidFill>
              </a:rPr>
              <a:t>requests per </a:t>
            </a:r>
            <a:r>
              <a:rPr lang="en" sz="1600" b="1">
                <a:solidFill>
                  <a:schemeClr val="dk1"/>
                </a:solidFill>
              </a:rPr>
              <a:t>4-6 </a:t>
            </a:r>
            <a:r>
              <a:rPr lang="en" sz="1600">
                <a:solidFill>
                  <a:schemeClr val="dk1"/>
                </a:solidFill>
              </a:rPr>
              <a:t>weeks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cxnSp>
        <p:nvCxnSpPr>
          <p:cNvPr id="306" name="Google Shape;306;p57"/>
          <p:cNvCxnSpPr/>
          <p:nvPr/>
        </p:nvCxnSpPr>
        <p:spPr>
          <a:xfrm>
            <a:off x="914400" y="1888331"/>
            <a:ext cx="4727100" cy="0"/>
          </a:xfrm>
          <a:prstGeom prst="straightConnector1">
            <a:avLst/>
          </a:prstGeom>
          <a:noFill/>
          <a:ln w="38100" cap="flat" cmpd="sng">
            <a:solidFill>
              <a:srgbClr val="F9C623"/>
            </a:solidFill>
            <a:prstDash val="solid"/>
            <a:round/>
            <a:headEnd type="none" w="sm" len="sm"/>
            <a:tailEnd type="none" w="sm" len="sm"/>
          </a:ln>
        </p:spPr>
      </p:cxnSp>
      <p:sp>
        <p:nvSpPr>
          <p:cNvPr id="307" name="Google Shape;307;p57"/>
          <p:cNvSpPr txBox="1"/>
          <p:nvPr/>
        </p:nvSpPr>
        <p:spPr>
          <a:xfrm>
            <a:off x="1252325" y="3011550"/>
            <a:ext cx="791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Lato"/>
              <a:ea typeface="Lato"/>
              <a:cs typeface="Lato"/>
              <a:sym typeface="Lato"/>
            </a:endParaRPr>
          </a:p>
        </p:txBody>
      </p:sp>
      <p:sp>
        <p:nvSpPr>
          <p:cNvPr id="308" name="Google Shape;308;p57"/>
          <p:cNvSpPr txBox="1"/>
          <p:nvPr/>
        </p:nvSpPr>
        <p:spPr>
          <a:xfrm>
            <a:off x="1166525" y="248375"/>
            <a:ext cx="6331500" cy="15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FFFFFF"/>
                </a:solidFill>
                <a:latin typeface="Raleway"/>
                <a:ea typeface="Raleway"/>
                <a:cs typeface="Raleway"/>
                <a:sym typeface="Raleway"/>
              </a:rPr>
              <a:t>Introducing Accessibility Coverage, Data Tracker</a:t>
            </a:r>
            <a:endParaRPr sz="4000" b="1">
              <a:solidFill>
                <a:srgbClr val="FFFFFF"/>
              </a:solidFill>
              <a:latin typeface="Raleway"/>
              <a:ea typeface="Raleway"/>
              <a:cs typeface="Raleway"/>
              <a:sym typeface="Raleway"/>
            </a:endParaRPr>
          </a:p>
        </p:txBody>
      </p:sp>
      <p:sp>
        <p:nvSpPr>
          <p:cNvPr id="309" name="Google Shape;309;p57"/>
          <p:cNvSpPr txBox="1"/>
          <p:nvPr/>
        </p:nvSpPr>
        <p:spPr>
          <a:xfrm>
            <a:off x="1166517" y="3840550"/>
            <a:ext cx="6331500" cy="1241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800">
              <a:solidFill>
                <a:srgbClr val="FFFFFF"/>
              </a:solidFill>
              <a:latin typeface="Lato"/>
              <a:ea typeface="Lato"/>
              <a:cs typeface="Lato"/>
              <a:sym typeface="Lato"/>
            </a:endParaRPr>
          </a:p>
        </p:txBody>
      </p:sp>
      <p:pic>
        <p:nvPicPr>
          <p:cNvPr id="310" name="Google Shape;310;p57" descr="See more icon inspiration related to graph, loss, chart, arrow, diagram, business and stats on Flaticon."/>
          <p:cNvPicPr preferRelativeResize="0"/>
          <p:nvPr/>
        </p:nvPicPr>
        <p:blipFill rotWithShape="1">
          <a:blip r:embed="rId3">
            <a:alphaModFix/>
          </a:blip>
          <a:srcRect/>
          <a:stretch/>
        </p:blipFill>
        <p:spPr>
          <a:xfrm>
            <a:off x="1793800" y="2162700"/>
            <a:ext cx="5256125" cy="26805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8"/>
          <p:cNvSpPr txBox="1">
            <a:spLocks noGrp="1"/>
          </p:cNvSpPr>
          <p:nvPr>
            <p:ph type="body" idx="1"/>
          </p:nvPr>
        </p:nvSpPr>
        <p:spPr>
          <a:xfrm>
            <a:off x="792230" y="1280013"/>
            <a:ext cx="7559400" cy="31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58"/>
          <p:cNvSpPr txBox="1">
            <a:spLocks noGrp="1"/>
          </p:cNvSpPr>
          <p:nvPr>
            <p:ph type="sldNum" idx="12"/>
          </p:nvPr>
        </p:nvSpPr>
        <p:spPr>
          <a:xfrm>
            <a:off x="9105483" y="4671870"/>
            <a:ext cx="531600" cy="5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2400"/>
              <a:buFont typeface="Arial"/>
              <a:buNone/>
            </a:pPr>
            <a:fld id="{00000000-1234-1234-1234-123412341234}" type="slidenum">
              <a:rPr lang="en"/>
              <a:t>14</a:t>
            </a:fld>
            <a:endParaRPr/>
          </a:p>
        </p:txBody>
      </p:sp>
      <p:pic>
        <p:nvPicPr>
          <p:cNvPr id="317" name="Google Shape;317;p58" title="Screenshot 2025-03-24 at 5.32.29 PM.png"/>
          <p:cNvPicPr preferRelativeResize="0"/>
          <p:nvPr/>
        </p:nvPicPr>
        <p:blipFill>
          <a:blip r:embed="rId3">
            <a:alphaModFix/>
          </a:blip>
          <a:stretch>
            <a:fillRect/>
          </a:stretch>
        </p:blipFill>
        <p:spPr>
          <a:xfrm>
            <a:off x="0" y="0"/>
            <a:ext cx="9105475"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cxnSp>
        <p:nvCxnSpPr>
          <p:cNvPr id="322" name="Google Shape;322;p59"/>
          <p:cNvCxnSpPr/>
          <p:nvPr/>
        </p:nvCxnSpPr>
        <p:spPr>
          <a:xfrm rot="10800000" flipH="1">
            <a:off x="661800" y="672773"/>
            <a:ext cx="1981500" cy="18900"/>
          </a:xfrm>
          <a:prstGeom prst="straightConnector1">
            <a:avLst/>
          </a:prstGeom>
          <a:noFill/>
          <a:ln w="38100" cap="flat" cmpd="sng">
            <a:solidFill>
              <a:srgbClr val="F9C623"/>
            </a:solidFill>
            <a:prstDash val="solid"/>
            <a:round/>
            <a:headEnd type="none" w="sm" len="sm"/>
            <a:tailEnd type="none" w="sm" len="sm"/>
          </a:ln>
        </p:spPr>
      </p:cxnSp>
      <p:sp>
        <p:nvSpPr>
          <p:cNvPr id="323" name="Google Shape;323;p59"/>
          <p:cNvSpPr txBox="1"/>
          <p:nvPr/>
        </p:nvSpPr>
        <p:spPr>
          <a:xfrm>
            <a:off x="443175" y="3979000"/>
            <a:ext cx="59433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Get in touch with us:</a:t>
            </a:r>
            <a:endParaRPr sz="1800" b="1"/>
          </a:p>
          <a:p>
            <a:pPr marL="0" lvl="0" indent="0" algn="l" rtl="0">
              <a:spcBef>
                <a:spcPts val="0"/>
              </a:spcBef>
              <a:spcAft>
                <a:spcPts val="0"/>
              </a:spcAft>
              <a:buNone/>
            </a:pPr>
            <a:endParaRPr sz="1800"/>
          </a:p>
          <a:p>
            <a:pPr marL="0" lvl="0" indent="0" algn="l" rtl="0">
              <a:spcBef>
                <a:spcPts val="0"/>
              </a:spcBef>
              <a:spcAft>
                <a:spcPts val="0"/>
              </a:spcAft>
              <a:buNone/>
            </a:pPr>
            <a:r>
              <a:rPr lang="en" sz="1800" b="1" u="sng">
                <a:solidFill>
                  <a:schemeClr val="hlink"/>
                </a:solidFill>
                <a:hlinkClick r:id="rId3"/>
              </a:rPr>
              <a:t>https://design-system.alpha.canada.ca/en/contact/</a:t>
            </a:r>
            <a:r>
              <a:rPr lang="en" sz="1800" b="1"/>
              <a:t> </a:t>
            </a:r>
            <a:endParaRPr sz="1800" b="1"/>
          </a:p>
        </p:txBody>
      </p:sp>
      <p:sp>
        <p:nvSpPr>
          <p:cNvPr id="324" name="Google Shape;324;p59"/>
          <p:cNvSpPr txBox="1"/>
          <p:nvPr/>
        </p:nvSpPr>
        <p:spPr>
          <a:xfrm>
            <a:off x="661800" y="171775"/>
            <a:ext cx="6210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Contact us</a:t>
            </a:r>
            <a:r>
              <a:rPr lang="en" sz="1600">
                <a:latin typeface="Lato"/>
                <a:ea typeface="Lato"/>
                <a:cs typeface="Lato"/>
                <a:sym typeface="Lato"/>
              </a:rPr>
              <a:t>😁</a:t>
            </a:r>
            <a:endParaRPr sz="1600">
              <a:latin typeface="Lato"/>
              <a:ea typeface="Lato"/>
              <a:cs typeface="Lato"/>
              <a:sym typeface="Lato"/>
            </a:endParaRPr>
          </a:p>
        </p:txBody>
      </p:sp>
      <p:pic>
        <p:nvPicPr>
          <p:cNvPr id="325" name="Google Shape;325;p59" title="Screenshot 2025-03-03 at 2.52.14 PM.png"/>
          <p:cNvPicPr preferRelativeResize="0"/>
          <p:nvPr/>
        </p:nvPicPr>
        <p:blipFill>
          <a:blip r:embed="rId4">
            <a:alphaModFix/>
          </a:blip>
          <a:stretch>
            <a:fillRect/>
          </a:stretch>
        </p:blipFill>
        <p:spPr>
          <a:xfrm>
            <a:off x="1843200" y="830425"/>
            <a:ext cx="5029499" cy="3009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6"/>
          <p:cNvSpPr txBox="1"/>
          <p:nvPr/>
        </p:nvSpPr>
        <p:spPr>
          <a:xfrm>
            <a:off x="789050" y="1120848"/>
            <a:ext cx="5664900" cy="67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Arial"/>
              <a:buNone/>
            </a:pPr>
            <a:r>
              <a:rPr lang="en" sz="3000">
                <a:solidFill>
                  <a:srgbClr val="FFFFFF"/>
                </a:solidFill>
              </a:rPr>
              <a:t>Our research plan </a:t>
            </a:r>
            <a:endParaRPr sz="3000">
              <a:solidFill>
                <a:srgbClr val="FFFFFF"/>
              </a:solidFill>
            </a:endParaRPr>
          </a:p>
          <a:p>
            <a:pPr marL="0" marR="0" lvl="0" indent="0" algn="l" rtl="0">
              <a:lnSpc>
                <a:spcPct val="100000"/>
              </a:lnSpc>
              <a:spcBef>
                <a:spcPts val="0"/>
              </a:spcBef>
              <a:spcAft>
                <a:spcPts val="0"/>
              </a:spcAft>
              <a:buClr>
                <a:srgbClr val="FFFFFF"/>
              </a:buClr>
              <a:buSzPts val="4500"/>
              <a:buFont typeface="Arial"/>
              <a:buNone/>
            </a:pPr>
            <a:r>
              <a:rPr lang="en" sz="3000">
                <a:solidFill>
                  <a:srgbClr val="FFFFFF"/>
                </a:solidFill>
              </a:rPr>
              <a:t>Notre plan de recherche</a:t>
            </a:r>
            <a:endParaRPr sz="3000">
              <a:solidFill>
                <a:srgbClr val="FFFFFF"/>
              </a:solidFill>
            </a:endParaRPr>
          </a:p>
        </p:txBody>
      </p:sp>
      <p:cxnSp>
        <p:nvCxnSpPr>
          <p:cNvPr id="221" name="Google Shape;221;p46"/>
          <p:cNvCxnSpPr/>
          <p:nvPr/>
        </p:nvCxnSpPr>
        <p:spPr>
          <a:xfrm>
            <a:off x="914400" y="1576906"/>
            <a:ext cx="4727100" cy="0"/>
          </a:xfrm>
          <a:prstGeom prst="straightConnector1">
            <a:avLst/>
          </a:prstGeom>
          <a:noFill/>
          <a:ln w="38100" cap="flat" cmpd="sng">
            <a:solidFill>
              <a:srgbClr val="F9C623"/>
            </a:solidFill>
            <a:prstDash val="solid"/>
            <a:round/>
            <a:headEnd type="none" w="sm" len="sm"/>
            <a:tailEnd type="none" w="sm" len="sm"/>
          </a:ln>
        </p:spPr>
      </p:cxnSp>
      <p:sp>
        <p:nvSpPr>
          <p:cNvPr id="222" name="Google Shape;222;p46"/>
          <p:cNvSpPr txBox="1"/>
          <p:nvPr/>
        </p:nvSpPr>
        <p:spPr>
          <a:xfrm>
            <a:off x="1049700" y="2296225"/>
            <a:ext cx="7479000" cy="17361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lt1"/>
              </a:buClr>
              <a:buSzPts val="1800"/>
              <a:buFont typeface="Arial"/>
              <a:buAutoNum type="arabicPeriod"/>
            </a:pPr>
            <a:r>
              <a:rPr lang="en" sz="1800" b="1">
                <a:solidFill>
                  <a:schemeClr val="lt1"/>
                </a:solidFill>
                <a:latin typeface="Lato"/>
                <a:ea typeface="Lato"/>
                <a:cs typeface="Lato"/>
                <a:sym typeface="Lato"/>
              </a:rPr>
              <a:t>Determine if our users are able to use websites built with GC Design System,</a:t>
            </a:r>
            <a:r>
              <a:rPr lang="en" sz="1800" b="1">
                <a:solidFill>
                  <a:schemeClr val="lt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 </a:t>
            </a:r>
            <a:r>
              <a:rPr lang="en" sz="1800" b="1">
                <a:solidFill>
                  <a:schemeClr val="lt1"/>
                </a:solidFill>
                <a:latin typeface="Lato"/>
                <a:ea typeface="Lato"/>
                <a:cs typeface="Lato"/>
                <a:sym typeface="Lato"/>
              </a:rPr>
              <a:t>without encountering any accessibility barriers</a:t>
            </a:r>
            <a:r>
              <a:rPr lang="en" sz="1800">
                <a:solidFill>
                  <a:schemeClr val="lt1"/>
                </a:solidFill>
                <a:latin typeface="Lato"/>
                <a:ea typeface="Lato"/>
                <a:cs typeface="Lato"/>
                <a:sym typeface="Lato"/>
              </a:rPr>
              <a:t> that would prevent them from:</a:t>
            </a:r>
            <a:endParaRPr sz="1800">
              <a:solidFill>
                <a:schemeClr val="lt1"/>
              </a:solidFill>
              <a:latin typeface="Lato"/>
              <a:ea typeface="Lato"/>
              <a:cs typeface="Lato"/>
              <a:sym typeface="Lato"/>
            </a:endParaRPr>
          </a:p>
          <a:p>
            <a:pPr marL="914400" lvl="1" indent="-342900" algn="l" rtl="0">
              <a:lnSpc>
                <a:spcPct val="115000"/>
              </a:lnSpc>
              <a:spcBef>
                <a:spcPts val="0"/>
              </a:spcBef>
              <a:spcAft>
                <a:spcPts val="0"/>
              </a:spcAft>
              <a:buClr>
                <a:schemeClr val="lt1"/>
              </a:buClr>
              <a:buSzPts val="1800"/>
              <a:buFont typeface="Lato"/>
              <a:buChar char="○"/>
            </a:pPr>
            <a:r>
              <a:rPr lang="en" sz="1800">
                <a:solidFill>
                  <a:schemeClr val="lt1"/>
                </a:solidFill>
                <a:latin typeface="Lato"/>
                <a:ea typeface="Lato"/>
                <a:cs typeface="Lato"/>
                <a:sym typeface="Lato"/>
              </a:rPr>
              <a:t>Understanding the website goal</a:t>
            </a:r>
            <a:endParaRPr sz="1800">
              <a:solidFill>
                <a:schemeClr val="lt1"/>
              </a:solidFill>
              <a:latin typeface="Lato"/>
              <a:ea typeface="Lato"/>
              <a:cs typeface="Lato"/>
              <a:sym typeface="Lato"/>
            </a:endParaRPr>
          </a:p>
          <a:p>
            <a:pPr marL="914400" lvl="1" indent="-342900" algn="l" rtl="0">
              <a:lnSpc>
                <a:spcPct val="115000"/>
              </a:lnSpc>
              <a:spcBef>
                <a:spcPts val="0"/>
              </a:spcBef>
              <a:spcAft>
                <a:spcPts val="0"/>
              </a:spcAft>
              <a:buClr>
                <a:schemeClr val="lt1"/>
              </a:buClr>
              <a:buSzPts val="1800"/>
              <a:buFont typeface="Lato"/>
              <a:buChar char="○"/>
            </a:pPr>
            <a:r>
              <a:rPr lang="en" sz="1800">
                <a:solidFill>
                  <a:schemeClr val="lt1"/>
                </a:solidFill>
                <a:latin typeface="Lato"/>
                <a:ea typeface="Lato"/>
                <a:cs typeface="Lato"/>
                <a:sym typeface="Lato"/>
              </a:rPr>
              <a:t>Assess if the website and its content meet their needs</a:t>
            </a:r>
            <a:endParaRPr sz="18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7"/>
          <p:cNvSpPr txBox="1"/>
          <p:nvPr/>
        </p:nvSpPr>
        <p:spPr>
          <a:xfrm>
            <a:off x="914400" y="1351401"/>
            <a:ext cx="5664900" cy="106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500"/>
              <a:buFont typeface="Arial"/>
              <a:buNone/>
            </a:pPr>
            <a:r>
              <a:rPr lang="en" sz="3000" b="1">
                <a:solidFill>
                  <a:srgbClr val="FFFFFF"/>
                </a:solidFill>
              </a:rPr>
              <a:t>Assistive technology engagement</a:t>
            </a:r>
            <a:endParaRPr sz="3000"/>
          </a:p>
        </p:txBody>
      </p:sp>
      <p:cxnSp>
        <p:nvCxnSpPr>
          <p:cNvPr id="228" name="Google Shape;228;p47"/>
          <p:cNvCxnSpPr/>
          <p:nvPr/>
        </p:nvCxnSpPr>
        <p:spPr>
          <a:xfrm>
            <a:off x="914400" y="2574131"/>
            <a:ext cx="4727100" cy="0"/>
          </a:xfrm>
          <a:prstGeom prst="straightConnector1">
            <a:avLst/>
          </a:prstGeom>
          <a:noFill/>
          <a:ln w="38100" cap="flat" cmpd="sng">
            <a:solidFill>
              <a:srgbClr val="F9C623"/>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Google Shape;233;p48"/>
          <p:cNvCxnSpPr/>
          <p:nvPr/>
        </p:nvCxnSpPr>
        <p:spPr>
          <a:xfrm>
            <a:off x="363375" y="652423"/>
            <a:ext cx="936300" cy="6300"/>
          </a:xfrm>
          <a:prstGeom prst="straightConnector1">
            <a:avLst/>
          </a:prstGeom>
          <a:noFill/>
          <a:ln w="38100" cap="flat" cmpd="sng">
            <a:solidFill>
              <a:srgbClr val="F9C623"/>
            </a:solidFill>
            <a:prstDash val="solid"/>
            <a:round/>
            <a:headEnd type="none" w="sm" len="sm"/>
            <a:tailEnd type="none" w="sm" len="sm"/>
          </a:ln>
        </p:spPr>
      </p:cxnSp>
      <p:sp>
        <p:nvSpPr>
          <p:cNvPr id="234" name="Google Shape;234;p48"/>
          <p:cNvSpPr txBox="1">
            <a:spLocks noGrp="1"/>
          </p:cNvSpPr>
          <p:nvPr>
            <p:ph type="title" idx="4294967295"/>
          </p:nvPr>
        </p:nvSpPr>
        <p:spPr>
          <a:xfrm>
            <a:off x="281875" y="254375"/>
            <a:ext cx="6979200" cy="492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000">
                <a:solidFill>
                  <a:srgbClr val="000000"/>
                </a:solidFill>
              </a:rPr>
              <a:t>Our assistive technology testing platform:</a:t>
            </a:r>
            <a:endParaRPr sz="2000">
              <a:solidFill>
                <a:srgbClr val="000000"/>
              </a:solidFill>
            </a:endParaRPr>
          </a:p>
        </p:txBody>
      </p:sp>
      <p:pic>
        <p:nvPicPr>
          <p:cNvPr id="235" name="Google Shape;235;p48" title="Screenshot 2025-03-25 at 2.38.31 PM.png"/>
          <p:cNvPicPr preferRelativeResize="0"/>
          <p:nvPr/>
        </p:nvPicPr>
        <p:blipFill>
          <a:blip r:embed="rId3">
            <a:alphaModFix/>
          </a:blip>
          <a:stretch>
            <a:fillRect/>
          </a:stretch>
        </p:blipFill>
        <p:spPr>
          <a:xfrm>
            <a:off x="967050" y="756900"/>
            <a:ext cx="7263421" cy="43866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Google Shape;240;p49"/>
          <p:cNvCxnSpPr/>
          <p:nvPr/>
        </p:nvCxnSpPr>
        <p:spPr>
          <a:xfrm>
            <a:off x="363375" y="652423"/>
            <a:ext cx="936300" cy="6300"/>
          </a:xfrm>
          <a:prstGeom prst="straightConnector1">
            <a:avLst/>
          </a:prstGeom>
          <a:noFill/>
          <a:ln w="38100" cap="flat" cmpd="sng">
            <a:solidFill>
              <a:srgbClr val="F9C623"/>
            </a:solidFill>
            <a:prstDash val="solid"/>
            <a:round/>
            <a:headEnd type="none" w="sm" len="sm"/>
            <a:tailEnd type="none" w="sm" len="sm"/>
          </a:ln>
        </p:spPr>
      </p:cxnSp>
      <p:sp>
        <p:nvSpPr>
          <p:cNvPr id="241" name="Google Shape;241;p49"/>
          <p:cNvSpPr txBox="1">
            <a:spLocks noGrp="1"/>
          </p:cNvSpPr>
          <p:nvPr>
            <p:ph type="title" idx="4294967295"/>
          </p:nvPr>
        </p:nvSpPr>
        <p:spPr>
          <a:xfrm>
            <a:off x="281875" y="254375"/>
            <a:ext cx="6979200" cy="492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000">
                <a:solidFill>
                  <a:srgbClr val="000000"/>
                </a:solidFill>
              </a:rPr>
              <a:t>Our assistive technology testing platform:</a:t>
            </a:r>
            <a:endParaRPr sz="2000">
              <a:solidFill>
                <a:srgbClr val="000000"/>
              </a:solidFill>
            </a:endParaRPr>
          </a:p>
        </p:txBody>
      </p:sp>
      <p:pic>
        <p:nvPicPr>
          <p:cNvPr id="242" name="Google Shape;242;p49" title="Screenshot 2025-03-25 at 2.38.43 PM.png"/>
          <p:cNvPicPr preferRelativeResize="0"/>
          <p:nvPr/>
        </p:nvPicPr>
        <p:blipFill>
          <a:blip r:embed="rId3">
            <a:alphaModFix/>
          </a:blip>
          <a:stretch>
            <a:fillRect/>
          </a:stretch>
        </p:blipFill>
        <p:spPr>
          <a:xfrm>
            <a:off x="1102688" y="806850"/>
            <a:ext cx="6938624" cy="433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6"/>
        <p:cNvGrpSpPr/>
        <p:nvPr/>
      </p:nvGrpSpPr>
      <p:grpSpPr>
        <a:xfrm>
          <a:off x="0" y="0"/>
          <a:ext cx="0" cy="0"/>
          <a:chOff x="0" y="0"/>
          <a:chExt cx="0" cy="0"/>
        </a:xfrm>
      </p:grpSpPr>
      <p:cxnSp>
        <p:nvCxnSpPr>
          <p:cNvPr id="247" name="Google Shape;247;p50"/>
          <p:cNvCxnSpPr/>
          <p:nvPr/>
        </p:nvCxnSpPr>
        <p:spPr>
          <a:xfrm>
            <a:off x="661800" y="657148"/>
            <a:ext cx="1991100" cy="2100"/>
          </a:xfrm>
          <a:prstGeom prst="straightConnector1">
            <a:avLst/>
          </a:prstGeom>
          <a:noFill/>
          <a:ln w="38100" cap="flat" cmpd="sng">
            <a:solidFill>
              <a:srgbClr val="F9C623"/>
            </a:solidFill>
            <a:prstDash val="solid"/>
            <a:round/>
            <a:headEnd type="none" w="sm" len="sm"/>
            <a:tailEnd type="none" w="sm" len="sm"/>
          </a:ln>
        </p:spPr>
      </p:cxnSp>
      <p:sp>
        <p:nvSpPr>
          <p:cNvPr id="248" name="Google Shape;248;p50"/>
          <p:cNvSpPr txBox="1">
            <a:spLocks noGrp="1"/>
          </p:cNvSpPr>
          <p:nvPr>
            <p:ph type="title"/>
          </p:nvPr>
        </p:nvSpPr>
        <p:spPr>
          <a:xfrm>
            <a:off x="134700" y="860125"/>
            <a:ext cx="8874600" cy="4090200"/>
          </a:xfrm>
          <a:prstGeom prst="rect">
            <a:avLst/>
          </a:prstGeom>
          <a:noFill/>
          <a:ln>
            <a:noFill/>
          </a:ln>
        </p:spPr>
        <p:txBody>
          <a:bodyPr spcFirstLastPara="1" wrap="square" lIns="109725"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1/ The GC Design System website</a:t>
            </a:r>
            <a:endParaRPr sz="1800" b="0" i="1">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b="0">
                <a:solidFill>
                  <a:schemeClr val="dk1"/>
                </a:solidFill>
                <a:latin typeface="Arial"/>
                <a:ea typeface="Arial"/>
                <a:cs typeface="Arial"/>
                <a:sym typeface="Arial"/>
              </a:rPr>
              <a:t>🔬 Methodologies include: compatibility, self-guided, moderated interview</a:t>
            </a:r>
            <a:endParaRPr sz="1800" b="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Char char="○"/>
            </a:pPr>
            <a:r>
              <a:rPr lang="en" sz="1800" b="0">
                <a:solidFill>
                  <a:schemeClr val="dk1"/>
                </a:solidFill>
              </a:rPr>
              <a:t>Testing the collective functions, navigation, and accessibility of the contents on the documentation site</a:t>
            </a:r>
            <a:endParaRPr sz="1800" b="0">
              <a:solidFill>
                <a:schemeClr val="dk1"/>
              </a:solidFill>
            </a:endParaRPr>
          </a:p>
          <a:p>
            <a:pPr marL="457200" lvl="0" indent="-342900" algn="l" rtl="0">
              <a:spcBef>
                <a:spcPts val="0"/>
              </a:spcBef>
              <a:spcAft>
                <a:spcPts val="0"/>
              </a:spcAft>
              <a:buClr>
                <a:schemeClr val="dk1"/>
              </a:buClr>
              <a:buSzPts val="1800"/>
              <a:buFont typeface="Arial"/>
              <a:buChar char="●"/>
            </a:pPr>
            <a:r>
              <a:rPr lang="en" sz="1800" b="0" u="sng">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https://design-system.alpha.canada.ca/en/</a:t>
            </a:r>
            <a:endParaRPr sz="1800" b="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b="0">
                <a:solidFill>
                  <a:schemeClr val="dk1"/>
                </a:solidFill>
                <a:latin typeface="Arial"/>
                <a:ea typeface="Arial"/>
                <a:cs typeface="Arial"/>
                <a:sym typeface="Arial"/>
              </a:rPr>
              <a:t> </a:t>
            </a:r>
            <a:endParaRPr sz="1800" b="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2/ The components through a demo website leveraging our available components </a:t>
            </a:r>
            <a:endParaRPr sz="1800">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Char char="●"/>
            </a:pPr>
            <a:r>
              <a:rPr lang="en" sz="1800" b="0">
                <a:solidFill>
                  <a:schemeClr val="dk1"/>
                </a:solidFill>
                <a:latin typeface="Arial"/>
                <a:ea typeface="Arial"/>
                <a:cs typeface="Arial"/>
                <a:sym typeface="Arial"/>
              </a:rPr>
              <a:t>🔬 Methodologies include: compatibility, self-guided, moderated interview</a:t>
            </a:r>
            <a:endParaRPr sz="1800" b="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Char char="○"/>
            </a:pPr>
            <a:r>
              <a:rPr lang="en" sz="1800" b="0">
                <a:solidFill>
                  <a:schemeClr val="dk1"/>
                </a:solidFill>
              </a:rPr>
              <a:t>Testing the collective functions, and accessibility of the new, updated, and old components</a:t>
            </a:r>
            <a:endParaRPr sz="1800" b="0">
              <a:solidFill>
                <a:schemeClr val="dk1"/>
              </a:solidFill>
            </a:endParaRPr>
          </a:p>
          <a:p>
            <a:pPr marL="457200" lvl="0" indent="-342900" algn="l" rtl="0">
              <a:spcBef>
                <a:spcPts val="0"/>
              </a:spcBef>
              <a:spcAft>
                <a:spcPts val="0"/>
              </a:spcAft>
              <a:buClr>
                <a:schemeClr val="dk1"/>
              </a:buClr>
              <a:buSzPts val="1800"/>
              <a:buFont typeface="Arial"/>
              <a:buChar char="●"/>
            </a:pPr>
            <a:r>
              <a:rPr lang="en" sz="1800" b="0" u="sng">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https://fable-test.d2fzvkr34ak02t.amplifyapp.com/</a:t>
            </a:r>
            <a:endParaRPr sz="1800">
              <a:latin typeface="Arial"/>
              <a:ea typeface="Arial"/>
              <a:cs typeface="Arial"/>
              <a:sym typeface="Arial"/>
            </a:endParaRPr>
          </a:p>
        </p:txBody>
      </p:sp>
      <p:sp>
        <p:nvSpPr>
          <p:cNvPr id="249" name="Google Shape;249;p50"/>
          <p:cNvSpPr txBox="1"/>
          <p:nvPr/>
        </p:nvSpPr>
        <p:spPr>
          <a:xfrm>
            <a:off x="661800" y="164550"/>
            <a:ext cx="7519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chemeClr val="dk1"/>
                </a:solidFill>
              </a:rPr>
              <a:t>Methodology : 2 websites used for testing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p51"/>
          <p:cNvSpPr txBox="1">
            <a:spLocks noGrp="1"/>
          </p:cNvSpPr>
          <p:nvPr>
            <p:ph type="title"/>
          </p:nvPr>
        </p:nvSpPr>
        <p:spPr>
          <a:xfrm>
            <a:off x="661800" y="253775"/>
            <a:ext cx="7117200" cy="492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000">
                <a:solidFill>
                  <a:srgbClr val="000000"/>
                </a:solidFill>
                <a:latin typeface="Arial"/>
                <a:ea typeface="Arial"/>
                <a:cs typeface="Arial"/>
                <a:sym typeface="Arial"/>
              </a:rPr>
              <a:t>Website test - Self guided </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a:solidFill>
                <a:srgbClr val="000000"/>
              </a:solidFill>
            </a:endParaRPr>
          </a:p>
        </p:txBody>
      </p:sp>
      <p:cxnSp>
        <p:nvCxnSpPr>
          <p:cNvPr id="255" name="Google Shape;255;p51"/>
          <p:cNvCxnSpPr/>
          <p:nvPr/>
        </p:nvCxnSpPr>
        <p:spPr>
          <a:xfrm>
            <a:off x="661800" y="657148"/>
            <a:ext cx="1991100" cy="2100"/>
          </a:xfrm>
          <a:prstGeom prst="straightConnector1">
            <a:avLst/>
          </a:prstGeom>
          <a:noFill/>
          <a:ln w="38100" cap="flat" cmpd="sng">
            <a:solidFill>
              <a:srgbClr val="F9C623"/>
            </a:solidFill>
            <a:prstDash val="solid"/>
            <a:round/>
            <a:headEnd type="none" w="sm" len="sm"/>
            <a:tailEnd type="none" w="sm" len="sm"/>
          </a:ln>
        </p:spPr>
      </p:cxnSp>
      <p:pic>
        <p:nvPicPr>
          <p:cNvPr id="256" name="Google Shape;256;p51">
            <a:hlinkClick r:id="rId3"/>
          </p:cNvPr>
          <p:cNvPicPr preferRelativeResize="0"/>
          <p:nvPr/>
        </p:nvPicPr>
        <p:blipFill>
          <a:blip r:embed="rId4">
            <a:alphaModFix/>
          </a:blip>
          <a:stretch>
            <a:fillRect/>
          </a:stretch>
        </p:blipFill>
        <p:spPr>
          <a:xfrm>
            <a:off x="979575" y="812813"/>
            <a:ext cx="4452749" cy="3517865"/>
          </a:xfrm>
          <a:prstGeom prst="rect">
            <a:avLst/>
          </a:prstGeom>
          <a:noFill/>
          <a:ln w="9525" cap="flat" cmpd="sng">
            <a:solidFill>
              <a:schemeClr val="dk2"/>
            </a:solidFill>
            <a:prstDash val="solid"/>
            <a:round/>
            <a:headEnd type="none" w="sm" len="sm"/>
            <a:tailEnd type="none" w="sm" len="sm"/>
          </a:ln>
        </p:spPr>
      </p:pic>
      <p:pic>
        <p:nvPicPr>
          <p:cNvPr id="257" name="Google Shape;257;p51"/>
          <p:cNvPicPr preferRelativeResize="0"/>
          <p:nvPr/>
        </p:nvPicPr>
        <p:blipFill>
          <a:blip r:embed="rId5">
            <a:alphaModFix/>
          </a:blip>
          <a:stretch>
            <a:fillRect/>
          </a:stretch>
        </p:blipFill>
        <p:spPr>
          <a:xfrm>
            <a:off x="5970125" y="3213848"/>
            <a:ext cx="2088675" cy="1505600"/>
          </a:xfrm>
          <a:prstGeom prst="rect">
            <a:avLst/>
          </a:prstGeom>
          <a:noFill/>
          <a:ln>
            <a:noFill/>
          </a:ln>
        </p:spPr>
      </p:pic>
      <p:sp>
        <p:nvSpPr>
          <p:cNvPr id="258" name="Google Shape;258;p51"/>
          <p:cNvSpPr txBox="1"/>
          <p:nvPr/>
        </p:nvSpPr>
        <p:spPr>
          <a:xfrm>
            <a:off x="5432325" y="812825"/>
            <a:ext cx="3562800" cy="2393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800"/>
              </a:spcBef>
              <a:spcAft>
                <a:spcPts val="0"/>
              </a:spcAft>
              <a:buClr>
                <a:schemeClr val="dk1"/>
              </a:buClr>
              <a:buSzPts val="1800"/>
              <a:buFont typeface="Arial"/>
              <a:buAutoNum type="arabicPeriod"/>
            </a:pPr>
            <a:r>
              <a:rPr lang="en" sz="1800">
                <a:solidFill>
                  <a:schemeClr val="dk1"/>
                </a:solidFill>
                <a:highlight>
                  <a:srgbClr val="FFFFFF"/>
                </a:highlight>
              </a:rPr>
              <a:t>Empower cross-team collaboration by sharing video clips.</a:t>
            </a:r>
            <a:endParaRPr sz="1800">
              <a:solidFill>
                <a:schemeClr val="dk1"/>
              </a:solidFill>
              <a:highlight>
                <a:srgbClr val="FFFFFF"/>
              </a:highlight>
            </a:endParaRPr>
          </a:p>
          <a:p>
            <a:pPr marL="457200" lvl="0" indent="0" algn="l" rtl="0">
              <a:lnSpc>
                <a:spcPct val="115000"/>
              </a:lnSpc>
              <a:spcBef>
                <a:spcPts val="800"/>
              </a:spcBef>
              <a:spcAft>
                <a:spcPts val="0"/>
              </a:spcAft>
              <a:buNone/>
            </a:pPr>
            <a:endParaRPr sz="1800">
              <a:solidFill>
                <a:schemeClr val="dk1"/>
              </a:solidFill>
              <a:highlight>
                <a:srgbClr val="FFFFFF"/>
              </a:highlight>
            </a:endParaRPr>
          </a:p>
          <a:p>
            <a:pPr marL="457200" lvl="0" indent="-342900" algn="l" rtl="0">
              <a:spcBef>
                <a:spcPts val="0"/>
              </a:spcBef>
              <a:spcAft>
                <a:spcPts val="0"/>
              </a:spcAft>
              <a:buClr>
                <a:schemeClr val="dk1"/>
              </a:buClr>
              <a:buSzPts val="1800"/>
              <a:buFont typeface="Arial"/>
              <a:buAutoNum type="arabicPeriod"/>
            </a:pPr>
            <a:r>
              <a:rPr lang="en" sz="1800">
                <a:solidFill>
                  <a:schemeClr val="dk1"/>
                </a:solidFill>
                <a:highlight>
                  <a:srgbClr val="FFFFFF"/>
                </a:highlight>
              </a:rPr>
              <a:t>Get insights on how a user would try to complete a specific task.</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2"/>
        <p:cNvGrpSpPr/>
        <p:nvPr/>
      </p:nvGrpSpPr>
      <p:grpSpPr>
        <a:xfrm>
          <a:off x="0" y="0"/>
          <a:ext cx="0" cy="0"/>
          <a:chOff x="0" y="0"/>
          <a:chExt cx="0" cy="0"/>
        </a:xfrm>
      </p:grpSpPr>
      <p:sp>
        <p:nvSpPr>
          <p:cNvPr id="263" name="Google Shape;263;p52"/>
          <p:cNvSpPr txBox="1">
            <a:spLocks noGrp="1"/>
          </p:cNvSpPr>
          <p:nvPr>
            <p:ph type="title"/>
          </p:nvPr>
        </p:nvSpPr>
        <p:spPr>
          <a:xfrm>
            <a:off x="661800" y="253775"/>
            <a:ext cx="7117200" cy="492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000">
                <a:solidFill>
                  <a:srgbClr val="000000"/>
                </a:solidFill>
                <a:latin typeface="Arial"/>
                <a:ea typeface="Arial"/>
                <a:cs typeface="Arial"/>
                <a:sym typeface="Arial"/>
              </a:rPr>
              <a:t>Website test - Compatibility </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a:solidFill>
                <a:srgbClr val="000000"/>
              </a:solidFill>
            </a:endParaRPr>
          </a:p>
        </p:txBody>
      </p:sp>
      <p:cxnSp>
        <p:nvCxnSpPr>
          <p:cNvPr id="264" name="Google Shape;264;p52"/>
          <p:cNvCxnSpPr/>
          <p:nvPr/>
        </p:nvCxnSpPr>
        <p:spPr>
          <a:xfrm>
            <a:off x="661800" y="657148"/>
            <a:ext cx="1991100" cy="2100"/>
          </a:xfrm>
          <a:prstGeom prst="straightConnector1">
            <a:avLst/>
          </a:prstGeom>
          <a:noFill/>
          <a:ln w="38100" cap="flat" cmpd="sng">
            <a:solidFill>
              <a:srgbClr val="F9C623"/>
            </a:solidFill>
            <a:prstDash val="solid"/>
            <a:round/>
            <a:headEnd type="none" w="sm" len="sm"/>
            <a:tailEnd type="none" w="sm" len="sm"/>
          </a:ln>
        </p:spPr>
      </p:cxnSp>
      <p:pic>
        <p:nvPicPr>
          <p:cNvPr id="265" name="Google Shape;265;p52">
            <a:hlinkClick r:id="rId3"/>
          </p:cNvPr>
          <p:cNvPicPr preferRelativeResize="0"/>
          <p:nvPr/>
        </p:nvPicPr>
        <p:blipFill>
          <a:blip r:embed="rId4">
            <a:alphaModFix/>
          </a:blip>
          <a:stretch>
            <a:fillRect/>
          </a:stretch>
        </p:blipFill>
        <p:spPr>
          <a:xfrm>
            <a:off x="355675" y="990700"/>
            <a:ext cx="3969601" cy="2640274"/>
          </a:xfrm>
          <a:prstGeom prst="rect">
            <a:avLst/>
          </a:prstGeom>
          <a:noFill/>
          <a:ln>
            <a:noFill/>
          </a:ln>
        </p:spPr>
      </p:pic>
      <p:pic>
        <p:nvPicPr>
          <p:cNvPr id="266" name="Google Shape;266;p52"/>
          <p:cNvPicPr preferRelativeResize="0"/>
          <p:nvPr/>
        </p:nvPicPr>
        <p:blipFill>
          <a:blip r:embed="rId5">
            <a:alphaModFix/>
          </a:blip>
          <a:stretch>
            <a:fillRect/>
          </a:stretch>
        </p:blipFill>
        <p:spPr>
          <a:xfrm>
            <a:off x="4240975" y="1428450"/>
            <a:ext cx="4903025" cy="2640275"/>
          </a:xfrm>
          <a:prstGeom prst="rect">
            <a:avLst/>
          </a:prstGeom>
          <a:noFill/>
          <a:ln>
            <a:noFill/>
          </a:ln>
        </p:spPr>
      </p:pic>
      <p:sp>
        <p:nvSpPr>
          <p:cNvPr id="267" name="Google Shape;267;p52"/>
          <p:cNvSpPr txBox="1"/>
          <p:nvPr/>
        </p:nvSpPr>
        <p:spPr>
          <a:xfrm>
            <a:off x="307250" y="3630975"/>
            <a:ext cx="4235100" cy="2383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400"/>
              </a:spcBef>
              <a:spcAft>
                <a:spcPts val="0"/>
              </a:spcAft>
              <a:buClr>
                <a:schemeClr val="dk1"/>
              </a:buClr>
              <a:buSzPts val="1800"/>
              <a:buFont typeface="Arial"/>
              <a:buChar char="●"/>
            </a:pPr>
            <a:r>
              <a:rPr lang="en" sz="1800">
                <a:solidFill>
                  <a:schemeClr val="dk1"/>
                </a:solidFill>
                <a:highlight>
                  <a:schemeClr val="lt1"/>
                </a:highlight>
              </a:rPr>
              <a:t>Task completion rates</a:t>
            </a:r>
            <a:endParaRPr sz="1800">
              <a:solidFill>
                <a:schemeClr val="dk1"/>
              </a:solidFill>
              <a:highlight>
                <a:schemeClr val="lt1"/>
              </a:highlight>
            </a:endParaRPr>
          </a:p>
          <a:p>
            <a:pPr marL="457200" lvl="0" indent="-342900" algn="l" rtl="0">
              <a:lnSpc>
                <a:spcPct val="115000"/>
              </a:lnSpc>
              <a:spcBef>
                <a:spcPts val="0"/>
              </a:spcBef>
              <a:spcAft>
                <a:spcPts val="0"/>
              </a:spcAft>
              <a:buClr>
                <a:schemeClr val="dk1"/>
              </a:buClr>
              <a:buSzPts val="1800"/>
              <a:buFont typeface="Arial"/>
              <a:buChar char="●"/>
            </a:pPr>
            <a:r>
              <a:rPr lang="en" sz="1800">
                <a:solidFill>
                  <a:schemeClr val="dk1"/>
                </a:solidFill>
                <a:highlight>
                  <a:schemeClr val="lt1"/>
                </a:highlight>
              </a:rPr>
              <a:t>High priority issues that prevent completion</a:t>
            </a:r>
            <a:endParaRPr sz="1800">
              <a:solidFill>
                <a:schemeClr val="dk1"/>
              </a:solidFill>
              <a:highlight>
                <a:schemeClr val="lt1"/>
              </a:highlight>
            </a:endParaRPr>
          </a:p>
          <a:p>
            <a:pPr marL="457200" lvl="0" indent="-342900" algn="l" rtl="0">
              <a:lnSpc>
                <a:spcPct val="115000"/>
              </a:lnSpc>
              <a:spcBef>
                <a:spcPts val="0"/>
              </a:spcBef>
              <a:spcAft>
                <a:spcPts val="0"/>
              </a:spcAft>
              <a:buClr>
                <a:schemeClr val="dk1"/>
              </a:buClr>
              <a:buSzPts val="1800"/>
              <a:buFont typeface="Arial"/>
              <a:buChar char="●"/>
            </a:pPr>
            <a:r>
              <a:rPr lang="en" sz="1800">
                <a:solidFill>
                  <a:schemeClr val="dk1"/>
                </a:solidFill>
                <a:highlight>
                  <a:schemeClr val="lt1"/>
                </a:highlight>
              </a:rPr>
              <a:t>Likelihood to recommend</a:t>
            </a:r>
            <a:endParaRPr sz="1800">
              <a:solidFill>
                <a:schemeClr val="dk1"/>
              </a:solidFill>
              <a:highlight>
                <a:schemeClr val="lt1"/>
              </a:highlight>
            </a:endParaRPr>
          </a:p>
          <a:p>
            <a:pPr marL="457200" lvl="0" indent="0" algn="l" rtl="0">
              <a:lnSpc>
                <a:spcPct val="115000"/>
              </a:lnSpc>
              <a:spcBef>
                <a:spcPts val="1400"/>
              </a:spcBef>
              <a:spcAft>
                <a:spcPts val="0"/>
              </a:spcAft>
              <a:buNone/>
            </a:pPr>
            <a:endParaRPr sz="1800">
              <a:solidFill>
                <a:schemeClr val="dk1"/>
              </a:solidFill>
              <a:highlight>
                <a:schemeClr val="lt1"/>
              </a:highlight>
              <a:latin typeface="Calibri"/>
              <a:ea typeface="Calibri"/>
              <a:cs typeface="Calibri"/>
              <a:sym typeface="Calibri"/>
            </a:endParaRPr>
          </a:p>
          <a:p>
            <a:pPr marL="0" lvl="0" indent="0" algn="l" rtl="0">
              <a:spcBef>
                <a:spcPts val="1400"/>
              </a:spcBef>
              <a:spcAft>
                <a:spcPts val="0"/>
              </a:spcAft>
              <a:buNone/>
            </a:pPr>
            <a:endParaRPr sz="1600">
              <a:latin typeface="Lato"/>
              <a:ea typeface="Lato"/>
              <a:cs typeface="Lato"/>
              <a:sym typeface="Lato"/>
            </a:endParaRPr>
          </a:p>
        </p:txBody>
      </p:sp>
      <p:sp>
        <p:nvSpPr>
          <p:cNvPr id="268" name="Google Shape;268;p52"/>
          <p:cNvSpPr txBox="1"/>
          <p:nvPr/>
        </p:nvSpPr>
        <p:spPr>
          <a:xfrm>
            <a:off x="4746900" y="4039425"/>
            <a:ext cx="4235100" cy="1566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400"/>
              </a:spcBef>
              <a:spcAft>
                <a:spcPts val="0"/>
              </a:spcAft>
              <a:buClr>
                <a:schemeClr val="dk1"/>
              </a:buClr>
              <a:buSzPts val="1800"/>
              <a:buFont typeface="Arial"/>
              <a:buChar char="●"/>
            </a:pPr>
            <a:r>
              <a:rPr lang="en" sz="1800">
                <a:solidFill>
                  <a:schemeClr val="dk1"/>
                </a:solidFill>
                <a:highlight>
                  <a:schemeClr val="lt1"/>
                </a:highlight>
              </a:rPr>
              <a:t>Component level issues by assistive technology</a:t>
            </a:r>
            <a:endParaRPr sz="1800">
              <a:solidFill>
                <a:schemeClr val="dk1"/>
              </a:solidFill>
              <a:highlight>
                <a:schemeClr val="lt1"/>
              </a:highlight>
            </a:endParaRPr>
          </a:p>
          <a:p>
            <a:pPr marL="457200" lvl="0" indent="-342900" algn="l" rtl="0">
              <a:lnSpc>
                <a:spcPct val="115000"/>
              </a:lnSpc>
              <a:spcBef>
                <a:spcPts val="0"/>
              </a:spcBef>
              <a:spcAft>
                <a:spcPts val="0"/>
              </a:spcAft>
              <a:buClr>
                <a:schemeClr val="dk1"/>
              </a:buClr>
              <a:buSzPts val="1800"/>
              <a:buFont typeface="Arial"/>
              <a:buChar char="●"/>
            </a:pPr>
            <a:r>
              <a:rPr lang="en" sz="1800">
                <a:solidFill>
                  <a:schemeClr val="dk1"/>
                </a:solidFill>
                <a:highlight>
                  <a:schemeClr val="lt1"/>
                </a:highlight>
              </a:rPr>
              <a:t>Relevant WCAG criterion per issue</a:t>
            </a:r>
            <a:endParaRPr sz="1800">
              <a:solidFill>
                <a:schemeClr val="dk1"/>
              </a:solidFill>
              <a:highlight>
                <a:schemeClr val="lt1"/>
              </a:highlight>
            </a:endParaRPr>
          </a:p>
          <a:p>
            <a:pPr marL="457200" lvl="0" indent="0" algn="l" rtl="0">
              <a:lnSpc>
                <a:spcPct val="115000"/>
              </a:lnSpc>
              <a:spcBef>
                <a:spcPts val="1400"/>
              </a:spcBef>
              <a:spcAft>
                <a:spcPts val="1400"/>
              </a:spcAft>
              <a:buNone/>
            </a:pPr>
            <a:endParaRPr sz="16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53"/>
          <p:cNvSpPr txBox="1">
            <a:spLocks noGrp="1"/>
          </p:cNvSpPr>
          <p:nvPr>
            <p:ph type="title"/>
          </p:nvPr>
        </p:nvSpPr>
        <p:spPr>
          <a:xfrm>
            <a:off x="500170" y="311550"/>
            <a:ext cx="6236700" cy="47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dk1"/>
                </a:solidFill>
              </a:rPr>
              <a:t>Website test - User interview</a:t>
            </a:r>
            <a:endParaRPr/>
          </a:p>
        </p:txBody>
      </p:sp>
      <p:sp>
        <p:nvSpPr>
          <p:cNvPr id="274" name="Google Shape;274;p53"/>
          <p:cNvSpPr txBox="1">
            <a:spLocks noGrp="1"/>
          </p:cNvSpPr>
          <p:nvPr>
            <p:ph type="sldNum" idx="12"/>
          </p:nvPr>
        </p:nvSpPr>
        <p:spPr>
          <a:xfrm>
            <a:off x="9105483" y="4671870"/>
            <a:ext cx="531600" cy="5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2400"/>
              <a:buFont typeface="Arial"/>
              <a:buNone/>
            </a:pPr>
            <a:fld id="{00000000-1234-1234-1234-123412341234}" type="slidenum">
              <a:rPr lang="en"/>
              <a:t>9</a:t>
            </a:fld>
            <a:endParaRPr/>
          </a:p>
        </p:txBody>
      </p:sp>
      <p:sp>
        <p:nvSpPr>
          <p:cNvPr id="275" name="Google Shape;275;p53"/>
          <p:cNvSpPr txBox="1"/>
          <p:nvPr/>
        </p:nvSpPr>
        <p:spPr>
          <a:xfrm>
            <a:off x="2336950" y="2255425"/>
            <a:ext cx="6834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Lato"/>
              <a:ea typeface="Lato"/>
              <a:cs typeface="Lato"/>
              <a:sym typeface="Lato"/>
            </a:endParaRPr>
          </a:p>
        </p:txBody>
      </p:sp>
      <p:pic>
        <p:nvPicPr>
          <p:cNvPr id="276" name="Google Shape;276;p53" title="Screenshot 2025-03-24 at 5.15.55 PM.png"/>
          <p:cNvPicPr preferRelativeResize="0"/>
          <p:nvPr/>
        </p:nvPicPr>
        <p:blipFill>
          <a:blip r:embed="rId3">
            <a:alphaModFix/>
          </a:blip>
          <a:stretch>
            <a:fillRect/>
          </a:stretch>
        </p:blipFill>
        <p:spPr>
          <a:xfrm>
            <a:off x="3799599" y="1030275"/>
            <a:ext cx="5218877" cy="3261802"/>
          </a:xfrm>
          <a:prstGeom prst="rect">
            <a:avLst/>
          </a:prstGeom>
          <a:noFill/>
          <a:ln>
            <a:noFill/>
          </a:ln>
        </p:spPr>
      </p:pic>
      <p:sp>
        <p:nvSpPr>
          <p:cNvPr id="277" name="Google Shape;277;p53"/>
          <p:cNvSpPr txBox="1"/>
          <p:nvPr/>
        </p:nvSpPr>
        <p:spPr>
          <a:xfrm>
            <a:off x="119475" y="1030275"/>
            <a:ext cx="3606900" cy="2892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600"/>
              </a:spcBef>
              <a:spcAft>
                <a:spcPts val="0"/>
              </a:spcAft>
              <a:buClr>
                <a:schemeClr val="dk1"/>
              </a:buClr>
              <a:buSzPts val="1800"/>
              <a:buFont typeface="Arial"/>
              <a:buAutoNum type="arabicPeriod"/>
            </a:pPr>
            <a:r>
              <a:rPr lang="en" sz="1800">
                <a:solidFill>
                  <a:schemeClr val="dk1"/>
                </a:solidFill>
                <a:highlight>
                  <a:srgbClr val="FFFFFF"/>
                </a:highlight>
              </a:rPr>
              <a:t>User Interview: Conduct a user interview in real time, and receive an Accessibility Usability Scale score</a:t>
            </a:r>
            <a:endParaRPr sz="1800">
              <a:solidFill>
                <a:schemeClr val="dk1"/>
              </a:solidFill>
              <a:highlight>
                <a:srgbClr val="FFFFFF"/>
              </a:highlight>
            </a:endParaRPr>
          </a:p>
          <a:p>
            <a:pPr marL="0" lvl="0" indent="0" algn="l" rtl="0">
              <a:lnSpc>
                <a:spcPct val="115000"/>
              </a:lnSpc>
              <a:spcBef>
                <a:spcPts val="600"/>
              </a:spcBef>
              <a:spcAft>
                <a:spcPts val="0"/>
              </a:spcAft>
              <a:buNone/>
            </a:pPr>
            <a:endParaRPr sz="1800">
              <a:solidFill>
                <a:schemeClr val="dk1"/>
              </a:solidFill>
              <a:highlight>
                <a:srgbClr val="FFFFFF"/>
              </a:highlight>
            </a:endParaRPr>
          </a:p>
          <a:p>
            <a:pPr marL="457200" lvl="0" indent="-342900" algn="l" rtl="0">
              <a:lnSpc>
                <a:spcPct val="115000"/>
              </a:lnSpc>
              <a:spcBef>
                <a:spcPts val="600"/>
              </a:spcBef>
              <a:spcAft>
                <a:spcPts val="0"/>
              </a:spcAft>
              <a:buClr>
                <a:schemeClr val="dk1"/>
              </a:buClr>
              <a:buSzPts val="1800"/>
              <a:buFont typeface="Arial"/>
              <a:buAutoNum type="arabicPeriod"/>
            </a:pPr>
            <a:r>
              <a:rPr lang="en" sz="1800">
                <a:solidFill>
                  <a:schemeClr val="dk1"/>
                </a:solidFill>
                <a:highlight>
                  <a:srgbClr val="FFFFFF"/>
                </a:highlight>
              </a:rPr>
              <a:t>Prototype Review: Guide a user through a prototype</a:t>
            </a:r>
            <a:endParaRPr sz="1800">
              <a:solidFill>
                <a:schemeClr val="dk1"/>
              </a:solidFill>
              <a:highlight>
                <a:srgbClr val="FFFFFF"/>
              </a:highlight>
            </a:endParaRPr>
          </a:p>
          <a:p>
            <a:pPr marL="0" lvl="0" indent="0" algn="l" rtl="0">
              <a:spcBef>
                <a:spcPts val="600"/>
              </a:spcBef>
              <a:spcAft>
                <a:spcPts val="0"/>
              </a:spcAft>
              <a:buNone/>
            </a:pPr>
            <a:endParaRPr sz="16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On-screen Show (16:9)</PresentationFormat>
  <Paragraphs>165</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Raleway</vt:lpstr>
      <vt:lpstr>Lato</vt:lpstr>
      <vt:lpstr>Helvetica Neue</vt:lpstr>
      <vt:lpstr>Helvetica Neue Light</vt:lpstr>
      <vt:lpstr>Simple Light</vt:lpstr>
      <vt:lpstr>Simple Light</vt:lpstr>
      <vt:lpstr>GC design system - Testing with Fable</vt:lpstr>
      <vt:lpstr>PowerPoint Presentation</vt:lpstr>
      <vt:lpstr>PowerPoint Presentation</vt:lpstr>
      <vt:lpstr>Our assistive technology testing platform:</vt:lpstr>
      <vt:lpstr>Our assistive technology testing platform:</vt:lpstr>
      <vt:lpstr>1/ The GC Design System website 🔬 Methodologies include: compatibility, self-guided, moderated interview Testing the collective functions, navigation, and accessibility of the contents on the documentation site https://design-system.alpha.canada.ca/en/   2/ The components through a demo website leveraging our available components  🔬 Methodologies include: compatibility, self-guided, moderated interview Testing the collective functions, and accessibility of the new, updated, and old components https://fable-test.d2fzvkr34ak02t.amplifyapp.com/</vt:lpstr>
      <vt:lpstr>Website test - Self guided  </vt:lpstr>
      <vt:lpstr>Website test - Compatibility  </vt:lpstr>
      <vt:lpstr>Website test - User interview</vt:lpstr>
      <vt:lpstr>Types of assistive technologies tested</vt:lpstr>
      <vt:lpstr>PowerPoint Presentation</vt:lpstr>
      <vt:lpstr>GC Design System metrics, March 2025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Smith,  Peter P [NC]</dc:creator>
  <cp:lastModifiedBy>Smith,  Peter P [NC]</cp:lastModifiedBy>
  <cp:revision>1</cp:revision>
  <dcterms:modified xsi:type="dcterms:W3CDTF">2025-03-27T18:12:51Z</dcterms:modified>
</cp:coreProperties>
</file>