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33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36A8D09-3806-4CB7-A2DB-CA75B8C39A25}" name="Tan, Cindy (MOI)" initials="TC(" userId="S::Cindy.Tan@ontario.ca::d5515077-cec5-40ab-a528-e4de4e5b8d5a" providerId="AD"/>
  <p188:author id="{82283742-1BCE-5080-970E-CB17C1505F02}" name="Kolar, Sonja (MOI)" initials="KS(" userId="S::Sonja.Kolar@ontario.ca::06b2f5ba-614a-45d4-858b-05cad4bc9f8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5837675-0E92-49B1-8BC6-3FF40236B72E}" v="127" dt="2024-11-12T14:40:53.245"/>
    <p1510:client id="{B6C52DA8-9116-49BE-9F18-84713F3FBC25}" v="1" dt="2024-11-12T15:06:56.2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18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BD9EA4-82F2-4206-B2CB-830B3D5E7BB2}" type="datetimeFigureOut">
              <a:rPr lang="en-CA" smtClean="0"/>
              <a:t>11/12/2024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8DED2F-B2E3-4CA1-B5B6-DC857C4AEF2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31302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061" y="365127"/>
            <a:ext cx="11275647" cy="103629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47AFB0C2-B125-9F48-90CE-0FB88C8BDF93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63061" y="1482165"/>
            <a:ext cx="11275647" cy="323852"/>
          </a:xfrm>
        </p:spPr>
        <p:txBody>
          <a:bodyPr anchor="ctr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062" y="2029618"/>
            <a:ext cx="11275645" cy="3905475"/>
          </a:xfrm>
        </p:spPr>
        <p:txBody>
          <a:bodyPr>
            <a:normAutofit/>
          </a:bodyPr>
          <a:lstStyle>
            <a:lvl1pPr marL="0" indent="0">
              <a:buClr>
                <a:schemeClr val="accent1"/>
              </a:buClr>
              <a:buSzPct val="75000"/>
              <a:buFont typeface="Arial" panose="020B0604020202020204" pitchFamily="34" charset="0"/>
              <a:buNone/>
              <a:defRPr sz="1800"/>
            </a:lvl1pPr>
            <a:lvl2pPr>
              <a:buClr>
                <a:schemeClr val="accent1"/>
              </a:buClr>
              <a:buSzPct val="75000"/>
              <a:defRPr sz="1800"/>
            </a:lvl2pPr>
            <a:lvl3pPr>
              <a:buClr>
                <a:schemeClr val="accent1"/>
              </a:buClr>
              <a:buSzPct val="75000"/>
              <a:defRPr sz="1800"/>
            </a:lvl3pPr>
            <a:lvl4pPr>
              <a:buClr>
                <a:schemeClr val="accent1"/>
              </a:buClr>
              <a:buSzPct val="75000"/>
              <a:defRPr sz="1800"/>
            </a:lvl4pPr>
            <a:lvl5pPr>
              <a:buClr>
                <a:schemeClr val="accent1"/>
              </a:buClr>
              <a:buSzPct val="75000"/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3060" y="6276603"/>
            <a:ext cx="51163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CAA33A2-411E-8443-83D0-3263C24E97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C7D52AC-6145-1E49-BEEA-A92229125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3489" y="6276603"/>
            <a:ext cx="3357551" cy="365125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/>
              <a:t>Presentation Name</a:t>
            </a:r>
          </a:p>
        </p:txBody>
      </p:sp>
      <p:pic>
        <p:nvPicPr>
          <p:cNvPr id="10" name="Picture 9" descr="Government of Ontario" title="Ontario">
            <a:extLst>
              <a:ext uri="{FF2B5EF4-FFF2-40B4-BE49-F238E27FC236}">
                <a16:creationId xmlns:a16="http://schemas.microsoft.com/office/drawing/2014/main" id="{CA1EF834-E283-2D42-BA93-E03A9A9C2E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11724" y="6127766"/>
            <a:ext cx="1626657" cy="65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436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3061" y="365127"/>
            <a:ext cx="11275647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3062" y="1825625"/>
            <a:ext cx="1127564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Paragraph without bullets</a:t>
            </a:r>
          </a:p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3060" y="6276603"/>
            <a:ext cx="686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CAA33A2-411E-8443-83D0-3263C24E97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C0A0D9E-837B-4542-8ACD-A5921329A2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8861" y="6276603"/>
            <a:ext cx="3357551" cy="365125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/>
              <a:t>Presentation Name</a:t>
            </a:r>
          </a:p>
        </p:txBody>
      </p:sp>
    </p:spTree>
    <p:extLst>
      <p:ext uri="{BB962C8B-B14F-4D97-AF65-F5344CB8AC3E}">
        <p14:creationId xmlns:p14="http://schemas.microsoft.com/office/powerpoint/2010/main" val="1310733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Clr>
          <a:schemeClr val="accent2"/>
        </a:buClr>
        <a:buSzPct val="75000"/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7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7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7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7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F0B921-8F69-69AB-68D5-CA18720CF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A33A2-411E-8443-83D0-3263C24E97A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E55BD0A6-ACA7-9172-9CEB-1F9C1EC407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44" y="0"/>
            <a:ext cx="5019601" cy="351372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85532F2-C593-9CFE-AECA-407F036F75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9308" y="3204144"/>
            <a:ext cx="6223277" cy="3472360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C99AEBD4-6D55-0F41-FF89-88275B4F2502}"/>
              </a:ext>
            </a:extLst>
          </p:cNvPr>
          <p:cNvSpPr txBox="1"/>
          <p:nvPr/>
        </p:nvSpPr>
        <p:spPr>
          <a:xfrm>
            <a:off x="1939307" y="2933141"/>
            <a:ext cx="6223277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b="1">
                <a:solidFill>
                  <a:schemeClr val="bg1"/>
                </a:solidFill>
                <a:latin typeface="Raleway" panose="00000500000000000000" pitchFamily="50" charset="0"/>
              </a:rPr>
              <a:t>Ontario Builds: </a:t>
            </a:r>
            <a:r>
              <a:rPr lang="en-CA" sz="1600" i="0">
                <a:solidFill>
                  <a:schemeClr val="bg1"/>
                </a:solidFill>
                <a:effectLst/>
                <a:latin typeface="Raleway" panose="00000500000000000000" pitchFamily="50" charset="0"/>
              </a:rPr>
              <a:t>Find out what’s happening near you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596707DA-3D4B-304D-E2A9-480E5EB6C0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11297" y="547280"/>
            <a:ext cx="4563112" cy="183858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3818F76A-0AC6-5B98-FD49-7D0481AB07BC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28361"/>
          <a:stretch/>
        </p:blipFill>
        <p:spPr>
          <a:xfrm>
            <a:off x="8278777" y="2167205"/>
            <a:ext cx="3724615" cy="3147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564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8DCECA"/>
      </a:accent1>
      <a:accent2>
        <a:srgbClr val="48A7A2"/>
      </a:accent2>
      <a:accent3>
        <a:srgbClr val="00B2E3"/>
      </a:accent3>
      <a:accent4>
        <a:srgbClr val="CBA52E"/>
      </a:accent4>
      <a:accent5>
        <a:srgbClr val="8DC63F"/>
      </a:accent5>
      <a:accent6>
        <a:srgbClr val="F15922"/>
      </a:accent6>
      <a:hlink>
        <a:srgbClr val="047BC1"/>
      </a:hlink>
      <a:folHlink>
        <a:srgbClr val="92278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9" id="{55834B14-F32E-6E48-884D-1807D5F933FF}" vid="{07819D66-D109-C64B-A0A9-AD467B4F411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5DC828E0CC752479A101B2E401BAC74" ma:contentTypeVersion="20" ma:contentTypeDescription="Create a new document." ma:contentTypeScope="" ma:versionID="d0914ac53a7f0d33626f7554db22e86b">
  <xsd:schema xmlns:xsd="http://www.w3.org/2001/XMLSchema" xmlns:xs="http://www.w3.org/2001/XMLSchema" xmlns:p="http://schemas.microsoft.com/office/2006/metadata/properties" xmlns:ns2="b5f1e78f-e0a0-4305-b916-34cf083f8588" xmlns:ns3="a607bb5b-004e-4f4d-b49a-fd130fdae3b9" xmlns:ns4="b723ad58-08b2-4b0a-89fa-d79c29fc658b" targetNamespace="http://schemas.microsoft.com/office/2006/metadata/properties" ma:root="true" ma:fieldsID="42b847f6ed880c7354dcda93137ee75d" ns2:_="" ns3:_="" ns4:_="">
    <xsd:import namespace="b5f1e78f-e0a0-4305-b916-34cf083f8588"/>
    <xsd:import namespace="a607bb5b-004e-4f4d-b49a-fd130fdae3b9"/>
    <xsd:import namespace="b723ad58-08b2-4b0a-89fa-d79c29fc658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Notes" minOccurs="0"/>
                <xsd:element ref="ns2:MediaServiceObjectDetectorVersions" minOccurs="0"/>
                <xsd:element ref="ns2:MediaServiceSearchProperties" minOccurs="0"/>
                <xsd:element ref="ns2:Description" minOccurs="0"/>
                <xsd:element ref="ns2:UniquePermis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f1e78f-e0a0-4305-b916-34cf083f85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c03f8475-640f-4944-9dcc-2d3788384b7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Notes" ma:index="22" nillable="true" ma:displayName="Notes" ma:description="Unique Permissions" ma:format="Dropdown" ma:internalName="Notes">
      <xsd:simpleType>
        <xsd:restriction base="dms:Text">
          <xsd:maxLength value="255"/>
        </xsd:restriction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escription" ma:index="25" nillable="true" ma:displayName="Description" ma:description="Describe the folder or file if necessary." ma:format="Dropdown" ma:internalName="Description">
      <xsd:simpleType>
        <xsd:restriction base="dms:Note">
          <xsd:maxLength value="255"/>
        </xsd:restriction>
      </xsd:simpleType>
    </xsd:element>
    <xsd:element name="UniquePermissions" ma:index="26" nillable="true" ma:displayName="Unique Permissions" ma:default="0" ma:description="Check yes if there are unique permissions for this folder/file." ma:format="Dropdown" ma:internalName="UniquePermissions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07bb5b-004e-4f4d-b49a-fd130fdae3b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23ad58-08b2-4b0a-89fa-d79c29fc658b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f7804905-0e82-4dff-8552-c6bfd7897a91}" ma:internalName="TaxCatchAll" ma:showField="CatchAllData" ma:web="b723ad58-08b2-4b0a-89fa-d79c29fc658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s xmlns="b5f1e78f-e0a0-4305-b916-34cf083f8588" xsi:nil="true"/>
    <UniquePermissions xmlns="b5f1e78f-e0a0-4305-b916-34cf083f8588">false</UniquePermissions>
    <TaxCatchAll xmlns="b723ad58-08b2-4b0a-89fa-d79c29fc658b" xsi:nil="true"/>
    <lcf76f155ced4ddcb4097134ff3c332f xmlns="b5f1e78f-e0a0-4305-b916-34cf083f8588">
      <Terms xmlns="http://schemas.microsoft.com/office/infopath/2007/PartnerControls"/>
    </lcf76f155ced4ddcb4097134ff3c332f>
    <Description xmlns="b5f1e78f-e0a0-4305-b916-34cf083f8588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2935273-1222-48A5-B0E3-BF08252DE8E0}">
  <ds:schemaRefs>
    <ds:schemaRef ds:uri="a607bb5b-004e-4f4d-b49a-fd130fdae3b9"/>
    <ds:schemaRef ds:uri="b5f1e78f-e0a0-4305-b916-34cf083f8588"/>
    <ds:schemaRef ds:uri="b723ad58-08b2-4b0a-89fa-d79c29fc658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B9169EFE-DC27-458C-A8BD-44EEB2E9499E}">
  <ds:schemaRefs>
    <ds:schemaRef ds:uri="http://schemas.openxmlformats.org/package/2006/metadata/core-properties"/>
    <ds:schemaRef ds:uri="http://purl.org/dc/terms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b5f1e78f-e0a0-4305-b916-34cf083f8588"/>
    <ds:schemaRef ds:uri="b723ad58-08b2-4b0a-89fa-d79c29fc658b"/>
    <ds:schemaRef ds:uri="a607bb5b-004e-4f4d-b49a-fd130fdae3b9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58EDC64-49B9-4691-B938-3BC10932343E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034a106e-6316-442c-ad35-738afd673d2b}" enabled="1" method="Standard" siteId="{cddc1229-ac2a-4b97-b78a-0e5cacb5865c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Raleway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Tan, Cindy (MOI)</dc:creator>
  <cp:lastModifiedBy>Kwamena, Boafoa (She/Her) (MOI)</cp:lastModifiedBy>
  <cp:revision>1</cp:revision>
  <dcterms:created xsi:type="dcterms:W3CDTF">2024-11-05T20:33:17Z</dcterms:created>
  <dcterms:modified xsi:type="dcterms:W3CDTF">2024-11-12T15:06:56Z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0x01010015DC828E0CC752479A101B2E401BAC74</vt:lpwstr>
  </property>
  <property fmtid="{D5CDD505-2E9C-101B-9397-08002B2CF9AE}" pid="3" name="MediaServiceImageTags">
    <vt:lpwstr/>
  </property>
</Properties>
</file>