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36A_C4355AF7.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86_6CB7E1ED.xml" ContentType="application/vnd.ms-powerpoint.comments+xml"/>
  <Override PartName="/ppt/notesSlides/notesSlide7.xml" ContentType="application/vnd.openxmlformats-officedocument.presentationml.notesSlide+xml"/>
  <Override PartName="/ppt/comments/modernComment_189_29DDC162.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notesMasterIdLst>
    <p:notesMasterId r:id="rId15"/>
  </p:notesMasterIdLst>
  <p:handoutMasterIdLst>
    <p:handoutMasterId r:id="rId16"/>
  </p:handoutMasterIdLst>
  <p:sldIdLst>
    <p:sldId id="384" r:id="rId5"/>
    <p:sldId id="4970" r:id="rId6"/>
    <p:sldId id="4998" r:id="rId7"/>
    <p:sldId id="5061" r:id="rId8"/>
    <p:sldId id="5062" r:id="rId9"/>
    <p:sldId id="5060" r:id="rId10"/>
    <p:sldId id="5016" r:id="rId11"/>
    <p:sldId id="389" r:id="rId12"/>
    <p:sldId id="390" r:id="rId13"/>
    <p:sldId id="393" r:id="rId14"/>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A5D7D1F5-9CC7-4968-ADAF-C19A0885A6DA}">
          <p14:sldIdLst>
            <p14:sldId id="384"/>
            <p14:sldId id="4970"/>
            <p14:sldId id="4998"/>
            <p14:sldId id="5061"/>
            <p14:sldId id="5062"/>
            <p14:sldId id="5060"/>
            <p14:sldId id="5016"/>
            <p14:sldId id="389"/>
            <p14:sldId id="390"/>
            <p14:sldId id="39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B58E1D-D7CD-526B-D5DF-113E5B04D636}" name="Bemeur, Chantal (SPAC/PSPC) (elle-la / she-her)" initials="BC((l/sh" userId="S::Chantal.Bemeur@tpsgc-pwgsc.gc.ca::97d9d3ea-19b5-4147-b2f7-c6eb9c5930c3" providerId="AD"/>
  <p188:author id="{34A31841-5869-0A34-11AD-50B439177F3F}" name="Caya, Marie-Pierre (SPAC/PSPC) (elle-la / she-her)" initials="CMP((l/sh" userId="S::Marie-Pierre.Caya@tpsgc-pwgsc.gc.ca::6e3667ce-97a1-44d3-936c-001348de0840" providerId="AD"/>
  <p188:author id="{B82E8466-83BB-6317-73B9-A51F2FE0BC10}" name="Pare, Carine (SPAC/PSPC)" initials="PC(" userId="S::Carine.Pare@tpsgc-pwgsc.gc.ca::71f88b2f-db4c-4269-9577-1025f7fc6543" providerId="AD"/>
  <p188:author id="{685D0F8D-5798-DA56-B0ED-0D6E00F4CB73}" name="Dion3, Alain (SPAC/PSPC) (il-lui / he-him)" initials="DA((l/hh" userId="S::alain.dion3@tpsgc-pwgsc.gc.ca::b5972ad0-fee1-4393-9fd4-8bc589782ac7" providerId="AD"/>
  <p188:author id="{0725D58D-19FC-2C41-5C3A-CFBED0122820}" name="Genereux, Sophie (SPAC/PSPC) (elle-la / she-her)" initials="GS((l/sh" userId="S::Sophie.Genereux@tpsgc-pwgsc.gc.ca::fb217e55-5cbd-4b07-9ec1-a590548adf68" providerId="AD"/>
  <p188:author id="{D120488E-A3DC-4D48-3727-0BB5501A1CE5}" name="Genereux, Sophie (SPAC/PSPC) (elle-la / she-her)" initials="Gs" userId="S::sophie.genereux@tpsgc-pwgsc.gc.ca::fb217e55-5cbd-4b07-9ec1-a590548adf68" providerId="AD"/>
  <p188:author id="{03F4DBDB-6F70-D8B7-8326-B99CD1A32C65}" name="Jacob, Karen (SPAC/PSPC) (elle-la / she-her)" initials="JK((l/sh" userId="S::Karen.Jacob@tpsgc-pwgsc.gc.ca::66e9cce0-e37b-4645-a907-f7690bd68d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cmAuthor id="2" name="Jeremy N Gooden" initials="JNG" lastIdx="1" clrIdx="1"/>
  <p:cmAuthor id="3" name="Rickey Haley-Colpitts" initials="RH" lastIdx="1" clrIdx="2">
    <p:extLst>
      <p:ext uri="{19B8F6BF-5375-455C-9EA6-DF929625EA0E}">
        <p15:presenceInfo xmlns:p15="http://schemas.microsoft.com/office/powerpoint/2012/main" userId="S::Rickey.Haley-Colpitts@bgis.com::d450c491-4712-4c27-9f1d-d9034ee29bdf" providerId="AD"/>
      </p:ext>
    </p:extLst>
  </p:cmAuthor>
  <p:cmAuthor id="4" name="Carine Pare" initials="CP" lastIdx="3" clrIdx="3">
    <p:extLst>
      <p:ext uri="{19B8F6BF-5375-455C-9EA6-DF929625EA0E}">
        <p15:presenceInfo xmlns:p15="http://schemas.microsoft.com/office/powerpoint/2012/main" userId="S::Carine.Pare@tpsgc-pwgsc.gc.ca::71f88b2f-db4c-4269-9577-1025f7fc65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682"/>
    <a:srgbClr val="7CB430"/>
    <a:srgbClr val="A8CE75"/>
    <a:srgbClr val="4CB6A0"/>
    <a:srgbClr val="D0FAC0"/>
    <a:srgbClr val="A2F682"/>
    <a:srgbClr val="BA84D7"/>
    <a:srgbClr val="FCEED2"/>
    <a:srgbClr val="000000"/>
    <a:srgbClr val="8B8B8B"/>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629862-4577-4EBD-8EDD-3AF114F57A50}" v="14" dt="2024-09-06T00:51:33.2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6247" autoAdjust="0"/>
  </p:normalViewPr>
  <p:slideViewPr>
    <p:cSldViewPr snapToGrid="0">
      <p:cViewPr varScale="1">
        <p:scale>
          <a:sx n="103" d="100"/>
          <a:sy n="103" d="100"/>
        </p:scale>
        <p:origin x="138" y="18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meur, Chantal (SPAC/PSPC) (elle-la / she-her)" userId="97d9d3ea-19b5-4147-b2f7-c6eb9c5930c3" providerId="ADAL" clId="{EB629862-4577-4EBD-8EDD-3AF114F57A50}"/>
    <pc:docChg chg="undo custSel addSld delSld modSld modSection">
      <pc:chgData name="Bemeur, Chantal (SPAC/PSPC) (elle-la / she-her)" userId="97d9d3ea-19b5-4147-b2f7-c6eb9c5930c3" providerId="ADAL" clId="{EB629862-4577-4EBD-8EDD-3AF114F57A50}" dt="2024-09-06T01:03:50.675" v="2467" actId="20577"/>
      <pc:docMkLst>
        <pc:docMk/>
      </pc:docMkLst>
      <pc:sldChg chg="modSp mod">
        <pc:chgData name="Bemeur, Chantal (SPAC/PSPC) (elle-la / she-her)" userId="97d9d3ea-19b5-4147-b2f7-c6eb9c5930c3" providerId="ADAL" clId="{EB629862-4577-4EBD-8EDD-3AF114F57A50}" dt="2024-09-06T01:03:50.675" v="2467" actId="20577"/>
        <pc:sldMkLst>
          <pc:docMk/>
          <pc:sldMk cId="1739606208" sldId="384"/>
        </pc:sldMkLst>
        <pc:spChg chg="mod">
          <ac:chgData name="Bemeur, Chantal (SPAC/PSPC) (elle-la / she-her)" userId="97d9d3ea-19b5-4147-b2f7-c6eb9c5930c3" providerId="ADAL" clId="{EB629862-4577-4EBD-8EDD-3AF114F57A50}" dt="2024-09-06T01:03:50.675" v="2467" actId="20577"/>
          <ac:spMkLst>
            <pc:docMk/>
            <pc:sldMk cId="1739606208" sldId="384"/>
            <ac:spMk id="2" creationId="{00000000-0000-0000-0000-000000000000}"/>
          </ac:spMkLst>
        </pc:spChg>
        <pc:spChg chg="mod">
          <ac:chgData name="Bemeur, Chantal (SPAC/PSPC) (elle-la / she-her)" userId="97d9d3ea-19b5-4147-b2f7-c6eb9c5930c3" providerId="ADAL" clId="{EB629862-4577-4EBD-8EDD-3AF114F57A50}" dt="2024-09-05T18:55:26.501" v="11" actId="20577"/>
          <ac:spMkLst>
            <pc:docMk/>
            <pc:sldMk cId="1739606208" sldId="384"/>
            <ac:spMk id="7" creationId="{00000000-0000-0000-0000-000000000000}"/>
          </ac:spMkLst>
        </pc:spChg>
      </pc:sldChg>
      <pc:sldChg chg="modSp mod">
        <pc:chgData name="Bemeur, Chantal (SPAC/PSPC) (elle-la / she-her)" userId="97d9d3ea-19b5-4147-b2f7-c6eb9c5930c3" providerId="ADAL" clId="{EB629862-4577-4EBD-8EDD-3AF114F57A50}" dt="2024-09-06T00:55:52.822" v="1853" actId="13926"/>
        <pc:sldMkLst>
          <pc:docMk/>
          <pc:sldMk cId="621575543" sldId="389"/>
        </pc:sldMkLst>
        <pc:spChg chg="mod">
          <ac:chgData name="Bemeur, Chantal (SPAC/PSPC) (elle-la / she-her)" userId="97d9d3ea-19b5-4147-b2f7-c6eb9c5930c3" providerId="ADAL" clId="{EB629862-4577-4EBD-8EDD-3AF114F57A50}" dt="2024-09-06T00:55:52.822" v="1853" actId="13926"/>
          <ac:spMkLst>
            <pc:docMk/>
            <pc:sldMk cId="621575543" sldId="389"/>
            <ac:spMk id="4" creationId="{91FD0EF9-4680-80A3-3B8A-33B608C3E7D4}"/>
          </ac:spMkLst>
        </pc:spChg>
      </pc:sldChg>
      <pc:sldChg chg="addSp delSp modSp mod modNotesTx">
        <pc:chgData name="Bemeur, Chantal (SPAC/PSPC) (elle-la / she-her)" userId="97d9d3ea-19b5-4147-b2f7-c6eb9c5930c3" providerId="ADAL" clId="{EB629862-4577-4EBD-8EDD-3AF114F57A50}" dt="2024-09-06T01:00:23.129" v="2274" actId="13926"/>
        <pc:sldMkLst>
          <pc:docMk/>
          <pc:sldMk cId="1823990253" sldId="390"/>
        </pc:sldMkLst>
        <pc:spChg chg="add mod">
          <ac:chgData name="Bemeur, Chantal (SPAC/PSPC) (elle-la / she-her)" userId="97d9d3ea-19b5-4147-b2f7-c6eb9c5930c3" providerId="ADAL" clId="{EB629862-4577-4EBD-8EDD-3AF114F57A50}" dt="2024-09-06T01:00:23.129" v="2274" actId="13926"/>
          <ac:spMkLst>
            <pc:docMk/>
            <pc:sldMk cId="1823990253" sldId="390"/>
            <ac:spMk id="3" creationId="{333BBC45-A3E2-D2F3-0E86-B93600DB7EA8}"/>
          </ac:spMkLst>
        </pc:spChg>
        <pc:spChg chg="del">
          <ac:chgData name="Bemeur, Chantal (SPAC/PSPC) (elle-la / she-her)" userId="97d9d3ea-19b5-4147-b2f7-c6eb9c5930c3" providerId="ADAL" clId="{EB629862-4577-4EBD-8EDD-3AF114F57A50}" dt="2024-09-05T20:15:55.001" v="17" actId="478"/>
          <ac:spMkLst>
            <pc:docMk/>
            <pc:sldMk cId="1823990253" sldId="390"/>
            <ac:spMk id="4" creationId="{1FC460A9-3B77-E1A8-E6F7-42BA49A3C175}"/>
          </ac:spMkLst>
        </pc:spChg>
        <pc:spChg chg="add del mod">
          <ac:chgData name="Bemeur, Chantal (SPAC/PSPC) (elle-la / she-her)" userId="97d9d3ea-19b5-4147-b2f7-c6eb9c5930c3" providerId="ADAL" clId="{EB629862-4577-4EBD-8EDD-3AF114F57A50}" dt="2024-09-06T00:59:28.386" v="2259" actId="478"/>
          <ac:spMkLst>
            <pc:docMk/>
            <pc:sldMk cId="1823990253" sldId="390"/>
            <ac:spMk id="7" creationId="{F12655BC-7C0B-95CD-1E03-027464EC3841}"/>
          </ac:spMkLst>
        </pc:spChg>
        <pc:spChg chg="del">
          <ac:chgData name="Bemeur, Chantal (SPAC/PSPC) (elle-la / she-her)" userId="97d9d3ea-19b5-4147-b2f7-c6eb9c5930c3" providerId="ADAL" clId="{EB629862-4577-4EBD-8EDD-3AF114F57A50}" dt="2024-09-05T20:15:55.001" v="17" actId="478"/>
          <ac:spMkLst>
            <pc:docMk/>
            <pc:sldMk cId="1823990253" sldId="390"/>
            <ac:spMk id="8" creationId="{99449EB0-A7E7-0239-6299-E87F6AC174A4}"/>
          </ac:spMkLst>
        </pc:spChg>
        <pc:spChg chg="del">
          <ac:chgData name="Bemeur, Chantal (SPAC/PSPC) (elle-la / she-her)" userId="97d9d3ea-19b5-4147-b2f7-c6eb9c5930c3" providerId="ADAL" clId="{EB629862-4577-4EBD-8EDD-3AF114F57A50}" dt="2024-09-05T20:15:55.001" v="17" actId="478"/>
          <ac:spMkLst>
            <pc:docMk/>
            <pc:sldMk cId="1823990253" sldId="390"/>
            <ac:spMk id="9" creationId="{488751CA-417F-6547-AFEC-F4713BDDB69C}"/>
          </ac:spMkLst>
        </pc:spChg>
        <pc:spChg chg="del">
          <ac:chgData name="Bemeur, Chantal (SPAC/PSPC) (elle-la / she-her)" userId="97d9d3ea-19b5-4147-b2f7-c6eb9c5930c3" providerId="ADAL" clId="{EB629862-4577-4EBD-8EDD-3AF114F57A50}" dt="2024-09-05T20:15:55.001" v="17" actId="478"/>
          <ac:spMkLst>
            <pc:docMk/>
            <pc:sldMk cId="1823990253" sldId="390"/>
            <ac:spMk id="10" creationId="{711EB620-DD81-8F9B-5FC4-6017D08DDACA}"/>
          </ac:spMkLst>
        </pc:spChg>
        <pc:spChg chg="del">
          <ac:chgData name="Bemeur, Chantal (SPAC/PSPC) (elle-la / she-her)" userId="97d9d3ea-19b5-4147-b2f7-c6eb9c5930c3" providerId="ADAL" clId="{EB629862-4577-4EBD-8EDD-3AF114F57A50}" dt="2024-09-05T20:15:55.001" v="17" actId="478"/>
          <ac:spMkLst>
            <pc:docMk/>
            <pc:sldMk cId="1823990253" sldId="390"/>
            <ac:spMk id="11" creationId="{6D7C2F80-D7E7-7EB9-7503-22B578A6C7C7}"/>
          </ac:spMkLst>
        </pc:spChg>
      </pc:sldChg>
      <pc:sldChg chg="delSp del mod">
        <pc:chgData name="Bemeur, Chantal (SPAC/PSPC) (elle-la / she-her)" userId="97d9d3ea-19b5-4147-b2f7-c6eb9c5930c3" providerId="ADAL" clId="{EB629862-4577-4EBD-8EDD-3AF114F57A50}" dt="2024-09-05T20:28:55.597" v="571" actId="47"/>
        <pc:sldMkLst>
          <pc:docMk/>
          <pc:sldMk cId="1907041385" sldId="392"/>
        </pc:sldMkLst>
        <pc:spChg chg="del">
          <ac:chgData name="Bemeur, Chantal (SPAC/PSPC) (elle-la / she-her)" userId="97d9d3ea-19b5-4147-b2f7-c6eb9c5930c3" providerId="ADAL" clId="{EB629862-4577-4EBD-8EDD-3AF114F57A50}" dt="2024-09-05T20:16:05.482" v="20" actId="478"/>
          <ac:spMkLst>
            <pc:docMk/>
            <pc:sldMk cId="1907041385" sldId="392"/>
            <ac:spMk id="2" creationId="{08907E3A-FC23-0928-0C2B-664E60E4D9BB}"/>
          </ac:spMkLst>
        </pc:spChg>
        <pc:spChg chg="del">
          <ac:chgData name="Bemeur, Chantal (SPAC/PSPC) (elle-la / she-her)" userId="97d9d3ea-19b5-4147-b2f7-c6eb9c5930c3" providerId="ADAL" clId="{EB629862-4577-4EBD-8EDD-3AF114F57A50}" dt="2024-09-05T20:16:05.482" v="20" actId="478"/>
          <ac:spMkLst>
            <pc:docMk/>
            <pc:sldMk cId="1907041385" sldId="392"/>
            <ac:spMk id="4" creationId="{68CFE366-50BB-DDB1-8B53-B52B3A5813FD}"/>
          </ac:spMkLst>
        </pc:spChg>
        <pc:spChg chg="del">
          <ac:chgData name="Bemeur, Chantal (SPAC/PSPC) (elle-la / she-her)" userId="97d9d3ea-19b5-4147-b2f7-c6eb9c5930c3" providerId="ADAL" clId="{EB629862-4577-4EBD-8EDD-3AF114F57A50}" dt="2024-09-05T20:16:05.482" v="20" actId="478"/>
          <ac:spMkLst>
            <pc:docMk/>
            <pc:sldMk cId="1907041385" sldId="392"/>
            <ac:spMk id="6" creationId="{6392FDDC-F6DF-7588-D3CE-49B559984340}"/>
          </ac:spMkLst>
        </pc:spChg>
        <pc:spChg chg="del">
          <ac:chgData name="Bemeur, Chantal (SPAC/PSPC) (elle-la / she-her)" userId="97d9d3ea-19b5-4147-b2f7-c6eb9c5930c3" providerId="ADAL" clId="{EB629862-4577-4EBD-8EDD-3AF114F57A50}" dt="2024-09-05T20:16:05.482" v="20" actId="478"/>
          <ac:spMkLst>
            <pc:docMk/>
            <pc:sldMk cId="1907041385" sldId="392"/>
            <ac:spMk id="7" creationId="{C931D4A2-DED5-DB8D-4007-5000C6E341A3}"/>
          </ac:spMkLst>
        </pc:spChg>
        <pc:spChg chg="del">
          <ac:chgData name="Bemeur, Chantal (SPAC/PSPC) (elle-la / she-her)" userId="97d9d3ea-19b5-4147-b2f7-c6eb9c5930c3" providerId="ADAL" clId="{EB629862-4577-4EBD-8EDD-3AF114F57A50}" dt="2024-09-05T20:16:05.482" v="20" actId="478"/>
          <ac:spMkLst>
            <pc:docMk/>
            <pc:sldMk cId="1907041385" sldId="392"/>
            <ac:spMk id="8" creationId="{CC8E07D0-6AFD-A1E9-D6D4-EF7D4BA757FF}"/>
          </ac:spMkLst>
        </pc:spChg>
      </pc:sldChg>
      <pc:sldChg chg="addSp delSp modSp mod modNotesTx">
        <pc:chgData name="Bemeur, Chantal (SPAC/PSPC) (elle-la / she-her)" userId="97d9d3ea-19b5-4147-b2f7-c6eb9c5930c3" providerId="ADAL" clId="{EB629862-4577-4EBD-8EDD-3AF114F57A50}" dt="2024-09-06T01:02:53.199" v="2461"/>
        <pc:sldMkLst>
          <pc:docMk/>
          <pc:sldMk cId="702398818" sldId="393"/>
        </pc:sldMkLst>
        <pc:spChg chg="del">
          <ac:chgData name="Bemeur, Chantal (SPAC/PSPC) (elle-la / she-her)" userId="97d9d3ea-19b5-4147-b2f7-c6eb9c5930c3" providerId="ADAL" clId="{EB629862-4577-4EBD-8EDD-3AF114F57A50}" dt="2024-09-05T20:16:09.530" v="21" actId="478"/>
          <ac:spMkLst>
            <pc:docMk/>
            <pc:sldMk cId="702398818" sldId="393"/>
            <ac:spMk id="3" creationId="{67171D60-180F-00EA-619B-CC5489E22E6F}"/>
          </ac:spMkLst>
        </pc:spChg>
        <pc:spChg chg="del">
          <ac:chgData name="Bemeur, Chantal (SPAC/PSPC) (elle-la / she-her)" userId="97d9d3ea-19b5-4147-b2f7-c6eb9c5930c3" providerId="ADAL" clId="{EB629862-4577-4EBD-8EDD-3AF114F57A50}" dt="2024-09-05T20:16:09.530" v="21" actId="478"/>
          <ac:spMkLst>
            <pc:docMk/>
            <pc:sldMk cId="702398818" sldId="393"/>
            <ac:spMk id="4" creationId="{7256F30F-1859-47A2-F512-F8EE84D11BF4}"/>
          </ac:spMkLst>
        </pc:spChg>
        <pc:spChg chg="mod">
          <ac:chgData name="Bemeur, Chantal (SPAC/PSPC) (elle-la / she-her)" userId="97d9d3ea-19b5-4147-b2f7-c6eb9c5930c3" providerId="ADAL" clId="{EB629862-4577-4EBD-8EDD-3AF114F57A50}" dt="2024-09-06T01:00:49.298" v="2330" actId="1076"/>
          <ac:spMkLst>
            <pc:docMk/>
            <pc:sldMk cId="702398818" sldId="393"/>
            <ac:spMk id="5" creationId="{12B58CA1-5CA5-A2BC-76D1-EE8C851A02FF}"/>
          </ac:spMkLst>
        </pc:spChg>
        <pc:spChg chg="del">
          <ac:chgData name="Bemeur, Chantal (SPAC/PSPC) (elle-la / she-her)" userId="97d9d3ea-19b5-4147-b2f7-c6eb9c5930c3" providerId="ADAL" clId="{EB629862-4577-4EBD-8EDD-3AF114F57A50}" dt="2024-09-05T20:16:09.530" v="21" actId="478"/>
          <ac:spMkLst>
            <pc:docMk/>
            <pc:sldMk cId="702398818" sldId="393"/>
            <ac:spMk id="6" creationId="{B1BDF8EB-AFFB-86EE-DCC5-5BA33536A80E}"/>
          </ac:spMkLst>
        </pc:spChg>
        <pc:spChg chg="del">
          <ac:chgData name="Bemeur, Chantal (SPAC/PSPC) (elle-la / she-her)" userId="97d9d3ea-19b5-4147-b2f7-c6eb9c5930c3" providerId="ADAL" clId="{EB629862-4577-4EBD-8EDD-3AF114F57A50}" dt="2024-09-05T20:16:09.530" v="21" actId="478"/>
          <ac:spMkLst>
            <pc:docMk/>
            <pc:sldMk cId="702398818" sldId="393"/>
            <ac:spMk id="7" creationId="{16F389AE-BDC3-577C-BFAE-1736AF71AA90}"/>
          </ac:spMkLst>
        </pc:spChg>
        <pc:spChg chg="del">
          <ac:chgData name="Bemeur, Chantal (SPAC/PSPC) (elle-la / she-her)" userId="97d9d3ea-19b5-4147-b2f7-c6eb9c5930c3" providerId="ADAL" clId="{EB629862-4577-4EBD-8EDD-3AF114F57A50}" dt="2024-09-05T20:16:09.530" v="21" actId="478"/>
          <ac:spMkLst>
            <pc:docMk/>
            <pc:sldMk cId="702398818" sldId="393"/>
            <ac:spMk id="8" creationId="{C430C417-4719-220C-7A40-1F5388B7AF73}"/>
          </ac:spMkLst>
        </pc:spChg>
        <pc:spChg chg="add mod">
          <ac:chgData name="Bemeur, Chantal (SPAC/PSPC) (elle-la / she-her)" userId="97d9d3ea-19b5-4147-b2f7-c6eb9c5930c3" providerId="ADAL" clId="{EB629862-4577-4EBD-8EDD-3AF114F57A50}" dt="2024-09-06T01:02:52.622" v="2459" actId="13926"/>
          <ac:spMkLst>
            <pc:docMk/>
            <pc:sldMk cId="702398818" sldId="393"/>
            <ac:spMk id="9" creationId="{E70276DB-F651-A97C-F8EC-51E814574817}"/>
          </ac:spMkLst>
        </pc:spChg>
        <pc:spChg chg="add del mod">
          <ac:chgData name="Bemeur, Chantal (SPAC/PSPC) (elle-la / she-her)" userId="97d9d3ea-19b5-4147-b2f7-c6eb9c5930c3" providerId="ADAL" clId="{EB629862-4577-4EBD-8EDD-3AF114F57A50}" dt="2024-09-06T01:02:53.199" v="2461"/>
          <ac:spMkLst>
            <pc:docMk/>
            <pc:sldMk cId="702398818" sldId="393"/>
            <ac:spMk id="11" creationId="{09B0A557-84D7-D74C-12DC-7A3AD26C24B4}"/>
          </ac:spMkLst>
        </pc:spChg>
      </pc:sldChg>
      <pc:sldChg chg="del">
        <pc:chgData name="Bemeur, Chantal (SPAC/PSPC) (elle-la / she-her)" userId="97d9d3ea-19b5-4147-b2f7-c6eb9c5930c3" providerId="ADAL" clId="{EB629862-4577-4EBD-8EDD-3AF114F57A50}" dt="2024-09-05T20:16:17.164" v="23" actId="47"/>
        <pc:sldMkLst>
          <pc:docMk/>
          <pc:sldMk cId="1875889966" sldId="394"/>
        </pc:sldMkLst>
      </pc:sldChg>
      <pc:sldChg chg="addSp delSp modSp mod modCm">
        <pc:chgData name="Bemeur, Chantal (SPAC/PSPC) (elle-la / she-her)" userId="97d9d3ea-19b5-4147-b2f7-c6eb9c5930c3" providerId="ADAL" clId="{EB629862-4577-4EBD-8EDD-3AF114F57A50}" dt="2024-09-06T00:17:10.589" v="1079" actId="20577"/>
        <pc:sldMkLst>
          <pc:docMk/>
          <pc:sldMk cId="3291831031" sldId="4970"/>
        </pc:sldMkLst>
        <pc:spChg chg="mod">
          <ac:chgData name="Bemeur, Chantal (SPAC/PSPC) (elle-la / she-her)" userId="97d9d3ea-19b5-4147-b2f7-c6eb9c5930c3" providerId="ADAL" clId="{EB629862-4577-4EBD-8EDD-3AF114F57A50}" dt="2024-09-06T00:17:10.589" v="1079" actId="20577"/>
          <ac:spMkLst>
            <pc:docMk/>
            <pc:sldMk cId="3291831031" sldId="4970"/>
            <ac:spMk id="2" creationId="{C74025A8-BF11-4E8B-9432-F1A9787EEC2E}"/>
          </ac:spMkLst>
        </pc:spChg>
        <pc:spChg chg="mod">
          <ac:chgData name="Bemeur, Chantal (SPAC/PSPC) (elle-la / she-her)" userId="97d9d3ea-19b5-4147-b2f7-c6eb9c5930c3" providerId="ADAL" clId="{EB629862-4577-4EBD-8EDD-3AF114F57A50}" dt="2024-09-06T00:17:04.860" v="1073" actId="207"/>
          <ac:spMkLst>
            <pc:docMk/>
            <pc:sldMk cId="3291831031" sldId="4970"/>
            <ac:spMk id="5" creationId="{01D17C2E-1874-EFC6-7AB4-17907C26FC55}"/>
          </ac:spMkLst>
        </pc:spChg>
        <pc:spChg chg="add del mod">
          <ac:chgData name="Bemeur, Chantal (SPAC/PSPC) (elle-la / she-her)" userId="97d9d3ea-19b5-4147-b2f7-c6eb9c5930c3" providerId="ADAL" clId="{EB629862-4577-4EBD-8EDD-3AF114F57A50}" dt="2024-09-05T20:28:17.567" v="519" actId="478"/>
          <ac:spMkLst>
            <pc:docMk/>
            <pc:sldMk cId="3291831031" sldId="4970"/>
            <ac:spMk id="6" creationId="{5A3D62BA-5334-73A2-2DFF-717E8DE32C74}"/>
          </ac:spMkLst>
        </pc:spChg>
        <pc:spChg chg="add del mod">
          <ac:chgData name="Bemeur, Chantal (SPAC/PSPC) (elle-la / she-her)" userId="97d9d3ea-19b5-4147-b2f7-c6eb9c5930c3" providerId="ADAL" clId="{EB629862-4577-4EBD-8EDD-3AF114F57A50}" dt="2024-09-06T00:17:05.293" v="1075"/>
          <ac:spMkLst>
            <pc:docMk/>
            <pc:sldMk cId="3291831031" sldId="4970"/>
            <ac:spMk id="8" creationId="{00F2ED80-941D-BC5A-51FB-1B15D7D247EC}"/>
          </ac:spMkLst>
        </pc:spChg>
        <pc:extLst>
          <p:ext xmlns:p="http://schemas.openxmlformats.org/presentationml/2006/main" uri="{D6D511B9-2390-475A-947B-AFAB55BFBCF1}">
            <pc226:cmChg xmlns:pc226="http://schemas.microsoft.com/office/powerpoint/2022/06/main/command" chg="mod">
              <pc226:chgData name="Bemeur, Chantal (SPAC/PSPC) (elle-la / she-her)" userId="97d9d3ea-19b5-4147-b2f7-c6eb9c5930c3" providerId="ADAL" clId="{EB629862-4577-4EBD-8EDD-3AF114F57A50}" dt="2024-09-06T00:16:44.418" v="1071" actId="20577"/>
              <pc2:cmMkLst xmlns:pc2="http://schemas.microsoft.com/office/powerpoint/2019/9/main/command">
                <pc:docMk/>
                <pc:sldMk cId="3291831031" sldId="4970"/>
                <pc2:cmMk id="{396BDA3F-8DAE-49DE-B1C2-9C495FA15608}"/>
              </pc2:cmMkLst>
            </pc226:cmChg>
          </p:ext>
        </pc:extLst>
      </pc:sldChg>
      <pc:sldChg chg="del">
        <pc:chgData name="Bemeur, Chantal (SPAC/PSPC) (elle-la / she-her)" userId="97d9d3ea-19b5-4147-b2f7-c6eb9c5930c3" providerId="ADAL" clId="{EB629862-4577-4EBD-8EDD-3AF114F57A50}" dt="2024-09-05T20:16:15.749" v="22" actId="47"/>
        <pc:sldMkLst>
          <pc:docMk/>
          <pc:sldMk cId="3094498264" sldId="4980"/>
        </pc:sldMkLst>
      </pc:sldChg>
      <pc:sldChg chg="addSp delSp modSp del mod">
        <pc:chgData name="Bemeur, Chantal (SPAC/PSPC) (elle-la / she-her)" userId="97d9d3ea-19b5-4147-b2f7-c6eb9c5930c3" providerId="ADAL" clId="{EB629862-4577-4EBD-8EDD-3AF114F57A50}" dt="2024-09-05T20:32:01.089" v="612" actId="47"/>
        <pc:sldMkLst>
          <pc:docMk/>
          <pc:sldMk cId="1206816224" sldId="4990"/>
        </pc:sldMkLst>
        <pc:spChg chg="add mod">
          <ac:chgData name="Bemeur, Chantal (SPAC/PSPC) (elle-la / she-her)" userId="97d9d3ea-19b5-4147-b2f7-c6eb9c5930c3" providerId="ADAL" clId="{EB629862-4577-4EBD-8EDD-3AF114F57A50}" dt="2024-09-05T20:23:04.842" v="76" actId="1076"/>
          <ac:spMkLst>
            <pc:docMk/>
            <pc:sldMk cId="1206816224" sldId="4990"/>
            <ac:spMk id="2" creationId="{B80F73A7-5423-4311-E901-E5EB305E7311}"/>
          </ac:spMkLst>
        </pc:spChg>
        <pc:spChg chg="del mod">
          <ac:chgData name="Bemeur, Chantal (SPAC/PSPC) (elle-la / she-her)" userId="97d9d3ea-19b5-4147-b2f7-c6eb9c5930c3" providerId="ADAL" clId="{EB629862-4577-4EBD-8EDD-3AF114F57A50}" dt="2024-09-05T20:22:53.657" v="74" actId="478"/>
          <ac:spMkLst>
            <pc:docMk/>
            <pc:sldMk cId="1206816224" sldId="4990"/>
            <ac:spMk id="3" creationId="{783F0139-8B23-2C89-07CE-4C0714F1239B}"/>
          </ac:spMkLst>
        </pc:spChg>
        <pc:spChg chg="mod">
          <ac:chgData name="Bemeur, Chantal (SPAC/PSPC) (elle-la / she-her)" userId="97d9d3ea-19b5-4147-b2f7-c6eb9c5930c3" providerId="ADAL" clId="{EB629862-4577-4EBD-8EDD-3AF114F57A50}" dt="2024-09-05T20:22:51.839" v="73" actId="1076"/>
          <ac:spMkLst>
            <pc:docMk/>
            <pc:sldMk cId="1206816224" sldId="4990"/>
            <ac:spMk id="7" creationId="{015D9283-7D1D-1769-8F7A-450D2F5E2911}"/>
          </ac:spMkLst>
        </pc:spChg>
      </pc:sldChg>
      <pc:sldChg chg="addSp delSp modSp mod modNotesTx">
        <pc:chgData name="Bemeur, Chantal (SPAC/PSPC) (elle-la / she-her)" userId="97d9d3ea-19b5-4147-b2f7-c6eb9c5930c3" providerId="ADAL" clId="{EB629862-4577-4EBD-8EDD-3AF114F57A50}" dt="2024-09-06T00:50:12.807" v="1384" actId="20577"/>
        <pc:sldMkLst>
          <pc:docMk/>
          <pc:sldMk cId="2980739466" sldId="4998"/>
        </pc:sldMkLst>
        <pc:spChg chg="del">
          <ac:chgData name="Bemeur, Chantal (SPAC/PSPC) (elle-la / she-her)" userId="97d9d3ea-19b5-4147-b2f7-c6eb9c5930c3" providerId="ADAL" clId="{EB629862-4577-4EBD-8EDD-3AF114F57A50}" dt="2024-09-05T20:25:45.243" v="286" actId="478"/>
          <ac:spMkLst>
            <pc:docMk/>
            <pc:sldMk cId="2980739466" sldId="4998"/>
            <ac:spMk id="2" creationId="{CF76DFC1-79AC-E0D5-8EDC-49349ACEB713}"/>
          </ac:spMkLst>
        </pc:spChg>
        <pc:spChg chg="add del mod">
          <ac:chgData name="Bemeur, Chantal (SPAC/PSPC) (elle-la / she-her)" userId="97d9d3ea-19b5-4147-b2f7-c6eb9c5930c3" providerId="ADAL" clId="{EB629862-4577-4EBD-8EDD-3AF114F57A50}" dt="2024-09-06T00:23:00.698" v="1283" actId="478"/>
          <ac:spMkLst>
            <pc:docMk/>
            <pc:sldMk cId="2980739466" sldId="4998"/>
            <ac:spMk id="3" creationId="{3EB33B78-15D8-DE7D-AC70-2645E873C817}"/>
          </ac:spMkLst>
        </pc:spChg>
        <pc:spChg chg="del">
          <ac:chgData name="Bemeur, Chantal (SPAC/PSPC) (elle-la / she-her)" userId="97d9d3ea-19b5-4147-b2f7-c6eb9c5930c3" providerId="ADAL" clId="{EB629862-4577-4EBD-8EDD-3AF114F57A50}" dt="2024-09-05T20:25:53.092" v="290" actId="478"/>
          <ac:spMkLst>
            <pc:docMk/>
            <pc:sldMk cId="2980739466" sldId="4998"/>
            <ac:spMk id="4" creationId="{84E2A9C6-6EA0-E43B-8E05-3B08C449C05E}"/>
          </ac:spMkLst>
        </pc:spChg>
        <pc:spChg chg="del">
          <ac:chgData name="Bemeur, Chantal (SPAC/PSPC) (elle-la / she-her)" userId="97d9d3ea-19b5-4147-b2f7-c6eb9c5930c3" providerId="ADAL" clId="{EB629862-4577-4EBD-8EDD-3AF114F57A50}" dt="2024-09-05T20:25:46.186" v="287" actId="478"/>
          <ac:spMkLst>
            <pc:docMk/>
            <pc:sldMk cId="2980739466" sldId="4998"/>
            <ac:spMk id="6" creationId="{70721CCC-A10C-9436-3172-E1813FD76B0B}"/>
          </ac:spMkLst>
        </pc:spChg>
        <pc:spChg chg="del">
          <ac:chgData name="Bemeur, Chantal (SPAC/PSPC) (elle-la / she-her)" userId="97d9d3ea-19b5-4147-b2f7-c6eb9c5930c3" providerId="ADAL" clId="{EB629862-4577-4EBD-8EDD-3AF114F57A50}" dt="2024-09-05T20:25:54.124" v="291" actId="478"/>
          <ac:spMkLst>
            <pc:docMk/>
            <pc:sldMk cId="2980739466" sldId="4998"/>
            <ac:spMk id="8" creationId="{B173430E-B2F8-D323-EC8C-B338F53969CF}"/>
          </ac:spMkLst>
        </pc:spChg>
        <pc:spChg chg="del">
          <ac:chgData name="Bemeur, Chantal (SPAC/PSPC) (elle-la / she-her)" userId="97d9d3ea-19b5-4147-b2f7-c6eb9c5930c3" providerId="ADAL" clId="{EB629862-4577-4EBD-8EDD-3AF114F57A50}" dt="2024-09-05T20:25:46.812" v="288" actId="478"/>
          <ac:spMkLst>
            <pc:docMk/>
            <pc:sldMk cId="2980739466" sldId="4998"/>
            <ac:spMk id="9" creationId="{8DB8357E-53A1-E8E5-27D5-432E71CED0EC}"/>
          </ac:spMkLst>
        </pc:spChg>
        <pc:spChg chg="del">
          <ac:chgData name="Bemeur, Chantal (SPAC/PSPC) (elle-la / she-her)" userId="97d9d3ea-19b5-4147-b2f7-c6eb9c5930c3" providerId="ADAL" clId="{EB629862-4577-4EBD-8EDD-3AF114F57A50}" dt="2024-09-05T20:25:55.418" v="292" actId="478"/>
          <ac:spMkLst>
            <pc:docMk/>
            <pc:sldMk cId="2980739466" sldId="4998"/>
            <ac:spMk id="10" creationId="{2239E855-A82D-7E6C-3106-110B0F32DD13}"/>
          </ac:spMkLst>
        </pc:spChg>
        <pc:spChg chg="add mod">
          <ac:chgData name="Bemeur, Chantal (SPAC/PSPC) (elle-la / she-her)" userId="97d9d3ea-19b5-4147-b2f7-c6eb9c5930c3" providerId="ADAL" clId="{EB629862-4577-4EBD-8EDD-3AF114F57A50}" dt="2024-09-06T00:50:12.807" v="1384" actId="20577"/>
          <ac:spMkLst>
            <pc:docMk/>
            <pc:sldMk cId="2980739466" sldId="4998"/>
            <ac:spMk id="11" creationId="{1BE9B03C-C28B-BD02-C127-CBB7B5D2A142}"/>
          </ac:spMkLst>
        </pc:spChg>
      </pc:sldChg>
      <pc:sldChg chg="modSp del mod">
        <pc:chgData name="Bemeur, Chantal (SPAC/PSPC) (elle-la / she-her)" userId="97d9d3ea-19b5-4147-b2f7-c6eb9c5930c3" providerId="ADAL" clId="{EB629862-4577-4EBD-8EDD-3AF114F57A50}" dt="2024-09-05T20:14:36.576" v="15" actId="2696"/>
        <pc:sldMkLst>
          <pc:docMk/>
          <pc:sldMk cId="2915689950" sldId="4999"/>
        </pc:sldMkLst>
        <pc:spChg chg="mod">
          <ac:chgData name="Bemeur, Chantal (SPAC/PSPC) (elle-la / she-her)" userId="97d9d3ea-19b5-4147-b2f7-c6eb9c5930c3" providerId="ADAL" clId="{EB629862-4577-4EBD-8EDD-3AF114F57A50}" dt="2024-09-05T18:55:39.149" v="12" actId="1076"/>
          <ac:spMkLst>
            <pc:docMk/>
            <pc:sldMk cId="2915689950" sldId="4999"/>
            <ac:spMk id="5" creationId="{01D17C2E-1874-EFC6-7AB4-17907C26FC55}"/>
          </ac:spMkLst>
        </pc:spChg>
      </pc:sldChg>
      <pc:sldChg chg="addSp modSp mod modNotesTx">
        <pc:chgData name="Bemeur, Chantal (SPAC/PSPC) (elle-la / she-her)" userId="97d9d3ea-19b5-4147-b2f7-c6eb9c5930c3" providerId="ADAL" clId="{EB629862-4577-4EBD-8EDD-3AF114F57A50}" dt="2024-09-06T00:55:12.806" v="1793" actId="20577"/>
        <pc:sldMkLst>
          <pc:docMk/>
          <pc:sldMk cId="1220858445" sldId="5016"/>
        </pc:sldMkLst>
        <pc:spChg chg="add mod">
          <ac:chgData name="Bemeur, Chantal (SPAC/PSPC) (elle-la / she-her)" userId="97d9d3ea-19b5-4147-b2f7-c6eb9c5930c3" providerId="ADAL" clId="{EB629862-4577-4EBD-8EDD-3AF114F57A50}" dt="2024-09-06T00:55:12.806" v="1793" actId="20577"/>
          <ac:spMkLst>
            <pc:docMk/>
            <pc:sldMk cId="1220858445" sldId="5016"/>
            <ac:spMk id="3" creationId="{B73860A1-321B-9DD5-7752-B0EA73B18609}"/>
          </ac:spMkLst>
        </pc:spChg>
        <pc:spChg chg="mod">
          <ac:chgData name="Bemeur, Chantal (SPAC/PSPC) (elle-la / she-her)" userId="97d9d3ea-19b5-4147-b2f7-c6eb9c5930c3" providerId="ADAL" clId="{EB629862-4577-4EBD-8EDD-3AF114F57A50}" dt="2024-09-05T21:00:58.941" v="670" actId="1076"/>
          <ac:spMkLst>
            <pc:docMk/>
            <pc:sldMk cId="1220858445" sldId="5016"/>
            <ac:spMk id="5" creationId="{12B58CA1-5CA5-A2BC-76D1-EE8C851A02FF}"/>
          </ac:spMkLst>
        </pc:spChg>
      </pc:sldChg>
      <pc:sldChg chg="del">
        <pc:chgData name="Bemeur, Chantal (SPAC/PSPC) (elle-la / she-her)" userId="97d9d3ea-19b5-4147-b2f7-c6eb9c5930c3" providerId="ADAL" clId="{EB629862-4577-4EBD-8EDD-3AF114F57A50}" dt="2024-09-05T20:16:19.319" v="24" actId="47"/>
        <pc:sldMkLst>
          <pc:docMk/>
          <pc:sldMk cId="923695742" sldId="5022"/>
        </pc:sldMkLst>
      </pc:sldChg>
      <pc:sldChg chg="del">
        <pc:chgData name="Bemeur, Chantal (SPAC/PSPC) (elle-la / she-her)" userId="97d9d3ea-19b5-4147-b2f7-c6eb9c5930c3" providerId="ADAL" clId="{EB629862-4577-4EBD-8EDD-3AF114F57A50}" dt="2024-09-05T20:16:20.891" v="25" actId="47"/>
        <pc:sldMkLst>
          <pc:docMk/>
          <pc:sldMk cId="1839349226" sldId="5024"/>
        </pc:sldMkLst>
      </pc:sldChg>
      <pc:sldChg chg="addSp modSp del mod">
        <pc:chgData name="Bemeur, Chantal (SPAC/PSPC) (elle-la / she-her)" userId="97d9d3ea-19b5-4147-b2f7-c6eb9c5930c3" providerId="ADAL" clId="{EB629862-4577-4EBD-8EDD-3AF114F57A50}" dt="2024-09-06T00:20:45.052" v="1267" actId="47"/>
        <pc:sldMkLst>
          <pc:docMk/>
          <pc:sldMk cId="3322927155" sldId="5026"/>
        </pc:sldMkLst>
        <pc:spChg chg="add mod">
          <ac:chgData name="Bemeur, Chantal (SPAC/PSPC) (elle-la / she-her)" userId="97d9d3ea-19b5-4147-b2f7-c6eb9c5930c3" providerId="ADAL" clId="{EB629862-4577-4EBD-8EDD-3AF114F57A50}" dt="2024-09-05T20:30:24.350" v="583" actId="21"/>
          <ac:spMkLst>
            <pc:docMk/>
            <pc:sldMk cId="3322927155" sldId="5026"/>
            <ac:spMk id="2" creationId="{806F8075-D5A4-9581-C8A1-447EA7D5CB74}"/>
          </ac:spMkLst>
        </pc:spChg>
      </pc:sldChg>
      <pc:sldChg chg="modSp add mod">
        <pc:chgData name="Bemeur, Chantal (SPAC/PSPC) (elle-la / she-her)" userId="97d9d3ea-19b5-4147-b2f7-c6eb9c5930c3" providerId="ADAL" clId="{EB629862-4577-4EBD-8EDD-3AF114F57A50}" dt="2024-09-05T20:31:46.282" v="611" actId="6549"/>
        <pc:sldMkLst>
          <pc:docMk/>
          <pc:sldMk cId="3424531690" sldId="5060"/>
        </pc:sldMkLst>
        <pc:spChg chg="mod">
          <ac:chgData name="Bemeur, Chantal (SPAC/PSPC) (elle-la / she-her)" userId="97d9d3ea-19b5-4147-b2f7-c6eb9c5930c3" providerId="ADAL" clId="{EB629862-4577-4EBD-8EDD-3AF114F57A50}" dt="2024-09-05T20:25:08.059" v="285" actId="12"/>
          <ac:spMkLst>
            <pc:docMk/>
            <pc:sldMk cId="3424531690" sldId="5060"/>
            <ac:spMk id="8" creationId="{FAFE59C0-349C-44E5-A1A8-8C9F5C87EA5F}"/>
          </ac:spMkLst>
        </pc:spChg>
        <pc:spChg chg="mod">
          <ac:chgData name="Bemeur, Chantal (SPAC/PSPC) (elle-la / she-her)" userId="97d9d3ea-19b5-4147-b2f7-c6eb9c5930c3" providerId="ADAL" clId="{EB629862-4577-4EBD-8EDD-3AF114F57A50}" dt="2024-09-05T20:24:57.802" v="284" actId="6549"/>
          <ac:spMkLst>
            <pc:docMk/>
            <pc:sldMk cId="3424531690" sldId="5060"/>
            <ac:spMk id="10" creationId="{25CFE93E-8130-4F92-AFD4-1446252E65E8}"/>
          </ac:spMkLst>
        </pc:spChg>
        <pc:spChg chg="mod">
          <ac:chgData name="Bemeur, Chantal (SPAC/PSPC) (elle-la / she-her)" userId="97d9d3ea-19b5-4147-b2f7-c6eb9c5930c3" providerId="ADAL" clId="{EB629862-4577-4EBD-8EDD-3AF114F57A50}" dt="2024-09-05T20:31:46.282" v="611" actId="6549"/>
          <ac:spMkLst>
            <pc:docMk/>
            <pc:sldMk cId="3424531690" sldId="5060"/>
            <ac:spMk id="11" creationId="{00000000-0000-0000-0000-000000000000}"/>
          </ac:spMkLst>
        </pc:spChg>
      </pc:sldChg>
      <pc:sldChg chg="addSp modSp new mod">
        <pc:chgData name="Bemeur, Chantal (SPAC/PSPC) (elle-la / she-her)" userId="97d9d3ea-19b5-4147-b2f7-c6eb9c5930c3" providerId="ADAL" clId="{EB629862-4577-4EBD-8EDD-3AF114F57A50}" dt="2024-09-06T00:51:18.948" v="1553" actId="13926"/>
        <pc:sldMkLst>
          <pc:docMk/>
          <pc:sldMk cId="3791562407" sldId="5061"/>
        </pc:sldMkLst>
        <pc:spChg chg="mod">
          <ac:chgData name="Bemeur, Chantal (SPAC/PSPC) (elle-la / she-her)" userId="97d9d3ea-19b5-4147-b2f7-c6eb9c5930c3" providerId="ADAL" clId="{EB629862-4577-4EBD-8EDD-3AF114F57A50}" dt="2024-09-05T21:00:50.935" v="668" actId="108"/>
          <ac:spMkLst>
            <pc:docMk/>
            <pc:sldMk cId="3791562407" sldId="5061"/>
            <ac:spMk id="2" creationId="{0259C494-6DF3-7969-0F3B-E4C0F8007D88}"/>
          </ac:spMkLst>
        </pc:spChg>
        <pc:spChg chg="add mod">
          <ac:chgData name="Bemeur, Chantal (SPAC/PSPC) (elle-la / she-her)" userId="97d9d3ea-19b5-4147-b2f7-c6eb9c5930c3" providerId="ADAL" clId="{EB629862-4577-4EBD-8EDD-3AF114F57A50}" dt="2024-09-06T00:51:18.948" v="1553" actId="13926"/>
          <ac:spMkLst>
            <pc:docMk/>
            <pc:sldMk cId="3791562407" sldId="5061"/>
            <ac:spMk id="4" creationId="{40C9B5F2-0397-0689-679E-191EE1B7F4D0}"/>
          </ac:spMkLst>
        </pc:spChg>
      </pc:sldChg>
      <pc:sldChg chg="addSp modSp new mod">
        <pc:chgData name="Bemeur, Chantal (SPAC/PSPC) (elle-la / she-her)" userId="97d9d3ea-19b5-4147-b2f7-c6eb9c5930c3" providerId="ADAL" clId="{EB629862-4577-4EBD-8EDD-3AF114F57A50}" dt="2024-09-06T00:53:26.811" v="1790" actId="13926"/>
        <pc:sldMkLst>
          <pc:docMk/>
          <pc:sldMk cId="2652852246" sldId="5062"/>
        </pc:sldMkLst>
        <pc:spChg chg="mod">
          <ac:chgData name="Bemeur, Chantal (SPAC/PSPC) (elle-la / she-her)" userId="97d9d3ea-19b5-4147-b2f7-c6eb9c5930c3" providerId="ADAL" clId="{EB629862-4577-4EBD-8EDD-3AF114F57A50}" dt="2024-09-05T21:00:45.090" v="667" actId="108"/>
          <ac:spMkLst>
            <pc:docMk/>
            <pc:sldMk cId="2652852246" sldId="5062"/>
            <ac:spMk id="2" creationId="{066639F4-7E4D-C66A-5DC7-634229A201E3}"/>
          </ac:spMkLst>
        </pc:spChg>
        <pc:spChg chg="add mod">
          <ac:chgData name="Bemeur, Chantal (SPAC/PSPC) (elle-la / she-her)" userId="97d9d3ea-19b5-4147-b2f7-c6eb9c5930c3" providerId="ADAL" clId="{EB629862-4577-4EBD-8EDD-3AF114F57A50}" dt="2024-09-06T00:53:26.811" v="1790" actId="13926"/>
          <ac:spMkLst>
            <pc:docMk/>
            <pc:sldMk cId="2652852246" sldId="5062"/>
            <ac:spMk id="3" creationId="{1A34FDBA-C0F3-D78C-A88F-948FBA9C481C}"/>
          </ac:spMkLst>
        </pc:spChg>
      </pc:sldChg>
    </pc:docChg>
  </pc:docChgLst>
</pc:chgInfo>
</file>

<file path=ppt/comments/modernComment_136A_C4355AF7.xml><?xml version="1.0" encoding="utf-8"?>
<p188:cmLst xmlns:a="http://schemas.openxmlformats.org/drawingml/2006/main" xmlns:r="http://schemas.openxmlformats.org/officeDocument/2006/relationships" xmlns:p188="http://schemas.microsoft.com/office/powerpoint/2018/8/main">
  <p188:cm id="{1CD26E9E-1E47-4861-9CAA-6FEEC15B4654}" authorId="{685D0F8D-5798-DA56-B0ED-0D6E00F4CB73}" created="2024-09-25T19:00:47.500">
    <ac:txMkLst xmlns:ac="http://schemas.microsoft.com/office/drawing/2013/main/command">
      <pc:docMk xmlns:pc="http://schemas.microsoft.com/office/powerpoint/2013/main/command"/>
      <pc:sldMk xmlns:pc="http://schemas.microsoft.com/office/powerpoint/2013/main/command" cId="3291831031" sldId="4970"/>
      <ac:spMk id="4" creationId="{590A75F6-EC1D-D760-3A6C-128E8CCDE0F9}"/>
      <ac:txMk cp="58" len="10">
        <ac:context len="69" hash="1665133337"/>
      </ac:txMk>
    </ac:txMkLst>
    <p188:pos x="3888596" y="262059"/>
    <p188:txBody>
      <a:bodyPr/>
      <a:lstStyle/>
      <a:p>
        <a:r>
          <a:rPr lang="en-CA"/>
          <a:t>Add link to FR Gccollab document</a:t>
        </a:r>
      </a:p>
    </p188:txBody>
  </p188:cm>
</p188:cmLst>
</file>

<file path=ppt/comments/modernComment_186_6CB7E1ED.xml><?xml version="1.0" encoding="utf-8"?>
<p188:cmLst xmlns:a="http://schemas.openxmlformats.org/drawingml/2006/main" xmlns:r="http://schemas.openxmlformats.org/officeDocument/2006/relationships" xmlns:p188="http://schemas.microsoft.com/office/powerpoint/2018/8/main">
  <p188:cm id="{C838741E-F3C1-4661-B42A-69D72E5ED1BA}" authorId="{685D0F8D-5798-DA56-B0ED-0D6E00F4CB73}" created="2024-09-12T19:10:55.238">
    <ac:txMkLst xmlns:ac="http://schemas.microsoft.com/office/drawing/2013/main/command">
      <pc:docMk xmlns:pc="http://schemas.microsoft.com/office/powerpoint/2013/main/command"/>
      <pc:sldMk xmlns:pc="http://schemas.microsoft.com/office/powerpoint/2013/main/command" cId="1823990253" sldId="390"/>
      <ac:spMk id="3" creationId="{333BBC45-A3E2-D2F3-0E86-B93600DB7EA8}"/>
      <ac:txMk cp="252" len="17">
        <ac:context len="801" hash="1635023407"/>
      </ac:txMk>
    </ac:txMkLst>
    <p188:pos x="7667625" y="822091"/>
    <p188:txBody>
      <a:bodyPr/>
      <a:lstStyle/>
      <a:p>
        <a:r>
          <a:rPr lang="en-CA"/>
          <a:t>Add gccollab link once document is uploaded to Gccollab</a:t>
        </a:r>
      </a:p>
    </p188:txBody>
  </p188:cm>
</p188:cmLst>
</file>

<file path=ppt/comments/modernComment_189_29DDC162.xml><?xml version="1.0" encoding="utf-8"?>
<p188:cmLst xmlns:a="http://schemas.openxmlformats.org/drawingml/2006/main" xmlns:r="http://schemas.openxmlformats.org/officeDocument/2006/relationships" xmlns:p188="http://schemas.microsoft.com/office/powerpoint/2018/8/main">
  <p188:cm id="{406BF29B-5764-47B3-AF01-8C8C52B56772}" authorId="{685D0F8D-5798-DA56-B0ED-0D6E00F4CB73}" created="2024-09-12T19:19:45.307">
    <ac:txMkLst xmlns:ac="http://schemas.microsoft.com/office/drawing/2013/main/command">
      <pc:docMk xmlns:pc="http://schemas.microsoft.com/office/powerpoint/2013/main/command"/>
      <pc:sldMk xmlns:pc="http://schemas.microsoft.com/office/powerpoint/2013/main/command" cId="702398818" sldId="393"/>
      <ac:spMk id="9" creationId="{E70276DB-F651-A97C-F8EC-51E814574817}"/>
      <ac:txMk cp="472" len="55">
        <ac:context len="532" hash="1317586631"/>
      </ac:txMk>
    </ac:txMkLst>
    <p188:pos x="6762106" y="2746037"/>
    <p188:txBody>
      <a:bodyPr/>
      <a:lstStyle/>
      <a:p>
        <a:r>
          <a:rPr lang="en-CA"/>
          <a:t>Add links once both documents are uploaded in gccollab</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10/10/2024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10/10/2024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247160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2</a:t>
            </a:fld>
            <a:endParaRPr lang="en-US"/>
          </a:p>
        </p:txBody>
      </p:sp>
    </p:spTree>
    <p:extLst>
      <p:ext uri="{BB962C8B-B14F-4D97-AF65-F5344CB8AC3E}">
        <p14:creationId xmlns:p14="http://schemas.microsoft.com/office/powerpoint/2010/main" val="3329862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noProof="0" dirty="0"/>
          </a:p>
          <a:p>
            <a:pPr lvl="1"/>
            <a:endParaRPr lang="en-CA" sz="1200" b="1" dirty="0">
              <a:solidFill>
                <a:schemeClr val="accent5"/>
              </a:solidFill>
            </a:endParaRPr>
          </a:p>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3</a:t>
            </a:fld>
            <a:endParaRPr lang="en-US"/>
          </a:p>
        </p:txBody>
      </p:sp>
    </p:spTree>
    <p:extLst>
      <p:ext uri="{BB962C8B-B14F-4D97-AF65-F5344CB8AC3E}">
        <p14:creationId xmlns:p14="http://schemas.microsoft.com/office/powerpoint/2010/main" val="635266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6</a:t>
            </a:fld>
            <a:endParaRPr lang="en-US" dirty="0"/>
          </a:p>
        </p:txBody>
      </p:sp>
    </p:spTree>
    <p:extLst>
      <p:ext uri="{BB962C8B-B14F-4D97-AF65-F5344CB8AC3E}">
        <p14:creationId xmlns:p14="http://schemas.microsoft.com/office/powerpoint/2010/main" val="1598939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7</a:t>
            </a:fld>
            <a:endParaRPr lang="en-US"/>
          </a:p>
        </p:txBody>
      </p:sp>
    </p:spTree>
    <p:extLst>
      <p:ext uri="{BB962C8B-B14F-4D97-AF65-F5344CB8AC3E}">
        <p14:creationId xmlns:p14="http://schemas.microsoft.com/office/powerpoint/2010/main" val="3750361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9</a:t>
            </a:fld>
            <a:endParaRPr lang="en-US"/>
          </a:p>
        </p:txBody>
      </p:sp>
    </p:spTree>
    <p:extLst>
      <p:ext uri="{BB962C8B-B14F-4D97-AF65-F5344CB8AC3E}">
        <p14:creationId xmlns:p14="http://schemas.microsoft.com/office/powerpoint/2010/main" val="2148730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5"/>
          </p:nvPr>
        </p:nvSpPr>
        <p:spPr/>
        <p:txBody>
          <a:bodyPr/>
          <a:lstStyle/>
          <a:p>
            <a:fld id="{11F9BAFD-0AFE-FC47-B839-C833EEBF7ECA}" type="slidenum">
              <a:rPr lang="en-US" smtClean="0"/>
              <a:t>10</a:t>
            </a:fld>
            <a:endParaRPr lang="en-US"/>
          </a:p>
        </p:txBody>
      </p:sp>
    </p:spTree>
    <p:extLst>
      <p:ext uri="{BB962C8B-B14F-4D97-AF65-F5344CB8AC3E}">
        <p14:creationId xmlns:p14="http://schemas.microsoft.com/office/powerpoint/2010/main" val="42087882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a:prstGeom prst="rect">
            <a:avLst/>
          </a:prstGeom>
        </p:spPr>
        <p:txBody>
          <a:bodyPr anchor="b">
            <a:normAutofit/>
          </a:bodyPr>
          <a:lstStyle>
            <a:lvl1pPr algn="l">
              <a:lnSpc>
                <a:spcPct val="100000"/>
              </a:lnSpc>
              <a:defRPr sz="4800"/>
            </a:lvl1pPr>
          </a:lstStyle>
          <a:p>
            <a:r>
              <a:rPr lang="en-US"/>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a:prstGeom prst="rect">
            <a:avLst/>
          </a:prstGeo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a:prstGeom prst="rect">
            <a:avLst/>
          </a:prstGeo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a:t>Edit Master text styles</a:t>
            </a:r>
          </a:p>
        </p:txBody>
      </p:sp>
    </p:spTree>
    <p:extLst>
      <p:ext uri="{BB962C8B-B14F-4D97-AF65-F5344CB8AC3E}">
        <p14:creationId xmlns:p14="http://schemas.microsoft.com/office/powerpoint/2010/main" val="1098120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a:prstGeom prst="rect">
            <a:avLst/>
          </a:prstGeom>
        </p:spPr>
        <p:txBody>
          <a:bodyPr/>
          <a:lstStyle/>
          <a:p>
            <a:endParaRPr lang="en-US"/>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a:prstGeom prst="rect">
            <a:avLst/>
          </a:prstGeom>
        </p:spPr>
        <p:txBody>
          <a:bodyPr/>
          <a:lstStyle/>
          <a:p>
            <a:endParaRPr lang="en-US"/>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a:prstGeom prst="rect">
            <a:avLst/>
          </a:prstGeom>
        </p:spPr>
        <p:txBody>
          <a:bodyPr/>
          <a:lstStyle/>
          <a:p>
            <a:endParaRPr lang="en-US"/>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a:prstGeom prst="rect">
            <a:avLst/>
          </a:prstGeom>
        </p:spPr>
        <p:txBody>
          <a:bodyPr/>
          <a:lstStyle/>
          <a:p>
            <a:endParaRPr lang="en-US"/>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4478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64632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a:prstGeom prst="rect">
            <a:avLst/>
          </a:prstGeom>
        </p:spPr>
        <p:txBody>
          <a:bodyPr/>
          <a:lstStyle/>
          <a:p>
            <a:endParaRPr lang="en-US"/>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a:prstGeom prst="rect">
            <a:avLst/>
          </a:prstGeom>
        </p:spPr>
        <p:txBody>
          <a:bodyPr/>
          <a:lstStyle/>
          <a:p>
            <a:endParaRPr lang="en-US"/>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a:prstGeom prst="rect">
            <a:avLst/>
          </a:prstGeom>
        </p:spPr>
        <p:txBody>
          <a:bodyPr/>
          <a:lstStyle/>
          <a:p>
            <a:endParaRPr lang="en-US"/>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96245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a:prstGeom prst="rect">
            <a:avLst/>
          </a:prstGeom>
        </p:spPr>
        <p:txBody>
          <a:bodyPr/>
          <a:lstStyle/>
          <a:p>
            <a:endParaRPr lang="en-US"/>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a:prstGeom prst="rect">
            <a:avLst/>
          </a:prstGeom>
        </p:spPr>
        <p:txBody>
          <a:bodyPr/>
          <a:lstStyle/>
          <a:p>
            <a:endParaRPr lang="en-US"/>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a:prstGeom prst="rect">
            <a:avLst/>
          </a:prstGeom>
        </p:spPr>
        <p:txBody>
          <a:bodyPr/>
          <a:lstStyle/>
          <a:p>
            <a:endParaRPr lang="en-US"/>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a:prstGeom prst="rect">
            <a:avLst/>
          </a:prstGeom>
        </p:spPr>
        <p:txBody>
          <a:bodyPr/>
          <a:lstStyle/>
          <a:p>
            <a:endParaRPr lang="en-US"/>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63219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55310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a:prstGeom prst="rect">
            <a:avLst/>
          </a:prstGeom>
        </p:spPr>
        <p:txBody>
          <a:bodyPr/>
          <a:lstStyle/>
          <a:p>
            <a:endParaRPr lang="en-US"/>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a:prstGeom prst="rect">
            <a:avLst/>
          </a:prstGeo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37015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35858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50360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24081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5920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a:prstGeom prst="rect">
            <a:avLst/>
          </a:prstGeo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a:prstGeom prst="rect">
            <a:avLst/>
          </a:prstGeo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a:prstGeom prst="rect">
            <a:avLst/>
          </a:prstGeom>
        </p:spPr>
        <p:txBody>
          <a:bodyPr anchor="b">
            <a:normAutofit/>
          </a:bodyPr>
          <a:lstStyle>
            <a:lvl1pPr marL="0" indent="0">
              <a:buNone/>
              <a:defRPr sz="6600" b="1"/>
            </a:lvl1pPr>
          </a:lstStyle>
          <a:p>
            <a:pPr lvl="0"/>
            <a:r>
              <a:rPr lang="en-US"/>
              <a:t>Edit Master text styles</a:t>
            </a:r>
          </a:p>
        </p:txBody>
      </p:sp>
    </p:spTree>
    <p:extLst>
      <p:ext uri="{BB962C8B-B14F-4D97-AF65-F5344CB8AC3E}">
        <p14:creationId xmlns:p14="http://schemas.microsoft.com/office/powerpoint/2010/main" val="2010933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2008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26229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00191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55451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317288"/>
            <a:ext cx="11006345" cy="539708"/>
          </a:xfrm>
          <a:prstGeom prst="rect">
            <a:avLst/>
          </a:prstGeom>
        </p:spPr>
        <p:txBody>
          <a:bodyPr/>
          <a:lstStyle>
            <a:lvl1pPr>
              <a:defRPr>
                <a:solidFill>
                  <a:schemeClr val="accent5"/>
                </a:solidFill>
                <a:latin typeface="Arial Rounded MT Bold" panose="020F0704030504030204" pitchFamily="34" charset="0"/>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
        <p:nvSpPr>
          <p:cNvPr id="2" name="Text Placeholder 2">
            <a:extLst>
              <a:ext uri="{FF2B5EF4-FFF2-40B4-BE49-F238E27FC236}">
                <a16:creationId xmlns:a16="http://schemas.microsoft.com/office/drawing/2014/main" id="{E97DF7DF-8EDC-55CF-BD4C-D3A26E0F916D}"/>
              </a:ext>
            </a:extLst>
          </p:cNvPr>
          <p:cNvSpPr>
            <a:spLocks noGrp="1"/>
          </p:cNvSpPr>
          <p:nvPr>
            <p:ph type="body" idx="13" hasCustomPrompt="1"/>
          </p:nvPr>
        </p:nvSpPr>
        <p:spPr>
          <a:xfrm>
            <a:off x="508759" y="1229826"/>
            <a:ext cx="11006345" cy="4659246"/>
          </a:xfrm>
          <a:prstGeom prst="rect">
            <a:avLst/>
          </a:prstGeom>
        </p:spPr>
        <p:txBody>
          <a:bodyPr anchor="t">
            <a:noAutofit/>
          </a:bodyPr>
          <a:lstStyle>
            <a:lvl1pPr marL="0" indent="0">
              <a:lnSpc>
                <a:spcPct val="100000"/>
              </a:lnSpc>
              <a:buNone/>
              <a:defRPr sz="1200" b="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Tree>
    <p:extLst>
      <p:ext uri="{BB962C8B-B14F-4D97-AF65-F5344CB8AC3E}">
        <p14:creationId xmlns:p14="http://schemas.microsoft.com/office/powerpoint/2010/main" val="3493682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prstGeom prst="rect">
            <a:avLst/>
          </a:prstGeom>
          <a:noFill/>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0226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a:prstGeom prst="rect">
            <a:avLst/>
          </a:prstGeom>
        </p:spPr>
        <p:txBody>
          <a:bodyPr/>
          <a:lstStyle/>
          <a:p>
            <a:endParaRPr lang="en-US"/>
          </a:p>
          <a:p>
            <a:endParaRPr lang="en-US"/>
          </a:p>
          <a:p>
            <a:endParaRPr lang="en-US"/>
          </a:p>
          <a:p>
            <a:endParaRPr lang="en-US"/>
          </a:p>
          <a:p>
            <a:endParaRPr lang="en-US"/>
          </a:p>
          <a:p>
            <a:endParaRPr lang="en-US"/>
          </a:p>
          <a:p>
            <a:endParaRPr lang="en-US"/>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prstGeom prst="rect">
            <a:avLst/>
          </a:prstGeom>
          <a:noFill/>
        </p:spPr>
        <p:txBody>
          <a:bodyPr anchor="t">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83405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93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a:prstGeom prst="rect">
            <a:avLst/>
          </a:prstGeom>
        </p:spPr>
        <p:txBody>
          <a:bodyPr>
            <a:normAutofit/>
          </a:bodyPr>
          <a:lstStyle>
            <a:lvl1pPr>
              <a:defRPr sz="2800"/>
            </a:lvl1pPr>
          </a:lstStyle>
          <a:p>
            <a:r>
              <a:rPr lang="en-US"/>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2846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a:prstGeom prst="rect">
            <a:avLst/>
          </a:prstGeom>
        </p:spPr>
        <p:txBody>
          <a:bodyPr anchor="b">
            <a:normAutofit/>
          </a:bodyPr>
          <a:lstStyle>
            <a:lvl1pPr>
              <a:defRPr sz="2000"/>
            </a:lvl1pPr>
          </a:lstStyle>
          <a:p>
            <a:r>
              <a:rPr lang="en-US"/>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a:prstGeom prst="rect">
            <a:avLst/>
          </a:prstGeo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3682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7822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a:prstGeom prst="rect">
            <a:avLst/>
          </a:prstGeom>
        </p:spPr>
        <p:txBody>
          <a:bodyPr/>
          <a:lstStyle/>
          <a:p>
            <a:endParaRPr lang="en-US"/>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6849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33"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oleObject" Target="../embeddings/oleObject1.bin"/><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6"/>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7" imgW="473" imgH="473" progId="TCLayout.ActiveDocument.1">
                  <p:embed/>
                </p:oleObj>
              </mc:Choice>
              <mc:Fallback>
                <p:oleObj name="think-cell Slide" r:id="rId27" imgW="473" imgH="473" progId="TCLayout.ActiveDocument.1">
                  <p:embed/>
                  <p:pic>
                    <p:nvPicPr>
                      <p:cNvPr id="4" name="Object 3" hidden="1"/>
                      <p:cNvPicPr/>
                      <p:nvPr/>
                    </p:nvPicPr>
                    <p:blipFill>
                      <a:blip r:embed="rId28"/>
                      <a:stretch>
                        <a:fillRect/>
                      </a:stretch>
                    </p:blipFill>
                    <p:spPr>
                      <a:xfrm>
                        <a:off x="1588" y="1588"/>
                        <a:ext cx="1587" cy="1587"/>
                      </a:xfrm>
                      <a:prstGeom prst="rect">
                        <a:avLst/>
                      </a:prstGeom>
                    </p:spPr>
                  </p:pic>
                </p:oleObj>
              </mc:Fallback>
            </mc:AlternateContent>
          </a:graphicData>
        </a:graphic>
      </p:graphicFrame>
      <p:pic>
        <p:nvPicPr>
          <p:cNvPr id="9" name="Picture 8" descr="Image result for canada wordmark">
            <a:hlinkClick r:id="rId29"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30" cstate="screen">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a16="http://schemas.microsoft.com/office/drawing/2014/main" id="{89CA9733-78EF-5F49-81C1-064DE89D5260}"/>
              </a:ext>
            </a:extLst>
          </p:cNvPr>
          <p:cNvPicPr>
            <a:picLocks noChangeAspect="1"/>
          </p:cNvPicPr>
          <p:nvPr userDrawn="1"/>
        </p:nvPicPr>
        <p:blipFill>
          <a:blip r:embed="rId31" cstate="screen">
            <a:extLst>
              <a:ext uri="{28A0092B-C50C-407E-A947-70E740481C1C}">
                <a14:useLocalDpi xmlns:a14="http://schemas.microsoft.com/office/drawing/2010/main" val="0"/>
              </a:ext>
            </a:extLst>
          </a:blip>
          <a:stretch>
            <a:fillRect/>
          </a:stretch>
        </p:blipFill>
        <p:spPr>
          <a:xfrm>
            <a:off x="552450" y="6374859"/>
            <a:ext cx="2036645" cy="250665"/>
          </a:xfrm>
          <a:prstGeom prst="rect">
            <a:avLst/>
          </a:prstGeom>
        </p:spPr>
      </p:pic>
      <p:pic>
        <p:nvPicPr>
          <p:cNvPr id="12" name="Picture 11"/>
          <p:cNvPicPr>
            <a:picLocks noChangeAspect="1"/>
          </p:cNvPicPr>
          <p:nvPr userDrawn="1"/>
        </p:nvPicPr>
        <p:blipFill>
          <a:blip r:embed="rId32" cstate="screen">
            <a:extLst>
              <a:ext uri="{28A0092B-C50C-407E-A947-70E740481C1C}">
                <a14:useLocalDpi xmlns:a14="http://schemas.microsoft.com/office/drawing/2010/main" val="0"/>
              </a:ext>
            </a:extLst>
          </a:blip>
          <a:stretch>
            <a:fillRect/>
          </a:stretch>
        </p:blipFill>
        <p:spPr>
          <a:xfrm>
            <a:off x="10355854" y="136042"/>
            <a:ext cx="1392143" cy="414819"/>
          </a:xfrm>
          <a:prstGeom prst="rect">
            <a:avLst/>
          </a:prstGeom>
        </p:spPr>
      </p:pic>
      <p:pic>
        <p:nvPicPr>
          <p:cNvPr id="5" name="Image 9">
            <a:extLst>
              <a:ext uri="{FF2B5EF4-FFF2-40B4-BE49-F238E27FC236}">
                <a16:creationId xmlns:a16="http://schemas.microsoft.com/office/drawing/2014/main" id="{958AD4E7-D7FF-13DE-66B0-495D7316B489}"/>
              </a:ext>
              <a:ext uri="{C183D7F6-B498-43B3-948B-1728B52AA6E4}">
                <adec:decorative xmlns:adec="http://schemas.microsoft.com/office/drawing/2017/decorative" val="1"/>
              </a:ext>
            </a:extLst>
          </p:cNvPr>
          <p:cNvPicPr>
            <a:picLocks noChangeAspect="1"/>
          </p:cNvPicPr>
          <p:nvPr userDrawn="1"/>
        </p:nvPicPr>
        <p:blipFill rotWithShape="1">
          <a:blip r:embed="rId33" cstate="screen">
            <a:extLst>
              <a:ext uri="{28A0092B-C50C-407E-A947-70E740481C1C}">
                <a14:useLocalDpi xmlns:a14="http://schemas.microsoft.com/office/drawing/2010/main"/>
              </a:ext>
            </a:extLst>
          </a:blip>
          <a:srcRect b="-114"/>
          <a:stretch/>
        </p:blipFill>
        <p:spPr>
          <a:xfrm>
            <a:off x="0" y="6124534"/>
            <a:ext cx="12196141" cy="534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79288565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1.emf"/><Relationship Id="rId5" Type="http://schemas.openxmlformats.org/officeDocument/2006/relationships/oleObject" Target="../embeddings/oleObject7.bin"/><Relationship Id="rId10" Type="http://schemas.openxmlformats.org/officeDocument/2006/relationships/image" Target="../media/image3.jpeg"/><Relationship Id="rId4" Type="http://schemas.openxmlformats.org/officeDocument/2006/relationships/image" Target="../media/image6.jpeg"/><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18/10/relationships/comments" Target="../comments/modernComment_189_29DDC162.xml" /><Relationship Id="rId2" Type="http://schemas.openxmlformats.org/officeDocument/2006/relationships/notesSlide" Target="../notesSlides/notesSlide7.xml" /><Relationship Id="rId1" Type="http://schemas.openxmlformats.org/officeDocument/2006/relationships/slideLayout" Target="../slideLayouts/slideLayout2.xml" /><Relationship Id="rId4" Type="http://schemas.openxmlformats.org/officeDocument/2006/relationships/hyperlink" Target="https://gcdocs.gc.ca/tpsgc-pwgscdav/nodes/450130550/C%3A%5CUsers%5CDionA4%5CAppData%5CRoaming%5COpenText%5COTEdit%5CEC_tpsgc-pwgsc%5Cc450130550%5Crr____" TargetMode="External" /></Relationships>
</file>

<file path=ppt/slides/_rels/slide2.xml.rels><?xml version="1.0" encoding="UTF-8" standalone="yes"?>
<Relationships xmlns="http://schemas.openxmlformats.org/package/2006/relationships"><Relationship Id="rId3" Type="http://schemas.microsoft.com/office/2018/10/relationships/comments" Target="../comments/modernComment_136A_C4355AF7.xm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hyperlink" Target="https://view.officeapps.live.com/op/view.aspx?src=https%3A%2F%2Fwiki.gccollab.ca%2Fimages%2F5%2F51%2FWTP_-_CM_Workbook_EN.xlsm&amp;wdOrigin=BROWSELINK"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5.xml"/><Relationship Id="rId16" Type="http://schemas.openxmlformats.org/officeDocument/2006/relationships/image" Target="../media/image21.svg"/><Relationship Id="rId1" Type="http://schemas.openxmlformats.org/officeDocument/2006/relationships/slideLayout" Target="../slideLayouts/slideLayout2.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3" Type="http://schemas.openxmlformats.org/officeDocument/2006/relationships/image" Target="../media/image23.svg"/><Relationship Id="rId7" Type="http://schemas.openxmlformats.org/officeDocument/2006/relationships/image" Target="../media/image27.svg"/><Relationship Id="rId12" Type="http://schemas.openxmlformats.org/officeDocument/2006/relationships/image" Target="../media/image32.png"/><Relationship Id="rId17" Type="http://schemas.openxmlformats.org/officeDocument/2006/relationships/image" Target="../media/image37.svg"/><Relationship Id="rId2" Type="http://schemas.openxmlformats.org/officeDocument/2006/relationships/image" Target="../media/image22.png"/><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5" Type="http://schemas.openxmlformats.org/officeDocument/2006/relationships/image" Target="../media/image3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 Id="rId1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microsoft.com/office/2018/10/relationships/comments" Target="../comments/modernComment_186_6CB7E1ED.xml" /><Relationship Id="rId2" Type="http://schemas.openxmlformats.org/officeDocument/2006/relationships/notesSlide" Target="../notesSlides/notesSlide6.xml" /><Relationship Id="rId1" Type="http://schemas.openxmlformats.org/officeDocument/2006/relationships/slideLayout" Target="../slideLayouts/slideLayout2.xml" /><Relationship Id="rId6" Type="http://schemas.openxmlformats.org/officeDocument/2006/relationships/hyperlink" Target="https://gcdocs.gc.ca/tpsgc-pwgscdav/nodes/450130550/C%3A%5CUsers%5CDionA4%5CAppData%5CRoaming%5COpenText%5COTEdit%5CEC_tpsgc-pwgsc%5Cc450130550%5Crr____" TargetMode="External" /><Relationship Id="rId5" Type="http://schemas.openxmlformats.org/officeDocument/2006/relationships/hyperlink" Target="https://wiki.gccollab.ca/images/d/d0/Change_Management_Activity_Journal_EN.docx" TargetMode="External" /><Relationship Id="rId4" Type="http://schemas.openxmlformats.org/officeDocument/2006/relationships/hyperlink" Target="https://wiki.gccollab.ca/images/1/1a/WTP_-_CM_Monitoring_Questionnaire_EN.xlsx" TargetMode="Externa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3" y="-9848"/>
            <a:ext cx="12189212" cy="6867848"/>
          </a:xfrm>
          <a:prstGeom prst="rect">
            <a:avLst/>
          </a:prstGeom>
        </p:spPr>
      </p:pic>
      <p:graphicFrame>
        <p:nvGraphicFramePr>
          <p:cNvPr id="4" name="Object 3">
            <a:extLs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0555044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4" name="Object 3">
                        <a:extLst>
                          <a:ext uri="{C183D7F6-B498-43B3-948B-1728B52AA6E4}">
                            <adec:decorative xmlns:adec="http://schemas.microsoft.com/office/drawing/2017/decorative" val="1"/>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a:extLst>
              <a:ext uri="{C183D7F6-B498-43B3-948B-1728B52AA6E4}">
                <adec:decorative xmlns:adec="http://schemas.microsoft.com/office/drawing/2017/decorative" val="1"/>
              </a:ext>
            </a:extLst>
          </p:cNvPr>
          <p:cNvSpPr/>
          <p:nvPr/>
        </p:nvSpPr>
        <p:spPr>
          <a:xfrm>
            <a:off x="10133" y="3175"/>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pic>
        <p:nvPicPr>
          <p:cNvPr id="13" name="Picture 12">
            <a:extLs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563399" y="306123"/>
            <a:ext cx="2316367" cy="646913"/>
          </a:xfrm>
          <a:prstGeom prst="rect">
            <a:avLst/>
          </a:prstGeom>
        </p:spPr>
      </p:pic>
      <p:sp>
        <p:nvSpPr>
          <p:cNvPr id="2" name="Title 1"/>
          <p:cNvSpPr>
            <a:spLocks noGrp="1"/>
          </p:cNvSpPr>
          <p:nvPr>
            <p:ph type="ctrTitle"/>
          </p:nvPr>
        </p:nvSpPr>
        <p:spPr>
          <a:xfrm>
            <a:off x="511883" y="2087217"/>
            <a:ext cx="4704551" cy="1587701"/>
          </a:xfrm>
        </p:spPr>
        <p:txBody>
          <a:bodyPr>
            <a:noAutofit/>
          </a:bodyPr>
          <a:lstStyle/>
          <a:p>
            <a:r>
              <a:rPr lang="en-CA" sz="3200" b="0" dirty="0">
                <a:solidFill>
                  <a:schemeClr val="bg1"/>
                </a:solidFill>
                <a:latin typeface="Arial Rounded MT Bold" panose="020F0704030504030204" pitchFamily="34" charset="0"/>
              </a:rPr>
              <a:t>Change Management Final Report</a:t>
            </a:r>
          </a:p>
        </p:txBody>
      </p:sp>
      <p:sp>
        <p:nvSpPr>
          <p:cNvPr id="3" name="Subtitle 2"/>
          <p:cNvSpPr>
            <a:spLocks noGrp="1"/>
          </p:cNvSpPr>
          <p:nvPr>
            <p:ph type="subTitle" idx="1"/>
          </p:nvPr>
        </p:nvSpPr>
        <p:spPr>
          <a:xfrm>
            <a:off x="545307" y="3657327"/>
            <a:ext cx="5077280" cy="678352"/>
          </a:xfrm>
        </p:spPr>
        <p:txBody>
          <a:bodyPr>
            <a:normAutofit/>
          </a:bodyPr>
          <a:lstStyle/>
          <a:p>
            <a:r>
              <a:rPr lang="en-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rPr>
              <a:t>xxx</a:t>
            </a:r>
          </a:p>
        </p:txBody>
      </p:sp>
      <p:sp>
        <p:nvSpPr>
          <p:cNvPr id="7" name="Text Placeholder 6"/>
          <p:cNvSpPr>
            <a:spLocks noGrp="1"/>
          </p:cNvSpPr>
          <p:nvPr>
            <p:ph type="body" sz="quarter" idx="13"/>
          </p:nvPr>
        </p:nvSpPr>
        <p:spPr>
          <a:xfrm>
            <a:off x="545307" y="4188370"/>
            <a:ext cx="3494087" cy="526957"/>
          </a:xfrm>
        </p:spPr>
        <p:txBody>
          <a:bodyPr/>
          <a:lstStyle/>
          <a:p>
            <a:r>
              <a:rPr lang="en-CA" sz="1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SEPTEMBER 2024</a:t>
            </a:r>
          </a:p>
        </p:txBody>
      </p:sp>
      <p:sp>
        <p:nvSpPr>
          <p:cNvPr id="9" name="Rectangle 8">
            <a:extLst>
              <a:ext uri="{C183D7F6-B498-43B3-948B-1728B52AA6E4}">
                <adec:decorative xmlns:adec="http://schemas.microsoft.com/office/drawing/2017/decorative" val="1"/>
              </a:ext>
            </a:extLst>
          </p:cNvPr>
          <p:cNvSpPr/>
          <p:nvPr/>
        </p:nvSpPr>
        <p:spPr>
          <a:xfrm>
            <a:off x="10133" y="6142244"/>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pic>
        <p:nvPicPr>
          <p:cNvPr id="14" name="Picture 13">
            <a:hlinkClick r:id="rId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a:extLst>
              <a:ext uri="{C183D7F6-B498-43B3-948B-1728B52AA6E4}">
                <adec:decorative xmlns:adec="http://schemas.microsoft.com/office/drawing/2017/decorative" val="1"/>
              </a:ext>
            </a:extLst>
          </p:cNvPr>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17" name="Picture 16">
            <a:extLst>
              <a:ext uri="{FF2B5EF4-FFF2-40B4-BE49-F238E27FC236}">
                <a16:creationId xmlns:a16="http://schemas.microsoft.com/office/drawing/2014/main" id="{89CA9733-78EF-5F49-81C1-064DE89D5260}"/>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585681" y="6374997"/>
            <a:ext cx="2036645" cy="250665"/>
          </a:xfrm>
          <a:prstGeom prst="rect">
            <a:avLst/>
          </a:prstGeom>
        </p:spPr>
      </p:pic>
    </p:spTree>
    <p:extLst>
      <p:ext uri="{BB962C8B-B14F-4D97-AF65-F5344CB8AC3E}">
        <p14:creationId xmlns:p14="http://schemas.microsoft.com/office/powerpoint/2010/main" val="1739606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2B58CA1-5CA5-A2BC-76D1-EE8C851A02FF}"/>
              </a:ext>
            </a:extLst>
          </p:cNvPr>
          <p:cNvSpPr txBox="1">
            <a:spLocks noGrp="1"/>
          </p:cNvSpPr>
          <p:nvPr>
            <p:ph type="title" idx="4294967295"/>
          </p:nvPr>
        </p:nvSpPr>
        <p:spPr>
          <a:xfrm>
            <a:off x="219850" y="171846"/>
            <a:ext cx="9324199" cy="6496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2800" b="0" i="0" u="none" strike="noStrike" kern="1200" cap="none" spc="0" normalizeH="0" baseline="0" noProof="0" dirty="0">
                <a:ln>
                  <a:noFill/>
                </a:ln>
                <a:solidFill>
                  <a:schemeClr val="accent5"/>
                </a:solidFill>
                <a:effectLst/>
                <a:uLnTx/>
                <a:uFillTx/>
                <a:latin typeface="Arial Rounded MT Bold" panose="020F0704030504030204" pitchFamily="34" charset="0"/>
                <a:ea typeface="+mj-ea"/>
                <a:cs typeface="Arial" panose="020B0604020202020204" pitchFamily="34" charset="0"/>
              </a:rPr>
              <a:t>Plan to sustain and reinforce the change</a:t>
            </a:r>
          </a:p>
        </p:txBody>
      </p:sp>
      <p:sp>
        <p:nvSpPr>
          <p:cNvPr id="9" name="TextBox 8">
            <a:extLst>
              <a:ext uri="{FF2B5EF4-FFF2-40B4-BE49-F238E27FC236}">
                <a16:creationId xmlns:a16="http://schemas.microsoft.com/office/drawing/2014/main" id="{E70276DB-F651-A97C-F8EC-51E814574817}"/>
              </a:ext>
            </a:extLst>
          </p:cNvPr>
          <p:cNvSpPr txBox="1"/>
          <p:nvPr/>
        </p:nvSpPr>
        <p:spPr>
          <a:xfrm>
            <a:off x="600719" y="1092538"/>
            <a:ext cx="10819756" cy="3139321"/>
          </a:xfrm>
          <a:prstGeom prst="rect">
            <a:avLst/>
          </a:prstGeom>
          <a:noFill/>
        </p:spPr>
        <p:txBody>
          <a:bodyPr wrap="square">
            <a:spAutoFit/>
          </a:bodyPr>
          <a:lstStyle/>
          <a:p>
            <a:r>
              <a:rPr lang="en-CA" sz="1800" b="0" i="0" dirty="0">
                <a:solidFill>
                  <a:srgbClr val="111111"/>
                </a:solidFill>
                <a:effectLst/>
                <a:highlight>
                  <a:srgbClr val="FFFF00"/>
                </a:highlight>
                <a:latin typeface="+mj-lt"/>
              </a:rPr>
              <a:t>Include your strategies to maintain the changes long-term as well as the ongoing support and resources required. </a:t>
            </a:r>
          </a:p>
          <a:p>
            <a:endParaRPr lang="en-CA" dirty="0">
              <a:solidFill>
                <a:srgbClr val="111111"/>
              </a:solidFill>
              <a:highlight>
                <a:srgbClr val="FFFF00"/>
              </a:highlight>
              <a:latin typeface="+mj-lt"/>
            </a:endParaRPr>
          </a:p>
          <a:p>
            <a:r>
              <a:rPr lang="en-CA" dirty="0">
                <a:highlight>
                  <a:srgbClr val="FFFF00"/>
                </a:highlight>
                <a:latin typeface="+mj-lt"/>
              </a:rPr>
              <a:t>Work with your colleagues in the integrated project team to propose an action plan. </a:t>
            </a:r>
          </a:p>
          <a:p>
            <a:endParaRPr lang="en-CA" dirty="0">
              <a:highlight>
                <a:srgbClr val="FFFF00"/>
              </a:highlight>
              <a:latin typeface="+mj-lt"/>
            </a:endParaRPr>
          </a:p>
          <a:p>
            <a:r>
              <a:rPr lang="en-CA" dirty="0">
                <a:highlight>
                  <a:srgbClr val="FFFF00"/>
                </a:highlight>
                <a:latin typeface="+mj-lt"/>
              </a:rPr>
              <a:t>You can use the information gathered through employee feedback as a starting point. </a:t>
            </a:r>
          </a:p>
          <a:p>
            <a:endParaRPr lang="en-CA" dirty="0">
              <a:highlight>
                <a:srgbClr val="FFFF00"/>
              </a:highlight>
              <a:latin typeface="+mj-lt"/>
            </a:endParaRPr>
          </a:p>
          <a:p>
            <a:r>
              <a:rPr lang="en-CA" dirty="0">
                <a:highlight>
                  <a:srgbClr val="FFFF00"/>
                </a:highlight>
                <a:latin typeface="+mj-lt"/>
              </a:rPr>
              <a:t>If you are using this document to seek approval from your senior leaders as a way forward, ensure to include approximate costs for sustaining and reinforcing the change. </a:t>
            </a:r>
          </a:p>
          <a:p>
            <a:endParaRPr lang="en-CA" dirty="0">
              <a:highlight>
                <a:srgbClr val="FFFF00"/>
              </a:highlight>
              <a:latin typeface="+mj-lt"/>
            </a:endParaRPr>
          </a:p>
          <a:p>
            <a:r>
              <a:rPr lang="en-CA" dirty="0">
                <a:highlight>
                  <a:srgbClr val="FFFF00"/>
                </a:highlight>
                <a:latin typeface="+mj-lt"/>
              </a:rPr>
              <a:t>Refer to the </a:t>
            </a:r>
            <a:r>
              <a:rPr lang="en-CA" dirty="0">
                <a:highlight>
                  <a:srgbClr val="FFFF00"/>
                </a:highlight>
                <a:latin typeface="+mj-lt"/>
                <a:hlinkClick r:id="rId4" action="ppaction://hlinkfile"/>
              </a:rPr>
              <a:t>CM sustainment checklist </a:t>
            </a:r>
            <a:r>
              <a:rPr lang="en-CA" dirty="0">
                <a:highlight>
                  <a:srgbClr val="FFFF00"/>
                </a:highlight>
                <a:latin typeface="+mj-lt"/>
              </a:rPr>
              <a:t>and </a:t>
            </a:r>
            <a:r>
              <a:rPr lang="en-CA" dirty="0">
                <a:highlight>
                  <a:srgbClr val="FFFF00"/>
                </a:highlight>
                <a:latin typeface="+mj-lt"/>
                <a:hlinkClick r:id="rId4" action="ppaction://hlinkfile"/>
              </a:rPr>
              <a:t>Sustainment communications</a:t>
            </a:r>
            <a:r>
              <a:rPr lang="en-CA" dirty="0">
                <a:highlight>
                  <a:srgbClr val="FFFF00"/>
                </a:highlight>
                <a:latin typeface="+mj-lt"/>
              </a:rPr>
              <a:t>.  </a:t>
            </a:r>
            <a:endParaRPr lang="en-CA" dirty="0">
              <a:highlight>
                <a:srgbClr val="FFFF00"/>
              </a:highlight>
              <a:latin typeface="+mj-lt"/>
              <a:ea typeface="Calibri"/>
              <a:cs typeface="Calibri"/>
            </a:endParaRPr>
          </a:p>
          <a:p>
            <a:pPr algn="l">
              <a:buFont typeface="Arial" panose="020B0604020202020204" pitchFamily="34" charset="0"/>
              <a:buChar char="•"/>
            </a:pPr>
            <a:endParaRPr lang="en-CA" sz="1800" b="0" i="0" dirty="0">
              <a:solidFill>
                <a:srgbClr val="111111"/>
              </a:solidFill>
              <a:effectLst/>
              <a:highlight>
                <a:srgbClr val="FFFF00"/>
              </a:highlight>
              <a:latin typeface="-apple-system"/>
            </a:endParaRPr>
          </a:p>
        </p:txBody>
      </p:sp>
    </p:spTree>
    <p:extLst>
      <p:ext uri="{BB962C8B-B14F-4D97-AF65-F5344CB8AC3E}">
        <p14:creationId xmlns:p14="http://schemas.microsoft.com/office/powerpoint/2010/main" val="702398818"/>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25A8-BF11-4E8B-9432-F1A9787EEC2E}"/>
              </a:ext>
            </a:extLst>
          </p:cNvPr>
          <p:cNvSpPr>
            <a:spLocks noGrp="1"/>
          </p:cNvSpPr>
          <p:nvPr>
            <p:ph type="title"/>
          </p:nvPr>
        </p:nvSpPr>
        <p:spPr/>
        <p:txBody>
          <a:bodyPr/>
          <a:lstStyle/>
          <a:p>
            <a:r>
              <a:rPr lang="en-US" dirty="0">
                <a:solidFill>
                  <a:schemeClr val="accent5"/>
                </a:solidFill>
                <a:latin typeface="Arial Rounded MT Bold" panose="020F0704030504030204" pitchFamily="34" charset="0"/>
              </a:rPr>
              <a:t>How to use this document</a:t>
            </a:r>
            <a:endParaRPr lang="en-CA" dirty="0">
              <a:solidFill>
                <a:schemeClr val="accent5"/>
              </a:solidFill>
              <a:latin typeface="Arial Rounded MT Bold" panose="020F0704030504030204" pitchFamily="34" charset="0"/>
            </a:endParaRPr>
          </a:p>
        </p:txBody>
      </p:sp>
      <p:sp>
        <p:nvSpPr>
          <p:cNvPr id="4" name="TextBox 3">
            <a:extLst>
              <a:ext uri="{FF2B5EF4-FFF2-40B4-BE49-F238E27FC236}">
                <a16:creationId xmlns:a16="http://schemas.microsoft.com/office/drawing/2014/main" id="{590A75F6-EC1D-D760-3A6C-128E8CCDE0F9}"/>
              </a:ext>
            </a:extLst>
          </p:cNvPr>
          <p:cNvSpPr txBox="1"/>
          <p:nvPr/>
        </p:nvSpPr>
        <p:spPr>
          <a:xfrm>
            <a:off x="7770004" y="595191"/>
            <a:ext cx="4233998" cy="261610"/>
          </a:xfrm>
          <a:prstGeom prst="rect">
            <a:avLst/>
          </a:prstGeom>
          <a:noFill/>
        </p:spPr>
        <p:txBody>
          <a:bodyPr wrap="square">
            <a:spAutoFit/>
          </a:bodyPr>
          <a:lstStyle/>
          <a:p>
            <a:r>
              <a:rPr lang="en-CA" sz="110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 The French version of this document is available here </a:t>
            </a:r>
            <a:r>
              <a:rPr lang="fr-CA" sz="110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 </a:t>
            </a:r>
            <a:r>
              <a:rPr lang="fr-CA" sz="1100" dirty="0">
                <a:solidFill>
                  <a:schemeClr val="accent5">
                    <a:lumMod val="60000"/>
                    <a:lumOff val="40000"/>
                  </a:schemeClr>
                </a:solidFill>
                <a:latin typeface="Calibri Light" panose="020F0302020204030204" pitchFamily="34" charset="0"/>
                <a:ea typeface="Calibri Light" panose="020F0302020204030204" pitchFamily="34" charset="0"/>
                <a:cs typeface="Calibri Light" panose="020F0302020204030204" pitchFamily="34" charset="0"/>
              </a:rPr>
              <a:t>FR version</a:t>
            </a:r>
            <a:endParaRPr lang="en-CA" sz="1100" dirty="0">
              <a:solidFill>
                <a:schemeClr val="accent5">
                  <a:lumMod val="60000"/>
                  <a:lumOff val="40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01D17C2E-1874-EFC6-7AB4-17907C26FC55}"/>
              </a:ext>
            </a:extLst>
          </p:cNvPr>
          <p:cNvSpPr txBox="1"/>
          <p:nvPr/>
        </p:nvSpPr>
        <p:spPr>
          <a:xfrm>
            <a:off x="529244" y="1213008"/>
            <a:ext cx="11133512" cy="2800767"/>
          </a:xfrm>
          <a:prstGeom prst="rect">
            <a:avLst/>
          </a:prstGeom>
          <a:noFill/>
        </p:spPr>
        <p:txBody>
          <a:bodyPr wrap="square" lIns="91440" tIns="45720" rIns="91440" bIns="45720" anchor="t">
            <a:spAutoFit/>
          </a:bodyPr>
          <a:lstStyle/>
          <a:p>
            <a:pPr algn="l"/>
            <a:endParaRPr lang="en-CA" sz="1200" dirty="0">
              <a:solidFill>
                <a:schemeClr val="accent5"/>
              </a:solidFill>
            </a:endParaRPr>
          </a:p>
          <a:p>
            <a:r>
              <a:rPr lang="en-CA" sz="1400" dirty="0">
                <a:solidFill>
                  <a:schemeClr val="accent5"/>
                </a:solidFill>
                <a:latin typeface="+mj-lt"/>
                <a:ea typeface="Calibri"/>
                <a:cs typeface="Calibri"/>
              </a:rPr>
              <a:t>This document can be used in multiple ways:</a:t>
            </a:r>
          </a:p>
          <a:p>
            <a:pPr marL="628650" lvl="1" indent="-171450">
              <a:buFont typeface="Arial" panose="020B0604020202020204" pitchFamily="34" charset="0"/>
              <a:buChar char="•"/>
            </a:pPr>
            <a:r>
              <a:rPr lang="en-CA" sz="1400" dirty="0">
                <a:solidFill>
                  <a:schemeClr val="accent5"/>
                </a:solidFill>
                <a:latin typeface="+mj-lt"/>
                <a:ea typeface="Calibri"/>
                <a:cs typeface="Calibri"/>
              </a:rPr>
              <a:t>Preparing a comprehensive change management final report to demonstrate the state of change adoption, competency and satisfaction</a:t>
            </a:r>
            <a:endParaRPr lang="en-CA" sz="2000" dirty="0">
              <a:solidFill>
                <a:schemeClr val="accent5"/>
              </a:solidFill>
              <a:latin typeface="+mj-lt"/>
            </a:endParaRPr>
          </a:p>
          <a:p>
            <a:pPr marL="628650" lvl="1" indent="-171450">
              <a:buFont typeface="Arial" panose="020B0604020202020204" pitchFamily="34" charset="0"/>
              <a:buChar char="•"/>
            </a:pPr>
            <a:r>
              <a:rPr lang="en-CA" sz="1400" dirty="0">
                <a:solidFill>
                  <a:schemeClr val="accent5"/>
                </a:solidFill>
                <a:latin typeface="+mj-lt"/>
                <a:ea typeface="Calibri"/>
                <a:cs typeface="Calibri"/>
              </a:rPr>
              <a:t>Presenting to project team and /or senior leadership, the change management program that has been implemented, its achievement, data, finding  and action plan to sustain and reinforce the change</a:t>
            </a:r>
          </a:p>
          <a:p>
            <a:pPr algn="l"/>
            <a:endParaRPr lang="en-CA" sz="1400" dirty="0">
              <a:solidFill>
                <a:schemeClr val="accent5"/>
              </a:solidFill>
              <a:latin typeface="+mj-lt"/>
            </a:endParaRPr>
          </a:p>
          <a:p>
            <a:pPr algn="l"/>
            <a:r>
              <a:rPr lang="en-CA" sz="1400" dirty="0">
                <a:solidFill>
                  <a:schemeClr val="accent5"/>
                </a:solidFill>
                <a:latin typeface="+mj-lt"/>
              </a:rPr>
              <a:t>This document contains </a:t>
            </a:r>
            <a:r>
              <a:rPr lang="en-CA" sz="1400" b="1" dirty="0">
                <a:solidFill>
                  <a:schemeClr val="accent5"/>
                </a:solidFill>
                <a:latin typeface="+mj-lt"/>
              </a:rPr>
              <a:t>guidance throughout </a:t>
            </a:r>
            <a:r>
              <a:rPr lang="en-CA" sz="1400" dirty="0">
                <a:solidFill>
                  <a:schemeClr val="accent5"/>
                </a:solidFill>
                <a:latin typeface="+mj-lt"/>
              </a:rPr>
              <a:t>that needs to be removed before you use the template. Throughout the document, there are </a:t>
            </a:r>
            <a:r>
              <a:rPr lang="en-CA" sz="1400" b="1" dirty="0">
                <a:solidFill>
                  <a:schemeClr val="accent5"/>
                </a:solidFill>
                <a:highlight>
                  <a:srgbClr val="FFFF00"/>
                </a:highlight>
                <a:latin typeface="+mj-lt"/>
              </a:rPr>
              <a:t>texts highlighted in yellow </a:t>
            </a:r>
            <a:r>
              <a:rPr lang="en-CA" sz="1400" dirty="0">
                <a:solidFill>
                  <a:schemeClr val="accent5"/>
                </a:solidFill>
                <a:latin typeface="+mj-lt"/>
              </a:rPr>
              <a:t>that need to be personalized.</a:t>
            </a:r>
          </a:p>
          <a:p>
            <a:pPr algn="l"/>
            <a:endParaRPr lang="en-CA" sz="1400" dirty="0">
              <a:solidFill>
                <a:schemeClr val="accent5"/>
              </a:solidFill>
              <a:latin typeface="+mj-lt"/>
              <a:ea typeface="Calibri"/>
              <a:cs typeface="Calibri"/>
            </a:endParaRPr>
          </a:p>
          <a:p>
            <a:r>
              <a:rPr lang="en-CA" sz="1400" dirty="0">
                <a:solidFill>
                  <a:schemeClr val="accent5"/>
                </a:solidFill>
                <a:latin typeface="+mj-lt"/>
              </a:rPr>
              <a:t>Remember to use visuals like charts, graphs, and images to make your presentation engaging. Also, include real quotes or testimonials from employees or stakeholders to add a personal touch to the story of the change management program. </a:t>
            </a:r>
            <a:endParaRPr lang="en-CA" sz="1400" dirty="0">
              <a:solidFill>
                <a:schemeClr val="accent5"/>
              </a:solidFill>
              <a:latin typeface="+mj-lt"/>
              <a:ea typeface="Calibri"/>
              <a:cs typeface="Calibri"/>
            </a:endParaRPr>
          </a:p>
          <a:p>
            <a:r>
              <a:rPr lang="en-CA" sz="1200" dirty="0">
                <a:solidFill>
                  <a:schemeClr val="accent5"/>
                </a:solidFill>
                <a:latin typeface="+mj-lt"/>
              </a:rPr>
              <a:t>  </a:t>
            </a:r>
            <a:endParaRPr lang="en-CA" sz="1200" dirty="0">
              <a:solidFill>
                <a:schemeClr val="accent5"/>
              </a:solidFill>
              <a:latin typeface="+mj-lt"/>
              <a:ea typeface="Calibri"/>
              <a:cs typeface="Calibri"/>
            </a:endParaRPr>
          </a:p>
          <a:p>
            <a:pPr algn="l"/>
            <a:endParaRPr lang="en-CA" sz="1200" dirty="0">
              <a:solidFill>
                <a:schemeClr val="accent5"/>
              </a:solidFill>
            </a:endParaRPr>
          </a:p>
        </p:txBody>
      </p:sp>
    </p:spTree>
    <p:extLst>
      <p:ext uri="{BB962C8B-B14F-4D97-AF65-F5344CB8AC3E}">
        <p14:creationId xmlns:p14="http://schemas.microsoft.com/office/powerpoint/2010/main" val="3291831031"/>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5D9283-7D1D-1769-8F7A-450D2F5E2911}"/>
              </a:ext>
            </a:extLst>
          </p:cNvPr>
          <p:cNvSpPr txBox="1">
            <a:spLocks noGrp="1"/>
          </p:cNvSpPr>
          <p:nvPr>
            <p:ph type="title" idx="4294967295"/>
          </p:nvPr>
        </p:nvSpPr>
        <p:spPr>
          <a:xfrm>
            <a:off x="210326" y="136187"/>
            <a:ext cx="9040678" cy="6496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2800" b="0" i="0" u="none" strike="noStrike" kern="1200" cap="none" spc="0" normalizeH="0" baseline="0" noProof="0" dirty="0" err="1">
                <a:ln>
                  <a:noFill/>
                </a:ln>
                <a:solidFill>
                  <a:schemeClr val="accent5"/>
                </a:solidFill>
                <a:effectLst/>
                <a:uLnTx/>
                <a:uFillTx/>
                <a:latin typeface="Arial Rounded MT Bold" panose="020F0704030504030204" pitchFamily="34" charset="0"/>
                <a:ea typeface="+mj-ea"/>
                <a:cs typeface="Arial" panose="020B0604020202020204" pitchFamily="34" charset="0"/>
              </a:rPr>
              <a:t>Purpose</a:t>
            </a:r>
            <a:endParaRPr kumimoji="0" lang="en-CA" sz="2800" b="0" i="0" u="none" strike="noStrike" kern="1200" cap="none" spc="0" normalizeH="0" baseline="0" noProof="0" dirty="0">
              <a:ln>
                <a:noFill/>
              </a:ln>
              <a:solidFill>
                <a:schemeClr val="accent5"/>
              </a:solidFill>
              <a:effectLst/>
              <a:uLnTx/>
              <a:uFillTx/>
              <a:latin typeface="Arial Rounded MT Bold" panose="020F0704030504030204" pitchFamily="34" charset="0"/>
              <a:ea typeface="+mj-ea"/>
              <a:cs typeface="Arial" panose="020B0604020202020204" pitchFamily="34" charset="0"/>
            </a:endParaRPr>
          </a:p>
        </p:txBody>
      </p:sp>
      <p:sp>
        <p:nvSpPr>
          <p:cNvPr id="11" name="TextBox 10">
            <a:extLst>
              <a:ext uri="{FF2B5EF4-FFF2-40B4-BE49-F238E27FC236}">
                <a16:creationId xmlns:a16="http://schemas.microsoft.com/office/drawing/2014/main" id="{1BE9B03C-C28B-BD02-C127-CBB7B5D2A142}"/>
              </a:ext>
            </a:extLst>
          </p:cNvPr>
          <p:cNvSpPr txBox="1"/>
          <p:nvPr/>
        </p:nvSpPr>
        <p:spPr>
          <a:xfrm>
            <a:off x="520700" y="1217136"/>
            <a:ext cx="9423400" cy="369332"/>
          </a:xfrm>
          <a:prstGeom prst="rect">
            <a:avLst/>
          </a:prstGeom>
          <a:noFill/>
        </p:spPr>
        <p:txBody>
          <a:bodyPr wrap="square">
            <a:spAutoFit/>
          </a:bodyPr>
          <a:lstStyle/>
          <a:p>
            <a:r>
              <a:rPr lang="en-CA" dirty="0">
                <a:highlight>
                  <a:srgbClr val="FFFF00"/>
                </a:highlight>
                <a:latin typeface="+mj-lt"/>
              </a:rPr>
              <a:t>Integrate </a:t>
            </a:r>
            <a:r>
              <a:rPr lang="en-CA" noProof="0" dirty="0">
                <a:highlight>
                  <a:srgbClr val="FFFF00"/>
                </a:highlight>
                <a:latin typeface="+mj-lt"/>
              </a:rPr>
              <a:t>the main report objectives depending on your audience</a:t>
            </a:r>
            <a:endParaRPr lang="en-CA" sz="1800" noProof="0" dirty="0">
              <a:solidFill>
                <a:schemeClr val="accent5"/>
              </a:solidFill>
              <a:highlight>
                <a:srgbClr val="FFFF00"/>
              </a:highlight>
              <a:latin typeface="+mj-lt"/>
            </a:endParaRPr>
          </a:p>
        </p:txBody>
      </p:sp>
    </p:spTree>
    <p:extLst>
      <p:ext uri="{BB962C8B-B14F-4D97-AF65-F5344CB8AC3E}">
        <p14:creationId xmlns:p14="http://schemas.microsoft.com/office/powerpoint/2010/main" val="2980739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9C494-6DF3-7969-0F3B-E4C0F8007D88}"/>
              </a:ext>
            </a:extLst>
          </p:cNvPr>
          <p:cNvSpPr>
            <a:spLocks noGrp="1"/>
          </p:cNvSpPr>
          <p:nvPr>
            <p:ph type="title"/>
          </p:nvPr>
        </p:nvSpPr>
        <p:spPr/>
        <p:txBody>
          <a:bodyPr/>
          <a:lstStyle/>
          <a:p>
            <a:r>
              <a:rPr lang="en-CA" b="0" dirty="0">
                <a:solidFill>
                  <a:schemeClr val="accent5"/>
                </a:solidFill>
                <a:latin typeface="Arial Rounded MT Bold" panose="020F0704030504030204" pitchFamily="34" charset="0"/>
              </a:rPr>
              <a:t>Overview of the workplace modernization project</a:t>
            </a:r>
          </a:p>
        </p:txBody>
      </p:sp>
      <p:sp>
        <p:nvSpPr>
          <p:cNvPr id="4" name="TextBox 3">
            <a:extLst>
              <a:ext uri="{FF2B5EF4-FFF2-40B4-BE49-F238E27FC236}">
                <a16:creationId xmlns:a16="http://schemas.microsoft.com/office/drawing/2014/main" id="{40C9B5F2-0397-0689-679E-191EE1B7F4D0}"/>
              </a:ext>
            </a:extLst>
          </p:cNvPr>
          <p:cNvSpPr txBox="1"/>
          <p:nvPr/>
        </p:nvSpPr>
        <p:spPr>
          <a:xfrm>
            <a:off x="845380" y="1868716"/>
            <a:ext cx="10333101" cy="646331"/>
          </a:xfrm>
          <a:prstGeom prst="rect">
            <a:avLst/>
          </a:prstGeom>
          <a:noFill/>
        </p:spPr>
        <p:txBody>
          <a:bodyPr wrap="square">
            <a:spAutoFit/>
          </a:bodyPr>
          <a:lstStyle/>
          <a:p>
            <a:pPr algn="l"/>
            <a:r>
              <a:rPr lang="en-CA" sz="1800" b="0" i="0" dirty="0">
                <a:solidFill>
                  <a:srgbClr val="111111"/>
                </a:solidFill>
                <a:effectLst/>
                <a:highlight>
                  <a:srgbClr val="FFFF00"/>
                </a:highlight>
                <a:latin typeface="+mj-lt"/>
              </a:rPr>
              <a:t>Include a brief overview of the implemented project – floor, building, number of FTEs, before and after, etc.  - collaborate with your project team to gather the information. </a:t>
            </a:r>
          </a:p>
        </p:txBody>
      </p:sp>
    </p:spTree>
    <p:extLst>
      <p:ext uri="{BB962C8B-B14F-4D97-AF65-F5344CB8AC3E}">
        <p14:creationId xmlns:p14="http://schemas.microsoft.com/office/powerpoint/2010/main" val="3791562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639F4-7E4D-C66A-5DC7-634229A201E3}"/>
              </a:ext>
            </a:extLst>
          </p:cNvPr>
          <p:cNvSpPr>
            <a:spLocks noGrp="1"/>
          </p:cNvSpPr>
          <p:nvPr>
            <p:ph type="title"/>
          </p:nvPr>
        </p:nvSpPr>
        <p:spPr>
          <a:xfrm>
            <a:off x="130691" y="184356"/>
            <a:ext cx="11006345" cy="835027"/>
          </a:xfrm>
        </p:spPr>
        <p:txBody>
          <a:bodyPr/>
          <a:lstStyle/>
          <a:p>
            <a:r>
              <a:rPr lang="en-CA" b="0" dirty="0">
                <a:solidFill>
                  <a:schemeClr val="accent5"/>
                </a:solidFill>
                <a:latin typeface="Arial Rounded MT Bold" panose="020F0704030504030204" pitchFamily="34" charset="0"/>
              </a:rPr>
              <a:t>Scope and scale of the changes implemented</a:t>
            </a:r>
            <a:br>
              <a:rPr lang="en-CA" dirty="0">
                <a:solidFill>
                  <a:schemeClr val="accent5"/>
                </a:solidFill>
                <a:latin typeface="Arial Rounded MT Bold" panose="020F0704030504030204" pitchFamily="34" charset="0"/>
              </a:rPr>
            </a:br>
            <a:endParaRPr lang="en-CA" dirty="0">
              <a:solidFill>
                <a:schemeClr val="accent5"/>
              </a:solidFill>
              <a:latin typeface="Arial Rounded MT Bold" panose="020F0704030504030204" pitchFamily="34" charset="0"/>
            </a:endParaRPr>
          </a:p>
        </p:txBody>
      </p:sp>
      <p:sp>
        <p:nvSpPr>
          <p:cNvPr id="3" name="TextBox 2">
            <a:extLst>
              <a:ext uri="{FF2B5EF4-FFF2-40B4-BE49-F238E27FC236}">
                <a16:creationId xmlns:a16="http://schemas.microsoft.com/office/drawing/2014/main" id="{1A34FDBA-C0F3-D78C-A88F-948FBA9C481C}"/>
              </a:ext>
            </a:extLst>
          </p:cNvPr>
          <p:cNvSpPr txBox="1"/>
          <p:nvPr/>
        </p:nvSpPr>
        <p:spPr>
          <a:xfrm>
            <a:off x="685688" y="884114"/>
            <a:ext cx="10309225" cy="4524315"/>
          </a:xfrm>
          <a:prstGeom prst="rect">
            <a:avLst/>
          </a:prstGeom>
          <a:noFill/>
        </p:spPr>
        <p:txBody>
          <a:bodyPr wrap="square" rtlCol="0">
            <a:spAutoFit/>
          </a:bodyPr>
          <a:lstStyle/>
          <a:p>
            <a:r>
              <a:rPr lang="en-CA" sz="1600" dirty="0">
                <a:highlight>
                  <a:srgbClr val="FFFF00"/>
                </a:highlight>
                <a:latin typeface="+mj-lt"/>
              </a:rPr>
              <a:t>Include the scope of change that has been implemented through this workplace modernization project. </a:t>
            </a:r>
            <a:r>
              <a:rPr lang="en-CA" sz="1600" dirty="0">
                <a:highlight>
                  <a:srgbClr val="FFFF00"/>
                </a:highlight>
                <a:uFill>
                  <a:solidFill>
                    <a:srgbClr val="000000"/>
                  </a:solidFill>
                </a:uFill>
                <a:latin typeface="+mj-lt"/>
                <a:ea typeface="Calibri Light" panose="020F0302020204030204" pitchFamily="34" charset="0"/>
                <a:cs typeface="Calibri Light" panose="020F0302020204030204" pitchFamily="34" charset="0"/>
              </a:rPr>
              <a:t>Review and adjust </a:t>
            </a:r>
            <a:r>
              <a:rPr lang="en-CA" sz="1600" u="none" strike="noStrike" dirty="0">
                <a:effectLst/>
                <a:highlight>
                  <a:srgbClr val="FFFF00"/>
                </a:highlight>
                <a:uFill>
                  <a:solidFill>
                    <a:srgbClr val="000000"/>
                  </a:solidFill>
                </a:uFill>
                <a:latin typeface="+mj-lt"/>
                <a:ea typeface="Calibri Light" panose="020F0302020204030204" pitchFamily="34" charset="0"/>
                <a:cs typeface="Calibri Light" panose="020F0302020204030204" pitchFamily="34" charset="0"/>
              </a:rPr>
              <a:t>the proposed changes below or add additional change(s) </a:t>
            </a:r>
            <a:r>
              <a:rPr lang="en-CA" sz="1600" dirty="0">
                <a:highlight>
                  <a:srgbClr val="FFFF00"/>
                </a:highlight>
                <a:uFill>
                  <a:solidFill>
                    <a:srgbClr val="000000"/>
                  </a:solidFill>
                </a:uFill>
                <a:latin typeface="+mj-lt"/>
                <a:ea typeface="Calibri Light" panose="020F0302020204030204" pitchFamily="34" charset="0"/>
                <a:cs typeface="Calibri Light" panose="020F0302020204030204" pitchFamily="34" charset="0"/>
              </a:rPr>
              <a:t>according to your workplace optimization scope</a:t>
            </a:r>
            <a:r>
              <a:rPr lang="en-CA" sz="1600" u="none" strike="noStrike" dirty="0">
                <a:effectLst/>
                <a:highlight>
                  <a:srgbClr val="FFFF00"/>
                </a:highlight>
                <a:uFill>
                  <a:solidFill>
                    <a:srgbClr val="000000"/>
                  </a:solidFill>
                </a:uFill>
                <a:latin typeface="+mj-lt"/>
                <a:ea typeface="Calibri Light" panose="020F0302020204030204" pitchFamily="34" charset="0"/>
                <a:cs typeface="Calibri Light" panose="020F0302020204030204" pitchFamily="34" charset="0"/>
              </a:rPr>
              <a:t>.</a:t>
            </a:r>
          </a:p>
          <a:p>
            <a:endParaRPr lang="en-CA" sz="1600" dirty="0">
              <a:highlight>
                <a:srgbClr val="FFFF00"/>
              </a:highlight>
              <a:latin typeface="+mj-lt"/>
            </a:endParaRPr>
          </a:p>
          <a:p>
            <a:pPr marL="285750" indent="-285750">
              <a:buFont typeface="Arial" panose="020B0604020202020204" pitchFamily="34" charset="0"/>
              <a:buChar char="•"/>
            </a:pPr>
            <a:r>
              <a:rPr lang="en-CA" sz="1600" b="1" dirty="0">
                <a:latin typeface="+mj-lt"/>
              </a:rPr>
              <a:t>Transitioned to an unassigned seating model : </a:t>
            </a:r>
            <a:r>
              <a:rPr lang="en-CA" sz="1600" dirty="0">
                <a:effectLst/>
                <a:latin typeface="+mj-lt"/>
                <a:ea typeface="Calibri" panose="020F0502020204030204" pitchFamily="34" charset="0"/>
                <a:cs typeface="Calibri" panose="020F0502020204030204" pitchFamily="34" charset="0"/>
              </a:rPr>
              <a:t>Workstations and closed offices are shared resources, available to all. Workstations are no longer assigned to an employee.</a:t>
            </a:r>
          </a:p>
          <a:p>
            <a:endParaRPr lang="en-CA" sz="1600" i="0" dirty="0">
              <a:solidFill>
                <a:srgbClr val="111111"/>
              </a:solidFill>
              <a:effectLst/>
              <a:latin typeface="+mj-lt"/>
            </a:endParaRPr>
          </a:p>
          <a:p>
            <a:pPr marL="285750" indent="-285750">
              <a:buFont typeface="Arial" panose="020B0604020202020204" pitchFamily="34" charset="0"/>
              <a:buChar char="•"/>
            </a:pPr>
            <a:r>
              <a:rPr lang="en-CA" sz="1600" b="1" dirty="0">
                <a:solidFill>
                  <a:srgbClr val="111111"/>
                </a:solidFill>
                <a:latin typeface="+mj-lt"/>
              </a:rPr>
              <a:t>Storage for personal belongings and business assets is offered</a:t>
            </a:r>
            <a:r>
              <a:rPr lang="en-CA" sz="1600" dirty="0">
                <a:solidFill>
                  <a:srgbClr val="111111"/>
                </a:solidFill>
                <a:latin typeface="+mj-lt"/>
              </a:rPr>
              <a:t>: Daily personal storage is provided to employees to store their personal items which they bring back home at the end of the workday. Employees cannot keep files and business assets at their workstation.</a:t>
            </a:r>
            <a:endParaRPr lang="en-CA" sz="1600" i="0" dirty="0">
              <a:solidFill>
                <a:srgbClr val="111111"/>
              </a:solidFill>
              <a:effectLst/>
              <a:latin typeface="+mj-lt"/>
            </a:endParaRPr>
          </a:p>
          <a:p>
            <a:endParaRPr lang="en-CA" sz="1600" dirty="0">
              <a:latin typeface="+mj-lt"/>
            </a:endParaRPr>
          </a:p>
          <a:p>
            <a:pPr marL="285750" indent="-285750">
              <a:buFont typeface="Arial" panose="020B0604020202020204" pitchFamily="34" charset="0"/>
              <a:buChar char="•"/>
            </a:pPr>
            <a:r>
              <a:rPr lang="en-CA" sz="1600" b="1" dirty="0">
                <a:latin typeface="+mj-lt"/>
              </a:rPr>
              <a:t>Neighborhoods were implemented : </a:t>
            </a:r>
            <a:r>
              <a:rPr lang="en-CA" sz="1600" dirty="0">
                <a:latin typeface="+mj-lt"/>
              </a:rPr>
              <a:t>floors that serve as </a:t>
            </a:r>
            <a:r>
              <a:rPr lang="en-CA" sz="1600" dirty="0">
                <a:solidFill>
                  <a:srgbClr val="000000"/>
                </a:solidFill>
                <a:effectLst/>
                <a:latin typeface="+mj-lt"/>
                <a:ea typeface="Calibri" panose="020F0502020204030204" pitchFamily="34" charset="0"/>
                <a:cs typeface="Calibri" panose="020F0502020204030204" pitchFamily="34" charset="0"/>
              </a:rPr>
              <a:t>hubs for a </a:t>
            </a:r>
            <a:r>
              <a:rPr lang="en-CA" sz="1600" dirty="0">
                <a:solidFill>
                  <a:srgbClr val="000000"/>
                </a:solidFill>
                <a:effectLst/>
                <a:highlight>
                  <a:srgbClr val="FFFF00"/>
                </a:highlight>
                <a:latin typeface="+mj-lt"/>
                <a:ea typeface="Calibri" panose="020F0502020204030204" pitchFamily="34" charset="0"/>
                <a:cs typeface="Calibri" panose="020F0502020204030204" pitchFamily="34" charset="0"/>
              </a:rPr>
              <a:t>branch, region or sector</a:t>
            </a:r>
            <a:r>
              <a:rPr lang="en-CA" sz="1600" dirty="0">
                <a:solidFill>
                  <a:srgbClr val="000000"/>
                </a:solidFill>
                <a:effectLst/>
                <a:latin typeface="+mj-lt"/>
                <a:ea typeface="Calibri" panose="020F0502020204030204" pitchFamily="34" charset="0"/>
                <a:cs typeface="Calibri" panose="020F0502020204030204" pitchFamily="34" charset="0"/>
              </a:rPr>
              <a:t>, where employees can come together to connect and collaborate.</a:t>
            </a:r>
          </a:p>
          <a:p>
            <a:endParaRPr lang="en-CA" sz="1600" b="1" dirty="0">
              <a:latin typeface="+mj-lt"/>
            </a:endParaRPr>
          </a:p>
          <a:p>
            <a:pPr marL="285750" indent="-285750">
              <a:buFont typeface="Arial" panose="020B0604020202020204" pitchFamily="34" charset="0"/>
              <a:buChar char="•"/>
            </a:pPr>
            <a:r>
              <a:rPr lang="en-CA" sz="1600" b="1" dirty="0">
                <a:latin typeface="+mj-lt"/>
              </a:rPr>
              <a:t>Quiet zones were created: </a:t>
            </a:r>
            <a:r>
              <a:rPr lang="en-CA" sz="1600" dirty="0">
                <a:effectLst/>
                <a:latin typeface="+mj-lt"/>
                <a:ea typeface="Calibri" panose="020F0502020204030204" pitchFamily="34" charset="0"/>
                <a:cs typeface="Calibri" panose="020F0502020204030204" pitchFamily="34" charset="0"/>
              </a:rPr>
              <a:t>portions of spaces intended to encourage individual work and support the need for tranquility.</a:t>
            </a:r>
            <a:endParaRPr lang="en-CA" sz="1600" b="1" dirty="0">
              <a:latin typeface="+mj-lt"/>
            </a:endParaRPr>
          </a:p>
          <a:p>
            <a:pPr marL="285750" indent="-285750">
              <a:buFont typeface="Arial" panose="020B0604020202020204" pitchFamily="34" charset="0"/>
              <a:buChar char="•"/>
            </a:pPr>
            <a:endParaRPr lang="en-CA" sz="1600" dirty="0">
              <a:latin typeface="+mj-lt"/>
            </a:endParaRPr>
          </a:p>
          <a:p>
            <a:pPr marL="285750" indent="-285750">
              <a:buFont typeface="Arial" panose="020B0604020202020204" pitchFamily="34" charset="0"/>
              <a:buChar char="•"/>
            </a:pPr>
            <a:r>
              <a:rPr lang="en-CA" sz="1600" b="1" dirty="0">
                <a:latin typeface="+mj-lt"/>
              </a:rPr>
              <a:t>Booking system was implemented: </a:t>
            </a:r>
            <a:r>
              <a:rPr lang="en-CA" sz="1600" dirty="0">
                <a:latin typeface="+mj-lt"/>
              </a:rPr>
              <a:t>employees have to book their workstation and closed space.</a:t>
            </a:r>
          </a:p>
          <a:p>
            <a:endParaRPr lang="en-CA" sz="1600" dirty="0">
              <a:highlight>
                <a:srgbClr val="FFFF00"/>
              </a:highlight>
              <a:latin typeface="+mj-lt"/>
            </a:endParaRPr>
          </a:p>
          <a:p>
            <a:r>
              <a:rPr lang="en-CA" sz="1600" dirty="0">
                <a:highlight>
                  <a:srgbClr val="FFFF00"/>
                </a:highlight>
                <a:latin typeface="+mj-lt"/>
              </a:rPr>
              <a:t>Refer to the </a:t>
            </a:r>
            <a:r>
              <a:rPr lang="en-CA" sz="1600" dirty="0">
                <a:highlight>
                  <a:srgbClr val="FFFF00"/>
                </a:highlight>
                <a:latin typeface="+mj-lt"/>
                <a:hlinkClick r:id="rId2"/>
              </a:rPr>
              <a:t>Change Impact Assessment </a:t>
            </a:r>
            <a:r>
              <a:rPr lang="en-CA" sz="1600" dirty="0">
                <a:highlight>
                  <a:srgbClr val="FFFF00"/>
                </a:highlight>
                <a:latin typeface="+mj-lt"/>
              </a:rPr>
              <a:t>in the CM Workbook.</a:t>
            </a:r>
            <a:endParaRPr lang="en-CA" sz="2000" dirty="0">
              <a:highlight>
                <a:srgbClr val="FFFF00"/>
              </a:highlight>
              <a:latin typeface="+mj-lt"/>
            </a:endParaRPr>
          </a:p>
        </p:txBody>
      </p:sp>
    </p:spTree>
    <p:extLst>
      <p:ext uri="{BB962C8B-B14F-4D97-AF65-F5344CB8AC3E}">
        <p14:creationId xmlns:p14="http://schemas.microsoft.com/office/powerpoint/2010/main" val="2652852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b="0" dirty="0"/>
              <a:t>Objectives of the change management strategy</a:t>
            </a:r>
          </a:p>
        </p:txBody>
      </p:sp>
      <p:sp>
        <p:nvSpPr>
          <p:cNvPr id="8" name="TextBox 7">
            <a:extLst>
              <a:ext uri="{FF2B5EF4-FFF2-40B4-BE49-F238E27FC236}">
                <a16:creationId xmlns:a16="http://schemas.microsoft.com/office/drawing/2014/main" id="{FAFE59C0-349C-44E5-A1A8-8C9F5C87EA5F}"/>
              </a:ext>
            </a:extLst>
          </p:cNvPr>
          <p:cNvSpPr txBox="1"/>
          <p:nvPr/>
        </p:nvSpPr>
        <p:spPr>
          <a:xfrm>
            <a:off x="403984" y="1193085"/>
            <a:ext cx="11006344" cy="4215193"/>
          </a:xfrm>
          <a:prstGeom prst="rect">
            <a:avLst/>
          </a:prstGeom>
          <a:noFill/>
        </p:spPr>
        <p:txBody>
          <a:bodyPr wrap="square">
            <a:spAutoFit/>
          </a:bodyPr>
          <a:lstStyle/>
          <a:p>
            <a:pPr lvl="0" algn="just" fontAlgn="base">
              <a:lnSpc>
                <a:spcPct val="107000"/>
              </a:lnSpc>
              <a:buClr>
                <a:srgbClr val="000000"/>
              </a:buClr>
              <a:buSzPts val="1100"/>
            </a:pPr>
            <a:r>
              <a:rPr lang="en-CA" b="1"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Inform</a:t>
            </a:r>
            <a:r>
              <a:rPr lang="en-CA"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 </a:t>
            </a:r>
            <a:r>
              <a:rPr lang="en-CA" b="1"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involve</a:t>
            </a:r>
            <a:r>
              <a:rPr lang="en-CA"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 and </a:t>
            </a:r>
            <a:r>
              <a:rPr lang="en-CA" b="1"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equip</a:t>
            </a:r>
            <a:r>
              <a:rPr lang="en-CA"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 impacted employees and </a:t>
            </a:r>
            <a:r>
              <a:rPr lang="en-CA" b="1"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reinforce</a:t>
            </a:r>
            <a:r>
              <a:rPr lang="en-CA"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 new mindsets and behaviours for the future.</a:t>
            </a:r>
          </a:p>
          <a:p>
            <a:pPr lvl="0" algn="just" fontAlgn="base">
              <a:lnSpc>
                <a:spcPct val="105000"/>
              </a:lnSpc>
              <a:buClr>
                <a:srgbClr val="000000"/>
              </a:buClr>
              <a:buSzPts val="1100"/>
            </a:pPr>
            <a:endParaRPr lang="en-CA"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endParaRPr>
          </a:p>
          <a:p>
            <a:pPr marL="800100" lvl="1" indent="-342900" algn="just" fontAlgn="base">
              <a:lnSpc>
                <a:spcPct val="107000"/>
              </a:lnSpc>
              <a:buClr>
                <a:srgbClr val="000000"/>
              </a:buClr>
              <a:buSzPct val="100000"/>
              <a:buFont typeface="Wingdings" panose="05000000000000000000" pitchFamily="2" charset="2"/>
              <a:buChar char="ü"/>
            </a:pPr>
            <a:r>
              <a:rPr lang="en-CA"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Ensure employees feel informed and supported while the change is occurring</a:t>
            </a:r>
            <a:r>
              <a:rPr lang="en-CA" dirty="0">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 D</a:t>
            </a:r>
            <a:r>
              <a:rPr lang="en-CA"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emonstrate the need for change, and the impacts and the benefits </a:t>
            </a:r>
            <a:r>
              <a:rPr lang="en-CA" dirty="0">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the </a:t>
            </a:r>
            <a:r>
              <a:rPr lang="en-CA"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new ways of working will have on </a:t>
            </a:r>
            <a:r>
              <a:rPr lang="en-CA" dirty="0">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employee’s</a:t>
            </a:r>
            <a:r>
              <a:rPr lang="en-CA"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 daily work. </a:t>
            </a:r>
          </a:p>
          <a:p>
            <a:pPr marL="800100" lvl="1" indent="-342900" algn="just" fontAlgn="base">
              <a:lnSpc>
                <a:spcPct val="107000"/>
              </a:lnSpc>
              <a:buClr>
                <a:srgbClr val="000000"/>
              </a:buClr>
              <a:buSzPct val="100000"/>
              <a:buFont typeface="Wingdings" panose="05000000000000000000" pitchFamily="2" charset="2"/>
              <a:buChar char="ü"/>
            </a:pPr>
            <a:endParaRPr lang="en-CA"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endParaRPr>
          </a:p>
          <a:p>
            <a:pPr marL="800100" lvl="1" indent="-342900" algn="just" fontAlgn="base">
              <a:lnSpc>
                <a:spcPct val="107000"/>
              </a:lnSpc>
              <a:buClr>
                <a:srgbClr val="000000"/>
              </a:buClr>
              <a:buSzPct val="100000"/>
              <a:buFont typeface="Wingdings" panose="05000000000000000000" pitchFamily="2" charset="2"/>
              <a:buChar char="ü"/>
            </a:pPr>
            <a:r>
              <a:rPr lang="en-CA"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Build desire among people managers, senior leaders and all employees to actively participate in the change impacting their workplace</a:t>
            </a:r>
            <a:r>
              <a:rPr lang="en-CA" dirty="0">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 D</a:t>
            </a:r>
            <a:r>
              <a:rPr lang="en-CA"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evelop a sense of ownership that will ensure </a:t>
            </a:r>
            <a:r>
              <a:rPr lang="en-CA" dirty="0">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the new</a:t>
            </a:r>
            <a:r>
              <a:rPr lang="en-CA"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 mindset and behaviours are sustained. </a:t>
            </a:r>
          </a:p>
          <a:p>
            <a:pPr marL="800100" lvl="1" indent="-342900" algn="just" fontAlgn="base">
              <a:lnSpc>
                <a:spcPct val="106000"/>
              </a:lnSpc>
              <a:buClr>
                <a:srgbClr val="000000"/>
              </a:buClr>
              <a:buSzPct val="100000"/>
              <a:buFont typeface="Wingdings" panose="05000000000000000000" pitchFamily="2" charset="2"/>
              <a:buChar char="ü"/>
            </a:pPr>
            <a:endParaRPr lang="en-CA"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endParaRPr>
          </a:p>
          <a:p>
            <a:pPr marL="800100" lvl="1" indent="-342900" algn="just" fontAlgn="base">
              <a:lnSpc>
                <a:spcPct val="107000"/>
              </a:lnSpc>
              <a:buClr>
                <a:srgbClr val="000000"/>
              </a:buClr>
              <a:buSzPct val="100000"/>
              <a:buFont typeface="Wingdings" panose="05000000000000000000" pitchFamily="2" charset="2"/>
              <a:buChar char="ü"/>
            </a:pPr>
            <a:r>
              <a:rPr lang="en-CA"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Equip employees with the necessary resources, training and guides on how to change the way they work</a:t>
            </a:r>
            <a:r>
              <a:rPr lang="en-CA" dirty="0">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 Ensure employees</a:t>
            </a:r>
            <a:r>
              <a:rPr lang="en-CA"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 feel confident </a:t>
            </a:r>
            <a:r>
              <a:rPr lang="en-CA" dirty="0">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in</a:t>
            </a:r>
            <a:r>
              <a:rPr lang="en-CA"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 </a:t>
            </a:r>
            <a:r>
              <a:rPr lang="en-CA" dirty="0">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doing their</a:t>
            </a:r>
            <a:r>
              <a:rPr lang="en-CA"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 work efficiently and productively in the new space.</a:t>
            </a:r>
          </a:p>
          <a:p>
            <a:pPr marL="800100" lvl="1" indent="-342900" algn="just" fontAlgn="base">
              <a:lnSpc>
                <a:spcPct val="107000"/>
              </a:lnSpc>
              <a:buClr>
                <a:srgbClr val="000000"/>
              </a:buClr>
              <a:buSzPct val="100000"/>
              <a:buFont typeface="Wingdings" panose="05000000000000000000" pitchFamily="2" charset="2"/>
              <a:buChar char="ü"/>
            </a:pPr>
            <a:endParaRPr lang="en-CA"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endParaRPr>
          </a:p>
          <a:p>
            <a:pPr marL="800100" lvl="1" indent="-342900" algn="just" fontAlgn="base">
              <a:lnSpc>
                <a:spcPct val="106000"/>
              </a:lnSpc>
              <a:spcAft>
                <a:spcPts val="800"/>
              </a:spcAft>
              <a:buClr>
                <a:srgbClr val="000000"/>
              </a:buClr>
              <a:buSzPct val="100000"/>
              <a:buFont typeface="Wingdings" panose="05000000000000000000" pitchFamily="2" charset="2"/>
              <a:buChar char="ü"/>
            </a:pPr>
            <a:r>
              <a:rPr lang="en-CA"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Reinforce the change through people managers and senior leaders, to ensure employees adopt and sustain the new mindset and behaviours.</a:t>
            </a:r>
          </a:p>
        </p:txBody>
      </p:sp>
      <p:sp>
        <p:nvSpPr>
          <p:cNvPr id="10" name="TextBox 9">
            <a:extLst>
              <a:ext uri="{FF2B5EF4-FFF2-40B4-BE49-F238E27FC236}">
                <a16:creationId xmlns:a16="http://schemas.microsoft.com/office/drawing/2014/main" id="{25CFE93E-8130-4F92-AFD4-1446252E65E8}"/>
              </a:ext>
            </a:extLst>
          </p:cNvPr>
          <p:cNvSpPr txBox="1"/>
          <p:nvPr/>
        </p:nvSpPr>
        <p:spPr>
          <a:xfrm>
            <a:off x="0" y="856996"/>
            <a:ext cx="12192000" cy="312650"/>
          </a:xfrm>
          <a:prstGeom prst="rect">
            <a:avLst/>
          </a:prstGeom>
          <a:solidFill>
            <a:srgbClr val="FFFF00"/>
          </a:solidFill>
        </p:spPr>
        <p:txBody>
          <a:bodyPr wrap="square">
            <a:spAutoFit/>
          </a:bodyPr>
          <a:lstStyle/>
          <a:p>
            <a:pPr lvl="0" algn="ctr" fontAlgn="base">
              <a:lnSpc>
                <a:spcPct val="107000"/>
              </a:lnSpc>
              <a:buClr>
                <a:srgbClr val="000000"/>
              </a:buClr>
              <a:buSzPts val="1100"/>
            </a:pPr>
            <a:r>
              <a:rPr lang="en-CA" sz="1400" b="1"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Proposed objectives from the CM Strategy. </a:t>
            </a:r>
            <a:r>
              <a:rPr lang="en-CA" sz="1400" b="1" dirty="0">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If you have created other or </a:t>
            </a:r>
            <a:r>
              <a:rPr lang="en-CA" sz="1400" b="1"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additional objective(s) you can include them here</a:t>
            </a:r>
          </a:p>
        </p:txBody>
      </p:sp>
    </p:spTree>
    <p:extLst>
      <p:ext uri="{BB962C8B-B14F-4D97-AF65-F5344CB8AC3E}">
        <p14:creationId xmlns:p14="http://schemas.microsoft.com/office/powerpoint/2010/main" val="3424531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2B58CA1-5CA5-A2BC-76D1-EE8C851A02FF}"/>
              </a:ext>
            </a:extLst>
          </p:cNvPr>
          <p:cNvSpPr txBox="1">
            <a:spLocks noGrp="1"/>
          </p:cNvSpPr>
          <p:nvPr>
            <p:ph type="title" idx="4294967295"/>
          </p:nvPr>
        </p:nvSpPr>
        <p:spPr>
          <a:xfrm>
            <a:off x="261652" y="178324"/>
            <a:ext cx="11353041" cy="6496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nSpc>
                <a:spcPct val="90000"/>
              </a:lnSpc>
              <a:spcBef>
                <a:spcPct val="0"/>
              </a:spcBef>
              <a:buNone/>
              <a:defRPr sz="2800" b="1">
                <a:solidFill>
                  <a:schemeClr val="accent5"/>
                </a:solidFill>
                <a:latin typeface="Arial Rounded MT Bold" panose="020F070403050403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2800" b="0" i="0" u="none" strike="noStrike" kern="1200" cap="none" spc="0" normalizeH="0" baseline="0" noProof="0" dirty="0">
                <a:ln>
                  <a:noFill/>
                </a:ln>
                <a:solidFill>
                  <a:schemeClr val="accent5"/>
                </a:solidFill>
                <a:effectLst/>
                <a:uLnTx/>
                <a:uFillTx/>
                <a:latin typeface="Arial Rounded MT Bold" panose="020F0704030504030204" pitchFamily="34" charset="0"/>
                <a:ea typeface="+mj-ea"/>
                <a:cs typeface="Arial" panose="020B0604020202020204" pitchFamily="34" charset="0"/>
              </a:rPr>
              <a:t>Change management program – Our journey!</a:t>
            </a:r>
          </a:p>
        </p:txBody>
      </p:sp>
      <p:sp>
        <p:nvSpPr>
          <p:cNvPr id="3" name="TextBox 2">
            <a:extLst>
              <a:ext uri="{FF2B5EF4-FFF2-40B4-BE49-F238E27FC236}">
                <a16:creationId xmlns:a16="http://schemas.microsoft.com/office/drawing/2014/main" id="{B73860A1-321B-9DD5-7752-B0EA73B18609}"/>
              </a:ext>
            </a:extLst>
          </p:cNvPr>
          <p:cNvSpPr txBox="1"/>
          <p:nvPr/>
        </p:nvSpPr>
        <p:spPr>
          <a:xfrm>
            <a:off x="442339" y="720606"/>
            <a:ext cx="10224132" cy="646331"/>
          </a:xfrm>
          <a:prstGeom prst="rect">
            <a:avLst/>
          </a:prstGeom>
          <a:noFill/>
        </p:spPr>
        <p:txBody>
          <a:bodyPr wrap="square">
            <a:spAutoFit/>
          </a:bodyPr>
          <a:lstStyle/>
          <a:p>
            <a:r>
              <a:rPr lang="en-CA" dirty="0">
                <a:highlight>
                  <a:srgbClr val="FFFF00"/>
                </a:highlight>
                <a:latin typeface="+mj-lt"/>
              </a:rPr>
              <a:t>Present a timeline of the main change management program activities you completed throughout the project. Replace the current activities underlined in yellow with your own activities.</a:t>
            </a:r>
          </a:p>
        </p:txBody>
      </p:sp>
      <p:sp>
        <p:nvSpPr>
          <p:cNvPr id="83" name="TextBox 82">
            <a:extLst>
              <a:ext uri="{FF2B5EF4-FFF2-40B4-BE49-F238E27FC236}">
                <a16:creationId xmlns:a16="http://schemas.microsoft.com/office/drawing/2014/main" id="{F56852E2-572B-31A3-3E35-9D37B6267995}"/>
              </a:ext>
            </a:extLst>
          </p:cNvPr>
          <p:cNvSpPr txBox="1"/>
          <p:nvPr/>
        </p:nvSpPr>
        <p:spPr>
          <a:xfrm>
            <a:off x="10090" y="5178234"/>
            <a:ext cx="1000708" cy="646331"/>
          </a:xfrm>
          <a:prstGeom prst="rect">
            <a:avLst/>
          </a:prstGeom>
          <a:noFill/>
        </p:spPr>
        <p:txBody>
          <a:bodyPr wrap="square">
            <a:spAutoFit/>
          </a:bodyPr>
          <a:lstStyle/>
          <a:p>
            <a:pPr algn="ctr"/>
            <a:r>
              <a:rPr lang="en-CA" sz="1800">
                <a:solidFill>
                  <a:schemeClr val="accent5"/>
                </a:solidFill>
                <a:effectLst/>
                <a:highlight>
                  <a:srgbClr val="FFFF00"/>
                </a:highlight>
                <a:ea typeface="Calibri Light" panose="020F0302020204030204" pitchFamily="34" charset="0"/>
                <a:cs typeface="Calibri Light" panose="020F0302020204030204" pitchFamily="34" charset="0"/>
              </a:rPr>
              <a:t>Month year</a:t>
            </a:r>
            <a:endParaRPr lang="en-CA">
              <a:highlight>
                <a:srgbClr val="FFFF00"/>
              </a:highlight>
            </a:endParaRPr>
          </a:p>
        </p:txBody>
      </p:sp>
      <p:sp>
        <p:nvSpPr>
          <p:cNvPr id="62" name="TextBox 61">
            <a:extLst>
              <a:ext uri="{FF2B5EF4-FFF2-40B4-BE49-F238E27FC236}">
                <a16:creationId xmlns:a16="http://schemas.microsoft.com/office/drawing/2014/main" id="{DC1C99D3-1983-C0B6-9693-759F2D8C0714}"/>
              </a:ext>
            </a:extLst>
          </p:cNvPr>
          <p:cNvSpPr txBox="1"/>
          <p:nvPr/>
        </p:nvSpPr>
        <p:spPr>
          <a:xfrm>
            <a:off x="468276" y="2055459"/>
            <a:ext cx="2114216" cy="646331"/>
          </a:xfrm>
          <a:prstGeom prst="rect">
            <a:avLst/>
          </a:prstGeom>
          <a:noFill/>
        </p:spPr>
        <p:txBody>
          <a:bodyPr wrap="square">
            <a:spAutoFit/>
          </a:bodyPr>
          <a:lstStyle/>
          <a:p>
            <a:pPr algn="ctr"/>
            <a:r>
              <a:rPr lang="en-CA" sz="1200" b="1" dirty="0">
                <a:solidFill>
                  <a:schemeClr val="accent5"/>
                </a:solidFill>
                <a:effectLst/>
                <a:highlight>
                  <a:srgbClr val="FFFF00"/>
                </a:highlight>
                <a:latin typeface="+mj-lt"/>
                <a:ea typeface="Calibri Light" panose="020F0302020204030204" pitchFamily="34" charset="0"/>
                <a:cs typeface="Calibri Light" panose="020F0302020204030204" pitchFamily="34" charset="0"/>
              </a:rPr>
              <a:t>Spring 2023</a:t>
            </a:r>
          </a:p>
          <a:p>
            <a:pPr algn="ctr"/>
            <a:r>
              <a:rPr lang="en-CA" sz="1200" dirty="0">
                <a:solidFill>
                  <a:schemeClr val="accent5"/>
                </a:solidFill>
                <a:highlight>
                  <a:srgbClr val="FFFF00"/>
                </a:highlight>
                <a:latin typeface="+mj-lt"/>
                <a:ea typeface="Calibri Light" panose="020F0302020204030204" pitchFamily="34" charset="0"/>
                <a:cs typeface="Calibri Light" panose="020F0302020204030204" pitchFamily="34" charset="0"/>
              </a:rPr>
              <a:t>- Project launch</a:t>
            </a:r>
          </a:p>
          <a:p>
            <a:pPr algn="ctr"/>
            <a:r>
              <a:rPr lang="en-CA" sz="1200" dirty="0">
                <a:solidFill>
                  <a:schemeClr val="accent5"/>
                </a:solidFill>
                <a:highlight>
                  <a:srgbClr val="FFFF00"/>
                </a:highlight>
                <a:latin typeface="+mj-lt"/>
                <a:ea typeface="Calibri Light" panose="020F0302020204030204" pitchFamily="34" charset="0"/>
                <a:cs typeface="Calibri Light" panose="020F0302020204030204" pitchFamily="34" charset="0"/>
              </a:rPr>
              <a:t>- Project announcement</a:t>
            </a:r>
          </a:p>
        </p:txBody>
      </p:sp>
      <p:pic>
        <p:nvPicPr>
          <p:cNvPr id="90" name="Graphic 89" descr="Rocket with solid fill">
            <a:extLst>
              <a:ext uri="{FF2B5EF4-FFF2-40B4-BE49-F238E27FC236}">
                <a16:creationId xmlns:a16="http://schemas.microsoft.com/office/drawing/2014/main" id="{C1CB4A20-67C3-4C33-F351-434099FC4D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3303" y="3682872"/>
            <a:ext cx="914400" cy="914400"/>
          </a:xfrm>
          <a:prstGeom prst="rect">
            <a:avLst/>
          </a:prstGeom>
        </p:spPr>
      </p:pic>
      <p:sp>
        <p:nvSpPr>
          <p:cNvPr id="34" name="TextBox 33">
            <a:extLst>
              <a:ext uri="{FF2B5EF4-FFF2-40B4-BE49-F238E27FC236}">
                <a16:creationId xmlns:a16="http://schemas.microsoft.com/office/drawing/2014/main" id="{EFFFA833-93A9-F97F-8D6B-64677A61D568}"/>
              </a:ext>
            </a:extLst>
          </p:cNvPr>
          <p:cNvSpPr txBox="1"/>
          <p:nvPr/>
        </p:nvSpPr>
        <p:spPr>
          <a:xfrm>
            <a:off x="1789520" y="3814746"/>
            <a:ext cx="2055319" cy="646331"/>
          </a:xfrm>
          <a:prstGeom prst="rect">
            <a:avLst/>
          </a:prstGeom>
          <a:noFill/>
        </p:spPr>
        <p:txBody>
          <a:bodyPr wrap="square">
            <a:spAutoFit/>
          </a:bodyPr>
          <a:lstStyle/>
          <a:p>
            <a:pPr algn="ctr"/>
            <a:r>
              <a:rPr lang="en-CA" sz="1200" b="1" dirty="0">
                <a:solidFill>
                  <a:schemeClr val="accent5"/>
                </a:solidFill>
                <a:effectLst/>
                <a:highlight>
                  <a:srgbClr val="FFFF00"/>
                </a:highlight>
                <a:latin typeface="+mj-lt"/>
                <a:ea typeface="Calibri Light" panose="020F0302020204030204" pitchFamily="34" charset="0"/>
                <a:cs typeface="Calibri Light" panose="020F0302020204030204" pitchFamily="34" charset="0"/>
              </a:rPr>
              <a:t>Summer 2023</a:t>
            </a:r>
          </a:p>
          <a:p>
            <a:pPr algn="ctr"/>
            <a:r>
              <a:rPr lang="en-CA" sz="1200" dirty="0">
                <a:solidFill>
                  <a:schemeClr val="accent5"/>
                </a:solidFill>
                <a:highlight>
                  <a:srgbClr val="FFFF00"/>
                </a:highlight>
                <a:latin typeface="+mj-lt"/>
                <a:ea typeface="Calibri Light" panose="020F0302020204030204" pitchFamily="34" charset="0"/>
                <a:cs typeface="Calibri Light" panose="020F0302020204030204" pitchFamily="34" charset="0"/>
              </a:rPr>
              <a:t>- Employee townhall</a:t>
            </a:r>
          </a:p>
          <a:p>
            <a:pPr algn="ctr"/>
            <a:r>
              <a:rPr lang="en-CA" sz="1200" dirty="0">
                <a:solidFill>
                  <a:schemeClr val="accent5"/>
                </a:solidFill>
                <a:highlight>
                  <a:srgbClr val="FFFF00"/>
                </a:highlight>
                <a:latin typeface="+mj-lt"/>
                <a:ea typeface="Calibri Light" panose="020F0302020204030204" pitchFamily="34" charset="0"/>
                <a:cs typeface="Calibri Light" panose="020F0302020204030204" pitchFamily="34" charset="0"/>
              </a:rPr>
              <a:t>- Design survey questionnaire</a:t>
            </a:r>
            <a:endParaRPr lang="en-CA" sz="1200" dirty="0">
              <a:highlight>
                <a:srgbClr val="FFFF00"/>
              </a:highlight>
              <a:latin typeface="+mj-lt"/>
            </a:endParaRPr>
          </a:p>
        </p:txBody>
      </p:sp>
      <p:pic>
        <p:nvPicPr>
          <p:cNvPr id="92" name="Graphic 91" descr="Architecture with solid fill">
            <a:extLst>
              <a:ext uri="{FF2B5EF4-FFF2-40B4-BE49-F238E27FC236}">
                <a16:creationId xmlns:a16="http://schemas.microsoft.com/office/drawing/2014/main" id="{A15EF12F-5A06-0BCB-07B7-C4D717EB15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48676" y="1895598"/>
            <a:ext cx="914400" cy="914400"/>
          </a:xfrm>
          <a:prstGeom prst="rect">
            <a:avLst/>
          </a:prstGeom>
        </p:spPr>
      </p:pic>
      <p:sp>
        <p:nvSpPr>
          <p:cNvPr id="42" name="TextBox 41">
            <a:extLst>
              <a:ext uri="{FF2B5EF4-FFF2-40B4-BE49-F238E27FC236}">
                <a16:creationId xmlns:a16="http://schemas.microsoft.com/office/drawing/2014/main" id="{235FB59F-BB37-6651-9A6C-A54C71F57CB7}"/>
              </a:ext>
            </a:extLst>
          </p:cNvPr>
          <p:cNvSpPr txBox="1"/>
          <p:nvPr/>
        </p:nvSpPr>
        <p:spPr>
          <a:xfrm>
            <a:off x="3248031" y="2055460"/>
            <a:ext cx="2055319" cy="646331"/>
          </a:xfrm>
          <a:prstGeom prst="rect">
            <a:avLst/>
          </a:prstGeom>
          <a:noFill/>
        </p:spPr>
        <p:txBody>
          <a:bodyPr wrap="square">
            <a:spAutoFit/>
          </a:bodyPr>
          <a:lstStyle/>
          <a:p>
            <a:pPr algn="ctr"/>
            <a:r>
              <a:rPr lang="en-CA" sz="1200" b="1" dirty="0">
                <a:solidFill>
                  <a:schemeClr val="accent5"/>
                </a:solidFill>
                <a:effectLst/>
                <a:highlight>
                  <a:srgbClr val="FFFF00"/>
                </a:highlight>
                <a:latin typeface="+mj-lt"/>
                <a:ea typeface="Calibri Light" panose="020F0302020204030204" pitchFamily="34" charset="0"/>
                <a:cs typeface="Calibri Light" panose="020F0302020204030204" pitchFamily="34" charset="0"/>
              </a:rPr>
              <a:t>Fall 2023</a:t>
            </a:r>
          </a:p>
          <a:p>
            <a:pPr algn="ctr"/>
            <a:r>
              <a:rPr lang="en-CA" sz="1200" dirty="0">
                <a:solidFill>
                  <a:schemeClr val="accent5"/>
                </a:solidFill>
                <a:highlight>
                  <a:srgbClr val="FFFF00"/>
                </a:highlight>
                <a:latin typeface="+mj-lt"/>
                <a:ea typeface="Calibri Light" panose="020F0302020204030204" pitchFamily="34" charset="0"/>
                <a:cs typeface="Calibri Light" panose="020F0302020204030204" pitchFamily="34" charset="0"/>
              </a:rPr>
              <a:t>- Mood board selection</a:t>
            </a:r>
          </a:p>
          <a:p>
            <a:pPr algn="ctr"/>
            <a:r>
              <a:rPr lang="en-CA" sz="1200" dirty="0">
                <a:solidFill>
                  <a:schemeClr val="accent5"/>
                </a:solidFill>
                <a:highlight>
                  <a:srgbClr val="FFFF00"/>
                </a:highlight>
                <a:latin typeface="+mj-lt"/>
                <a:ea typeface="Calibri Light" panose="020F0302020204030204" pitchFamily="34" charset="0"/>
                <a:cs typeface="Calibri Light" panose="020F0302020204030204" pitchFamily="34" charset="0"/>
              </a:rPr>
              <a:t>- Feature wall selection</a:t>
            </a:r>
            <a:endParaRPr lang="en-CA" sz="1200" dirty="0">
              <a:highlight>
                <a:srgbClr val="FFFF00"/>
              </a:highlight>
              <a:latin typeface="+mj-lt"/>
            </a:endParaRPr>
          </a:p>
        </p:txBody>
      </p:sp>
      <p:pic>
        <p:nvPicPr>
          <p:cNvPr id="94" name="Graphic 93" descr="Checkmark with solid fill">
            <a:extLst>
              <a:ext uri="{FF2B5EF4-FFF2-40B4-BE49-F238E27FC236}">
                <a16:creationId xmlns:a16="http://schemas.microsoft.com/office/drawing/2014/main" id="{7D1C4D89-B0E7-362B-FCA5-F2A5C1FD2CB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78042" y="3571808"/>
            <a:ext cx="914400" cy="914400"/>
          </a:xfrm>
          <a:prstGeom prst="rect">
            <a:avLst/>
          </a:prstGeom>
        </p:spPr>
      </p:pic>
      <p:sp>
        <p:nvSpPr>
          <p:cNvPr id="46" name="TextBox 45">
            <a:extLst>
              <a:ext uri="{FF2B5EF4-FFF2-40B4-BE49-F238E27FC236}">
                <a16:creationId xmlns:a16="http://schemas.microsoft.com/office/drawing/2014/main" id="{D50D573C-52F8-9B57-708B-F76FCFBB3962}"/>
              </a:ext>
            </a:extLst>
          </p:cNvPr>
          <p:cNvSpPr txBox="1"/>
          <p:nvPr/>
        </p:nvSpPr>
        <p:spPr>
          <a:xfrm>
            <a:off x="4766467" y="3839877"/>
            <a:ext cx="2055319" cy="830997"/>
          </a:xfrm>
          <a:prstGeom prst="rect">
            <a:avLst/>
          </a:prstGeom>
          <a:noFill/>
        </p:spPr>
        <p:txBody>
          <a:bodyPr wrap="square">
            <a:spAutoFit/>
          </a:bodyPr>
          <a:lstStyle/>
          <a:p>
            <a:pPr algn="ctr"/>
            <a:r>
              <a:rPr lang="en-CA" sz="1200" b="1" dirty="0">
                <a:solidFill>
                  <a:schemeClr val="accent5"/>
                </a:solidFill>
                <a:highlight>
                  <a:srgbClr val="FFFF00"/>
                </a:highlight>
                <a:latin typeface="+mj-lt"/>
                <a:ea typeface="Calibri Light" panose="020F0302020204030204" pitchFamily="34" charset="0"/>
                <a:cs typeface="Calibri Light" panose="020F0302020204030204" pitchFamily="34" charset="0"/>
              </a:rPr>
              <a:t>Winter</a:t>
            </a:r>
            <a:r>
              <a:rPr lang="en-CA" sz="1200" b="1" dirty="0">
                <a:solidFill>
                  <a:schemeClr val="accent5"/>
                </a:solidFill>
                <a:effectLst/>
                <a:highlight>
                  <a:srgbClr val="FFFF00"/>
                </a:highlight>
                <a:latin typeface="+mj-lt"/>
                <a:ea typeface="Calibri Light" panose="020F0302020204030204" pitchFamily="34" charset="0"/>
                <a:cs typeface="Calibri Light" panose="020F0302020204030204" pitchFamily="34" charset="0"/>
              </a:rPr>
              <a:t> 2024</a:t>
            </a:r>
          </a:p>
          <a:p>
            <a:pPr algn="ctr"/>
            <a:r>
              <a:rPr lang="en-CA" sz="1200" dirty="0">
                <a:solidFill>
                  <a:schemeClr val="accent5"/>
                </a:solidFill>
                <a:highlight>
                  <a:srgbClr val="FFFF00"/>
                </a:highlight>
                <a:latin typeface="+mj-lt"/>
                <a:ea typeface="Calibri Light" panose="020F0302020204030204" pitchFamily="34" charset="0"/>
                <a:cs typeface="Calibri Light" panose="020F0302020204030204" pitchFamily="34" charset="0"/>
              </a:rPr>
              <a:t>- Floor clean-up</a:t>
            </a:r>
          </a:p>
          <a:p>
            <a:pPr algn="ctr"/>
            <a:r>
              <a:rPr lang="en-CA" sz="1200" dirty="0">
                <a:solidFill>
                  <a:schemeClr val="accent5"/>
                </a:solidFill>
                <a:highlight>
                  <a:srgbClr val="FFFF00"/>
                </a:highlight>
                <a:latin typeface="+mj-lt"/>
                <a:ea typeface="Calibri Light" panose="020F0302020204030204" pitchFamily="34" charset="0"/>
                <a:cs typeface="Calibri Light" panose="020F0302020204030204" pitchFamily="34" charset="0"/>
              </a:rPr>
              <a:t>- Personal assets removal</a:t>
            </a:r>
          </a:p>
          <a:p>
            <a:pPr algn="ctr"/>
            <a:r>
              <a:rPr lang="en-CA" sz="1200" dirty="0">
                <a:solidFill>
                  <a:schemeClr val="accent5"/>
                </a:solidFill>
                <a:highlight>
                  <a:srgbClr val="FFFF00"/>
                </a:highlight>
                <a:latin typeface="+mj-lt"/>
                <a:ea typeface="Calibri Light" panose="020F0302020204030204" pitchFamily="34" charset="0"/>
                <a:cs typeface="Calibri Light" panose="020F0302020204030204" pitchFamily="34" charset="0"/>
              </a:rPr>
              <a:t>- Floor plan announcement</a:t>
            </a:r>
            <a:endParaRPr lang="en-CA" sz="1200" dirty="0">
              <a:highlight>
                <a:srgbClr val="FFFF00"/>
              </a:highlight>
              <a:latin typeface="+mj-lt"/>
            </a:endParaRPr>
          </a:p>
        </p:txBody>
      </p:sp>
      <p:pic>
        <p:nvPicPr>
          <p:cNvPr id="96" name="Graphic 95" descr="Mop and bucket with solid fill">
            <a:extLst>
              <a:ext uri="{FF2B5EF4-FFF2-40B4-BE49-F238E27FC236}">
                <a16:creationId xmlns:a16="http://schemas.microsoft.com/office/drawing/2014/main" id="{1EE4825B-127F-DC5C-5344-A2A9FBA1526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32259" y="1781625"/>
            <a:ext cx="914400" cy="914400"/>
          </a:xfrm>
          <a:prstGeom prst="rect">
            <a:avLst/>
          </a:prstGeom>
        </p:spPr>
      </p:pic>
      <p:sp>
        <p:nvSpPr>
          <p:cNvPr id="48" name="TextBox 47">
            <a:extLst>
              <a:ext uri="{FF2B5EF4-FFF2-40B4-BE49-F238E27FC236}">
                <a16:creationId xmlns:a16="http://schemas.microsoft.com/office/drawing/2014/main" id="{556DD48B-77CC-67E1-776E-83A5286320D7}"/>
              </a:ext>
            </a:extLst>
          </p:cNvPr>
          <p:cNvSpPr txBox="1"/>
          <p:nvPr/>
        </p:nvSpPr>
        <p:spPr>
          <a:xfrm>
            <a:off x="6118319" y="1876164"/>
            <a:ext cx="2055319" cy="830997"/>
          </a:xfrm>
          <a:prstGeom prst="rect">
            <a:avLst/>
          </a:prstGeom>
          <a:noFill/>
        </p:spPr>
        <p:txBody>
          <a:bodyPr wrap="square">
            <a:spAutoFit/>
          </a:bodyPr>
          <a:lstStyle/>
          <a:p>
            <a:pPr algn="ctr"/>
            <a:r>
              <a:rPr lang="en-CA" sz="1200" b="1" dirty="0">
                <a:solidFill>
                  <a:schemeClr val="accent5"/>
                </a:solidFill>
                <a:highlight>
                  <a:srgbClr val="FFFF00"/>
                </a:highlight>
                <a:latin typeface="+mj-lt"/>
                <a:ea typeface="Calibri Light" panose="020F0302020204030204" pitchFamily="34" charset="0"/>
                <a:cs typeface="Calibri Light" panose="020F0302020204030204" pitchFamily="34" charset="0"/>
              </a:rPr>
              <a:t>Spring 2024</a:t>
            </a:r>
          </a:p>
          <a:p>
            <a:pPr algn="ctr"/>
            <a:r>
              <a:rPr lang="en-CA" sz="1200" dirty="0">
                <a:solidFill>
                  <a:schemeClr val="accent5"/>
                </a:solidFill>
                <a:highlight>
                  <a:srgbClr val="FFFF00"/>
                </a:highlight>
                <a:latin typeface="+mj-lt"/>
                <a:ea typeface="Calibri Light" panose="020F0302020204030204" pitchFamily="34" charset="0"/>
                <a:cs typeface="Calibri Light" panose="020F0302020204030204" pitchFamily="34" charset="0"/>
              </a:rPr>
              <a:t>- A day in the life presentation</a:t>
            </a:r>
          </a:p>
          <a:p>
            <a:pPr algn="ctr"/>
            <a:r>
              <a:rPr lang="en-CA" sz="1200" dirty="0">
                <a:solidFill>
                  <a:schemeClr val="accent5"/>
                </a:solidFill>
                <a:highlight>
                  <a:srgbClr val="FFFF00"/>
                </a:highlight>
                <a:latin typeface="+mj-lt"/>
                <a:ea typeface="Calibri Light" panose="020F0302020204030204" pitchFamily="34" charset="0"/>
                <a:cs typeface="Calibri Light" panose="020F0302020204030204" pitchFamily="34" charset="0"/>
              </a:rPr>
              <a:t>- Team charters</a:t>
            </a:r>
          </a:p>
          <a:p>
            <a:pPr algn="ctr"/>
            <a:r>
              <a:rPr lang="en-CA" sz="1200" dirty="0">
                <a:solidFill>
                  <a:schemeClr val="accent5"/>
                </a:solidFill>
                <a:highlight>
                  <a:srgbClr val="FFFF00"/>
                </a:highlight>
                <a:latin typeface="+mj-lt"/>
                <a:ea typeface="Calibri Light" panose="020F0302020204030204" pitchFamily="34" charset="0"/>
                <a:cs typeface="Calibri Light" panose="020F0302020204030204" pitchFamily="34" charset="0"/>
              </a:rPr>
              <a:t>- Employee toolkit</a:t>
            </a:r>
          </a:p>
        </p:txBody>
      </p:sp>
      <p:pic>
        <p:nvPicPr>
          <p:cNvPr id="98" name="Graphic 97" descr="Cheers outline">
            <a:extLst>
              <a:ext uri="{FF2B5EF4-FFF2-40B4-BE49-F238E27FC236}">
                <a16:creationId xmlns:a16="http://schemas.microsoft.com/office/drawing/2014/main" id="{39920532-5E11-B249-BD3A-4B8827175E9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782755" y="3705843"/>
            <a:ext cx="914400" cy="914400"/>
          </a:xfrm>
          <a:prstGeom prst="rect">
            <a:avLst/>
          </a:prstGeom>
        </p:spPr>
      </p:pic>
      <p:sp>
        <p:nvSpPr>
          <p:cNvPr id="73" name="TextBox 72">
            <a:extLst>
              <a:ext uri="{FF2B5EF4-FFF2-40B4-BE49-F238E27FC236}">
                <a16:creationId xmlns:a16="http://schemas.microsoft.com/office/drawing/2014/main" id="{4C128CE9-FA30-B6C7-D689-64646465EB45}"/>
              </a:ext>
            </a:extLst>
          </p:cNvPr>
          <p:cNvSpPr txBox="1"/>
          <p:nvPr/>
        </p:nvSpPr>
        <p:spPr>
          <a:xfrm>
            <a:off x="7649108" y="3865662"/>
            <a:ext cx="2055319" cy="1015663"/>
          </a:xfrm>
          <a:prstGeom prst="rect">
            <a:avLst/>
          </a:prstGeom>
          <a:noFill/>
        </p:spPr>
        <p:txBody>
          <a:bodyPr wrap="square">
            <a:spAutoFit/>
          </a:bodyPr>
          <a:lstStyle/>
          <a:p>
            <a:pPr algn="ctr"/>
            <a:r>
              <a:rPr lang="en-CA" sz="1200" b="1" dirty="0">
                <a:solidFill>
                  <a:schemeClr val="accent5"/>
                </a:solidFill>
                <a:highlight>
                  <a:srgbClr val="FFFF00"/>
                </a:highlight>
                <a:latin typeface="+mj-lt"/>
                <a:ea typeface="Calibri Light" panose="020F0302020204030204" pitchFamily="34" charset="0"/>
                <a:cs typeface="Calibri Light" panose="020F0302020204030204" pitchFamily="34" charset="0"/>
              </a:rPr>
              <a:t>Summer 2024</a:t>
            </a:r>
          </a:p>
          <a:p>
            <a:pPr algn="ctr"/>
            <a:r>
              <a:rPr lang="en-CA" sz="1200" dirty="0">
                <a:solidFill>
                  <a:schemeClr val="accent5"/>
                </a:solidFill>
                <a:highlight>
                  <a:srgbClr val="FFFF00"/>
                </a:highlight>
                <a:latin typeface="+mj-lt"/>
                <a:ea typeface="Calibri Light" panose="020F0302020204030204" pitchFamily="34" charset="0"/>
                <a:cs typeface="Calibri Light" panose="020F0302020204030204" pitchFamily="34" charset="0"/>
              </a:rPr>
              <a:t>- Employee training </a:t>
            </a:r>
          </a:p>
          <a:p>
            <a:pPr algn="ctr"/>
            <a:r>
              <a:rPr lang="en-CA" sz="1200" dirty="0">
                <a:solidFill>
                  <a:schemeClr val="accent5"/>
                </a:solidFill>
                <a:highlight>
                  <a:srgbClr val="FFFF00"/>
                </a:highlight>
                <a:latin typeface="+mj-lt"/>
                <a:ea typeface="Calibri Light" panose="020F0302020204030204" pitchFamily="34" charset="0"/>
                <a:cs typeface="Calibri Light" panose="020F0302020204030204" pitchFamily="34" charset="0"/>
              </a:rPr>
              <a:t>- Tours of the new workspace</a:t>
            </a:r>
          </a:p>
          <a:p>
            <a:pPr algn="ctr"/>
            <a:r>
              <a:rPr lang="en-CA" sz="1200" dirty="0">
                <a:solidFill>
                  <a:schemeClr val="accent5"/>
                </a:solidFill>
                <a:highlight>
                  <a:srgbClr val="FFFF00"/>
                </a:highlight>
                <a:latin typeface="+mj-lt"/>
                <a:ea typeface="Calibri Light" panose="020F0302020204030204" pitchFamily="34" charset="0"/>
                <a:cs typeface="Calibri Light" panose="020F0302020204030204" pitchFamily="34" charset="0"/>
              </a:rPr>
              <a:t>- Opening week</a:t>
            </a:r>
          </a:p>
          <a:p>
            <a:pPr algn="ctr"/>
            <a:endParaRPr lang="en-CA" sz="1200" dirty="0">
              <a:solidFill>
                <a:schemeClr val="accent5"/>
              </a:solidFill>
              <a:latin typeface="+mj-lt"/>
              <a:ea typeface="Calibri Light" panose="020F0302020204030204" pitchFamily="34" charset="0"/>
              <a:cs typeface="Calibri Light" panose="020F0302020204030204" pitchFamily="34" charset="0"/>
            </a:endParaRPr>
          </a:p>
        </p:txBody>
      </p:sp>
      <p:pic>
        <p:nvPicPr>
          <p:cNvPr id="100" name="Graphic 99" descr="Door Open with solid fill">
            <a:extLst>
              <a:ext uri="{FF2B5EF4-FFF2-40B4-BE49-F238E27FC236}">
                <a16:creationId xmlns:a16="http://schemas.microsoft.com/office/drawing/2014/main" id="{FB31B200-F987-A819-8E75-EFEF5080FBC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199575" y="1856174"/>
            <a:ext cx="914400" cy="914400"/>
          </a:xfrm>
          <a:prstGeom prst="rect">
            <a:avLst/>
          </a:prstGeom>
        </p:spPr>
      </p:pic>
      <p:sp>
        <p:nvSpPr>
          <p:cNvPr id="77" name="TextBox 76">
            <a:extLst>
              <a:ext uri="{FF2B5EF4-FFF2-40B4-BE49-F238E27FC236}">
                <a16:creationId xmlns:a16="http://schemas.microsoft.com/office/drawing/2014/main" id="{3349D71F-BC45-4E7E-1746-85E9FE109D4A}"/>
              </a:ext>
            </a:extLst>
          </p:cNvPr>
          <p:cNvSpPr txBox="1"/>
          <p:nvPr/>
        </p:nvSpPr>
        <p:spPr>
          <a:xfrm>
            <a:off x="9083229" y="2052997"/>
            <a:ext cx="2240230" cy="646331"/>
          </a:xfrm>
          <a:prstGeom prst="rect">
            <a:avLst/>
          </a:prstGeom>
          <a:noFill/>
        </p:spPr>
        <p:txBody>
          <a:bodyPr wrap="square">
            <a:spAutoFit/>
          </a:bodyPr>
          <a:lstStyle/>
          <a:p>
            <a:pPr algn="ctr"/>
            <a:r>
              <a:rPr lang="en-CA" sz="1200" b="1" dirty="0">
                <a:solidFill>
                  <a:schemeClr val="accent5"/>
                </a:solidFill>
                <a:highlight>
                  <a:srgbClr val="FFFF00"/>
                </a:highlight>
                <a:latin typeface="+mj-lt"/>
                <a:ea typeface="Calibri Light" panose="020F0302020204030204" pitchFamily="34" charset="0"/>
                <a:cs typeface="Calibri Light" panose="020F0302020204030204" pitchFamily="34" charset="0"/>
              </a:rPr>
              <a:t>Fall 2024</a:t>
            </a:r>
          </a:p>
          <a:p>
            <a:pPr algn="ctr"/>
            <a:r>
              <a:rPr lang="en-CA" sz="1200" dirty="0">
                <a:solidFill>
                  <a:schemeClr val="accent5"/>
                </a:solidFill>
                <a:highlight>
                  <a:srgbClr val="FFFF00"/>
                </a:highlight>
                <a:latin typeface="+mj-lt"/>
                <a:ea typeface="Calibri Light" panose="020F0302020204030204" pitchFamily="34" charset="0"/>
                <a:cs typeface="Calibri Light" panose="020F0302020204030204" pitchFamily="34" charset="0"/>
              </a:rPr>
              <a:t>- Employee experience feedback</a:t>
            </a:r>
          </a:p>
          <a:p>
            <a:pPr algn="ctr"/>
            <a:r>
              <a:rPr lang="en-CA" sz="1200" dirty="0">
                <a:solidFill>
                  <a:schemeClr val="accent5"/>
                </a:solidFill>
                <a:highlight>
                  <a:srgbClr val="FFFF00"/>
                </a:highlight>
                <a:latin typeface="+mj-lt"/>
                <a:ea typeface="Calibri Light" panose="020F0302020204030204" pitchFamily="34" charset="0"/>
                <a:cs typeface="Calibri Light" panose="020F0302020204030204" pitchFamily="34" charset="0"/>
              </a:rPr>
              <a:t>- Our project story</a:t>
            </a:r>
          </a:p>
        </p:txBody>
      </p:sp>
      <p:pic>
        <p:nvPicPr>
          <p:cNvPr id="102" name="Graphic 101" descr="Customer review with solid fill">
            <a:extLst>
              <a:ext uri="{FF2B5EF4-FFF2-40B4-BE49-F238E27FC236}">
                <a16:creationId xmlns:a16="http://schemas.microsoft.com/office/drawing/2014/main" id="{B09A5FB4-3E36-033B-4008-61B57DCFF89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752071" y="3679825"/>
            <a:ext cx="914400" cy="914400"/>
          </a:xfrm>
          <a:prstGeom prst="rect">
            <a:avLst/>
          </a:prstGeom>
        </p:spPr>
      </p:pic>
      <p:sp>
        <p:nvSpPr>
          <p:cNvPr id="84" name="TextBox 83">
            <a:extLst>
              <a:ext uri="{FF2B5EF4-FFF2-40B4-BE49-F238E27FC236}">
                <a16:creationId xmlns:a16="http://schemas.microsoft.com/office/drawing/2014/main" id="{0F2EAC7C-6F0B-3C24-C05D-7776238E2C90}"/>
              </a:ext>
            </a:extLst>
          </p:cNvPr>
          <p:cNvSpPr txBox="1"/>
          <p:nvPr/>
        </p:nvSpPr>
        <p:spPr>
          <a:xfrm>
            <a:off x="11114339" y="5178234"/>
            <a:ext cx="1000708" cy="646331"/>
          </a:xfrm>
          <a:prstGeom prst="rect">
            <a:avLst/>
          </a:prstGeom>
          <a:noFill/>
        </p:spPr>
        <p:txBody>
          <a:bodyPr wrap="square">
            <a:spAutoFit/>
          </a:bodyPr>
          <a:lstStyle/>
          <a:p>
            <a:pPr algn="ctr"/>
            <a:r>
              <a:rPr lang="en-CA" sz="1800">
                <a:solidFill>
                  <a:schemeClr val="accent5"/>
                </a:solidFill>
                <a:effectLst/>
                <a:highlight>
                  <a:srgbClr val="FFFF00"/>
                </a:highlight>
                <a:ea typeface="Calibri Light" panose="020F0302020204030204" pitchFamily="34" charset="0"/>
                <a:cs typeface="Calibri Light" panose="020F0302020204030204" pitchFamily="34" charset="0"/>
              </a:rPr>
              <a:t>Month year</a:t>
            </a:r>
            <a:endParaRPr lang="en-CA">
              <a:highlight>
                <a:srgbClr val="FFFF00"/>
              </a:highlight>
            </a:endParaRPr>
          </a:p>
        </p:txBody>
      </p:sp>
      <p:cxnSp>
        <p:nvCxnSpPr>
          <p:cNvPr id="76" name="Straight Connector 75">
            <a:extLst>
              <a:ext uri="{FF2B5EF4-FFF2-40B4-BE49-F238E27FC236}">
                <a16:creationId xmlns:a16="http://schemas.microsoft.com/office/drawing/2014/main" id="{F442D7BC-D623-7C4B-26EE-FA93C5B5CDB0}"/>
              </a:ext>
              <a:ext uri="{C183D7F6-B498-43B3-948B-1728B52AA6E4}">
                <adec:decorative xmlns:adec="http://schemas.microsoft.com/office/drawing/2017/decorative" val="1"/>
              </a:ext>
            </a:extLst>
          </p:cNvPr>
          <p:cNvCxnSpPr>
            <a:cxnSpLocks/>
          </p:cNvCxnSpPr>
          <p:nvPr/>
        </p:nvCxnSpPr>
        <p:spPr>
          <a:xfrm flipV="1">
            <a:off x="11653715" y="1594690"/>
            <a:ext cx="0" cy="355703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E3EDB4B-CEA7-3417-1C9C-D84C04A491AE}"/>
              </a:ext>
              <a:ext uri="{C183D7F6-B498-43B3-948B-1728B52AA6E4}">
                <adec:decorative xmlns:adec="http://schemas.microsoft.com/office/drawing/2017/decorative" val="1"/>
              </a:ext>
            </a:extLst>
          </p:cNvPr>
          <p:cNvCxnSpPr>
            <a:cxnSpLocks/>
          </p:cNvCxnSpPr>
          <p:nvPr/>
        </p:nvCxnSpPr>
        <p:spPr>
          <a:xfrm flipV="1">
            <a:off x="468276" y="1561334"/>
            <a:ext cx="3144" cy="355703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726C987-3FDD-284F-65FA-18C79348EACB}"/>
              </a:ext>
              <a:ext uri="{C183D7F6-B498-43B3-948B-1728B52AA6E4}">
                <adec:decorative xmlns:adec="http://schemas.microsoft.com/office/drawing/2017/decorative" val="1"/>
              </a:ext>
            </a:extLst>
          </p:cNvPr>
          <p:cNvCxnSpPr>
            <a:cxnSpLocks/>
          </p:cNvCxnSpPr>
          <p:nvPr/>
        </p:nvCxnSpPr>
        <p:spPr>
          <a:xfrm>
            <a:off x="471422" y="5118370"/>
            <a:ext cx="11182293" cy="3335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Arrow: Right 7">
            <a:extLst>
              <a:ext uri="{FF2B5EF4-FFF2-40B4-BE49-F238E27FC236}">
                <a16:creationId xmlns:a16="http://schemas.microsoft.com/office/drawing/2014/main" id="{31EA1FBF-5572-869A-B722-8711B853CB24}"/>
              </a:ext>
              <a:ext uri="{C183D7F6-B498-43B3-948B-1728B52AA6E4}">
                <adec:decorative xmlns:adec="http://schemas.microsoft.com/office/drawing/2017/decorative" val="1"/>
              </a:ext>
            </a:extLst>
          </p:cNvPr>
          <p:cNvSpPr/>
          <p:nvPr/>
        </p:nvSpPr>
        <p:spPr>
          <a:xfrm>
            <a:off x="609603" y="2701791"/>
            <a:ext cx="10953741" cy="11380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Oval 59">
            <a:extLst>
              <a:ext uri="{FF2B5EF4-FFF2-40B4-BE49-F238E27FC236}">
                <a16:creationId xmlns:a16="http://schemas.microsoft.com/office/drawing/2014/main" id="{B27F3007-7C46-6821-8674-A4C6281790B9}"/>
              </a:ext>
              <a:ext uri="{C183D7F6-B498-43B3-948B-1728B52AA6E4}">
                <adec:decorative xmlns:adec="http://schemas.microsoft.com/office/drawing/2017/decorative" val="1"/>
              </a:ext>
            </a:extLst>
          </p:cNvPr>
          <p:cNvSpPr/>
          <p:nvPr/>
        </p:nvSpPr>
        <p:spPr>
          <a:xfrm>
            <a:off x="1308375" y="3095652"/>
            <a:ext cx="367464" cy="34649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Oval 24">
            <a:extLst>
              <a:ext uri="{FF2B5EF4-FFF2-40B4-BE49-F238E27FC236}">
                <a16:creationId xmlns:a16="http://schemas.microsoft.com/office/drawing/2014/main" id="{C01C5633-6C1A-E727-E5B3-3D2B4D0786EE}"/>
              </a:ext>
              <a:ext uri="{C183D7F6-B498-43B3-948B-1728B52AA6E4}">
                <adec:decorative xmlns:adec="http://schemas.microsoft.com/office/drawing/2017/decorative" val="1"/>
              </a:ext>
            </a:extLst>
          </p:cNvPr>
          <p:cNvSpPr/>
          <p:nvPr/>
        </p:nvSpPr>
        <p:spPr>
          <a:xfrm>
            <a:off x="2633448" y="3100274"/>
            <a:ext cx="367464" cy="34649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6" name="Straight Connector 25">
            <a:extLst>
              <a:ext uri="{FF2B5EF4-FFF2-40B4-BE49-F238E27FC236}">
                <a16:creationId xmlns:a16="http://schemas.microsoft.com/office/drawing/2014/main" id="{0008920E-4E58-0A7C-647E-AADB6104242A}"/>
              </a:ext>
              <a:ext uri="{C183D7F6-B498-43B3-948B-1728B52AA6E4}">
                <adec:decorative xmlns:adec="http://schemas.microsoft.com/office/drawing/2017/decorative" val="1"/>
              </a:ext>
            </a:extLst>
          </p:cNvPr>
          <p:cNvCxnSpPr>
            <a:cxnSpLocks/>
          </p:cNvCxnSpPr>
          <p:nvPr/>
        </p:nvCxnSpPr>
        <p:spPr>
          <a:xfrm flipV="1">
            <a:off x="2817180" y="3429000"/>
            <a:ext cx="0" cy="393113"/>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9FDE7EC0-4341-FE7E-20EB-52F56F2C3063}"/>
              </a:ext>
              <a:ext uri="{C183D7F6-B498-43B3-948B-1728B52AA6E4}">
                <adec:decorative xmlns:adec="http://schemas.microsoft.com/office/drawing/2017/decorative" val="1"/>
              </a:ext>
            </a:extLst>
          </p:cNvPr>
          <p:cNvSpPr/>
          <p:nvPr/>
        </p:nvSpPr>
        <p:spPr>
          <a:xfrm>
            <a:off x="4111659" y="3097589"/>
            <a:ext cx="367464" cy="34649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Oval 27">
            <a:extLst>
              <a:ext uri="{FF2B5EF4-FFF2-40B4-BE49-F238E27FC236}">
                <a16:creationId xmlns:a16="http://schemas.microsoft.com/office/drawing/2014/main" id="{0CE26AB2-71BB-0F7D-DDEE-86C7C000DA4D}"/>
              </a:ext>
              <a:ext uri="{C183D7F6-B498-43B3-948B-1728B52AA6E4}">
                <adec:decorative xmlns:adec="http://schemas.microsoft.com/office/drawing/2017/decorative" val="1"/>
              </a:ext>
            </a:extLst>
          </p:cNvPr>
          <p:cNvSpPr/>
          <p:nvPr/>
        </p:nvSpPr>
        <p:spPr>
          <a:xfrm>
            <a:off x="7065195" y="3097589"/>
            <a:ext cx="367464" cy="34649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Oval 28">
            <a:extLst>
              <a:ext uri="{FF2B5EF4-FFF2-40B4-BE49-F238E27FC236}">
                <a16:creationId xmlns:a16="http://schemas.microsoft.com/office/drawing/2014/main" id="{CCB8B64C-0B55-1D76-4458-72ACE59AEB0B}"/>
              </a:ext>
              <a:ext uri="{C183D7F6-B498-43B3-948B-1728B52AA6E4}">
                <adec:decorative xmlns:adec="http://schemas.microsoft.com/office/drawing/2017/decorative" val="1"/>
              </a:ext>
            </a:extLst>
          </p:cNvPr>
          <p:cNvSpPr/>
          <p:nvPr/>
        </p:nvSpPr>
        <p:spPr>
          <a:xfrm>
            <a:off x="5594877" y="3109284"/>
            <a:ext cx="367464" cy="34649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5" name="Straight Connector 34">
            <a:extLst>
              <a:ext uri="{FF2B5EF4-FFF2-40B4-BE49-F238E27FC236}">
                <a16:creationId xmlns:a16="http://schemas.microsoft.com/office/drawing/2014/main" id="{C12D1D2A-A248-9F42-555B-918E972F5B53}"/>
              </a:ext>
              <a:ext uri="{C183D7F6-B498-43B3-948B-1728B52AA6E4}">
                <adec:decorative xmlns:adec="http://schemas.microsoft.com/office/drawing/2017/decorative" val="1"/>
              </a:ext>
            </a:extLst>
          </p:cNvPr>
          <p:cNvCxnSpPr>
            <a:cxnSpLocks/>
          </p:cNvCxnSpPr>
          <p:nvPr/>
        </p:nvCxnSpPr>
        <p:spPr>
          <a:xfrm flipV="1">
            <a:off x="4275691" y="2701791"/>
            <a:ext cx="0" cy="40816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137D0302-C00D-80A8-0BA8-495BCBD3088C}"/>
              </a:ext>
              <a:ext uri="{C183D7F6-B498-43B3-948B-1728B52AA6E4}">
                <adec:decorative xmlns:adec="http://schemas.microsoft.com/office/drawing/2017/decorative" val="1"/>
              </a:ext>
            </a:extLst>
          </p:cNvPr>
          <p:cNvSpPr/>
          <p:nvPr/>
        </p:nvSpPr>
        <p:spPr>
          <a:xfrm>
            <a:off x="8533260" y="3113646"/>
            <a:ext cx="367464" cy="34649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Oval 43">
            <a:extLst>
              <a:ext uri="{FF2B5EF4-FFF2-40B4-BE49-F238E27FC236}">
                <a16:creationId xmlns:a16="http://schemas.microsoft.com/office/drawing/2014/main" id="{395E788A-C85F-3294-1BE3-86087511C811}"/>
              </a:ext>
              <a:ext uri="{C183D7F6-B498-43B3-948B-1728B52AA6E4}">
                <adec:decorative xmlns:adec="http://schemas.microsoft.com/office/drawing/2017/decorative" val="1"/>
              </a:ext>
            </a:extLst>
          </p:cNvPr>
          <p:cNvSpPr/>
          <p:nvPr/>
        </p:nvSpPr>
        <p:spPr>
          <a:xfrm>
            <a:off x="10019612" y="3109284"/>
            <a:ext cx="367464" cy="34649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5" name="Straight Connector 44">
            <a:extLst>
              <a:ext uri="{FF2B5EF4-FFF2-40B4-BE49-F238E27FC236}">
                <a16:creationId xmlns:a16="http://schemas.microsoft.com/office/drawing/2014/main" id="{23498DFD-9DE4-61B1-D3D5-B0716B35B157}"/>
              </a:ext>
              <a:ext uri="{C183D7F6-B498-43B3-948B-1728B52AA6E4}">
                <adec:decorative xmlns:adec="http://schemas.microsoft.com/office/drawing/2017/decorative" val="1"/>
              </a:ext>
            </a:extLst>
          </p:cNvPr>
          <p:cNvCxnSpPr>
            <a:cxnSpLocks/>
          </p:cNvCxnSpPr>
          <p:nvPr/>
        </p:nvCxnSpPr>
        <p:spPr>
          <a:xfrm flipV="1">
            <a:off x="5790726" y="3455774"/>
            <a:ext cx="0" cy="40816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BC67C13-E8FB-8FB9-142C-52C3C6B9B282}"/>
              </a:ext>
              <a:ext uri="{C183D7F6-B498-43B3-948B-1728B52AA6E4}">
                <adec:decorative xmlns:adec="http://schemas.microsoft.com/office/drawing/2017/decorative" val="1"/>
              </a:ext>
            </a:extLst>
          </p:cNvPr>
          <p:cNvCxnSpPr>
            <a:cxnSpLocks/>
          </p:cNvCxnSpPr>
          <p:nvPr/>
        </p:nvCxnSpPr>
        <p:spPr>
          <a:xfrm flipV="1">
            <a:off x="7243008" y="2701791"/>
            <a:ext cx="0" cy="40816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08BDB9E-515A-A0AA-D3BF-93A0497FB367}"/>
              </a:ext>
              <a:ext uri="{C183D7F6-B498-43B3-948B-1728B52AA6E4}">
                <adec:decorative xmlns:adec="http://schemas.microsoft.com/office/drawing/2017/decorative" val="1"/>
              </a:ext>
            </a:extLst>
          </p:cNvPr>
          <p:cNvCxnSpPr>
            <a:cxnSpLocks/>
          </p:cNvCxnSpPr>
          <p:nvPr/>
        </p:nvCxnSpPr>
        <p:spPr>
          <a:xfrm flipV="1">
            <a:off x="1492107" y="2702539"/>
            <a:ext cx="0" cy="393113"/>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11FCB09-7D1D-912E-0F7C-3B3C5DE1CA6A}"/>
              </a:ext>
              <a:ext uri="{C183D7F6-B498-43B3-948B-1728B52AA6E4}">
                <adec:decorative xmlns:adec="http://schemas.microsoft.com/office/drawing/2017/decorative" val="1"/>
              </a:ext>
            </a:extLst>
          </p:cNvPr>
          <p:cNvCxnSpPr>
            <a:cxnSpLocks/>
          </p:cNvCxnSpPr>
          <p:nvPr/>
        </p:nvCxnSpPr>
        <p:spPr>
          <a:xfrm flipV="1">
            <a:off x="8716992" y="3455774"/>
            <a:ext cx="0" cy="40816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89D4E6D-BD11-454B-3251-978972EE1E34}"/>
              </a:ext>
              <a:ext uri="{C183D7F6-B498-43B3-948B-1728B52AA6E4}">
                <adec:decorative xmlns:adec="http://schemas.microsoft.com/office/drawing/2017/decorative" val="1"/>
              </a:ext>
            </a:extLst>
          </p:cNvPr>
          <p:cNvCxnSpPr>
            <a:cxnSpLocks/>
          </p:cNvCxnSpPr>
          <p:nvPr/>
        </p:nvCxnSpPr>
        <p:spPr>
          <a:xfrm flipV="1">
            <a:off x="10203344" y="2721978"/>
            <a:ext cx="0" cy="40816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858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3BE5AB3-C201-7BE9-7FD9-63D00F5CBE1B}"/>
              </a:ext>
            </a:extLst>
          </p:cNvPr>
          <p:cNvSpPr txBox="1">
            <a:spLocks noGrp="1"/>
          </p:cNvSpPr>
          <p:nvPr>
            <p:ph type="title" idx="4294967295"/>
          </p:nvPr>
        </p:nvSpPr>
        <p:spPr>
          <a:xfrm>
            <a:off x="210326" y="136187"/>
            <a:ext cx="10126854" cy="6496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2800" b="0" i="0" u="none" strike="noStrike" kern="1200" cap="none" spc="0" normalizeH="0" baseline="0" noProof="0" dirty="0">
                <a:ln>
                  <a:noFill/>
                </a:ln>
                <a:solidFill>
                  <a:schemeClr val="accent5"/>
                </a:solidFill>
                <a:effectLst/>
                <a:uLnTx/>
                <a:uFillTx/>
                <a:latin typeface="Arial Rounded MT Bold" panose="020F0704030504030204" pitchFamily="34" charset="0"/>
                <a:ea typeface="+mj-ea"/>
                <a:cs typeface="Arial" panose="020B0604020202020204" pitchFamily="34" charset="0"/>
              </a:rPr>
              <a:t>Data gathering methodology</a:t>
            </a:r>
          </a:p>
        </p:txBody>
      </p:sp>
      <p:sp>
        <p:nvSpPr>
          <p:cNvPr id="4" name="TextBox 3">
            <a:extLst>
              <a:ext uri="{FF2B5EF4-FFF2-40B4-BE49-F238E27FC236}">
                <a16:creationId xmlns:a16="http://schemas.microsoft.com/office/drawing/2014/main" id="{91FD0EF9-4680-80A3-3B8A-33B608C3E7D4}"/>
              </a:ext>
            </a:extLst>
          </p:cNvPr>
          <p:cNvSpPr txBox="1"/>
          <p:nvPr/>
        </p:nvSpPr>
        <p:spPr>
          <a:xfrm>
            <a:off x="286696" y="945597"/>
            <a:ext cx="11547951" cy="646331"/>
          </a:xfrm>
          <a:prstGeom prst="rect">
            <a:avLst/>
          </a:prstGeom>
          <a:noFill/>
        </p:spPr>
        <p:txBody>
          <a:bodyPr wrap="square">
            <a:spAutoFit/>
          </a:bodyPr>
          <a:lstStyle/>
          <a:p>
            <a:r>
              <a:rPr lang="en-CA" dirty="0">
                <a:solidFill>
                  <a:schemeClr val="accent5"/>
                </a:solidFill>
                <a:latin typeface="+mj-lt"/>
              </a:rPr>
              <a:t>A mix of methods were used during the project from </a:t>
            </a:r>
            <a:r>
              <a:rPr lang="en-CA" dirty="0">
                <a:solidFill>
                  <a:schemeClr val="accent5"/>
                </a:solidFill>
                <a:highlight>
                  <a:srgbClr val="FFFF00"/>
                </a:highlight>
                <a:latin typeface="+mj-lt"/>
              </a:rPr>
              <a:t>month/year to month/year</a:t>
            </a:r>
            <a:r>
              <a:rPr lang="en-CA" dirty="0">
                <a:solidFill>
                  <a:schemeClr val="accent5"/>
                </a:solidFill>
                <a:latin typeface="+mj-lt"/>
              </a:rPr>
              <a:t>, and </a:t>
            </a:r>
            <a:r>
              <a:rPr lang="en-CA" dirty="0">
                <a:solidFill>
                  <a:schemeClr val="accent5"/>
                </a:solidFill>
                <a:highlight>
                  <a:srgbClr val="FFFF00"/>
                </a:highlight>
                <a:latin typeface="+mj-lt"/>
              </a:rPr>
              <a:t>post-occupancy, month/year to month/year </a:t>
            </a:r>
            <a:r>
              <a:rPr lang="en-CA" dirty="0">
                <a:solidFill>
                  <a:schemeClr val="accent5"/>
                </a:solidFill>
                <a:latin typeface="+mj-lt"/>
              </a:rPr>
              <a:t>to gather data on employee adoption and satisfaction. </a:t>
            </a:r>
          </a:p>
        </p:txBody>
      </p:sp>
      <p:sp>
        <p:nvSpPr>
          <p:cNvPr id="29" name="TextBox 28">
            <a:extLst>
              <a:ext uri="{FF2B5EF4-FFF2-40B4-BE49-F238E27FC236}">
                <a16:creationId xmlns:a16="http://schemas.microsoft.com/office/drawing/2014/main" id="{4865470F-31B2-773B-7960-3BBF3FC6EF7C}"/>
              </a:ext>
            </a:extLst>
          </p:cNvPr>
          <p:cNvSpPr txBox="1"/>
          <p:nvPr/>
        </p:nvSpPr>
        <p:spPr>
          <a:xfrm>
            <a:off x="600858" y="1758274"/>
            <a:ext cx="2538381" cy="369332"/>
          </a:xfrm>
          <a:prstGeom prst="rect">
            <a:avLst/>
          </a:prstGeom>
          <a:noFill/>
        </p:spPr>
        <p:txBody>
          <a:bodyPr wrap="square">
            <a:spAutoFit/>
          </a:bodyPr>
          <a:lstStyle/>
          <a:p>
            <a:pPr algn="ctr"/>
            <a:r>
              <a:rPr lang="en-CA" b="1" u="sng" dirty="0">
                <a:solidFill>
                  <a:schemeClr val="accent5"/>
                </a:solidFill>
                <a:latin typeface="+mj-lt"/>
              </a:rPr>
              <a:t>During the project</a:t>
            </a:r>
            <a:endParaRPr lang="en-CA" b="1" u="sng" dirty="0"/>
          </a:p>
        </p:txBody>
      </p:sp>
      <p:pic>
        <p:nvPicPr>
          <p:cNvPr id="32" name="Graphic 31" descr="Clipboard with solid fill">
            <a:extLst>
              <a:ext uri="{FF2B5EF4-FFF2-40B4-BE49-F238E27FC236}">
                <a16:creationId xmlns:a16="http://schemas.microsoft.com/office/drawing/2014/main" id="{84457BC7-CF2A-E876-4FE1-D63A5E29F6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87013" y="2232372"/>
            <a:ext cx="914400" cy="914400"/>
          </a:xfrm>
          <a:prstGeom prst="rect">
            <a:avLst/>
          </a:prstGeom>
        </p:spPr>
      </p:pic>
      <p:sp>
        <p:nvSpPr>
          <p:cNvPr id="33" name="TextBox 32">
            <a:extLst>
              <a:ext uri="{FF2B5EF4-FFF2-40B4-BE49-F238E27FC236}">
                <a16:creationId xmlns:a16="http://schemas.microsoft.com/office/drawing/2014/main" id="{C72DFD05-707B-D307-5170-BB05074815CB}"/>
              </a:ext>
            </a:extLst>
          </p:cNvPr>
          <p:cNvSpPr txBox="1"/>
          <p:nvPr/>
        </p:nvSpPr>
        <p:spPr>
          <a:xfrm>
            <a:off x="817565" y="3225250"/>
            <a:ext cx="2087873" cy="738664"/>
          </a:xfrm>
          <a:prstGeom prst="rect">
            <a:avLst/>
          </a:prstGeom>
          <a:noFill/>
        </p:spPr>
        <p:txBody>
          <a:bodyPr wrap="square" lIns="91440" tIns="45720" rIns="91440" bIns="45720" anchor="t">
            <a:spAutoFit/>
          </a:bodyPr>
          <a:lstStyle/>
          <a:p>
            <a:pPr algn="ctr"/>
            <a:r>
              <a:rPr lang="en-CA" sz="1400" b="1" dirty="0">
                <a:solidFill>
                  <a:schemeClr val="accent5"/>
                </a:solidFill>
                <a:latin typeface="+mj-lt"/>
              </a:rPr>
              <a:t>CM Monitoring Questionnaire</a:t>
            </a:r>
          </a:p>
          <a:p>
            <a:pPr algn="ctr"/>
            <a:r>
              <a:rPr lang="en-CA" sz="1400" dirty="0">
                <a:solidFill>
                  <a:schemeClr val="accent5"/>
                </a:solidFill>
                <a:latin typeface="+mj-lt"/>
              </a:rPr>
              <a:t>(</a:t>
            </a:r>
            <a:r>
              <a:rPr lang="en-CA" sz="1400" dirty="0">
                <a:solidFill>
                  <a:schemeClr val="accent5"/>
                </a:solidFill>
                <a:highlight>
                  <a:srgbClr val="FFFF00"/>
                </a:highlight>
                <a:latin typeface="+mj-lt"/>
              </a:rPr>
              <a:t>x</a:t>
            </a:r>
            <a:r>
              <a:rPr lang="en-CA" sz="1400" dirty="0">
                <a:solidFill>
                  <a:schemeClr val="accent5"/>
                </a:solidFill>
                <a:latin typeface="+mj-lt"/>
              </a:rPr>
              <a:t> respondents)</a:t>
            </a:r>
            <a:endParaRPr lang="en-CA" sz="1400" dirty="0">
              <a:solidFill>
                <a:schemeClr val="accent5"/>
              </a:solidFill>
              <a:latin typeface="+mj-lt"/>
              <a:ea typeface="Calibri Light"/>
              <a:cs typeface="Calibri Light"/>
            </a:endParaRPr>
          </a:p>
        </p:txBody>
      </p:sp>
      <p:pic>
        <p:nvPicPr>
          <p:cNvPr id="27" name="Graphic 26" descr="Closed book with solid fill">
            <a:extLst>
              <a:ext uri="{FF2B5EF4-FFF2-40B4-BE49-F238E27FC236}">
                <a16:creationId xmlns:a16="http://schemas.microsoft.com/office/drawing/2014/main" id="{9627161D-561F-61F0-F511-55BFAB58EE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1233218">
            <a:off x="1424319" y="4322391"/>
            <a:ext cx="835009" cy="835009"/>
          </a:xfrm>
          <a:prstGeom prst="rect">
            <a:avLst/>
          </a:prstGeom>
        </p:spPr>
      </p:pic>
      <p:sp>
        <p:nvSpPr>
          <p:cNvPr id="34" name="TextBox 33">
            <a:extLst>
              <a:ext uri="{FF2B5EF4-FFF2-40B4-BE49-F238E27FC236}">
                <a16:creationId xmlns:a16="http://schemas.microsoft.com/office/drawing/2014/main" id="{F64D4048-3FC3-D764-02ED-0AF04B96B5A1}"/>
              </a:ext>
            </a:extLst>
          </p:cNvPr>
          <p:cNvSpPr txBox="1"/>
          <p:nvPr/>
        </p:nvSpPr>
        <p:spPr>
          <a:xfrm>
            <a:off x="891174" y="5155396"/>
            <a:ext cx="1906078" cy="738664"/>
          </a:xfrm>
          <a:prstGeom prst="rect">
            <a:avLst/>
          </a:prstGeom>
          <a:noFill/>
        </p:spPr>
        <p:txBody>
          <a:bodyPr wrap="square" lIns="91440" tIns="45720" rIns="91440" bIns="45720" anchor="t">
            <a:spAutoFit/>
          </a:bodyPr>
          <a:lstStyle/>
          <a:p>
            <a:pPr algn="ctr"/>
            <a:r>
              <a:rPr lang="en-CA" sz="1400" b="1" dirty="0">
                <a:solidFill>
                  <a:schemeClr val="accent5"/>
                </a:solidFill>
                <a:latin typeface="+mj-lt"/>
              </a:rPr>
              <a:t>Feedback on CM Activities</a:t>
            </a:r>
          </a:p>
          <a:p>
            <a:pPr algn="ctr"/>
            <a:r>
              <a:rPr lang="en-CA" sz="1400" dirty="0">
                <a:solidFill>
                  <a:schemeClr val="accent5"/>
                </a:solidFill>
                <a:latin typeface="+mj-lt"/>
              </a:rPr>
              <a:t>(</a:t>
            </a:r>
            <a:r>
              <a:rPr lang="en-CA" sz="1400" dirty="0">
                <a:solidFill>
                  <a:schemeClr val="accent5"/>
                </a:solidFill>
                <a:highlight>
                  <a:srgbClr val="FFFF00"/>
                </a:highlight>
                <a:latin typeface="+mj-lt"/>
              </a:rPr>
              <a:t>x</a:t>
            </a:r>
            <a:r>
              <a:rPr lang="en-CA" sz="1400" dirty="0">
                <a:solidFill>
                  <a:schemeClr val="accent5"/>
                </a:solidFill>
                <a:latin typeface="+mj-lt"/>
              </a:rPr>
              <a:t> respondents)</a:t>
            </a:r>
            <a:endParaRPr lang="en-CA" sz="1400" dirty="0">
              <a:solidFill>
                <a:schemeClr val="accent5"/>
              </a:solidFill>
              <a:latin typeface="+mj-lt"/>
              <a:ea typeface="Calibri Light"/>
              <a:cs typeface="Calibri Light"/>
            </a:endParaRPr>
          </a:p>
        </p:txBody>
      </p:sp>
      <p:sp>
        <p:nvSpPr>
          <p:cNvPr id="30" name="TextBox 29">
            <a:extLst>
              <a:ext uri="{FF2B5EF4-FFF2-40B4-BE49-F238E27FC236}">
                <a16:creationId xmlns:a16="http://schemas.microsoft.com/office/drawing/2014/main" id="{65535B19-7201-9F00-32CC-7B871B5B23FA}"/>
              </a:ext>
            </a:extLst>
          </p:cNvPr>
          <p:cNvSpPr txBox="1"/>
          <p:nvPr/>
        </p:nvSpPr>
        <p:spPr>
          <a:xfrm>
            <a:off x="4538448" y="1774223"/>
            <a:ext cx="2538381" cy="369332"/>
          </a:xfrm>
          <a:prstGeom prst="rect">
            <a:avLst/>
          </a:prstGeom>
          <a:noFill/>
        </p:spPr>
        <p:txBody>
          <a:bodyPr wrap="square">
            <a:spAutoFit/>
          </a:bodyPr>
          <a:lstStyle/>
          <a:p>
            <a:pPr algn="ctr"/>
            <a:r>
              <a:rPr lang="en-CA" b="1" u="sng" dirty="0">
                <a:solidFill>
                  <a:schemeClr val="accent5"/>
                </a:solidFill>
                <a:latin typeface="+mj-lt"/>
              </a:rPr>
              <a:t>Post-occupancy</a:t>
            </a:r>
            <a:endParaRPr lang="en-CA" b="1" u="sng" dirty="0"/>
          </a:p>
        </p:txBody>
      </p:sp>
      <p:pic>
        <p:nvPicPr>
          <p:cNvPr id="6" name="Graphic 5" descr="Checklist with solid fill">
            <a:extLst>
              <a:ext uri="{FF2B5EF4-FFF2-40B4-BE49-F238E27FC236}">
                <a16:creationId xmlns:a16="http://schemas.microsoft.com/office/drawing/2014/main" id="{12AE76EB-CE7E-BA62-A511-7F6EC96AB13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58030" y="2266177"/>
            <a:ext cx="921689" cy="921689"/>
          </a:xfrm>
          <a:prstGeom prst="rect">
            <a:avLst/>
          </a:prstGeom>
        </p:spPr>
      </p:pic>
      <p:sp>
        <p:nvSpPr>
          <p:cNvPr id="15" name="TextBox 14">
            <a:extLst>
              <a:ext uri="{FF2B5EF4-FFF2-40B4-BE49-F238E27FC236}">
                <a16:creationId xmlns:a16="http://schemas.microsoft.com/office/drawing/2014/main" id="{696C218D-B1B9-AA98-13FE-D540131B65FB}"/>
              </a:ext>
            </a:extLst>
          </p:cNvPr>
          <p:cNvSpPr txBox="1"/>
          <p:nvPr/>
        </p:nvSpPr>
        <p:spPr>
          <a:xfrm>
            <a:off x="3522119" y="3225250"/>
            <a:ext cx="2087873" cy="738664"/>
          </a:xfrm>
          <a:prstGeom prst="rect">
            <a:avLst/>
          </a:prstGeom>
          <a:noFill/>
        </p:spPr>
        <p:txBody>
          <a:bodyPr wrap="square" lIns="91440" tIns="45720" rIns="91440" bIns="45720" anchor="t">
            <a:spAutoFit/>
          </a:bodyPr>
          <a:lstStyle/>
          <a:p>
            <a:pPr algn="ctr"/>
            <a:r>
              <a:rPr lang="en-CA" sz="1400" b="1" dirty="0">
                <a:solidFill>
                  <a:schemeClr val="accent5"/>
                </a:solidFill>
                <a:latin typeface="+mj-lt"/>
              </a:rPr>
              <a:t>Workplace Employee Experience Questionnaire</a:t>
            </a:r>
          </a:p>
          <a:p>
            <a:pPr algn="ctr"/>
            <a:r>
              <a:rPr lang="en-CA" sz="1400" dirty="0">
                <a:solidFill>
                  <a:schemeClr val="accent5"/>
                </a:solidFill>
                <a:latin typeface="+mj-lt"/>
              </a:rPr>
              <a:t>(</a:t>
            </a:r>
            <a:r>
              <a:rPr lang="en-CA" sz="1400" dirty="0">
                <a:solidFill>
                  <a:schemeClr val="accent5"/>
                </a:solidFill>
                <a:highlight>
                  <a:srgbClr val="FFFF00"/>
                </a:highlight>
                <a:latin typeface="+mj-lt"/>
              </a:rPr>
              <a:t>x</a:t>
            </a:r>
            <a:r>
              <a:rPr lang="en-CA" sz="1400" dirty="0">
                <a:solidFill>
                  <a:schemeClr val="accent5"/>
                </a:solidFill>
                <a:latin typeface="+mj-lt"/>
              </a:rPr>
              <a:t> respondents)</a:t>
            </a:r>
            <a:endParaRPr lang="en-CA" sz="1400" dirty="0">
              <a:solidFill>
                <a:schemeClr val="accent5"/>
              </a:solidFill>
              <a:latin typeface="+mj-lt"/>
              <a:ea typeface="Calibri Light"/>
              <a:cs typeface="Calibri Light"/>
            </a:endParaRPr>
          </a:p>
        </p:txBody>
      </p:sp>
      <p:pic>
        <p:nvPicPr>
          <p:cNvPr id="8" name="Graphic 7" descr="Online meeting with solid fill">
            <a:extLst>
              <a:ext uri="{FF2B5EF4-FFF2-40B4-BE49-F238E27FC236}">
                <a16:creationId xmlns:a16="http://schemas.microsoft.com/office/drawing/2014/main" id="{A638FC5A-D4FF-8708-A2B4-95092CB9AA2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10312" y="2178692"/>
            <a:ext cx="1004825" cy="1004825"/>
          </a:xfrm>
          <a:prstGeom prst="rect">
            <a:avLst/>
          </a:prstGeom>
        </p:spPr>
      </p:pic>
      <p:sp>
        <p:nvSpPr>
          <p:cNvPr id="16" name="TextBox 15">
            <a:extLst>
              <a:ext uri="{FF2B5EF4-FFF2-40B4-BE49-F238E27FC236}">
                <a16:creationId xmlns:a16="http://schemas.microsoft.com/office/drawing/2014/main" id="{A3E038A0-2322-E5A5-3EB8-57875E878E25}"/>
              </a:ext>
            </a:extLst>
          </p:cNvPr>
          <p:cNvSpPr txBox="1"/>
          <p:nvPr/>
        </p:nvSpPr>
        <p:spPr>
          <a:xfrm>
            <a:off x="6097199" y="3225250"/>
            <a:ext cx="1431050" cy="738664"/>
          </a:xfrm>
          <a:prstGeom prst="rect">
            <a:avLst/>
          </a:prstGeom>
          <a:noFill/>
        </p:spPr>
        <p:txBody>
          <a:bodyPr wrap="square">
            <a:spAutoFit/>
          </a:bodyPr>
          <a:lstStyle/>
          <a:p>
            <a:pPr algn="ctr"/>
            <a:r>
              <a:rPr lang="en-CA" sz="1400" b="1" dirty="0">
                <a:solidFill>
                  <a:schemeClr val="accent5"/>
                </a:solidFill>
                <a:latin typeface="+mj-lt"/>
              </a:rPr>
              <a:t>Informal Group Discussions</a:t>
            </a:r>
          </a:p>
          <a:p>
            <a:pPr algn="ctr"/>
            <a:r>
              <a:rPr lang="en-CA" sz="1400" dirty="0">
                <a:solidFill>
                  <a:schemeClr val="accent5"/>
                </a:solidFill>
                <a:latin typeface="+mj-lt"/>
              </a:rPr>
              <a:t>(</a:t>
            </a:r>
            <a:r>
              <a:rPr lang="en-CA" sz="1400" dirty="0">
                <a:solidFill>
                  <a:schemeClr val="accent5"/>
                </a:solidFill>
                <a:highlight>
                  <a:srgbClr val="FFFF00"/>
                </a:highlight>
                <a:latin typeface="+mj-lt"/>
              </a:rPr>
              <a:t>x</a:t>
            </a:r>
            <a:r>
              <a:rPr lang="en-CA" sz="1400" dirty="0">
                <a:solidFill>
                  <a:schemeClr val="accent5"/>
                </a:solidFill>
                <a:latin typeface="+mj-lt"/>
              </a:rPr>
              <a:t> participants)</a:t>
            </a:r>
          </a:p>
        </p:txBody>
      </p:sp>
      <p:pic>
        <p:nvPicPr>
          <p:cNvPr id="9" name="Graphic 8" descr="Boardroom with solid fill">
            <a:extLst>
              <a:ext uri="{FF2B5EF4-FFF2-40B4-BE49-F238E27FC236}">
                <a16:creationId xmlns:a16="http://schemas.microsoft.com/office/drawing/2014/main" id="{E0729EB5-1E0D-523F-5E9E-112FAC29EEA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909468" y="4057049"/>
            <a:ext cx="1235956" cy="1235956"/>
          </a:xfrm>
          <a:prstGeom prst="rect">
            <a:avLst/>
          </a:prstGeom>
        </p:spPr>
      </p:pic>
      <p:sp>
        <p:nvSpPr>
          <p:cNvPr id="17" name="TextBox 16">
            <a:extLst>
              <a:ext uri="{FF2B5EF4-FFF2-40B4-BE49-F238E27FC236}">
                <a16:creationId xmlns:a16="http://schemas.microsoft.com/office/drawing/2014/main" id="{4AA18EC0-379A-FCD2-6ADD-25D28AD73193}"/>
              </a:ext>
            </a:extLst>
          </p:cNvPr>
          <p:cNvSpPr txBox="1"/>
          <p:nvPr/>
        </p:nvSpPr>
        <p:spPr>
          <a:xfrm>
            <a:off x="3803350" y="5164170"/>
            <a:ext cx="1431050" cy="738664"/>
          </a:xfrm>
          <a:prstGeom prst="rect">
            <a:avLst/>
          </a:prstGeom>
          <a:noFill/>
        </p:spPr>
        <p:txBody>
          <a:bodyPr wrap="square">
            <a:spAutoFit/>
          </a:bodyPr>
          <a:lstStyle/>
          <a:p>
            <a:pPr algn="ctr"/>
            <a:r>
              <a:rPr lang="en-CA" sz="1400" b="1" dirty="0">
                <a:solidFill>
                  <a:schemeClr val="accent5"/>
                </a:solidFill>
                <a:latin typeface="+mj-lt"/>
              </a:rPr>
              <a:t>Informal 1:1 Dialogues</a:t>
            </a:r>
          </a:p>
          <a:p>
            <a:pPr algn="ctr"/>
            <a:r>
              <a:rPr lang="en-CA" sz="1400" dirty="0">
                <a:solidFill>
                  <a:schemeClr val="accent5"/>
                </a:solidFill>
                <a:latin typeface="+mj-lt"/>
              </a:rPr>
              <a:t>(</a:t>
            </a:r>
            <a:r>
              <a:rPr lang="en-CA" sz="1400" dirty="0">
                <a:solidFill>
                  <a:schemeClr val="accent5"/>
                </a:solidFill>
                <a:highlight>
                  <a:srgbClr val="FFFF00"/>
                </a:highlight>
                <a:latin typeface="+mj-lt"/>
              </a:rPr>
              <a:t>x</a:t>
            </a:r>
            <a:r>
              <a:rPr lang="en-CA" sz="1400" dirty="0">
                <a:solidFill>
                  <a:schemeClr val="accent5"/>
                </a:solidFill>
                <a:latin typeface="+mj-lt"/>
              </a:rPr>
              <a:t> participants)</a:t>
            </a:r>
          </a:p>
        </p:txBody>
      </p:sp>
      <p:pic>
        <p:nvPicPr>
          <p:cNvPr id="10" name="Graphic 9" descr="Binoculars with solid fill">
            <a:extLst>
              <a:ext uri="{FF2B5EF4-FFF2-40B4-BE49-F238E27FC236}">
                <a16:creationId xmlns:a16="http://schemas.microsoft.com/office/drawing/2014/main" id="{707CAB0D-BEEA-A609-C541-DB7D095DEF7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310312" y="4143144"/>
            <a:ext cx="936954" cy="985684"/>
          </a:xfrm>
          <a:prstGeom prst="rect">
            <a:avLst/>
          </a:prstGeom>
        </p:spPr>
      </p:pic>
      <p:sp>
        <p:nvSpPr>
          <p:cNvPr id="18" name="TextBox 17">
            <a:extLst>
              <a:ext uri="{FF2B5EF4-FFF2-40B4-BE49-F238E27FC236}">
                <a16:creationId xmlns:a16="http://schemas.microsoft.com/office/drawing/2014/main" id="{6A134DED-6493-2D18-ABEA-AF59087FB2B0}"/>
              </a:ext>
            </a:extLst>
          </p:cNvPr>
          <p:cNvSpPr txBox="1"/>
          <p:nvPr/>
        </p:nvSpPr>
        <p:spPr>
          <a:xfrm>
            <a:off x="6050018" y="5164170"/>
            <a:ext cx="1431050" cy="523220"/>
          </a:xfrm>
          <a:prstGeom prst="rect">
            <a:avLst/>
          </a:prstGeom>
          <a:noFill/>
        </p:spPr>
        <p:txBody>
          <a:bodyPr wrap="square">
            <a:spAutoFit/>
          </a:bodyPr>
          <a:lstStyle/>
          <a:p>
            <a:pPr algn="ctr"/>
            <a:r>
              <a:rPr lang="en-CA" sz="1400" b="1" dirty="0">
                <a:solidFill>
                  <a:schemeClr val="accent5"/>
                </a:solidFill>
                <a:latin typeface="+mj-lt"/>
              </a:rPr>
              <a:t>Observation</a:t>
            </a:r>
          </a:p>
          <a:p>
            <a:pPr algn="ctr"/>
            <a:r>
              <a:rPr lang="en-CA" sz="1400" dirty="0">
                <a:solidFill>
                  <a:schemeClr val="accent5"/>
                </a:solidFill>
                <a:latin typeface="+mj-lt"/>
              </a:rPr>
              <a:t>(</a:t>
            </a:r>
            <a:r>
              <a:rPr lang="en-CA" sz="1400" dirty="0">
                <a:solidFill>
                  <a:schemeClr val="accent5"/>
                </a:solidFill>
                <a:highlight>
                  <a:srgbClr val="FFFF00"/>
                </a:highlight>
                <a:latin typeface="+mj-lt"/>
              </a:rPr>
              <a:t>x</a:t>
            </a:r>
            <a:r>
              <a:rPr lang="en-CA" sz="1400" dirty="0">
                <a:solidFill>
                  <a:schemeClr val="accent5"/>
                </a:solidFill>
                <a:latin typeface="+mj-lt"/>
              </a:rPr>
              <a:t> sessions)</a:t>
            </a:r>
          </a:p>
        </p:txBody>
      </p:sp>
      <p:pic>
        <p:nvPicPr>
          <p:cNvPr id="12" name="Graphic 11" descr="Group with solid fill">
            <a:extLst>
              <a:ext uri="{FF2B5EF4-FFF2-40B4-BE49-F238E27FC236}">
                <a16:creationId xmlns:a16="http://schemas.microsoft.com/office/drawing/2014/main" id="{F1ECA5B7-1376-5889-FCAB-62B10374945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493079" y="2007156"/>
            <a:ext cx="1084668" cy="1084668"/>
          </a:xfrm>
          <a:prstGeom prst="rect">
            <a:avLst/>
          </a:prstGeom>
        </p:spPr>
      </p:pic>
      <p:sp>
        <p:nvSpPr>
          <p:cNvPr id="20" name="TextBox 19">
            <a:extLst>
              <a:ext uri="{FF2B5EF4-FFF2-40B4-BE49-F238E27FC236}">
                <a16:creationId xmlns:a16="http://schemas.microsoft.com/office/drawing/2014/main" id="{0FB801EC-6F62-71FB-4351-07A4C2FE2321}"/>
              </a:ext>
            </a:extLst>
          </p:cNvPr>
          <p:cNvSpPr txBox="1"/>
          <p:nvPr/>
        </p:nvSpPr>
        <p:spPr>
          <a:xfrm>
            <a:off x="9314597" y="3005445"/>
            <a:ext cx="1431050" cy="523220"/>
          </a:xfrm>
          <a:prstGeom prst="rect">
            <a:avLst/>
          </a:prstGeom>
          <a:noFill/>
        </p:spPr>
        <p:txBody>
          <a:bodyPr wrap="square" lIns="91440" tIns="45720" rIns="91440" bIns="45720" anchor="t">
            <a:spAutoFit/>
          </a:bodyPr>
          <a:lstStyle/>
          <a:p>
            <a:pPr algn="ctr"/>
            <a:r>
              <a:rPr lang="en-CA" sz="1400" b="1" dirty="0">
                <a:solidFill>
                  <a:schemeClr val="accent5"/>
                </a:solidFill>
                <a:highlight>
                  <a:srgbClr val="FFFF00"/>
                </a:highlight>
                <a:latin typeface="+mj-lt"/>
              </a:rPr>
              <a:t>x</a:t>
            </a:r>
            <a:r>
              <a:rPr lang="en-CA" sz="1400" b="1" dirty="0">
                <a:solidFill>
                  <a:schemeClr val="accent5"/>
                </a:solidFill>
                <a:latin typeface="+mj-lt"/>
              </a:rPr>
              <a:t> impacted employees</a:t>
            </a:r>
            <a:endParaRPr lang="en-CA" sz="1400" b="1" dirty="0">
              <a:solidFill>
                <a:schemeClr val="accent5"/>
              </a:solidFill>
              <a:latin typeface="+mj-lt"/>
              <a:ea typeface="Calibri Light"/>
              <a:cs typeface="Calibri Light"/>
            </a:endParaRPr>
          </a:p>
        </p:txBody>
      </p:sp>
      <p:pic>
        <p:nvPicPr>
          <p:cNvPr id="14" name="Graphic 13" descr="Flowchart with solid fill">
            <a:extLst>
              <a:ext uri="{FF2B5EF4-FFF2-40B4-BE49-F238E27FC236}">
                <a16:creationId xmlns:a16="http://schemas.microsoft.com/office/drawing/2014/main" id="{94AC1605-EB9A-2FDF-A9B9-3451D74685A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600022" y="3708729"/>
            <a:ext cx="1004825" cy="1004825"/>
          </a:xfrm>
          <a:prstGeom prst="rect">
            <a:avLst/>
          </a:prstGeom>
        </p:spPr>
      </p:pic>
      <p:sp>
        <p:nvSpPr>
          <p:cNvPr id="21" name="TextBox 20">
            <a:extLst>
              <a:ext uri="{FF2B5EF4-FFF2-40B4-BE49-F238E27FC236}">
                <a16:creationId xmlns:a16="http://schemas.microsoft.com/office/drawing/2014/main" id="{DA2DF944-9475-117C-CD61-0106198CF624}"/>
              </a:ext>
            </a:extLst>
          </p:cNvPr>
          <p:cNvSpPr txBox="1"/>
          <p:nvPr/>
        </p:nvSpPr>
        <p:spPr>
          <a:xfrm>
            <a:off x="9277988" y="4666291"/>
            <a:ext cx="1648895" cy="307777"/>
          </a:xfrm>
          <a:prstGeom prst="rect">
            <a:avLst/>
          </a:prstGeom>
          <a:noFill/>
        </p:spPr>
        <p:txBody>
          <a:bodyPr wrap="square">
            <a:spAutoFit/>
          </a:bodyPr>
          <a:lstStyle/>
          <a:p>
            <a:pPr algn="ctr"/>
            <a:r>
              <a:rPr lang="en-CA" sz="1400" b="1">
                <a:solidFill>
                  <a:schemeClr val="accent5"/>
                </a:solidFill>
                <a:highlight>
                  <a:srgbClr val="FFFF00"/>
                </a:highlight>
                <a:latin typeface="+mj-lt"/>
              </a:rPr>
              <a:t>x</a:t>
            </a:r>
            <a:r>
              <a:rPr lang="en-CA" sz="1400" b="1">
                <a:solidFill>
                  <a:schemeClr val="accent5"/>
                </a:solidFill>
                <a:latin typeface="+mj-lt"/>
              </a:rPr>
              <a:t> branches/sectors</a:t>
            </a:r>
          </a:p>
        </p:txBody>
      </p:sp>
      <p:sp>
        <p:nvSpPr>
          <p:cNvPr id="22" name="TextBox 21">
            <a:extLst>
              <a:ext uri="{FF2B5EF4-FFF2-40B4-BE49-F238E27FC236}">
                <a16:creationId xmlns:a16="http://schemas.microsoft.com/office/drawing/2014/main" id="{20888C1D-ED77-F509-5180-A4331346DB3D}"/>
              </a:ext>
            </a:extLst>
          </p:cNvPr>
          <p:cNvSpPr txBox="1"/>
          <p:nvPr/>
        </p:nvSpPr>
        <p:spPr>
          <a:xfrm>
            <a:off x="8562463" y="5010281"/>
            <a:ext cx="1648895" cy="830997"/>
          </a:xfrm>
          <a:prstGeom prst="rect">
            <a:avLst/>
          </a:prstGeom>
          <a:noFill/>
        </p:spPr>
        <p:txBody>
          <a:bodyPr wrap="square">
            <a:spAutoFit/>
          </a:bodyPr>
          <a:lstStyle/>
          <a:p>
            <a:pPr marL="285750" indent="-285750">
              <a:buFont typeface="Arial" panose="020B0604020202020204" pitchFamily="34" charset="0"/>
              <a:buChar char="•"/>
            </a:pPr>
            <a:r>
              <a:rPr lang="fr-CA" sz="1200" dirty="0">
                <a:solidFill>
                  <a:schemeClr val="accent5"/>
                </a:solidFill>
                <a:highlight>
                  <a:srgbClr val="FFFF00"/>
                </a:highlight>
                <a:latin typeface="+mj-lt"/>
              </a:rPr>
              <a:t>B</a:t>
            </a:r>
            <a:r>
              <a:rPr lang="en-CA" sz="1200" dirty="0">
                <a:solidFill>
                  <a:schemeClr val="accent5"/>
                </a:solidFill>
                <a:highlight>
                  <a:srgbClr val="FFFF00"/>
                </a:highlight>
                <a:latin typeface="+mj-lt"/>
              </a:rPr>
              <a:t>ranch/sector 1</a:t>
            </a:r>
          </a:p>
          <a:p>
            <a:pPr marL="285750" indent="-285750">
              <a:buFont typeface="Arial" panose="020B0604020202020204" pitchFamily="34" charset="0"/>
              <a:buChar char="•"/>
            </a:pPr>
            <a:r>
              <a:rPr lang="fr-CA" sz="1200" dirty="0">
                <a:solidFill>
                  <a:schemeClr val="accent5"/>
                </a:solidFill>
                <a:highlight>
                  <a:srgbClr val="FFFF00"/>
                </a:highlight>
                <a:latin typeface="+mj-lt"/>
              </a:rPr>
              <a:t>B</a:t>
            </a:r>
            <a:r>
              <a:rPr lang="en-CA" sz="1200" dirty="0">
                <a:solidFill>
                  <a:schemeClr val="accent5"/>
                </a:solidFill>
                <a:highlight>
                  <a:srgbClr val="FFFF00"/>
                </a:highlight>
                <a:latin typeface="+mj-lt"/>
              </a:rPr>
              <a:t>ranch/sector 2</a:t>
            </a:r>
          </a:p>
          <a:p>
            <a:pPr marL="285750" indent="-285750">
              <a:buFont typeface="Arial" panose="020B0604020202020204" pitchFamily="34" charset="0"/>
              <a:buChar char="•"/>
            </a:pPr>
            <a:r>
              <a:rPr lang="fr-CA" sz="1200" dirty="0">
                <a:solidFill>
                  <a:schemeClr val="accent5"/>
                </a:solidFill>
                <a:highlight>
                  <a:srgbClr val="FFFF00"/>
                </a:highlight>
                <a:latin typeface="+mj-lt"/>
              </a:rPr>
              <a:t>B</a:t>
            </a:r>
            <a:r>
              <a:rPr lang="en-CA" sz="1200" dirty="0">
                <a:solidFill>
                  <a:schemeClr val="accent5"/>
                </a:solidFill>
                <a:highlight>
                  <a:srgbClr val="FFFF00"/>
                </a:highlight>
                <a:latin typeface="+mj-lt"/>
              </a:rPr>
              <a:t>ranch/sector 3</a:t>
            </a:r>
          </a:p>
          <a:p>
            <a:pPr marL="285750" indent="-285750">
              <a:buFont typeface="Arial" panose="020B0604020202020204" pitchFamily="34" charset="0"/>
              <a:buChar char="•"/>
            </a:pPr>
            <a:r>
              <a:rPr lang="fr-CA" sz="1200" dirty="0">
                <a:solidFill>
                  <a:schemeClr val="accent5"/>
                </a:solidFill>
                <a:highlight>
                  <a:srgbClr val="FFFF00"/>
                </a:highlight>
                <a:latin typeface="+mj-lt"/>
              </a:rPr>
              <a:t>B</a:t>
            </a:r>
            <a:r>
              <a:rPr lang="en-CA" sz="1200" dirty="0">
                <a:solidFill>
                  <a:schemeClr val="accent5"/>
                </a:solidFill>
                <a:highlight>
                  <a:srgbClr val="FFFF00"/>
                </a:highlight>
                <a:latin typeface="+mj-lt"/>
              </a:rPr>
              <a:t>ranch/sector 4</a:t>
            </a:r>
          </a:p>
        </p:txBody>
      </p:sp>
      <p:sp>
        <p:nvSpPr>
          <p:cNvPr id="23" name="TextBox 22">
            <a:extLst>
              <a:ext uri="{FF2B5EF4-FFF2-40B4-BE49-F238E27FC236}">
                <a16:creationId xmlns:a16="http://schemas.microsoft.com/office/drawing/2014/main" id="{DBBEE66C-BB9E-98F8-942A-A15A38953FCE}"/>
              </a:ext>
            </a:extLst>
          </p:cNvPr>
          <p:cNvSpPr txBox="1"/>
          <p:nvPr/>
        </p:nvSpPr>
        <p:spPr>
          <a:xfrm>
            <a:off x="10127754" y="5010281"/>
            <a:ext cx="1648895" cy="830997"/>
          </a:xfrm>
          <a:prstGeom prst="rect">
            <a:avLst/>
          </a:prstGeom>
          <a:noFill/>
        </p:spPr>
        <p:txBody>
          <a:bodyPr wrap="square">
            <a:spAutoFit/>
          </a:bodyPr>
          <a:lstStyle/>
          <a:p>
            <a:pPr marL="285750" indent="-285750">
              <a:buFont typeface="Arial" panose="020B0604020202020204" pitchFamily="34" charset="0"/>
              <a:buChar char="•"/>
            </a:pPr>
            <a:r>
              <a:rPr lang="fr-CA" sz="1200" dirty="0">
                <a:solidFill>
                  <a:schemeClr val="accent5"/>
                </a:solidFill>
                <a:highlight>
                  <a:srgbClr val="FFFF00"/>
                </a:highlight>
                <a:latin typeface="+mj-lt"/>
              </a:rPr>
              <a:t>B</a:t>
            </a:r>
            <a:r>
              <a:rPr lang="en-CA" sz="1200" dirty="0">
                <a:solidFill>
                  <a:schemeClr val="accent5"/>
                </a:solidFill>
                <a:highlight>
                  <a:srgbClr val="FFFF00"/>
                </a:highlight>
                <a:latin typeface="+mj-lt"/>
              </a:rPr>
              <a:t>ranch/sector 5</a:t>
            </a:r>
          </a:p>
          <a:p>
            <a:pPr marL="285750" indent="-285750">
              <a:buFont typeface="Arial" panose="020B0604020202020204" pitchFamily="34" charset="0"/>
              <a:buChar char="•"/>
            </a:pPr>
            <a:r>
              <a:rPr lang="fr-CA" sz="1200" dirty="0">
                <a:solidFill>
                  <a:schemeClr val="accent5"/>
                </a:solidFill>
                <a:highlight>
                  <a:srgbClr val="FFFF00"/>
                </a:highlight>
                <a:latin typeface="+mj-lt"/>
              </a:rPr>
              <a:t>B</a:t>
            </a:r>
            <a:r>
              <a:rPr lang="en-CA" sz="1200" dirty="0">
                <a:solidFill>
                  <a:schemeClr val="accent5"/>
                </a:solidFill>
                <a:highlight>
                  <a:srgbClr val="FFFF00"/>
                </a:highlight>
                <a:latin typeface="+mj-lt"/>
              </a:rPr>
              <a:t>ranch/sector 6</a:t>
            </a:r>
          </a:p>
          <a:p>
            <a:pPr marL="285750" indent="-285750">
              <a:buFont typeface="Arial" panose="020B0604020202020204" pitchFamily="34" charset="0"/>
              <a:buChar char="•"/>
            </a:pPr>
            <a:r>
              <a:rPr lang="fr-CA" sz="1200" dirty="0">
                <a:solidFill>
                  <a:schemeClr val="accent5"/>
                </a:solidFill>
                <a:highlight>
                  <a:srgbClr val="FFFF00"/>
                </a:highlight>
                <a:latin typeface="+mj-lt"/>
              </a:rPr>
              <a:t>B</a:t>
            </a:r>
            <a:r>
              <a:rPr lang="en-CA" sz="1200" dirty="0">
                <a:solidFill>
                  <a:schemeClr val="accent5"/>
                </a:solidFill>
                <a:highlight>
                  <a:srgbClr val="FFFF00"/>
                </a:highlight>
                <a:latin typeface="+mj-lt"/>
              </a:rPr>
              <a:t>ranch/sector 7</a:t>
            </a:r>
          </a:p>
          <a:p>
            <a:pPr marL="285750" indent="-285750">
              <a:buFont typeface="Arial" panose="020B0604020202020204" pitchFamily="34" charset="0"/>
              <a:buChar char="•"/>
            </a:pPr>
            <a:r>
              <a:rPr lang="fr-CA" sz="1200" dirty="0">
                <a:solidFill>
                  <a:schemeClr val="accent5"/>
                </a:solidFill>
                <a:highlight>
                  <a:srgbClr val="FFFF00"/>
                </a:highlight>
                <a:latin typeface="+mj-lt"/>
              </a:rPr>
              <a:t>B</a:t>
            </a:r>
            <a:r>
              <a:rPr lang="en-CA" sz="1200" dirty="0">
                <a:solidFill>
                  <a:schemeClr val="accent5"/>
                </a:solidFill>
                <a:highlight>
                  <a:srgbClr val="FFFF00"/>
                </a:highlight>
                <a:latin typeface="+mj-lt"/>
              </a:rPr>
              <a:t>ranch/sector 8</a:t>
            </a:r>
          </a:p>
        </p:txBody>
      </p:sp>
      <p:cxnSp>
        <p:nvCxnSpPr>
          <p:cNvPr id="36" name="Straight Connector 35">
            <a:extLst>
              <a:ext uri="{FF2B5EF4-FFF2-40B4-BE49-F238E27FC236}">
                <a16:creationId xmlns:a16="http://schemas.microsoft.com/office/drawing/2014/main" id="{F2FB40C5-AD2D-7D2D-C989-0D2875388ED4}"/>
              </a:ext>
              <a:ext uri="{C183D7F6-B498-43B3-948B-1728B52AA6E4}">
                <adec:decorative xmlns:adec="http://schemas.microsoft.com/office/drawing/2017/decorative" val="1"/>
              </a:ext>
            </a:extLst>
          </p:cNvPr>
          <p:cNvCxnSpPr/>
          <p:nvPr/>
        </p:nvCxnSpPr>
        <p:spPr>
          <a:xfrm>
            <a:off x="8093869" y="2232372"/>
            <a:ext cx="0" cy="3554066"/>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1575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3BE5AB3-C201-7BE9-7FD9-63D00F5CBE1B}"/>
              </a:ext>
            </a:extLst>
          </p:cNvPr>
          <p:cNvSpPr txBox="1">
            <a:spLocks noGrp="1"/>
          </p:cNvSpPr>
          <p:nvPr>
            <p:ph type="title" idx="4294967295"/>
          </p:nvPr>
        </p:nvSpPr>
        <p:spPr>
          <a:xfrm>
            <a:off x="210326" y="136187"/>
            <a:ext cx="10152874" cy="6496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2800" b="0" i="0" u="none" strike="noStrike" kern="1200" cap="none" spc="0" normalizeH="0" baseline="0" noProof="0" dirty="0">
                <a:ln>
                  <a:noFill/>
                </a:ln>
                <a:solidFill>
                  <a:schemeClr val="accent5"/>
                </a:solidFill>
                <a:effectLst/>
                <a:uLnTx/>
                <a:uFillTx/>
                <a:latin typeface="Arial Rounded MT Bold" panose="020F0704030504030204" pitchFamily="34" charset="0"/>
                <a:ea typeface="+mj-ea"/>
                <a:cs typeface="Arial" panose="020B0604020202020204" pitchFamily="34" charset="0"/>
              </a:rPr>
              <a:t>Findings</a:t>
            </a:r>
          </a:p>
        </p:txBody>
      </p:sp>
      <p:sp>
        <p:nvSpPr>
          <p:cNvPr id="3" name="TextBox 2">
            <a:extLst>
              <a:ext uri="{FF2B5EF4-FFF2-40B4-BE49-F238E27FC236}">
                <a16:creationId xmlns:a16="http://schemas.microsoft.com/office/drawing/2014/main" id="{333BBC45-A3E2-D2F3-0E86-B93600DB7EA8}"/>
              </a:ext>
            </a:extLst>
          </p:cNvPr>
          <p:cNvSpPr txBox="1"/>
          <p:nvPr/>
        </p:nvSpPr>
        <p:spPr>
          <a:xfrm>
            <a:off x="571499" y="1187684"/>
            <a:ext cx="10772775" cy="3416320"/>
          </a:xfrm>
          <a:prstGeom prst="rect">
            <a:avLst/>
          </a:prstGeom>
          <a:noFill/>
        </p:spPr>
        <p:txBody>
          <a:bodyPr wrap="square">
            <a:spAutoFit/>
          </a:bodyPr>
          <a:lstStyle/>
          <a:p>
            <a:pPr algn="l"/>
            <a:r>
              <a:rPr lang="en-CA" sz="1800" b="0" i="0" dirty="0">
                <a:solidFill>
                  <a:srgbClr val="111111"/>
                </a:solidFill>
                <a:effectLst/>
                <a:highlight>
                  <a:srgbClr val="FFFF00"/>
                </a:highlight>
                <a:latin typeface="+mj-lt"/>
              </a:rPr>
              <a:t>Insert data collected during the implementation and post-occupancy of the project </a:t>
            </a:r>
            <a:r>
              <a:rPr lang="en-CA" sz="1800" noProof="0" dirty="0">
                <a:highlight>
                  <a:srgbClr val="FFFF00"/>
                </a:highlight>
                <a:latin typeface="+mj-lt"/>
                <a:ea typeface="Calibri Light" panose="020F0302020204030204" pitchFamily="34" charset="0"/>
                <a:cs typeface="Calibri Light" panose="020F0302020204030204" pitchFamily="34" charset="0"/>
              </a:rPr>
              <a:t>gathered throughout your project via the </a:t>
            </a:r>
            <a:r>
              <a:rPr lang="en-CA" sz="1800" noProof="0" dirty="0">
                <a:solidFill>
                  <a:srgbClr val="0070C0"/>
                </a:solidFill>
                <a:highlight>
                  <a:srgbClr val="FFFF00"/>
                </a:highlight>
                <a:latin typeface="+mj-lt"/>
                <a:ea typeface="Calibri Light" panose="020F0302020204030204" pitchFamily="34" charset="0"/>
                <a:cs typeface="Calibri Light" panose="020F0302020204030204" pitchFamily="34" charset="0"/>
                <a:hlinkClick r:id="rId4">
                  <a:extLst>
                    <a:ext uri="{A12FA001-AC4F-418D-AE19-62706E023703}">
                      <ahyp:hlinkClr xmlns:ahyp="http://schemas.microsoft.com/office/drawing/2018/hyperlinkcolor" val="tx"/>
                    </a:ext>
                  </a:extLst>
                </a:hlinkClick>
              </a:rPr>
              <a:t>CM Monitoring Questionnaire</a:t>
            </a:r>
            <a:r>
              <a:rPr lang="en-CA" sz="1800" noProof="0" dirty="0">
                <a:solidFill>
                  <a:srgbClr val="0070C0"/>
                </a:solidFill>
                <a:highlight>
                  <a:srgbClr val="FFFF00"/>
                </a:highlight>
                <a:latin typeface="+mj-lt"/>
                <a:ea typeface="Calibri Light" panose="020F0302020204030204" pitchFamily="34" charset="0"/>
                <a:cs typeface="Calibri Light" panose="020F0302020204030204" pitchFamily="34" charset="0"/>
              </a:rPr>
              <a:t> </a:t>
            </a:r>
            <a:r>
              <a:rPr lang="en-CA" sz="1800" noProof="0" dirty="0">
                <a:highlight>
                  <a:srgbClr val="FFFF00"/>
                </a:highlight>
                <a:latin typeface="+mj-lt"/>
                <a:ea typeface="Calibri Light" panose="020F0302020204030204" pitchFamily="34" charset="0"/>
                <a:cs typeface="Calibri Light" panose="020F0302020204030204" pitchFamily="34" charset="0"/>
              </a:rPr>
              <a:t>and the </a:t>
            </a:r>
            <a:r>
              <a:rPr lang="en-CA" sz="1800" noProof="0" dirty="0">
                <a:highlight>
                  <a:srgbClr val="FFFF00"/>
                </a:highlight>
                <a:latin typeface="+mj-lt"/>
                <a:ea typeface="Calibri Light" panose="020F0302020204030204" pitchFamily="34" charset="0"/>
                <a:cs typeface="Calibri Light" panose="020F0302020204030204" pitchFamily="34" charset="0"/>
                <a:hlinkClick r:id="rId5"/>
              </a:rPr>
              <a:t>CM Activity Journal</a:t>
            </a:r>
            <a:r>
              <a:rPr lang="en-CA" dirty="0">
                <a:highlight>
                  <a:srgbClr val="FFFF00"/>
                </a:highlight>
                <a:latin typeface="+mj-lt"/>
                <a:ea typeface="Calibri Light" panose="020F0302020204030204" pitchFamily="34" charset="0"/>
                <a:cs typeface="Calibri Light" panose="020F0302020204030204" pitchFamily="34" charset="0"/>
              </a:rPr>
              <a:t> and other feedback mechanisms you might have used. You can also refer to </a:t>
            </a:r>
            <a:r>
              <a:rPr lang="en-CA" dirty="0">
                <a:highlight>
                  <a:srgbClr val="FFFF00"/>
                </a:highlight>
                <a:latin typeface="+mj-lt"/>
                <a:ea typeface="Calibri Light" panose="020F0302020204030204" pitchFamily="34" charset="0"/>
                <a:cs typeface="Calibri Light" panose="020F0302020204030204" pitchFamily="34" charset="0"/>
                <a:hlinkClick r:id="rId6" action="ppaction://hlinkfile"/>
              </a:rPr>
              <a:t>Our project story</a:t>
            </a:r>
            <a:r>
              <a:rPr lang="en-CA" dirty="0">
                <a:highlight>
                  <a:srgbClr val="FFFF00"/>
                </a:highlight>
                <a:latin typeface="+mj-lt"/>
                <a:ea typeface="Calibri Light" panose="020F0302020204030204" pitchFamily="34" charset="0"/>
                <a:cs typeface="Calibri Light" panose="020F0302020204030204" pitchFamily="34" charset="0"/>
              </a:rPr>
              <a:t>, a useful tool designed to capture important information throughout your project.</a:t>
            </a:r>
          </a:p>
          <a:p>
            <a:pPr algn="l"/>
            <a:endParaRPr lang="en-CA" dirty="0">
              <a:solidFill>
                <a:schemeClr val="accent5"/>
              </a:solidFill>
              <a:highlight>
                <a:srgbClr val="FFFF00"/>
              </a:highlight>
              <a:latin typeface="+mj-lt"/>
              <a:ea typeface="Calibri Light" panose="020F0302020204030204" pitchFamily="34" charset="0"/>
              <a:cs typeface="Calibri Light" panose="020F0302020204030204" pitchFamily="34" charset="0"/>
            </a:endParaRPr>
          </a:p>
          <a:p>
            <a:pPr algn="l"/>
            <a:r>
              <a:rPr lang="en-CA" dirty="0">
                <a:solidFill>
                  <a:schemeClr val="accent5"/>
                </a:solidFill>
                <a:highlight>
                  <a:srgbClr val="FFFF00"/>
                </a:highlight>
                <a:latin typeface="+mj-lt"/>
              </a:rPr>
              <a:t>Include </a:t>
            </a:r>
            <a:r>
              <a:rPr lang="en-CA" sz="1800" b="0" i="0" dirty="0">
                <a:solidFill>
                  <a:schemeClr val="accent5"/>
                </a:solidFill>
                <a:effectLst/>
                <a:highlight>
                  <a:srgbClr val="FFFF00"/>
                </a:highlight>
                <a:latin typeface="+mj-lt"/>
              </a:rPr>
              <a:t>the most significant and noteworthy aspects of your data collection and how it supports the achievement of the change management strategy and employee experience in the workplace. </a:t>
            </a:r>
            <a:r>
              <a:rPr lang="en-CA" sz="1800" i="0" dirty="0">
                <a:solidFill>
                  <a:schemeClr val="accent5"/>
                </a:solidFill>
                <a:effectLst/>
                <a:highlight>
                  <a:srgbClr val="FFFF00"/>
                </a:highlight>
                <a:latin typeface="+mj-lt"/>
              </a:rPr>
              <a:t>You can use graphs to demonstrate your findings. </a:t>
            </a:r>
          </a:p>
          <a:p>
            <a:pPr algn="l"/>
            <a:endParaRPr lang="en-CA" dirty="0">
              <a:solidFill>
                <a:schemeClr val="accent5"/>
              </a:solidFill>
              <a:highlight>
                <a:srgbClr val="FFFF00"/>
              </a:highlight>
              <a:latin typeface="+mj-lt"/>
              <a:ea typeface="Calibri Light" panose="020F0302020204030204" pitchFamily="34" charset="0"/>
              <a:cs typeface="Calibri Light" panose="020F0302020204030204" pitchFamily="34" charset="0"/>
            </a:endParaRPr>
          </a:p>
          <a:p>
            <a:pPr algn="l"/>
            <a:r>
              <a:rPr lang="en-CA" sz="1800" dirty="0">
                <a:solidFill>
                  <a:schemeClr val="accent5"/>
                </a:solidFill>
                <a:highlight>
                  <a:srgbClr val="FFFF00"/>
                </a:highlight>
                <a:latin typeface="+mj-lt"/>
                <a:ea typeface="Calibri Light" panose="020F0302020204030204" pitchFamily="34" charset="0"/>
                <a:cs typeface="Calibri Light" panose="020F0302020204030204" pitchFamily="34" charset="0"/>
              </a:rPr>
              <a:t>You can explain the successes, challenges, what worked well and why.  You may include what did not work, why it did not work,  and the adjustments made during the implementation. </a:t>
            </a:r>
            <a:r>
              <a:rPr lang="en-CA" dirty="0">
                <a:highlight>
                  <a:srgbClr val="FFFF00"/>
                </a:highlight>
                <a:latin typeface="+mj-lt"/>
                <a:ea typeface="Calibri Light" panose="020F0302020204030204" pitchFamily="34" charset="0"/>
                <a:cs typeface="Calibri Light" panose="020F0302020204030204" pitchFamily="34" charset="0"/>
              </a:rPr>
              <a:t>This can be multiple pages. </a:t>
            </a:r>
          </a:p>
          <a:p>
            <a:pPr algn="l"/>
            <a:endParaRPr lang="en-CA" sz="1800" b="0" i="0" dirty="0">
              <a:solidFill>
                <a:srgbClr val="111111"/>
              </a:solidFill>
              <a:effectLst/>
              <a:latin typeface="-apple-system"/>
            </a:endParaRPr>
          </a:p>
        </p:txBody>
      </p:sp>
    </p:spTree>
    <p:extLst>
      <p:ext uri="{BB962C8B-B14F-4D97-AF65-F5344CB8AC3E}">
        <p14:creationId xmlns:p14="http://schemas.microsoft.com/office/powerpoint/2010/main" val="1823990253"/>
      </p:ext>
    </p:extLst>
  </p:cSld>
  <p:clrMapOvr>
    <a:masterClrMapping/>
  </p:clrMapOvr>
  <p:extLst>
    <p:ext uri="{6950BFC3-D8DA-4A85-94F7-54DA5524770B}">
      <p188:commentRel xmlns:p188="http://schemas.microsoft.com/office/powerpoint/2018/8/main" r:id="rId3"/>
    </p:ext>
  </p:extLs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1579311|-10846711|-14797230|-8244963|-11249614|PSPC&quot;,&quot;Id&quot;:&quot;5d3782854232362d9cdb8410&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aeee0c2-a6fe-41a5-8764-9a82c84a398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E54892B55CAAB449B583BD1176524FB" ma:contentTypeVersion="16" ma:contentTypeDescription="Create a new document." ma:contentTypeScope="" ma:versionID="e667cdb3d1c68f95f26d3f6a4e200fe3">
  <xsd:schema xmlns:xsd="http://www.w3.org/2001/XMLSchema" xmlns:xs="http://www.w3.org/2001/XMLSchema" xmlns:p="http://schemas.microsoft.com/office/2006/metadata/properties" xmlns:ns3="843949aa-1718-4751-939d-0516039f5b87" xmlns:ns4="caeee0c2-a6fe-41a5-8764-9a82c84a3982" targetNamespace="http://schemas.microsoft.com/office/2006/metadata/properties" ma:root="true" ma:fieldsID="0acc762668121fca0246ab9eb9af0bb5" ns3:_="" ns4:_="">
    <xsd:import namespace="843949aa-1718-4751-939d-0516039f5b87"/>
    <xsd:import namespace="caeee0c2-a6fe-41a5-8764-9a82c84a398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MediaServiceDateTaken" minOccurs="0"/>
                <xsd:element ref="ns4:_activity" minOccurs="0"/>
                <xsd:element ref="ns4:MediaLengthInSeconds"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3949aa-1718-4751-939d-0516039f5b8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eee0c2-a6fe-41a5-8764-9a82c84a398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_activity" ma:index="20" nillable="true" ma:displayName="_activity" ma:hidden="true" ma:internalName="_activity">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446388-005E-4B6E-857B-5C91DB2A86FF}">
  <ds:schemaRefs>
    <ds:schemaRef ds:uri="http://purl.org/dc/elements/1.1/"/>
    <ds:schemaRef ds:uri="http://schemas.microsoft.com/office/2006/metadata/properties"/>
    <ds:schemaRef ds:uri="843949aa-1718-4751-939d-0516039f5b87"/>
    <ds:schemaRef ds:uri="caeee0c2-a6fe-41a5-8764-9a82c84a398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8C4E8898-9009-4DBD-9F04-6C9A79BE7F8E}">
  <ds:schemaRefs>
    <ds:schemaRef ds:uri="843949aa-1718-4751-939d-0516039f5b87"/>
    <ds:schemaRef ds:uri="caeee0c2-a6fe-41a5-8764-9a82c84a398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A8C0A1E-2386-4EF8-8429-2ACFEDDA65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5521</TotalTime>
  <Words>1065</Words>
  <Application>Microsoft Office PowerPoint</Application>
  <PresentationFormat>Widescreen</PresentationFormat>
  <Paragraphs>121</Paragraphs>
  <Slides>10</Slides>
  <Notes>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9" baseType="lpstr">
      <vt:lpstr>-apple-system</vt:lpstr>
      <vt:lpstr>Arial</vt:lpstr>
      <vt:lpstr>Arial Rounded MT Bold</vt:lpstr>
      <vt:lpstr>Calibri</vt:lpstr>
      <vt:lpstr>Calibri Light</vt:lpstr>
      <vt:lpstr>Georgia</vt:lpstr>
      <vt:lpstr>Wingdings</vt:lpstr>
      <vt:lpstr>1_Office Theme</vt:lpstr>
      <vt:lpstr>think-cell Slide</vt:lpstr>
      <vt:lpstr>Change Management Final Report</vt:lpstr>
      <vt:lpstr>How to use this document</vt:lpstr>
      <vt:lpstr>Purpose</vt:lpstr>
      <vt:lpstr>Overview of the workplace modernization project</vt:lpstr>
      <vt:lpstr>Scope and scale of the changes implemented </vt:lpstr>
      <vt:lpstr>Objectives of the change management strategy</vt:lpstr>
      <vt:lpstr>Change management program – Our journey!</vt:lpstr>
      <vt:lpstr>Data gathering methodology</vt:lpstr>
      <vt:lpstr>Findings</vt:lpstr>
      <vt:lpstr>Plan to sustain and reinforce the change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Menard, Alexandrine (SPAC/PSPC)</cp:lastModifiedBy>
  <cp:revision>68</cp:revision>
  <dcterms:created xsi:type="dcterms:W3CDTF">2018-01-23T15:59:12Z</dcterms:created>
  <dcterms:modified xsi:type="dcterms:W3CDTF">2024-10-10T15:57:59Z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2023-11-21T13:10:28Z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602e7b66-b47d-4d09-ba38-77c3da969990</vt:lpwstr>
  </property>
  <property fmtid="{D5CDD505-2E9C-101B-9397-08002B2CF9AE}" pid="8" name="MSIP_Label_834ed4f5-eae4-40c7-82be-b1cdf720a1b9_ContentBits">
    <vt:lpwstr>0</vt:lpwstr>
  </property>
  <property fmtid="{D5CDD505-2E9C-101B-9397-08002B2CF9AE}" pid="9" name="ContentTypeId">
    <vt:lpwstr>0x010100BE54892B55CAAB449B583BD1176524FB</vt:lpwstr>
  </property>
  <property fmtid="{D5CDD505-2E9C-101B-9397-08002B2CF9AE}" pid="10" name="_AdHocReviewCycleID">
    <vt:i4>1240584960</vt:i4>
  </property>
  <property fmtid="{D5CDD505-2E9C-101B-9397-08002B2CF9AE}" pid="11" name="_NewReviewCycle">
    <vt:lpwstr/>
  </property>
  <property fmtid="{D5CDD505-2E9C-101B-9397-08002B2CF9AE}" pid="12" name="_EmailSubject">
    <vt:lpwstr>Document 3.1 - Employee Feedback</vt:lpwstr>
  </property>
  <property fmtid="{D5CDD505-2E9C-101B-9397-08002B2CF9AE}" pid="13" name="_AuthorEmail">
    <vt:lpwstr>Alain.Dion3@tpsgc-pwgsc.gc.ca</vt:lpwstr>
  </property>
  <property fmtid="{D5CDD505-2E9C-101B-9397-08002B2CF9AE}" pid="14" name="_AuthorEmailDisplayName">
    <vt:lpwstr>Dion3, Alain (SPAC/PSPC) (il-lui / he-him)</vt:lpwstr>
  </property>
</Properties>
</file>