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77" r:id="rId5"/>
  </p:sldMasterIdLst>
  <p:notesMasterIdLst>
    <p:notesMasterId r:id="rId33"/>
  </p:notesMasterIdLst>
  <p:sldIdLst>
    <p:sldId id="256" r:id="rId6"/>
    <p:sldId id="769" r:id="rId7"/>
    <p:sldId id="2244" r:id="rId8"/>
    <p:sldId id="284" r:id="rId9"/>
    <p:sldId id="292" r:id="rId10"/>
    <p:sldId id="2243" r:id="rId11"/>
    <p:sldId id="2239" r:id="rId12"/>
    <p:sldId id="771" r:id="rId13"/>
    <p:sldId id="772" r:id="rId14"/>
    <p:sldId id="773" r:id="rId15"/>
    <p:sldId id="770" r:id="rId16"/>
    <p:sldId id="775" r:id="rId17"/>
    <p:sldId id="774" r:id="rId18"/>
    <p:sldId id="776" r:id="rId19"/>
    <p:sldId id="777" r:id="rId20"/>
    <p:sldId id="778" r:id="rId21"/>
    <p:sldId id="779" r:id="rId22"/>
    <p:sldId id="781" r:id="rId23"/>
    <p:sldId id="782" r:id="rId24"/>
    <p:sldId id="784" r:id="rId25"/>
    <p:sldId id="785" r:id="rId26"/>
    <p:sldId id="786" r:id="rId27"/>
    <p:sldId id="2240" r:id="rId28"/>
    <p:sldId id="756" r:id="rId29"/>
    <p:sldId id="783" r:id="rId30"/>
    <p:sldId id="2238" r:id="rId31"/>
    <p:sldId id="787" r:id="rId32"/>
  </p:sldIdLst>
  <p:sldSz cx="12192000" cy="6858000"/>
  <p:notesSz cx="7010400" cy="92964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58F9B09-1745-8253-5BD2-CB82F8096962}" name="Jagayat, Arvin" initials="JA" userId="S::Arvin.Jagayat@pco-bcp.gc.ca::6f638716-3384-46ca-b4b9-be6c978c8129" providerId="AD"/>
  <p188:author id="{6BDC385A-FDE6-727C-2E3B-1B7714F9A32F}" name="Ghali, Rodney" initials="GR" userId="S::rodney.ghali@pco-bcp.gc.ca::49615a10-6090-4b55-883b-bffc8b434cf2" providerId="AD"/>
  <p188:author id="{A1EC5E5A-CE9E-E155-D715-2097DE1C486C}" name="Toor, Kiran" initials="TK" userId="S::kiran.toor@pco-bcp.gc.ca::f89720c0-46db-4b34-a8f3-114424a735bc" providerId="AD"/>
  <p188:author id="{AD1EAD5B-8496-2A6B-0109-67BBCA4052F3}" name="Hussain, Tarab" initials="HT" userId="S::tarab.hussain@pco-bcp.gc.ca::732e9c3c-c4ae-41f7-b465-725fabda120f" providerId="AD"/>
  <p188:author id="{FBB2DE70-BF42-477C-5851-2ED40B2C549E}" name="Haber, Michael" initials="HM" userId="S::Michael.Haber@pco-bcp.gc.ca::56e5cb5a-38a1-430b-8bc4-1826760589b7" providerId="AD"/>
  <p188:author id="{B86B9F89-2364-9836-D952-597046638424}" name="Puka, Klajdi (PHAC/ASPC)" initials="KP" userId="S::klajdi.puka@phac-aspc.gc.ca::e6e6bd2d-1e0f-4735-ac4b-4c2a4ebc0d15" providerId="AD"/>
  <p188:author id="{A913168B-8364-EE62-4622-30593A7F2A56}" name="Portal Avelar, Laura" initials="PL" userId="S::laura.portalavelar@pco-bcp.gc.ca::14b85171-d324-46af-89d6-8e0d3a98a404" providerId="AD"/>
  <p188:author id="{4D8CA78C-BB34-BCC9-F923-11076E7E1952}" name="Harbers, Vivian" initials="HV" userId="S::vivian.harbers@pco-bcp.gc.ca::e0b62923-18b5-4e97-ba91-ebb61d731b3a" providerId="AD"/>
  <p188:author id="{F3DB979A-283A-2587-B7E5-0576263B9B82}" name="Puka, Klajdi" initials="PK" userId="S::klajdi.puka@pco-bcp.gc.ca::25317ca9-8f84-4e7a-bf23-f0e8ca81a70b" providerId="AD"/>
  <p188:author id="{5169EDA4-033C-1CE5-1E58-1FC1D779915F}" name="Findlater, Kieran" initials="FK" userId="S::Kieran.Findlater@pco-bcp.gc.ca::c6b407b0-de95-474a-90cf-23e869745902" providerId="AD"/>
  <p188:author id="{0A4606D5-8695-5B8A-8FB7-5A6AB159646E}" name="Haber, Michael" initials="HM" userId="S::michael.haber@pco-bcp.gc.ca::56e5cb5a-38a1-430b-8bc4-1826760589b7" providerId="AD"/>
  <p188:author id="{ADADD5E1-7CF2-8891-61BA-872AA2DBCA05}" name="Harry MacKay" initials="HM" userId="S::Harry.MacKay@pco-bcp.gc.ca::61557a98-3b9b-42be-ae19-f23a7c9721d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55668"/>
    <a:srgbClr val="0B6D83"/>
    <a:srgbClr val="FBB040"/>
    <a:srgbClr val="10172D"/>
    <a:srgbClr val="182851"/>
    <a:srgbClr val="9FC363"/>
    <a:srgbClr val="0B7DA9"/>
    <a:srgbClr val="E48D91"/>
    <a:srgbClr val="C14D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F6AFE7-F1FA-4903-A6F5-7C22161AA08C}" v="283" dt="2024-05-28T14:39:07.426"/>
    <p1510:client id="{3670345C-AA58-658F-2A25-88BAEC03E063}" v="6" dt="2024-05-28T14:09:52.883"/>
    <p1510:client id="{B21B07DF-2E36-0D89-B91E-425E77A2C224}" v="18" dt="2024-05-28T14:09:08.623"/>
    <p1510:client id="{EC1B8126-724A-445D-B0F8-B1912D231EFC}" v="12" vWet="14" dt="2024-05-28T14:38:54.7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74D2647-365B-9A45-88B9-D9F2E114E564}" type="datetimeFigureOut">
              <a:rPr lang="en-US" smtClean="0"/>
              <a:t>8/19/2024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35A2496-41D0-F041-A966-193FFB7B30B1}" type="slidenum">
              <a:rPr lang="en-US" smtClean="0"/>
              <a:t>‹#›</a:t>
            </a:fld>
            <a:endParaRPr lang="en-US"/>
          </a:p>
        </p:txBody>
      </p:sp>
    </p:spTree>
    <p:extLst>
      <p:ext uri="{BB962C8B-B14F-4D97-AF65-F5344CB8AC3E}">
        <p14:creationId xmlns:p14="http://schemas.microsoft.com/office/powerpoint/2010/main" val="2723993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 name="Google Shape;5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90000"/>
              </a:lnSpc>
              <a:buFont typeface="Arial,Sans-Serif" panose="020B0604020202020204" pitchFamily="34" charset="0"/>
              <a:buChar char="•"/>
              <a:defRPr/>
            </a:pPr>
            <a:r>
              <a:rPr lang="en-US" sz="1200">
                <a:solidFill>
                  <a:prstClr val="black"/>
                </a:solidFill>
                <a:latin typeface="Arial"/>
                <a:ea typeface="+mn-ea"/>
                <a:cs typeface="Arial"/>
              </a:rPr>
              <a:t>Impact Canada </a:t>
            </a:r>
            <a:r>
              <a:rPr kumimoji="0" lang="en-US" sz="1200" b="0" i="0" u="none" strike="noStrike" kern="1200" cap="none" spc="0" normalizeH="0" baseline="0" noProof="0">
                <a:ln>
                  <a:noFill/>
                </a:ln>
                <a:solidFill>
                  <a:prstClr val="black"/>
                </a:solidFill>
                <a:effectLst/>
                <a:uLnTx/>
                <a:uFillTx/>
                <a:latin typeface="Arial"/>
                <a:ea typeface="+mn-ea"/>
                <a:cs typeface="Arial"/>
              </a:rPr>
              <a:t>is </a:t>
            </a:r>
            <a:r>
              <a:rPr lang="en-US" sz="1200">
                <a:solidFill>
                  <a:prstClr val="black"/>
                </a:solidFill>
                <a:latin typeface="Arial"/>
                <a:ea typeface="+mn-ea"/>
                <a:cs typeface="Arial"/>
              </a:rPr>
              <a:t>a whole </a:t>
            </a:r>
            <a:r>
              <a:rPr kumimoji="0" lang="en-US" sz="1200" b="0" i="0" u="none" strike="noStrike" kern="1200" cap="none" spc="0" normalizeH="0" baseline="0" noProof="0">
                <a:ln>
                  <a:noFill/>
                </a:ln>
                <a:solidFill>
                  <a:prstClr val="black"/>
                </a:solidFill>
                <a:effectLst/>
                <a:uLnTx/>
                <a:uFillTx/>
                <a:latin typeface="Arial"/>
                <a:ea typeface="+mn-ea"/>
                <a:cs typeface="Arial"/>
              </a:rPr>
              <a:t>of </a:t>
            </a:r>
            <a:r>
              <a:rPr lang="en-US" sz="1200">
                <a:solidFill>
                  <a:prstClr val="black"/>
                </a:solidFill>
                <a:latin typeface="Arial"/>
                <a:ea typeface="+mn-ea"/>
                <a:cs typeface="Arial"/>
              </a:rPr>
              <a:t>government framework for scaling up and mainstreaming “outcomes-based” policy/program methods to help bridge the gap between policy development </a:t>
            </a:r>
            <a:r>
              <a:rPr kumimoji="0" lang="en-US" sz="1200" b="0" i="0" u="none" strike="noStrike" kern="1200" cap="none" spc="0" normalizeH="0" baseline="0" noProof="0">
                <a:ln>
                  <a:noFill/>
                </a:ln>
                <a:solidFill>
                  <a:prstClr val="black"/>
                </a:solidFill>
                <a:effectLst/>
                <a:uLnTx/>
                <a:uFillTx/>
                <a:latin typeface="Arial"/>
                <a:ea typeface="+mn-ea"/>
                <a:cs typeface="Arial"/>
              </a:rPr>
              <a:t>and </a:t>
            </a:r>
            <a:r>
              <a:rPr lang="en-US" sz="1200">
                <a:solidFill>
                  <a:prstClr val="black"/>
                </a:solidFill>
                <a:latin typeface="Arial"/>
                <a:ea typeface="+mn-ea"/>
                <a:cs typeface="Arial"/>
              </a:rPr>
              <a:t>effective implementation</a:t>
            </a:r>
            <a:r>
              <a:rPr kumimoji="0" lang="en-US" sz="1200" b="0" i="0" u="none" strike="noStrike" kern="1200" cap="none" spc="0" normalizeH="0" baseline="0" noProof="0">
                <a:ln>
                  <a:noFill/>
                </a:ln>
                <a:solidFill>
                  <a:prstClr val="black"/>
                </a:solidFill>
                <a:effectLst/>
                <a:uLnTx/>
                <a:uFillTx/>
                <a:latin typeface="Arial"/>
                <a:ea typeface="+mn-ea"/>
                <a:cs typeface="Arial"/>
              </a:rPr>
              <a:t>.</a:t>
            </a:r>
            <a:endParaRPr lang="en-US" sz="1200" b="0" i="0" u="none" strike="noStrike" kern="1200" cap="none" spc="0" normalizeH="0" baseline="0" noProof="0">
              <a:ln>
                <a:noFill/>
              </a:ln>
              <a:solidFill>
                <a:srgbClr val="10172C"/>
              </a:solidFill>
              <a:effectLst/>
              <a:uLnTx/>
              <a:uFillTx/>
              <a:latin typeface="Arial"/>
              <a:ea typeface="+mn-ea"/>
              <a:cs typeface="Arial"/>
            </a:endParaRPr>
          </a:p>
          <a:p>
            <a:pPr marL="228600" indent="-228600">
              <a:lnSpc>
                <a:spcPct val="90000"/>
              </a:lnSpc>
              <a:buFont typeface="Arial,Sans-Serif" panose="020B0604020202020204" pitchFamily="34" charset="0"/>
              <a:buChar char="•"/>
              <a:defRPr/>
            </a:pPr>
            <a:r>
              <a:rPr lang="en-US" sz="1200">
                <a:solidFill>
                  <a:prstClr val="black"/>
                </a:solidFill>
                <a:latin typeface="Arial"/>
                <a:ea typeface="+mn-ea"/>
                <a:cs typeface="Arial"/>
              </a:rPr>
              <a:t>The Impact and Innovation Unit (IIU), housed in the Privy Council Office</a:t>
            </a:r>
            <a:r>
              <a:rPr kumimoji="0" lang="en-US" sz="1200" b="0" i="0" u="none" strike="noStrike" kern="1200" cap="none" spc="0" normalizeH="0" baseline="0" noProof="0">
                <a:ln>
                  <a:noFill/>
                </a:ln>
                <a:solidFill>
                  <a:prstClr val="black"/>
                </a:solidFill>
                <a:effectLst/>
                <a:uLnTx/>
                <a:uFillTx/>
                <a:latin typeface="Arial"/>
                <a:ea typeface="+mn-ea"/>
                <a:cs typeface="Arial"/>
              </a:rPr>
              <a:t>, </a:t>
            </a:r>
            <a:r>
              <a:rPr lang="en-US" sz="1200">
                <a:solidFill>
                  <a:prstClr val="black"/>
                </a:solidFill>
                <a:latin typeface="Arial"/>
                <a:ea typeface="+mn-ea"/>
                <a:cs typeface="Arial"/>
              </a:rPr>
              <a:t>was established in 2017 to implement the Impact Canada Initiative</a:t>
            </a:r>
            <a:r>
              <a:rPr kumimoji="0" lang="en-US" sz="1200" b="0" i="0" u="none" strike="noStrike" kern="1200" cap="none" spc="0" normalizeH="0" baseline="0" noProof="0">
                <a:ln>
                  <a:noFill/>
                </a:ln>
                <a:solidFill>
                  <a:prstClr val="black"/>
                </a:solidFill>
                <a:effectLst/>
                <a:uLnTx/>
                <a:uFillTx/>
                <a:latin typeface="Arial"/>
                <a:ea typeface="+mn-ea"/>
                <a:cs typeface="Arial"/>
              </a:rPr>
              <a:t>.</a:t>
            </a:r>
            <a:r>
              <a:rPr lang="en-US" sz="1200">
                <a:solidFill>
                  <a:prstClr val="black"/>
                </a:solidFill>
                <a:latin typeface="Arial"/>
                <a:ea typeface="+mn-ea"/>
                <a:cs typeface="Arial"/>
              </a:rPr>
              <a:t> </a:t>
            </a:r>
            <a:endParaRPr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228600" indent="-228600">
              <a:lnSpc>
                <a:spcPct val="90000"/>
              </a:lnSpc>
              <a:buFont typeface="Arial,Sans-Serif" panose="020B0604020202020204" pitchFamily="34" charset="0"/>
              <a:buChar char="•"/>
              <a:defRPr/>
            </a:pPr>
            <a:r>
              <a:rPr lang="en-US" sz="1200">
                <a:solidFill>
                  <a:prstClr val="black"/>
                </a:solidFill>
                <a:latin typeface="Arial"/>
                <a:ea typeface="+mn-ea"/>
                <a:cs typeface="Arial"/>
              </a:rPr>
              <a:t>The IIU </a:t>
            </a:r>
            <a:r>
              <a:rPr kumimoji="0" lang="en-US" sz="1200" b="0" i="0" u="none" strike="noStrike" kern="1200" cap="none" spc="0" normalizeH="0" baseline="0" noProof="0">
                <a:ln>
                  <a:noFill/>
                </a:ln>
                <a:solidFill>
                  <a:prstClr val="black"/>
                </a:solidFill>
                <a:effectLst/>
                <a:uLnTx/>
                <a:uFillTx/>
                <a:latin typeface="Arial"/>
                <a:ea typeface="+mn-ea"/>
                <a:cs typeface="Arial"/>
              </a:rPr>
              <a:t>is a </a:t>
            </a:r>
            <a:r>
              <a:rPr lang="en-US" sz="1200">
                <a:solidFill>
                  <a:prstClr val="black"/>
                </a:solidFill>
                <a:latin typeface="Arial"/>
                <a:ea typeface="+mn-ea"/>
                <a:cs typeface="Arial"/>
              </a:rPr>
              <a:t>specialized team with extensive experience in the development and execution </a:t>
            </a:r>
            <a:r>
              <a:rPr kumimoji="0" lang="en-US" sz="1200" b="0" i="0" u="none" strike="noStrike" kern="1200" cap="none" spc="0" normalizeH="0" baseline="0" noProof="0">
                <a:ln>
                  <a:noFill/>
                </a:ln>
                <a:solidFill>
                  <a:prstClr val="black"/>
                </a:solidFill>
                <a:effectLst/>
                <a:uLnTx/>
                <a:uFillTx/>
                <a:latin typeface="Arial"/>
                <a:ea typeface="+mn-ea"/>
                <a:cs typeface="Arial"/>
              </a:rPr>
              <a:t>of </a:t>
            </a:r>
            <a:r>
              <a:rPr lang="en-US" sz="1200">
                <a:solidFill>
                  <a:prstClr val="black"/>
                </a:solidFill>
                <a:latin typeface="Arial"/>
                <a:ea typeface="+mn-ea"/>
                <a:cs typeface="Arial"/>
              </a:rPr>
              <a:t>novel policy and program methods</a:t>
            </a:r>
            <a:r>
              <a:rPr kumimoji="0" lang="en-US" sz="1200" b="0" i="0" u="none" strike="noStrike" kern="1200" cap="none" spc="0" normalizeH="0" baseline="0" noProof="0">
                <a:ln>
                  <a:noFill/>
                </a:ln>
                <a:solidFill>
                  <a:prstClr val="black"/>
                </a:solidFill>
                <a:effectLst/>
                <a:uLnTx/>
                <a:uFillTx/>
                <a:latin typeface="Arial"/>
                <a:ea typeface="+mn-ea"/>
                <a:cs typeface="Arial"/>
              </a:rPr>
              <a:t>.</a:t>
            </a:r>
            <a:endParaRPr lang="en-US" sz="1200" b="0" i="0" u="none" strike="noStrike" kern="1200" cap="none" spc="0" normalizeH="0" baseline="0" noProof="0">
              <a:ln>
                <a:noFill/>
              </a:ln>
              <a:solidFill>
                <a:prstClr val="black"/>
              </a:solidFill>
              <a:effectLst/>
              <a:uLnTx/>
              <a:uFillTx/>
              <a:latin typeface="Arial"/>
              <a:ea typeface="+mn-ea"/>
              <a:cs typeface="Arial"/>
            </a:endParaRPr>
          </a:p>
          <a:p>
            <a:pPr marL="228600" indent="-228600">
              <a:lnSpc>
                <a:spcPct val="90000"/>
              </a:lnSpc>
              <a:buFont typeface="Arial,Sans-Serif" panose="020B0604020202020204" pitchFamily="34" charset="0"/>
              <a:buChar char="•"/>
              <a:defRPr/>
            </a:pPr>
            <a:r>
              <a:rPr lang="en-US" sz="1200">
                <a:solidFill>
                  <a:prstClr val="black"/>
                </a:solidFill>
                <a:latin typeface="Arial"/>
                <a:ea typeface="+mn-ea"/>
                <a:cs typeface="Arial"/>
              </a:rPr>
              <a:t>Through its Fellowship program</a:t>
            </a:r>
            <a:r>
              <a:rPr kumimoji="0" lang="en-US" sz="1200" b="0" i="0" u="none" strike="noStrike" kern="1200" cap="none" spc="0" normalizeH="0" baseline="0" noProof="0">
                <a:ln>
                  <a:noFill/>
                </a:ln>
                <a:solidFill>
                  <a:prstClr val="black"/>
                </a:solidFill>
                <a:effectLst/>
                <a:uLnTx/>
                <a:uFillTx/>
                <a:latin typeface="Arial"/>
                <a:ea typeface="+mn-ea"/>
                <a:cs typeface="Arial"/>
              </a:rPr>
              <a:t>, </a:t>
            </a:r>
            <a:r>
              <a:rPr lang="en-US" sz="1200">
                <a:solidFill>
                  <a:prstClr val="black"/>
                </a:solidFill>
                <a:latin typeface="Arial"/>
                <a:ea typeface="+mn-ea"/>
                <a:cs typeface="Arial"/>
              </a:rPr>
              <a:t>the IIU hires Behavioural Science Fellows who are embedded cross-departmentally to apply insights from Behavioural Science to inform the </a:t>
            </a:r>
            <a:r>
              <a:rPr kumimoji="0" lang="en-US" sz="1200" b="0" i="0" u="none" strike="noStrike" kern="1200" cap="none" spc="0" normalizeH="0" baseline="0" noProof="0">
                <a:ln>
                  <a:noFill/>
                </a:ln>
                <a:solidFill>
                  <a:prstClr val="black"/>
                </a:solidFill>
                <a:effectLst/>
                <a:uLnTx/>
                <a:uFillTx/>
                <a:latin typeface="Arial"/>
                <a:ea typeface="+mn-ea"/>
                <a:cs typeface="Arial"/>
              </a:rPr>
              <a:t>design</a:t>
            </a:r>
            <a:r>
              <a:rPr lang="en-US" sz="1200">
                <a:solidFill>
                  <a:prstClr val="black"/>
                </a:solidFill>
                <a:latin typeface="Arial"/>
                <a:ea typeface="+mn-ea"/>
                <a:cs typeface="Arial"/>
              </a:rPr>
              <a:t> and implementation of priority programs</a:t>
            </a:r>
            <a:r>
              <a:rPr kumimoji="0" lang="en-US" sz="1200" b="0" i="0" u="none" strike="noStrike" kern="1200" cap="none" spc="0" normalizeH="0" baseline="0" noProof="0">
                <a:ln>
                  <a:noFill/>
                </a:ln>
                <a:solidFill>
                  <a:prstClr val="black"/>
                </a:solidFill>
                <a:effectLst/>
                <a:uLnTx/>
                <a:uFillTx/>
                <a:latin typeface="Arial"/>
                <a:ea typeface="+mn-ea"/>
                <a:cs typeface="Arial"/>
              </a:rPr>
              <a:t>, </a:t>
            </a:r>
            <a:r>
              <a:rPr lang="en-US" sz="1200">
                <a:solidFill>
                  <a:prstClr val="black"/>
                </a:solidFill>
                <a:latin typeface="Arial"/>
                <a:ea typeface="+mn-ea"/>
                <a:cs typeface="Arial"/>
              </a:rPr>
              <a:t>services</a:t>
            </a:r>
            <a:r>
              <a:rPr kumimoji="0" lang="en-US" sz="1200" b="0" i="0" u="none" strike="noStrike" kern="1200" cap="none" spc="0" normalizeH="0" baseline="0" noProof="0">
                <a:ln>
                  <a:noFill/>
                </a:ln>
                <a:solidFill>
                  <a:prstClr val="black"/>
                </a:solidFill>
                <a:effectLst/>
                <a:uLnTx/>
                <a:uFillTx/>
                <a:latin typeface="Arial"/>
                <a:ea typeface="+mn-ea"/>
                <a:cs typeface="Arial"/>
              </a:rPr>
              <a:t>, </a:t>
            </a:r>
            <a:r>
              <a:rPr lang="en-US" sz="1200">
                <a:solidFill>
                  <a:prstClr val="black"/>
                </a:solidFill>
                <a:latin typeface="Arial"/>
                <a:ea typeface="+mn-ea"/>
                <a:cs typeface="Arial"/>
              </a:rPr>
              <a:t>and initiatives across government</a:t>
            </a:r>
            <a:r>
              <a:rPr kumimoji="0" lang="en-US" sz="1200" b="0" i="0" u="none" strike="noStrike" kern="1200" cap="none" spc="0" normalizeH="0" baseline="0" noProof="0">
                <a:ln>
                  <a:noFill/>
                </a:ln>
                <a:solidFill>
                  <a:prstClr val="black"/>
                </a:solidFill>
                <a:effectLst/>
                <a:uLnTx/>
                <a:uFillTx/>
                <a:latin typeface="Arial"/>
                <a:ea typeface="+mn-ea"/>
                <a:cs typeface="Arial"/>
              </a:rPr>
              <a:t>.</a:t>
            </a:r>
            <a:endParaRPr lang="en-US" sz="1200" b="0" i="0" u="none" strike="noStrike" kern="1200" cap="none" spc="0" normalizeH="0" baseline="0" noProof="0">
              <a:ln>
                <a:noFill/>
              </a:ln>
              <a:solidFill>
                <a:prstClr val="black"/>
              </a:solidFill>
              <a:effectLst/>
              <a:uLnTx/>
              <a:uFillTx/>
              <a:latin typeface="Arial"/>
              <a:ea typeface="+mn-ea"/>
              <a:cs typeface="Arial"/>
            </a:endParaRPr>
          </a:p>
          <a:p>
            <a:pPr marL="228600" indent="-228600">
              <a:lnSpc>
                <a:spcPct val="90000"/>
              </a:lnSpc>
              <a:buFont typeface="Arial,Sans-Serif" panose="020B0604020202020204" pitchFamily="34" charset="0"/>
              <a:buChar char="•"/>
              <a:defRPr/>
            </a:pPr>
            <a:r>
              <a:rPr lang="en-US" sz="1200">
                <a:solidFill>
                  <a:prstClr val="black"/>
                </a:solidFill>
                <a:latin typeface="Arial"/>
                <a:ea typeface="+mn-ea"/>
                <a:cs typeface="Arial"/>
              </a:rPr>
              <a:t>Behavioural Science is a multidisciplinary approach </a:t>
            </a:r>
            <a:r>
              <a:rPr kumimoji="0" lang="en-US" sz="1200" b="0" i="0" u="none" strike="noStrike" kern="1200" cap="none" spc="0" normalizeH="0" baseline="0" noProof="0">
                <a:ln>
                  <a:noFill/>
                </a:ln>
                <a:solidFill>
                  <a:prstClr val="black"/>
                </a:solidFill>
                <a:effectLst/>
                <a:uLnTx/>
                <a:uFillTx/>
                <a:latin typeface="Arial"/>
                <a:ea typeface="+mn-ea"/>
                <a:cs typeface="Arial"/>
              </a:rPr>
              <a:t>to the </a:t>
            </a:r>
            <a:r>
              <a:rPr lang="en-US" sz="1200">
                <a:solidFill>
                  <a:prstClr val="black"/>
                </a:solidFill>
                <a:latin typeface="Arial"/>
                <a:ea typeface="+mn-ea"/>
                <a:cs typeface="Arial"/>
              </a:rPr>
              <a:t>study of human behaviour and decision-making, combining the findings and methods from psychology, neuroscience, </a:t>
            </a:r>
            <a:r>
              <a:rPr kumimoji="0" lang="en-US" sz="1200" b="0" i="0" u="none" strike="noStrike" kern="1200" cap="none" spc="0" normalizeH="0" baseline="0" noProof="0">
                <a:ln>
                  <a:noFill/>
                </a:ln>
                <a:solidFill>
                  <a:prstClr val="black"/>
                </a:solidFill>
                <a:effectLst/>
                <a:uLnTx/>
                <a:uFillTx/>
                <a:latin typeface="Arial"/>
                <a:ea typeface="+mn-ea"/>
                <a:cs typeface="Arial"/>
              </a:rPr>
              <a:t>and </a:t>
            </a:r>
            <a:r>
              <a:rPr lang="en-US" sz="1200">
                <a:solidFill>
                  <a:prstClr val="black"/>
                </a:solidFill>
                <a:latin typeface="Arial"/>
                <a:ea typeface="+mn-ea"/>
                <a:cs typeface="Arial"/>
              </a:rPr>
              <a:t>other social sciences</a:t>
            </a:r>
            <a:r>
              <a:rPr kumimoji="0" lang="en-US" sz="1200" b="0" i="0" u="none" strike="noStrike" kern="1200" cap="none" spc="0" normalizeH="0" baseline="0" noProof="0">
                <a:ln>
                  <a:noFill/>
                </a:ln>
                <a:solidFill>
                  <a:prstClr val="black"/>
                </a:solidFill>
                <a:effectLst/>
                <a:uLnTx/>
                <a:uFillTx/>
                <a:latin typeface="Arial"/>
                <a:ea typeface="+mn-ea"/>
                <a:cs typeface="Arial"/>
              </a:rPr>
              <a:t>.</a:t>
            </a:r>
            <a:endParaRPr lang="en-US" sz="1200">
              <a:solidFill>
                <a:prstClr val="black"/>
              </a:solidFill>
              <a:latin typeface="Arial"/>
              <a:ea typeface="+mn-ea"/>
              <a:cs typeface="Arial"/>
            </a:endParaRPr>
          </a:p>
          <a:p>
            <a:endParaRPr lang="en-US"/>
          </a:p>
        </p:txBody>
      </p:sp>
      <p:sp>
        <p:nvSpPr>
          <p:cNvPr id="4" name="Slide Number Placeholder 3"/>
          <p:cNvSpPr>
            <a:spLocks noGrp="1"/>
          </p:cNvSpPr>
          <p:nvPr>
            <p:ph type="sldNum" sz="quarter" idx="5"/>
          </p:nvPr>
        </p:nvSpPr>
        <p:spPr/>
        <p:txBody>
          <a:bodyPr/>
          <a:lstStyle/>
          <a:p>
            <a:fld id="{D35A2496-41D0-F041-A966-193FFB7B30B1}" type="slidenum">
              <a:rPr lang="en-US" smtClean="0"/>
              <a:t>2</a:t>
            </a:fld>
            <a:endParaRPr lang="en-US"/>
          </a:p>
        </p:txBody>
      </p:sp>
    </p:spTree>
    <p:extLst>
      <p:ext uri="{BB962C8B-B14F-4D97-AF65-F5344CB8AC3E}">
        <p14:creationId xmlns:p14="http://schemas.microsoft.com/office/powerpoint/2010/main" val="666780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D35A2496-41D0-F041-A966-193FFB7B30B1}" type="slidenum">
              <a:rPr lang="en-US" smtClean="0"/>
              <a:t>10</a:t>
            </a:fld>
            <a:endParaRPr lang="en-US"/>
          </a:p>
        </p:txBody>
      </p:sp>
    </p:spTree>
    <p:extLst>
      <p:ext uri="{BB962C8B-B14F-4D97-AF65-F5344CB8AC3E}">
        <p14:creationId xmlns:p14="http://schemas.microsoft.com/office/powerpoint/2010/main" val="1781696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24</a:t>
            </a:fld>
            <a:endParaRPr kumimoji="0" lang="en-CA"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148195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5" name="Google Shape;485;p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DB247-ADB3-1C8F-83E3-4303E1D07F88}"/>
              </a:ext>
            </a:extLst>
          </p:cNvPr>
          <p:cNvSpPr>
            <a:spLocks noGrp="1"/>
          </p:cNvSpPr>
          <p:nvPr>
            <p:ph type="ctrTitle"/>
          </p:nvPr>
        </p:nvSpPr>
        <p:spPr>
          <a:xfrm>
            <a:off x="838200" y="2146852"/>
            <a:ext cx="10515600" cy="2387600"/>
          </a:xfrm>
        </p:spPr>
        <p:txBody>
          <a:bodyPr anchor="b"/>
          <a:lstStyle>
            <a:lvl1pPr algn="l">
              <a:lnSpc>
                <a:spcPct val="90000"/>
              </a:lnSpc>
              <a:defRPr sz="60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22ECB057-5871-B509-1270-BF6F45484327}"/>
              </a:ext>
            </a:extLst>
          </p:cNvPr>
          <p:cNvSpPr>
            <a:spLocks noGrp="1"/>
          </p:cNvSpPr>
          <p:nvPr>
            <p:ph type="subTitle" idx="1"/>
          </p:nvPr>
        </p:nvSpPr>
        <p:spPr>
          <a:xfrm>
            <a:off x="838200" y="4711148"/>
            <a:ext cx="10515600" cy="54665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E63407B2-0E28-333F-7009-A9228F7243BC}"/>
              </a:ext>
            </a:extLst>
          </p:cNvPr>
          <p:cNvSpPr>
            <a:spLocks noGrp="1"/>
          </p:cNvSpPr>
          <p:nvPr>
            <p:ph type="sldNum" sz="quarter" idx="12"/>
          </p:nvPr>
        </p:nvSpPr>
        <p:spPr/>
        <p:txBody>
          <a:bodyPr/>
          <a:lstStyle>
            <a:lvl1pPr>
              <a:defRPr>
                <a:solidFill>
                  <a:schemeClr val="tx1"/>
                </a:solidFill>
              </a:defRPr>
            </a:lvl1pPr>
          </a:lstStyle>
          <a:p>
            <a:fld id="{31CF29F3-B956-D24C-B218-E32E7C9430E3}" type="slidenum">
              <a:rPr lang="en-US" smtClean="0"/>
              <a:pPr/>
              <a:t>‹#›</a:t>
            </a:fld>
            <a:endParaRPr lang="en-US"/>
          </a:p>
        </p:txBody>
      </p:sp>
    </p:spTree>
    <p:extLst>
      <p:ext uri="{BB962C8B-B14F-4D97-AF65-F5344CB8AC3E}">
        <p14:creationId xmlns:p14="http://schemas.microsoft.com/office/powerpoint/2010/main" val="316668801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Re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FEB5B-2C39-BA39-3022-47CE43AF6E28}"/>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EAACF8E6-AB3E-200E-F28E-BD56ED8392EB}"/>
              </a:ext>
            </a:extLst>
          </p:cNvPr>
          <p:cNvSpPr>
            <a:spLocks noGrp="1"/>
          </p:cNvSpPr>
          <p:nvPr>
            <p:ph type="body" idx="1"/>
          </p:nvPr>
        </p:nvSpPr>
        <p:spPr>
          <a:xfrm>
            <a:off x="831850" y="4589464"/>
            <a:ext cx="10515600" cy="1362974"/>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8241C6D4-CDAC-9850-F081-62B28ED7A430}"/>
              </a:ext>
            </a:extLst>
          </p:cNvPr>
          <p:cNvSpPr>
            <a:spLocks noGrp="1"/>
          </p:cNvSpPr>
          <p:nvPr>
            <p:ph type="sldNum" sz="quarter" idx="12"/>
          </p:nvPr>
        </p:nvSpPr>
        <p:spPr/>
        <p:txBody>
          <a:bodyPr/>
          <a:lstStyle>
            <a:lvl1pPr>
              <a:defRPr>
                <a:solidFill>
                  <a:schemeClr val="bg1"/>
                </a:solidFill>
              </a:defRPr>
            </a:lvl1pPr>
          </a:lstStyle>
          <a:p>
            <a:fld id="{31CF29F3-B956-D24C-B218-E32E7C9430E3}" type="slidenum">
              <a:rPr lang="en-US" smtClean="0"/>
              <a:pPr/>
              <a:t>‹#›</a:t>
            </a:fld>
            <a:endParaRPr lang="en-US"/>
          </a:p>
        </p:txBody>
      </p:sp>
      <p:cxnSp>
        <p:nvCxnSpPr>
          <p:cNvPr id="13" name="Straight Connector 12">
            <a:extLst>
              <a:ext uri="{FF2B5EF4-FFF2-40B4-BE49-F238E27FC236}">
                <a16:creationId xmlns:a16="http://schemas.microsoft.com/office/drawing/2014/main" id="{65F4898D-E47F-7B0B-267B-1998D56C8976}"/>
              </a:ext>
            </a:extLst>
          </p:cNvPr>
          <p:cNvCxnSpPr>
            <a:cxnSpLocks/>
          </p:cNvCxnSpPr>
          <p:nvPr userDrawn="1"/>
        </p:nvCxnSpPr>
        <p:spPr>
          <a:xfrm>
            <a:off x="838200" y="6109840"/>
            <a:ext cx="10515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1F312E0C-6559-8DFF-7617-432B8B0586FD}"/>
              </a:ext>
            </a:extLst>
          </p:cNvPr>
          <p:cNvGrpSpPr/>
          <p:nvPr userDrawn="1"/>
        </p:nvGrpSpPr>
        <p:grpSpPr>
          <a:xfrm>
            <a:off x="838200" y="6245017"/>
            <a:ext cx="402625" cy="402625"/>
            <a:chOff x="838200" y="6356350"/>
            <a:chExt cx="402625" cy="402625"/>
          </a:xfrm>
        </p:grpSpPr>
        <p:sp>
          <p:nvSpPr>
            <p:cNvPr id="15" name="Rounded Rectangle 14">
              <a:extLst>
                <a:ext uri="{FF2B5EF4-FFF2-40B4-BE49-F238E27FC236}">
                  <a16:creationId xmlns:a16="http://schemas.microsoft.com/office/drawing/2014/main" id="{E5D25B86-B4D3-37E2-E3D4-6A02D44EB33C}"/>
                </a:ext>
              </a:extLst>
            </p:cNvPr>
            <p:cNvSpPr/>
            <p:nvPr userDrawn="1"/>
          </p:nvSpPr>
          <p:spPr>
            <a:xfrm>
              <a:off x="838200" y="6356350"/>
              <a:ext cx="402625" cy="402625"/>
            </a:xfrm>
            <a:prstGeom prst="roundRect">
              <a:avLst/>
            </a:prstGeom>
            <a:solidFill>
              <a:schemeClr val="tx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479B8B1D-E0E9-1E7D-5A10-9341256467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4961" y="6411189"/>
              <a:ext cx="289102" cy="292946"/>
            </a:xfrm>
            <a:prstGeom prst="rect">
              <a:avLst/>
            </a:prstGeom>
            <a:noFill/>
          </p:spPr>
        </p:pic>
      </p:grpSp>
    </p:spTree>
    <p:extLst>
      <p:ext uri="{BB962C8B-B14F-4D97-AF65-F5344CB8AC3E}">
        <p14:creationId xmlns:p14="http://schemas.microsoft.com/office/powerpoint/2010/main" val="2810598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1_Section Light">
    <p:bg>
      <p:bgPr>
        <a:solidFill>
          <a:srgbClr val="C7E6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FEB5B-2C39-BA39-3022-47CE43AF6E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ACF8E6-AB3E-200E-F28E-BD56ED8392EB}"/>
              </a:ext>
            </a:extLst>
          </p:cNvPr>
          <p:cNvSpPr>
            <a:spLocks noGrp="1"/>
          </p:cNvSpPr>
          <p:nvPr>
            <p:ph type="body" idx="1"/>
          </p:nvPr>
        </p:nvSpPr>
        <p:spPr>
          <a:xfrm>
            <a:off x="831850" y="4589464"/>
            <a:ext cx="10515600" cy="138520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8241C6D4-CDAC-9850-F081-62B28ED7A430}"/>
              </a:ext>
            </a:extLst>
          </p:cNvPr>
          <p:cNvSpPr>
            <a:spLocks noGrp="1"/>
          </p:cNvSpPr>
          <p:nvPr>
            <p:ph type="sldNum" sz="quarter" idx="12"/>
          </p:nvPr>
        </p:nvSpPr>
        <p:spPr/>
        <p:txBody>
          <a:bodyPr/>
          <a:lstStyle/>
          <a:p>
            <a:fld id="{31CF29F3-B956-D24C-B218-E32E7C9430E3}" type="slidenum">
              <a:rPr lang="en-US" smtClean="0"/>
              <a:t>‹#›</a:t>
            </a:fld>
            <a:endParaRPr lang="en-US"/>
          </a:p>
        </p:txBody>
      </p:sp>
      <p:grpSp>
        <p:nvGrpSpPr>
          <p:cNvPr id="10" name="Group 9">
            <a:extLst>
              <a:ext uri="{FF2B5EF4-FFF2-40B4-BE49-F238E27FC236}">
                <a16:creationId xmlns:a16="http://schemas.microsoft.com/office/drawing/2014/main" id="{1D9A7F9D-4837-EEA0-6DCD-9443E0601987}"/>
              </a:ext>
            </a:extLst>
          </p:cNvPr>
          <p:cNvGrpSpPr/>
          <p:nvPr userDrawn="1"/>
        </p:nvGrpSpPr>
        <p:grpSpPr>
          <a:xfrm>
            <a:off x="838200" y="6245017"/>
            <a:ext cx="402625" cy="402625"/>
            <a:chOff x="838200" y="6245017"/>
            <a:chExt cx="402625" cy="402625"/>
          </a:xfrm>
        </p:grpSpPr>
        <p:sp>
          <p:nvSpPr>
            <p:cNvPr id="8" name="Rounded Rectangle 7">
              <a:extLst>
                <a:ext uri="{FF2B5EF4-FFF2-40B4-BE49-F238E27FC236}">
                  <a16:creationId xmlns:a16="http://schemas.microsoft.com/office/drawing/2014/main" id="{5C2EFB71-8142-AA69-54D3-F66545078CF0}"/>
                </a:ext>
              </a:extLst>
            </p:cNvPr>
            <p:cNvSpPr/>
            <p:nvPr userDrawn="1"/>
          </p:nvSpPr>
          <p:spPr>
            <a:xfrm>
              <a:off x="838200" y="6245017"/>
              <a:ext cx="402625" cy="402625"/>
            </a:xfrm>
            <a:prstGeom prst="roundRect">
              <a:avLst/>
            </a:prstGeom>
            <a:solidFill>
              <a:srgbClr val="A4D1F5"/>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8759C78-EA7E-CB02-55FC-16F65FD6B2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178" y="6299856"/>
              <a:ext cx="314667" cy="292946"/>
            </a:xfrm>
            <a:prstGeom prst="rect">
              <a:avLst/>
            </a:prstGeom>
          </p:spPr>
        </p:pic>
      </p:grpSp>
      <p:cxnSp>
        <p:nvCxnSpPr>
          <p:cNvPr id="11" name="Straight Connector 10">
            <a:extLst>
              <a:ext uri="{FF2B5EF4-FFF2-40B4-BE49-F238E27FC236}">
                <a16:creationId xmlns:a16="http://schemas.microsoft.com/office/drawing/2014/main" id="{EEF38DE0-8332-EC0D-BD41-BB3647695629}"/>
              </a:ext>
            </a:extLst>
          </p:cNvPr>
          <p:cNvCxnSpPr>
            <a:cxnSpLocks/>
          </p:cNvCxnSpPr>
          <p:nvPr userDrawn="1"/>
        </p:nvCxnSpPr>
        <p:spPr>
          <a:xfrm>
            <a:off x="838200" y="6109840"/>
            <a:ext cx="10515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8050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Dark Teal">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FEB5B-2C39-BA39-3022-47CE43AF6E28}"/>
              </a:ext>
            </a:extLst>
          </p:cNvPr>
          <p:cNvSpPr>
            <a:spLocks noGrp="1"/>
          </p:cNvSpPr>
          <p:nvPr>
            <p:ph type="title"/>
          </p:nvPr>
        </p:nvSpPr>
        <p:spPr>
          <a:xfrm>
            <a:off x="831850" y="1709738"/>
            <a:ext cx="10515600" cy="2852737"/>
          </a:xfrm>
        </p:spPr>
        <p:txBody>
          <a:bodyPr anchor="b"/>
          <a:lstStyle>
            <a:lvl1pPr>
              <a:defRPr sz="6000">
                <a:solidFill>
                  <a:schemeClr val="accent6">
                    <a:lumMod val="20000"/>
                    <a:lumOff val="80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EAACF8E6-AB3E-200E-F28E-BD56ED8392EB}"/>
              </a:ext>
            </a:extLst>
          </p:cNvPr>
          <p:cNvSpPr>
            <a:spLocks noGrp="1"/>
          </p:cNvSpPr>
          <p:nvPr>
            <p:ph type="body" idx="1"/>
          </p:nvPr>
        </p:nvSpPr>
        <p:spPr>
          <a:xfrm>
            <a:off x="831850" y="4589464"/>
            <a:ext cx="10515600" cy="1362974"/>
          </a:xfrm>
        </p:spPr>
        <p:txBody>
          <a:bodyPr/>
          <a:lstStyle>
            <a:lvl1pPr marL="0" indent="0">
              <a:buNone/>
              <a:defRPr sz="2400">
                <a:solidFill>
                  <a:schemeClr val="accent6">
                    <a:lumMod val="20000"/>
                    <a:lumOff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8241C6D4-CDAC-9850-F081-62B28ED7A430}"/>
              </a:ext>
            </a:extLst>
          </p:cNvPr>
          <p:cNvSpPr>
            <a:spLocks noGrp="1"/>
          </p:cNvSpPr>
          <p:nvPr>
            <p:ph type="sldNum" sz="quarter" idx="12"/>
          </p:nvPr>
        </p:nvSpPr>
        <p:spPr/>
        <p:txBody>
          <a:bodyPr/>
          <a:lstStyle>
            <a:lvl1pPr>
              <a:defRPr>
                <a:solidFill>
                  <a:schemeClr val="accent6">
                    <a:lumMod val="20000"/>
                    <a:lumOff val="80000"/>
                  </a:schemeClr>
                </a:solidFill>
              </a:defRPr>
            </a:lvl1pPr>
          </a:lstStyle>
          <a:p>
            <a:fld id="{31CF29F3-B956-D24C-B218-E32E7C9430E3}" type="slidenum">
              <a:rPr lang="en-US" smtClean="0"/>
              <a:pPr/>
              <a:t>‹#›</a:t>
            </a:fld>
            <a:endParaRPr lang="en-US"/>
          </a:p>
        </p:txBody>
      </p:sp>
      <p:grpSp>
        <p:nvGrpSpPr>
          <p:cNvPr id="17" name="Group 16">
            <a:extLst>
              <a:ext uri="{FF2B5EF4-FFF2-40B4-BE49-F238E27FC236}">
                <a16:creationId xmlns:a16="http://schemas.microsoft.com/office/drawing/2014/main" id="{7C6CDAFB-C0D5-060A-490A-2301B7175480}"/>
              </a:ext>
            </a:extLst>
          </p:cNvPr>
          <p:cNvGrpSpPr/>
          <p:nvPr userDrawn="1"/>
        </p:nvGrpSpPr>
        <p:grpSpPr>
          <a:xfrm>
            <a:off x="838200" y="6245017"/>
            <a:ext cx="402625" cy="402625"/>
            <a:chOff x="838200" y="6245017"/>
            <a:chExt cx="402625" cy="402625"/>
          </a:xfrm>
        </p:grpSpPr>
        <p:sp>
          <p:nvSpPr>
            <p:cNvPr id="13" name="Rounded Rectangle 12">
              <a:extLst>
                <a:ext uri="{FF2B5EF4-FFF2-40B4-BE49-F238E27FC236}">
                  <a16:creationId xmlns:a16="http://schemas.microsoft.com/office/drawing/2014/main" id="{530A6119-1142-84D7-8B88-F77FDEBB7271}"/>
                </a:ext>
              </a:extLst>
            </p:cNvPr>
            <p:cNvSpPr/>
            <p:nvPr userDrawn="1"/>
          </p:nvSpPr>
          <p:spPr>
            <a:xfrm>
              <a:off x="838200" y="6245017"/>
              <a:ext cx="402625" cy="402625"/>
            </a:xfrm>
            <a:prstGeom prst="roundRect">
              <a:avLst/>
            </a:prstGeom>
            <a:solidFill>
              <a:srgbClr val="0B6D83"/>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BE88C3F-3C22-1A12-9241-AC983ED489B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9705" y="6288212"/>
              <a:ext cx="284358" cy="316234"/>
            </a:xfrm>
            <a:prstGeom prst="rect">
              <a:avLst/>
            </a:prstGeom>
          </p:spPr>
        </p:pic>
      </p:grpSp>
      <p:cxnSp>
        <p:nvCxnSpPr>
          <p:cNvPr id="18" name="Straight Connector 17">
            <a:extLst>
              <a:ext uri="{FF2B5EF4-FFF2-40B4-BE49-F238E27FC236}">
                <a16:creationId xmlns:a16="http://schemas.microsoft.com/office/drawing/2014/main" id="{FD2A3724-910B-AFAD-02F8-99BF567E5401}"/>
              </a:ext>
            </a:extLst>
          </p:cNvPr>
          <p:cNvCxnSpPr>
            <a:cxnSpLocks/>
          </p:cNvCxnSpPr>
          <p:nvPr userDrawn="1"/>
        </p:nvCxnSpPr>
        <p:spPr>
          <a:xfrm>
            <a:off x="838200" y="6109840"/>
            <a:ext cx="105156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2968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BEAAE-D0ED-93C1-F643-9BD1C10AB2EC}"/>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8E4901E7-1DA8-74E6-3E19-ACE02C6ED050}"/>
              </a:ext>
            </a:extLst>
          </p:cNvPr>
          <p:cNvSpPr>
            <a:spLocks noGrp="1"/>
          </p:cNvSpPr>
          <p:nvPr>
            <p:ph type="sldNum" sz="quarter" idx="12"/>
          </p:nvPr>
        </p:nvSpPr>
        <p:spPr/>
        <p:txBody>
          <a:bodyPr/>
          <a:lstStyle/>
          <a:p>
            <a:fld id="{31CF29F3-B956-D24C-B218-E32E7C9430E3}" type="slidenum">
              <a:rPr lang="en-US" smtClean="0"/>
              <a:t>‹#›</a:t>
            </a:fld>
            <a:endParaRPr lang="en-US"/>
          </a:p>
        </p:txBody>
      </p:sp>
      <p:grpSp>
        <p:nvGrpSpPr>
          <p:cNvPr id="7" name="Group 6">
            <a:extLst>
              <a:ext uri="{FF2B5EF4-FFF2-40B4-BE49-F238E27FC236}">
                <a16:creationId xmlns:a16="http://schemas.microsoft.com/office/drawing/2014/main" id="{68C8F005-2324-692D-18AE-9D896E99A769}"/>
              </a:ext>
            </a:extLst>
          </p:cNvPr>
          <p:cNvGrpSpPr/>
          <p:nvPr userDrawn="1"/>
        </p:nvGrpSpPr>
        <p:grpSpPr>
          <a:xfrm>
            <a:off x="838200" y="6245017"/>
            <a:ext cx="402625" cy="402625"/>
            <a:chOff x="838200" y="6356350"/>
            <a:chExt cx="402625" cy="402625"/>
          </a:xfrm>
        </p:grpSpPr>
        <p:sp>
          <p:nvSpPr>
            <p:cNvPr id="8" name="Rounded Rectangle 7">
              <a:extLst>
                <a:ext uri="{FF2B5EF4-FFF2-40B4-BE49-F238E27FC236}">
                  <a16:creationId xmlns:a16="http://schemas.microsoft.com/office/drawing/2014/main" id="{C950520E-979F-4566-9244-FCA4BC7E183A}"/>
                </a:ext>
              </a:extLst>
            </p:cNvPr>
            <p:cNvSpPr/>
            <p:nvPr userDrawn="1"/>
          </p:nvSpPr>
          <p:spPr>
            <a:xfrm>
              <a:off x="838200" y="6356350"/>
              <a:ext cx="402625" cy="402625"/>
            </a:xfrm>
            <a:prstGeom prst="roundRect">
              <a:avLst/>
            </a:prstGeom>
            <a:solidFill>
              <a:schemeClr val="tx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7007800-81C4-0921-31D6-2BEBB4C4E2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4961" y="6411189"/>
              <a:ext cx="289102" cy="292946"/>
            </a:xfrm>
            <a:prstGeom prst="rect">
              <a:avLst/>
            </a:prstGeom>
            <a:noFill/>
          </p:spPr>
        </p:pic>
      </p:grpSp>
      <p:cxnSp>
        <p:nvCxnSpPr>
          <p:cNvPr id="10" name="Straight Connector 9">
            <a:extLst>
              <a:ext uri="{FF2B5EF4-FFF2-40B4-BE49-F238E27FC236}">
                <a16:creationId xmlns:a16="http://schemas.microsoft.com/office/drawing/2014/main" id="{D66FD20E-F563-F471-437A-6CD7EEA289C3}"/>
              </a:ext>
            </a:extLst>
          </p:cNvPr>
          <p:cNvCxnSpPr>
            <a:cxnSpLocks/>
          </p:cNvCxnSpPr>
          <p:nvPr userDrawn="1"/>
        </p:nvCxnSpPr>
        <p:spPr>
          <a:xfrm>
            <a:off x="838200" y="6109840"/>
            <a:ext cx="10515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7458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Dark">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BEAAE-D0ED-93C1-F643-9BD1C10AB2EC}"/>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8E4901E7-1DA8-74E6-3E19-ACE02C6ED050}"/>
              </a:ext>
            </a:extLst>
          </p:cNvPr>
          <p:cNvSpPr>
            <a:spLocks noGrp="1"/>
          </p:cNvSpPr>
          <p:nvPr>
            <p:ph type="sldNum" sz="quarter" idx="12"/>
          </p:nvPr>
        </p:nvSpPr>
        <p:spPr/>
        <p:txBody>
          <a:bodyPr/>
          <a:lstStyle>
            <a:lvl1pPr>
              <a:defRPr>
                <a:solidFill>
                  <a:schemeClr val="bg1"/>
                </a:solidFill>
              </a:defRPr>
            </a:lvl1pPr>
          </a:lstStyle>
          <a:p>
            <a:fld id="{31CF29F3-B956-D24C-B218-E32E7C9430E3}" type="slidenum">
              <a:rPr lang="en-US" smtClean="0"/>
              <a:pPr/>
              <a:t>‹#›</a:t>
            </a:fld>
            <a:endParaRPr lang="en-US"/>
          </a:p>
        </p:txBody>
      </p:sp>
      <p:cxnSp>
        <p:nvCxnSpPr>
          <p:cNvPr id="3" name="Straight Connector 2">
            <a:extLst>
              <a:ext uri="{FF2B5EF4-FFF2-40B4-BE49-F238E27FC236}">
                <a16:creationId xmlns:a16="http://schemas.microsoft.com/office/drawing/2014/main" id="{9B38CB17-33DD-DF96-A96E-035DCEC7471D}"/>
              </a:ext>
            </a:extLst>
          </p:cNvPr>
          <p:cNvCxnSpPr>
            <a:cxnSpLocks/>
          </p:cNvCxnSpPr>
          <p:nvPr userDrawn="1"/>
        </p:nvCxnSpPr>
        <p:spPr>
          <a:xfrm>
            <a:off x="838200" y="6109840"/>
            <a:ext cx="10515600"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67566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mpty Ligh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60EC2D-3653-D539-23F9-2424A690805B}"/>
              </a:ext>
            </a:extLst>
          </p:cNvPr>
          <p:cNvSpPr>
            <a:spLocks noGrp="1"/>
          </p:cNvSpPr>
          <p:nvPr>
            <p:ph type="sldNum" sz="quarter" idx="12"/>
          </p:nvPr>
        </p:nvSpPr>
        <p:spPr/>
        <p:txBody>
          <a:bodyPr/>
          <a:lstStyle/>
          <a:p>
            <a:fld id="{31CF29F3-B956-D24C-B218-E32E7C9430E3}" type="slidenum">
              <a:rPr lang="en-US" smtClean="0"/>
              <a:t>‹#›</a:t>
            </a:fld>
            <a:endParaRPr lang="en-US"/>
          </a:p>
        </p:txBody>
      </p:sp>
      <p:grpSp>
        <p:nvGrpSpPr>
          <p:cNvPr id="6" name="Group 5">
            <a:extLst>
              <a:ext uri="{FF2B5EF4-FFF2-40B4-BE49-F238E27FC236}">
                <a16:creationId xmlns:a16="http://schemas.microsoft.com/office/drawing/2014/main" id="{D914C742-1001-EE27-9508-5E187C6B32AB}"/>
              </a:ext>
            </a:extLst>
          </p:cNvPr>
          <p:cNvGrpSpPr/>
          <p:nvPr userDrawn="1"/>
        </p:nvGrpSpPr>
        <p:grpSpPr>
          <a:xfrm>
            <a:off x="838200" y="6245017"/>
            <a:ext cx="402625" cy="402625"/>
            <a:chOff x="838200" y="6356350"/>
            <a:chExt cx="402625" cy="402625"/>
          </a:xfrm>
        </p:grpSpPr>
        <p:sp>
          <p:nvSpPr>
            <p:cNvPr id="7" name="Rounded Rectangle 6">
              <a:extLst>
                <a:ext uri="{FF2B5EF4-FFF2-40B4-BE49-F238E27FC236}">
                  <a16:creationId xmlns:a16="http://schemas.microsoft.com/office/drawing/2014/main" id="{478DBD3C-147E-1A1C-537B-BB4E3CC5D9C3}"/>
                </a:ext>
              </a:extLst>
            </p:cNvPr>
            <p:cNvSpPr/>
            <p:nvPr userDrawn="1"/>
          </p:nvSpPr>
          <p:spPr>
            <a:xfrm>
              <a:off x="838200" y="6356350"/>
              <a:ext cx="402625" cy="402625"/>
            </a:xfrm>
            <a:prstGeom prst="roundRect">
              <a:avLst/>
            </a:prstGeom>
            <a:solidFill>
              <a:schemeClr val="tx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473E806-ABDB-F14D-C9F9-A44550D892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4961" y="6411189"/>
              <a:ext cx="289102" cy="292946"/>
            </a:xfrm>
            <a:prstGeom prst="rect">
              <a:avLst/>
            </a:prstGeom>
            <a:noFill/>
          </p:spPr>
        </p:pic>
      </p:grpSp>
      <p:cxnSp>
        <p:nvCxnSpPr>
          <p:cNvPr id="9" name="Straight Connector 8">
            <a:extLst>
              <a:ext uri="{FF2B5EF4-FFF2-40B4-BE49-F238E27FC236}">
                <a16:creationId xmlns:a16="http://schemas.microsoft.com/office/drawing/2014/main" id="{2AA4CCAB-8C5C-F24E-0CE3-0B988BA82FE9}"/>
              </a:ext>
            </a:extLst>
          </p:cNvPr>
          <p:cNvCxnSpPr>
            <a:cxnSpLocks/>
          </p:cNvCxnSpPr>
          <p:nvPr userDrawn="1"/>
        </p:nvCxnSpPr>
        <p:spPr>
          <a:xfrm>
            <a:off x="838200" y="6109840"/>
            <a:ext cx="10515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45289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Empty Dark">
    <p:bg>
      <p:bgPr>
        <a:solidFill>
          <a:schemeClr val="tx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60EC2D-3653-D539-23F9-2424A690805B}"/>
              </a:ext>
            </a:extLst>
          </p:cNvPr>
          <p:cNvSpPr>
            <a:spLocks noGrp="1"/>
          </p:cNvSpPr>
          <p:nvPr>
            <p:ph type="sldNum" sz="quarter" idx="12"/>
          </p:nvPr>
        </p:nvSpPr>
        <p:spPr/>
        <p:txBody>
          <a:bodyPr/>
          <a:lstStyle>
            <a:lvl1pPr>
              <a:defRPr>
                <a:solidFill>
                  <a:schemeClr val="bg1"/>
                </a:solidFill>
              </a:defRPr>
            </a:lvl1pPr>
          </a:lstStyle>
          <a:p>
            <a:fld id="{31CF29F3-B956-D24C-B218-E32E7C9430E3}" type="slidenum">
              <a:rPr lang="en-US" smtClean="0"/>
              <a:pPr/>
              <a:t>‹#›</a:t>
            </a:fld>
            <a:endParaRPr lang="en-US"/>
          </a:p>
        </p:txBody>
      </p:sp>
      <p:cxnSp>
        <p:nvCxnSpPr>
          <p:cNvPr id="2" name="Straight Connector 1">
            <a:extLst>
              <a:ext uri="{FF2B5EF4-FFF2-40B4-BE49-F238E27FC236}">
                <a16:creationId xmlns:a16="http://schemas.microsoft.com/office/drawing/2014/main" id="{8BFFC844-59B9-61AA-ADAF-60E3BEB5BAA1}"/>
              </a:ext>
            </a:extLst>
          </p:cNvPr>
          <p:cNvCxnSpPr>
            <a:cxnSpLocks/>
          </p:cNvCxnSpPr>
          <p:nvPr userDrawn="1"/>
        </p:nvCxnSpPr>
        <p:spPr>
          <a:xfrm>
            <a:off x="838200" y="6109840"/>
            <a:ext cx="10515600"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34697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rgbClr val="055668"/>
        </a:solidFill>
        <a:effectLst/>
      </p:bgPr>
    </p:bg>
    <p:spTree>
      <p:nvGrpSpPr>
        <p:cNvPr id="1" name="Shape 20"/>
        <p:cNvGrpSpPr/>
        <p:nvPr/>
      </p:nvGrpSpPr>
      <p:grpSpPr>
        <a:xfrm>
          <a:off x="0" y="0"/>
          <a:ext cx="0" cy="0"/>
          <a:chOff x="0" y="0"/>
          <a:chExt cx="0" cy="0"/>
        </a:xfrm>
      </p:grpSpPr>
      <p:sp>
        <p:nvSpPr>
          <p:cNvPr id="21" name="Google Shape;21;p90"/>
          <p:cNvSpPr txBox="1">
            <a:spLocks noGrp="1"/>
          </p:cNvSpPr>
          <p:nvPr>
            <p:ph type="title"/>
          </p:nvPr>
        </p:nvSpPr>
        <p:spPr>
          <a:xfrm>
            <a:off x="299260" y="216850"/>
            <a:ext cx="11191571" cy="76356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2880" b="1">
                <a:solidFill>
                  <a:srgbClr val="DCFAFC"/>
                </a:solidFill>
                <a:latin typeface="Montserrat" panose="00000500000000000000" pitchFamily="2" charset="0"/>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90"/>
          <p:cNvSpPr txBox="1">
            <a:spLocks noGrp="1"/>
          </p:cNvSpPr>
          <p:nvPr>
            <p:ph type="body" idx="1"/>
          </p:nvPr>
        </p:nvSpPr>
        <p:spPr>
          <a:xfrm>
            <a:off x="327164" y="1022188"/>
            <a:ext cx="11135758" cy="4977175"/>
          </a:xfrm>
          <a:prstGeom prst="rect">
            <a:avLst/>
          </a:prstGeom>
          <a:noFill/>
          <a:ln>
            <a:noFill/>
          </a:ln>
        </p:spPr>
        <p:txBody>
          <a:bodyPr spcFirstLastPara="1" wrap="square" lIns="91425" tIns="91425" rIns="91425" bIns="91425" anchor="t" anchorCtr="0">
            <a:noAutofit/>
          </a:bodyPr>
          <a:lstStyle>
            <a:lvl1pPr marL="0" lvl="0" indent="0" algn="l">
              <a:lnSpc>
                <a:spcPct val="115000"/>
              </a:lnSpc>
              <a:spcBef>
                <a:spcPts val="0"/>
              </a:spcBef>
              <a:spcAft>
                <a:spcPts val="0"/>
              </a:spcAft>
              <a:buClrTx/>
              <a:buSzPts val="1800"/>
              <a:buNone/>
              <a:defRPr>
                <a:solidFill>
                  <a:srgbClr val="DCFAFC"/>
                </a:solidFill>
                <a:latin typeface="Roboto" panose="02000000000000000000" pitchFamily="2" charset="0"/>
                <a:ea typeface="Roboto" panose="02000000000000000000" pitchFamily="2" charset="0"/>
                <a:cs typeface="Roboto" panose="02000000000000000000" pitchFamily="2" charset="0"/>
              </a:defRPr>
            </a:lvl1pPr>
            <a:lvl2pPr marL="1097236" lvl="1" indent="-380984" algn="l">
              <a:lnSpc>
                <a:spcPct val="115000"/>
              </a:lnSpc>
              <a:spcBef>
                <a:spcPts val="1920"/>
              </a:spcBef>
              <a:spcAft>
                <a:spcPts val="0"/>
              </a:spcAft>
              <a:buSzPts val="1400"/>
              <a:buChar char="○"/>
              <a:defRPr/>
            </a:lvl2pPr>
            <a:lvl3pPr marL="1645854" lvl="2" indent="-380984" algn="l">
              <a:lnSpc>
                <a:spcPct val="115000"/>
              </a:lnSpc>
              <a:spcBef>
                <a:spcPts val="1920"/>
              </a:spcBef>
              <a:spcAft>
                <a:spcPts val="0"/>
              </a:spcAft>
              <a:buSzPts val="1400"/>
              <a:buChar char="■"/>
              <a:defRPr/>
            </a:lvl3pPr>
            <a:lvl4pPr marL="2194472" lvl="3" indent="-380984" algn="l">
              <a:lnSpc>
                <a:spcPct val="115000"/>
              </a:lnSpc>
              <a:spcBef>
                <a:spcPts val="1920"/>
              </a:spcBef>
              <a:spcAft>
                <a:spcPts val="0"/>
              </a:spcAft>
              <a:buSzPts val="1400"/>
              <a:buChar char="●"/>
              <a:defRPr/>
            </a:lvl4pPr>
            <a:lvl5pPr marL="2743091" lvl="4" indent="-380984" algn="l">
              <a:lnSpc>
                <a:spcPct val="115000"/>
              </a:lnSpc>
              <a:spcBef>
                <a:spcPts val="1920"/>
              </a:spcBef>
              <a:spcAft>
                <a:spcPts val="0"/>
              </a:spcAft>
              <a:buSzPts val="1400"/>
              <a:buChar char="○"/>
              <a:defRPr/>
            </a:lvl5pPr>
            <a:lvl6pPr marL="3291708" lvl="5" indent="-380984" algn="l">
              <a:lnSpc>
                <a:spcPct val="115000"/>
              </a:lnSpc>
              <a:spcBef>
                <a:spcPts val="1920"/>
              </a:spcBef>
              <a:spcAft>
                <a:spcPts val="0"/>
              </a:spcAft>
              <a:buSzPts val="1400"/>
              <a:buChar char="■"/>
              <a:defRPr/>
            </a:lvl6pPr>
            <a:lvl7pPr marL="3840326" lvl="6" indent="-380984" algn="l">
              <a:lnSpc>
                <a:spcPct val="115000"/>
              </a:lnSpc>
              <a:spcBef>
                <a:spcPts val="1920"/>
              </a:spcBef>
              <a:spcAft>
                <a:spcPts val="0"/>
              </a:spcAft>
              <a:buSzPts val="1400"/>
              <a:buChar char="●"/>
              <a:defRPr/>
            </a:lvl7pPr>
            <a:lvl8pPr marL="4388945" lvl="7" indent="-380984" algn="l">
              <a:lnSpc>
                <a:spcPct val="115000"/>
              </a:lnSpc>
              <a:spcBef>
                <a:spcPts val="1920"/>
              </a:spcBef>
              <a:spcAft>
                <a:spcPts val="0"/>
              </a:spcAft>
              <a:buSzPts val="1400"/>
              <a:buChar char="○"/>
              <a:defRPr/>
            </a:lvl8pPr>
            <a:lvl9pPr marL="4937562" lvl="8" indent="-380984" algn="l">
              <a:lnSpc>
                <a:spcPct val="115000"/>
              </a:lnSpc>
              <a:spcBef>
                <a:spcPts val="1920"/>
              </a:spcBef>
              <a:spcAft>
                <a:spcPts val="1920"/>
              </a:spcAft>
              <a:buSzPts val="1400"/>
              <a:buChar char="■"/>
              <a:defRPr/>
            </a:lvl9pPr>
          </a:lstStyle>
          <a:p>
            <a:endParaRPr/>
          </a:p>
        </p:txBody>
      </p:sp>
      <p:cxnSp>
        <p:nvCxnSpPr>
          <p:cNvPr id="6" name="Straight Connector 5">
            <a:extLst>
              <a:ext uri="{FF2B5EF4-FFF2-40B4-BE49-F238E27FC236}">
                <a16:creationId xmlns:a16="http://schemas.microsoft.com/office/drawing/2014/main" id="{83170C59-4CD9-16D7-AE7B-618FBCFFFE8F}"/>
              </a:ext>
            </a:extLst>
          </p:cNvPr>
          <p:cNvCxnSpPr>
            <a:cxnSpLocks/>
          </p:cNvCxnSpPr>
          <p:nvPr userDrawn="1"/>
        </p:nvCxnSpPr>
        <p:spPr>
          <a:xfrm>
            <a:off x="362431" y="6041030"/>
            <a:ext cx="11375993" cy="0"/>
          </a:xfrm>
          <a:prstGeom prst="line">
            <a:avLst/>
          </a:prstGeom>
          <a:ln w="12700">
            <a:solidFill>
              <a:srgbClr val="BBE6F2"/>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C6BA4149-D817-0B43-F136-7D08D18AE8DE}"/>
              </a:ext>
            </a:extLst>
          </p:cNvPr>
          <p:cNvPicPr>
            <a:picLocks noChangeAspect="1"/>
          </p:cNvPicPr>
          <p:nvPr userDrawn="1"/>
        </p:nvPicPr>
        <p:blipFill>
          <a:blip r:embed="rId2"/>
          <a:stretch>
            <a:fillRect/>
          </a:stretch>
        </p:blipFill>
        <p:spPr>
          <a:xfrm>
            <a:off x="355986" y="6202565"/>
            <a:ext cx="497477" cy="497477"/>
          </a:xfrm>
          <a:prstGeom prst="rect">
            <a:avLst/>
          </a:prstGeom>
        </p:spPr>
      </p:pic>
      <p:sp>
        <p:nvSpPr>
          <p:cNvPr id="9" name="Google Shape;11;p88">
            <a:extLst>
              <a:ext uri="{FF2B5EF4-FFF2-40B4-BE49-F238E27FC236}">
                <a16:creationId xmlns:a16="http://schemas.microsoft.com/office/drawing/2014/main" id="{5C146FE3-A465-3FDD-5EF7-A801E6DCF897}"/>
              </a:ext>
            </a:extLst>
          </p:cNvPr>
          <p:cNvSpPr txBox="1">
            <a:spLocks noGrp="1"/>
          </p:cNvSpPr>
          <p:nvPr>
            <p:ph type="sldNum" idx="12"/>
          </p:nvPr>
        </p:nvSpPr>
        <p:spPr>
          <a:xfrm>
            <a:off x="11164825" y="6202565"/>
            <a:ext cx="672257" cy="497477"/>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440" b="0" i="0" u="none" strike="noStrike" cap="none">
                <a:solidFill>
                  <a:srgbClr val="DCFAFC"/>
                </a:solidFill>
                <a:latin typeface="Roboto" panose="02000000000000000000" pitchFamily="2" charset="0"/>
                <a:ea typeface="Roboto" panose="02000000000000000000" pitchFamily="2" charset="0"/>
                <a:cs typeface="Roboto" panose="02000000000000000000" pitchFamily="2" charset="0"/>
                <a:sym typeface="Arial"/>
              </a:defRPr>
            </a:lvl1pPr>
            <a:lvl2pPr marL="0" marR="0" lvl="1" indent="0" algn="r">
              <a:lnSpc>
                <a:spcPct val="100000"/>
              </a:lnSpc>
              <a:spcBef>
                <a:spcPts val="0"/>
              </a:spcBef>
              <a:spcAft>
                <a:spcPts val="0"/>
              </a:spcAft>
              <a:buClr>
                <a:srgbClr val="000000"/>
              </a:buClr>
              <a:buSzPts val="1300"/>
              <a:buFont typeface="Arial"/>
              <a:buNone/>
              <a:defRPr sz="156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56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56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56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56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56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56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560" b="0" i="0" u="none" strike="noStrike" cap="none">
                <a:solidFill>
                  <a:schemeClr val="lt1"/>
                </a:solidFill>
                <a:latin typeface="Arial"/>
                <a:ea typeface="Arial"/>
                <a:cs typeface="Arial"/>
                <a:sym typeface="Arial"/>
              </a:defRPr>
            </a:lvl9pPr>
          </a:lstStyle>
          <a:p>
            <a:fld id="{00000000-1234-1234-1234-123412341234}" type="slidenum">
              <a:rPr lang="en-US" smtClean="0"/>
              <a:pPr/>
              <a:t>‹#›</a:t>
            </a:fld>
            <a:endParaRPr lang="en-US"/>
          </a:p>
        </p:txBody>
      </p:sp>
      <p:cxnSp>
        <p:nvCxnSpPr>
          <p:cNvPr id="10" name="Straight Connector 9">
            <a:extLst>
              <a:ext uri="{FF2B5EF4-FFF2-40B4-BE49-F238E27FC236}">
                <a16:creationId xmlns:a16="http://schemas.microsoft.com/office/drawing/2014/main" id="{836B9627-6381-BCEE-0E46-5B37D28DB500}"/>
              </a:ext>
            </a:extLst>
          </p:cNvPr>
          <p:cNvCxnSpPr>
            <a:cxnSpLocks/>
          </p:cNvCxnSpPr>
          <p:nvPr userDrawn="1"/>
        </p:nvCxnSpPr>
        <p:spPr>
          <a:xfrm>
            <a:off x="362431" y="858638"/>
            <a:ext cx="11375993" cy="0"/>
          </a:xfrm>
          <a:prstGeom prst="line">
            <a:avLst/>
          </a:prstGeom>
          <a:ln w="12700">
            <a:solidFill>
              <a:srgbClr val="0556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9312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_Blank" preserve="1" userDrawn="1">
  <p:cSld name="2_Blank">
    <p:bg>
      <p:bgPr>
        <a:solidFill>
          <a:srgbClr val="055668"/>
        </a:solidFill>
        <a:effectLst/>
      </p:bgPr>
    </p:bg>
    <p:spTree>
      <p:nvGrpSpPr>
        <p:cNvPr id="1" name="Shape 9"/>
        <p:cNvGrpSpPr/>
        <p:nvPr/>
      </p:nvGrpSpPr>
      <p:grpSpPr>
        <a:xfrm>
          <a:off x="0" y="0"/>
          <a:ext cx="0" cy="0"/>
          <a:chOff x="0" y="0"/>
          <a:chExt cx="0" cy="0"/>
        </a:xfrm>
      </p:grpSpPr>
      <p:sp>
        <p:nvSpPr>
          <p:cNvPr id="11" name="Google Shape;11;p88"/>
          <p:cNvSpPr txBox="1">
            <a:spLocks noGrp="1"/>
          </p:cNvSpPr>
          <p:nvPr>
            <p:ph type="sldNum" idx="12"/>
          </p:nvPr>
        </p:nvSpPr>
        <p:spPr>
          <a:xfrm>
            <a:off x="10847070" y="6175160"/>
            <a:ext cx="672257" cy="52488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680" b="0" i="0" u="none" strike="noStrike" cap="none">
                <a:solidFill>
                  <a:srgbClr val="DCFAFC"/>
                </a:solidFill>
                <a:latin typeface="Roboto" panose="02000000000000000000" pitchFamily="2" charset="0"/>
                <a:ea typeface="Roboto" panose="02000000000000000000" pitchFamily="2" charset="0"/>
                <a:cs typeface="Roboto" panose="02000000000000000000" pitchFamily="2" charset="0"/>
                <a:sym typeface="Arial"/>
              </a:defRPr>
            </a:lvl1pPr>
            <a:lvl2pPr marL="0" marR="0" lvl="1" indent="0" algn="r">
              <a:lnSpc>
                <a:spcPct val="100000"/>
              </a:lnSpc>
              <a:spcBef>
                <a:spcPts val="0"/>
              </a:spcBef>
              <a:spcAft>
                <a:spcPts val="0"/>
              </a:spcAft>
              <a:buClr>
                <a:srgbClr val="000000"/>
              </a:buClr>
              <a:buSzPts val="1300"/>
              <a:buFont typeface="Arial"/>
              <a:buNone/>
              <a:defRPr sz="156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56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56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56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56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56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56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560" b="0" i="0" u="none" strike="noStrike" cap="none">
                <a:solidFill>
                  <a:schemeClr val="lt1"/>
                </a:solidFill>
                <a:latin typeface="Arial"/>
                <a:ea typeface="Arial"/>
                <a:cs typeface="Arial"/>
                <a:sym typeface="Arial"/>
              </a:defRPr>
            </a:lvl9pPr>
          </a:lstStyle>
          <a:p>
            <a:fld id="{00000000-1234-1234-1234-123412341234}" type="slidenum">
              <a:rPr lang="en-US" smtClean="0"/>
              <a:pPr/>
              <a:t>‹#›</a:t>
            </a:fld>
            <a:endParaRPr lang="en-US"/>
          </a:p>
        </p:txBody>
      </p:sp>
      <p:sp>
        <p:nvSpPr>
          <p:cNvPr id="10" name="Google Shape;10;p88"/>
          <p:cNvSpPr txBox="1">
            <a:spLocks noGrp="1"/>
          </p:cNvSpPr>
          <p:nvPr>
            <p:ph type="title"/>
          </p:nvPr>
        </p:nvSpPr>
        <p:spPr>
          <a:xfrm>
            <a:off x="355987" y="3109180"/>
            <a:ext cx="8879454" cy="914173"/>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SzPts val="1100"/>
              <a:buNone/>
              <a:defRPr sz="5760">
                <a:solidFill>
                  <a:srgbClr val="DCFAFC"/>
                </a:solidFill>
                <a:latin typeface="Montserrat" panose="00000500000000000000" pitchFamily="2" charset="0"/>
              </a:defRPr>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a:endParaRPr/>
          </a:p>
        </p:txBody>
      </p:sp>
      <p:cxnSp>
        <p:nvCxnSpPr>
          <p:cNvPr id="6" name="Straight Connector 5">
            <a:extLst>
              <a:ext uri="{FF2B5EF4-FFF2-40B4-BE49-F238E27FC236}">
                <a16:creationId xmlns:a16="http://schemas.microsoft.com/office/drawing/2014/main" id="{03AF2757-4CC9-F345-1B48-16AD7BEAFDE0}"/>
              </a:ext>
            </a:extLst>
          </p:cNvPr>
          <p:cNvCxnSpPr>
            <a:cxnSpLocks/>
          </p:cNvCxnSpPr>
          <p:nvPr userDrawn="1"/>
        </p:nvCxnSpPr>
        <p:spPr>
          <a:xfrm>
            <a:off x="355986" y="6041030"/>
            <a:ext cx="11135758" cy="0"/>
          </a:xfrm>
          <a:prstGeom prst="line">
            <a:avLst/>
          </a:prstGeom>
          <a:ln w="12700">
            <a:solidFill>
              <a:srgbClr val="97F1F7"/>
            </a:solidFill>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A80E15B1-3177-5C25-AFDE-95F25557508B}"/>
              </a:ext>
            </a:extLst>
          </p:cNvPr>
          <p:cNvPicPr>
            <a:picLocks noChangeAspect="1"/>
          </p:cNvPicPr>
          <p:nvPr userDrawn="1"/>
        </p:nvPicPr>
        <p:blipFill>
          <a:blip r:embed="rId2"/>
          <a:stretch>
            <a:fillRect/>
          </a:stretch>
        </p:blipFill>
        <p:spPr>
          <a:xfrm>
            <a:off x="355986" y="6202564"/>
            <a:ext cx="497477" cy="497477"/>
          </a:xfrm>
          <a:prstGeom prst="rect">
            <a:avLst/>
          </a:prstGeom>
        </p:spPr>
      </p:pic>
      <p:sp>
        <p:nvSpPr>
          <p:cNvPr id="32" name="Google Shape;30;p93">
            <a:extLst>
              <a:ext uri="{FF2B5EF4-FFF2-40B4-BE49-F238E27FC236}">
                <a16:creationId xmlns:a16="http://schemas.microsoft.com/office/drawing/2014/main" id="{8B600E35-B140-314F-5CCE-A58080EEDF3E}"/>
              </a:ext>
            </a:extLst>
          </p:cNvPr>
          <p:cNvSpPr txBox="1">
            <a:spLocks noGrp="1"/>
          </p:cNvSpPr>
          <p:nvPr>
            <p:ph type="body" idx="14"/>
          </p:nvPr>
        </p:nvSpPr>
        <p:spPr>
          <a:xfrm>
            <a:off x="480060" y="2485266"/>
            <a:ext cx="7037016" cy="630022"/>
          </a:xfrm>
          <a:prstGeom prst="rect">
            <a:avLst/>
          </a:prstGeom>
          <a:noFill/>
          <a:ln>
            <a:noFill/>
          </a:ln>
        </p:spPr>
        <p:txBody>
          <a:bodyPr spcFirstLastPara="1" wrap="square" lIns="0" tIns="91425" rIns="0" bIns="91425" anchor="t" anchorCtr="0">
            <a:noAutofit/>
          </a:bodyPr>
          <a:lstStyle>
            <a:lvl1pPr marL="0" lvl="0" indent="0" algn="l">
              <a:lnSpc>
                <a:spcPct val="115000"/>
              </a:lnSpc>
              <a:spcBef>
                <a:spcPts val="0"/>
              </a:spcBef>
              <a:spcAft>
                <a:spcPts val="0"/>
              </a:spcAft>
              <a:buSzPts val="1800"/>
              <a:buNone/>
              <a:tabLst/>
              <a:defRPr sz="2400" b="0">
                <a:solidFill>
                  <a:srgbClr val="DCFAFC"/>
                </a:solidFill>
                <a:latin typeface="Roboto"/>
                <a:ea typeface="Roboto"/>
                <a:cs typeface="Roboto"/>
                <a:sym typeface="Roboto"/>
              </a:defRPr>
            </a:lvl1pPr>
            <a:lvl2pPr marL="1097280" lvl="1" indent="-381000" algn="l">
              <a:lnSpc>
                <a:spcPct val="115000"/>
              </a:lnSpc>
              <a:spcBef>
                <a:spcPts val="1920"/>
              </a:spcBef>
              <a:spcAft>
                <a:spcPts val="0"/>
              </a:spcAft>
              <a:buSzPts val="1400"/>
              <a:buChar char="○"/>
              <a:defRPr/>
            </a:lvl2pPr>
            <a:lvl3pPr marL="1645920" lvl="2" indent="-381000" algn="l">
              <a:lnSpc>
                <a:spcPct val="115000"/>
              </a:lnSpc>
              <a:spcBef>
                <a:spcPts val="1920"/>
              </a:spcBef>
              <a:spcAft>
                <a:spcPts val="0"/>
              </a:spcAft>
              <a:buSzPts val="1400"/>
              <a:buChar char="■"/>
              <a:defRPr/>
            </a:lvl3pPr>
            <a:lvl4pPr marL="2194560" lvl="3" indent="-381000" algn="l">
              <a:lnSpc>
                <a:spcPct val="115000"/>
              </a:lnSpc>
              <a:spcBef>
                <a:spcPts val="1920"/>
              </a:spcBef>
              <a:spcAft>
                <a:spcPts val="0"/>
              </a:spcAft>
              <a:buSzPts val="1400"/>
              <a:buChar char="●"/>
              <a:defRPr/>
            </a:lvl4pPr>
            <a:lvl5pPr marL="2743200" lvl="4" indent="-381000" algn="l">
              <a:lnSpc>
                <a:spcPct val="115000"/>
              </a:lnSpc>
              <a:spcBef>
                <a:spcPts val="1920"/>
              </a:spcBef>
              <a:spcAft>
                <a:spcPts val="0"/>
              </a:spcAft>
              <a:buSzPts val="1400"/>
              <a:buChar char="○"/>
              <a:defRPr/>
            </a:lvl5pPr>
            <a:lvl6pPr marL="3291840" lvl="5" indent="-381000" algn="l">
              <a:lnSpc>
                <a:spcPct val="115000"/>
              </a:lnSpc>
              <a:spcBef>
                <a:spcPts val="1920"/>
              </a:spcBef>
              <a:spcAft>
                <a:spcPts val="0"/>
              </a:spcAft>
              <a:buSzPts val="1400"/>
              <a:buChar char="■"/>
              <a:defRPr/>
            </a:lvl6pPr>
            <a:lvl7pPr marL="3840480" lvl="6" indent="-381000" algn="l">
              <a:lnSpc>
                <a:spcPct val="115000"/>
              </a:lnSpc>
              <a:spcBef>
                <a:spcPts val="1920"/>
              </a:spcBef>
              <a:spcAft>
                <a:spcPts val="0"/>
              </a:spcAft>
              <a:buSzPts val="1400"/>
              <a:buChar char="●"/>
              <a:defRPr/>
            </a:lvl7pPr>
            <a:lvl8pPr marL="4389120" lvl="7" indent="-381000" algn="l">
              <a:lnSpc>
                <a:spcPct val="115000"/>
              </a:lnSpc>
              <a:spcBef>
                <a:spcPts val="1920"/>
              </a:spcBef>
              <a:spcAft>
                <a:spcPts val="0"/>
              </a:spcAft>
              <a:buSzPts val="1400"/>
              <a:buChar char="○"/>
              <a:defRPr/>
            </a:lvl8pPr>
            <a:lvl9pPr marL="4937760" lvl="8" indent="-381000" algn="l">
              <a:lnSpc>
                <a:spcPct val="115000"/>
              </a:lnSpc>
              <a:spcBef>
                <a:spcPts val="1920"/>
              </a:spcBef>
              <a:spcAft>
                <a:spcPts val="1920"/>
              </a:spcAft>
              <a:buSzPts val="1400"/>
              <a:buChar char="■"/>
              <a:defRPr/>
            </a:lvl9pPr>
          </a:lstStyle>
          <a:p>
            <a:endParaRPr/>
          </a:p>
        </p:txBody>
      </p:sp>
    </p:spTree>
    <p:extLst>
      <p:ext uri="{BB962C8B-B14F-4D97-AF65-F5344CB8AC3E}">
        <p14:creationId xmlns:p14="http://schemas.microsoft.com/office/powerpoint/2010/main" val="3144248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_Blank">
  <p:cSld name="3_Blank">
    <p:bg>
      <p:bgPr>
        <a:solidFill>
          <a:srgbClr val="055668"/>
        </a:solidFill>
        <a:effectLst/>
      </p:bgPr>
    </p:bg>
    <p:spTree>
      <p:nvGrpSpPr>
        <p:cNvPr id="1" name="Shape 9"/>
        <p:cNvGrpSpPr/>
        <p:nvPr/>
      </p:nvGrpSpPr>
      <p:grpSpPr>
        <a:xfrm>
          <a:off x="0" y="0"/>
          <a:ext cx="0" cy="0"/>
          <a:chOff x="0" y="0"/>
          <a:chExt cx="0" cy="0"/>
        </a:xfrm>
      </p:grpSpPr>
      <p:sp>
        <p:nvSpPr>
          <p:cNvPr id="11" name="Google Shape;11;p88"/>
          <p:cNvSpPr txBox="1">
            <a:spLocks noGrp="1"/>
          </p:cNvSpPr>
          <p:nvPr>
            <p:ph type="sldNum" idx="12"/>
          </p:nvPr>
        </p:nvSpPr>
        <p:spPr>
          <a:xfrm>
            <a:off x="11409046" y="6333134"/>
            <a:ext cx="731600" cy="52488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56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56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56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56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56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56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56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56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560" b="0" i="0" u="none" strike="noStrike" cap="none">
                <a:solidFill>
                  <a:schemeClr val="lt1"/>
                </a:solidFill>
                <a:latin typeface="Arial"/>
                <a:ea typeface="Arial"/>
                <a:cs typeface="Arial"/>
                <a:sym typeface="Arial"/>
              </a:defRPr>
            </a:lvl9pPr>
          </a:lstStyle>
          <a:p>
            <a:fld id="{00000000-1234-1234-1234-123412341234}" type="slidenum">
              <a:rPr lang="en-US" smtClean="0"/>
              <a:pPr/>
              <a:t>‹#›</a:t>
            </a:fld>
            <a:endParaRPr lang="en-US"/>
          </a:p>
        </p:txBody>
      </p:sp>
      <p:pic>
        <p:nvPicPr>
          <p:cNvPr id="2" name="Picture 1">
            <a:extLst>
              <a:ext uri="{FF2B5EF4-FFF2-40B4-BE49-F238E27FC236}">
                <a16:creationId xmlns:a16="http://schemas.microsoft.com/office/drawing/2014/main" id="{A854E839-79A0-E9D0-5B7C-19CA810B72B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24079" y="6117948"/>
            <a:ext cx="1126744" cy="255063"/>
          </a:xfrm>
          <a:prstGeom prst="rect">
            <a:avLst/>
          </a:prstGeom>
        </p:spPr>
      </p:pic>
      <p:sp>
        <p:nvSpPr>
          <p:cNvPr id="10" name="Google Shape;10;p88"/>
          <p:cNvSpPr txBox="1">
            <a:spLocks noGrp="1"/>
          </p:cNvSpPr>
          <p:nvPr>
            <p:ph type="title"/>
          </p:nvPr>
        </p:nvSpPr>
        <p:spPr>
          <a:xfrm>
            <a:off x="707095" y="2514821"/>
            <a:ext cx="5661968" cy="777019"/>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SzPts val="1100"/>
              <a:buNone/>
              <a:defRPr sz="5760">
                <a:latin typeface="Montserrat" panose="00000500000000000000" pitchFamily="2" charset="0"/>
              </a:defRPr>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a:endParaRPr/>
          </a:p>
        </p:txBody>
      </p:sp>
      <p:pic>
        <p:nvPicPr>
          <p:cNvPr id="8" name="Picture 7">
            <a:extLst>
              <a:ext uri="{FF2B5EF4-FFF2-40B4-BE49-F238E27FC236}">
                <a16:creationId xmlns:a16="http://schemas.microsoft.com/office/drawing/2014/main" id="{496D1E14-80DD-82AB-5050-FA4284314F29}"/>
              </a:ext>
            </a:extLst>
          </p:cNvPr>
          <p:cNvPicPr>
            <a:picLocks noChangeAspect="1"/>
          </p:cNvPicPr>
          <p:nvPr userDrawn="1"/>
        </p:nvPicPr>
        <p:blipFill>
          <a:blip r:embed="rId3"/>
          <a:stretch>
            <a:fillRect/>
          </a:stretch>
        </p:blipFill>
        <p:spPr>
          <a:xfrm>
            <a:off x="7805638" y="1337191"/>
            <a:ext cx="3603408" cy="4183617"/>
          </a:xfrm>
          <a:prstGeom prst="rect">
            <a:avLst/>
          </a:prstGeom>
        </p:spPr>
      </p:pic>
      <p:pic>
        <p:nvPicPr>
          <p:cNvPr id="14" name="Picture 13">
            <a:extLst>
              <a:ext uri="{FF2B5EF4-FFF2-40B4-BE49-F238E27FC236}">
                <a16:creationId xmlns:a16="http://schemas.microsoft.com/office/drawing/2014/main" id="{5EF1F422-5598-D9C1-0DE4-DD6DF051D9E3}"/>
              </a:ext>
            </a:extLst>
          </p:cNvPr>
          <p:cNvPicPr>
            <a:picLocks noChangeAspect="1"/>
          </p:cNvPicPr>
          <p:nvPr userDrawn="1"/>
        </p:nvPicPr>
        <p:blipFill>
          <a:blip r:embed="rId4"/>
          <a:stretch>
            <a:fillRect/>
          </a:stretch>
        </p:blipFill>
        <p:spPr>
          <a:xfrm>
            <a:off x="707095" y="1091863"/>
            <a:ext cx="1105200" cy="1105200"/>
          </a:xfrm>
          <a:prstGeom prst="rect">
            <a:avLst/>
          </a:prstGeom>
        </p:spPr>
      </p:pic>
      <p:pic>
        <p:nvPicPr>
          <p:cNvPr id="19" name="Picture 18">
            <a:extLst>
              <a:ext uri="{FF2B5EF4-FFF2-40B4-BE49-F238E27FC236}">
                <a16:creationId xmlns:a16="http://schemas.microsoft.com/office/drawing/2014/main" id="{2F484AE3-C421-DBF6-FD84-E12CB84C8F3F}"/>
              </a:ext>
            </a:extLst>
          </p:cNvPr>
          <p:cNvPicPr>
            <a:picLocks noChangeAspect="1"/>
          </p:cNvPicPr>
          <p:nvPr userDrawn="1"/>
        </p:nvPicPr>
        <p:blipFill>
          <a:blip r:embed="rId5"/>
          <a:stretch>
            <a:fillRect/>
          </a:stretch>
        </p:blipFill>
        <p:spPr>
          <a:xfrm>
            <a:off x="707095" y="6013191"/>
            <a:ext cx="2225056" cy="424629"/>
          </a:xfrm>
          <a:prstGeom prst="rect">
            <a:avLst/>
          </a:prstGeom>
        </p:spPr>
      </p:pic>
      <p:pic>
        <p:nvPicPr>
          <p:cNvPr id="4" name="Picture 3">
            <a:extLst>
              <a:ext uri="{FF2B5EF4-FFF2-40B4-BE49-F238E27FC236}">
                <a16:creationId xmlns:a16="http://schemas.microsoft.com/office/drawing/2014/main" id="{DA871B06-B1D0-C940-54D6-61B80B97F319}"/>
              </a:ext>
            </a:extLst>
          </p:cNvPr>
          <p:cNvPicPr>
            <a:picLocks noChangeAspect="1"/>
          </p:cNvPicPr>
          <p:nvPr userDrawn="1"/>
        </p:nvPicPr>
        <p:blipFill>
          <a:blip r:embed="rId6"/>
          <a:stretch>
            <a:fillRect/>
          </a:stretch>
        </p:blipFill>
        <p:spPr>
          <a:xfrm>
            <a:off x="3480165" y="5967100"/>
            <a:ext cx="3097950" cy="556757"/>
          </a:xfrm>
          <a:prstGeom prst="rect">
            <a:avLst/>
          </a:prstGeom>
        </p:spPr>
      </p:pic>
    </p:spTree>
    <p:extLst>
      <p:ext uri="{BB962C8B-B14F-4D97-AF65-F5344CB8AC3E}">
        <p14:creationId xmlns:p14="http://schemas.microsoft.com/office/powerpoint/2010/main" val="1583656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L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AA8A33-8698-E69A-6C43-111F3AC94A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4EBA3C7-D40E-A15B-CF40-7F87F87C57F0}"/>
              </a:ext>
            </a:extLst>
          </p:cNvPr>
          <p:cNvSpPr>
            <a:spLocks noGrp="1"/>
          </p:cNvSpPr>
          <p:nvPr>
            <p:ph type="sldNum" sz="quarter" idx="12"/>
          </p:nvPr>
        </p:nvSpPr>
        <p:spPr/>
        <p:txBody>
          <a:bodyPr/>
          <a:lstStyle/>
          <a:p>
            <a:fld id="{31CF29F3-B956-D24C-B218-E32E7C9430E3}" type="slidenum">
              <a:rPr lang="en-US" smtClean="0"/>
              <a:t>‹#›</a:t>
            </a:fld>
            <a:endParaRPr lang="en-US"/>
          </a:p>
        </p:txBody>
      </p:sp>
      <p:sp>
        <p:nvSpPr>
          <p:cNvPr id="16" name="Title 15">
            <a:extLst>
              <a:ext uri="{FF2B5EF4-FFF2-40B4-BE49-F238E27FC236}">
                <a16:creationId xmlns:a16="http://schemas.microsoft.com/office/drawing/2014/main" id="{03C932C9-1564-4FDB-BFBD-21439F996B7D}"/>
              </a:ext>
            </a:extLst>
          </p:cNvPr>
          <p:cNvSpPr>
            <a:spLocks noGrp="1"/>
          </p:cNvSpPr>
          <p:nvPr>
            <p:ph type="title"/>
          </p:nvPr>
        </p:nvSpPr>
        <p:spPr/>
        <p:txBody>
          <a:bodyPr/>
          <a:lstStyle/>
          <a:p>
            <a:r>
              <a:rPr lang="en-US"/>
              <a:t>Click to edit Master title style</a:t>
            </a:r>
          </a:p>
        </p:txBody>
      </p:sp>
      <p:grpSp>
        <p:nvGrpSpPr>
          <p:cNvPr id="19" name="Group 18">
            <a:extLst>
              <a:ext uri="{FF2B5EF4-FFF2-40B4-BE49-F238E27FC236}">
                <a16:creationId xmlns:a16="http://schemas.microsoft.com/office/drawing/2014/main" id="{F95D2A7A-CA70-52D9-FD49-8720E6ABD75E}"/>
              </a:ext>
            </a:extLst>
          </p:cNvPr>
          <p:cNvGrpSpPr/>
          <p:nvPr userDrawn="1"/>
        </p:nvGrpSpPr>
        <p:grpSpPr>
          <a:xfrm>
            <a:off x="838200" y="6245017"/>
            <a:ext cx="402625" cy="402625"/>
            <a:chOff x="838200" y="6356350"/>
            <a:chExt cx="402625" cy="402625"/>
          </a:xfrm>
        </p:grpSpPr>
        <p:sp>
          <p:nvSpPr>
            <p:cNvPr id="20" name="Rounded Rectangle 19">
              <a:extLst>
                <a:ext uri="{FF2B5EF4-FFF2-40B4-BE49-F238E27FC236}">
                  <a16:creationId xmlns:a16="http://schemas.microsoft.com/office/drawing/2014/main" id="{532C32DD-DCDB-AAB4-686A-AA81A0AF514F}"/>
                </a:ext>
              </a:extLst>
            </p:cNvPr>
            <p:cNvSpPr/>
            <p:nvPr userDrawn="1"/>
          </p:nvSpPr>
          <p:spPr>
            <a:xfrm>
              <a:off x="838200" y="6356350"/>
              <a:ext cx="402625" cy="402625"/>
            </a:xfrm>
            <a:prstGeom prst="roundRect">
              <a:avLst/>
            </a:prstGeom>
            <a:solidFill>
              <a:schemeClr val="tx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B1DC00A2-5292-C143-F570-1A4CC7D6ACF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4961" y="6411189"/>
              <a:ext cx="289102" cy="292946"/>
            </a:xfrm>
            <a:prstGeom prst="rect">
              <a:avLst/>
            </a:prstGeom>
            <a:noFill/>
          </p:spPr>
        </p:pic>
      </p:grpSp>
      <p:cxnSp>
        <p:nvCxnSpPr>
          <p:cNvPr id="27" name="Straight Connector 26">
            <a:extLst>
              <a:ext uri="{FF2B5EF4-FFF2-40B4-BE49-F238E27FC236}">
                <a16:creationId xmlns:a16="http://schemas.microsoft.com/office/drawing/2014/main" id="{08BC2FE3-BC3A-F667-488E-2B8F5C8B9A6D}"/>
              </a:ext>
            </a:extLst>
          </p:cNvPr>
          <p:cNvCxnSpPr>
            <a:cxnSpLocks/>
          </p:cNvCxnSpPr>
          <p:nvPr userDrawn="1"/>
        </p:nvCxnSpPr>
        <p:spPr>
          <a:xfrm>
            <a:off x="838200" y="6109840"/>
            <a:ext cx="10515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29141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userDrawn="1">
  <p:cSld name="Section title and description">
    <p:bg>
      <p:bgPr>
        <a:solidFill>
          <a:srgbClr val="BBE6F2"/>
        </a:solidFill>
        <a:effectLst/>
      </p:bgPr>
    </p:bg>
    <p:spTree>
      <p:nvGrpSpPr>
        <p:cNvPr id="1" name="Shape 24"/>
        <p:cNvGrpSpPr/>
        <p:nvPr/>
      </p:nvGrpSpPr>
      <p:grpSpPr>
        <a:xfrm>
          <a:off x="0" y="0"/>
          <a:ext cx="0" cy="0"/>
          <a:chOff x="0" y="0"/>
          <a:chExt cx="0" cy="0"/>
        </a:xfrm>
      </p:grpSpPr>
      <p:sp>
        <p:nvSpPr>
          <p:cNvPr id="3" name="Rounded Rectangle 15">
            <a:extLst>
              <a:ext uri="{FF2B5EF4-FFF2-40B4-BE49-F238E27FC236}">
                <a16:creationId xmlns:a16="http://schemas.microsoft.com/office/drawing/2014/main" id="{35270AC5-A6E2-DF16-CB45-D07D61D25532}"/>
              </a:ext>
            </a:extLst>
          </p:cNvPr>
          <p:cNvSpPr/>
          <p:nvPr userDrawn="1"/>
        </p:nvSpPr>
        <p:spPr>
          <a:xfrm>
            <a:off x="8474149" y="734599"/>
            <a:ext cx="3264274" cy="5293751"/>
          </a:xfrm>
          <a:prstGeom prst="roundRect">
            <a:avLst>
              <a:gd name="adj" fmla="val 4465"/>
            </a:avLst>
          </a:prstGeom>
          <a:solidFill>
            <a:srgbClr val="51E7F2">
              <a:lumMod val="20000"/>
              <a:lumOff val="80000"/>
            </a:srgbClr>
          </a:solidFill>
          <a:ln w="12700" cap="flat" cmpd="sng" algn="ctr">
            <a:noFill/>
            <a:prstDash val="solid"/>
            <a:miter lim="800000"/>
          </a:ln>
          <a:effectLst/>
        </p:spPr>
        <p:txBody>
          <a:bodyPr lIns="432000" tIns="432000" rIns="432000" bIns="432000" rtlCol="0" anchor="t"/>
          <a:lstStyle/>
          <a:p>
            <a:pPr marL="0" marR="0" lvl="0" indent="0" defTabSz="1097280" eaLnBrk="1" fontAlgn="auto" latinLnBrk="0" hangingPunct="1">
              <a:lnSpc>
                <a:spcPct val="110000"/>
              </a:lnSpc>
              <a:spcBef>
                <a:spcPts val="0"/>
              </a:spcBef>
              <a:spcAft>
                <a:spcPts val="1200"/>
              </a:spcAft>
              <a:buClrTx/>
              <a:buSzTx/>
              <a:buFontTx/>
              <a:buNone/>
              <a:tabLst/>
              <a:defRPr/>
            </a:pPr>
            <a:endParaRPr kumimoji="0" lang="en-US" sz="1680" b="1" i="0" u="none" strike="noStrike" kern="1200" cap="none" spc="0" normalizeH="0" baseline="0" noProof="0">
              <a:ln>
                <a:noFill/>
              </a:ln>
              <a:solidFill>
                <a:srgbClr val="055668">
                  <a:lumMod val="75000"/>
                </a:srgbClr>
              </a:solidFill>
              <a:effectLst/>
              <a:uLnTx/>
              <a:uFillTx/>
              <a:latin typeface="Roboto" panose="02000000000000000000" pitchFamily="2" charset="0"/>
              <a:ea typeface="Roboto" panose="02000000000000000000" pitchFamily="2" charset="0"/>
              <a:cs typeface="+mn-cs"/>
            </a:endParaRPr>
          </a:p>
        </p:txBody>
      </p:sp>
      <p:sp>
        <p:nvSpPr>
          <p:cNvPr id="29" name="Google Shape;29;p93"/>
          <p:cNvSpPr txBox="1">
            <a:spLocks noGrp="1"/>
          </p:cNvSpPr>
          <p:nvPr>
            <p:ph type="body" idx="1"/>
          </p:nvPr>
        </p:nvSpPr>
        <p:spPr>
          <a:xfrm>
            <a:off x="373565" y="619723"/>
            <a:ext cx="8100582" cy="801193"/>
          </a:xfrm>
          <a:prstGeom prst="rect">
            <a:avLst/>
          </a:prstGeom>
          <a:noFill/>
          <a:ln>
            <a:noFill/>
          </a:ln>
        </p:spPr>
        <p:txBody>
          <a:bodyPr spcFirstLastPara="1" wrap="square" lIns="0" tIns="91425" rIns="91425" bIns="91425" anchor="t" anchorCtr="0">
            <a:normAutofit/>
          </a:bodyPr>
          <a:lstStyle>
            <a:lvl1pPr marL="0" lvl="0" indent="0" algn="l">
              <a:lnSpc>
                <a:spcPct val="100000"/>
              </a:lnSpc>
              <a:spcBef>
                <a:spcPts val="0"/>
              </a:spcBef>
              <a:spcAft>
                <a:spcPts val="0"/>
              </a:spcAft>
              <a:buSzPts val="1800"/>
              <a:buNone/>
              <a:defRPr sz="2400" b="1">
                <a:solidFill>
                  <a:srgbClr val="10172D"/>
                </a:solidFill>
                <a:latin typeface="Montserrat" panose="00000500000000000000" pitchFamily="2" charset="0"/>
                <a:ea typeface="Roboto"/>
                <a:cs typeface="Roboto"/>
                <a:sym typeface="Roboto"/>
              </a:defRPr>
            </a:lvl1pPr>
            <a:lvl2pPr marL="1097280" lvl="1" indent="-381000" algn="l">
              <a:lnSpc>
                <a:spcPct val="115000"/>
              </a:lnSpc>
              <a:spcBef>
                <a:spcPts val="1920"/>
              </a:spcBef>
              <a:spcAft>
                <a:spcPts val="0"/>
              </a:spcAft>
              <a:buSzPts val="1400"/>
              <a:buChar char="○"/>
              <a:defRPr/>
            </a:lvl2pPr>
            <a:lvl3pPr marL="1645920" lvl="2" indent="-381000" algn="l">
              <a:lnSpc>
                <a:spcPct val="115000"/>
              </a:lnSpc>
              <a:spcBef>
                <a:spcPts val="1920"/>
              </a:spcBef>
              <a:spcAft>
                <a:spcPts val="0"/>
              </a:spcAft>
              <a:buSzPts val="1400"/>
              <a:buChar char="■"/>
              <a:defRPr/>
            </a:lvl3pPr>
            <a:lvl4pPr marL="2194560" lvl="3" indent="-381000" algn="l">
              <a:lnSpc>
                <a:spcPct val="115000"/>
              </a:lnSpc>
              <a:spcBef>
                <a:spcPts val="1920"/>
              </a:spcBef>
              <a:spcAft>
                <a:spcPts val="0"/>
              </a:spcAft>
              <a:buSzPts val="1400"/>
              <a:buChar char="●"/>
              <a:defRPr/>
            </a:lvl4pPr>
            <a:lvl5pPr marL="2743200" lvl="4" indent="-381000" algn="l">
              <a:lnSpc>
                <a:spcPct val="115000"/>
              </a:lnSpc>
              <a:spcBef>
                <a:spcPts val="1920"/>
              </a:spcBef>
              <a:spcAft>
                <a:spcPts val="0"/>
              </a:spcAft>
              <a:buSzPts val="1400"/>
              <a:buChar char="○"/>
              <a:defRPr/>
            </a:lvl5pPr>
            <a:lvl6pPr marL="3291840" lvl="5" indent="-381000" algn="l">
              <a:lnSpc>
                <a:spcPct val="115000"/>
              </a:lnSpc>
              <a:spcBef>
                <a:spcPts val="1920"/>
              </a:spcBef>
              <a:spcAft>
                <a:spcPts val="0"/>
              </a:spcAft>
              <a:buSzPts val="1400"/>
              <a:buChar char="■"/>
              <a:defRPr/>
            </a:lvl6pPr>
            <a:lvl7pPr marL="3840480" lvl="6" indent="-381000" algn="l">
              <a:lnSpc>
                <a:spcPct val="115000"/>
              </a:lnSpc>
              <a:spcBef>
                <a:spcPts val="1920"/>
              </a:spcBef>
              <a:spcAft>
                <a:spcPts val="0"/>
              </a:spcAft>
              <a:buSzPts val="1400"/>
              <a:buChar char="●"/>
              <a:defRPr/>
            </a:lvl7pPr>
            <a:lvl8pPr marL="4389120" lvl="7" indent="-381000" algn="l">
              <a:lnSpc>
                <a:spcPct val="115000"/>
              </a:lnSpc>
              <a:spcBef>
                <a:spcPts val="1920"/>
              </a:spcBef>
              <a:spcAft>
                <a:spcPts val="0"/>
              </a:spcAft>
              <a:buSzPts val="1400"/>
              <a:buChar char="○"/>
              <a:defRPr/>
            </a:lvl8pPr>
            <a:lvl9pPr marL="4937760" lvl="8" indent="-381000" algn="l">
              <a:lnSpc>
                <a:spcPct val="115000"/>
              </a:lnSpc>
              <a:spcBef>
                <a:spcPts val="1920"/>
              </a:spcBef>
              <a:spcAft>
                <a:spcPts val="1920"/>
              </a:spcAft>
              <a:buSzPts val="1400"/>
              <a:buChar char="■"/>
              <a:defRPr/>
            </a:lvl9pPr>
          </a:lstStyle>
          <a:p>
            <a:endParaRPr/>
          </a:p>
        </p:txBody>
      </p:sp>
      <p:sp>
        <p:nvSpPr>
          <p:cNvPr id="30" name="Google Shape;30;p93"/>
          <p:cNvSpPr txBox="1">
            <a:spLocks noGrp="1"/>
          </p:cNvSpPr>
          <p:nvPr>
            <p:ph type="body" idx="2"/>
          </p:nvPr>
        </p:nvSpPr>
        <p:spPr>
          <a:xfrm>
            <a:off x="8602139" y="934011"/>
            <a:ext cx="3019247" cy="4929365"/>
          </a:xfrm>
          <a:prstGeom prst="rect">
            <a:avLst/>
          </a:prstGeom>
          <a:noFill/>
          <a:ln>
            <a:noFill/>
          </a:ln>
        </p:spPr>
        <p:txBody>
          <a:bodyPr spcFirstLastPara="1" wrap="square" lIns="0" tIns="91425" rIns="0" bIns="91425" anchor="t" anchorCtr="0">
            <a:normAutofit/>
          </a:bodyPr>
          <a:lstStyle>
            <a:lvl1pPr marL="137160" lvl="0" indent="0" algn="l">
              <a:lnSpc>
                <a:spcPct val="115000"/>
              </a:lnSpc>
              <a:spcBef>
                <a:spcPts val="0"/>
              </a:spcBef>
              <a:spcAft>
                <a:spcPts val="0"/>
              </a:spcAft>
              <a:buSzPts val="1800"/>
              <a:buNone/>
              <a:defRPr sz="1680">
                <a:solidFill>
                  <a:srgbClr val="04404E"/>
                </a:solidFill>
                <a:latin typeface="Roboto"/>
                <a:ea typeface="Roboto"/>
                <a:cs typeface="Roboto"/>
                <a:sym typeface="Roboto"/>
              </a:defRPr>
            </a:lvl1pPr>
            <a:lvl2pPr marL="1097280" lvl="1" indent="-381000" algn="l">
              <a:lnSpc>
                <a:spcPct val="115000"/>
              </a:lnSpc>
              <a:spcBef>
                <a:spcPts val="1920"/>
              </a:spcBef>
              <a:spcAft>
                <a:spcPts val="0"/>
              </a:spcAft>
              <a:buSzPts val="1400"/>
              <a:buChar char="○"/>
              <a:defRPr/>
            </a:lvl2pPr>
            <a:lvl3pPr marL="1645920" lvl="2" indent="-381000" algn="l">
              <a:lnSpc>
                <a:spcPct val="115000"/>
              </a:lnSpc>
              <a:spcBef>
                <a:spcPts val="1920"/>
              </a:spcBef>
              <a:spcAft>
                <a:spcPts val="0"/>
              </a:spcAft>
              <a:buSzPts val="1400"/>
              <a:buChar char="■"/>
              <a:defRPr/>
            </a:lvl3pPr>
            <a:lvl4pPr marL="2194560" lvl="3" indent="-381000" algn="l">
              <a:lnSpc>
                <a:spcPct val="115000"/>
              </a:lnSpc>
              <a:spcBef>
                <a:spcPts val="1920"/>
              </a:spcBef>
              <a:spcAft>
                <a:spcPts val="0"/>
              </a:spcAft>
              <a:buSzPts val="1400"/>
              <a:buChar char="●"/>
              <a:defRPr/>
            </a:lvl4pPr>
            <a:lvl5pPr marL="2743200" lvl="4" indent="-381000" algn="l">
              <a:lnSpc>
                <a:spcPct val="115000"/>
              </a:lnSpc>
              <a:spcBef>
                <a:spcPts val="1920"/>
              </a:spcBef>
              <a:spcAft>
                <a:spcPts val="0"/>
              </a:spcAft>
              <a:buSzPts val="1400"/>
              <a:buChar char="○"/>
              <a:defRPr/>
            </a:lvl5pPr>
            <a:lvl6pPr marL="3291840" lvl="5" indent="-381000" algn="l">
              <a:lnSpc>
                <a:spcPct val="115000"/>
              </a:lnSpc>
              <a:spcBef>
                <a:spcPts val="1920"/>
              </a:spcBef>
              <a:spcAft>
                <a:spcPts val="0"/>
              </a:spcAft>
              <a:buSzPts val="1400"/>
              <a:buChar char="■"/>
              <a:defRPr/>
            </a:lvl6pPr>
            <a:lvl7pPr marL="3840480" lvl="6" indent="-381000" algn="l">
              <a:lnSpc>
                <a:spcPct val="115000"/>
              </a:lnSpc>
              <a:spcBef>
                <a:spcPts val="1920"/>
              </a:spcBef>
              <a:spcAft>
                <a:spcPts val="0"/>
              </a:spcAft>
              <a:buSzPts val="1400"/>
              <a:buChar char="●"/>
              <a:defRPr/>
            </a:lvl7pPr>
            <a:lvl8pPr marL="4389120" lvl="7" indent="-381000" algn="l">
              <a:lnSpc>
                <a:spcPct val="115000"/>
              </a:lnSpc>
              <a:spcBef>
                <a:spcPts val="1920"/>
              </a:spcBef>
              <a:spcAft>
                <a:spcPts val="0"/>
              </a:spcAft>
              <a:buSzPts val="1400"/>
              <a:buChar char="○"/>
              <a:defRPr/>
            </a:lvl8pPr>
            <a:lvl9pPr marL="4937760" lvl="8" indent="-381000" algn="l">
              <a:lnSpc>
                <a:spcPct val="115000"/>
              </a:lnSpc>
              <a:spcBef>
                <a:spcPts val="1920"/>
              </a:spcBef>
              <a:spcAft>
                <a:spcPts val="1920"/>
              </a:spcAft>
              <a:buSzPts val="1400"/>
              <a:buChar char="■"/>
              <a:defRPr/>
            </a:lvl9pPr>
          </a:lstStyle>
          <a:p>
            <a:endParaRPr/>
          </a:p>
        </p:txBody>
      </p:sp>
      <p:sp>
        <p:nvSpPr>
          <p:cNvPr id="4" name="Rounded Rectangle 15">
            <a:extLst>
              <a:ext uri="{FF2B5EF4-FFF2-40B4-BE49-F238E27FC236}">
                <a16:creationId xmlns:a16="http://schemas.microsoft.com/office/drawing/2014/main" id="{932DDADB-27A6-E2EF-B4AC-017BEFA29EA1}"/>
              </a:ext>
            </a:extLst>
          </p:cNvPr>
          <p:cNvSpPr/>
          <p:nvPr userDrawn="1"/>
        </p:nvSpPr>
        <p:spPr>
          <a:xfrm>
            <a:off x="362430" y="154350"/>
            <a:ext cx="3039278" cy="354041"/>
          </a:xfrm>
          <a:prstGeom prst="roundRect">
            <a:avLst>
              <a:gd name="adj" fmla="val 36749"/>
            </a:avLst>
          </a:prstGeom>
          <a:solidFill>
            <a:schemeClr val="bg1"/>
          </a:solidFill>
          <a:ln w="12700" cap="flat" cmpd="sng" algn="ctr">
            <a:noFill/>
            <a:prstDash val="solid"/>
            <a:miter lim="800000"/>
          </a:ln>
          <a:effectLst/>
        </p:spPr>
        <p:txBody>
          <a:bodyPr lIns="432000" tIns="432000" rIns="432000" bIns="432000" rtlCol="0" anchor="t"/>
          <a:lstStyle/>
          <a:p>
            <a:pPr marL="0" marR="0" lvl="0" indent="0" defTabSz="1097280" eaLnBrk="1" fontAlgn="auto" latinLnBrk="0" hangingPunct="1">
              <a:lnSpc>
                <a:spcPct val="110000"/>
              </a:lnSpc>
              <a:spcBef>
                <a:spcPts val="0"/>
              </a:spcBef>
              <a:spcAft>
                <a:spcPts val="1200"/>
              </a:spcAft>
              <a:buClrTx/>
              <a:buSzTx/>
              <a:buFontTx/>
              <a:buNone/>
              <a:tabLst/>
              <a:defRPr/>
            </a:pPr>
            <a:endParaRPr kumimoji="0" lang="en-US" sz="1680" b="1" i="0" u="none" strike="noStrike" kern="1200" cap="none" spc="0" normalizeH="0" baseline="0" noProof="0">
              <a:ln>
                <a:noFill/>
              </a:ln>
              <a:solidFill>
                <a:srgbClr val="055668">
                  <a:lumMod val="75000"/>
                </a:srgbClr>
              </a:solidFill>
              <a:effectLst/>
              <a:uLnTx/>
              <a:uFillTx/>
              <a:latin typeface="Roboto" panose="02000000000000000000" pitchFamily="2" charset="0"/>
              <a:ea typeface="Roboto" panose="02000000000000000000" pitchFamily="2" charset="0"/>
              <a:cs typeface="+mn-cs"/>
            </a:endParaRPr>
          </a:p>
        </p:txBody>
      </p:sp>
      <p:sp>
        <p:nvSpPr>
          <p:cNvPr id="5" name="Google Shape;30;p93">
            <a:extLst>
              <a:ext uri="{FF2B5EF4-FFF2-40B4-BE49-F238E27FC236}">
                <a16:creationId xmlns:a16="http://schemas.microsoft.com/office/drawing/2014/main" id="{5EDC7CAA-4697-8D4D-C487-AAE07A03D3BD}"/>
              </a:ext>
            </a:extLst>
          </p:cNvPr>
          <p:cNvSpPr txBox="1">
            <a:spLocks noGrp="1"/>
          </p:cNvSpPr>
          <p:nvPr>
            <p:ph type="body" idx="13"/>
          </p:nvPr>
        </p:nvSpPr>
        <p:spPr>
          <a:xfrm>
            <a:off x="355986" y="210016"/>
            <a:ext cx="3045722" cy="354041"/>
          </a:xfrm>
          <a:prstGeom prst="rect">
            <a:avLst/>
          </a:prstGeom>
          <a:noFill/>
          <a:ln>
            <a:noFill/>
          </a:ln>
        </p:spPr>
        <p:txBody>
          <a:bodyPr spcFirstLastPara="1" wrap="none" lIns="0" tIns="0" rIns="0" bIns="0" anchor="t" anchorCtr="0">
            <a:noAutofit/>
          </a:bodyPr>
          <a:lstStyle>
            <a:lvl1pPr marL="548640" lvl="0" indent="-274320" algn="l">
              <a:lnSpc>
                <a:spcPct val="115000"/>
              </a:lnSpc>
              <a:spcBef>
                <a:spcPts val="0"/>
              </a:spcBef>
              <a:spcAft>
                <a:spcPts val="0"/>
              </a:spcAft>
              <a:buSzPts val="1800"/>
              <a:buNone/>
              <a:defRPr sz="1440" b="1">
                <a:solidFill>
                  <a:srgbClr val="04404E"/>
                </a:solidFill>
                <a:latin typeface="Roboto"/>
                <a:ea typeface="Roboto"/>
                <a:cs typeface="Roboto"/>
                <a:sym typeface="Roboto"/>
              </a:defRPr>
            </a:lvl1pPr>
            <a:lvl2pPr marL="1097280" lvl="1" indent="-381000" algn="l">
              <a:lnSpc>
                <a:spcPct val="115000"/>
              </a:lnSpc>
              <a:spcBef>
                <a:spcPts val="1920"/>
              </a:spcBef>
              <a:spcAft>
                <a:spcPts val="0"/>
              </a:spcAft>
              <a:buSzPts val="1400"/>
              <a:buChar char="○"/>
              <a:defRPr/>
            </a:lvl2pPr>
            <a:lvl3pPr marL="1645920" lvl="2" indent="-381000" algn="l">
              <a:lnSpc>
                <a:spcPct val="115000"/>
              </a:lnSpc>
              <a:spcBef>
                <a:spcPts val="1920"/>
              </a:spcBef>
              <a:spcAft>
                <a:spcPts val="0"/>
              </a:spcAft>
              <a:buSzPts val="1400"/>
              <a:buChar char="■"/>
              <a:defRPr/>
            </a:lvl3pPr>
            <a:lvl4pPr marL="2194560" lvl="3" indent="-381000" algn="l">
              <a:lnSpc>
                <a:spcPct val="115000"/>
              </a:lnSpc>
              <a:spcBef>
                <a:spcPts val="1920"/>
              </a:spcBef>
              <a:spcAft>
                <a:spcPts val="0"/>
              </a:spcAft>
              <a:buSzPts val="1400"/>
              <a:buChar char="●"/>
              <a:defRPr/>
            </a:lvl4pPr>
            <a:lvl5pPr marL="2743200" lvl="4" indent="-381000" algn="l">
              <a:lnSpc>
                <a:spcPct val="115000"/>
              </a:lnSpc>
              <a:spcBef>
                <a:spcPts val="1920"/>
              </a:spcBef>
              <a:spcAft>
                <a:spcPts val="0"/>
              </a:spcAft>
              <a:buSzPts val="1400"/>
              <a:buChar char="○"/>
              <a:defRPr/>
            </a:lvl5pPr>
            <a:lvl6pPr marL="3291840" lvl="5" indent="-381000" algn="l">
              <a:lnSpc>
                <a:spcPct val="115000"/>
              </a:lnSpc>
              <a:spcBef>
                <a:spcPts val="1920"/>
              </a:spcBef>
              <a:spcAft>
                <a:spcPts val="0"/>
              </a:spcAft>
              <a:buSzPts val="1400"/>
              <a:buChar char="■"/>
              <a:defRPr/>
            </a:lvl6pPr>
            <a:lvl7pPr marL="3840480" lvl="6" indent="-381000" algn="l">
              <a:lnSpc>
                <a:spcPct val="115000"/>
              </a:lnSpc>
              <a:spcBef>
                <a:spcPts val="1920"/>
              </a:spcBef>
              <a:spcAft>
                <a:spcPts val="0"/>
              </a:spcAft>
              <a:buSzPts val="1400"/>
              <a:buChar char="●"/>
              <a:defRPr/>
            </a:lvl7pPr>
            <a:lvl8pPr marL="4389120" lvl="7" indent="-381000" algn="l">
              <a:lnSpc>
                <a:spcPct val="115000"/>
              </a:lnSpc>
              <a:spcBef>
                <a:spcPts val="1920"/>
              </a:spcBef>
              <a:spcAft>
                <a:spcPts val="0"/>
              </a:spcAft>
              <a:buSzPts val="1400"/>
              <a:buChar char="○"/>
              <a:defRPr/>
            </a:lvl8pPr>
            <a:lvl9pPr marL="4937760" lvl="8" indent="-381000" algn="l">
              <a:lnSpc>
                <a:spcPct val="115000"/>
              </a:lnSpc>
              <a:spcBef>
                <a:spcPts val="1920"/>
              </a:spcBef>
              <a:spcAft>
                <a:spcPts val="1920"/>
              </a:spcAft>
              <a:buSzPts val="1400"/>
              <a:buChar char="■"/>
              <a:defRPr/>
            </a:lvl9pPr>
          </a:lstStyle>
          <a:p>
            <a:endParaRPr/>
          </a:p>
        </p:txBody>
      </p:sp>
      <p:cxnSp>
        <p:nvCxnSpPr>
          <p:cNvPr id="6" name="Straight Connector 5">
            <a:extLst>
              <a:ext uri="{FF2B5EF4-FFF2-40B4-BE49-F238E27FC236}">
                <a16:creationId xmlns:a16="http://schemas.microsoft.com/office/drawing/2014/main" id="{E746D636-A5A3-8F95-6DFA-88BB52B59199}"/>
              </a:ext>
            </a:extLst>
          </p:cNvPr>
          <p:cNvCxnSpPr>
            <a:cxnSpLocks/>
          </p:cNvCxnSpPr>
          <p:nvPr userDrawn="1"/>
        </p:nvCxnSpPr>
        <p:spPr>
          <a:xfrm>
            <a:off x="373564" y="6115458"/>
            <a:ext cx="11375993" cy="0"/>
          </a:xfrm>
          <a:prstGeom prst="line">
            <a:avLst/>
          </a:prstGeom>
          <a:ln w="12700">
            <a:solidFill>
              <a:srgbClr val="055668"/>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3EA38D65-3557-ECF3-1789-CA39F4856F9C}"/>
              </a:ext>
            </a:extLst>
          </p:cNvPr>
          <p:cNvPicPr>
            <a:picLocks noChangeAspect="1"/>
          </p:cNvPicPr>
          <p:nvPr userDrawn="1"/>
        </p:nvPicPr>
        <p:blipFill>
          <a:blip r:embed="rId2"/>
          <a:stretch>
            <a:fillRect/>
          </a:stretch>
        </p:blipFill>
        <p:spPr>
          <a:xfrm>
            <a:off x="355986" y="6202564"/>
            <a:ext cx="497477" cy="497477"/>
          </a:xfrm>
          <a:prstGeom prst="rect">
            <a:avLst/>
          </a:prstGeom>
        </p:spPr>
      </p:pic>
      <p:sp>
        <p:nvSpPr>
          <p:cNvPr id="9" name="Google Shape;11;p88">
            <a:extLst>
              <a:ext uri="{FF2B5EF4-FFF2-40B4-BE49-F238E27FC236}">
                <a16:creationId xmlns:a16="http://schemas.microsoft.com/office/drawing/2014/main" id="{62721387-25BC-9AFA-D368-46DF85AF9BB8}"/>
              </a:ext>
            </a:extLst>
          </p:cNvPr>
          <p:cNvSpPr txBox="1">
            <a:spLocks noGrp="1"/>
          </p:cNvSpPr>
          <p:nvPr>
            <p:ph type="sldNum" idx="12"/>
          </p:nvPr>
        </p:nvSpPr>
        <p:spPr>
          <a:xfrm>
            <a:off x="11164824" y="6202564"/>
            <a:ext cx="672257" cy="497477"/>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440" b="0" i="0" u="none" strike="noStrike" cap="none">
                <a:solidFill>
                  <a:srgbClr val="10172D"/>
                </a:solidFill>
                <a:latin typeface="Roboto" panose="02000000000000000000" pitchFamily="2" charset="0"/>
                <a:ea typeface="Roboto" panose="02000000000000000000" pitchFamily="2" charset="0"/>
                <a:cs typeface="Roboto" panose="02000000000000000000" pitchFamily="2" charset="0"/>
                <a:sym typeface="Arial"/>
              </a:defRPr>
            </a:lvl1pPr>
            <a:lvl2pPr marL="0" marR="0" lvl="1" indent="0" algn="r">
              <a:lnSpc>
                <a:spcPct val="100000"/>
              </a:lnSpc>
              <a:spcBef>
                <a:spcPts val="0"/>
              </a:spcBef>
              <a:spcAft>
                <a:spcPts val="0"/>
              </a:spcAft>
              <a:buClr>
                <a:srgbClr val="000000"/>
              </a:buClr>
              <a:buSzPts val="1300"/>
              <a:buFont typeface="Arial"/>
              <a:buNone/>
              <a:defRPr sz="156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56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56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56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56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56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56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560" b="0" i="0" u="none" strike="noStrike" cap="none">
                <a:solidFill>
                  <a:schemeClr val="lt1"/>
                </a:solidFill>
                <a:latin typeface="Arial"/>
                <a:ea typeface="Arial"/>
                <a:cs typeface="Arial"/>
                <a:sym typeface="Arial"/>
              </a:defRPr>
            </a:lvl9pPr>
          </a:lstStyle>
          <a:p>
            <a:fld id="{00000000-1234-1234-1234-123412341234}" type="slidenum">
              <a:rPr lang="en-US" smtClean="0"/>
              <a:pPr/>
              <a:t>‹#›</a:t>
            </a:fld>
            <a:endParaRPr lang="en-US"/>
          </a:p>
        </p:txBody>
      </p:sp>
      <p:sp>
        <p:nvSpPr>
          <p:cNvPr id="12" name="Google Shape;30;p93">
            <a:extLst>
              <a:ext uri="{FF2B5EF4-FFF2-40B4-BE49-F238E27FC236}">
                <a16:creationId xmlns:a16="http://schemas.microsoft.com/office/drawing/2014/main" id="{FAD2792F-E041-DEE7-89DE-CC95AFC75BE2}"/>
              </a:ext>
            </a:extLst>
          </p:cNvPr>
          <p:cNvSpPr txBox="1">
            <a:spLocks noGrp="1"/>
          </p:cNvSpPr>
          <p:nvPr>
            <p:ph type="body" idx="14"/>
          </p:nvPr>
        </p:nvSpPr>
        <p:spPr>
          <a:xfrm>
            <a:off x="373564" y="1427633"/>
            <a:ext cx="8100583" cy="354040"/>
          </a:xfrm>
          <a:prstGeom prst="rect">
            <a:avLst/>
          </a:prstGeom>
          <a:noFill/>
          <a:ln>
            <a:noFill/>
          </a:ln>
        </p:spPr>
        <p:txBody>
          <a:bodyPr spcFirstLastPara="1" wrap="square" lIns="0" tIns="91425" rIns="0" bIns="91425" anchor="t" anchorCtr="0">
            <a:normAutofit/>
          </a:bodyPr>
          <a:lstStyle>
            <a:lvl1pPr marL="0" lvl="0" indent="0" algn="l">
              <a:lnSpc>
                <a:spcPct val="115000"/>
              </a:lnSpc>
              <a:spcBef>
                <a:spcPts val="0"/>
              </a:spcBef>
              <a:spcAft>
                <a:spcPts val="0"/>
              </a:spcAft>
              <a:buSzPts val="1800"/>
              <a:buNone/>
              <a:tabLst/>
              <a:defRPr sz="1920">
                <a:solidFill>
                  <a:srgbClr val="04404E"/>
                </a:solidFill>
                <a:latin typeface="Roboto"/>
                <a:ea typeface="Roboto"/>
                <a:cs typeface="Roboto"/>
                <a:sym typeface="Roboto"/>
              </a:defRPr>
            </a:lvl1pPr>
            <a:lvl2pPr marL="1097280" lvl="1" indent="-381000" algn="l">
              <a:lnSpc>
                <a:spcPct val="115000"/>
              </a:lnSpc>
              <a:spcBef>
                <a:spcPts val="1920"/>
              </a:spcBef>
              <a:spcAft>
                <a:spcPts val="0"/>
              </a:spcAft>
              <a:buSzPts val="1400"/>
              <a:buChar char="○"/>
              <a:defRPr/>
            </a:lvl2pPr>
            <a:lvl3pPr marL="1645920" lvl="2" indent="-381000" algn="l">
              <a:lnSpc>
                <a:spcPct val="115000"/>
              </a:lnSpc>
              <a:spcBef>
                <a:spcPts val="1920"/>
              </a:spcBef>
              <a:spcAft>
                <a:spcPts val="0"/>
              </a:spcAft>
              <a:buSzPts val="1400"/>
              <a:buChar char="■"/>
              <a:defRPr/>
            </a:lvl3pPr>
            <a:lvl4pPr marL="2194560" lvl="3" indent="-381000" algn="l">
              <a:lnSpc>
                <a:spcPct val="115000"/>
              </a:lnSpc>
              <a:spcBef>
                <a:spcPts val="1920"/>
              </a:spcBef>
              <a:spcAft>
                <a:spcPts val="0"/>
              </a:spcAft>
              <a:buSzPts val="1400"/>
              <a:buChar char="●"/>
              <a:defRPr/>
            </a:lvl4pPr>
            <a:lvl5pPr marL="2743200" lvl="4" indent="-381000" algn="l">
              <a:lnSpc>
                <a:spcPct val="115000"/>
              </a:lnSpc>
              <a:spcBef>
                <a:spcPts val="1920"/>
              </a:spcBef>
              <a:spcAft>
                <a:spcPts val="0"/>
              </a:spcAft>
              <a:buSzPts val="1400"/>
              <a:buChar char="○"/>
              <a:defRPr/>
            </a:lvl5pPr>
            <a:lvl6pPr marL="3291840" lvl="5" indent="-381000" algn="l">
              <a:lnSpc>
                <a:spcPct val="115000"/>
              </a:lnSpc>
              <a:spcBef>
                <a:spcPts val="1920"/>
              </a:spcBef>
              <a:spcAft>
                <a:spcPts val="0"/>
              </a:spcAft>
              <a:buSzPts val="1400"/>
              <a:buChar char="■"/>
              <a:defRPr/>
            </a:lvl6pPr>
            <a:lvl7pPr marL="3840480" lvl="6" indent="-381000" algn="l">
              <a:lnSpc>
                <a:spcPct val="115000"/>
              </a:lnSpc>
              <a:spcBef>
                <a:spcPts val="1920"/>
              </a:spcBef>
              <a:spcAft>
                <a:spcPts val="0"/>
              </a:spcAft>
              <a:buSzPts val="1400"/>
              <a:buChar char="●"/>
              <a:defRPr/>
            </a:lvl7pPr>
            <a:lvl8pPr marL="4389120" lvl="7" indent="-381000" algn="l">
              <a:lnSpc>
                <a:spcPct val="115000"/>
              </a:lnSpc>
              <a:spcBef>
                <a:spcPts val="1920"/>
              </a:spcBef>
              <a:spcAft>
                <a:spcPts val="0"/>
              </a:spcAft>
              <a:buSzPts val="1400"/>
              <a:buChar char="○"/>
              <a:defRPr/>
            </a:lvl8pPr>
            <a:lvl9pPr marL="4937760" lvl="8" indent="-381000" algn="l">
              <a:lnSpc>
                <a:spcPct val="115000"/>
              </a:lnSpc>
              <a:spcBef>
                <a:spcPts val="1920"/>
              </a:spcBef>
              <a:spcAft>
                <a:spcPts val="1920"/>
              </a:spcAft>
              <a:buSzPts val="1400"/>
              <a:buChar char="■"/>
              <a:defRPr/>
            </a:lvl9pPr>
          </a:lstStyle>
          <a:p>
            <a:endParaRPr/>
          </a:p>
        </p:txBody>
      </p:sp>
      <p:sp>
        <p:nvSpPr>
          <p:cNvPr id="13" name="Google Shape;30;p93">
            <a:extLst>
              <a:ext uri="{FF2B5EF4-FFF2-40B4-BE49-F238E27FC236}">
                <a16:creationId xmlns:a16="http://schemas.microsoft.com/office/drawing/2014/main" id="{9FCE888B-798A-AF15-32C3-3CFE6BD63C02}"/>
              </a:ext>
            </a:extLst>
          </p:cNvPr>
          <p:cNvSpPr txBox="1">
            <a:spLocks noGrp="1"/>
          </p:cNvSpPr>
          <p:nvPr>
            <p:ph type="body" idx="15"/>
          </p:nvPr>
        </p:nvSpPr>
        <p:spPr>
          <a:xfrm>
            <a:off x="989751" y="6202564"/>
            <a:ext cx="9972415" cy="475203"/>
          </a:xfrm>
          <a:prstGeom prst="rect">
            <a:avLst/>
          </a:prstGeom>
          <a:noFill/>
          <a:ln>
            <a:noFill/>
          </a:ln>
        </p:spPr>
        <p:txBody>
          <a:bodyPr spcFirstLastPara="1" wrap="square" lIns="0" tIns="91425" rIns="0" bIns="91425" anchor="t" anchorCtr="0">
            <a:normAutofit/>
          </a:bodyPr>
          <a:lstStyle>
            <a:lvl1pPr marL="0" lvl="0" indent="0" algn="l">
              <a:lnSpc>
                <a:spcPct val="115000"/>
              </a:lnSpc>
              <a:spcBef>
                <a:spcPts val="0"/>
              </a:spcBef>
              <a:spcAft>
                <a:spcPts val="0"/>
              </a:spcAft>
              <a:buSzPts val="1800"/>
              <a:buNone/>
              <a:tabLst/>
              <a:defRPr sz="1080" b="1">
                <a:solidFill>
                  <a:srgbClr val="04404E"/>
                </a:solidFill>
                <a:latin typeface="Roboto"/>
                <a:ea typeface="Roboto"/>
                <a:cs typeface="Roboto"/>
                <a:sym typeface="Roboto"/>
              </a:defRPr>
            </a:lvl1pPr>
            <a:lvl2pPr marL="1097280" lvl="1" indent="-381000" algn="l">
              <a:lnSpc>
                <a:spcPct val="115000"/>
              </a:lnSpc>
              <a:spcBef>
                <a:spcPts val="1920"/>
              </a:spcBef>
              <a:spcAft>
                <a:spcPts val="0"/>
              </a:spcAft>
              <a:buSzPts val="1400"/>
              <a:buChar char="○"/>
              <a:defRPr/>
            </a:lvl2pPr>
            <a:lvl3pPr marL="1645920" lvl="2" indent="-381000" algn="l">
              <a:lnSpc>
                <a:spcPct val="115000"/>
              </a:lnSpc>
              <a:spcBef>
                <a:spcPts val="1920"/>
              </a:spcBef>
              <a:spcAft>
                <a:spcPts val="0"/>
              </a:spcAft>
              <a:buSzPts val="1400"/>
              <a:buChar char="■"/>
              <a:defRPr/>
            </a:lvl3pPr>
            <a:lvl4pPr marL="2194560" lvl="3" indent="-381000" algn="l">
              <a:lnSpc>
                <a:spcPct val="115000"/>
              </a:lnSpc>
              <a:spcBef>
                <a:spcPts val="1920"/>
              </a:spcBef>
              <a:spcAft>
                <a:spcPts val="0"/>
              </a:spcAft>
              <a:buSzPts val="1400"/>
              <a:buChar char="●"/>
              <a:defRPr/>
            </a:lvl4pPr>
            <a:lvl5pPr marL="2743200" lvl="4" indent="-381000" algn="l">
              <a:lnSpc>
                <a:spcPct val="115000"/>
              </a:lnSpc>
              <a:spcBef>
                <a:spcPts val="1920"/>
              </a:spcBef>
              <a:spcAft>
                <a:spcPts val="0"/>
              </a:spcAft>
              <a:buSzPts val="1400"/>
              <a:buChar char="○"/>
              <a:defRPr/>
            </a:lvl5pPr>
            <a:lvl6pPr marL="3291840" lvl="5" indent="-381000" algn="l">
              <a:lnSpc>
                <a:spcPct val="115000"/>
              </a:lnSpc>
              <a:spcBef>
                <a:spcPts val="1920"/>
              </a:spcBef>
              <a:spcAft>
                <a:spcPts val="0"/>
              </a:spcAft>
              <a:buSzPts val="1400"/>
              <a:buChar char="■"/>
              <a:defRPr/>
            </a:lvl6pPr>
            <a:lvl7pPr marL="3840480" lvl="6" indent="-381000" algn="l">
              <a:lnSpc>
                <a:spcPct val="115000"/>
              </a:lnSpc>
              <a:spcBef>
                <a:spcPts val="1920"/>
              </a:spcBef>
              <a:spcAft>
                <a:spcPts val="0"/>
              </a:spcAft>
              <a:buSzPts val="1400"/>
              <a:buChar char="●"/>
              <a:defRPr/>
            </a:lvl7pPr>
            <a:lvl8pPr marL="4389120" lvl="7" indent="-381000" algn="l">
              <a:lnSpc>
                <a:spcPct val="115000"/>
              </a:lnSpc>
              <a:spcBef>
                <a:spcPts val="1920"/>
              </a:spcBef>
              <a:spcAft>
                <a:spcPts val="0"/>
              </a:spcAft>
              <a:buSzPts val="1400"/>
              <a:buChar char="○"/>
              <a:defRPr/>
            </a:lvl8pPr>
            <a:lvl9pPr marL="4937760" lvl="8" indent="-381000" algn="l">
              <a:lnSpc>
                <a:spcPct val="115000"/>
              </a:lnSpc>
              <a:spcBef>
                <a:spcPts val="1920"/>
              </a:spcBef>
              <a:spcAft>
                <a:spcPts val="1920"/>
              </a:spcAft>
              <a:buSzPts val="1400"/>
              <a:buChar char="■"/>
              <a:defRPr/>
            </a:lvl9pPr>
          </a:lstStyle>
          <a:p>
            <a:endParaRPr/>
          </a:p>
        </p:txBody>
      </p:sp>
    </p:spTree>
    <p:extLst>
      <p:ext uri="{BB962C8B-B14F-4D97-AF65-F5344CB8AC3E}">
        <p14:creationId xmlns:p14="http://schemas.microsoft.com/office/powerpoint/2010/main" val="27008962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ntent Light">
    <p:bg>
      <p:bgPr>
        <a:solidFill>
          <a:srgbClr val="BBE6F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AA8A33-8698-E69A-6C43-111F3AC94A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4EBA3C7-D40E-A15B-CF40-7F87F87C57F0}"/>
              </a:ext>
            </a:extLst>
          </p:cNvPr>
          <p:cNvSpPr>
            <a:spLocks noGrp="1"/>
          </p:cNvSpPr>
          <p:nvPr>
            <p:ph type="sldNum" sz="quarter" idx="12"/>
          </p:nvPr>
        </p:nvSpPr>
        <p:spPr/>
        <p:txBody>
          <a:bodyPr/>
          <a:lstStyle/>
          <a:p>
            <a:fld id="{31CF29F3-B956-D24C-B218-E32E7C9430E3}" type="slidenum">
              <a:rPr lang="en-US" smtClean="0"/>
              <a:t>‹#›</a:t>
            </a:fld>
            <a:endParaRPr lang="en-US"/>
          </a:p>
        </p:txBody>
      </p:sp>
      <p:sp>
        <p:nvSpPr>
          <p:cNvPr id="16" name="Title 15">
            <a:extLst>
              <a:ext uri="{FF2B5EF4-FFF2-40B4-BE49-F238E27FC236}">
                <a16:creationId xmlns:a16="http://schemas.microsoft.com/office/drawing/2014/main" id="{03C932C9-1564-4FDB-BFBD-21439F996B7D}"/>
              </a:ext>
            </a:extLst>
          </p:cNvPr>
          <p:cNvSpPr>
            <a:spLocks noGrp="1"/>
          </p:cNvSpPr>
          <p:nvPr>
            <p:ph type="title"/>
          </p:nvPr>
        </p:nvSpPr>
        <p:spPr/>
        <p:txBody>
          <a:bodyPr/>
          <a:lstStyle/>
          <a:p>
            <a:r>
              <a:rPr lang="en-US"/>
              <a:t>Click to edit Master title style</a:t>
            </a:r>
          </a:p>
        </p:txBody>
      </p:sp>
      <p:cxnSp>
        <p:nvCxnSpPr>
          <p:cNvPr id="27" name="Straight Connector 26">
            <a:extLst>
              <a:ext uri="{FF2B5EF4-FFF2-40B4-BE49-F238E27FC236}">
                <a16:creationId xmlns:a16="http://schemas.microsoft.com/office/drawing/2014/main" id="{08BC2FE3-BC3A-F667-488E-2B8F5C8B9A6D}"/>
              </a:ext>
            </a:extLst>
          </p:cNvPr>
          <p:cNvCxnSpPr>
            <a:cxnSpLocks/>
          </p:cNvCxnSpPr>
          <p:nvPr userDrawn="1"/>
        </p:nvCxnSpPr>
        <p:spPr>
          <a:xfrm>
            <a:off x="838200" y="6109840"/>
            <a:ext cx="1051560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2D81C1C7-2E57-A063-B749-C505B608220B}"/>
              </a:ext>
            </a:extLst>
          </p:cNvPr>
          <p:cNvGrpSpPr/>
          <p:nvPr userDrawn="1"/>
        </p:nvGrpSpPr>
        <p:grpSpPr>
          <a:xfrm>
            <a:off x="838200" y="6245017"/>
            <a:ext cx="402625" cy="402625"/>
            <a:chOff x="838200" y="6245017"/>
            <a:chExt cx="402625" cy="402625"/>
          </a:xfrm>
        </p:grpSpPr>
        <p:sp>
          <p:nvSpPr>
            <p:cNvPr id="8" name="Rounded Rectangle 7">
              <a:extLst>
                <a:ext uri="{FF2B5EF4-FFF2-40B4-BE49-F238E27FC236}">
                  <a16:creationId xmlns:a16="http://schemas.microsoft.com/office/drawing/2014/main" id="{76DE550C-CEF8-59B7-6A47-5D1B9493A560}"/>
                </a:ext>
              </a:extLst>
            </p:cNvPr>
            <p:cNvSpPr/>
            <p:nvPr userDrawn="1"/>
          </p:nvSpPr>
          <p:spPr>
            <a:xfrm>
              <a:off x="838200" y="6245017"/>
              <a:ext cx="402625" cy="402625"/>
            </a:xfrm>
            <a:prstGeom prst="roundRect">
              <a:avLst/>
            </a:prstGeom>
            <a:solidFill>
              <a:srgbClr val="0B6D83"/>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DBC3DB2-8D88-AA76-B236-A289A29E2D5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9705" y="6288212"/>
              <a:ext cx="284358" cy="316234"/>
            </a:xfrm>
            <a:prstGeom prst="rect">
              <a:avLst/>
            </a:prstGeom>
          </p:spPr>
        </p:pic>
      </p:grpSp>
    </p:spTree>
    <p:extLst>
      <p:ext uri="{BB962C8B-B14F-4D97-AF65-F5344CB8AC3E}">
        <p14:creationId xmlns:p14="http://schemas.microsoft.com/office/powerpoint/2010/main" val="890537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ntent Light">
    <p:bg>
      <p:bgPr>
        <a:solidFill>
          <a:srgbClr val="BBE6F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AA8A33-8698-E69A-6C43-111F3AC94A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4EBA3C7-D40E-A15B-CF40-7F87F87C57F0}"/>
              </a:ext>
            </a:extLst>
          </p:cNvPr>
          <p:cNvSpPr>
            <a:spLocks noGrp="1"/>
          </p:cNvSpPr>
          <p:nvPr>
            <p:ph type="sldNum" sz="quarter" idx="12"/>
          </p:nvPr>
        </p:nvSpPr>
        <p:spPr/>
        <p:txBody>
          <a:bodyPr/>
          <a:lstStyle/>
          <a:p>
            <a:fld id="{31CF29F3-B956-D24C-B218-E32E7C9430E3}" type="slidenum">
              <a:rPr lang="en-US" smtClean="0"/>
              <a:t>‹#›</a:t>
            </a:fld>
            <a:endParaRPr lang="en-US"/>
          </a:p>
        </p:txBody>
      </p:sp>
      <p:sp>
        <p:nvSpPr>
          <p:cNvPr id="16" name="Title 15">
            <a:extLst>
              <a:ext uri="{FF2B5EF4-FFF2-40B4-BE49-F238E27FC236}">
                <a16:creationId xmlns:a16="http://schemas.microsoft.com/office/drawing/2014/main" id="{03C932C9-1564-4FDB-BFBD-21439F996B7D}"/>
              </a:ext>
            </a:extLst>
          </p:cNvPr>
          <p:cNvSpPr>
            <a:spLocks noGrp="1"/>
          </p:cNvSpPr>
          <p:nvPr>
            <p:ph type="title"/>
          </p:nvPr>
        </p:nvSpPr>
        <p:spPr/>
        <p:txBody>
          <a:bodyPr/>
          <a:lstStyle/>
          <a:p>
            <a:r>
              <a:rPr lang="en-US"/>
              <a:t>Click to edit Master title style</a:t>
            </a:r>
          </a:p>
        </p:txBody>
      </p:sp>
      <p:cxnSp>
        <p:nvCxnSpPr>
          <p:cNvPr id="27" name="Straight Connector 26">
            <a:extLst>
              <a:ext uri="{FF2B5EF4-FFF2-40B4-BE49-F238E27FC236}">
                <a16:creationId xmlns:a16="http://schemas.microsoft.com/office/drawing/2014/main" id="{08BC2FE3-BC3A-F667-488E-2B8F5C8B9A6D}"/>
              </a:ext>
            </a:extLst>
          </p:cNvPr>
          <p:cNvCxnSpPr>
            <a:cxnSpLocks/>
          </p:cNvCxnSpPr>
          <p:nvPr userDrawn="1"/>
        </p:nvCxnSpPr>
        <p:spPr>
          <a:xfrm>
            <a:off x="838200" y="6109840"/>
            <a:ext cx="1051560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2D81C1C7-2E57-A063-B749-C505B608220B}"/>
              </a:ext>
            </a:extLst>
          </p:cNvPr>
          <p:cNvGrpSpPr/>
          <p:nvPr userDrawn="1"/>
        </p:nvGrpSpPr>
        <p:grpSpPr>
          <a:xfrm>
            <a:off x="838200" y="6245017"/>
            <a:ext cx="402625" cy="402625"/>
            <a:chOff x="838200" y="6245017"/>
            <a:chExt cx="402625" cy="402625"/>
          </a:xfrm>
        </p:grpSpPr>
        <p:sp>
          <p:nvSpPr>
            <p:cNvPr id="8" name="Rounded Rectangle 7">
              <a:extLst>
                <a:ext uri="{FF2B5EF4-FFF2-40B4-BE49-F238E27FC236}">
                  <a16:creationId xmlns:a16="http://schemas.microsoft.com/office/drawing/2014/main" id="{76DE550C-CEF8-59B7-6A47-5D1B9493A560}"/>
                </a:ext>
              </a:extLst>
            </p:cNvPr>
            <p:cNvSpPr/>
            <p:nvPr userDrawn="1"/>
          </p:nvSpPr>
          <p:spPr>
            <a:xfrm>
              <a:off x="838200" y="6245017"/>
              <a:ext cx="402625" cy="402625"/>
            </a:xfrm>
            <a:prstGeom prst="roundRect">
              <a:avLst/>
            </a:prstGeom>
            <a:solidFill>
              <a:srgbClr val="0B6D83"/>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DBC3DB2-8D88-AA76-B236-A289A29E2D5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9705" y="6288212"/>
              <a:ext cx="284358" cy="316234"/>
            </a:xfrm>
            <a:prstGeom prst="rect">
              <a:avLst/>
            </a:prstGeom>
          </p:spPr>
        </p:pic>
      </p:grpSp>
    </p:spTree>
    <p:extLst>
      <p:ext uri="{BB962C8B-B14F-4D97-AF65-F5344CB8AC3E}">
        <p14:creationId xmlns:p14="http://schemas.microsoft.com/office/powerpoint/2010/main" val="89053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Light">
    <p:bg>
      <p:bgPr>
        <a:solidFill>
          <a:srgbClr val="BBE6F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AA8A33-8698-E69A-6C43-111F3AC94A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4EBA3C7-D40E-A15B-CF40-7F87F87C57F0}"/>
              </a:ext>
            </a:extLst>
          </p:cNvPr>
          <p:cNvSpPr>
            <a:spLocks noGrp="1"/>
          </p:cNvSpPr>
          <p:nvPr>
            <p:ph type="sldNum" sz="quarter" idx="12"/>
          </p:nvPr>
        </p:nvSpPr>
        <p:spPr/>
        <p:txBody>
          <a:bodyPr/>
          <a:lstStyle/>
          <a:p>
            <a:fld id="{31CF29F3-B956-D24C-B218-E32E7C9430E3}" type="slidenum">
              <a:rPr lang="en-US" smtClean="0"/>
              <a:t>‹#›</a:t>
            </a:fld>
            <a:endParaRPr lang="en-US"/>
          </a:p>
        </p:txBody>
      </p:sp>
      <p:sp>
        <p:nvSpPr>
          <p:cNvPr id="16" name="Title 15">
            <a:extLst>
              <a:ext uri="{FF2B5EF4-FFF2-40B4-BE49-F238E27FC236}">
                <a16:creationId xmlns:a16="http://schemas.microsoft.com/office/drawing/2014/main" id="{03C932C9-1564-4FDB-BFBD-21439F996B7D}"/>
              </a:ext>
            </a:extLst>
          </p:cNvPr>
          <p:cNvSpPr>
            <a:spLocks noGrp="1"/>
          </p:cNvSpPr>
          <p:nvPr>
            <p:ph type="title"/>
          </p:nvPr>
        </p:nvSpPr>
        <p:spPr/>
        <p:txBody>
          <a:bodyPr/>
          <a:lstStyle/>
          <a:p>
            <a:r>
              <a:rPr lang="en-US"/>
              <a:t>Click to edit Master title style</a:t>
            </a:r>
          </a:p>
        </p:txBody>
      </p:sp>
      <p:cxnSp>
        <p:nvCxnSpPr>
          <p:cNvPr id="27" name="Straight Connector 26">
            <a:extLst>
              <a:ext uri="{FF2B5EF4-FFF2-40B4-BE49-F238E27FC236}">
                <a16:creationId xmlns:a16="http://schemas.microsoft.com/office/drawing/2014/main" id="{08BC2FE3-BC3A-F667-488E-2B8F5C8B9A6D}"/>
              </a:ext>
            </a:extLst>
          </p:cNvPr>
          <p:cNvCxnSpPr>
            <a:cxnSpLocks/>
          </p:cNvCxnSpPr>
          <p:nvPr userDrawn="1"/>
        </p:nvCxnSpPr>
        <p:spPr>
          <a:xfrm>
            <a:off x="838200" y="6109840"/>
            <a:ext cx="1051560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2D81C1C7-2E57-A063-B749-C505B608220B}"/>
              </a:ext>
            </a:extLst>
          </p:cNvPr>
          <p:cNvGrpSpPr/>
          <p:nvPr userDrawn="1"/>
        </p:nvGrpSpPr>
        <p:grpSpPr>
          <a:xfrm>
            <a:off x="838200" y="6245017"/>
            <a:ext cx="402625" cy="402625"/>
            <a:chOff x="838200" y="6245017"/>
            <a:chExt cx="402625" cy="402625"/>
          </a:xfrm>
        </p:grpSpPr>
        <p:sp>
          <p:nvSpPr>
            <p:cNvPr id="8" name="Rounded Rectangle 7">
              <a:extLst>
                <a:ext uri="{FF2B5EF4-FFF2-40B4-BE49-F238E27FC236}">
                  <a16:creationId xmlns:a16="http://schemas.microsoft.com/office/drawing/2014/main" id="{76DE550C-CEF8-59B7-6A47-5D1B9493A560}"/>
                </a:ext>
              </a:extLst>
            </p:cNvPr>
            <p:cNvSpPr/>
            <p:nvPr userDrawn="1"/>
          </p:nvSpPr>
          <p:spPr>
            <a:xfrm>
              <a:off x="838200" y="6245017"/>
              <a:ext cx="402625" cy="402625"/>
            </a:xfrm>
            <a:prstGeom prst="roundRect">
              <a:avLst/>
            </a:prstGeom>
            <a:solidFill>
              <a:srgbClr val="0B6D83"/>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DBC3DB2-8D88-AA76-B236-A289A29E2D5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9705" y="6288212"/>
              <a:ext cx="284358" cy="316234"/>
            </a:xfrm>
            <a:prstGeom prst="rect">
              <a:avLst/>
            </a:prstGeom>
          </p:spPr>
        </p:pic>
      </p:grpSp>
    </p:spTree>
    <p:extLst>
      <p:ext uri="{BB962C8B-B14F-4D97-AF65-F5344CB8AC3E}">
        <p14:creationId xmlns:p14="http://schemas.microsoft.com/office/powerpoint/2010/main" val="3994560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Dark">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EB4BC-1FA8-4FAC-D670-E0B8A21B9488}"/>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50AA8A33-8698-E69A-6C43-111F3AC94A0F}"/>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4EBA3C7-D40E-A15B-CF40-7F87F87C57F0}"/>
              </a:ext>
            </a:extLst>
          </p:cNvPr>
          <p:cNvSpPr>
            <a:spLocks noGrp="1"/>
          </p:cNvSpPr>
          <p:nvPr>
            <p:ph type="sldNum" sz="quarter" idx="12"/>
          </p:nvPr>
        </p:nvSpPr>
        <p:spPr/>
        <p:txBody>
          <a:bodyPr/>
          <a:lstStyle>
            <a:lvl1pPr>
              <a:defRPr>
                <a:solidFill>
                  <a:schemeClr val="bg1"/>
                </a:solidFill>
              </a:defRPr>
            </a:lvl1pPr>
          </a:lstStyle>
          <a:p>
            <a:fld id="{31CF29F3-B956-D24C-B218-E32E7C9430E3}" type="slidenum">
              <a:rPr lang="en-US" smtClean="0"/>
              <a:pPr/>
              <a:t>‹#›</a:t>
            </a:fld>
            <a:endParaRPr lang="en-US"/>
          </a:p>
        </p:txBody>
      </p:sp>
      <p:grpSp>
        <p:nvGrpSpPr>
          <p:cNvPr id="8" name="Group 7">
            <a:extLst>
              <a:ext uri="{FF2B5EF4-FFF2-40B4-BE49-F238E27FC236}">
                <a16:creationId xmlns:a16="http://schemas.microsoft.com/office/drawing/2014/main" id="{94D0B118-0E54-60AA-76A2-A1D62E8A9A63}"/>
              </a:ext>
            </a:extLst>
          </p:cNvPr>
          <p:cNvGrpSpPr/>
          <p:nvPr userDrawn="1"/>
        </p:nvGrpSpPr>
        <p:grpSpPr>
          <a:xfrm>
            <a:off x="838200" y="6245017"/>
            <a:ext cx="402625" cy="402625"/>
            <a:chOff x="838200" y="6356350"/>
            <a:chExt cx="402625" cy="402625"/>
          </a:xfrm>
        </p:grpSpPr>
        <p:sp>
          <p:nvSpPr>
            <p:cNvPr id="9" name="Rounded Rectangle 8">
              <a:extLst>
                <a:ext uri="{FF2B5EF4-FFF2-40B4-BE49-F238E27FC236}">
                  <a16:creationId xmlns:a16="http://schemas.microsoft.com/office/drawing/2014/main" id="{0CA5DADF-9DDB-FCC5-F4F3-95A45456ADDE}"/>
                </a:ext>
              </a:extLst>
            </p:cNvPr>
            <p:cNvSpPr/>
            <p:nvPr userDrawn="1"/>
          </p:nvSpPr>
          <p:spPr>
            <a:xfrm>
              <a:off x="838200" y="6356350"/>
              <a:ext cx="402625" cy="402625"/>
            </a:xfrm>
            <a:prstGeom prst="roundRect">
              <a:avLst/>
            </a:prstGeom>
            <a:solidFill>
              <a:schemeClr val="tx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C6B158AF-7E91-3005-DE12-7F3498FE3B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4961" y="6411189"/>
              <a:ext cx="289102" cy="292946"/>
            </a:xfrm>
            <a:prstGeom prst="rect">
              <a:avLst/>
            </a:prstGeom>
            <a:noFill/>
          </p:spPr>
        </p:pic>
      </p:grpSp>
      <p:cxnSp>
        <p:nvCxnSpPr>
          <p:cNvPr id="15" name="Straight Connector 14">
            <a:extLst>
              <a:ext uri="{FF2B5EF4-FFF2-40B4-BE49-F238E27FC236}">
                <a16:creationId xmlns:a16="http://schemas.microsoft.com/office/drawing/2014/main" id="{A06420FC-5009-2DAA-074E-34F5089C1326}"/>
              </a:ext>
            </a:extLst>
          </p:cNvPr>
          <p:cNvCxnSpPr>
            <a:cxnSpLocks/>
          </p:cNvCxnSpPr>
          <p:nvPr userDrawn="1"/>
        </p:nvCxnSpPr>
        <p:spPr>
          <a:xfrm>
            <a:off x="838200" y="6109840"/>
            <a:ext cx="10515600"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7208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Dark">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EB4BC-1FA8-4FAC-D670-E0B8A21B9488}"/>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50AA8A33-8698-E69A-6C43-111F3AC94A0F}"/>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4EBA3C7-D40E-A15B-CF40-7F87F87C57F0}"/>
              </a:ext>
            </a:extLst>
          </p:cNvPr>
          <p:cNvSpPr>
            <a:spLocks noGrp="1"/>
          </p:cNvSpPr>
          <p:nvPr>
            <p:ph type="sldNum" sz="quarter" idx="12"/>
          </p:nvPr>
        </p:nvSpPr>
        <p:spPr/>
        <p:txBody>
          <a:bodyPr/>
          <a:lstStyle>
            <a:lvl1pPr>
              <a:defRPr>
                <a:solidFill>
                  <a:schemeClr val="bg1"/>
                </a:solidFill>
              </a:defRPr>
            </a:lvl1pPr>
          </a:lstStyle>
          <a:p>
            <a:fld id="{31CF29F3-B956-D24C-B218-E32E7C9430E3}" type="slidenum">
              <a:rPr lang="en-US" smtClean="0"/>
              <a:pPr/>
              <a:t>‹#›</a:t>
            </a:fld>
            <a:endParaRPr lang="en-US"/>
          </a:p>
        </p:txBody>
      </p:sp>
      <p:grpSp>
        <p:nvGrpSpPr>
          <p:cNvPr id="4" name="Group 3">
            <a:extLst>
              <a:ext uri="{FF2B5EF4-FFF2-40B4-BE49-F238E27FC236}">
                <a16:creationId xmlns:a16="http://schemas.microsoft.com/office/drawing/2014/main" id="{ED9E1EAF-7CDA-F665-06D2-36ABA0C75372}"/>
              </a:ext>
            </a:extLst>
          </p:cNvPr>
          <p:cNvGrpSpPr/>
          <p:nvPr userDrawn="1"/>
        </p:nvGrpSpPr>
        <p:grpSpPr>
          <a:xfrm>
            <a:off x="838200" y="6245017"/>
            <a:ext cx="402625" cy="402625"/>
            <a:chOff x="838200" y="6245017"/>
            <a:chExt cx="402625" cy="402625"/>
          </a:xfrm>
        </p:grpSpPr>
        <p:sp>
          <p:nvSpPr>
            <p:cNvPr id="5" name="Rounded Rectangle 4">
              <a:extLst>
                <a:ext uri="{FF2B5EF4-FFF2-40B4-BE49-F238E27FC236}">
                  <a16:creationId xmlns:a16="http://schemas.microsoft.com/office/drawing/2014/main" id="{2CAFB45B-33C8-59E1-CD47-61126F0D8812}"/>
                </a:ext>
              </a:extLst>
            </p:cNvPr>
            <p:cNvSpPr/>
            <p:nvPr userDrawn="1"/>
          </p:nvSpPr>
          <p:spPr>
            <a:xfrm>
              <a:off x="838200" y="6245017"/>
              <a:ext cx="402625" cy="402625"/>
            </a:xfrm>
            <a:prstGeom prst="roundRect">
              <a:avLst/>
            </a:prstGeom>
            <a:solidFill>
              <a:srgbClr val="0B6D83"/>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700F018-8127-D0E4-BBA0-F714B5915FB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9705" y="6288212"/>
              <a:ext cx="284358" cy="316234"/>
            </a:xfrm>
            <a:prstGeom prst="rect">
              <a:avLst/>
            </a:prstGeom>
          </p:spPr>
        </p:pic>
      </p:grpSp>
      <p:cxnSp>
        <p:nvCxnSpPr>
          <p:cNvPr id="11" name="Straight Connector 10">
            <a:extLst>
              <a:ext uri="{FF2B5EF4-FFF2-40B4-BE49-F238E27FC236}">
                <a16:creationId xmlns:a16="http://schemas.microsoft.com/office/drawing/2014/main" id="{807E2E99-0F12-1751-5C04-655C6B6FD635}"/>
              </a:ext>
            </a:extLst>
          </p:cNvPr>
          <p:cNvCxnSpPr>
            <a:cxnSpLocks/>
          </p:cNvCxnSpPr>
          <p:nvPr userDrawn="1"/>
        </p:nvCxnSpPr>
        <p:spPr>
          <a:xfrm>
            <a:off x="838200" y="6109840"/>
            <a:ext cx="105156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1656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Navy">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FEB5B-2C39-BA39-3022-47CE43AF6E28}"/>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EAACF8E6-AB3E-200E-F28E-BD56ED8392EB}"/>
              </a:ext>
            </a:extLst>
          </p:cNvPr>
          <p:cNvSpPr>
            <a:spLocks noGrp="1"/>
          </p:cNvSpPr>
          <p:nvPr>
            <p:ph type="body" idx="1"/>
          </p:nvPr>
        </p:nvSpPr>
        <p:spPr>
          <a:xfrm>
            <a:off x="831850" y="4589464"/>
            <a:ext cx="10515600" cy="1362974"/>
          </a:xfrm>
        </p:spPr>
        <p:txBody>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8241C6D4-CDAC-9850-F081-62B28ED7A430}"/>
              </a:ext>
            </a:extLst>
          </p:cNvPr>
          <p:cNvSpPr>
            <a:spLocks noGrp="1"/>
          </p:cNvSpPr>
          <p:nvPr>
            <p:ph type="sldNum" sz="quarter" idx="12"/>
          </p:nvPr>
        </p:nvSpPr>
        <p:spPr/>
        <p:txBody>
          <a:bodyPr/>
          <a:lstStyle>
            <a:lvl1pPr>
              <a:defRPr>
                <a:solidFill>
                  <a:schemeClr val="bg2"/>
                </a:solidFill>
              </a:defRPr>
            </a:lvl1pPr>
          </a:lstStyle>
          <a:p>
            <a:fld id="{31CF29F3-B956-D24C-B218-E32E7C9430E3}" type="slidenum">
              <a:rPr lang="en-US" smtClean="0"/>
              <a:pPr/>
              <a:t>‹#›</a:t>
            </a:fld>
            <a:endParaRPr lang="en-US"/>
          </a:p>
        </p:txBody>
      </p:sp>
      <p:grpSp>
        <p:nvGrpSpPr>
          <p:cNvPr id="10" name="Group 9">
            <a:extLst>
              <a:ext uri="{FF2B5EF4-FFF2-40B4-BE49-F238E27FC236}">
                <a16:creationId xmlns:a16="http://schemas.microsoft.com/office/drawing/2014/main" id="{468A0E9F-2548-4A0E-D1B2-14D03380D560}"/>
              </a:ext>
            </a:extLst>
          </p:cNvPr>
          <p:cNvGrpSpPr/>
          <p:nvPr userDrawn="1"/>
        </p:nvGrpSpPr>
        <p:grpSpPr>
          <a:xfrm>
            <a:off x="838200" y="6245017"/>
            <a:ext cx="402625" cy="402625"/>
            <a:chOff x="838200" y="6356350"/>
            <a:chExt cx="402625" cy="402625"/>
          </a:xfrm>
        </p:grpSpPr>
        <p:sp>
          <p:nvSpPr>
            <p:cNvPr id="11" name="Rounded Rectangle 10">
              <a:extLst>
                <a:ext uri="{FF2B5EF4-FFF2-40B4-BE49-F238E27FC236}">
                  <a16:creationId xmlns:a16="http://schemas.microsoft.com/office/drawing/2014/main" id="{C85944CD-13FB-4666-69AC-F23191F58C2E}"/>
                </a:ext>
              </a:extLst>
            </p:cNvPr>
            <p:cNvSpPr/>
            <p:nvPr userDrawn="1"/>
          </p:nvSpPr>
          <p:spPr>
            <a:xfrm>
              <a:off x="838200" y="6356350"/>
              <a:ext cx="402625" cy="402625"/>
            </a:xfrm>
            <a:prstGeom prst="roundRect">
              <a:avLst/>
            </a:prstGeom>
            <a:solidFill>
              <a:schemeClr val="tx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B1FDDF6-5612-9F36-54C7-3323224AABE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4961" y="6411189"/>
              <a:ext cx="289102" cy="292946"/>
            </a:xfrm>
            <a:prstGeom prst="rect">
              <a:avLst/>
            </a:prstGeom>
            <a:noFill/>
          </p:spPr>
        </p:pic>
      </p:grpSp>
      <p:cxnSp>
        <p:nvCxnSpPr>
          <p:cNvPr id="14" name="Straight Connector 13">
            <a:extLst>
              <a:ext uri="{FF2B5EF4-FFF2-40B4-BE49-F238E27FC236}">
                <a16:creationId xmlns:a16="http://schemas.microsoft.com/office/drawing/2014/main" id="{6E3B153A-8682-67E3-6D1E-048452D5D3A7}"/>
              </a:ext>
            </a:extLst>
          </p:cNvPr>
          <p:cNvCxnSpPr>
            <a:cxnSpLocks/>
          </p:cNvCxnSpPr>
          <p:nvPr userDrawn="1"/>
        </p:nvCxnSpPr>
        <p:spPr>
          <a:xfrm>
            <a:off x="838200" y="6109840"/>
            <a:ext cx="10515600"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5552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Dar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FEB5B-2C39-BA39-3022-47CE43AF6E28}"/>
              </a:ext>
            </a:extLst>
          </p:cNvPr>
          <p:cNvSpPr>
            <a:spLocks noGrp="1"/>
          </p:cNvSpPr>
          <p:nvPr>
            <p:ph type="title"/>
          </p:nvPr>
        </p:nvSpPr>
        <p:spPr>
          <a:xfrm>
            <a:off x="831850" y="1709738"/>
            <a:ext cx="10515600" cy="2852737"/>
          </a:xfrm>
        </p:spPr>
        <p:txBody>
          <a:bodyPr anchor="b"/>
          <a:lstStyle>
            <a:lvl1pPr>
              <a:defRPr sz="6000">
                <a:solidFill>
                  <a:schemeClr val="tx2">
                    <a:lumMod val="20000"/>
                    <a:lumOff val="80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EAACF8E6-AB3E-200E-F28E-BD56ED8392EB}"/>
              </a:ext>
            </a:extLst>
          </p:cNvPr>
          <p:cNvSpPr>
            <a:spLocks noGrp="1"/>
          </p:cNvSpPr>
          <p:nvPr>
            <p:ph type="body" idx="1"/>
          </p:nvPr>
        </p:nvSpPr>
        <p:spPr>
          <a:xfrm>
            <a:off x="831850" y="4589463"/>
            <a:ext cx="10515600" cy="1312573"/>
          </a:xfrm>
        </p:spPr>
        <p:txBody>
          <a:bodyPr/>
          <a:lstStyle>
            <a:lvl1pPr marL="0" indent="0">
              <a:buNone/>
              <a:defRPr sz="2400">
                <a:solidFill>
                  <a:schemeClr val="tx2">
                    <a:lumMod val="20000"/>
                    <a:lumOff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8241C6D4-CDAC-9850-F081-62B28ED7A430}"/>
              </a:ext>
            </a:extLst>
          </p:cNvPr>
          <p:cNvSpPr>
            <a:spLocks noGrp="1"/>
          </p:cNvSpPr>
          <p:nvPr>
            <p:ph type="sldNum" sz="quarter" idx="12"/>
          </p:nvPr>
        </p:nvSpPr>
        <p:spPr/>
        <p:txBody>
          <a:bodyPr/>
          <a:lstStyle>
            <a:lvl1pPr>
              <a:defRPr>
                <a:solidFill>
                  <a:schemeClr val="tx2">
                    <a:lumMod val="20000"/>
                    <a:lumOff val="80000"/>
                  </a:schemeClr>
                </a:solidFill>
              </a:defRPr>
            </a:lvl1pPr>
          </a:lstStyle>
          <a:p>
            <a:fld id="{31CF29F3-B956-D24C-B218-E32E7C9430E3}" type="slidenum">
              <a:rPr lang="en-US" smtClean="0"/>
              <a:pPr/>
              <a:t>‹#›</a:t>
            </a:fld>
            <a:endParaRPr lang="en-US"/>
          </a:p>
        </p:txBody>
      </p:sp>
      <p:grpSp>
        <p:nvGrpSpPr>
          <p:cNvPr id="7" name="Group 6">
            <a:extLst>
              <a:ext uri="{FF2B5EF4-FFF2-40B4-BE49-F238E27FC236}">
                <a16:creationId xmlns:a16="http://schemas.microsoft.com/office/drawing/2014/main" id="{989306F7-7EFA-2C75-700F-0852AF949A0E}"/>
              </a:ext>
            </a:extLst>
          </p:cNvPr>
          <p:cNvGrpSpPr/>
          <p:nvPr userDrawn="1"/>
        </p:nvGrpSpPr>
        <p:grpSpPr>
          <a:xfrm>
            <a:off x="838200" y="6245017"/>
            <a:ext cx="402625" cy="402625"/>
            <a:chOff x="838200" y="6356350"/>
            <a:chExt cx="402625" cy="402625"/>
          </a:xfrm>
        </p:grpSpPr>
        <p:sp>
          <p:nvSpPr>
            <p:cNvPr id="8" name="Rounded Rectangle 7">
              <a:extLst>
                <a:ext uri="{FF2B5EF4-FFF2-40B4-BE49-F238E27FC236}">
                  <a16:creationId xmlns:a16="http://schemas.microsoft.com/office/drawing/2014/main" id="{9CA0BD86-A7F0-EC01-6680-1F8B0CC49ECF}"/>
                </a:ext>
              </a:extLst>
            </p:cNvPr>
            <p:cNvSpPr/>
            <p:nvPr userDrawn="1"/>
          </p:nvSpPr>
          <p:spPr>
            <a:xfrm>
              <a:off x="838200" y="6356350"/>
              <a:ext cx="402625" cy="402625"/>
            </a:xfrm>
            <a:prstGeom prst="roundRect">
              <a:avLst/>
            </a:prstGeom>
            <a:solidFill>
              <a:schemeClr val="tx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FFE878C-D164-9F8D-DFBF-35834B9E4E9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4961" y="6411189"/>
              <a:ext cx="289102" cy="292946"/>
            </a:xfrm>
            <a:prstGeom prst="rect">
              <a:avLst/>
            </a:prstGeom>
            <a:noFill/>
          </p:spPr>
        </p:pic>
      </p:grpSp>
      <p:cxnSp>
        <p:nvCxnSpPr>
          <p:cNvPr id="12" name="Straight Connector 11">
            <a:extLst>
              <a:ext uri="{FF2B5EF4-FFF2-40B4-BE49-F238E27FC236}">
                <a16:creationId xmlns:a16="http://schemas.microsoft.com/office/drawing/2014/main" id="{6F41B7CD-BCE2-DA05-F0FA-8E8219A6E19A}"/>
              </a:ext>
            </a:extLst>
          </p:cNvPr>
          <p:cNvCxnSpPr>
            <a:cxnSpLocks/>
          </p:cNvCxnSpPr>
          <p:nvPr userDrawn="1"/>
        </p:nvCxnSpPr>
        <p:spPr>
          <a:xfrm>
            <a:off x="838200" y="6109840"/>
            <a:ext cx="10515600"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9304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Light">
    <p:bg>
      <p:bgPr>
        <a:solidFill>
          <a:srgbClr val="C7E6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FEB5B-2C39-BA39-3022-47CE43AF6E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ACF8E6-AB3E-200E-F28E-BD56ED8392EB}"/>
              </a:ext>
            </a:extLst>
          </p:cNvPr>
          <p:cNvSpPr>
            <a:spLocks noGrp="1"/>
          </p:cNvSpPr>
          <p:nvPr>
            <p:ph type="body" idx="1"/>
          </p:nvPr>
        </p:nvSpPr>
        <p:spPr>
          <a:xfrm>
            <a:off x="831850" y="4589464"/>
            <a:ext cx="10515600" cy="136297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8241C6D4-CDAC-9850-F081-62B28ED7A430}"/>
              </a:ext>
            </a:extLst>
          </p:cNvPr>
          <p:cNvSpPr>
            <a:spLocks noGrp="1"/>
          </p:cNvSpPr>
          <p:nvPr>
            <p:ph type="sldNum" sz="quarter" idx="12"/>
          </p:nvPr>
        </p:nvSpPr>
        <p:spPr/>
        <p:txBody>
          <a:bodyPr/>
          <a:lstStyle/>
          <a:p>
            <a:fld id="{31CF29F3-B956-D24C-B218-E32E7C9430E3}" type="slidenum">
              <a:rPr lang="en-US" smtClean="0"/>
              <a:t>‹#›</a:t>
            </a:fld>
            <a:endParaRPr lang="en-US"/>
          </a:p>
        </p:txBody>
      </p:sp>
      <p:grpSp>
        <p:nvGrpSpPr>
          <p:cNvPr id="7" name="Group 6">
            <a:extLst>
              <a:ext uri="{FF2B5EF4-FFF2-40B4-BE49-F238E27FC236}">
                <a16:creationId xmlns:a16="http://schemas.microsoft.com/office/drawing/2014/main" id="{A2159DD7-52C2-BA25-7DE5-DD17CD2A3C1C}"/>
              </a:ext>
            </a:extLst>
          </p:cNvPr>
          <p:cNvGrpSpPr/>
          <p:nvPr userDrawn="1"/>
        </p:nvGrpSpPr>
        <p:grpSpPr>
          <a:xfrm>
            <a:off x="838200" y="6245017"/>
            <a:ext cx="402625" cy="402625"/>
            <a:chOff x="838200" y="6356350"/>
            <a:chExt cx="402625" cy="402625"/>
          </a:xfrm>
        </p:grpSpPr>
        <p:sp>
          <p:nvSpPr>
            <p:cNvPr id="8" name="Rounded Rectangle 7">
              <a:extLst>
                <a:ext uri="{FF2B5EF4-FFF2-40B4-BE49-F238E27FC236}">
                  <a16:creationId xmlns:a16="http://schemas.microsoft.com/office/drawing/2014/main" id="{5C2EFB71-8142-AA69-54D3-F66545078CF0}"/>
                </a:ext>
              </a:extLst>
            </p:cNvPr>
            <p:cNvSpPr/>
            <p:nvPr userDrawn="1"/>
          </p:nvSpPr>
          <p:spPr>
            <a:xfrm>
              <a:off x="838200" y="6356350"/>
              <a:ext cx="402625" cy="402625"/>
            </a:xfrm>
            <a:prstGeom prst="roundRect">
              <a:avLst/>
            </a:prstGeom>
            <a:solidFill>
              <a:schemeClr val="tx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0D197CF-72A1-2231-ACA3-91C8161DA1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4961" y="6411189"/>
              <a:ext cx="289102" cy="292946"/>
            </a:xfrm>
            <a:prstGeom prst="rect">
              <a:avLst/>
            </a:prstGeom>
            <a:noFill/>
          </p:spPr>
        </p:pic>
      </p:grpSp>
      <p:cxnSp>
        <p:nvCxnSpPr>
          <p:cNvPr id="11" name="Straight Connector 10">
            <a:extLst>
              <a:ext uri="{FF2B5EF4-FFF2-40B4-BE49-F238E27FC236}">
                <a16:creationId xmlns:a16="http://schemas.microsoft.com/office/drawing/2014/main" id="{DA557A49-9141-759F-9A58-42BAF91B012A}"/>
              </a:ext>
            </a:extLst>
          </p:cNvPr>
          <p:cNvCxnSpPr>
            <a:cxnSpLocks/>
          </p:cNvCxnSpPr>
          <p:nvPr userDrawn="1"/>
        </p:nvCxnSpPr>
        <p:spPr>
          <a:xfrm>
            <a:off x="838200" y="6109840"/>
            <a:ext cx="10515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6157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1_Section Navy">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FEB5B-2C39-BA39-3022-47CE43AF6E28}"/>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EAACF8E6-AB3E-200E-F28E-BD56ED8392EB}"/>
              </a:ext>
            </a:extLst>
          </p:cNvPr>
          <p:cNvSpPr>
            <a:spLocks noGrp="1"/>
          </p:cNvSpPr>
          <p:nvPr>
            <p:ph type="body" idx="1"/>
          </p:nvPr>
        </p:nvSpPr>
        <p:spPr>
          <a:xfrm>
            <a:off x="831850" y="4589463"/>
            <a:ext cx="10515600" cy="1500187"/>
          </a:xfrm>
        </p:spPr>
        <p:txBody>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8241C6D4-CDAC-9850-F081-62B28ED7A430}"/>
              </a:ext>
            </a:extLst>
          </p:cNvPr>
          <p:cNvSpPr>
            <a:spLocks noGrp="1"/>
          </p:cNvSpPr>
          <p:nvPr>
            <p:ph type="sldNum" sz="quarter" idx="12"/>
          </p:nvPr>
        </p:nvSpPr>
        <p:spPr/>
        <p:txBody>
          <a:bodyPr/>
          <a:lstStyle>
            <a:lvl1pPr>
              <a:defRPr>
                <a:solidFill>
                  <a:schemeClr val="bg2"/>
                </a:solidFill>
              </a:defRPr>
            </a:lvl1pPr>
          </a:lstStyle>
          <a:p>
            <a:fld id="{31CF29F3-B956-D24C-B218-E32E7C9430E3}" type="slidenum">
              <a:rPr lang="en-US" smtClean="0"/>
              <a:pPr/>
              <a:t>‹#›</a:t>
            </a:fld>
            <a:endParaRPr lang="en-US"/>
          </a:p>
        </p:txBody>
      </p:sp>
      <p:grpSp>
        <p:nvGrpSpPr>
          <p:cNvPr id="8" name="Group 7">
            <a:extLst>
              <a:ext uri="{FF2B5EF4-FFF2-40B4-BE49-F238E27FC236}">
                <a16:creationId xmlns:a16="http://schemas.microsoft.com/office/drawing/2014/main" id="{4688460B-FB8D-F2C7-0A86-F6E3EC613B58}"/>
              </a:ext>
            </a:extLst>
          </p:cNvPr>
          <p:cNvGrpSpPr/>
          <p:nvPr userDrawn="1"/>
        </p:nvGrpSpPr>
        <p:grpSpPr>
          <a:xfrm>
            <a:off x="838200" y="6245017"/>
            <a:ext cx="402625" cy="402625"/>
            <a:chOff x="838200" y="6245017"/>
            <a:chExt cx="402625" cy="402625"/>
          </a:xfrm>
        </p:grpSpPr>
        <p:sp>
          <p:nvSpPr>
            <p:cNvPr id="11" name="Rounded Rectangle 10">
              <a:extLst>
                <a:ext uri="{FF2B5EF4-FFF2-40B4-BE49-F238E27FC236}">
                  <a16:creationId xmlns:a16="http://schemas.microsoft.com/office/drawing/2014/main" id="{C85944CD-13FB-4666-69AC-F23191F58C2E}"/>
                </a:ext>
              </a:extLst>
            </p:cNvPr>
            <p:cNvSpPr/>
            <p:nvPr userDrawn="1"/>
          </p:nvSpPr>
          <p:spPr>
            <a:xfrm>
              <a:off x="838200" y="6245017"/>
              <a:ext cx="402625" cy="402625"/>
            </a:xfrm>
            <a:prstGeom prst="roundRect">
              <a:avLst/>
            </a:prstGeom>
            <a:solidFill>
              <a:schemeClr val="tx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3EB20B0-EE69-AE77-CC4F-7459165AC8E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4961" y="6304215"/>
              <a:ext cx="289102" cy="270244"/>
            </a:xfrm>
            <a:prstGeom prst="rect">
              <a:avLst/>
            </a:prstGeom>
          </p:spPr>
        </p:pic>
      </p:grpSp>
      <p:cxnSp>
        <p:nvCxnSpPr>
          <p:cNvPr id="13" name="Straight Connector 12">
            <a:extLst>
              <a:ext uri="{FF2B5EF4-FFF2-40B4-BE49-F238E27FC236}">
                <a16:creationId xmlns:a16="http://schemas.microsoft.com/office/drawing/2014/main" id="{63E4F258-F26B-86DB-5FDC-98B3233D48A1}"/>
              </a:ext>
            </a:extLst>
          </p:cNvPr>
          <p:cNvCxnSpPr>
            <a:cxnSpLocks/>
          </p:cNvCxnSpPr>
          <p:nvPr userDrawn="1"/>
        </p:nvCxnSpPr>
        <p:spPr>
          <a:xfrm>
            <a:off x="838200" y="6109840"/>
            <a:ext cx="10515600"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44DE1BA-901D-DA38-9230-F59787574254}"/>
              </a:ext>
            </a:extLst>
          </p:cNvPr>
          <p:cNvCxnSpPr>
            <a:cxnSpLocks/>
          </p:cNvCxnSpPr>
          <p:nvPr userDrawn="1"/>
        </p:nvCxnSpPr>
        <p:spPr>
          <a:xfrm>
            <a:off x="990600" y="6262240"/>
            <a:ext cx="10515600" cy="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3025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2.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7E6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FDBDC8-CC29-B06F-F8F8-DAFECCDCC54B}"/>
              </a:ext>
            </a:extLst>
          </p:cNvPr>
          <p:cNvSpPr>
            <a:spLocks noGrp="1"/>
          </p:cNvSpPr>
          <p:nvPr>
            <p:ph type="title"/>
          </p:nvPr>
        </p:nvSpPr>
        <p:spPr>
          <a:xfrm>
            <a:off x="838200" y="365126"/>
            <a:ext cx="10515600" cy="807692"/>
          </a:xfrm>
          <a:prstGeom prst="rect">
            <a:avLst/>
          </a:prstGeom>
        </p:spPr>
        <p:txBody>
          <a:bodyPr vert="horz" lIns="0" tIns="45720" rIns="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4947A19B-1495-1300-7ABB-9C8877A980E8}"/>
              </a:ext>
            </a:extLst>
          </p:cNvPr>
          <p:cNvSpPr>
            <a:spLocks noGrp="1"/>
          </p:cNvSpPr>
          <p:nvPr>
            <p:ph type="body" idx="1"/>
          </p:nvPr>
        </p:nvSpPr>
        <p:spPr>
          <a:xfrm>
            <a:off x="838200" y="1282149"/>
            <a:ext cx="10515600" cy="4675306"/>
          </a:xfrm>
          <a:prstGeom prst="rect">
            <a:avLst/>
          </a:prstGeom>
        </p:spPr>
        <p:txBody>
          <a:bodyPr vert="horz" lIns="0" tIns="4572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4D79EA6-B5BC-68B3-226B-9BF5631BD636}"/>
              </a:ext>
            </a:extLst>
          </p:cNvPr>
          <p:cNvSpPr>
            <a:spLocks noGrp="1"/>
          </p:cNvSpPr>
          <p:nvPr>
            <p:ph type="sldNum" sz="quarter" idx="4"/>
          </p:nvPr>
        </p:nvSpPr>
        <p:spPr>
          <a:xfrm>
            <a:off x="8610600" y="6267242"/>
            <a:ext cx="2743200" cy="367200"/>
          </a:xfrm>
          <a:prstGeom prst="rect">
            <a:avLst/>
          </a:prstGeom>
        </p:spPr>
        <p:txBody>
          <a:bodyPr vert="horz" lIns="0" tIns="0" rIns="0" bIns="0" rtlCol="0" anchor="ctr"/>
          <a:lstStyle>
            <a:lvl1pPr algn="r">
              <a:defRPr sz="1200" i="0">
                <a:solidFill>
                  <a:srgbClr val="10172D"/>
                </a:solidFill>
                <a:latin typeface="Roboto" panose="02000000000000000000" pitchFamily="2" charset="0"/>
                <a:ea typeface="Roboto" panose="02000000000000000000" pitchFamily="2" charset="0"/>
              </a:defRPr>
            </a:lvl1pPr>
          </a:lstStyle>
          <a:p>
            <a:fld id="{31CF29F3-B956-D24C-B218-E32E7C9430E3}" type="slidenum">
              <a:rPr lang="en-US" smtClean="0"/>
              <a:pPr/>
              <a:t>‹#›</a:t>
            </a:fld>
            <a:endParaRPr lang="en-US"/>
          </a:p>
        </p:txBody>
      </p:sp>
    </p:spTree>
    <p:extLst>
      <p:ext uri="{BB962C8B-B14F-4D97-AF65-F5344CB8AC3E}">
        <p14:creationId xmlns:p14="http://schemas.microsoft.com/office/powerpoint/2010/main" val="31221157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5" r:id="rId3"/>
    <p:sldLayoutId id="2147483660" r:id="rId4"/>
    <p:sldLayoutId id="2147483666" r:id="rId5"/>
    <p:sldLayoutId id="2147483651" r:id="rId6"/>
    <p:sldLayoutId id="2147483658" r:id="rId7"/>
    <p:sldLayoutId id="2147483656" r:id="rId8"/>
    <p:sldLayoutId id="2147483664" r:id="rId9"/>
    <p:sldLayoutId id="2147483659" r:id="rId10"/>
    <p:sldLayoutId id="2147483663" r:id="rId11"/>
    <p:sldLayoutId id="2147483657" r:id="rId12"/>
    <p:sldLayoutId id="2147483654" r:id="rId13"/>
    <p:sldLayoutId id="2147483661" r:id="rId14"/>
    <p:sldLayoutId id="2147483655" r:id="rId15"/>
    <p:sldLayoutId id="2147483662" r:id="rId16"/>
    <p:sldLayoutId id="2147483676" r:id="rId17"/>
  </p:sldLayoutIdLst>
  <p:hf hdr="0" ftr="0" dt="0"/>
  <p:txStyles>
    <p:titleStyle>
      <a:lvl1pPr algn="l" defTabSz="914400" rtl="0" eaLnBrk="1" latinLnBrk="0" hangingPunct="1">
        <a:lnSpc>
          <a:spcPct val="90000"/>
        </a:lnSpc>
        <a:spcBef>
          <a:spcPct val="0"/>
        </a:spcBef>
        <a:buNone/>
        <a:defRPr sz="2400" b="1" kern="1200">
          <a:solidFill>
            <a:srgbClr val="10172D"/>
          </a:solidFill>
          <a:latin typeface="Montserrat" pitchFamily="2" charset="77"/>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1400" kern="1200">
          <a:solidFill>
            <a:srgbClr val="10172D"/>
          </a:solidFill>
          <a:latin typeface="Roboto" panose="02000000000000000000" pitchFamily="2" charset="0"/>
          <a:ea typeface="Roboto" panose="02000000000000000000" pitchFamily="2" charset="0"/>
          <a:cs typeface="+mn-cs"/>
        </a:defRPr>
      </a:lvl1pPr>
      <a:lvl2pPr marL="457200" indent="0" algn="l" defTabSz="914400" rtl="0" eaLnBrk="1" latinLnBrk="0" hangingPunct="1">
        <a:lnSpc>
          <a:spcPct val="110000"/>
        </a:lnSpc>
        <a:spcBef>
          <a:spcPts val="500"/>
        </a:spcBef>
        <a:buFont typeface="Arial" panose="020B0604020202020204" pitchFamily="34" charset="0"/>
        <a:buNone/>
        <a:defRPr sz="1400" kern="1200">
          <a:solidFill>
            <a:srgbClr val="10172D"/>
          </a:solidFill>
          <a:latin typeface="Roboto" panose="02000000000000000000" pitchFamily="2" charset="0"/>
          <a:ea typeface="Roboto" panose="02000000000000000000" pitchFamily="2" charset="0"/>
          <a:cs typeface="+mn-cs"/>
        </a:defRPr>
      </a:lvl2pPr>
      <a:lvl3pPr marL="914400" indent="0" algn="l" defTabSz="914400" rtl="0" eaLnBrk="1" latinLnBrk="0" hangingPunct="1">
        <a:lnSpc>
          <a:spcPct val="110000"/>
        </a:lnSpc>
        <a:spcBef>
          <a:spcPts val="500"/>
        </a:spcBef>
        <a:buFont typeface="Arial" panose="020B0604020202020204" pitchFamily="34" charset="0"/>
        <a:buNone/>
        <a:defRPr sz="1400" kern="1200">
          <a:solidFill>
            <a:srgbClr val="10172D"/>
          </a:solidFill>
          <a:latin typeface="Roboto" panose="02000000000000000000" pitchFamily="2" charset="0"/>
          <a:ea typeface="Roboto" panose="02000000000000000000" pitchFamily="2" charset="0"/>
          <a:cs typeface="+mn-cs"/>
        </a:defRPr>
      </a:lvl3pPr>
      <a:lvl4pPr marL="1371600" indent="0" algn="l" defTabSz="914400" rtl="0" eaLnBrk="1" latinLnBrk="0" hangingPunct="1">
        <a:lnSpc>
          <a:spcPct val="110000"/>
        </a:lnSpc>
        <a:spcBef>
          <a:spcPts val="500"/>
        </a:spcBef>
        <a:buFont typeface="Arial" panose="020B0604020202020204" pitchFamily="34" charset="0"/>
        <a:buNone/>
        <a:defRPr sz="1400" kern="1200">
          <a:solidFill>
            <a:srgbClr val="10172D"/>
          </a:solidFill>
          <a:latin typeface="Roboto" panose="02000000000000000000" pitchFamily="2" charset="0"/>
          <a:ea typeface="Roboto" panose="02000000000000000000" pitchFamily="2" charset="0"/>
          <a:cs typeface="+mn-cs"/>
        </a:defRPr>
      </a:lvl4pPr>
      <a:lvl5pPr marL="1828800" indent="0" algn="l" defTabSz="914400" rtl="0" eaLnBrk="1" latinLnBrk="0" hangingPunct="1">
        <a:lnSpc>
          <a:spcPct val="110000"/>
        </a:lnSpc>
        <a:spcBef>
          <a:spcPts val="500"/>
        </a:spcBef>
        <a:buFont typeface="Arial" panose="020B0604020202020204" pitchFamily="34" charset="0"/>
        <a:buNone/>
        <a:defRPr sz="1400" kern="1200">
          <a:solidFill>
            <a:srgbClr val="10172D"/>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1F326D"/>
        </a:solidFill>
        <a:effectLst/>
      </p:bgPr>
    </p:bg>
    <p:spTree>
      <p:nvGrpSpPr>
        <p:cNvPr id="1" name="Shape 5"/>
        <p:cNvGrpSpPr/>
        <p:nvPr/>
      </p:nvGrpSpPr>
      <p:grpSpPr>
        <a:xfrm>
          <a:off x="0" y="0"/>
          <a:ext cx="0" cy="0"/>
          <a:chOff x="0" y="0"/>
          <a:chExt cx="0" cy="0"/>
        </a:xfrm>
      </p:grpSpPr>
      <p:sp>
        <p:nvSpPr>
          <p:cNvPr id="6" name="Google Shape;6;p87"/>
          <p:cNvSpPr txBox="1">
            <a:spLocks noGrp="1"/>
          </p:cNvSpPr>
          <p:nvPr>
            <p:ph type="title"/>
          </p:nvPr>
        </p:nvSpPr>
        <p:spPr>
          <a:xfrm>
            <a:off x="838200" y="365125"/>
            <a:ext cx="10515600" cy="47484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rgbClr val="000000"/>
              </a:buClr>
              <a:buSzPts val="1100"/>
              <a:buFont typeface="Arial"/>
              <a:buNone/>
              <a:defRPr sz="2400" b="1" i="0" u="none" strike="noStrike" cap="none">
                <a:solidFill>
                  <a:schemeClr val="lt1"/>
                </a:solidFill>
                <a:latin typeface="Arial"/>
                <a:ea typeface="Arial"/>
                <a:cs typeface="Arial"/>
                <a:sym typeface="Arial"/>
              </a:defRPr>
            </a:lvl1pPr>
            <a:lvl2pPr marR="0" lvl="1" algn="l" rtl="0">
              <a:lnSpc>
                <a:spcPct val="90000"/>
              </a:lnSpc>
              <a:spcBef>
                <a:spcPts val="0"/>
              </a:spcBef>
              <a:spcAft>
                <a:spcPts val="0"/>
              </a:spcAft>
              <a:buClr>
                <a:srgbClr val="000000"/>
              </a:buClr>
              <a:buSzPts val="1100"/>
              <a:buFont typeface="Arial"/>
              <a:buNone/>
              <a:defRPr sz="1200" b="1" i="0" u="none" strike="noStrike" cap="none">
                <a:solidFill>
                  <a:srgbClr val="1F326D"/>
                </a:solidFill>
                <a:latin typeface="Roboto"/>
                <a:ea typeface="Roboto"/>
                <a:cs typeface="Roboto"/>
                <a:sym typeface="Roboto"/>
              </a:defRPr>
            </a:lvl2pPr>
            <a:lvl3pPr marR="0" lvl="2" algn="l" rtl="0">
              <a:lnSpc>
                <a:spcPct val="90000"/>
              </a:lnSpc>
              <a:spcBef>
                <a:spcPts val="0"/>
              </a:spcBef>
              <a:spcAft>
                <a:spcPts val="0"/>
              </a:spcAft>
              <a:buClr>
                <a:srgbClr val="000000"/>
              </a:buClr>
              <a:buSzPts val="1100"/>
              <a:buFont typeface="Arial"/>
              <a:buNone/>
              <a:defRPr sz="1200" b="1" i="0" u="none" strike="noStrike" cap="none">
                <a:solidFill>
                  <a:srgbClr val="1F326D"/>
                </a:solidFill>
                <a:latin typeface="Roboto"/>
                <a:ea typeface="Roboto"/>
                <a:cs typeface="Roboto"/>
                <a:sym typeface="Roboto"/>
              </a:defRPr>
            </a:lvl3pPr>
            <a:lvl4pPr marR="0" lvl="3" algn="l" rtl="0">
              <a:lnSpc>
                <a:spcPct val="90000"/>
              </a:lnSpc>
              <a:spcBef>
                <a:spcPts val="0"/>
              </a:spcBef>
              <a:spcAft>
                <a:spcPts val="0"/>
              </a:spcAft>
              <a:buClr>
                <a:srgbClr val="000000"/>
              </a:buClr>
              <a:buSzPts val="1100"/>
              <a:buFont typeface="Arial"/>
              <a:buNone/>
              <a:defRPr sz="1200" b="1" i="0" u="none" strike="noStrike" cap="none">
                <a:solidFill>
                  <a:srgbClr val="1F326D"/>
                </a:solidFill>
                <a:latin typeface="Roboto"/>
                <a:ea typeface="Roboto"/>
                <a:cs typeface="Roboto"/>
                <a:sym typeface="Roboto"/>
              </a:defRPr>
            </a:lvl4pPr>
            <a:lvl5pPr marR="0" lvl="4" algn="l" rtl="0">
              <a:lnSpc>
                <a:spcPct val="90000"/>
              </a:lnSpc>
              <a:spcBef>
                <a:spcPts val="0"/>
              </a:spcBef>
              <a:spcAft>
                <a:spcPts val="0"/>
              </a:spcAft>
              <a:buClr>
                <a:srgbClr val="000000"/>
              </a:buClr>
              <a:buSzPts val="1100"/>
              <a:buFont typeface="Arial"/>
              <a:buNone/>
              <a:defRPr sz="1200" b="1" i="0" u="none" strike="noStrike" cap="none">
                <a:solidFill>
                  <a:srgbClr val="1F326D"/>
                </a:solidFill>
                <a:latin typeface="Roboto"/>
                <a:ea typeface="Roboto"/>
                <a:cs typeface="Roboto"/>
                <a:sym typeface="Roboto"/>
              </a:defRPr>
            </a:lvl5pPr>
            <a:lvl6pPr marR="0" lvl="5" algn="l" rtl="0">
              <a:lnSpc>
                <a:spcPct val="90000"/>
              </a:lnSpc>
              <a:spcBef>
                <a:spcPts val="0"/>
              </a:spcBef>
              <a:spcAft>
                <a:spcPts val="0"/>
              </a:spcAft>
              <a:buClr>
                <a:srgbClr val="000000"/>
              </a:buClr>
              <a:buSzPts val="1100"/>
              <a:buFont typeface="Arial"/>
              <a:buNone/>
              <a:defRPr sz="1200" b="1" i="0" u="none" strike="noStrike" cap="none">
                <a:solidFill>
                  <a:srgbClr val="1F326D"/>
                </a:solidFill>
                <a:latin typeface="Roboto"/>
                <a:ea typeface="Roboto"/>
                <a:cs typeface="Roboto"/>
                <a:sym typeface="Roboto"/>
              </a:defRPr>
            </a:lvl6pPr>
            <a:lvl7pPr marR="0" lvl="6" algn="l" rtl="0">
              <a:lnSpc>
                <a:spcPct val="90000"/>
              </a:lnSpc>
              <a:spcBef>
                <a:spcPts val="0"/>
              </a:spcBef>
              <a:spcAft>
                <a:spcPts val="0"/>
              </a:spcAft>
              <a:buClr>
                <a:srgbClr val="000000"/>
              </a:buClr>
              <a:buSzPts val="1100"/>
              <a:buFont typeface="Arial"/>
              <a:buNone/>
              <a:defRPr sz="1200" b="1" i="0" u="none" strike="noStrike" cap="none">
                <a:solidFill>
                  <a:srgbClr val="1F326D"/>
                </a:solidFill>
                <a:latin typeface="Roboto"/>
                <a:ea typeface="Roboto"/>
                <a:cs typeface="Roboto"/>
                <a:sym typeface="Roboto"/>
              </a:defRPr>
            </a:lvl7pPr>
            <a:lvl8pPr marR="0" lvl="7" algn="l" rtl="0">
              <a:lnSpc>
                <a:spcPct val="90000"/>
              </a:lnSpc>
              <a:spcBef>
                <a:spcPts val="0"/>
              </a:spcBef>
              <a:spcAft>
                <a:spcPts val="0"/>
              </a:spcAft>
              <a:buClr>
                <a:srgbClr val="000000"/>
              </a:buClr>
              <a:buSzPts val="1100"/>
              <a:buFont typeface="Arial"/>
              <a:buNone/>
              <a:defRPr sz="1200" b="1" i="0" u="none" strike="noStrike" cap="none">
                <a:solidFill>
                  <a:srgbClr val="1F326D"/>
                </a:solidFill>
                <a:latin typeface="Roboto"/>
                <a:ea typeface="Roboto"/>
                <a:cs typeface="Roboto"/>
                <a:sym typeface="Roboto"/>
              </a:defRPr>
            </a:lvl8pPr>
            <a:lvl9pPr marR="0" lvl="8" algn="l" rtl="0">
              <a:lnSpc>
                <a:spcPct val="90000"/>
              </a:lnSpc>
              <a:spcBef>
                <a:spcPts val="0"/>
              </a:spcBef>
              <a:spcAft>
                <a:spcPts val="0"/>
              </a:spcAft>
              <a:buClr>
                <a:srgbClr val="000000"/>
              </a:buClr>
              <a:buSzPts val="1100"/>
              <a:buFont typeface="Arial"/>
              <a:buNone/>
              <a:defRPr sz="1200" b="1" i="0" u="none" strike="noStrike" cap="none">
                <a:solidFill>
                  <a:srgbClr val="1F326D"/>
                </a:solidFill>
                <a:latin typeface="Roboto"/>
                <a:ea typeface="Roboto"/>
                <a:cs typeface="Roboto"/>
                <a:sym typeface="Roboto"/>
              </a:defRPr>
            </a:lvl9pPr>
          </a:lstStyle>
          <a:p>
            <a:endParaRPr/>
          </a:p>
        </p:txBody>
      </p:sp>
      <p:sp>
        <p:nvSpPr>
          <p:cNvPr id="7" name="Google Shape;7;p87"/>
          <p:cNvSpPr txBox="1">
            <a:spLocks noGrp="1"/>
          </p:cNvSpPr>
          <p:nvPr>
            <p:ph type="body" idx="1"/>
          </p:nvPr>
        </p:nvSpPr>
        <p:spPr>
          <a:xfrm>
            <a:off x="838200" y="1198562"/>
            <a:ext cx="10515600" cy="4978440"/>
          </a:xfrm>
          <a:prstGeom prst="rect">
            <a:avLst/>
          </a:prstGeom>
          <a:noFill/>
          <a:ln>
            <a:noFill/>
          </a:ln>
        </p:spPr>
        <p:txBody>
          <a:bodyPr spcFirstLastPara="1" wrap="square" lIns="68575" tIns="34275" rIns="68575" bIns="34275" anchor="t" anchorCtr="0">
            <a:noAutofit/>
          </a:bodyPr>
          <a:lstStyle>
            <a:lvl1pPr marL="457200" marR="0" lvl="0" indent="-298450" algn="l" rtl="0">
              <a:lnSpc>
                <a:spcPct val="110000"/>
              </a:lnSpc>
              <a:spcBef>
                <a:spcPts val="700"/>
              </a:spcBef>
              <a:spcAft>
                <a:spcPts val="0"/>
              </a:spcAft>
              <a:buClr>
                <a:schemeClr val="lt1"/>
              </a:buClr>
              <a:buSzPts val="1100"/>
              <a:buFont typeface="Arial"/>
              <a:buChar char="•"/>
              <a:defRPr sz="1100" b="0" i="0" u="none" strike="noStrike" cap="none">
                <a:solidFill>
                  <a:schemeClr val="lt1"/>
                </a:solidFill>
                <a:latin typeface="Arial"/>
                <a:ea typeface="Arial"/>
                <a:cs typeface="Arial"/>
                <a:sym typeface="Arial"/>
              </a:defRPr>
            </a:lvl1pPr>
            <a:lvl2pPr marL="914400" marR="0" lvl="1" indent="-285750" algn="l" rtl="0">
              <a:lnSpc>
                <a:spcPct val="110000"/>
              </a:lnSpc>
              <a:spcBef>
                <a:spcPts val="400"/>
              </a:spcBef>
              <a:spcAft>
                <a:spcPts val="0"/>
              </a:spcAft>
              <a:buClr>
                <a:schemeClr val="lt1"/>
              </a:buClr>
              <a:buSzPts val="900"/>
              <a:buFont typeface="Arial"/>
              <a:buChar char="•"/>
              <a:defRPr sz="900" b="0" i="0" u="none" strike="noStrike" cap="none">
                <a:solidFill>
                  <a:schemeClr val="lt1"/>
                </a:solidFill>
                <a:latin typeface="Arial"/>
                <a:ea typeface="Arial"/>
                <a:cs typeface="Arial"/>
                <a:sym typeface="Arial"/>
              </a:defRPr>
            </a:lvl2pPr>
            <a:lvl3pPr marL="1371600" marR="0" lvl="2" indent="-279400" algn="l" rtl="0">
              <a:lnSpc>
                <a:spcPct val="110000"/>
              </a:lnSpc>
              <a:spcBef>
                <a:spcPts val="400"/>
              </a:spcBef>
              <a:spcAft>
                <a:spcPts val="0"/>
              </a:spcAft>
              <a:buClr>
                <a:schemeClr val="lt1"/>
              </a:buClr>
              <a:buSzPts val="800"/>
              <a:buFont typeface="Arial"/>
              <a:buChar char="•"/>
              <a:defRPr sz="800" b="0" i="0" u="none" strike="noStrike" cap="none">
                <a:solidFill>
                  <a:schemeClr val="lt1"/>
                </a:solidFill>
                <a:latin typeface="Arial"/>
                <a:ea typeface="Arial"/>
                <a:cs typeface="Arial"/>
                <a:sym typeface="Arial"/>
              </a:defRPr>
            </a:lvl3pPr>
            <a:lvl4pPr marL="1828800" marR="0" lvl="3" indent="-279400" algn="l" rtl="0">
              <a:lnSpc>
                <a:spcPct val="110000"/>
              </a:lnSpc>
              <a:spcBef>
                <a:spcPts val="400"/>
              </a:spcBef>
              <a:spcAft>
                <a:spcPts val="0"/>
              </a:spcAft>
              <a:buClr>
                <a:schemeClr val="lt1"/>
              </a:buClr>
              <a:buSzPts val="800"/>
              <a:buFont typeface="Arial"/>
              <a:buChar char="•"/>
              <a:defRPr sz="800" b="0" i="0" u="none" strike="noStrike" cap="none">
                <a:solidFill>
                  <a:schemeClr val="lt1"/>
                </a:solidFill>
                <a:latin typeface="Arial"/>
                <a:ea typeface="Arial"/>
                <a:cs typeface="Arial"/>
                <a:sym typeface="Arial"/>
              </a:defRPr>
            </a:lvl4pPr>
            <a:lvl5pPr marL="2286000" marR="0" lvl="4" indent="-273050" algn="l" rtl="0">
              <a:lnSpc>
                <a:spcPct val="110000"/>
              </a:lnSpc>
              <a:spcBef>
                <a:spcPts val="400"/>
              </a:spcBef>
              <a:spcAft>
                <a:spcPts val="0"/>
              </a:spcAft>
              <a:buClr>
                <a:schemeClr val="lt1"/>
              </a:buClr>
              <a:buSzPts val="700"/>
              <a:buFont typeface="Arial"/>
              <a:buChar char="•"/>
              <a:defRPr sz="700" b="0" i="0" u="none" strike="noStrike" cap="none">
                <a:solidFill>
                  <a:schemeClr val="lt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8" name="Google Shape;8;p87"/>
          <p:cNvSpPr txBox="1">
            <a:spLocks noGrp="1"/>
          </p:cNvSpPr>
          <p:nvPr>
            <p:ph type="sldNum" idx="12"/>
          </p:nvPr>
        </p:nvSpPr>
        <p:spPr>
          <a:xfrm>
            <a:off x="11409046" y="6333134"/>
            <a:ext cx="731600" cy="52488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56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56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56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56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56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56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56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56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560" b="0" i="0" u="none" strike="noStrike" cap="none">
                <a:solidFill>
                  <a:schemeClr val="lt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83510907"/>
      </p:ext>
    </p:extLst>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hyperlink" Target="https://www.gcpedia.gc.ca/wiki/DND:_Supertask_button_(May_2023)" TargetMode="Externa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canada.ca/en/analytics.html"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canada.ca/en/public-health/services/vaccination-children/when-to-vaccinate.html" TargetMode="External"/><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blog.analytics-toolkit.com/2022/what-can-be-learned-from-1001-a-b-tests/#outcomes"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experienceleague.adobe.com/tools/calculator/testcalculator.html" TargetMode="External"/><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experienceleague.adobe.com/tools/calculator/testcalculator.html" TargetMode="External"/><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impact.canada.ca/en"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hyperlink" Target="mailto:kieran.findlater@pco-bcp.gc.ca" TargetMode="External"/><Relationship Id="rId4" Type="http://schemas.openxmlformats.org/officeDocument/2006/relationships/hyperlink" Target="mailto:christine.kormos@pco-bcp.gc.ca"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gcpedia.gc.ca/wiki/Institutional_Representatives_for_Adobe_Target" TargetMode="External"/><Relationship Id="rId2" Type="http://schemas.openxmlformats.org/officeDocument/2006/relationships/hyperlink" Target="https://www.gcpedia.gc.ca/wiki/Principal_Publisher_at_Service_Canada"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1.svg"/></Relationships>
</file>

<file path=ppt/slides/_rels/slide25.xml.rels><?xml version="1.0" encoding="UTF-8" standalone="yes"?>
<Relationships xmlns="http://schemas.openxmlformats.org/package/2006/relationships"><Relationship Id="rId2" Type="http://schemas.openxmlformats.org/officeDocument/2006/relationships/hyperlink" Target="https://www.canada.ca/en/analytics.html"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mailto:iiu-uii@pco-bcp.gc.ca" TargetMode="External"/><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hyperlink" Target="mailto:bescio-bsc@phac-aspc.gc.ca" TargetMode="External"/><Relationship Id="rId4" Type="http://schemas.openxmlformats.org/officeDocument/2006/relationships/hyperlink" Target="mailto:Harry.Mackay@phac-aspc.gc.ca"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gcpedia.gc.ca/wiki/GC_A/B_testing_tool:_Adobe_Target" TargetMode="External"/><Relationship Id="rId2" Type="http://schemas.openxmlformats.org/officeDocument/2006/relationships/hyperlink" Target="https://design.canada.ca/" TargetMode="External"/><Relationship Id="rId1" Type="http://schemas.openxmlformats.org/officeDocument/2006/relationships/slideLayout" Target="../slideLayouts/slideLayout3.xml"/><Relationship Id="rId4" Type="http://schemas.openxmlformats.org/officeDocument/2006/relationships/hyperlink" Target="https://www.gcpedia.gc.ca/wiki/Government_usability_research_inde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design.canada.ca/"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hyperlink" Target="https://www.gcpedia.gc.ca/wiki/CRA:_T2200_form_(2023)"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gcpedia.gc.ca/wiki/ACOA:_Homepage,_A/B_test_(2022)" TargetMode="External"/><Relationship Id="rId1" Type="http://schemas.openxmlformats.org/officeDocument/2006/relationships/slideLayout" Target="../slideLayouts/slideLayout3.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2" name="Title 1">
            <a:extLst>
              <a:ext uri="{FF2B5EF4-FFF2-40B4-BE49-F238E27FC236}">
                <a16:creationId xmlns:a16="http://schemas.microsoft.com/office/drawing/2014/main" id="{90E7D1FC-A78C-899E-09F8-DF573B3EDC75}"/>
              </a:ext>
            </a:extLst>
          </p:cNvPr>
          <p:cNvSpPr>
            <a:spLocks noGrp="1"/>
          </p:cNvSpPr>
          <p:nvPr>
            <p:ph type="title"/>
          </p:nvPr>
        </p:nvSpPr>
        <p:spPr>
          <a:xfrm>
            <a:off x="657479" y="2441249"/>
            <a:ext cx="6902395" cy="1568044"/>
          </a:xfrm>
        </p:spPr>
        <p:txBody>
          <a:bodyPr/>
          <a:lstStyle/>
          <a:p>
            <a:r>
              <a:rPr lang="en-US" sz="4000">
                <a:latin typeface="Montserrat"/>
              </a:rPr>
              <a:t>A Beginner's Guide to A/B Testing on </a:t>
            </a:r>
            <a:r>
              <a:rPr lang="en-US" sz="4000" u="sng">
                <a:latin typeface="Montserrat"/>
              </a:rPr>
              <a:t>Canada.ca</a:t>
            </a:r>
          </a:p>
        </p:txBody>
      </p:sp>
      <p:sp>
        <p:nvSpPr>
          <p:cNvPr id="3" name="Google Shape;58;p1">
            <a:extLst>
              <a:ext uri="{FF2B5EF4-FFF2-40B4-BE49-F238E27FC236}">
                <a16:creationId xmlns:a16="http://schemas.microsoft.com/office/drawing/2014/main" id="{2DCEA9EF-BDEC-3F84-5A18-E76288638B09}"/>
              </a:ext>
            </a:extLst>
          </p:cNvPr>
          <p:cNvSpPr txBox="1"/>
          <p:nvPr/>
        </p:nvSpPr>
        <p:spPr>
          <a:xfrm>
            <a:off x="711784" y="4504925"/>
            <a:ext cx="5928515" cy="335675"/>
          </a:xfrm>
          <a:prstGeom prst="rect">
            <a:avLst/>
          </a:prstGeom>
          <a:noFill/>
          <a:ln>
            <a:noFill/>
          </a:ln>
        </p:spPr>
        <p:txBody>
          <a:bodyPr spcFirstLastPara="1" wrap="square" lIns="109710" tIns="109710" rIns="109710" bIns="109710" anchor="t" anchorCtr="0">
            <a:noAutofit/>
          </a:bodyPr>
          <a:lstStyle/>
          <a:p>
            <a:pPr marL="0" marR="0" lvl="0" indent="0" algn="l" defTabSz="1097280" rtl="0" eaLnBrk="1" fontAlgn="auto" latinLnBrk="0" hangingPunct="1">
              <a:lnSpc>
                <a:spcPct val="100000"/>
              </a:lnSpc>
              <a:spcBef>
                <a:spcPts val="0"/>
              </a:spcBef>
              <a:spcAft>
                <a:spcPts val="0"/>
              </a:spcAft>
              <a:buClr>
                <a:srgbClr val="000000"/>
              </a:buClr>
              <a:buSzPts val="1000"/>
              <a:buFontTx/>
              <a:buNone/>
              <a:tabLst/>
              <a:defRPr/>
            </a:pPr>
            <a:r>
              <a:rPr lang="en-US" sz="2200" kern="0">
                <a:solidFill>
                  <a:srgbClr val="FFFFFF"/>
                </a:solidFill>
                <a:latin typeface="Roboto"/>
                <a:ea typeface="Roboto"/>
                <a:cs typeface="Roboto"/>
                <a:sym typeface="Roboto"/>
              </a:rPr>
              <a:t>April 2024</a:t>
            </a:r>
            <a:endParaRPr kumimoji="0" lang="en-US" sz="2200" b="0" i="0" u="none" strike="noStrike" kern="0" cap="none" spc="0" normalizeH="0" baseline="0" noProof="0">
              <a:ln>
                <a:noFill/>
              </a:ln>
              <a:solidFill>
                <a:srgbClr val="FFFFFF"/>
              </a:solidFill>
              <a:effectLst/>
              <a:uLnTx/>
              <a:uFillTx/>
              <a:latin typeface="Roboto"/>
              <a:ea typeface="Roboto"/>
              <a:cs typeface="Roboto"/>
              <a:sym typeface="Roboto"/>
            </a:endParaRPr>
          </a:p>
          <a:p>
            <a:pPr marL="0" marR="0" lvl="0" indent="0" algn="l" defTabSz="1097280" rtl="0" eaLnBrk="1" fontAlgn="auto" latinLnBrk="0" hangingPunct="1">
              <a:lnSpc>
                <a:spcPct val="100000"/>
              </a:lnSpc>
              <a:spcBef>
                <a:spcPts val="0"/>
              </a:spcBef>
              <a:spcAft>
                <a:spcPts val="0"/>
              </a:spcAft>
              <a:buClr>
                <a:srgbClr val="000000"/>
              </a:buClr>
              <a:buSzPts val="1000"/>
              <a:buFontTx/>
              <a:buNone/>
              <a:tabLst/>
              <a:defRPr/>
            </a:pPr>
            <a:endParaRPr kumimoji="0" lang="en-US" sz="2200" b="0" i="0" u="none" strike="noStrike" kern="0" cap="none" spc="0" normalizeH="0" baseline="0" noProof="0">
              <a:ln>
                <a:noFill/>
              </a:ln>
              <a:solidFill>
                <a:srgbClr val="FFFFFF"/>
              </a:solidFill>
              <a:effectLst/>
              <a:uLnTx/>
              <a:uFillTx/>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F0138-816D-3F73-05E1-CEF5E600C284}"/>
            </a:ext>
          </a:extLst>
        </p:cNvPr>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04B293C1-4CCF-C8DF-2AE0-EE6960C32B87}"/>
              </a:ext>
            </a:extLst>
          </p:cNvPr>
          <p:cNvSpPr/>
          <p:nvPr/>
        </p:nvSpPr>
        <p:spPr>
          <a:xfrm>
            <a:off x="6177528" y="1207488"/>
            <a:ext cx="5524499" cy="3321109"/>
          </a:xfrm>
          <a:prstGeom prst="roundRect">
            <a:avLst>
              <a:gd name="adj" fmla="val 115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p:sp>
        <p:nvSpPr>
          <p:cNvPr id="14" name="Rectangle: Rounded Corners 13">
            <a:extLst>
              <a:ext uri="{FF2B5EF4-FFF2-40B4-BE49-F238E27FC236}">
                <a16:creationId xmlns:a16="http://schemas.microsoft.com/office/drawing/2014/main" id="{4FD6C741-0BDF-A6EE-1B62-8879019791E7}"/>
              </a:ext>
            </a:extLst>
          </p:cNvPr>
          <p:cNvSpPr/>
          <p:nvPr/>
        </p:nvSpPr>
        <p:spPr>
          <a:xfrm>
            <a:off x="571501" y="1207488"/>
            <a:ext cx="5524499" cy="3321109"/>
          </a:xfrm>
          <a:prstGeom prst="roundRect">
            <a:avLst>
              <a:gd name="adj" fmla="val 115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p:pic>
        <p:nvPicPr>
          <p:cNvPr id="5" name="Picture 2">
            <a:extLst>
              <a:ext uri="{FF2B5EF4-FFF2-40B4-BE49-F238E27FC236}">
                <a16:creationId xmlns:a16="http://schemas.microsoft.com/office/drawing/2014/main" id="{E73321EB-2293-5B4A-9DD2-4BF6401B06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237" y="1395144"/>
            <a:ext cx="5355244" cy="26977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7A6234F2-3CEA-65E8-1495-D9B7255449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7976" y="1395144"/>
            <a:ext cx="5355244" cy="270439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45E77F02-10E3-BD39-AA4E-5C2C842E6BFE}"/>
              </a:ext>
            </a:extLst>
          </p:cNvPr>
          <p:cNvSpPr>
            <a:spLocks noGrp="1"/>
          </p:cNvSpPr>
          <p:nvPr>
            <p:ph type="sldNum" sz="quarter" idx="12"/>
          </p:nvPr>
        </p:nvSpPr>
        <p:spPr/>
        <p:txBody>
          <a:bodyPr/>
          <a:lstStyle/>
          <a:p>
            <a:fld id="{31CF29F3-B956-D24C-B218-E32E7C9430E3}" type="slidenum">
              <a:rPr lang="en-US" smtClean="0"/>
              <a:t>10</a:t>
            </a:fld>
            <a:endParaRPr lang="en-US"/>
          </a:p>
        </p:txBody>
      </p:sp>
      <p:sp>
        <p:nvSpPr>
          <p:cNvPr id="4" name="Title 3">
            <a:extLst>
              <a:ext uri="{FF2B5EF4-FFF2-40B4-BE49-F238E27FC236}">
                <a16:creationId xmlns:a16="http://schemas.microsoft.com/office/drawing/2014/main" id="{76055A66-D150-23C0-F219-E51716187489}"/>
              </a:ext>
            </a:extLst>
          </p:cNvPr>
          <p:cNvSpPr>
            <a:spLocks noGrp="1"/>
          </p:cNvSpPr>
          <p:nvPr>
            <p:ph type="title"/>
          </p:nvPr>
        </p:nvSpPr>
        <p:spPr/>
        <p:txBody>
          <a:bodyPr/>
          <a:lstStyle/>
          <a:p>
            <a:r>
              <a:rPr lang="en-CA" sz="4000"/>
              <a:t>Examples of A/B testing on Canada.ca</a:t>
            </a:r>
          </a:p>
        </p:txBody>
      </p:sp>
      <p:sp>
        <p:nvSpPr>
          <p:cNvPr id="7" name="TextBox 6">
            <a:extLst>
              <a:ext uri="{FF2B5EF4-FFF2-40B4-BE49-F238E27FC236}">
                <a16:creationId xmlns:a16="http://schemas.microsoft.com/office/drawing/2014/main" id="{7CDD0897-3C1A-DCFA-C60F-1712DA09DF63}"/>
              </a:ext>
            </a:extLst>
          </p:cNvPr>
          <p:cNvSpPr txBox="1"/>
          <p:nvPr/>
        </p:nvSpPr>
        <p:spPr>
          <a:xfrm>
            <a:off x="653029" y="4128878"/>
            <a:ext cx="5355244" cy="369332"/>
          </a:xfrm>
          <a:prstGeom prst="rect">
            <a:avLst/>
          </a:prstGeom>
          <a:noFill/>
        </p:spPr>
        <p:txBody>
          <a:bodyPr wrap="square" rtlCol="0">
            <a:spAutoFit/>
          </a:bodyPr>
          <a:lstStyle/>
          <a:p>
            <a:pPr algn="ctr"/>
            <a:r>
              <a:rPr lang="en-CA" b="1">
                <a:latin typeface="Arial" panose="020B0604020202020204" pitchFamily="34" charset="0"/>
                <a:cs typeface="Arial" panose="020B0604020202020204" pitchFamily="34" charset="0"/>
              </a:rPr>
              <a:t>Control (A)</a:t>
            </a:r>
          </a:p>
        </p:txBody>
      </p:sp>
      <p:sp>
        <p:nvSpPr>
          <p:cNvPr id="8" name="TextBox 7">
            <a:extLst>
              <a:ext uri="{FF2B5EF4-FFF2-40B4-BE49-F238E27FC236}">
                <a16:creationId xmlns:a16="http://schemas.microsoft.com/office/drawing/2014/main" id="{AA832B8E-6EAA-34DC-68CB-83EF0D87EFA3}"/>
              </a:ext>
            </a:extLst>
          </p:cNvPr>
          <p:cNvSpPr txBox="1"/>
          <p:nvPr/>
        </p:nvSpPr>
        <p:spPr>
          <a:xfrm>
            <a:off x="6328312" y="4128878"/>
            <a:ext cx="5355244" cy="369332"/>
          </a:xfrm>
          <a:prstGeom prst="rect">
            <a:avLst/>
          </a:prstGeom>
          <a:noFill/>
        </p:spPr>
        <p:txBody>
          <a:bodyPr wrap="square" rtlCol="0">
            <a:spAutoFit/>
          </a:bodyPr>
          <a:lstStyle/>
          <a:p>
            <a:pPr algn="ctr"/>
            <a:r>
              <a:rPr lang="en-CA" b="1">
                <a:latin typeface="Arial" panose="020B0604020202020204" pitchFamily="34" charset="0"/>
                <a:cs typeface="Arial" panose="020B0604020202020204" pitchFamily="34" charset="0"/>
              </a:rPr>
              <a:t>Test (B)</a:t>
            </a:r>
          </a:p>
        </p:txBody>
      </p:sp>
      <p:sp>
        <p:nvSpPr>
          <p:cNvPr id="11" name="Content Placeholder 2">
            <a:extLst>
              <a:ext uri="{FF2B5EF4-FFF2-40B4-BE49-F238E27FC236}">
                <a16:creationId xmlns:a16="http://schemas.microsoft.com/office/drawing/2014/main" id="{83F202F6-83E9-9576-6511-A2EBB0709BD3}"/>
              </a:ext>
            </a:extLst>
          </p:cNvPr>
          <p:cNvSpPr>
            <a:spLocks noGrp="1"/>
          </p:cNvSpPr>
          <p:nvPr>
            <p:ph idx="1"/>
          </p:nvPr>
        </p:nvSpPr>
        <p:spPr>
          <a:xfrm>
            <a:off x="846992" y="4593545"/>
            <a:ext cx="10515600" cy="1488051"/>
          </a:xfrm>
        </p:spPr>
        <p:txBody>
          <a:bodyPr>
            <a:noAutofit/>
          </a:bodyPr>
          <a:lstStyle/>
          <a:p>
            <a:pPr indent="0">
              <a:lnSpc>
                <a:spcPct val="100000"/>
              </a:lnSpc>
              <a:spcBef>
                <a:spcPts val="50"/>
              </a:spcBef>
            </a:pPr>
            <a:r>
              <a:rPr lang="en-CA" sz="1400" b="1"/>
              <a:t>Institution</a:t>
            </a:r>
            <a:r>
              <a:rPr lang="en-CA" sz="1400"/>
              <a:t>: Department of National Defence</a:t>
            </a:r>
          </a:p>
          <a:p>
            <a:pPr indent="0">
              <a:lnSpc>
                <a:spcPct val="100000"/>
              </a:lnSpc>
              <a:spcBef>
                <a:spcPts val="50"/>
              </a:spcBef>
            </a:pPr>
            <a:r>
              <a:rPr lang="en-CA" sz="1400" b="1"/>
              <a:t>Question</a:t>
            </a:r>
            <a:r>
              <a:rPr lang="en-CA" sz="1400"/>
              <a:t>: Can changes to the text increase the click-through rate for the “Find a job in the Forces” button?</a:t>
            </a:r>
          </a:p>
          <a:p>
            <a:pPr indent="0">
              <a:lnSpc>
                <a:spcPct val="100000"/>
              </a:lnSpc>
              <a:spcBef>
                <a:spcPts val="50"/>
              </a:spcBef>
            </a:pPr>
            <a:r>
              <a:rPr lang="en-CA" sz="1400" b="1"/>
              <a:t>Results</a:t>
            </a:r>
            <a:r>
              <a:rPr lang="en-CA" sz="1400"/>
              <a:t>:</a:t>
            </a:r>
          </a:p>
          <a:p>
            <a:pPr lvl="1" indent="0">
              <a:lnSpc>
                <a:spcPct val="100000"/>
              </a:lnSpc>
              <a:spcBef>
                <a:spcPts val="50"/>
              </a:spcBef>
            </a:pPr>
            <a:r>
              <a:rPr lang="en-CA" sz="1200"/>
              <a:t>A: 45.9K unique visitors, 4.3% clicked the button</a:t>
            </a:r>
          </a:p>
          <a:p>
            <a:pPr lvl="1" indent="0">
              <a:lnSpc>
                <a:spcPct val="100000"/>
              </a:lnSpc>
              <a:spcBef>
                <a:spcPts val="50"/>
              </a:spcBef>
            </a:pPr>
            <a:r>
              <a:rPr lang="en-CA" sz="1200"/>
              <a:t>B: 45.9K unique visitors, 3.6% clicked the button</a:t>
            </a:r>
          </a:p>
          <a:p>
            <a:pPr indent="0">
              <a:lnSpc>
                <a:spcPct val="100000"/>
              </a:lnSpc>
              <a:spcBef>
                <a:spcPts val="50"/>
              </a:spcBef>
            </a:pPr>
            <a:r>
              <a:rPr lang="en-CA" sz="1400" b="1"/>
              <a:t>Conclusion</a:t>
            </a:r>
            <a:r>
              <a:rPr lang="en-CA" sz="1400"/>
              <a:t>: The control page had a higher conversion rate. Retain control page.</a:t>
            </a:r>
          </a:p>
        </p:txBody>
      </p:sp>
      <p:sp>
        <p:nvSpPr>
          <p:cNvPr id="15" name="Text Placeholder 5">
            <a:extLst>
              <a:ext uri="{FF2B5EF4-FFF2-40B4-BE49-F238E27FC236}">
                <a16:creationId xmlns:a16="http://schemas.microsoft.com/office/drawing/2014/main" id="{0FC06131-6A1A-A3CF-3416-48FD47B57352}"/>
              </a:ext>
            </a:extLst>
          </p:cNvPr>
          <p:cNvSpPr txBox="1">
            <a:spLocks/>
          </p:cNvSpPr>
          <p:nvPr/>
        </p:nvSpPr>
        <p:spPr>
          <a:xfrm>
            <a:off x="1394802" y="6301912"/>
            <a:ext cx="8314598" cy="267582"/>
          </a:xfrm>
          <a:prstGeom prst="rect">
            <a:avLst/>
          </a:prstGeom>
          <a:noFill/>
          <a:ln>
            <a:noFill/>
          </a:ln>
        </p:spPr>
        <p:txBody>
          <a:bodyPr spcFirstLastPara="1" wrap="square" lIns="91425" tIns="46800" rIns="91425" bIns="45700" anchor="ctr" anchorCtr="0">
            <a:noAutofit/>
          </a:bodyPr>
          <a:lstStyle>
            <a:defPPr marR="0" lvl="0" algn="l" rtl="0">
              <a:lnSpc>
                <a:spcPct val="100000"/>
              </a:lnSpc>
              <a:spcBef>
                <a:spcPts val="0"/>
              </a:spcBef>
              <a:spcAft>
                <a:spcPts val="0"/>
              </a:spcAft>
            </a:defPPr>
            <a:lvl1pPr marL="0" marR="0" lvl="0" indent="-228600" algn="l" rtl="0">
              <a:lnSpc>
                <a:spcPct val="100000"/>
              </a:lnSpc>
              <a:spcBef>
                <a:spcPts val="0"/>
              </a:spcBef>
              <a:spcAft>
                <a:spcPts val="0"/>
              </a:spcAft>
              <a:buClr>
                <a:schemeClr val="lt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chemeClr val="lt1"/>
              </a:buClr>
              <a:buSzPts val="18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lt1"/>
              </a:buClr>
              <a:buSzPts val="18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lt1"/>
              </a:buClr>
              <a:buSzPts val="18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lt1"/>
              </a:buClr>
              <a:buSzPts val="1800"/>
              <a:buFont typeface="Arial"/>
              <a:buNone/>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pPr indent="0">
              <a:lnSpc>
                <a:spcPct val="100000"/>
              </a:lnSpc>
              <a:spcBef>
                <a:spcPts val="50"/>
              </a:spcBef>
            </a:pPr>
            <a:r>
              <a:rPr lang="en-CA" sz="1100" b="1"/>
              <a:t>Source</a:t>
            </a:r>
            <a:r>
              <a:rPr lang="en-CA" sz="1100"/>
              <a:t>: </a:t>
            </a:r>
            <a:r>
              <a:rPr lang="en-CA" sz="1100">
                <a:hlinkClick r:id="rId5"/>
              </a:rPr>
              <a:t>https://www.gcpedia.gc.ca/wiki/DND:_Supertask_button_(May_2023)</a:t>
            </a:r>
            <a:endParaRPr lang="en-CA" sz="1100"/>
          </a:p>
        </p:txBody>
      </p:sp>
      <p:cxnSp>
        <p:nvCxnSpPr>
          <p:cNvPr id="9" name="Straight Arrow Connector 8">
            <a:extLst>
              <a:ext uri="{FF2B5EF4-FFF2-40B4-BE49-F238E27FC236}">
                <a16:creationId xmlns:a16="http://schemas.microsoft.com/office/drawing/2014/main" id="{345767A8-2415-DBAE-1B3B-28F95954B686}"/>
              </a:ext>
            </a:extLst>
          </p:cNvPr>
          <p:cNvCxnSpPr>
            <a:cxnSpLocks/>
            <a:stCxn id="10" idx="1"/>
          </p:cNvCxnSpPr>
          <p:nvPr/>
        </p:nvCxnSpPr>
        <p:spPr>
          <a:xfrm flipH="1">
            <a:off x="7403283" y="3232833"/>
            <a:ext cx="457200" cy="581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55DB0B51-5C0F-F201-FAA2-4EF7E65EA126}"/>
              </a:ext>
            </a:extLst>
          </p:cNvPr>
          <p:cNvSpPr/>
          <p:nvPr/>
        </p:nvSpPr>
        <p:spPr>
          <a:xfrm>
            <a:off x="7860483" y="3041640"/>
            <a:ext cx="1330036" cy="38238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000"/>
              <a:t>Wording change on  button</a:t>
            </a:r>
          </a:p>
        </p:txBody>
      </p:sp>
    </p:spTree>
    <p:extLst>
      <p:ext uri="{BB962C8B-B14F-4D97-AF65-F5344CB8AC3E}">
        <p14:creationId xmlns:p14="http://schemas.microsoft.com/office/powerpoint/2010/main" val="399206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E47044-82D1-9B7C-2CF0-C843E50C1549}"/>
              </a:ext>
            </a:extLst>
          </p:cNvPr>
          <p:cNvSpPr>
            <a:spLocks noGrp="1"/>
          </p:cNvSpPr>
          <p:nvPr>
            <p:ph idx="1"/>
          </p:nvPr>
        </p:nvSpPr>
        <p:spPr>
          <a:xfrm>
            <a:off x="838200" y="1282149"/>
            <a:ext cx="10987454" cy="4675306"/>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Goals and testable hypotheses for A/B tests are stated using </a:t>
            </a:r>
            <a:r>
              <a:rPr kumimoji="0" lang="en-CA"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Key Performance Indicators (KPIs)</a:t>
            </a:r>
            <a:r>
              <a:rPr kumimoji="0" lang="en-CA"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These metrics are automatically generated by the </a:t>
            </a:r>
            <a:r>
              <a:rPr lang="en-CA" sz="1800">
                <a:solidFill>
                  <a:prstClr val="black"/>
                </a:solidFill>
                <a:latin typeface="Arial" panose="020B0604020202020204" pitchFamily="34" charset="0"/>
                <a:ea typeface="+mn-ea"/>
                <a:cs typeface="Arial" panose="020B0604020202020204" pitchFamily="34" charset="0"/>
              </a:rPr>
              <a:t>Adobe Analytics.</a:t>
            </a:r>
            <a:endParaRPr kumimoji="0" lang="en-CA"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CA"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Conversion rate: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CA"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Proportion of users who complete a desired action (signing up, filling out a form, etc.,) relative to the total number of users.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Click-through rate: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CA"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Proportion of users who click on a specific link relative to the total number of visitors who were presented the link.</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Bounce rate: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CA"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Percentage of visitors who navigate away from the site after viewing only one page.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Time on site: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CA"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Average duration that visitors spend on the website.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Unique page views: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CA"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 number of distinct individuals (as determined by IP address) who view the website.</a:t>
            </a:r>
          </a:p>
          <a:p>
            <a:endParaRPr lang="en-CA"/>
          </a:p>
        </p:txBody>
      </p:sp>
      <p:sp>
        <p:nvSpPr>
          <p:cNvPr id="3" name="Slide Number Placeholder 2">
            <a:extLst>
              <a:ext uri="{FF2B5EF4-FFF2-40B4-BE49-F238E27FC236}">
                <a16:creationId xmlns:a16="http://schemas.microsoft.com/office/drawing/2014/main" id="{6070EDC2-6D9E-C331-CB4D-477B84C26530}"/>
              </a:ext>
            </a:extLst>
          </p:cNvPr>
          <p:cNvSpPr>
            <a:spLocks noGrp="1"/>
          </p:cNvSpPr>
          <p:nvPr>
            <p:ph type="sldNum" sz="quarter" idx="12"/>
          </p:nvPr>
        </p:nvSpPr>
        <p:spPr/>
        <p:txBody>
          <a:bodyPr/>
          <a:lstStyle/>
          <a:p>
            <a:fld id="{31CF29F3-B956-D24C-B218-E32E7C9430E3}" type="slidenum">
              <a:rPr lang="en-US" smtClean="0"/>
              <a:t>11</a:t>
            </a:fld>
            <a:endParaRPr lang="en-US"/>
          </a:p>
        </p:txBody>
      </p:sp>
      <p:sp>
        <p:nvSpPr>
          <p:cNvPr id="4" name="Title 3">
            <a:extLst>
              <a:ext uri="{FF2B5EF4-FFF2-40B4-BE49-F238E27FC236}">
                <a16:creationId xmlns:a16="http://schemas.microsoft.com/office/drawing/2014/main" id="{1AE70DD5-C65C-F4F9-185D-AC1D568027A7}"/>
              </a:ext>
            </a:extLst>
          </p:cNvPr>
          <p:cNvSpPr>
            <a:spLocks noGrp="1"/>
          </p:cNvSpPr>
          <p:nvPr>
            <p:ph type="title"/>
          </p:nvPr>
        </p:nvSpPr>
        <p:spPr/>
        <p:txBody>
          <a:bodyPr/>
          <a:lstStyle/>
          <a:p>
            <a:r>
              <a:rPr lang="en-CA" sz="4000"/>
              <a:t>Metrics used in A/B testing</a:t>
            </a:r>
          </a:p>
        </p:txBody>
      </p:sp>
    </p:spTree>
    <p:extLst>
      <p:ext uri="{BB962C8B-B14F-4D97-AF65-F5344CB8AC3E}">
        <p14:creationId xmlns:p14="http://schemas.microsoft.com/office/powerpoint/2010/main" val="950636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F8507-72BB-4DFC-F62B-D711A98D3E8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FA9E873-A4EA-8880-162E-526183C411E0}"/>
              </a:ext>
            </a:extLst>
          </p:cNvPr>
          <p:cNvSpPr>
            <a:spLocks noGrp="1"/>
          </p:cNvSpPr>
          <p:nvPr>
            <p:ph type="title"/>
          </p:nvPr>
        </p:nvSpPr>
        <p:spPr/>
        <p:txBody>
          <a:bodyPr/>
          <a:lstStyle/>
          <a:p>
            <a:r>
              <a:rPr lang="en-US"/>
              <a:t>Before you Begin</a:t>
            </a:r>
          </a:p>
        </p:txBody>
      </p:sp>
      <p:sp>
        <p:nvSpPr>
          <p:cNvPr id="3" name="Slide Number Placeholder 2">
            <a:extLst>
              <a:ext uri="{FF2B5EF4-FFF2-40B4-BE49-F238E27FC236}">
                <a16:creationId xmlns:a16="http://schemas.microsoft.com/office/drawing/2014/main" id="{16C2922D-879C-9E39-1289-038C2B96A4D8}"/>
              </a:ext>
            </a:extLst>
          </p:cNvPr>
          <p:cNvSpPr>
            <a:spLocks noGrp="1"/>
          </p:cNvSpPr>
          <p:nvPr>
            <p:ph type="sldNum" sz="quarter" idx="12"/>
          </p:nvPr>
        </p:nvSpPr>
        <p:spPr/>
        <p:txBody>
          <a:bodyPr/>
          <a:lstStyle/>
          <a:p>
            <a:fld id="{31CF29F3-B956-D24C-B218-E32E7C9430E3}" type="slidenum">
              <a:rPr lang="en-US" smtClean="0"/>
              <a:t>12</a:t>
            </a:fld>
            <a:endParaRPr lang="en-US"/>
          </a:p>
        </p:txBody>
      </p:sp>
    </p:spTree>
    <p:extLst>
      <p:ext uri="{BB962C8B-B14F-4D97-AF65-F5344CB8AC3E}">
        <p14:creationId xmlns:p14="http://schemas.microsoft.com/office/powerpoint/2010/main" val="3532945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3E753-9F08-6E5A-C347-FF1188AC4F60}"/>
              </a:ext>
            </a:extLst>
          </p:cNvPr>
          <p:cNvSpPr>
            <a:spLocks noGrp="1"/>
          </p:cNvSpPr>
          <p:nvPr>
            <p:ph idx="1"/>
          </p:nvPr>
        </p:nvSpPr>
        <p:spPr>
          <a:xfrm>
            <a:off x="898358" y="1282149"/>
            <a:ext cx="8497277" cy="4675306"/>
          </a:xfrm>
        </p:spPr>
        <p:txBody>
          <a:bodyPr vert="horz" lIns="0" tIns="45720" rIns="0" bIns="45720" rtlCol="0" anchor="t">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Before beginning an </a:t>
            </a:r>
            <a:r>
              <a:rPr kumimoji="0" lang="en-CA"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A/B test</a:t>
            </a:r>
            <a:r>
              <a:rPr kumimoji="0" lang="en-CA"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it is important to calculate the sample size needed to reach acceptable levels of statistical power.</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CA"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This ensures that you do not conduct an underpowered experiment or design an experiment that requires more subjects (page visitors) than you can possibly obtain.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CA"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Unlike traditional experiments, the sample size in an </a:t>
            </a:r>
            <a:r>
              <a:rPr kumimoji="0" lang="en-CA"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A/B test</a:t>
            </a:r>
            <a:r>
              <a:rPr kumimoji="0" lang="en-CA"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is determined by incoming page views.</a:t>
            </a:r>
          </a:p>
          <a:p>
            <a:pPr marL="685800" lvl="1" indent="-228600">
              <a:lnSpc>
                <a:spcPct val="90000"/>
              </a:lnSpc>
              <a:buFont typeface="Arial" panose="020B0604020202020204" pitchFamily="34" charset="0"/>
              <a:buChar char="•"/>
              <a:defRPr/>
            </a:pPr>
            <a:r>
              <a:rPr kumimoji="0" lang="en-CA" sz="1800" b="0" i="0" u="none" strike="noStrike" kern="1200" cap="none" spc="0" normalizeH="0" baseline="0" noProof="0">
                <a:ln>
                  <a:noFill/>
                </a:ln>
                <a:solidFill>
                  <a:prstClr val="black"/>
                </a:solidFill>
                <a:effectLst/>
                <a:uLnTx/>
                <a:uFillTx/>
                <a:latin typeface="Arial"/>
                <a:ea typeface="+mn-ea"/>
                <a:cs typeface="Arial"/>
              </a:rPr>
              <a:t>In the absence of a marketing budget</a:t>
            </a:r>
            <a:r>
              <a:rPr lang="en-CA" sz="1800">
                <a:solidFill>
                  <a:prstClr val="black"/>
                </a:solidFill>
                <a:latin typeface="Arial"/>
                <a:ea typeface="+mn-ea"/>
                <a:cs typeface="Arial"/>
              </a:rPr>
              <a:t> that could drive more traffic</a:t>
            </a:r>
            <a:r>
              <a:rPr kumimoji="0" lang="en-CA" sz="1800" b="0" i="0" u="none" strike="noStrike" kern="1200" cap="none" spc="0" normalizeH="0" baseline="0" noProof="0">
                <a:ln>
                  <a:noFill/>
                </a:ln>
                <a:solidFill>
                  <a:prstClr val="black"/>
                </a:solidFill>
                <a:effectLst/>
                <a:uLnTx/>
                <a:uFillTx/>
                <a:latin typeface="Arial"/>
                <a:ea typeface="+mn-ea"/>
                <a:cs typeface="Arial"/>
              </a:rPr>
              <a:t>, the experimenter has no control over how many people view the page in a given period.</a:t>
            </a:r>
            <a:endParaRPr lang="en-CA" sz="1800" b="0" i="0" u="none" strike="noStrike" kern="1200" cap="none" spc="0" normalizeH="0" baseline="0" noProof="0">
              <a:ln>
                <a:noFill/>
              </a:ln>
              <a:solidFill>
                <a:prstClr val="black"/>
              </a:solidFill>
              <a:effectLst/>
              <a:uLnTx/>
              <a:uFillTx/>
              <a:latin typeface="Arial"/>
              <a:ea typeface="+mn-ea"/>
              <a:cs typeface="Arial"/>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CA"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 only means for increasing sample size, therefore, is extending the duration of the experiment.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CA" sz="1800">
              <a:solidFill>
                <a:prstClr val="black"/>
              </a:solidFill>
              <a:latin typeface="Arial" panose="020B0604020202020204" pitchFamily="34" charset="0"/>
              <a:ea typeface="+mn-ea"/>
              <a:cs typeface="Arial" panose="020B0604020202020204" pitchFamily="34" charset="0"/>
            </a:endParaRPr>
          </a:p>
          <a:p>
            <a:pPr marL="228600" indent="-228600">
              <a:lnSpc>
                <a:spcPct val="90000"/>
              </a:lnSpc>
              <a:spcBef>
                <a:spcPts val="500"/>
              </a:spcBef>
              <a:buFont typeface="Arial" panose="020B0604020202020204" pitchFamily="34" charset="0"/>
              <a:buChar char="•"/>
              <a:defRPr/>
            </a:pPr>
            <a:r>
              <a:rPr lang="en-CA" sz="2000">
                <a:solidFill>
                  <a:prstClr val="black"/>
                </a:solidFill>
                <a:latin typeface="Arial" panose="020B0604020202020204" pitchFamily="34" charset="0"/>
                <a:ea typeface="+mn-ea"/>
                <a:cs typeface="Arial" panose="020B0604020202020204" pitchFamily="34" charset="0"/>
              </a:rPr>
              <a:t>Knowing the average number of daily views your page receives is crucial to determining whether an </a:t>
            </a:r>
            <a:r>
              <a:rPr lang="en-CA" sz="2000" b="1">
                <a:solidFill>
                  <a:prstClr val="black"/>
                </a:solidFill>
                <a:latin typeface="Arial" panose="020B0604020202020204" pitchFamily="34" charset="0"/>
                <a:ea typeface="+mn-ea"/>
                <a:cs typeface="Arial" panose="020B0604020202020204" pitchFamily="34" charset="0"/>
              </a:rPr>
              <a:t>A/B test</a:t>
            </a:r>
            <a:r>
              <a:rPr lang="en-CA" sz="2000">
                <a:solidFill>
                  <a:prstClr val="black"/>
                </a:solidFill>
                <a:latin typeface="Arial" panose="020B0604020202020204" pitchFamily="34" charset="0"/>
                <a:ea typeface="+mn-ea"/>
                <a:cs typeface="Arial" panose="020B0604020202020204" pitchFamily="34" charset="0"/>
              </a:rPr>
              <a:t> will be adequately powered.</a:t>
            </a:r>
            <a:endParaRPr kumimoji="0" lang="en-CA"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endParaRPr lang="en-CA" sz="1100"/>
          </a:p>
        </p:txBody>
      </p:sp>
      <p:sp>
        <p:nvSpPr>
          <p:cNvPr id="3" name="Slide Number Placeholder 2">
            <a:extLst>
              <a:ext uri="{FF2B5EF4-FFF2-40B4-BE49-F238E27FC236}">
                <a16:creationId xmlns:a16="http://schemas.microsoft.com/office/drawing/2014/main" id="{A3F1A777-1132-4383-F084-1A2EE772D5BF}"/>
              </a:ext>
            </a:extLst>
          </p:cNvPr>
          <p:cNvSpPr>
            <a:spLocks noGrp="1"/>
          </p:cNvSpPr>
          <p:nvPr>
            <p:ph type="sldNum" sz="quarter" idx="12"/>
          </p:nvPr>
        </p:nvSpPr>
        <p:spPr/>
        <p:txBody>
          <a:bodyPr/>
          <a:lstStyle/>
          <a:p>
            <a:fld id="{31CF29F3-B956-D24C-B218-E32E7C9430E3}" type="slidenum">
              <a:rPr lang="en-US" smtClean="0"/>
              <a:t>13</a:t>
            </a:fld>
            <a:endParaRPr lang="en-US"/>
          </a:p>
        </p:txBody>
      </p:sp>
      <p:sp>
        <p:nvSpPr>
          <p:cNvPr id="4" name="Title 3">
            <a:extLst>
              <a:ext uri="{FF2B5EF4-FFF2-40B4-BE49-F238E27FC236}">
                <a16:creationId xmlns:a16="http://schemas.microsoft.com/office/drawing/2014/main" id="{926A9134-7931-5C70-AA9A-6D8B78525BF4}"/>
              </a:ext>
            </a:extLst>
          </p:cNvPr>
          <p:cNvSpPr>
            <a:spLocks noGrp="1"/>
          </p:cNvSpPr>
          <p:nvPr>
            <p:ph type="title"/>
          </p:nvPr>
        </p:nvSpPr>
        <p:spPr/>
        <p:txBody>
          <a:bodyPr/>
          <a:lstStyle/>
          <a:p>
            <a:r>
              <a:rPr lang="en-CA" sz="4000"/>
              <a:t>Considering statistical power</a:t>
            </a:r>
          </a:p>
        </p:txBody>
      </p:sp>
    </p:spTree>
    <p:extLst>
      <p:ext uri="{BB962C8B-B14F-4D97-AF65-F5344CB8AC3E}">
        <p14:creationId xmlns:p14="http://schemas.microsoft.com/office/powerpoint/2010/main" val="2744370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437894D8-D5A3-13A1-3DA2-BC5593205C21}"/>
              </a:ext>
            </a:extLst>
          </p:cNvPr>
          <p:cNvSpPr/>
          <p:nvPr/>
        </p:nvSpPr>
        <p:spPr>
          <a:xfrm>
            <a:off x="2224454" y="2048608"/>
            <a:ext cx="6998678" cy="3956538"/>
          </a:xfrm>
          <a:prstGeom prst="roundRect">
            <a:avLst>
              <a:gd name="adj" fmla="val 115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p:sp>
        <p:nvSpPr>
          <p:cNvPr id="3" name="Slide Number Placeholder 2">
            <a:extLst>
              <a:ext uri="{FF2B5EF4-FFF2-40B4-BE49-F238E27FC236}">
                <a16:creationId xmlns:a16="http://schemas.microsoft.com/office/drawing/2014/main" id="{0830C63D-4199-FAA6-C26B-2A4CB343D820}"/>
              </a:ext>
            </a:extLst>
          </p:cNvPr>
          <p:cNvSpPr>
            <a:spLocks noGrp="1"/>
          </p:cNvSpPr>
          <p:nvPr>
            <p:ph type="sldNum" sz="quarter" idx="12"/>
          </p:nvPr>
        </p:nvSpPr>
        <p:spPr/>
        <p:txBody>
          <a:bodyPr/>
          <a:lstStyle/>
          <a:p>
            <a:fld id="{31CF29F3-B956-D24C-B218-E32E7C9430E3}" type="slidenum">
              <a:rPr lang="en-US" smtClean="0"/>
              <a:t>14</a:t>
            </a:fld>
            <a:endParaRPr lang="en-US"/>
          </a:p>
        </p:txBody>
      </p:sp>
      <p:sp>
        <p:nvSpPr>
          <p:cNvPr id="4" name="Title 3">
            <a:extLst>
              <a:ext uri="{FF2B5EF4-FFF2-40B4-BE49-F238E27FC236}">
                <a16:creationId xmlns:a16="http://schemas.microsoft.com/office/drawing/2014/main" id="{BCB9081A-5D7D-1214-C4D2-F6D58271A969}"/>
              </a:ext>
            </a:extLst>
          </p:cNvPr>
          <p:cNvSpPr>
            <a:spLocks noGrp="1"/>
          </p:cNvSpPr>
          <p:nvPr>
            <p:ph type="title"/>
          </p:nvPr>
        </p:nvSpPr>
        <p:spPr/>
        <p:txBody>
          <a:bodyPr/>
          <a:lstStyle/>
          <a:p>
            <a:r>
              <a:rPr lang="en-CA" sz="4000"/>
              <a:t>Finding page views and other analytics</a:t>
            </a:r>
          </a:p>
        </p:txBody>
      </p:sp>
      <p:sp>
        <p:nvSpPr>
          <p:cNvPr id="5" name="Content Placeholder 2">
            <a:extLst>
              <a:ext uri="{FF2B5EF4-FFF2-40B4-BE49-F238E27FC236}">
                <a16:creationId xmlns:a16="http://schemas.microsoft.com/office/drawing/2014/main" id="{A44DDDAB-43FB-31F7-E60C-027B7CD4E56D}"/>
              </a:ext>
            </a:extLst>
          </p:cNvPr>
          <p:cNvSpPr>
            <a:spLocks noGrp="1"/>
          </p:cNvSpPr>
          <p:nvPr>
            <p:ph idx="1"/>
          </p:nvPr>
        </p:nvSpPr>
        <p:spPr>
          <a:xfrm>
            <a:off x="838200" y="1254125"/>
            <a:ext cx="10515600" cy="650875"/>
          </a:xfrm>
        </p:spPr>
        <p:txBody>
          <a:bodyPr>
            <a:normAutofit fontScale="92500" lnSpcReduction="10000"/>
          </a:bodyPr>
          <a:lstStyle/>
          <a:p>
            <a:pPr marL="342900" indent="-342900">
              <a:buFont typeface="Arial" panose="020B0604020202020204" pitchFamily="34" charset="0"/>
              <a:buChar char="•"/>
            </a:pPr>
            <a:r>
              <a:rPr lang="en-CA" sz="2000">
                <a:latin typeface="+mn-lt"/>
              </a:rPr>
              <a:t>The Government of Canada maintains a database of analytics for pages it hosts.</a:t>
            </a:r>
          </a:p>
          <a:p>
            <a:pPr marL="742950" lvl="1" indent="-285750">
              <a:buFont typeface="Arial" panose="020B0604020202020204" pitchFamily="34" charset="0"/>
              <a:buChar char="•"/>
            </a:pPr>
            <a:r>
              <a:rPr lang="en-CA" sz="1400" kern="100">
                <a:effectLst/>
                <a:latin typeface="+mn-lt"/>
                <a:ea typeface="Arial" panose="020B0604020202020204" pitchFamily="34" charset="0"/>
                <a:cs typeface="Times New Roman" panose="02020603050405020304" pitchFamily="18" charset="0"/>
                <a:hlinkClick r:id="rId2"/>
              </a:rPr>
              <a:t>https://www.canada.ca/en/analytics.html</a:t>
            </a:r>
            <a:endParaRPr lang="en-CA" sz="1400" kern="100">
              <a:effectLst/>
              <a:latin typeface="+mn-lt"/>
              <a:ea typeface="Arial" panose="020B0604020202020204" pitchFamily="34" charset="0"/>
              <a:cs typeface="Times New Roman" panose="02020603050405020304" pitchFamily="18" charset="0"/>
            </a:endParaRPr>
          </a:p>
          <a:p>
            <a:pPr marL="342900" indent="-342900">
              <a:buFont typeface="Arial" panose="020B0604020202020204" pitchFamily="34" charset="0"/>
              <a:buChar char="•"/>
            </a:pPr>
            <a:endParaRPr lang="en-CA" sz="2000">
              <a:latin typeface="+mn-lt"/>
            </a:endParaRPr>
          </a:p>
          <a:p>
            <a:pPr marL="342900" indent="-342900">
              <a:buFont typeface="Arial" panose="020B0604020202020204" pitchFamily="34" charset="0"/>
              <a:buChar char="•"/>
            </a:pPr>
            <a:endParaRPr lang="en-CA" sz="2000">
              <a:latin typeface="+mn-lt"/>
            </a:endParaRPr>
          </a:p>
        </p:txBody>
      </p:sp>
      <p:pic>
        <p:nvPicPr>
          <p:cNvPr id="6" name="Picture 5">
            <a:extLst>
              <a:ext uri="{FF2B5EF4-FFF2-40B4-BE49-F238E27FC236}">
                <a16:creationId xmlns:a16="http://schemas.microsoft.com/office/drawing/2014/main" id="{D8D3645D-424A-C4B2-F2C2-33193AF759E2}"/>
              </a:ext>
            </a:extLst>
          </p:cNvPr>
          <p:cNvPicPr>
            <a:picLocks noChangeAspect="1"/>
          </p:cNvPicPr>
          <p:nvPr/>
        </p:nvPicPr>
        <p:blipFill>
          <a:blip r:embed="rId3"/>
          <a:stretch>
            <a:fillRect/>
          </a:stretch>
        </p:blipFill>
        <p:spPr>
          <a:xfrm>
            <a:off x="2609850" y="2175312"/>
            <a:ext cx="6244418" cy="3666935"/>
          </a:xfrm>
          <a:prstGeom prst="rect">
            <a:avLst/>
          </a:prstGeom>
        </p:spPr>
      </p:pic>
      <p:cxnSp>
        <p:nvCxnSpPr>
          <p:cNvPr id="7" name="Straight Arrow Connector 6">
            <a:extLst>
              <a:ext uri="{FF2B5EF4-FFF2-40B4-BE49-F238E27FC236}">
                <a16:creationId xmlns:a16="http://schemas.microsoft.com/office/drawing/2014/main" id="{77FCF7C1-1B0A-8E75-0256-9B5642674C88}"/>
              </a:ext>
            </a:extLst>
          </p:cNvPr>
          <p:cNvCxnSpPr>
            <a:cxnSpLocks/>
            <a:stCxn id="8" idx="1"/>
          </p:cNvCxnSpPr>
          <p:nvPr/>
        </p:nvCxnSpPr>
        <p:spPr>
          <a:xfrm flipH="1" flipV="1">
            <a:off x="3676650" y="4828276"/>
            <a:ext cx="1272362" cy="868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F682DF30-0714-6E20-0150-BC527E15033B}"/>
              </a:ext>
            </a:extLst>
          </p:cNvPr>
          <p:cNvSpPr/>
          <p:nvPr/>
        </p:nvSpPr>
        <p:spPr>
          <a:xfrm>
            <a:off x="4949012" y="4537381"/>
            <a:ext cx="2985313" cy="75558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CA" sz="1000"/>
              <a:t>Longer time ranges take more time to retrieve, but a year-long snapshot is valuable for identifying seasonal trends and active marketing campaigns.</a:t>
            </a:r>
          </a:p>
        </p:txBody>
      </p:sp>
    </p:spTree>
    <p:extLst>
      <p:ext uri="{BB962C8B-B14F-4D97-AF65-F5344CB8AC3E}">
        <p14:creationId xmlns:p14="http://schemas.microsoft.com/office/powerpoint/2010/main" val="3288786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893BA593-99AC-FB56-8A9F-948525F44718}"/>
              </a:ext>
            </a:extLst>
          </p:cNvPr>
          <p:cNvSpPr/>
          <p:nvPr/>
        </p:nvSpPr>
        <p:spPr>
          <a:xfrm>
            <a:off x="838200" y="4830128"/>
            <a:ext cx="4437185" cy="1127327"/>
          </a:xfrm>
          <a:prstGeom prst="roundRect">
            <a:avLst>
              <a:gd name="adj" fmla="val 1154"/>
            </a:avLst>
          </a:prstGeom>
          <a:solidFill>
            <a:srgbClr val="EBF4F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p:sp>
        <p:nvSpPr>
          <p:cNvPr id="11" name="Rectangle: Rounded Corners 10">
            <a:extLst>
              <a:ext uri="{FF2B5EF4-FFF2-40B4-BE49-F238E27FC236}">
                <a16:creationId xmlns:a16="http://schemas.microsoft.com/office/drawing/2014/main" id="{2B7A9C35-E75E-30C4-77B8-27BBBEC437C2}"/>
              </a:ext>
            </a:extLst>
          </p:cNvPr>
          <p:cNvSpPr/>
          <p:nvPr/>
        </p:nvSpPr>
        <p:spPr>
          <a:xfrm>
            <a:off x="838200" y="1723293"/>
            <a:ext cx="10204938" cy="2778370"/>
          </a:xfrm>
          <a:prstGeom prst="roundRect">
            <a:avLst>
              <a:gd name="adj" fmla="val 115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p:sp>
        <p:nvSpPr>
          <p:cNvPr id="3" name="Slide Number Placeholder 2">
            <a:extLst>
              <a:ext uri="{FF2B5EF4-FFF2-40B4-BE49-F238E27FC236}">
                <a16:creationId xmlns:a16="http://schemas.microsoft.com/office/drawing/2014/main" id="{BAF76D72-B5C4-5413-37C7-DC416E45B082}"/>
              </a:ext>
            </a:extLst>
          </p:cNvPr>
          <p:cNvSpPr>
            <a:spLocks noGrp="1"/>
          </p:cNvSpPr>
          <p:nvPr>
            <p:ph type="sldNum" sz="quarter" idx="12"/>
          </p:nvPr>
        </p:nvSpPr>
        <p:spPr/>
        <p:txBody>
          <a:bodyPr/>
          <a:lstStyle/>
          <a:p>
            <a:fld id="{31CF29F3-B956-D24C-B218-E32E7C9430E3}" type="slidenum">
              <a:rPr lang="en-US" smtClean="0"/>
              <a:t>15</a:t>
            </a:fld>
            <a:endParaRPr lang="en-US"/>
          </a:p>
        </p:txBody>
      </p:sp>
      <p:sp>
        <p:nvSpPr>
          <p:cNvPr id="4" name="Title 3">
            <a:extLst>
              <a:ext uri="{FF2B5EF4-FFF2-40B4-BE49-F238E27FC236}">
                <a16:creationId xmlns:a16="http://schemas.microsoft.com/office/drawing/2014/main" id="{4F05E794-CF99-8F9F-9C80-EA6BFC3788F6}"/>
              </a:ext>
            </a:extLst>
          </p:cNvPr>
          <p:cNvSpPr>
            <a:spLocks noGrp="1"/>
          </p:cNvSpPr>
          <p:nvPr>
            <p:ph type="title"/>
          </p:nvPr>
        </p:nvSpPr>
        <p:spPr/>
        <p:txBody>
          <a:bodyPr/>
          <a:lstStyle/>
          <a:p>
            <a:r>
              <a:rPr lang="en-CA" sz="4000"/>
              <a:t>Example: Page view metrics</a:t>
            </a:r>
          </a:p>
        </p:txBody>
      </p:sp>
      <p:pic>
        <p:nvPicPr>
          <p:cNvPr id="6" name="Picture 5" descr="A graph with blue lines&#10;&#10;Description automatically generated">
            <a:extLst>
              <a:ext uri="{FF2B5EF4-FFF2-40B4-BE49-F238E27FC236}">
                <a16:creationId xmlns:a16="http://schemas.microsoft.com/office/drawing/2014/main" id="{A5D4DE45-D9BF-D8F7-AF48-1443DA5D68B2}"/>
              </a:ext>
            </a:extLst>
          </p:cNvPr>
          <p:cNvPicPr>
            <a:picLocks noChangeAspect="1"/>
          </p:cNvPicPr>
          <p:nvPr/>
        </p:nvPicPr>
        <p:blipFill>
          <a:blip r:embed="rId2"/>
          <a:stretch>
            <a:fillRect/>
          </a:stretch>
        </p:blipFill>
        <p:spPr>
          <a:xfrm>
            <a:off x="2209477" y="1957449"/>
            <a:ext cx="7351015" cy="2441857"/>
          </a:xfrm>
          <a:prstGeom prst="rect">
            <a:avLst/>
          </a:prstGeom>
        </p:spPr>
      </p:pic>
      <p:sp>
        <p:nvSpPr>
          <p:cNvPr id="7" name="TextBox 6">
            <a:extLst>
              <a:ext uri="{FF2B5EF4-FFF2-40B4-BE49-F238E27FC236}">
                <a16:creationId xmlns:a16="http://schemas.microsoft.com/office/drawing/2014/main" id="{0D4E7DE1-8F38-B682-661A-0C39DDC20611}"/>
              </a:ext>
            </a:extLst>
          </p:cNvPr>
          <p:cNvSpPr txBox="1"/>
          <p:nvPr/>
        </p:nvSpPr>
        <p:spPr>
          <a:xfrm>
            <a:off x="1460883" y="1172818"/>
            <a:ext cx="922662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latin typeface="Arial"/>
                <a:cs typeface="Arial"/>
              </a:rPr>
              <a:t>Daily page views in 2023 (English)</a:t>
            </a:r>
          </a:p>
          <a:p>
            <a:pPr algn="ctr"/>
            <a:r>
              <a:rPr lang="en-US" sz="1200">
                <a:latin typeface="Arial"/>
                <a:ea typeface="+mn-lt"/>
                <a:cs typeface="Arial"/>
                <a:hlinkClick r:id="rId3"/>
              </a:rPr>
              <a:t>https://www.canada.ca/en/public-health/services/vaccination-children/when-to-vaccinate.html</a:t>
            </a:r>
            <a:endParaRPr lang="en-US" sz="1200">
              <a:latin typeface="Arial"/>
              <a:cs typeface="Arial"/>
            </a:endParaRPr>
          </a:p>
        </p:txBody>
      </p:sp>
      <p:sp>
        <p:nvSpPr>
          <p:cNvPr id="8" name="TextBox 7">
            <a:extLst>
              <a:ext uri="{FF2B5EF4-FFF2-40B4-BE49-F238E27FC236}">
                <a16:creationId xmlns:a16="http://schemas.microsoft.com/office/drawing/2014/main" id="{872C86F0-4BE7-29DB-59E4-77F976209437}"/>
              </a:ext>
            </a:extLst>
          </p:cNvPr>
          <p:cNvSpPr txBox="1"/>
          <p:nvPr/>
        </p:nvSpPr>
        <p:spPr>
          <a:xfrm>
            <a:off x="2782516" y="1803248"/>
            <a:ext cx="443918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latin typeface="Arial"/>
                <a:cs typeface="Arial"/>
              </a:rPr>
              <a:t>Pre-campaign</a:t>
            </a:r>
          </a:p>
        </p:txBody>
      </p:sp>
      <p:sp>
        <p:nvSpPr>
          <p:cNvPr id="9" name="TextBox 8">
            <a:extLst>
              <a:ext uri="{FF2B5EF4-FFF2-40B4-BE49-F238E27FC236}">
                <a16:creationId xmlns:a16="http://schemas.microsoft.com/office/drawing/2014/main" id="{48266F0F-DAB9-4DD5-C604-4200EA27E5F9}"/>
              </a:ext>
            </a:extLst>
          </p:cNvPr>
          <p:cNvSpPr txBox="1"/>
          <p:nvPr/>
        </p:nvSpPr>
        <p:spPr>
          <a:xfrm>
            <a:off x="7221698" y="1803248"/>
            <a:ext cx="215533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latin typeface="Arial"/>
                <a:cs typeface="Arial"/>
              </a:rPr>
              <a:t>Campaign</a:t>
            </a:r>
          </a:p>
        </p:txBody>
      </p:sp>
      <p:sp>
        <p:nvSpPr>
          <p:cNvPr id="10" name="Rectangle 9">
            <a:extLst>
              <a:ext uri="{FF2B5EF4-FFF2-40B4-BE49-F238E27FC236}">
                <a16:creationId xmlns:a16="http://schemas.microsoft.com/office/drawing/2014/main" id="{94AAA965-6CCE-B704-8443-791FD3C0E63E}"/>
              </a:ext>
            </a:extLst>
          </p:cNvPr>
          <p:cNvSpPr/>
          <p:nvPr/>
        </p:nvSpPr>
        <p:spPr>
          <a:xfrm>
            <a:off x="2782517" y="2204140"/>
            <a:ext cx="4439181" cy="1757686"/>
          </a:xfrm>
          <a:prstGeom prst="rect">
            <a:avLst/>
          </a:prstGeom>
          <a:solidFill>
            <a:srgbClr val="1F3365">
              <a:alpha val="1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Table 11">
            <a:extLst>
              <a:ext uri="{FF2B5EF4-FFF2-40B4-BE49-F238E27FC236}">
                <a16:creationId xmlns:a16="http://schemas.microsoft.com/office/drawing/2014/main" id="{81FF9C75-427D-7181-24CE-A9A66BC0AF5F}"/>
              </a:ext>
            </a:extLst>
          </p:cNvPr>
          <p:cNvGraphicFramePr>
            <a:graphicFrameLocks noGrp="1"/>
          </p:cNvGraphicFramePr>
          <p:nvPr>
            <p:extLst>
              <p:ext uri="{D42A27DB-BD31-4B8C-83A1-F6EECF244321}">
                <p14:modId xmlns:p14="http://schemas.microsoft.com/office/powerpoint/2010/main" val="2386569500"/>
              </p:ext>
            </p:extLst>
          </p:nvPr>
        </p:nvGraphicFramePr>
        <p:xfrm>
          <a:off x="5542976" y="5002794"/>
          <a:ext cx="5512776" cy="944241"/>
        </p:xfrm>
        <a:graphic>
          <a:graphicData uri="http://schemas.openxmlformats.org/drawingml/2006/table">
            <a:tbl>
              <a:tblPr firstRow="1" bandRow="1">
                <a:tableStyleId>{5C22544A-7EE6-4342-B048-85BDC9FD1C3A}</a:tableStyleId>
              </a:tblPr>
              <a:tblGrid>
                <a:gridCol w="2098519">
                  <a:extLst>
                    <a:ext uri="{9D8B030D-6E8A-4147-A177-3AD203B41FA5}">
                      <a16:colId xmlns:a16="http://schemas.microsoft.com/office/drawing/2014/main" val="3109275987"/>
                    </a:ext>
                  </a:extLst>
                </a:gridCol>
                <a:gridCol w="1576665">
                  <a:extLst>
                    <a:ext uri="{9D8B030D-6E8A-4147-A177-3AD203B41FA5}">
                      <a16:colId xmlns:a16="http://schemas.microsoft.com/office/drawing/2014/main" val="1110099783"/>
                    </a:ext>
                  </a:extLst>
                </a:gridCol>
                <a:gridCol w="1837592">
                  <a:extLst>
                    <a:ext uri="{9D8B030D-6E8A-4147-A177-3AD203B41FA5}">
                      <a16:colId xmlns:a16="http://schemas.microsoft.com/office/drawing/2014/main" val="3394182539"/>
                    </a:ext>
                  </a:extLst>
                </a:gridCol>
              </a:tblGrid>
              <a:tr h="314747">
                <a:tc>
                  <a:txBody>
                    <a:bodyPr/>
                    <a:lstStyle/>
                    <a:p>
                      <a:endParaRPr lang="en-CA" sz="1400"/>
                    </a:p>
                  </a:txBody>
                  <a:tcPr/>
                </a:tc>
                <a:tc>
                  <a:txBody>
                    <a:bodyPr/>
                    <a:lstStyle/>
                    <a:p>
                      <a:r>
                        <a:rPr lang="en-CA" sz="1400"/>
                        <a:t>Pre-campaign</a:t>
                      </a:r>
                    </a:p>
                  </a:txBody>
                  <a:tcPr/>
                </a:tc>
                <a:tc>
                  <a:txBody>
                    <a:bodyPr/>
                    <a:lstStyle/>
                    <a:p>
                      <a:r>
                        <a:rPr lang="en-CA" sz="1400"/>
                        <a:t>During campaign</a:t>
                      </a:r>
                    </a:p>
                  </a:txBody>
                  <a:tcPr/>
                </a:tc>
                <a:extLst>
                  <a:ext uri="{0D108BD9-81ED-4DB2-BD59-A6C34878D82A}">
                    <a16:rowId xmlns:a16="http://schemas.microsoft.com/office/drawing/2014/main" val="755837090"/>
                  </a:ext>
                </a:extLst>
              </a:tr>
              <a:tr h="314747">
                <a:tc>
                  <a:txBody>
                    <a:bodyPr/>
                    <a:lstStyle/>
                    <a:p>
                      <a:r>
                        <a:rPr lang="en-CA" sz="1400"/>
                        <a:t>Mean visits</a:t>
                      </a:r>
                    </a:p>
                  </a:txBody>
                  <a:tcPr/>
                </a:tc>
                <a:tc>
                  <a:txBody>
                    <a:bodyPr/>
                    <a:lstStyle/>
                    <a:p>
                      <a:r>
                        <a:rPr lang="en-CA" sz="1400"/>
                        <a:t>145</a:t>
                      </a:r>
                    </a:p>
                  </a:txBody>
                  <a:tcPr/>
                </a:tc>
                <a:tc>
                  <a:txBody>
                    <a:bodyPr/>
                    <a:lstStyle/>
                    <a:p>
                      <a:r>
                        <a:rPr lang="en-CA" sz="1400"/>
                        <a:t>1,298</a:t>
                      </a:r>
                    </a:p>
                  </a:txBody>
                  <a:tcPr/>
                </a:tc>
                <a:extLst>
                  <a:ext uri="{0D108BD9-81ED-4DB2-BD59-A6C34878D82A}">
                    <a16:rowId xmlns:a16="http://schemas.microsoft.com/office/drawing/2014/main" val="2894137617"/>
                  </a:ext>
                </a:extLst>
              </a:tr>
              <a:tr h="314747">
                <a:tc>
                  <a:txBody>
                    <a:bodyPr/>
                    <a:lstStyle/>
                    <a:p>
                      <a:r>
                        <a:rPr lang="en-CA" sz="1400"/>
                        <a:t>Click-through rate</a:t>
                      </a:r>
                    </a:p>
                  </a:txBody>
                  <a:tcPr/>
                </a:tc>
                <a:tc>
                  <a:txBody>
                    <a:bodyPr/>
                    <a:lstStyle/>
                    <a:p>
                      <a:r>
                        <a:rPr lang="en-CA" sz="1400"/>
                        <a:t>11.8%</a:t>
                      </a:r>
                    </a:p>
                  </a:txBody>
                  <a:tcPr/>
                </a:tc>
                <a:tc>
                  <a:txBody>
                    <a:bodyPr/>
                    <a:lstStyle/>
                    <a:p>
                      <a:r>
                        <a:rPr lang="en-CA" sz="1400"/>
                        <a:t>41%</a:t>
                      </a:r>
                    </a:p>
                  </a:txBody>
                  <a:tcPr/>
                </a:tc>
                <a:extLst>
                  <a:ext uri="{0D108BD9-81ED-4DB2-BD59-A6C34878D82A}">
                    <a16:rowId xmlns:a16="http://schemas.microsoft.com/office/drawing/2014/main" val="4287047566"/>
                  </a:ext>
                </a:extLst>
              </a:tr>
            </a:tbl>
          </a:graphicData>
        </a:graphic>
      </p:graphicFrame>
      <p:sp>
        <p:nvSpPr>
          <p:cNvPr id="13" name="TextBox 12">
            <a:extLst>
              <a:ext uri="{FF2B5EF4-FFF2-40B4-BE49-F238E27FC236}">
                <a16:creationId xmlns:a16="http://schemas.microsoft.com/office/drawing/2014/main" id="{7816A23D-CF80-BE1D-7170-AA96F2359F6A}"/>
              </a:ext>
            </a:extLst>
          </p:cNvPr>
          <p:cNvSpPr txBox="1"/>
          <p:nvPr/>
        </p:nvSpPr>
        <p:spPr>
          <a:xfrm>
            <a:off x="5542976" y="4633462"/>
            <a:ext cx="5500162" cy="369332"/>
          </a:xfrm>
          <a:prstGeom prst="rect">
            <a:avLst/>
          </a:prstGeom>
          <a:noFill/>
        </p:spPr>
        <p:txBody>
          <a:bodyPr wrap="square" rtlCol="0">
            <a:spAutoFit/>
          </a:bodyPr>
          <a:lstStyle/>
          <a:p>
            <a:pPr algn="ctr"/>
            <a:r>
              <a:rPr lang="en-CA" b="1"/>
              <a:t>Key metrics</a:t>
            </a:r>
          </a:p>
        </p:txBody>
      </p:sp>
      <p:sp>
        <p:nvSpPr>
          <p:cNvPr id="15" name="TextBox 14">
            <a:extLst>
              <a:ext uri="{FF2B5EF4-FFF2-40B4-BE49-F238E27FC236}">
                <a16:creationId xmlns:a16="http://schemas.microsoft.com/office/drawing/2014/main" id="{C372AC57-EF1B-398C-ED80-A6E084D92DA7}"/>
              </a:ext>
            </a:extLst>
          </p:cNvPr>
          <p:cNvSpPr txBox="1"/>
          <p:nvPr/>
        </p:nvSpPr>
        <p:spPr>
          <a:xfrm>
            <a:off x="838200" y="4932485"/>
            <a:ext cx="4437185" cy="1169551"/>
          </a:xfrm>
          <a:prstGeom prst="rect">
            <a:avLst/>
          </a:prstGeom>
          <a:noFill/>
        </p:spPr>
        <p:txBody>
          <a:bodyPr wrap="square" rtlCol="0">
            <a:spAutoFit/>
          </a:bodyPr>
          <a:lstStyle/>
          <a:p>
            <a:pPr algn="just"/>
            <a:r>
              <a:rPr lang="en-CA" sz="1400">
                <a:latin typeface="Arial"/>
                <a:cs typeface="Arial"/>
              </a:rPr>
              <a:t>Beginning in Fall 2023, Canada’s </a:t>
            </a:r>
            <a:r>
              <a:rPr lang="en-CA" sz="1400" b="1">
                <a:latin typeface="Arial"/>
                <a:cs typeface="Arial"/>
              </a:rPr>
              <a:t>Childhood Vaccine Schedule</a:t>
            </a:r>
            <a:r>
              <a:rPr lang="en-CA" sz="1400">
                <a:latin typeface="Arial"/>
                <a:cs typeface="Arial"/>
              </a:rPr>
              <a:t> page was the subject of a marketing campaign to drive traffic from social media and search engines.</a:t>
            </a:r>
          </a:p>
          <a:p>
            <a:pPr algn="just"/>
            <a:endParaRPr lang="en-CA" sz="1400"/>
          </a:p>
        </p:txBody>
      </p:sp>
    </p:spTree>
    <p:extLst>
      <p:ext uri="{BB962C8B-B14F-4D97-AF65-F5344CB8AC3E}">
        <p14:creationId xmlns:p14="http://schemas.microsoft.com/office/powerpoint/2010/main" val="2708719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3B868F42-DE93-9669-AE07-87F6281DAE55}"/>
              </a:ext>
            </a:extLst>
          </p:cNvPr>
          <p:cNvSpPr/>
          <p:nvPr/>
        </p:nvSpPr>
        <p:spPr>
          <a:xfrm>
            <a:off x="694592" y="1234758"/>
            <a:ext cx="5785339" cy="4722697"/>
          </a:xfrm>
          <a:prstGeom prst="roundRect">
            <a:avLst>
              <a:gd name="adj" fmla="val 1154"/>
            </a:avLst>
          </a:prstGeom>
          <a:solidFill>
            <a:srgbClr val="EBF4F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p:sp>
        <p:nvSpPr>
          <p:cNvPr id="2" name="Content Placeholder 1">
            <a:extLst>
              <a:ext uri="{FF2B5EF4-FFF2-40B4-BE49-F238E27FC236}">
                <a16:creationId xmlns:a16="http://schemas.microsoft.com/office/drawing/2014/main" id="{339837B1-6324-79A8-150F-161724F9721B}"/>
              </a:ext>
            </a:extLst>
          </p:cNvPr>
          <p:cNvSpPr>
            <a:spLocks noGrp="1"/>
          </p:cNvSpPr>
          <p:nvPr>
            <p:ph idx="1"/>
          </p:nvPr>
        </p:nvSpPr>
        <p:spPr>
          <a:xfrm>
            <a:off x="838201" y="1345223"/>
            <a:ext cx="5492261" cy="4612232"/>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1600" b="0" i="0" u="none" strike="noStrike" kern="1200" cap="none" spc="0" normalizeH="0" baseline="0" noProof="0">
                <a:ln>
                  <a:noFill/>
                </a:ln>
                <a:solidFill>
                  <a:prstClr val="black"/>
                </a:solidFill>
                <a:effectLst/>
                <a:uLnTx/>
                <a:uFillTx/>
                <a:latin typeface="Arial"/>
                <a:ea typeface="+mn-ea"/>
                <a:cs typeface="Arial"/>
              </a:rPr>
              <a:t>Effect sizes in </a:t>
            </a:r>
            <a:r>
              <a:rPr kumimoji="0" lang="en-CA" sz="1600" b="1" i="0" u="none" strike="noStrike" kern="1200" cap="none" spc="0" normalizeH="0" baseline="0" noProof="0">
                <a:ln>
                  <a:noFill/>
                </a:ln>
                <a:solidFill>
                  <a:prstClr val="black"/>
                </a:solidFill>
                <a:effectLst/>
                <a:uLnTx/>
                <a:uFillTx/>
                <a:latin typeface="Arial"/>
                <a:ea typeface="+mn-ea"/>
                <a:cs typeface="Arial"/>
              </a:rPr>
              <a:t>A/B tests</a:t>
            </a:r>
            <a:r>
              <a:rPr kumimoji="0" lang="en-CA" sz="1600" b="0" i="0" u="none" strike="noStrike" kern="1200" cap="none" spc="0" normalizeH="0" baseline="0" noProof="0">
                <a:ln>
                  <a:noFill/>
                </a:ln>
                <a:solidFill>
                  <a:prstClr val="black"/>
                </a:solidFill>
                <a:effectLst/>
                <a:uLnTx/>
                <a:uFillTx/>
                <a:latin typeface="Arial"/>
                <a:ea typeface="+mn-ea"/>
                <a:cs typeface="Arial"/>
              </a:rPr>
              <a:t> are typically expressed as </a:t>
            </a:r>
            <a:r>
              <a:rPr kumimoji="0" lang="en-CA" sz="1600" b="1" i="0" u="none" strike="noStrike" kern="1200" cap="none" spc="0" normalizeH="0" baseline="0" noProof="0">
                <a:ln>
                  <a:noFill/>
                </a:ln>
                <a:solidFill>
                  <a:prstClr val="black"/>
                </a:solidFill>
                <a:effectLst/>
                <a:uLnTx/>
                <a:uFillTx/>
                <a:latin typeface="Arial"/>
                <a:ea typeface="+mn-ea"/>
                <a:cs typeface="Arial"/>
              </a:rPr>
              <a:t>‘lift rates’</a:t>
            </a:r>
            <a:r>
              <a:rPr kumimoji="0" lang="en-CA" sz="1600" b="0" i="0" u="none" strike="noStrike" kern="1200" cap="none" spc="0" normalizeH="0" baseline="0" noProof="0">
                <a:ln>
                  <a:noFill/>
                </a:ln>
                <a:solidFill>
                  <a:prstClr val="black"/>
                </a:solidFill>
                <a:effectLst/>
                <a:uLnTx/>
                <a:uFillTx/>
                <a:latin typeface="Arial"/>
                <a:ea typeface="+mn-ea"/>
                <a:cs typeface="Arial"/>
              </a:rPr>
              <a: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CA"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CA"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lift rate</a:t>
            </a:r>
            <a:r>
              <a:rPr kumimoji="0" lang="en-CA"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is the percent increase in the rate of a measured </a:t>
            </a:r>
            <a:r>
              <a:rPr kumimoji="0" lang="en-CA"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KPI</a:t>
            </a:r>
            <a:r>
              <a:rPr kumimoji="0" lang="en-CA"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for a variant relative to a control.</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CA"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This choice of units makes the baseline rate of the target behaviour crucial in determining statistical power.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CA"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1600" b="0" i="0" u="none" strike="noStrike" kern="1200" cap="none" spc="0" normalizeH="0" baseline="0" noProof="0">
                <a:ln>
                  <a:noFill/>
                </a:ln>
                <a:solidFill>
                  <a:prstClr val="black"/>
                </a:solidFill>
                <a:effectLst/>
                <a:uLnTx/>
                <a:uFillTx/>
                <a:latin typeface="Arial"/>
                <a:ea typeface="+mn-ea"/>
                <a:cs typeface="Arial"/>
              </a:rPr>
              <a:t>An analysis of 1001 </a:t>
            </a:r>
            <a:r>
              <a:rPr kumimoji="0" lang="en-CA" sz="1600" b="1" i="0" u="none" strike="noStrike" kern="1200" cap="none" spc="0" normalizeH="0" baseline="0" noProof="0">
                <a:ln>
                  <a:noFill/>
                </a:ln>
                <a:solidFill>
                  <a:prstClr val="black"/>
                </a:solidFill>
                <a:effectLst/>
                <a:uLnTx/>
                <a:uFillTx/>
                <a:latin typeface="Arial"/>
                <a:ea typeface="+mn-ea"/>
                <a:cs typeface="Arial"/>
              </a:rPr>
              <a:t>A/B tests</a:t>
            </a:r>
            <a:r>
              <a:rPr kumimoji="0" lang="en-CA" sz="1600" b="0" i="0" u="none" strike="noStrike" kern="1200" cap="none" spc="0" normalizeH="0" baseline="0" noProof="0">
                <a:ln>
                  <a:noFill/>
                </a:ln>
                <a:solidFill>
                  <a:prstClr val="black"/>
                </a:solidFill>
                <a:effectLst/>
                <a:uLnTx/>
                <a:uFillTx/>
                <a:latin typeface="Arial"/>
                <a:ea typeface="+mn-ea"/>
                <a:cs typeface="Arial"/>
              </a:rPr>
              <a:t> found that the average </a:t>
            </a:r>
            <a:r>
              <a:rPr kumimoji="0" lang="en-CA" sz="1600" b="1" i="0" u="none" strike="noStrike" kern="1200" cap="none" spc="0" normalizeH="0" baseline="0" noProof="0">
                <a:ln>
                  <a:noFill/>
                </a:ln>
                <a:solidFill>
                  <a:prstClr val="black"/>
                </a:solidFill>
                <a:effectLst/>
                <a:uLnTx/>
                <a:uFillTx/>
                <a:latin typeface="Arial"/>
                <a:ea typeface="+mn-ea"/>
                <a:cs typeface="Arial"/>
              </a:rPr>
              <a:t>lift rate</a:t>
            </a:r>
            <a:r>
              <a:rPr kumimoji="0" lang="en-CA" sz="1600" b="0" i="0" u="none" strike="noStrike" kern="1200" cap="none" spc="0" normalizeH="0" baseline="0" noProof="0">
                <a:ln>
                  <a:noFill/>
                </a:ln>
                <a:solidFill>
                  <a:prstClr val="black"/>
                </a:solidFill>
                <a:effectLst/>
                <a:uLnTx/>
                <a:uFillTx/>
                <a:latin typeface="Arial"/>
                <a:ea typeface="+mn-ea"/>
                <a:cs typeface="Arial"/>
              </a:rPr>
              <a:t> is 2.08%</a:t>
            </a:r>
            <a:r>
              <a:rPr lang="en-CA" sz="1600">
                <a:solidFill>
                  <a:prstClr val="black"/>
                </a:solidFill>
                <a:latin typeface="Arial"/>
                <a:ea typeface="+mn-ea"/>
                <a:cs typeface="Arial"/>
              </a:rPr>
              <a:t>*</a:t>
            </a:r>
            <a:r>
              <a:rPr kumimoji="0" lang="en-CA" sz="1600" b="0" i="0" u="none" strike="noStrike" kern="1200" cap="none" spc="0" normalizeH="0" baseline="0" noProof="0">
                <a:ln>
                  <a:noFill/>
                </a:ln>
                <a:solidFill>
                  <a:prstClr val="black"/>
                </a:solidFill>
                <a:effectLst/>
                <a:uLnTx/>
                <a:uFillTx/>
                <a:latin typeface="Arial"/>
                <a:ea typeface="+mn-ea"/>
                <a:cs typeface="Arial"/>
              </a:rPr>
              <a: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CA"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 effect size is highly dependent on the nature of the manipulation and the context of the target page.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CA"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Large effect sizes are possible, but publication bias makes it difficult to estimate how common these are.</a:t>
            </a:r>
          </a:p>
          <a:p>
            <a:pPr marR="0" lvl="1" algn="l" defTabSz="914400" rtl="0" eaLnBrk="1" fontAlgn="auto" latinLnBrk="0" hangingPunct="1">
              <a:lnSpc>
                <a:spcPct val="90000"/>
              </a:lnSpc>
              <a:spcBef>
                <a:spcPts val="500"/>
              </a:spcBef>
              <a:spcAft>
                <a:spcPts val="0"/>
              </a:spcAft>
              <a:buClrTx/>
              <a:buSzTx/>
              <a:tabLst/>
              <a:defRPr/>
            </a:pPr>
            <a:endParaRPr kumimoji="0" lang="en-CA"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Lift rate</a:t>
            </a:r>
            <a:r>
              <a:rPr kumimoji="0" lang="en-CA"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can be calculated as ((</a:t>
            </a:r>
            <a:r>
              <a:rPr kumimoji="0" lang="en-CA" sz="16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rate</a:t>
            </a:r>
            <a:r>
              <a:rPr kumimoji="0" lang="en-CA" sz="1600" b="0" i="0" u="none" strike="noStrike" kern="1200" cap="none" spc="0" normalizeH="0" baseline="-25000" noProof="0" err="1">
                <a:ln>
                  <a:noFill/>
                </a:ln>
                <a:solidFill>
                  <a:prstClr val="black"/>
                </a:solidFill>
                <a:effectLst/>
                <a:uLnTx/>
                <a:uFillTx/>
                <a:latin typeface="Arial" panose="020B0604020202020204" pitchFamily="34" charset="0"/>
                <a:ea typeface="+mn-ea"/>
                <a:cs typeface="Arial" panose="020B0604020202020204" pitchFamily="34" charset="0"/>
              </a:rPr>
              <a:t>B</a:t>
            </a:r>
            <a:r>
              <a:rPr kumimoji="0" lang="en-CA" sz="16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-rate</a:t>
            </a:r>
            <a:r>
              <a:rPr kumimoji="0" lang="en-CA" sz="1600" b="0" i="0" u="none" strike="noStrike" kern="1200" cap="none" spc="0" normalizeH="0" baseline="-25000" noProof="0" err="1">
                <a:ln>
                  <a:noFill/>
                </a:ln>
                <a:solidFill>
                  <a:prstClr val="black"/>
                </a:solidFill>
                <a:effectLst/>
                <a:uLnTx/>
                <a:uFillTx/>
                <a:latin typeface="Arial" panose="020B0604020202020204" pitchFamily="34" charset="0"/>
                <a:ea typeface="+mn-ea"/>
                <a:cs typeface="Arial" panose="020B0604020202020204" pitchFamily="34" charset="0"/>
              </a:rPr>
              <a:t>A</a:t>
            </a:r>
            <a:r>
              <a:rPr kumimoji="0" lang="en-CA"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r>
              <a:rPr kumimoji="0" lang="en-CA" sz="16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rate</a:t>
            </a:r>
            <a:r>
              <a:rPr kumimoji="0" lang="en-CA" sz="1600" b="0" i="0" u="none" strike="noStrike" kern="1200" cap="none" spc="0" normalizeH="0" baseline="-25000" noProof="0" err="1">
                <a:ln>
                  <a:noFill/>
                </a:ln>
                <a:solidFill>
                  <a:prstClr val="black"/>
                </a:solidFill>
                <a:effectLst/>
                <a:uLnTx/>
                <a:uFillTx/>
                <a:latin typeface="Arial" panose="020B0604020202020204" pitchFamily="34" charset="0"/>
                <a:ea typeface="+mn-ea"/>
                <a:cs typeface="Arial" panose="020B0604020202020204" pitchFamily="34" charset="0"/>
              </a:rPr>
              <a:t>A</a:t>
            </a:r>
            <a:r>
              <a:rPr kumimoji="0" lang="en-CA"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)*100</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CA"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For example, if the baseline rate is 50% and the rate in the variant page is 52%, the lift rate is 4%.</a:t>
            </a:r>
          </a:p>
          <a:p>
            <a:endParaRPr lang="en-CA" sz="1100"/>
          </a:p>
        </p:txBody>
      </p:sp>
      <p:sp>
        <p:nvSpPr>
          <p:cNvPr id="3" name="Slide Number Placeholder 2">
            <a:extLst>
              <a:ext uri="{FF2B5EF4-FFF2-40B4-BE49-F238E27FC236}">
                <a16:creationId xmlns:a16="http://schemas.microsoft.com/office/drawing/2014/main" id="{4B2DF75A-F299-A53E-53DF-CE6693296042}"/>
              </a:ext>
            </a:extLst>
          </p:cNvPr>
          <p:cNvSpPr>
            <a:spLocks noGrp="1"/>
          </p:cNvSpPr>
          <p:nvPr>
            <p:ph type="sldNum" sz="quarter" idx="12"/>
          </p:nvPr>
        </p:nvSpPr>
        <p:spPr/>
        <p:txBody>
          <a:bodyPr/>
          <a:lstStyle/>
          <a:p>
            <a:fld id="{31CF29F3-B956-D24C-B218-E32E7C9430E3}" type="slidenum">
              <a:rPr lang="en-US" smtClean="0"/>
              <a:t>16</a:t>
            </a:fld>
            <a:endParaRPr lang="en-US"/>
          </a:p>
        </p:txBody>
      </p:sp>
      <p:sp>
        <p:nvSpPr>
          <p:cNvPr id="4" name="Title 3">
            <a:extLst>
              <a:ext uri="{FF2B5EF4-FFF2-40B4-BE49-F238E27FC236}">
                <a16:creationId xmlns:a16="http://schemas.microsoft.com/office/drawing/2014/main" id="{F621B480-87F1-889E-6509-4A2219BCDBBA}"/>
              </a:ext>
            </a:extLst>
          </p:cNvPr>
          <p:cNvSpPr>
            <a:spLocks noGrp="1"/>
          </p:cNvSpPr>
          <p:nvPr>
            <p:ph type="title"/>
          </p:nvPr>
        </p:nvSpPr>
        <p:spPr/>
        <p:txBody>
          <a:bodyPr/>
          <a:lstStyle/>
          <a:p>
            <a:r>
              <a:rPr lang="en-CA" sz="4000"/>
              <a:t>Considering statistical power</a:t>
            </a:r>
          </a:p>
        </p:txBody>
      </p:sp>
      <p:sp>
        <p:nvSpPr>
          <p:cNvPr id="6" name="Text Placeholder 5">
            <a:extLst>
              <a:ext uri="{FF2B5EF4-FFF2-40B4-BE49-F238E27FC236}">
                <a16:creationId xmlns:a16="http://schemas.microsoft.com/office/drawing/2014/main" id="{E97C4860-D7D0-7A90-4116-C3E2E5CB5CEF}"/>
              </a:ext>
            </a:extLst>
          </p:cNvPr>
          <p:cNvSpPr txBox="1">
            <a:spLocks/>
          </p:cNvSpPr>
          <p:nvPr/>
        </p:nvSpPr>
        <p:spPr>
          <a:xfrm>
            <a:off x="1394802" y="6301912"/>
            <a:ext cx="8314598" cy="267582"/>
          </a:xfrm>
          <a:prstGeom prst="rect">
            <a:avLst/>
          </a:prstGeom>
          <a:noFill/>
          <a:ln>
            <a:noFill/>
          </a:ln>
        </p:spPr>
        <p:txBody>
          <a:bodyPr spcFirstLastPara="1" wrap="square" lIns="91425" tIns="46800" rIns="91425" bIns="45700" anchor="ctr" anchorCtr="0">
            <a:noAutofit/>
          </a:bodyPr>
          <a:lstStyle>
            <a:defPPr marR="0" lvl="0" algn="l" rtl="0">
              <a:lnSpc>
                <a:spcPct val="100000"/>
              </a:lnSpc>
              <a:spcBef>
                <a:spcPts val="0"/>
              </a:spcBef>
              <a:spcAft>
                <a:spcPts val="0"/>
              </a:spcAft>
            </a:defPPr>
            <a:lvl1pPr marL="0" marR="0" lvl="0" indent="-228600" algn="l" rtl="0">
              <a:lnSpc>
                <a:spcPct val="100000"/>
              </a:lnSpc>
              <a:spcBef>
                <a:spcPts val="0"/>
              </a:spcBef>
              <a:spcAft>
                <a:spcPts val="0"/>
              </a:spcAft>
              <a:buClr>
                <a:schemeClr val="lt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chemeClr val="lt1"/>
              </a:buClr>
              <a:buSzPts val="18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lt1"/>
              </a:buClr>
              <a:buSzPts val="18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lt1"/>
              </a:buClr>
              <a:buSzPts val="18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lt1"/>
              </a:buClr>
              <a:buSzPts val="1800"/>
              <a:buFont typeface="Arial"/>
              <a:buNone/>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pPr indent="0">
              <a:lnSpc>
                <a:spcPct val="100000"/>
              </a:lnSpc>
              <a:spcBef>
                <a:spcPts val="50"/>
              </a:spcBef>
            </a:pPr>
            <a:r>
              <a:rPr lang="en-CA" sz="1100" b="1"/>
              <a:t>Source</a:t>
            </a:r>
            <a:r>
              <a:rPr lang="en-CA" sz="1100"/>
              <a:t>: </a:t>
            </a:r>
            <a:r>
              <a:rPr lang="en-CA" sz="1100">
                <a:hlinkClick r:id="rId2"/>
              </a:rPr>
              <a:t>https://blog.analytics-toolkit.com/2022/what-can-be-learned-from-1001-a-b-tests/#outcomes</a:t>
            </a:r>
            <a:endParaRPr lang="en-CA" sz="1100"/>
          </a:p>
        </p:txBody>
      </p:sp>
      <p:sp>
        <p:nvSpPr>
          <p:cNvPr id="7" name="Rectangle: Rounded Corners 6">
            <a:extLst>
              <a:ext uri="{FF2B5EF4-FFF2-40B4-BE49-F238E27FC236}">
                <a16:creationId xmlns:a16="http://schemas.microsoft.com/office/drawing/2014/main" id="{F768ACBD-AAD2-5264-EFB5-118B3F445A9F}"/>
              </a:ext>
            </a:extLst>
          </p:cNvPr>
          <p:cNvSpPr/>
          <p:nvPr/>
        </p:nvSpPr>
        <p:spPr>
          <a:xfrm>
            <a:off x="6761286" y="1991598"/>
            <a:ext cx="4736122" cy="3209016"/>
          </a:xfrm>
          <a:prstGeom prst="roundRect">
            <a:avLst>
              <a:gd name="adj" fmla="val 1154"/>
            </a:avLst>
          </a:prstGeom>
          <a:solidFill>
            <a:srgbClr val="EBF4F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solidFill>
                  <a:srgbClr val="000000"/>
                </a:solidFill>
                <a:latin typeface="Arial" panose="020B0604020202020204" pitchFamily="34" charset="0"/>
                <a:cs typeface="Arial" panose="020B0604020202020204" pitchFamily="34" charset="0"/>
              </a:rPr>
              <a:t>Checklist of information needed to estimate statistical power, and where to look:</a:t>
            </a:r>
          </a:p>
          <a:p>
            <a:pPr algn="ctr"/>
            <a:endParaRPr lang="en-CA" sz="1400">
              <a:solidFill>
                <a:srgbClr val="00000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CA" sz="1400">
                <a:solidFill>
                  <a:srgbClr val="000000"/>
                </a:solidFill>
                <a:latin typeface="Arial" panose="020B0604020202020204" pitchFamily="34" charset="0"/>
                <a:cs typeface="Arial" panose="020B0604020202020204" pitchFamily="34" charset="0"/>
              </a:rPr>
              <a:t>Average number of daily visitors.</a:t>
            </a:r>
          </a:p>
          <a:p>
            <a:pPr marL="742950" lvl="1" indent="-285750">
              <a:buFont typeface="Arial" panose="020B0604020202020204" pitchFamily="34" charset="0"/>
              <a:buChar char="•"/>
            </a:pPr>
            <a:r>
              <a:rPr lang="en-CA" sz="1200">
                <a:solidFill>
                  <a:srgbClr val="000000"/>
                </a:solidFill>
                <a:latin typeface="Arial" panose="020B0604020202020204" pitchFamily="34" charset="0"/>
                <a:cs typeface="Arial" panose="020B0604020202020204" pitchFamily="34" charset="0"/>
              </a:rPr>
              <a:t>Canada.ca analytics</a:t>
            </a:r>
          </a:p>
          <a:p>
            <a:pPr marL="285750" indent="-285750">
              <a:buFont typeface="Wingdings" panose="05000000000000000000" pitchFamily="2" charset="2"/>
              <a:buChar char="q"/>
            </a:pPr>
            <a:r>
              <a:rPr lang="en-CA" sz="1400">
                <a:solidFill>
                  <a:srgbClr val="000000"/>
                </a:solidFill>
                <a:latin typeface="Arial" panose="020B0604020202020204" pitchFamily="34" charset="0"/>
                <a:cs typeface="Arial" panose="020B0604020202020204" pitchFamily="34" charset="0"/>
              </a:rPr>
              <a:t>Baseline rate of target behaviour (i.e. current conversion rate).</a:t>
            </a:r>
          </a:p>
          <a:p>
            <a:pPr marL="742950" lvl="1" indent="-285750">
              <a:buFont typeface="Arial" panose="020B0604020202020204" pitchFamily="34" charset="0"/>
              <a:buChar char="•"/>
            </a:pPr>
            <a:r>
              <a:rPr lang="en-CA" sz="1200">
                <a:solidFill>
                  <a:srgbClr val="000000"/>
                </a:solidFill>
                <a:latin typeface="Arial" panose="020B0604020202020204" pitchFamily="34" charset="0"/>
                <a:cs typeface="Arial" panose="020B0604020202020204" pitchFamily="34" charset="0"/>
              </a:rPr>
              <a:t>Canada.ca analytics</a:t>
            </a:r>
          </a:p>
          <a:p>
            <a:pPr marL="285750" indent="-285750">
              <a:buFont typeface="Wingdings" panose="05000000000000000000" pitchFamily="2" charset="2"/>
              <a:buChar char="q"/>
            </a:pPr>
            <a:r>
              <a:rPr lang="en-CA" sz="1400">
                <a:solidFill>
                  <a:srgbClr val="000000"/>
                </a:solidFill>
                <a:latin typeface="Arial" panose="020B0604020202020204" pitchFamily="34" charset="0"/>
                <a:cs typeface="Arial" panose="020B0604020202020204" pitchFamily="34" charset="0"/>
              </a:rPr>
              <a:t>Expected effect size of manipulation on target behaviour.</a:t>
            </a:r>
          </a:p>
          <a:p>
            <a:pPr marL="742950" lvl="1" indent="-285750">
              <a:buFont typeface="Arial" panose="020B0604020202020204" pitchFamily="34" charset="0"/>
              <a:buChar char="•"/>
            </a:pPr>
            <a:r>
              <a:rPr lang="en-CA" sz="1200">
                <a:solidFill>
                  <a:srgbClr val="000000"/>
                </a:solidFill>
                <a:latin typeface="Arial" panose="020B0604020202020204" pitchFamily="34" charset="0"/>
                <a:cs typeface="Arial" panose="020B0604020202020204" pitchFamily="34" charset="0"/>
              </a:rPr>
              <a:t>Past experiments</a:t>
            </a:r>
          </a:p>
          <a:p>
            <a:pPr marL="742950" lvl="1" indent="-285750">
              <a:buFont typeface="Arial" panose="020B0604020202020204" pitchFamily="34" charset="0"/>
              <a:buChar char="•"/>
            </a:pPr>
            <a:r>
              <a:rPr lang="en-CA" sz="1200">
                <a:solidFill>
                  <a:srgbClr val="000000"/>
                </a:solidFill>
                <a:latin typeface="Arial" panose="020B0604020202020204" pitchFamily="34" charset="0"/>
                <a:cs typeface="Arial" panose="020B0604020202020204" pitchFamily="34" charset="0"/>
              </a:rPr>
              <a:t>Pilot experiments</a:t>
            </a:r>
          </a:p>
          <a:p>
            <a:pPr marL="742950" lvl="1" indent="-285750">
              <a:buFont typeface="Arial" panose="020B0604020202020204" pitchFamily="34" charset="0"/>
              <a:buChar char="•"/>
            </a:pPr>
            <a:r>
              <a:rPr lang="en-CA" sz="1200">
                <a:solidFill>
                  <a:srgbClr val="000000"/>
                </a:solidFill>
                <a:latin typeface="Arial"/>
                <a:cs typeface="Arial"/>
              </a:rPr>
              <a:t>Or use 2% as a benchmark</a:t>
            </a:r>
          </a:p>
        </p:txBody>
      </p:sp>
    </p:spTree>
    <p:extLst>
      <p:ext uri="{BB962C8B-B14F-4D97-AF65-F5344CB8AC3E}">
        <p14:creationId xmlns:p14="http://schemas.microsoft.com/office/powerpoint/2010/main" val="2088218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Rounded Corners 24">
            <a:extLst>
              <a:ext uri="{FF2B5EF4-FFF2-40B4-BE49-F238E27FC236}">
                <a16:creationId xmlns:a16="http://schemas.microsoft.com/office/drawing/2014/main" id="{0EF958F0-2DC4-6CAB-B3F1-948CF1396351}"/>
              </a:ext>
            </a:extLst>
          </p:cNvPr>
          <p:cNvSpPr/>
          <p:nvPr/>
        </p:nvSpPr>
        <p:spPr>
          <a:xfrm>
            <a:off x="7378944" y="2464813"/>
            <a:ext cx="4124325" cy="3035030"/>
          </a:xfrm>
          <a:prstGeom prst="roundRect">
            <a:avLst>
              <a:gd name="adj" fmla="val 1154"/>
            </a:avLst>
          </a:prstGeom>
          <a:solidFill>
            <a:srgbClr val="EBF4F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p:sp>
        <p:nvSpPr>
          <p:cNvPr id="21" name="Rectangle: Rounded Corners 20">
            <a:extLst>
              <a:ext uri="{FF2B5EF4-FFF2-40B4-BE49-F238E27FC236}">
                <a16:creationId xmlns:a16="http://schemas.microsoft.com/office/drawing/2014/main" id="{9DA6BD8D-2B02-8E7F-1D6E-1F9014671802}"/>
              </a:ext>
            </a:extLst>
          </p:cNvPr>
          <p:cNvSpPr/>
          <p:nvPr/>
        </p:nvSpPr>
        <p:spPr>
          <a:xfrm>
            <a:off x="7115176" y="1170852"/>
            <a:ext cx="4813056" cy="975694"/>
          </a:xfrm>
          <a:prstGeom prst="roundRect">
            <a:avLst>
              <a:gd name="adj" fmla="val 1154"/>
            </a:avLst>
          </a:prstGeom>
          <a:solidFill>
            <a:srgbClr val="EBF4F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p:sp>
        <p:nvSpPr>
          <p:cNvPr id="19" name="Rectangle: Rounded Corners 18">
            <a:extLst>
              <a:ext uri="{FF2B5EF4-FFF2-40B4-BE49-F238E27FC236}">
                <a16:creationId xmlns:a16="http://schemas.microsoft.com/office/drawing/2014/main" id="{5543D88C-8521-BBED-2F20-57F4108AA7DB}"/>
              </a:ext>
            </a:extLst>
          </p:cNvPr>
          <p:cNvSpPr/>
          <p:nvPr/>
        </p:nvSpPr>
        <p:spPr>
          <a:xfrm>
            <a:off x="484310" y="1353815"/>
            <a:ext cx="6250598" cy="4440315"/>
          </a:xfrm>
          <a:prstGeom prst="roundRect">
            <a:avLst>
              <a:gd name="adj" fmla="val 115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p:sp>
        <p:nvSpPr>
          <p:cNvPr id="3" name="Slide Number Placeholder 2">
            <a:extLst>
              <a:ext uri="{FF2B5EF4-FFF2-40B4-BE49-F238E27FC236}">
                <a16:creationId xmlns:a16="http://schemas.microsoft.com/office/drawing/2014/main" id="{3C727564-BEFE-C091-64D4-A210A0818E53}"/>
              </a:ext>
            </a:extLst>
          </p:cNvPr>
          <p:cNvSpPr>
            <a:spLocks noGrp="1"/>
          </p:cNvSpPr>
          <p:nvPr>
            <p:ph type="sldNum" sz="quarter" idx="12"/>
          </p:nvPr>
        </p:nvSpPr>
        <p:spPr/>
        <p:txBody>
          <a:bodyPr/>
          <a:lstStyle/>
          <a:p>
            <a:fld id="{31CF29F3-B956-D24C-B218-E32E7C9430E3}" type="slidenum">
              <a:rPr lang="en-US" smtClean="0"/>
              <a:t>17</a:t>
            </a:fld>
            <a:endParaRPr lang="en-US"/>
          </a:p>
        </p:txBody>
      </p:sp>
      <p:sp>
        <p:nvSpPr>
          <p:cNvPr id="4" name="Title 3">
            <a:extLst>
              <a:ext uri="{FF2B5EF4-FFF2-40B4-BE49-F238E27FC236}">
                <a16:creationId xmlns:a16="http://schemas.microsoft.com/office/drawing/2014/main" id="{459271F6-5F76-566D-89DE-2D416C969335}"/>
              </a:ext>
            </a:extLst>
          </p:cNvPr>
          <p:cNvSpPr>
            <a:spLocks noGrp="1"/>
          </p:cNvSpPr>
          <p:nvPr>
            <p:ph type="title"/>
          </p:nvPr>
        </p:nvSpPr>
        <p:spPr/>
        <p:txBody>
          <a:bodyPr/>
          <a:lstStyle/>
          <a:p>
            <a:r>
              <a:rPr lang="en-CA" sz="4000"/>
              <a:t>Setup: Adobe’s sample size calculator</a:t>
            </a:r>
          </a:p>
        </p:txBody>
      </p:sp>
      <p:pic>
        <p:nvPicPr>
          <p:cNvPr id="5" name="Picture 4">
            <a:extLst>
              <a:ext uri="{FF2B5EF4-FFF2-40B4-BE49-F238E27FC236}">
                <a16:creationId xmlns:a16="http://schemas.microsoft.com/office/drawing/2014/main" id="{1BAEB39B-025C-1EBA-6233-790CFD0C72E2}"/>
              </a:ext>
            </a:extLst>
          </p:cNvPr>
          <p:cNvPicPr>
            <a:picLocks noChangeAspect="1"/>
          </p:cNvPicPr>
          <p:nvPr/>
        </p:nvPicPr>
        <p:blipFill>
          <a:blip r:embed="rId2"/>
          <a:stretch>
            <a:fillRect/>
          </a:stretch>
        </p:blipFill>
        <p:spPr>
          <a:xfrm>
            <a:off x="688731" y="1547646"/>
            <a:ext cx="5869199" cy="4032539"/>
          </a:xfrm>
          <a:prstGeom prst="rect">
            <a:avLst/>
          </a:prstGeom>
        </p:spPr>
      </p:pic>
      <p:sp>
        <p:nvSpPr>
          <p:cNvPr id="6" name="TextBox 5">
            <a:extLst>
              <a:ext uri="{FF2B5EF4-FFF2-40B4-BE49-F238E27FC236}">
                <a16:creationId xmlns:a16="http://schemas.microsoft.com/office/drawing/2014/main" id="{D022C1AC-BA8B-3901-C692-9BCB8FE0F58B}"/>
              </a:ext>
            </a:extLst>
          </p:cNvPr>
          <p:cNvSpPr txBox="1"/>
          <p:nvPr/>
        </p:nvSpPr>
        <p:spPr>
          <a:xfrm>
            <a:off x="7115176" y="1170852"/>
            <a:ext cx="4813056" cy="923330"/>
          </a:xfrm>
          <a:prstGeom prst="rect">
            <a:avLst/>
          </a:prstGeom>
          <a:noFill/>
        </p:spPr>
        <p:txBody>
          <a:bodyPr wrap="square" rtlCol="0">
            <a:spAutoFit/>
          </a:bodyPr>
          <a:lstStyle/>
          <a:p>
            <a:r>
              <a:rPr lang="en-CA"/>
              <a:t>Adobe provides a</a:t>
            </a:r>
            <a:r>
              <a:rPr lang="en-CA">
                <a:hlinkClick r:id="rId3"/>
              </a:rPr>
              <a:t> tool</a:t>
            </a:r>
            <a:r>
              <a:rPr lang="en-CA"/>
              <a:t> that can estimate how many visitors you will need to collect with a given </a:t>
            </a:r>
            <a:r>
              <a:rPr lang="en-CA" b="1"/>
              <a:t>lift rate</a:t>
            </a:r>
            <a:r>
              <a:rPr lang="en-CA"/>
              <a:t> and </a:t>
            </a:r>
            <a:r>
              <a:rPr lang="en-CA" b="1"/>
              <a:t>baseline conversion rate</a:t>
            </a:r>
            <a:r>
              <a:rPr lang="en-CA"/>
              <a:t>.</a:t>
            </a:r>
          </a:p>
        </p:txBody>
      </p:sp>
      <p:sp>
        <p:nvSpPr>
          <p:cNvPr id="7" name="TextBox 6">
            <a:extLst>
              <a:ext uri="{FF2B5EF4-FFF2-40B4-BE49-F238E27FC236}">
                <a16:creationId xmlns:a16="http://schemas.microsoft.com/office/drawing/2014/main" id="{09502E39-F5EC-6C90-7E5C-B46A5C2B4168}"/>
              </a:ext>
            </a:extLst>
          </p:cNvPr>
          <p:cNvSpPr txBox="1"/>
          <p:nvPr/>
        </p:nvSpPr>
        <p:spPr>
          <a:xfrm>
            <a:off x="7465686" y="2606743"/>
            <a:ext cx="4112035" cy="2893100"/>
          </a:xfrm>
          <a:prstGeom prst="rect">
            <a:avLst/>
          </a:prstGeom>
          <a:noFill/>
        </p:spPr>
        <p:txBody>
          <a:bodyPr wrap="square" rtlCol="0">
            <a:spAutoFit/>
          </a:bodyPr>
          <a:lstStyle/>
          <a:p>
            <a:pPr marL="228600" indent="-228600">
              <a:buFont typeface="+mj-lt"/>
              <a:buAutoNum type="arabicPeriod"/>
            </a:pPr>
            <a:r>
              <a:rPr lang="en-CA" sz="1400">
                <a:latin typeface="Arial" panose="020B0604020202020204" pitchFamily="34" charset="0"/>
                <a:cs typeface="Arial" panose="020B0604020202020204" pitchFamily="34" charset="0"/>
              </a:rPr>
              <a:t>Enter the </a:t>
            </a:r>
            <a:r>
              <a:rPr lang="en-CA" sz="1400" b="1">
                <a:latin typeface="Arial" panose="020B0604020202020204" pitchFamily="34" charset="0"/>
                <a:cs typeface="Arial" panose="020B0604020202020204" pitchFamily="34" charset="0"/>
              </a:rPr>
              <a:t>baseline conversion rate</a:t>
            </a:r>
            <a:r>
              <a:rPr lang="en-CA" sz="1400">
                <a:latin typeface="Arial" panose="020B0604020202020204" pitchFamily="34" charset="0"/>
                <a:cs typeface="Arial" panose="020B0604020202020204" pitchFamily="34" charset="0"/>
              </a:rPr>
              <a:t> obtained from Canada.ca analytics.</a:t>
            </a:r>
          </a:p>
          <a:p>
            <a:pPr marL="228600" indent="-228600">
              <a:buFont typeface="+mj-lt"/>
              <a:buAutoNum type="arabicPeriod"/>
            </a:pPr>
            <a:endParaRPr lang="en-CA" sz="1400">
              <a:latin typeface="Arial" panose="020B0604020202020204" pitchFamily="34" charset="0"/>
              <a:cs typeface="Arial" panose="020B0604020202020204" pitchFamily="34" charset="0"/>
            </a:endParaRPr>
          </a:p>
          <a:p>
            <a:pPr marL="228600" indent="-228600">
              <a:buFont typeface="+mj-lt"/>
              <a:buAutoNum type="arabicPeriod"/>
            </a:pPr>
            <a:r>
              <a:rPr lang="en-CA" sz="1400">
                <a:latin typeface="Arial" panose="020B0604020202020204" pitchFamily="34" charset="0"/>
                <a:cs typeface="Arial" panose="020B0604020202020204" pitchFamily="34" charset="0"/>
              </a:rPr>
              <a:t>Enter the </a:t>
            </a:r>
            <a:r>
              <a:rPr lang="en-CA" sz="1400" b="1">
                <a:latin typeface="Arial" panose="020B0604020202020204" pitchFamily="34" charset="0"/>
                <a:cs typeface="Arial" panose="020B0604020202020204" pitchFamily="34" charset="0"/>
              </a:rPr>
              <a:t>average number of daily </a:t>
            </a:r>
            <a:r>
              <a:rPr lang="en-CA" sz="1400">
                <a:latin typeface="Arial" panose="020B0604020202020204" pitchFamily="34" charset="0"/>
                <a:cs typeface="Arial" panose="020B0604020202020204" pitchFamily="34" charset="0"/>
              </a:rPr>
              <a:t>visitors obtained from Canada.ca analytics.</a:t>
            </a:r>
          </a:p>
          <a:p>
            <a:pPr marL="228600" indent="-228600">
              <a:buFont typeface="+mj-lt"/>
              <a:buAutoNum type="arabicPeriod"/>
            </a:pPr>
            <a:endParaRPr lang="en-CA" sz="1400">
              <a:latin typeface="Arial" panose="020B0604020202020204" pitchFamily="34" charset="0"/>
              <a:cs typeface="Arial" panose="020B0604020202020204" pitchFamily="34" charset="0"/>
            </a:endParaRPr>
          </a:p>
          <a:p>
            <a:pPr marL="228600" indent="-228600">
              <a:buFont typeface="+mj-lt"/>
              <a:buAutoNum type="arabicPeriod"/>
            </a:pPr>
            <a:r>
              <a:rPr lang="en-CA" sz="1400">
                <a:latin typeface="Arial" panose="020B0604020202020204" pitchFamily="34" charset="0"/>
                <a:cs typeface="Arial" panose="020B0604020202020204" pitchFamily="34" charset="0"/>
              </a:rPr>
              <a:t>If running an A/B test, enter two </a:t>
            </a:r>
            <a:r>
              <a:rPr lang="en-CA" sz="1400" b="1">
                <a:latin typeface="Arial" panose="020B0604020202020204" pitchFamily="34" charset="0"/>
                <a:cs typeface="Arial" panose="020B0604020202020204" pitchFamily="34" charset="0"/>
              </a:rPr>
              <a:t>offers</a:t>
            </a:r>
            <a:r>
              <a:rPr lang="en-CA" sz="1400">
                <a:latin typeface="Arial" panose="020B0604020202020204" pitchFamily="34" charset="0"/>
                <a:cs typeface="Arial" panose="020B0604020202020204" pitchFamily="34" charset="0"/>
              </a:rPr>
              <a:t>. Change as needed if testing multiple variants.</a:t>
            </a:r>
          </a:p>
          <a:p>
            <a:pPr marL="228600" indent="-228600">
              <a:buFont typeface="+mj-lt"/>
              <a:buAutoNum type="arabicPeriod"/>
            </a:pPr>
            <a:endParaRPr lang="en-CA" sz="1400">
              <a:latin typeface="Arial" panose="020B0604020202020204" pitchFamily="34" charset="0"/>
              <a:cs typeface="Arial" panose="020B0604020202020204" pitchFamily="34" charset="0"/>
            </a:endParaRPr>
          </a:p>
          <a:p>
            <a:pPr marL="228600" indent="-228600">
              <a:buFont typeface="+mj-lt"/>
              <a:buAutoNum type="arabicPeriod"/>
            </a:pPr>
            <a:r>
              <a:rPr lang="en-CA" sz="1400">
                <a:latin typeface="Arial" panose="020B0604020202020204" pitchFamily="34" charset="0"/>
                <a:cs typeface="Arial" panose="020B0604020202020204" pitchFamily="34" charset="0"/>
              </a:rPr>
              <a:t>This tool offers 5% and 10%</a:t>
            </a:r>
            <a:r>
              <a:rPr lang="en-CA" sz="1400" b="1">
                <a:latin typeface="Arial" panose="020B0604020202020204" pitchFamily="34" charset="0"/>
                <a:cs typeface="Arial" panose="020B0604020202020204" pitchFamily="34" charset="0"/>
              </a:rPr>
              <a:t> lift rates</a:t>
            </a:r>
            <a:r>
              <a:rPr lang="en-CA" sz="1400">
                <a:latin typeface="Arial" panose="020B0604020202020204" pitchFamily="34" charset="0"/>
                <a:cs typeface="Arial" panose="020B0604020202020204" pitchFamily="34" charset="0"/>
              </a:rPr>
              <a:t> as defaults. You can also enter your own benchmark </a:t>
            </a:r>
            <a:r>
              <a:rPr lang="en-CA" sz="1400" b="1">
                <a:latin typeface="Arial" panose="020B0604020202020204" pitchFamily="34" charset="0"/>
                <a:cs typeface="Arial" panose="020B0604020202020204" pitchFamily="34" charset="0"/>
              </a:rPr>
              <a:t>lift rate</a:t>
            </a:r>
            <a:r>
              <a:rPr lang="en-CA" sz="1400">
                <a:latin typeface="Arial" panose="020B0604020202020204" pitchFamily="34" charset="0"/>
                <a:cs typeface="Arial" panose="020B0604020202020204" pitchFamily="34" charset="0"/>
              </a:rPr>
              <a:t>.</a:t>
            </a:r>
          </a:p>
          <a:p>
            <a:pPr marL="228600" indent="-228600">
              <a:buFont typeface="+mj-lt"/>
              <a:buAutoNum type="arabicPeriod"/>
            </a:pPr>
            <a:endParaRPr lang="en-CA" sz="1400">
              <a:latin typeface="Arial" panose="020B0604020202020204" pitchFamily="34" charset="0"/>
              <a:cs typeface="Arial" panose="020B0604020202020204" pitchFamily="34" charset="0"/>
            </a:endParaRPr>
          </a:p>
        </p:txBody>
      </p:sp>
      <p:sp>
        <p:nvSpPr>
          <p:cNvPr id="27" name="Oval 26">
            <a:extLst>
              <a:ext uri="{FF2B5EF4-FFF2-40B4-BE49-F238E27FC236}">
                <a16:creationId xmlns:a16="http://schemas.microsoft.com/office/drawing/2014/main" id="{5B62700B-FA2B-13F9-0C7C-99768177DE34}"/>
              </a:ext>
            </a:extLst>
          </p:cNvPr>
          <p:cNvSpPr/>
          <p:nvPr/>
        </p:nvSpPr>
        <p:spPr>
          <a:xfrm>
            <a:off x="4358787" y="2554447"/>
            <a:ext cx="232263" cy="232263"/>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CA" sz="1100" b="1"/>
              <a:t>1</a:t>
            </a:r>
          </a:p>
        </p:txBody>
      </p:sp>
      <p:sp>
        <p:nvSpPr>
          <p:cNvPr id="28" name="Oval 27">
            <a:extLst>
              <a:ext uri="{FF2B5EF4-FFF2-40B4-BE49-F238E27FC236}">
                <a16:creationId xmlns:a16="http://schemas.microsoft.com/office/drawing/2014/main" id="{9553ADD8-10CA-1BA3-9225-D85606981C79}"/>
              </a:ext>
            </a:extLst>
          </p:cNvPr>
          <p:cNvSpPr/>
          <p:nvPr/>
        </p:nvSpPr>
        <p:spPr>
          <a:xfrm>
            <a:off x="614279" y="3106897"/>
            <a:ext cx="232263" cy="232263"/>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CA" sz="1100" b="1"/>
              <a:t>2</a:t>
            </a:r>
          </a:p>
        </p:txBody>
      </p:sp>
      <p:sp>
        <p:nvSpPr>
          <p:cNvPr id="29" name="Oval 28">
            <a:extLst>
              <a:ext uri="{FF2B5EF4-FFF2-40B4-BE49-F238E27FC236}">
                <a16:creationId xmlns:a16="http://schemas.microsoft.com/office/drawing/2014/main" id="{CA01D710-371A-88C3-C9FF-549ECA1C56FE}"/>
              </a:ext>
            </a:extLst>
          </p:cNvPr>
          <p:cNvSpPr/>
          <p:nvPr/>
        </p:nvSpPr>
        <p:spPr>
          <a:xfrm>
            <a:off x="2500229" y="3106897"/>
            <a:ext cx="232263" cy="232263"/>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CA" sz="1100" b="1"/>
              <a:t>3</a:t>
            </a:r>
          </a:p>
        </p:txBody>
      </p:sp>
      <p:sp>
        <p:nvSpPr>
          <p:cNvPr id="30" name="Oval 29">
            <a:extLst>
              <a:ext uri="{FF2B5EF4-FFF2-40B4-BE49-F238E27FC236}">
                <a16:creationId xmlns:a16="http://schemas.microsoft.com/office/drawing/2014/main" id="{D7315FD8-1AF2-13EB-F7C2-E61848FCACC4}"/>
              </a:ext>
            </a:extLst>
          </p:cNvPr>
          <p:cNvSpPr/>
          <p:nvPr/>
        </p:nvSpPr>
        <p:spPr>
          <a:xfrm>
            <a:off x="5681579" y="3341709"/>
            <a:ext cx="232263" cy="232263"/>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CA" sz="1100" b="1"/>
              <a:t>4</a:t>
            </a:r>
          </a:p>
        </p:txBody>
      </p:sp>
      <p:sp>
        <p:nvSpPr>
          <p:cNvPr id="31" name="Text Placeholder 5">
            <a:extLst>
              <a:ext uri="{FF2B5EF4-FFF2-40B4-BE49-F238E27FC236}">
                <a16:creationId xmlns:a16="http://schemas.microsoft.com/office/drawing/2014/main" id="{78E17D38-44CF-2478-776A-7BC7921DCF04}"/>
              </a:ext>
            </a:extLst>
          </p:cNvPr>
          <p:cNvSpPr txBox="1">
            <a:spLocks/>
          </p:cNvSpPr>
          <p:nvPr/>
        </p:nvSpPr>
        <p:spPr>
          <a:xfrm>
            <a:off x="1394802" y="6301912"/>
            <a:ext cx="8314598" cy="267582"/>
          </a:xfrm>
          <a:prstGeom prst="rect">
            <a:avLst/>
          </a:prstGeom>
          <a:noFill/>
          <a:ln>
            <a:noFill/>
          </a:ln>
        </p:spPr>
        <p:txBody>
          <a:bodyPr spcFirstLastPara="1" wrap="square" lIns="91425" tIns="46800" rIns="91425" bIns="45700" anchor="ctr" anchorCtr="0">
            <a:noAutofit/>
          </a:bodyPr>
          <a:lstStyle>
            <a:defPPr marR="0" lvl="0" algn="l" rtl="0">
              <a:lnSpc>
                <a:spcPct val="100000"/>
              </a:lnSpc>
              <a:spcBef>
                <a:spcPts val="0"/>
              </a:spcBef>
              <a:spcAft>
                <a:spcPts val="0"/>
              </a:spcAft>
            </a:defPPr>
            <a:lvl1pPr marL="0" marR="0" lvl="0" indent="-228600" algn="l" rtl="0">
              <a:lnSpc>
                <a:spcPct val="100000"/>
              </a:lnSpc>
              <a:spcBef>
                <a:spcPts val="0"/>
              </a:spcBef>
              <a:spcAft>
                <a:spcPts val="0"/>
              </a:spcAft>
              <a:buClr>
                <a:schemeClr val="lt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chemeClr val="lt1"/>
              </a:buClr>
              <a:buSzPts val="18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lt1"/>
              </a:buClr>
              <a:buSzPts val="18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lt1"/>
              </a:buClr>
              <a:buSzPts val="18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lt1"/>
              </a:buClr>
              <a:buSzPts val="1800"/>
              <a:buFont typeface="Arial"/>
              <a:buNone/>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pPr indent="0">
              <a:lnSpc>
                <a:spcPct val="100000"/>
              </a:lnSpc>
              <a:spcBef>
                <a:spcPts val="50"/>
              </a:spcBef>
            </a:pPr>
            <a:r>
              <a:rPr lang="en-CA" sz="1100" b="1"/>
              <a:t>Source</a:t>
            </a:r>
            <a:r>
              <a:rPr lang="en-CA" sz="1100"/>
              <a:t>: </a:t>
            </a:r>
            <a:r>
              <a:rPr lang="en-CA" sz="1100">
                <a:hlinkClick r:id="rId3"/>
              </a:rPr>
              <a:t>https://experienceleague.adobe.com/tools/calculator/testcalculator.html</a:t>
            </a:r>
            <a:endParaRPr lang="en-CA" sz="1100"/>
          </a:p>
        </p:txBody>
      </p:sp>
    </p:spTree>
    <p:extLst>
      <p:ext uri="{BB962C8B-B14F-4D97-AF65-F5344CB8AC3E}">
        <p14:creationId xmlns:p14="http://schemas.microsoft.com/office/powerpoint/2010/main" val="4212488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9B17F-9E92-3462-57DD-E5E1234F05EF}"/>
            </a:ext>
          </a:extLst>
        </p:cNvPr>
        <p:cNvGrpSpPr/>
        <p:nvPr/>
      </p:nvGrpSpPr>
      <p:grpSpPr>
        <a:xfrm>
          <a:off x="0" y="0"/>
          <a:ext cx="0" cy="0"/>
          <a:chOff x="0" y="0"/>
          <a:chExt cx="0" cy="0"/>
        </a:xfrm>
      </p:grpSpPr>
      <p:sp>
        <p:nvSpPr>
          <p:cNvPr id="25" name="Rectangle: Rounded Corners 24">
            <a:extLst>
              <a:ext uri="{FF2B5EF4-FFF2-40B4-BE49-F238E27FC236}">
                <a16:creationId xmlns:a16="http://schemas.microsoft.com/office/drawing/2014/main" id="{75AA173E-4423-5CC3-ECA4-8F5A6203B429}"/>
              </a:ext>
            </a:extLst>
          </p:cNvPr>
          <p:cNvSpPr/>
          <p:nvPr/>
        </p:nvSpPr>
        <p:spPr>
          <a:xfrm>
            <a:off x="7378944" y="2464812"/>
            <a:ext cx="4124325" cy="2063225"/>
          </a:xfrm>
          <a:prstGeom prst="roundRect">
            <a:avLst>
              <a:gd name="adj" fmla="val 1154"/>
            </a:avLst>
          </a:prstGeom>
          <a:solidFill>
            <a:srgbClr val="EBF4F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p:sp>
        <p:nvSpPr>
          <p:cNvPr id="19" name="Rectangle: Rounded Corners 18">
            <a:extLst>
              <a:ext uri="{FF2B5EF4-FFF2-40B4-BE49-F238E27FC236}">
                <a16:creationId xmlns:a16="http://schemas.microsoft.com/office/drawing/2014/main" id="{819B7EA5-6985-46D6-737C-449F2B9BC1A9}"/>
              </a:ext>
            </a:extLst>
          </p:cNvPr>
          <p:cNvSpPr/>
          <p:nvPr/>
        </p:nvSpPr>
        <p:spPr>
          <a:xfrm>
            <a:off x="484310" y="1353815"/>
            <a:ext cx="6250598" cy="4440315"/>
          </a:xfrm>
          <a:prstGeom prst="roundRect">
            <a:avLst>
              <a:gd name="adj" fmla="val 115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p:sp>
        <p:nvSpPr>
          <p:cNvPr id="3" name="Slide Number Placeholder 2">
            <a:extLst>
              <a:ext uri="{FF2B5EF4-FFF2-40B4-BE49-F238E27FC236}">
                <a16:creationId xmlns:a16="http://schemas.microsoft.com/office/drawing/2014/main" id="{23CDECF6-1ADD-1D23-08C5-285CD8EF8B96}"/>
              </a:ext>
            </a:extLst>
          </p:cNvPr>
          <p:cNvSpPr>
            <a:spLocks noGrp="1"/>
          </p:cNvSpPr>
          <p:nvPr>
            <p:ph type="sldNum" sz="quarter" idx="12"/>
          </p:nvPr>
        </p:nvSpPr>
        <p:spPr/>
        <p:txBody>
          <a:bodyPr/>
          <a:lstStyle/>
          <a:p>
            <a:fld id="{31CF29F3-B956-D24C-B218-E32E7C9430E3}" type="slidenum">
              <a:rPr lang="en-US" smtClean="0"/>
              <a:t>18</a:t>
            </a:fld>
            <a:endParaRPr lang="en-US"/>
          </a:p>
        </p:txBody>
      </p:sp>
      <p:sp>
        <p:nvSpPr>
          <p:cNvPr id="4" name="Title 3">
            <a:extLst>
              <a:ext uri="{FF2B5EF4-FFF2-40B4-BE49-F238E27FC236}">
                <a16:creationId xmlns:a16="http://schemas.microsoft.com/office/drawing/2014/main" id="{A8C60EDC-4B47-3BA5-DA06-F99624D1AB0F}"/>
              </a:ext>
            </a:extLst>
          </p:cNvPr>
          <p:cNvSpPr>
            <a:spLocks noGrp="1"/>
          </p:cNvSpPr>
          <p:nvPr>
            <p:ph type="title"/>
          </p:nvPr>
        </p:nvSpPr>
        <p:spPr/>
        <p:txBody>
          <a:bodyPr/>
          <a:lstStyle/>
          <a:p>
            <a:r>
              <a:rPr lang="en-CA" sz="4000"/>
              <a:t>Results: Adobe’s sample size calculator</a:t>
            </a:r>
          </a:p>
        </p:txBody>
      </p:sp>
      <p:pic>
        <p:nvPicPr>
          <p:cNvPr id="5" name="Picture 4">
            <a:extLst>
              <a:ext uri="{FF2B5EF4-FFF2-40B4-BE49-F238E27FC236}">
                <a16:creationId xmlns:a16="http://schemas.microsoft.com/office/drawing/2014/main" id="{9F68D7E6-439F-33D0-4F25-15C0E9C2B01B}"/>
              </a:ext>
            </a:extLst>
          </p:cNvPr>
          <p:cNvPicPr>
            <a:picLocks noChangeAspect="1"/>
          </p:cNvPicPr>
          <p:nvPr/>
        </p:nvPicPr>
        <p:blipFill>
          <a:blip r:embed="rId2"/>
          <a:stretch>
            <a:fillRect/>
          </a:stretch>
        </p:blipFill>
        <p:spPr>
          <a:xfrm>
            <a:off x="688731" y="1547646"/>
            <a:ext cx="5869199" cy="4032539"/>
          </a:xfrm>
          <a:prstGeom prst="rect">
            <a:avLst/>
          </a:prstGeom>
        </p:spPr>
      </p:pic>
      <p:sp>
        <p:nvSpPr>
          <p:cNvPr id="7" name="TextBox 6">
            <a:extLst>
              <a:ext uri="{FF2B5EF4-FFF2-40B4-BE49-F238E27FC236}">
                <a16:creationId xmlns:a16="http://schemas.microsoft.com/office/drawing/2014/main" id="{B884F58E-2063-5A87-F42D-61B595E7F7EC}"/>
              </a:ext>
            </a:extLst>
          </p:cNvPr>
          <p:cNvSpPr txBox="1"/>
          <p:nvPr/>
        </p:nvSpPr>
        <p:spPr>
          <a:xfrm>
            <a:off x="7465686" y="2606743"/>
            <a:ext cx="4112035" cy="2246769"/>
          </a:xfrm>
          <a:prstGeom prst="rect">
            <a:avLst/>
          </a:prstGeom>
          <a:noFill/>
        </p:spPr>
        <p:txBody>
          <a:bodyPr wrap="square" rtlCol="0">
            <a:spAutoFit/>
          </a:bodyPr>
          <a:lstStyle/>
          <a:p>
            <a:pPr marL="228600" indent="-228600">
              <a:buFont typeface="+mj-lt"/>
              <a:buAutoNum type="arabicPeriod"/>
            </a:pPr>
            <a:r>
              <a:rPr lang="en-CA" sz="1400">
                <a:latin typeface="Arial" panose="020B0604020202020204" pitchFamily="34" charset="0"/>
                <a:cs typeface="Arial" panose="020B0604020202020204" pitchFamily="34" charset="0"/>
              </a:rPr>
              <a:t>The tool estimates the required </a:t>
            </a:r>
            <a:r>
              <a:rPr lang="en-CA" sz="1400" b="1">
                <a:latin typeface="Arial" panose="020B0604020202020204" pitchFamily="34" charset="0"/>
                <a:cs typeface="Arial" panose="020B0604020202020204" pitchFamily="34" charset="0"/>
              </a:rPr>
              <a:t>sample size</a:t>
            </a:r>
            <a:r>
              <a:rPr lang="en-CA" sz="1400">
                <a:latin typeface="Arial" panose="020B0604020202020204" pitchFamily="34" charset="0"/>
                <a:cs typeface="Arial" panose="020B0604020202020204" pitchFamily="34" charset="0"/>
              </a:rPr>
              <a:t> given your required statistical power and benchmark</a:t>
            </a:r>
            <a:r>
              <a:rPr lang="en-CA" sz="1400" b="1">
                <a:latin typeface="Arial" panose="020B0604020202020204" pitchFamily="34" charset="0"/>
                <a:cs typeface="Arial" panose="020B0604020202020204" pitchFamily="34" charset="0"/>
              </a:rPr>
              <a:t> lift rates</a:t>
            </a:r>
            <a:r>
              <a:rPr lang="en-CA" sz="1400">
                <a:latin typeface="Arial" panose="020B0604020202020204" pitchFamily="34" charset="0"/>
                <a:cs typeface="Arial" panose="020B0604020202020204" pitchFamily="34" charset="0"/>
              </a:rPr>
              <a:t>.</a:t>
            </a:r>
          </a:p>
          <a:p>
            <a:pPr marL="228600" indent="-228600">
              <a:buFont typeface="+mj-lt"/>
              <a:buAutoNum type="arabicPeriod"/>
            </a:pPr>
            <a:endParaRPr lang="en-CA" sz="1400">
              <a:latin typeface="Arial" panose="020B0604020202020204" pitchFamily="34" charset="0"/>
              <a:cs typeface="Arial" panose="020B0604020202020204" pitchFamily="34" charset="0"/>
            </a:endParaRPr>
          </a:p>
          <a:p>
            <a:pPr marL="228600" indent="-228600">
              <a:buFont typeface="+mj-lt"/>
              <a:buAutoNum type="arabicPeriod"/>
            </a:pPr>
            <a:r>
              <a:rPr lang="en-CA" sz="1400">
                <a:latin typeface="Arial" panose="020B0604020202020204" pitchFamily="34" charset="0"/>
                <a:cs typeface="Arial" panose="020B0604020202020204" pitchFamily="34" charset="0"/>
              </a:rPr>
              <a:t>Accounting for the average number of daily visitors your page receives, the tool also calculates </a:t>
            </a:r>
            <a:r>
              <a:rPr lang="en-CA" sz="1400" b="1">
                <a:latin typeface="Arial" panose="020B0604020202020204" pitchFamily="34" charset="0"/>
                <a:cs typeface="Arial" panose="020B0604020202020204" pitchFamily="34" charset="0"/>
              </a:rPr>
              <a:t>how long</a:t>
            </a:r>
            <a:r>
              <a:rPr lang="en-CA" sz="1400">
                <a:latin typeface="Arial" panose="020B0604020202020204" pitchFamily="34" charset="0"/>
                <a:cs typeface="Arial" panose="020B0604020202020204" pitchFamily="34" charset="0"/>
              </a:rPr>
              <a:t> you will need to run the test.</a:t>
            </a:r>
          </a:p>
          <a:p>
            <a:pPr marL="228600" indent="-228600">
              <a:buFont typeface="+mj-lt"/>
              <a:buAutoNum type="arabicPeriod"/>
            </a:pPr>
            <a:endParaRPr lang="en-CA" sz="1400">
              <a:latin typeface="Arial" panose="020B0604020202020204" pitchFamily="34" charset="0"/>
              <a:cs typeface="Arial" panose="020B0604020202020204" pitchFamily="34" charset="0"/>
            </a:endParaRPr>
          </a:p>
          <a:p>
            <a:pPr marL="228600" indent="-228600">
              <a:buFont typeface="+mj-lt"/>
              <a:buAutoNum type="arabicPeriod"/>
            </a:pPr>
            <a:endParaRPr lang="en-CA" sz="1400">
              <a:latin typeface="Arial" panose="020B0604020202020204" pitchFamily="34" charset="0"/>
              <a:cs typeface="Arial" panose="020B0604020202020204" pitchFamily="34" charset="0"/>
            </a:endParaRPr>
          </a:p>
        </p:txBody>
      </p:sp>
      <p:sp>
        <p:nvSpPr>
          <p:cNvPr id="27" name="Oval 26">
            <a:extLst>
              <a:ext uri="{FF2B5EF4-FFF2-40B4-BE49-F238E27FC236}">
                <a16:creationId xmlns:a16="http://schemas.microsoft.com/office/drawing/2014/main" id="{C2A13998-9D53-7485-FB86-6EA3C2639086}"/>
              </a:ext>
            </a:extLst>
          </p:cNvPr>
          <p:cNvSpPr/>
          <p:nvPr/>
        </p:nvSpPr>
        <p:spPr>
          <a:xfrm>
            <a:off x="614927" y="4111278"/>
            <a:ext cx="232263" cy="232263"/>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100" b="1"/>
              <a:t>1</a:t>
            </a:r>
          </a:p>
        </p:txBody>
      </p:sp>
      <p:sp>
        <p:nvSpPr>
          <p:cNvPr id="28" name="Oval 27">
            <a:extLst>
              <a:ext uri="{FF2B5EF4-FFF2-40B4-BE49-F238E27FC236}">
                <a16:creationId xmlns:a16="http://schemas.microsoft.com/office/drawing/2014/main" id="{55ACED85-8DB5-56B9-1F76-54071AACAAE3}"/>
              </a:ext>
            </a:extLst>
          </p:cNvPr>
          <p:cNvSpPr/>
          <p:nvPr/>
        </p:nvSpPr>
        <p:spPr>
          <a:xfrm>
            <a:off x="614279" y="4613468"/>
            <a:ext cx="232263" cy="232263"/>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100" b="1"/>
              <a:t>2</a:t>
            </a:r>
          </a:p>
        </p:txBody>
      </p:sp>
      <p:sp>
        <p:nvSpPr>
          <p:cNvPr id="2" name="Text Placeholder 5">
            <a:extLst>
              <a:ext uri="{FF2B5EF4-FFF2-40B4-BE49-F238E27FC236}">
                <a16:creationId xmlns:a16="http://schemas.microsoft.com/office/drawing/2014/main" id="{80ABA561-189C-D523-D22C-CBF4AABE8D5F}"/>
              </a:ext>
            </a:extLst>
          </p:cNvPr>
          <p:cNvSpPr txBox="1">
            <a:spLocks/>
          </p:cNvSpPr>
          <p:nvPr/>
        </p:nvSpPr>
        <p:spPr>
          <a:xfrm>
            <a:off x="1394802" y="6301912"/>
            <a:ext cx="8314598" cy="267582"/>
          </a:xfrm>
          <a:prstGeom prst="rect">
            <a:avLst/>
          </a:prstGeom>
          <a:noFill/>
          <a:ln>
            <a:noFill/>
          </a:ln>
        </p:spPr>
        <p:txBody>
          <a:bodyPr spcFirstLastPara="1" wrap="square" lIns="91425" tIns="46800" rIns="91425" bIns="45700" anchor="ctr" anchorCtr="0">
            <a:noAutofit/>
          </a:bodyPr>
          <a:lstStyle>
            <a:defPPr marR="0" lvl="0" algn="l" rtl="0">
              <a:lnSpc>
                <a:spcPct val="100000"/>
              </a:lnSpc>
              <a:spcBef>
                <a:spcPts val="0"/>
              </a:spcBef>
              <a:spcAft>
                <a:spcPts val="0"/>
              </a:spcAft>
            </a:defPPr>
            <a:lvl1pPr marL="0" marR="0" lvl="0" indent="-228600" algn="l" rtl="0">
              <a:lnSpc>
                <a:spcPct val="100000"/>
              </a:lnSpc>
              <a:spcBef>
                <a:spcPts val="0"/>
              </a:spcBef>
              <a:spcAft>
                <a:spcPts val="0"/>
              </a:spcAft>
              <a:buClr>
                <a:schemeClr val="lt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chemeClr val="lt1"/>
              </a:buClr>
              <a:buSzPts val="18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lt1"/>
              </a:buClr>
              <a:buSzPts val="18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lt1"/>
              </a:buClr>
              <a:buSzPts val="18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lt1"/>
              </a:buClr>
              <a:buSzPts val="1800"/>
              <a:buFont typeface="Arial"/>
              <a:buNone/>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pPr indent="0">
              <a:lnSpc>
                <a:spcPct val="100000"/>
              </a:lnSpc>
              <a:spcBef>
                <a:spcPts val="50"/>
              </a:spcBef>
            </a:pPr>
            <a:r>
              <a:rPr lang="en-CA" sz="1100" b="1"/>
              <a:t>Source</a:t>
            </a:r>
            <a:r>
              <a:rPr lang="en-CA" sz="1100"/>
              <a:t>: </a:t>
            </a:r>
            <a:r>
              <a:rPr lang="en-CA" sz="1100">
                <a:hlinkClick r:id="rId3"/>
              </a:rPr>
              <a:t>https://experienceleague.adobe.com/tools/calculator/testcalculator.html</a:t>
            </a:r>
            <a:endParaRPr lang="en-CA" sz="1100"/>
          </a:p>
        </p:txBody>
      </p:sp>
      <p:sp>
        <p:nvSpPr>
          <p:cNvPr id="6" name="Rectangle 5">
            <a:extLst>
              <a:ext uri="{FF2B5EF4-FFF2-40B4-BE49-F238E27FC236}">
                <a16:creationId xmlns:a16="http://schemas.microsoft.com/office/drawing/2014/main" id="{C21E4F78-919D-B261-CB49-9A252BB57977}"/>
              </a:ext>
            </a:extLst>
          </p:cNvPr>
          <p:cNvSpPr/>
          <p:nvPr/>
        </p:nvSpPr>
        <p:spPr>
          <a:xfrm>
            <a:off x="846542" y="4111278"/>
            <a:ext cx="5601883" cy="232263"/>
          </a:xfrm>
          <a:prstGeom prst="rect">
            <a:avLst/>
          </a:pr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8E1D9C9-9EF7-D1B1-EA2F-D47549D558A0}"/>
              </a:ext>
            </a:extLst>
          </p:cNvPr>
          <p:cNvSpPr/>
          <p:nvPr/>
        </p:nvSpPr>
        <p:spPr>
          <a:xfrm>
            <a:off x="846542" y="4596286"/>
            <a:ext cx="5601883" cy="232263"/>
          </a:xfrm>
          <a:prstGeom prst="rect">
            <a:avLst/>
          </a:pr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3234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784343-AC91-CFBD-B6A2-EC136E3E817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9E8E748-711C-55DA-2436-9C55F7C53671}"/>
              </a:ext>
            </a:extLst>
          </p:cNvPr>
          <p:cNvSpPr>
            <a:spLocks noGrp="1"/>
          </p:cNvSpPr>
          <p:nvPr>
            <p:ph type="title"/>
          </p:nvPr>
        </p:nvSpPr>
        <p:spPr/>
        <p:txBody>
          <a:bodyPr/>
          <a:lstStyle/>
          <a:p>
            <a:r>
              <a:rPr lang="en-US"/>
              <a:t>Planning your Experiment</a:t>
            </a:r>
          </a:p>
        </p:txBody>
      </p:sp>
      <p:sp>
        <p:nvSpPr>
          <p:cNvPr id="3" name="Slide Number Placeholder 2">
            <a:extLst>
              <a:ext uri="{FF2B5EF4-FFF2-40B4-BE49-F238E27FC236}">
                <a16:creationId xmlns:a16="http://schemas.microsoft.com/office/drawing/2014/main" id="{346E7663-8107-E744-C112-745B3DF09A5E}"/>
              </a:ext>
            </a:extLst>
          </p:cNvPr>
          <p:cNvSpPr>
            <a:spLocks noGrp="1"/>
          </p:cNvSpPr>
          <p:nvPr>
            <p:ph type="sldNum" sz="quarter" idx="12"/>
          </p:nvPr>
        </p:nvSpPr>
        <p:spPr/>
        <p:txBody>
          <a:bodyPr/>
          <a:lstStyle/>
          <a:p>
            <a:fld id="{31CF29F3-B956-D24C-B218-E32E7C9430E3}" type="slidenum">
              <a:rPr lang="en-US" smtClean="0"/>
              <a:t>19</a:t>
            </a:fld>
            <a:endParaRPr lang="en-US"/>
          </a:p>
        </p:txBody>
      </p:sp>
    </p:spTree>
    <p:extLst>
      <p:ext uri="{BB962C8B-B14F-4D97-AF65-F5344CB8AC3E}">
        <p14:creationId xmlns:p14="http://schemas.microsoft.com/office/powerpoint/2010/main" val="1527189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96F4DC1-E982-0E6E-BF55-2C7C00F9A2D1}"/>
              </a:ext>
            </a:extLst>
          </p:cNvPr>
          <p:cNvSpPr>
            <a:spLocks noGrp="1"/>
          </p:cNvSpPr>
          <p:nvPr>
            <p:ph idx="1"/>
          </p:nvPr>
        </p:nvSpPr>
        <p:spPr>
          <a:xfrm>
            <a:off x="838200" y="1091347"/>
            <a:ext cx="10081334" cy="4675306"/>
          </a:xfrm>
        </p:spPr>
        <p:txBody>
          <a:bodyPr vert="horz" lIns="0" tIns="45720" rIns="0" bIns="45720" rtlCol="0" anchor="t">
            <a:noAutofit/>
          </a:bodyPr>
          <a:lstStyle/>
          <a:p>
            <a:pPr>
              <a:lnSpc>
                <a:spcPct val="120000"/>
              </a:lnSpc>
              <a:defRPr/>
            </a:pPr>
            <a:r>
              <a:rPr lang="en-US" sz="1900">
                <a:solidFill>
                  <a:prstClr val="black"/>
                </a:solidFill>
                <a:latin typeface="Arial"/>
                <a:ea typeface="+mn-ea"/>
                <a:cs typeface="Arial"/>
              </a:rPr>
              <a:t>Impact </a:t>
            </a:r>
            <a:r>
              <a:rPr lang="en-US" sz="1900">
                <a:solidFill>
                  <a:srgbClr val="000000"/>
                </a:solidFill>
                <a:latin typeface="Arial"/>
                <a:ea typeface="+mn-ea"/>
                <a:cs typeface="Arial"/>
              </a:rPr>
              <a:t>Canada is a whole-of-government framework for scaling up and mainstreaming “outcomes-based</a:t>
            </a:r>
            <a:r>
              <a:rPr lang="en-US" sz="1900">
                <a:solidFill>
                  <a:prstClr val="black"/>
                </a:solidFill>
                <a:latin typeface="Arial"/>
                <a:ea typeface="+mn-ea"/>
                <a:cs typeface="Arial"/>
              </a:rPr>
              <a:t>” policy/program methods to help bridge the gap between policy development and effective implementation. The </a:t>
            </a:r>
            <a:r>
              <a:rPr lang="en-US" sz="1900" b="1">
                <a:solidFill>
                  <a:prstClr val="black"/>
                </a:solidFill>
                <a:latin typeface="Arial"/>
                <a:ea typeface="+mn-ea"/>
                <a:cs typeface="Arial"/>
              </a:rPr>
              <a:t>Impact and Innovation Unit (IIU)</a:t>
            </a:r>
            <a:r>
              <a:rPr lang="en-US" sz="1900">
                <a:solidFill>
                  <a:prstClr val="black"/>
                </a:solidFill>
                <a:latin typeface="Arial"/>
                <a:ea typeface="+mn-ea"/>
                <a:cs typeface="Arial"/>
              </a:rPr>
              <a:t>, housed in the Privy Council Office, was established in 2017 to implement the </a:t>
            </a:r>
            <a:r>
              <a:rPr lang="en-US" sz="1900">
                <a:solidFill>
                  <a:prstClr val="black"/>
                </a:solidFill>
                <a:latin typeface="Arial"/>
                <a:ea typeface="+mn-ea"/>
                <a:cs typeface="Arial"/>
                <a:hlinkClick r:id="rId3"/>
              </a:rPr>
              <a:t>Impact Canada Initiative</a:t>
            </a:r>
            <a:r>
              <a:rPr lang="en-US" sz="1900">
                <a:solidFill>
                  <a:prstClr val="black"/>
                </a:solidFill>
                <a:latin typeface="Arial"/>
                <a:ea typeface="+mn-ea"/>
                <a:cs typeface="Arial"/>
              </a:rPr>
              <a:t>.</a:t>
            </a:r>
          </a:p>
          <a:p>
            <a:pPr>
              <a:lnSpc>
                <a:spcPct val="120000"/>
              </a:lnSpc>
              <a:defRPr/>
            </a:pPr>
            <a:endParaRPr lang="en-US" sz="200">
              <a:solidFill>
                <a:prstClr val="black"/>
              </a:solidFill>
              <a:latin typeface="Arial"/>
              <a:ea typeface="+mn-ea"/>
              <a:cs typeface="Arial"/>
            </a:endParaRPr>
          </a:p>
          <a:p>
            <a:pPr>
              <a:lnSpc>
                <a:spcPct val="120000"/>
              </a:lnSpc>
              <a:defRPr/>
            </a:pPr>
            <a:r>
              <a:rPr lang="en-US" sz="1900">
                <a:solidFill>
                  <a:prstClr val="black"/>
                </a:solidFill>
                <a:latin typeface="Arial"/>
                <a:ea typeface="+mn-ea"/>
                <a:cs typeface="Arial"/>
              </a:rPr>
              <a:t>The </a:t>
            </a:r>
            <a:r>
              <a:rPr lang="en-US" sz="1900" b="1">
                <a:solidFill>
                  <a:prstClr val="black"/>
                </a:solidFill>
                <a:latin typeface="Arial"/>
                <a:ea typeface="+mn-ea"/>
                <a:cs typeface="Arial"/>
              </a:rPr>
              <a:t>IIU’s Behavioural Science Team </a:t>
            </a:r>
            <a:r>
              <a:rPr lang="en-US" sz="1900">
                <a:solidFill>
                  <a:prstClr val="black"/>
                </a:solidFill>
                <a:latin typeface="Arial"/>
                <a:ea typeface="+mn-ea"/>
                <a:cs typeface="Arial"/>
              </a:rPr>
              <a:t>applies the insights and methods of behavioural science to inform the design and implementation of priority programs, services, and initiatives across the Canadian government. At present, we are partnered with eight federal departments responsible for multiple areas: e.g., COVID-19 response and public health; environmental protection and climate change mitigation and adaptation; agriculture; government communications; and innovation in the Canadian economy.</a:t>
            </a:r>
          </a:p>
        </p:txBody>
      </p:sp>
      <p:sp>
        <p:nvSpPr>
          <p:cNvPr id="3" name="Slide Number Placeholder 2">
            <a:extLst>
              <a:ext uri="{FF2B5EF4-FFF2-40B4-BE49-F238E27FC236}">
                <a16:creationId xmlns:a16="http://schemas.microsoft.com/office/drawing/2014/main" id="{1FBCE49A-45C2-C4D4-23ED-56B5F3F37D17}"/>
              </a:ext>
            </a:extLst>
          </p:cNvPr>
          <p:cNvSpPr>
            <a:spLocks noGrp="1"/>
          </p:cNvSpPr>
          <p:nvPr>
            <p:ph type="sldNum" sz="quarter" idx="12"/>
          </p:nvPr>
        </p:nvSpPr>
        <p:spPr/>
        <p:txBody>
          <a:bodyPr/>
          <a:lstStyle/>
          <a:p>
            <a:fld id="{31CF29F3-B956-D24C-B218-E32E7C9430E3}" type="slidenum">
              <a:rPr lang="en-US" smtClean="0"/>
              <a:t>2</a:t>
            </a:fld>
            <a:endParaRPr lang="en-US"/>
          </a:p>
        </p:txBody>
      </p:sp>
      <p:sp>
        <p:nvSpPr>
          <p:cNvPr id="5" name="Title 4">
            <a:extLst>
              <a:ext uri="{FF2B5EF4-FFF2-40B4-BE49-F238E27FC236}">
                <a16:creationId xmlns:a16="http://schemas.microsoft.com/office/drawing/2014/main" id="{2905BE6F-B759-887E-8CC7-1D01DA6A433B}"/>
              </a:ext>
            </a:extLst>
          </p:cNvPr>
          <p:cNvSpPr>
            <a:spLocks noGrp="1"/>
          </p:cNvSpPr>
          <p:nvPr>
            <p:ph type="title"/>
          </p:nvPr>
        </p:nvSpPr>
        <p:spPr/>
        <p:txBody>
          <a:bodyPr/>
          <a:lstStyle/>
          <a:p>
            <a:r>
              <a:rPr lang="en-CA" sz="3600">
                <a:latin typeface="Montserrat"/>
              </a:rPr>
              <a:t>About Us: Impact Canada</a:t>
            </a:r>
          </a:p>
        </p:txBody>
      </p:sp>
      <p:sp>
        <p:nvSpPr>
          <p:cNvPr id="9" name="TextBox 8">
            <a:extLst>
              <a:ext uri="{FF2B5EF4-FFF2-40B4-BE49-F238E27FC236}">
                <a16:creationId xmlns:a16="http://schemas.microsoft.com/office/drawing/2014/main" id="{7061BE1F-FCBF-DC66-97F7-18BC594B8BDE}"/>
              </a:ext>
            </a:extLst>
          </p:cNvPr>
          <p:cNvSpPr txBox="1"/>
          <p:nvPr/>
        </p:nvSpPr>
        <p:spPr>
          <a:xfrm>
            <a:off x="762001" y="5084842"/>
            <a:ext cx="4150659" cy="923330"/>
          </a:xfrm>
          <a:prstGeom prst="rect">
            <a:avLst/>
          </a:prstGeom>
          <a:noFill/>
        </p:spPr>
        <p:txBody>
          <a:bodyPr wrap="square">
            <a:spAutoFit/>
          </a:bodyPr>
          <a:lstStyle/>
          <a:p>
            <a:r>
              <a:rPr lang="en-US" sz="1800" b="1" i="0" u="none" strike="noStrike">
                <a:solidFill>
                  <a:srgbClr val="000000"/>
                </a:solidFill>
                <a:effectLst/>
                <a:latin typeface="Arial" panose="020B0604020202020204" pitchFamily="34" charset="0"/>
              </a:rPr>
              <a:t>Christine Kormos</a:t>
            </a:r>
            <a:r>
              <a:rPr lang="en-US" sz="1800" b="0" i="0">
                <a:solidFill>
                  <a:srgbClr val="000000"/>
                </a:solidFill>
                <a:effectLst/>
                <a:latin typeface="Arial" panose="020B0604020202020204" pitchFamily="34" charset="0"/>
              </a:rPr>
              <a:t>​</a:t>
            </a:r>
            <a:br>
              <a:rPr lang="en-US" sz="1800" b="0" i="0">
                <a:solidFill>
                  <a:srgbClr val="000000"/>
                </a:solidFill>
                <a:effectLst/>
                <a:latin typeface="Arial" panose="020B0604020202020204" pitchFamily="34" charset="0"/>
              </a:rPr>
            </a:br>
            <a:r>
              <a:rPr lang="en-US" sz="1800" b="0" i="0" u="none" strike="noStrike">
                <a:solidFill>
                  <a:srgbClr val="000000"/>
                </a:solidFill>
                <a:effectLst/>
                <a:latin typeface="Arial" panose="020B0604020202020204" pitchFamily="34" charset="0"/>
              </a:rPr>
              <a:t>A/Lead Behavioural Science</a:t>
            </a:r>
            <a:r>
              <a:rPr lang="en-US" sz="1800" b="0" i="0">
                <a:solidFill>
                  <a:srgbClr val="000000"/>
                </a:solidFill>
                <a:effectLst/>
                <a:latin typeface="Arial" panose="020B0604020202020204" pitchFamily="34" charset="0"/>
              </a:rPr>
              <a:t>​</a:t>
            </a:r>
            <a:br>
              <a:rPr lang="en-US" sz="1800" b="0" i="0">
                <a:solidFill>
                  <a:srgbClr val="000000"/>
                </a:solidFill>
                <a:effectLst/>
                <a:latin typeface="Arial" panose="020B0604020202020204" pitchFamily="34" charset="0"/>
              </a:rPr>
            </a:br>
            <a:r>
              <a:rPr lang="en-US" sz="1800" b="0" i="0">
                <a:solidFill>
                  <a:srgbClr val="000000"/>
                </a:solidFill>
                <a:effectLst/>
                <a:latin typeface="Arial" panose="020B0604020202020204" pitchFamily="34" charset="0"/>
                <a:hlinkClick r:id="rId4"/>
              </a:rPr>
              <a:t>christine.kormos@pco-bcp.gc.ca</a:t>
            </a:r>
            <a:r>
              <a:rPr lang="en-US" sz="1800" b="0" i="0">
                <a:solidFill>
                  <a:srgbClr val="000000"/>
                </a:solidFill>
                <a:effectLst/>
                <a:latin typeface="Arial" panose="020B0604020202020204" pitchFamily="34" charset="0"/>
              </a:rPr>
              <a:t> ​</a:t>
            </a:r>
            <a:endParaRPr lang="en-US">
              <a:solidFill>
                <a:srgbClr val="000000"/>
              </a:solidFill>
            </a:endParaRPr>
          </a:p>
        </p:txBody>
      </p:sp>
      <p:sp>
        <p:nvSpPr>
          <p:cNvPr id="10" name="TextBox 9">
            <a:extLst>
              <a:ext uri="{FF2B5EF4-FFF2-40B4-BE49-F238E27FC236}">
                <a16:creationId xmlns:a16="http://schemas.microsoft.com/office/drawing/2014/main" id="{6F185FA3-F698-241B-8052-970F9419A011}"/>
              </a:ext>
            </a:extLst>
          </p:cNvPr>
          <p:cNvSpPr txBox="1"/>
          <p:nvPr/>
        </p:nvSpPr>
        <p:spPr>
          <a:xfrm>
            <a:off x="5518036" y="5093618"/>
            <a:ext cx="4150659" cy="923330"/>
          </a:xfrm>
          <a:prstGeom prst="rect">
            <a:avLst/>
          </a:prstGeom>
          <a:noFill/>
        </p:spPr>
        <p:txBody>
          <a:bodyPr wrap="square">
            <a:spAutoFit/>
          </a:bodyPr>
          <a:lstStyle/>
          <a:p>
            <a:r>
              <a:rPr lang="en-US" sz="1800" b="1" i="0" u="none" strike="noStrike">
                <a:solidFill>
                  <a:srgbClr val="000000"/>
                </a:solidFill>
                <a:effectLst/>
                <a:latin typeface="Arial" panose="020B0604020202020204" pitchFamily="34" charset="0"/>
              </a:rPr>
              <a:t>Kieran Findlater</a:t>
            </a:r>
            <a:br>
              <a:rPr lang="en-US" sz="1800" b="0" i="0">
                <a:solidFill>
                  <a:srgbClr val="000000"/>
                </a:solidFill>
                <a:effectLst/>
                <a:latin typeface="Arial" panose="020B0604020202020204" pitchFamily="34" charset="0"/>
              </a:rPr>
            </a:br>
            <a:r>
              <a:rPr lang="en-US" sz="1800" b="0" i="0" u="none" strike="noStrike">
                <a:solidFill>
                  <a:srgbClr val="000000"/>
                </a:solidFill>
                <a:effectLst/>
                <a:latin typeface="Arial" panose="020B0604020202020204" pitchFamily="34" charset="0"/>
              </a:rPr>
              <a:t>A/Sr Lead Behavioural Science</a:t>
            </a:r>
            <a:r>
              <a:rPr lang="en-US" sz="1800" b="0" i="0">
                <a:solidFill>
                  <a:srgbClr val="000000"/>
                </a:solidFill>
                <a:effectLst/>
                <a:latin typeface="Arial" panose="020B0604020202020204" pitchFamily="34" charset="0"/>
              </a:rPr>
              <a:t>​</a:t>
            </a:r>
          </a:p>
          <a:p>
            <a:r>
              <a:rPr lang="en-US" sz="1800" b="0" i="0">
                <a:solidFill>
                  <a:srgbClr val="000000"/>
                </a:solidFill>
                <a:effectLst/>
                <a:latin typeface="Arial" panose="020B0604020202020204" pitchFamily="34" charset="0"/>
                <a:hlinkClick r:id="rId5"/>
              </a:rPr>
              <a:t>kieran.findlater@pco-bcp.gc.ca</a:t>
            </a:r>
            <a:r>
              <a:rPr lang="en-US">
                <a:solidFill>
                  <a:srgbClr val="000000"/>
                </a:solidFill>
                <a:latin typeface="Arial" panose="020B0604020202020204" pitchFamily="34" charset="0"/>
              </a:rPr>
              <a:t> </a:t>
            </a:r>
            <a:r>
              <a:rPr lang="en-US" sz="1800" b="0" i="0">
                <a:solidFill>
                  <a:srgbClr val="000000"/>
                </a:solidFill>
                <a:effectLst/>
                <a:latin typeface="Arial" panose="020B0604020202020204" pitchFamily="34" charset="0"/>
              </a:rPr>
              <a:t> ​</a:t>
            </a:r>
            <a:endParaRPr lang="en-US">
              <a:solidFill>
                <a:srgbClr val="000000"/>
              </a:solidFill>
            </a:endParaRPr>
          </a:p>
        </p:txBody>
      </p:sp>
    </p:spTree>
    <p:extLst>
      <p:ext uri="{BB962C8B-B14F-4D97-AF65-F5344CB8AC3E}">
        <p14:creationId xmlns:p14="http://schemas.microsoft.com/office/powerpoint/2010/main" val="3184086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228458-895A-A73D-1536-5B468E455859}"/>
              </a:ext>
            </a:extLst>
          </p:cNvPr>
          <p:cNvSpPr>
            <a:spLocks noGrp="1"/>
          </p:cNvSpPr>
          <p:nvPr>
            <p:ph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2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Adobe Target</a:t>
            </a:r>
            <a:r>
              <a:rPr kumimoji="0" lang="en-CA"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is the software we use for </a:t>
            </a:r>
            <a:r>
              <a:rPr kumimoji="0" lang="en-CA" sz="2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A/B testing</a:t>
            </a:r>
            <a:r>
              <a:rPr kumimoji="0" lang="en-CA"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CA"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Target</a:t>
            </a:r>
            <a:r>
              <a:rPr kumimoji="0" lang="en-CA"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makes it very simple to create multiple versions of a page. This can be done without any coding or special web design skills.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CA"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Target</a:t>
            </a:r>
            <a:r>
              <a:rPr kumimoji="0" lang="en-CA"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is integrated with </a:t>
            </a:r>
            <a:r>
              <a:rPr kumimoji="0" lang="en-CA"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Adobe Analytics</a:t>
            </a:r>
            <a:r>
              <a:rPr kumimoji="0" lang="en-CA"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and </a:t>
            </a:r>
            <a:r>
              <a:rPr kumimoji="0" lang="en-CA"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Adobe Experience Manager</a:t>
            </a:r>
            <a:r>
              <a:rPr kumimoji="0" lang="en-CA"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to unify marketing and data collection efforts.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CA"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All Canada.ca pages use </a:t>
            </a:r>
            <a:r>
              <a:rPr kumimoji="0" lang="en-CA" sz="2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Adobe Experience Manager</a:t>
            </a:r>
            <a:r>
              <a:rPr kumimoji="0" lang="en-CA"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as their Content Management System (CMS).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CA"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This means that every page on Canada.ca is compatible with Target.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CA"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2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Target</a:t>
            </a:r>
            <a:r>
              <a:rPr kumimoji="0" lang="en-CA"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licences are department-specific.</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CA"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Health Canada, PHAC and NRCan hold licences, </a:t>
            </a:r>
            <a:r>
              <a:rPr kumimoji="0" lang="en-CA" sz="20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bu</a:t>
            </a:r>
            <a:r>
              <a:rPr lang="en-CA" sz="2000">
                <a:solidFill>
                  <a:prstClr val="black"/>
                </a:solidFill>
                <a:latin typeface="Arial" panose="020B0604020202020204" pitchFamily="34" charset="0"/>
                <a:ea typeface="+mn-ea"/>
                <a:cs typeface="Arial" panose="020B0604020202020204" pitchFamily="34" charset="0"/>
              </a:rPr>
              <a:t>t many others </a:t>
            </a:r>
            <a:r>
              <a:rPr kumimoji="0" lang="en-CA"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(i.e. ISED, ECCC, Agriculture and Agri-Food Canada) do not.</a:t>
            </a:r>
          </a:p>
          <a:p>
            <a:endParaRPr lang="en-CA" sz="1200"/>
          </a:p>
        </p:txBody>
      </p:sp>
      <p:sp>
        <p:nvSpPr>
          <p:cNvPr id="3" name="Slide Number Placeholder 2">
            <a:extLst>
              <a:ext uri="{FF2B5EF4-FFF2-40B4-BE49-F238E27FC236}">
                <a16:creationId xmlns:a16="http://schemas.microsoft.com/office/drawing/2014/main" id="{F3965EBB-E300-B16F-FB43-B62DE7DE3593}"/>
              </a:ext>
            </a:extLst>
          </p:cNvPr>
          <p:cNvSpPr>
            <a:spLocks noGrp="1"/>
          </p:cNvSpPr>
          <p:nvPr>
            <p:ph type="sldNum" sz="quarter" idx="12"/>
          </p:nvPr>
        </p:nvSpPr>
        <p:spPr/>
        <p:txBody>
          <a:bodyPr/>
          <a:lstStyle/>
          <a:p>
            <a:fld id="{31CF29F3-B956-D24C-B218-E32E7C9430E3}" type="slidenum">
              <a:rPr lang="en-US" smtClean="0"/>
              <a:t>20</a:t>
            </a:fld>
            <a:endParaRPr lang="en-US"/>
          </a:p>
        </p:txBody>
      </p:sp>
      <p:sp>
        <p:nvSpPr>
          <p:cNvPr id="4" name="Title 3">
            <a:extLst>
              <a:ext uri="{FF2B5EF4-FFF2-40B4-BE49-F238E27FC236}">
                <a16:creationId xmlns:a16="http://schemas.microsoft.com/office/drawing/2014/main" id="{7ADDA738-3E45-3B90-9862-F63BEE143824}"/>
              </a:ext>
            </a:extLst>
          </p:cNvPr>
          <p:cNvSpPr>
            <a:spLocks noGrp="1"/>
          </p:cNvSpPr>
          <p:nvPr>
            <p:ph type="title"/>
          </p:nvPr>
        </p:nvSpPr>
        <p:spPr/>
        <p:txBody>
          <a:bodyPr/>
          <a:lstStyle/>
          <a:p>
            <a:r>
              <a:rPr lang="en-CA" sz="4000"/>
              <a:t>Introducing Adobe Target</a:t>
            </a:r>
          </a:p>
        </p:txBody>
      </p:sp>
    </p:spTree>
    <p:extLst>
      <p:ext uri="{BB962C8B-B14F-4D97-AF65-F5344CB8AC3E}">
        <p14:creationId xmlns:p14="http://schemas.microsoft.com/office/powerpoint/2010/main" val="3589336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22253A-1E2A-B18E-A6B7-121FE18B4109}"/>
              </a:ext>
            </a:extLst>
          </p:cNvPr>
          <p:cNvSpPr>
            <a:spLocks noGrp="1"/>
          </p:cNvSpPr>
          <p:nvPr>
            <p:ph idx="1"/>
          </p:nvPr>
        </p:nvSpPr>
        <p:spPr>
          <a:xfrm>
            <a:off x="838200" y="1282149"/>
            <a:ext cx="7905750" cy="4675306"/>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2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Adobe Target</a:t>
            </a:r>
            <a:r>
              <a:rPr kumimoji="0" lang="en-CA"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is the responsibility of the </a:t>
            </a:r>
            <a:r>
              <a:rPr kumimoji="0" lang="en-CA" sz="2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Principal Publisher</a:t>
            </a:r>
            <a:r>
              <a:rPr kumimoji="0" lang="en-CA"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the authority that supports the Government of Canada’s online presence.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CA"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CA" sz="20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GCpedia</a:t>
            </a:r>
            <a:r>
              <a:rPr kumimoji="0" lang="en-CA"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page for the </a:t>
            </a:r>
            <a:r>
              <a:rPr kumimoji="0" lang="en-CA"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hlinkClick r:id="rId2"/>
              </a:rPr>
              <a:t>Principal Publisher at Service Canada </a:t>
            </a:r>
            <a:r>
              <a:rPr kumimoji="0" lang="en-CA"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offers extensive resources for acquiring and learning to use Adobe Target and Adobe Analytics (VPN connection required).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CA"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If your department already has access to </a:t>
            </a:r>
            <a:r>
              <a:rPr kumimoji="0" lang="en-CA" sz="2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Target</a:t>
            </a:r>
            <a:r>
              <a:rPr kumimoji="0" lang="en-CA"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you can begin by contacting your Institutional Representative.</a:t>
            </a:r>
          </a:p>
          <a:p>
            <a:pPr marL="685800" lvl="1" indent="-228600">
              <a:lnSpc>
                <a:spcPct val="90000"/>
              </a:lnSpc>
              <a:spcBef>
                <a:spcPts val="1000"/>
              </a:spcBef>
              <a:buFont typeface="Arial" panose="020B0604020202020204" pitchFamily="34" charset="0"/>
              <a:buChar char="•"/>
              <a:defRPr/>
            </a:pPr>
            <a:r>
              <a:rPr lang="en-CA" sz="2000">
                <a:solidFill>
                  <a:prstClr val="black"/>
                </a:solidFill>
                <a:latin typeface="Arial" panose="020B0604020202020204" pitchFamily="34" charset="0"/>
                <a:ea typeface="+mn-ea"/>
                <a:cs typeface="Arial" panose="020B0604020202020204" pitchFamily="34" charset="0"/>
              </a:rPr>
              <a:t>A list of institutional representatives is available on </a:t>
            </a:r>
            <a:r>
              <a:rPr lang="en-CA" sz="2000" err="1">
                <a:solidFill>
                  <a:prstClr val="black"/>
                </a:solidFill>
                <a:latin typeface="Arial" panose="020B0604020202020204" pitchFamily="34" charset="0"/>
                <a:ea typeface="+mn-ea"/>
                <a:cs typeface="Arial" panose="020B0604020202020204" pitchFamily="34" charset="0"/>
                <a:hlinkClick r:id="rId3"/>
              </a:rPr>
              <a:t>GCpedia</a:t>
            </a:r>
            <a:r>
              <a:rPr lang="en-CA" sz="2000">
                <a:solidFill>
                  <a:prstClr val="black"/>
                </a:solidFill>
                <a:latin typeface="Arial" panose="020B0604020202020204" pitchFamily="34" charset="0"/>
                <a:ea typeface="+mn-ea"/>
                <a:cs typeface="Arial" panose="020B0604020202020204" pitchFamily="34" charset="0"/>
              </a:rPr>
              <a:t>.</a:t>
            </a:r>
            <a:endParaRPr kumimoji="0" lang="en-CA"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endParaRPr lang="en-CA"/>
          </a:p>
        </p:txBody>
      </p:sp>
      <p:sp>
        <p:nvSpPr>
          <p:cNvPr id="3" name="Slide Number Placeholder 2">
            <a:extLst>
              <a:ext uri="{FF2B5EF4-FFF2-40B4-BE49-F238E27FC236}">
                <a16:creationId xmlns:a16="http://schemas.microsoft.com/office/drawing/2014/main" id="{F3413980-79B0-5C1F-995F-334B329CD5DC}"/>
              </a:ext>
            </a:extLst>
          </p:cNvPr>
          <p:cNvSpPr>
            <a:spLocks noGrp="1"/>
          </p:cNvSpPr>
          <p:nvPr>
            <p:ph type="sldNum" sz="quarter" idx="12"/>
          </p:nvPr>
        </p:nvSpPr>
        <p:spPr/>
        <p:txBody>
          <a:bodyPr/>
          <a:lstStyle/>
          <a:p>
            <a:fld id="{31CF29F3-B956-D24C-B218-E32E7C9430E3}" type="slidenum">
              <a:rPr lang="en-US" smtClean="0"/>
              <a:t>21</a:t>
            </a:fld>
            <a:endParaRPr lang="en-US"/>
          </a:p>
        </p:txBody>
      </p:sp>
      <p:sp>
        <p:nvSpPr>
          <p:cNvPr id="4" name="Title 3">
            <a:extLst>
              <a:ext uri="{FF2B5EF4-FFF2-40B4-BE49-F238E27FC236}">
                <a16:creationId xmlns:a16="http://schemas.microsoft.com/office/drawing/2014/main" id="{1052D8B4-C859-1F6C-6C2F-9635E9F26FCE}"/>
              </a:ext>
            </a:extLst>
          </p:cNvPr>
          <p:cNvSpPr>
            <a:spLocks noGrp="1"/>
          </p:cNvSpPr>
          <p:nvPr>
            <p:ph type="title"/>
          </p:nvPr>
        </p:nvSpPr>
        <p:spPr/>
        <p:txBody>
          <a:bodyPr/>
          <a:lstStyle/>
          <a:p>
            <a:r>
              <a:rPr lang="en-CA" sz="4000"/>
              <a:t>Who to contact about Adobe Target?</a:t>
            </a:r>
          </a:p>
        </p:txBody>
      </p:sp>
      <p:sp>
        <p:nvSpPr>
          <p:cNvPr id="9" name="Text Placeholder 5">
            <a:extLst>
              <a:ext uri="{FF2B5EF4-FFF2-40B4-BE49-F238E27FC236}">
                <a16:creationId xmlns:a16="http://schemas.microsoft.com/office/drawing/2014/main" id="{3E9393D2-A4D4-644A-A93E-944560079EDC}"/>
              </a:ext>
            </a:extLst>
          </p:cNvPr>
          <p:cNvSpPr txBox="1">
            <a:spLocks/>
          </p:cNvSpPr>
          <p:nvPr/>
        </p:nvSpPr>
        <p:spPr>
          <a:xfrm>
            <a:off x="1394802" y="6301912"/>
            <a:ext cx="8314598" cy="367200"/>
          </a:xfrm>
          <a:prstGeom prst="rect">
            <a:avLst/>
          </a:prstGeom>
          <a:noFill/>
          <a:ln>
            <a:noFill/>
          </a:ln>
        </p:spPr>
        <p:txBody>
          <a:bodyPr spcFirstLastPara="1" wrap="square" lIns="91425" tIns="46800" rIns="91425" bIns="45700" anchor="ctr" anchorCtr="0">
            <a:noAutofit/>
          </a:bodyPr>
          <a:lstStyle>
            <a:defPPr marR="0" lvl="0" algn="l" rtl="0">
              <a:lnSpc>
                <a:spcPct val="100000"/>
              </a:lnSpc>
              <a:spcBef>
                <a:spcPts val="0"/>
              </a:spcBef>
              <a:spcAft>
                <a:spcPts val="0"/>
              </a:spcAft>
            </a:defPPr>
            <a:lvl1pPr marL="0" marR="0" lvl="0" indent="-228600" algn="l" rtl="0">
              <a:lnSpc>
                <a:spcPct val="100000"/>
              </a:lnSpc>
              <a:spcBef>
                <a:spcPts val="0"/>
              </a:spcBef>
              <a:spcAft>
                <a:spcPts val="0"/>
              </a:spcAft>
              <a:buClr>
                <a:schemeClr val="lt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chemeClr val="lt1"/>
              </a:buClr>
              <a:buSzPts val="18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lt1"/>
              </a:buClr>
              <a:buSzPts val="18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lt1"/>
              </a:buClr>
              <a:buSzPts val="18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lt1"/>
              </a:buClr>
              <a:buSzPts val="1800"/>
              <a:buFont typeface="Arial"/>
              <a:buNone/>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pPr indent="0">
              <a:lnSpc>
                <a:spcPct val="100000"/>
              </a:lnSpc>
              <a:spcBef>
                <a:spcPts val="50"/>
              </a:spcBef>
            </a:pPr>
            <a:r>
              <a:rPr lang="en-CA" sz="1100" b="1"/>
              <a:t>Source</a:t>
            </a:r>
            <a:r>
              <a:rPr lang="en-CA" sz="1100"/>
              <a:t>: </a:t>
            </a:r>
            <a:r>
              <a:rPr lang="en-CA" sz="1100">
                <a:hlinkClick r:id="rId2"/>
              </a:rPr>
              <a:t>https://www.gcpedia.gc.ca/wiki/Principal_Publisher_at_Service_Canada</a:t>
            </a:r>
            <a:endParaRPr lang="en-CA" sz="1100" b="1"/>
          </a:p>
          <a:p>
            <a:pPr indent="0">
              <a:lnSpc>
                <a:spcPct val="100000"/>
              </a:lnSpc>
              <a:spcBef>
                <a:spcPts val="50"/>
              </a:spcBef>
            </a:pPr>
            <a:r>
              <a:rPr lang="en-CA" sz="1100" b="1"/>
              <a:t>Source:</a:t>
            </a:r>
            <a:r>
              <a:rPr lang="en-CA" sz="1100"/>
              <a:t> </a:t>
            </a:r>
            <a:r>
              <a:rPr lang="en-CA" sz="1100">
                <a:hlinkClick r:id="rId3"/>
              </a:rPr>
              <a:t>https://www.gcpedia.gc.ca/wiki/Institutional_Representatives_for_Adobe_Target</a:t>
            </a:r>
            <a:endParaRPr lang="en-CA" sz="1100"/>
          </a:p>
        </p:txBody>
      </p:sp>
    </p:spTree>
    <p:extLst>
      <p:ext uri="{BB962C8B-B14F-4D97-AF65-F5344CB8AC3E}">
        <p14:creationId xmlns:p14="http://schemas.microsoft.com/office/powerpoint/2010/main" val="1313753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1A1DDE-DC7D-7263-D344-46F479D3A0D1}"/>
              </a:ext>
            </a:extLst>
          </p:cNvPr>
          <p:cNvSpPr>
            <a:spLocks noGrp="1"/>
          </p:cNvSpPr>
          <p:nvPr>
            <p:ph idx="1"/>
          </p:nvPr>
        </p:nvSpPr>
        <p:spPr>
          <a:xfrm>
            <a:off x="838199" y="1282149"/>
            <a:ext cx="10688515" cy="4675306"/>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Compliance with privacy legislation: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CA"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A/B testing</a:t>
            </a:r>
            <a:r>
              <a:rPr kumimoji="0" lang="en-CA"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does not inherently violate user privacy, nor does Adobe Analytics collect personal information.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CA"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Institutions may rely on their own discretion when using </a:t>
            </a:r>
            <a:r>
              <a:rPr kumimoji="0" lang="en-CA"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Adobe</a:t>
            </a:r>
            <a:r>
              <a:rPr kumimoji="0" lang="en-CA"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CA"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Target</a:t>
            </a:r>
            <a:r>
              <a:rPr kumimoji="0" lang="en-CA"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in environments with Protected information.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CA"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228600" indent="-228600">
              <a:lnSpc>
                <a:spcPct val="90000"/>
              </a:lnSpc>
              <a:spcBef>
                <a:spcPts val="500"/>
              </a:spcBef>
              <a:buFont typeface="Arial" panose="020B0604020202020204" pitchFamily="34" charset="0"/>
              <a:buChar char="•"/>
              <a:defRPr/>
            </a:pPr>
            <a:r>
              <a:rPr kumimoji="0" lang="en-CA"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Departments are mandated to provide clear, consistent information to Canadians.</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CA"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This may limit your ability to change the wording/text of your page.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CA"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Departments may wish to submit A/B testing plans to an ethics review if they have access to a Research Ethics Board. </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CA"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For pages displaying important information related to health, security, and other such topics, there may be ethical concerns about manipulations that reduce or impede user interaction.</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CA"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 may need to adopt a </a:t>
            </a:r>
            <a:r>
              <a:rPr kumimoji="0" lang="en-CA" sz="1600" b="1" i="0"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Sequential Analysis </a:t>
            </a:r>
            <a:r>
              <a:rPr kumimoji="0" lang="en-CA"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approach, which has pre-defined stopping rules, to protect against the ethical implications of subjecting users to an under-performing version of a critical web page.</a:t>
            </a:r>
            <a:endParaRPr kumimoji="0" lang="en-CA"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228600" indent="-228600">
              <a:lnSpc>
                <a:spcPct val="90000"/>
              </a:lnSpc>
              <a:buFont typeface="Arial" panose="020B0604020202020204" pitchFamily="34" charset="0"/>
              <a:buChar char="•"/>
              <a:defRPr/>
            </a:pPr>
            <a:r>
              <a:rPr kumimoji="0" lang="en-CA"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No matter what</a:t>
            </a:r>
            <a:r>
              <a:rPr lang="en-CA" sz="2000">
                <a:solidFill>
                  <a:prstClr val="black"/>
                </a:solidFill>
                <a:latin typeface="Arial" panose="020B0604020202020204" pitchFamily="34" charset="0"/>
                <a:ea typeface="+mn-ea"/>
                <a:cs typeface="Arial" panose="020B0604020202020204" pitchFamily="34" charset="0"/>
              </a:rPr>
              <a:t>, it is a good idea to keep your department’s Research Ethics and Privacy teams in the loop about your project.</a:t>
            </a:r>
            <a:endParaRPr kumimoji="0" lang="en-CA"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endParaRPr lang="en-CA" sz="1100"/>
          </a:p>
        </p:txBody>
      </p:sp>
      <p:sp>
        <p:nvSpPr>
          <p:cNvPr id="3" name="Slide Number Placeholder 2">
            <a:extLst>
              <a:ext uri="{FF2B5EF4-FFF2-40B4-BE49-F238E27FC236}">
                <a16:creationId xmlns:a16="http://schemas.microsoft.com/office/drawing/2014/main" id="{9063D38D-66E5-EB50-C486-31168C423D46}"/>
              </a:ext>
            </a:extLst>
          </p:cNvPr>
          <p:cNvSpPr>
            <a:spLocks noGrp="1"/>
          </p:cNvSpPr>
          <p:nvPr>
            <p:ph type="sldNum" sz="quarter" idx="12"/>
          </p:nvPr>
        </p:nvSpPr>
        <p:spPr/>
        <p:txBody>
          <a:bodyPr/>
          <a:lstStyle/>
          <a:p>
            <a:fld id="{31CF29F3-B956-D24C-B218-E32E7C9430E3}" type="slidenum">
              <a:rPr lang="en-US" smtClean="0"/>
              <a:t>22</a:t>
            </a:fld>
            <a:endParaRPr lang="en-US"/>
          </a:p>
        </p:txBody>
      </p:sp>
      <p:sp>
        <p:nvSpPr>
          <p:cNvPr id="4" name="Title 3">
            <a:extLst>
              <a:ext uri="{FF2B5EF4-FFF2-40B4-BE49-F238E27FC236}">
                <a16:creationId xmlns:a16="http://schemas.microsoft.com/office/drawing/2014/main" id="{42414373-FB31-20BB-42E6-BF5BB1A64A08}"/>
              </a:ext>
            </a:extLst>
          </p:cNvPr>
          <p:cNvSpPr>
            <a:spLocks noGrp="1"/>
          </p:cNvSpPr>
          <p:nvPr>
            <p:ph type="title"/>
          </p:nvPr>
        </p:nvSpPr>
        <p:spPr/>
        <p:txBody>
          <a:bodyPr/>
          <a:lstStyle/>
          <a:p>
            <a:r>
              <a:rPr lang="en-CA" sz="4000"/>
              <a:t>Privacy and ethical considerations</a:t>
            </a:r>
          </a:p>
        </p:txBody>
      </p:sp>
    </p:spTree>
    <p:extLst>
      <p:ext uri="{BB962C8B-B14F-4D97-AF65-F5344CB8AC3E}">
        <p14:creationId xmlns:p14="http://schemas.microsoft.com/office/powerpoint/2010/main" val="1331064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1A1DDE-DC7D-7263-D344-46F479D3A0D1}"/>
              </a:ext>
            </a:extLst>
          </p:cNvPr>
          <p:cNvSpPr>
            <a:spLocks noGrp="1"/>
          </p:cNvSpPr>
          <p:nvPr>
            <p:ph idx="1"/>
          </p:nvPr>
        </p:nvSpPr>
        <p:spPr>
          <a:xfrm>
            <a:off x="838199" y="1282149"/>
            <a:ext cx="10688515" cy="4675306"/>
          </a:xfrm>
        </p:spPr>
        <p:txBody>
          <a:bodyPr vert="horz" lIns="0" tIns="45720" rIns="0" bIns="45720" rtlCol="0" anchor="t">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CA" sz="1800">
                <a:solidFill>
                  <a:prstClr val="black"/>
                </a:solidFill>
                <a:latin typeface="Arial" panose="020B0604020202020204" pitchFamily="34" charset="0"/>
                <a:ea typeface="+mn-ea"/>
                <a:cs typeface="Arial" panose="020B0604020202020204" pitchFamily="34" charset="0"/>
              </a:rPr>
              <a:t>Intercept surveys</a:t>
            </a:r>
          </a:p>
          <a:p>
            <a:pPr marL="685800" lvl="1" indent="-228600">
              <a:lnSpc>
                <a:spcPct val="90000"/>
              </a:lnSpc>
              <a:spcBef>
                <a:spcPts val="1000"/>
              </a:spcBef>
              <a:buFont typeface="Arial" panose="020B0604020202020204" pitchFamily="34" charset="0"/>
              <a:buChar char="•"/>
              <a:defRPr/>
            </a:pPr>
            <a:r>
              <a:rPr lang="en-CA">
                <a:solidFill>
                  <a:prstClr val="black"/>
                </a:solidFill>
                <a:latin typeface="Arial" panose="020B0604020202020204" pitchFamily="34" charset="0"/>
                <a:ea typeface="+mn-ea"/>
                <a:cs typeface="Arial" panose="020B0604020202020204" pitchFamily="34" charset="0"/>
              </a:rPr>
              <a:t>Canada.ca provides resources for performing </a:t>
            </a:r>
            <a:r>
              <a:rPr lang="en-CA" b="1">
                <a:solidFill>
                  <a:prstClr val="black"/>
                </a:solidFill>
                <a:latin typeface="Arial" panose="020B0604020202020204" pitchFamily="34" charset="0"/>
                <a:ea typeface="+mn-ea"/>
                <a:cs typeface="Arial" panose="020B0604020202020204" pitchFamily="34" charset="0"/>
              </a:rPr>
              <a:t>intercept surveys</a:t>
            </a:r>
            <a:r>
              <a:rPr lang="en-CA">
                <a:solidFill>
                  <a:prstClr val="black"/>
                </a:solidFill>
                <a:latin typeface="Arial" panose="020B0604020202020204" pitchFamily="34" charset="0"/>
                <a:ea typeface="+mn-ea"/>
                <a:cs typeface="Arial" panose="020B0604020202020204" pitchFamily="34" charset="0"/>
              </a:rPr>
              <a:t>, which directly prompt individuals to answer questions during or after their visit.</a:t>
            </a:r>
          </a:p>
          <a:p>
            <a:pPr marL="685800" lvl="1" indent="-228600">
              <a:lnSpc>
                <a:spcPct val="90000"/>
              </a:lnSpc>
              <a:spcBef>
                <a:spcPts val="1000"/>
              </a:spcBef>
              <a:buFont typeface="Arial" panose="020B0604020202020204" pitchFamily="34" charset="0"/>
              <a:buChar char="•"/>
              <a:defRPr/>
            </a:pPr>
            <a:r>
              <a:rPr lang="en-CA">
                <a:solidFill>
                  <a:prstClr val="black"/>
                </a:solidFill>
                <a:latin typeface="Arial"/>
                <a:ea typeface="+mn-ea"/>
                <a:cs typeface="Arial"/>
              </a:rPr>
              <a:t>Intercept surveys can be highly targeted and context-</a:t>
            </a:r>
            <a:r>
              <a:rPr lang="en-CA" err="1">
                <a:solidFill>
                  <a:prstClr val="black"/>
                </a:solidFill>
                <a:latin typeface="Arial"/>
                <a:ea typeface="+mn-ea"/>
                <a:cs typeface="Arial"/>
              </a:rPr>
              <a:t>specific,but</a:t>
            </a:r>
            <a:r>
              <a:rPr lang="en-CA">
                <a:solidFill>
                  <a:prstClr val="black"/>
                </a:solidFill>
                <a:latin typeface="Arial"/>
                <a:ea typeface="+mn-ea"/>
                <a:cs typeface="Arial"/>
              </a:rPr>
              <a:t> can suffer from response bias.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Public </a:t>
            </a:r>
            <a:r>
              <a:rPr lang="en-CA" sz="1800">
                <a:solidFill>
                  <a:prstClr val="black"/>
                </a:solidFill>
                <a:latin typeface="Arial" panose="020B0604020202020204" pitchFamily="34" charset="0"/>
                <a:ea typeface="+mn-ea"/>
                <a:cs typeface="Arial" panose="020B0604020202020204" pitchFamily="34" charset="0"/>
              </a:rPr>
              <a:t>O</a:t>
            </a:r>
            <a:r>
              <a:rPr kumimoji="0" lang="en-CA"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pinion Research (POR)</a:t>
            </a:r>
          </a:p>
          <a:p>
            <a:pPr marL="685800" lvl="1" indent="-228600">
              <a:lnSpc>
                <a:spcPct val="90000"/>
              </a:lnSpc>
              <a:spcBef>
                <a:spcPts val="1000"/>
              </a:spcBef>
              <a:buFont typeface="Arial" panose="020B0604020202020204" pitchFamily="34" charset="0"/>
              <a:buChar char="•"/>
              <a:defRPr/>
            </a:pPr>
            <a:r>
              <a:rPr lang="en-CA">
                <a:solidFill>
                  <a:prstClr val="black"/>
                </a:solidFill>
                <a:latin typeface="Arial" panose="020B0604020202020204" pitchFamily="34" charset="0"/>
                <a:ea typeface="+mn-ea"/>
                <a:cs typeface="Arial" panose="020B0604020202020204" pitchFamily="34" charset="0"/>
              </a:rPr>
              <a:t>In some cases, it may be easier to run a survey or focus group study to gather the information you need.</a:t>
            </a:r>
          </a:p>
          <a:p>
            <a:pPr marL="685800" lvl="1" indent="-228600">
              <a:lnSpc>
                <a:spcPct val="90000"/>
              </a:lnSpc>
              <a:spcBef>
                <a:spcPts val="1000"/>
              </a:spcBef>
              <a:buFont typeface="Arial" panose="020B0604020202020204" pitchFamily="34" charset="0"/>
              <a:buChar char="•"/>
              <a:defRPr/>
            </a:pPr>
            <a:r>
              <a:rPr lang="en-CA">
                <a:solidFill>
                  <a:prstClr val="black"/>
                </a:solidFill>
                <a:latin typeface="Arial" panose="020B0604020202020204" pitchFamily="34" charset="0"/>
                <a:ea typeface="+mn-ea"/>
                <a:cs typeface="Arial" panose="020B0604020202020204" pitchFamily="34" charset="0"/>
              </a:rPr>
              <a:t>POR platforms often allow for </a:t>
            </a:r>
            <a:r>
              <a:rPr lang="en-CA" b="1">
                <a:solidFill>
                  <a:prstClr val="black"/>
                </a:solidFill>
                <a:latin typeface="Arial" panose="020B0604020202020204" pitchFamily="34" charset="0"/>
                <a:ea typeface="+mn-ea"/>
                <a:cs typeface="Arial" panose="020B0604020202020204" pitchFamily="34" charset="0"/>
              </a:rPr>
              <a:t>Randomized Controlled Trials (RCTs)</a:t>
            </a:r>
            <a:r>
              <a:rPr lang="en-CA">
                <a:solidFill>
                  <a:prstClr val="black"/>
                </a:solidFill>
                <a:latin typeface="Arial" panose="020B0604020202020204" pitchFamily="34" charset="0"/>
                <a:ea typeface="+mn-ea"/>
                <a:cs typeface="Arial" panose="020B0604020202020204" pitchFamily="34" charset="0"/>
              </a:rPr>
              <a:t> that are well-suited to testing messaging and communications strategies.</a:t>
            </a:r>
          </a:p>
          <a:p>
            <a:pPr marL="685800" lvl="1" indent="-228600">
              <a:lnSpc>
                <a:spcPct val="90000"/>
              </a:lnSpc>
              <a:spcBef>
                <a:spcPts val="1000"/>
              </a:spcBef>
              <a:buFont typeface="Arial" panose="020B0604020202020204" pitchFamily="34" charset="0"/>
              <a:buChar char="•"/>
              <a:defRPr/>
            </a:pPr>
            <a:r>
              <a:rPr lang="en-CA">
                <a:solidFill>
                  <a:prstClr val="black"/>
                </a:solidFill>
                <a:latin typeface="Arial" panose="020B0604020202020204" pitchFamily="34" charset="0"/>
                <a:ea typeface="+mn-ea"/>
                <a:cs typeface="Arial" panose="020B0604020202020204" pitchFamily="34" charset="0"/>
              </a:rPr>
              <a:t>RCTs allow for a much wider range of outcome variables, potentially making for a more informative study.</a:t>
            </a:r>
            <a:endParaRPr kumimoji="0" lang="en-CA"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228600" indent="-228600">
              <a:lnSpc>
                <a:spcPct val="90000"/>
              </a:lnSpc>
              <a:buFont typeface="Arial" panose="020B0604020202020204" pitchFamily="34" charset="0"/>
              <a:buChar char="•"/>
              <a:defRPr/>
            </a:pPr>
            <a:r>
              <a:rPr kumimoji="0" lang="en-CA"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Guerilla testing</a:t>
            </a:r>
          </a:p>
          <a:p>
            <a:pPr marL="685800" lvl="1" indent="-228600">
              <a:lnSpc>
                <a:spcPct val="90000"/>
              </a:lnSpc>
              <a:buFont typeface="Arial" panose="020B0604020202020204" pitchFamily="34" charset="0"/>
              <a:buChar char="•"/>
              <a:defRPr/>
            </a:pPr>
            <a:r>
              <a:rPr kumimoji="0" lang="en-CA"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Involves approaching people in public settings where the target audience is likely to be found to gather immediate feedback on a website or service.</a:t>
            </a:r>
          </a:p>
          <a:p>
            <a:pPr marL="685800" lvl="1" indent="-228600">
              <a:lnSpc>
                <a:spcPct val="90000"/>
              </a:lnSpc>
              <a:buFont typeface="Arial" panose="020B0604020202020204" pitchFamily="34" charset="0"/>
              <a:buChar char="•"/>
              <a:defRPr/>
            </a:pPr>
            <a:r>
              <a:rPr lang="en-CA">
                <a:solidFill>
                  <a:prstClr val="black"/>
                </a:solidFill>
                <a:latin typeface="Arial" panose="020B0604020202020204" pitchFamily="34" charset="0"/>
                <a:ea typeface="+mn-ea"/>
                <a:cs typeface="Arial" panose="020B0604020202020204" pitchFamily="34" charset="0"/>
              </a:rPr>
              <a:t>Guerilla testing tends to be unstructured making it useful for high-level feedback. As with intercept surveys, it can suffer from response bias.</a:t>
            </a:r>
            <a:endParaRPr kumimoji="0" lang="en-CA"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CA" sz="1800">
                <a:solidFill>
                  <a:prstClr val="black"/>
                </a:solidFill>
                <a:latin typeface="Arial" panose="020B0604020202020204" pitchFamily="34" charset="0"/>
                <a:ea typeface="+mn-ea"/>
                <a:cs typeface="Arial" panose="020B0604020202020204" pitchFamily="34" charset="0"/>
              </a:rPr>
              <a:t>A/B testing communications</a:t>
            </a:r>
          </a:p>
          <a:p>
            <a:pPr marL="685800" lvl="1" indent="-228600">
              <a:lnSpc>
                <a:spcPct val="90000"/>
              </a:lnSpc>
              <a:spcBef>
                <a:spcPts val="1000"/>
              </a:spcBef>
              <a:buFont typeface="Arial" panose="020B0604020202020204" pitchFamily="34" charset="0"/>
              <a:buChar char="•"/>
              <a:defRPr/>
            </a:pPr>
            <a:r>
              <a:rPr kumimoji="0" lang="en-CA"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Emails</a:t>
            </a:r>
            <a:r>
              <a:rPr lang="en-CA">
                <a:solidFill>
                  <a:prstClr val="black"/>
                </a:solidFill>
                <a:latin typeface="Arial" panose="020B0604020202020204" pitchFamily="34" charset="0"/>
                <a:ea typeface="+mn-ea"/>
                <a:cs typeface="Arial" panose="020B0604020202020204" pitchFamily="34" charset="0"/>
              </a:rPr>
              <a:t>, </a:t>
            </a:r>
            <a:r>
              <a:rPr kumimoji="0" lang="en-CA"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social media, and advertising platforms also allow for </a:t>
            </a:r>
            <a:r>
              <a:rPr kumimoji="0" lang="en-CA"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A/B testing </a:t>
            </a:r>
            <a:r>
              <a:rPr kumimoji="0" lang="en-CA"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different variants of messages.</a:t>
            </a:r>
          </a:p>
          <a:p>
            <a:pPr marL="685800" lvl="1" indent="-228600">
              <a:lnSpc>
                <a:spcPct val="90000"/>
              </a:lnSpc>
              <a:spcBef>
                <a:spcPts val="1000"/>
              </a:spcBef>
              <a:buFont typeface="Arial" panose="020B0604020202020204" pitchFamily="34" charset="0"/>
              <a:buChar char="•"/>
              <a:defRPr/>
            </a:pPr>
            <a:endParaRPr kumimoji="0" lang="en-CA"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endParaRPr lang="en-CA" sz="1050"/>
          </a:p>
        </p:txBody>
      </p:sp>
      <p:sp>
        <p:nvSpPr>
          <p:cNvPr id="3" name="Slide Number Placeholder 2">
            <a:extLst>
              <a:ext uri="{FF2B5EF4-FFF2-40B4-BE49-F238E27FC236}">
                <a16:creationId xmlns:a16="http://schemas.microsoft.com/office/drawing/2014/main" id="{9063D38D-66E5-EB50-C486-31168C423D46}"/>
              </a:ext>
            </a:extLst>
          </p:cNvPr>
          <p:cNvSpPr>
            <a:spLocks noGrp="1"/>
          </p:cNvSpPr>
          <p:nvPr>
            <p:ph type="sldNum" sz="quarter" idx="12"/>
          </p:nvPr>
        </p:nvSpPr>
        <p:spPr/>
        <p:txBody>
          <a:bodyPr/>
          <a:lstStyle/>
          <a:p>
            <a:fld id="{31CF29F3-B956-D24C-B218-E32E7C9430E3}" type="slidenum">
              <a:rPr lang="en-US" smtClean="0"/>
              <a:t>23</a:t>
            </a:fld>
            <a:endParaRPr lang="en-US"/>
          </a:p>
        </p:txBody>
      </p:sp>
      <p:sp>
        <p:nvSpPr>
          <p:cNvPr id="4" name="Title 3">
            <a:extLst>
              <a:ext uri="{FF2B5EF4-FFF2-40B4-BE49-F238E27FC236}">
                <a16:creationId xmlns:a16="http://schemas.microsoft.com/office/drawing/2014/main" id="{42414373-FB31-20BB-42E6-BF5BB1A64A08}"/>
              </a:ext>
            </a:extLst>
          </p:cNvPr>
          <p:cNvSpPr>
            <a:spLocks noGrp="1"/>
          </p:cNvSpPr>
          <p:nvPr>
            <p:ph type="title"/>
          </p:nvPr>
        </p:nvSpPr>
        <p:spPr/>
        <p:txBody>
          <a:bodyPr/>
          <a:lstStyle/>
          <a:p>
            <a:r>
              <a:rPr lang="en-CA" sz="4000"/>
              <a:t>Alternatives to A/B testing</a:t>
            </a:r>
          </a:p>
        </p:txBody>
      </p:sp>
    </p:spTree>
    <p:extLst>
      <p:ext uri="{BB962C8B-B14F-4D97-AF65-F5344CB8AC3E}">
        <p14:creationId xmlns:p14="http://schemas.microsoft.com/office/powerpoint/2010/main" val="1488310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34">
            <a:extLst>
              <a:ext uri="{FF2B5EF4-FFF2-40B4-BE49-F238E27FC236}">
                <a16:creationId xmlns:a16="http://schemas.microsoft.com/office/drawing/2014/main" id="{42243B9A-ACD0-F1BB-9FE4-91F510C5C4A6}"/>
              </a:ext>
            </a:extLst>
          </p:cNvPr>
          <p:cNvSpPr/>
          <p:nvPr/>
        </p:nvSpPr>
        <p:spPr>
          <a:xfrm>
            <a:off x="435683" y="2386732"/>
            <a:ext cx="11320633" cy="3653583"/>
          </a:xfrm>
          <a:prstGeom prst="roundRect">
            <a:avLst>
              <a:gd name="adj" fmla="val 115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p:sp>
        <p:nvSpPr>
          <p:cNvPr id="14" name="Rectangle: Rounded Corners 13">
            <a:extLst>
              <a:ext uri="{FF2B5EF4-FFF2-40B4-BE49-F238E27FC236}">
                <a16:creationId xmlns:a16="http://schemas.microsoft.com/office/drawing/2014/main" id="{1A07C216-AFA7-4975-B5C0-95F711895F38}"/>
              </a:ext>
            </a:extLst>
          </p:cNvPr>
          <p:cNvSpPr/>
          <p:nvPr/>
        </p:nvSpPr>
        <p:spPr>
          <a:xfrm>
            <a:off x="435684" y="428369"/>
            <a:ext cx="11320633" cy="1958363"/>
          </a:xfrm>
          <a:prstGeom prst="roundRect">
            <a:avLst>
              <a:gd name="adj" fmla="val 1154"/>
            </a:avLst>
          </a:prstGeom>
          <a:solidFill>
            <a:srgbClr val="05566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p:sp>
        <p:nvSpPr>
          <p:cNvPr id="4" name="Slide Number Placeholder 3">
            <a:extLst>
              <a:ext uri="{FF2B5EF4-FFF2-40B4-BE49-F238E27FC236}">
                <a16:creationId xmlns:a16="http://schemas.microsoft.com/office/drawing/2014/main" id="{ECE66758-076E-487D-B41E-294B2292DB1D}"/>
              </a:ext>
            </a:extLst>
          </p:cNvPr>
          <p:cNvSpPr>
            <a:spLocks noGrp="1"/>
          </p:cNvSpPr>
          <p:nvPr>
            <p:ph type="sldNum" sz="quarter" idx="12"/>
          </p:nvPr>
        </p:nvSpPr>
        <p:spPr/>
        <p:txBody>
          <a:bodyPr/>
          <a:lstStyle/>
          <a:p>
            <a:pPr defTabSz="1219170">
              <a:buClr>
                <a:srgbClr val="000000"/>
              </a:buClr>
              <a:defRPr/>
            </a:pPr>
            <a:fld id="{00000000-1234-1234-1234-123412341234}" type="slidenum">
              <a:rPr lang="en-CA" kern="0">
                <a:solidFill>
                  <a:srgbClr val="182851"/>
                </a:solidFill>
              </a:rPr>
              <a:pPr defTabSz="1219170">
                <a:buClr>
                  <a:srgbClr val="000000"/>
                </a:buClr>
                <a:defRPr/>
              </a:pPr>
              <a:t>24</a:t>
            </a:fld>
            <a:endParaRPr lang="en-CA" kern="0">
              <a:solidFill>
                <a:srgbClr val="182851"/>
              </a:solidFill>
            </a:endParaRPr>
          </a:p>
        </p:txBody>
      </p:sp>
      <p:sp>
        <p:nvSpPr>
          <p:cNvPr id="10" name="TextBox 9">
            <a:extLst>
              <a:ext uri="{FF2B5EF4-FFF2-40B4-BE49-F238E27FC236}">
                <a16:creationId xmlns:a16="http://schemas.microsoft.com/office/drawing/2014/main" id="{11BAE674-E9B5-43C0-6B06-1A242F7EE30A}"/>
              </a:ext>
            </a:extLst>
          </p:cNvPr>
          <p:cNvSpPr txBox="1"/>
          <p:nvPr/>
        </p:nvSpPr>
        <p:spPr>
          <a:xfrm>
            <a:off x="609469" y="2496938"/>
            <a:ext cx="10958136" cy="3170099"/>
          </a:xfrm>
          <a:prstGeom prst="rect">
            <a:avLst/>
          </a:prstGeom>
          <a:noFill/>
        </p:spPr>
        <p:txBody>
          <a:bodyPr wrap="square" lIns="121920" tIns="60960" rIns="121920" bIns="60960" rtlCol="0" anchor="t">
            <a:spAutoFit/>
          </a:bodyPr>
          <a:lstStyle/>
          <a:p>
            <a:pPr marL="285750" indent="-285750" defTabSz="1059922" eaLnBrk="0" fontAlgn="base" hangingPunct="0">
              <a:spcBef>
                <a:spcPct val="0"/>
              </a:spcBef>
              <a:spcAft>
                <a:spcPct val="0"/>
              </a:spcAft>
              <a:buFont typeface="Arial" panose="020B0604020202020204" pitchFamily="34" charset="0"/>
              <a:buChar char="•"/>
              <a:defRPr/>
            </a:pPr>
            <a:r>
              <a:rPr lang="en-US" b="1">
                <a:solidFill>
                  <a:srgbClr val="182851"/>
                </a:solidFill>
              </a:rPr>
              <a:t>A/B testing</a:t>
            </a:r>
            <a:r>
              <a:rPr lang="en-US">
                <a:solidFill>
                  <a:srgbClr val="182851"/>
                </a:solidFill>
              </a:rPr>
              <a:t> is a powerful tool for improving the usability of pages on Canada.ca</a:t>
            </a:r>
          </a:p>
          <a:p>
            <a:pPr marL="742950" lvl="1" indent="-285750" defTabSz="1059922" eaLnBrk="0" fontAlgn="base" hangingPunct="0">
              <a:spcBef>
                <a:spcPct val="0"/>
              </a:spcBef>
              <a:spcAft>
                <a:spcPct val="0"/>
              </a:spcAft>
              <a:buFont typeface="Arial" panose="020B0604020202020204" pitchFamily="34" charset="0"/>
              <a:buChar char="•"/>
              <a:defRPr/>
            </a:pPr>
            <a:r>
              <a:rPr lang="en-US">
                <a:solidFill>
                  <a:srgbClr val="182851"/>
                </a:solidFill>
              </a:rPr>
              <a:t>Small, incremental changes can have a large impact on aggregate user experience.</a:t>
            </a:r>
          </a:p>
          <a:p>
            <a:pPr marL="742950" lvl="1" indent="-285750" defTabSz="1059922" eaLnBrk="0" fontAlgn="base" hangingPunct="0">
              <a:spcBef>
                <a:spcPct val="0"/>
              </a:spcBef>
              <a:spcAft>
                <a:spcPct val="0"/>
              </a:spcAft>
              <a:buFont typeface="Arial" panose="020B0604020202020204" pitchFamily="34" charset="0"/>
              <a:buChar char="•"/>
              <a:defRPr/>
            </a:pPr>
            <a:endParaRPr lang="en-US">
              <a:solidFill>
                <a:srgbClr val="182851"/>
              </a:solidFill>
            </a:endParaRPr>
          </a:p>
          <a:p>
            <a:pPr marL="285750" indent="-285750" defTabSz="1059922" eaLnBrk="0" fontAlgn="base" hangingPunct="0">
              <a:spcBef>
                <a:spcPct val="0"/>
              </a:spcBef>
              <a:spcAft>
                <a:spcPct val="0"/>
              </a:spcAft>
              <a:buFont typeface="Arial" panose="020B0604020202020204" pitchFamily="34" charset="0"/>
              <a:buChar char="•"/>
              <a:defRPr/>
            </a:pPr>
            <a:r>
              <a:rPr lang="en-US" b="1">
                <a:solidFill>
                  <a:srgbClr val="182851"/>
                </a:solidFill>
              </a:rPr>
              <a:t>Statistical power</a:t>
            </a:r>
            <a:r>
              <a:rPr lang="en-US">
                <a:solidFill>
                  <a:srgbClr val="182851"/>
                </a:solidFill>
              </a:rPr>
              <a:t> is the biggest concern when planning your project.</a:t>
            </a:r>
          </a:p>
          <a:p>
            <a:pPr marL="742950" lvl="1" indent="-285750" defTabSz="1059922" eaLnBrk="0" fontAlgn="base" hangingPunct="0">
              <a:spcBef>
                <a:spcPct val="0"/>
              </a:spcBef>
              <a:spcAft>
                <a:spcPct val="0"/>
              </a:spcAft>
              <a:buFont typeface="Arial" panose="020B0604020202020204" pitchFamily="34" charset="0"/>
              <a:buChar char="•"/>
              <a:defRPr/>
            </a:pPr>
            <a:r>
              <a:rPr lang="en-US">
                <a:solidFill>
                  <a:srgbClr val="182851"/>
                </a:solidFill>
              </a:rPr>
              <a:t>The average </a:t>
            </a:r>
            <a:r>
              <a:rPr lang="en-US" b="1">
                <a:solidFill>
                  <a:srgbClr val="182851"/>
                </a:solidFill>
              </a:rPr>
              <a:t>lift rate</a:t>
            </a:r>
            <a:r>
              <a:rPr lang="en-US">
                <a:solidFill>
                  <a:srgbClr val="182851"/>
                </a:solidFill>
              </a:rPr>
              <a:t> for A/B tests is around 2%. Not every page on Canada.ca will receive enough traffic to enable the sample sizes required for adequate power at that effect size.</a:t>
            </a:r>
          </a:p>
          <a:p>
            <a:pPr marL="742950" lvl="1" indent="-285750" defTabSz="1059922" eaLnBrk="0" fontAlgn="base" hangingPunct="0">
              <a:spcBef>
                <a:spcPct val="0"/>
              </a:spcBef>
              <a:spcAft>
                <a:spcPct val="0"/>
              </a:spcAft>
              <a:buFont typeface="Arial" panose="020B0604020202020204" pitchFamily="34" charset="0"/>
              <a:buChar char="•"/>
              <a:defRPr/>
            </a:pPr>
            <a:endParaRPr lang="en-US">
              <a:solidFill>
                <a:srgbClr val="182851"/>
              </a:solidFill>
            </a:endParaRPr>
          </a:p>
          <a:p>
            <a:pPr marL="285750" indent="-285750" defTabSz="1059922" eaLnBrk="0" fontAlgn="base" hangingPunct="0">
              <a:spcBef>
                <a:spcPct val="0"/>
              </a:spcBef>
              <a:spcAft>
                <a:spcPct val="0"/>
              </a:spcAft>
              <a:buFont typeface="Arial" panose="020B0604020202020204" pitchFamily="34" charset="0"/>
              <a:buChar char="•"/>
              <a:defRPr/>
            </a:pPr>
            <a:r>
              <a:rPr lang="en-US">
                <a:solidFill>
                  <a:srgbClr val="182851"/>
                </a:solidFill>
              </a:rPr>
              <a:t>Alternatives such as </a:t>
            </a:r>
            <a:r>
              <a:rPr lang="en-US" b="1">
                <a:solidFill>
                  <a:srgbClr val="182851"/>
                </a:solidFill>
              </a:rPr>
              <a:t>guerilla testing, intercept surveys, </a:t>
            </a:r>
            <a:r>
              <a:rPr lang="en-US">
                <a:solidFill>
                  <a:srgbClr val="182851"/>
                </a:solidFill>
              </a:rPr>
              <a:t>or </a:t>
            </a:r>
            <a:r>
              <a:rPr lang="en-US" b="1">
                <a:solidFill>
                  <a:srgbClr val="182851"/>
                </a:solidFill>
              </a:rPr>
              <a:t>public opinion research</a:t>
            </a:r>
            <a:r>
              <a:rPr lang="en-US">
                <a:solidFill>
                  <a:srgbClr val="182851"/>
                </a:solidFill>
              </a:rPr>
              <a:t> may substitute for </a:t>
            </a:r>
            <a:r>
              <a:rPr lang="en-US" b="1">
                <a:solidFill>
                  <a:srgbClr val="182851"/>
                </a:solidFill>
              </a:rPr>
              <a:t>A/B testing</a:t>
            </a:r>
            <a:r>
              <a:rPr lang="en-US">
                <a:solidFill>
                  <a:srgbClr val="182851"/>
                </a:solidFill>
              </a:rPr>
              <a:t>.</a:t>
            </a:r>
          </a:p>
          <a:p>
            <a:pPr marL="742950" lvl="1" indent="-285750" defTabSz="1059922" eaLnBrk="0" fontAlgn="base" hangingPunct="0">
              <a:spcBef>
                <a:spcPct val="0"/>
              </a:spcBef>
              <a:spcAft>
                <a:spcPct val="0"/>
              </a:spcAft>
              <a:buFont typeface="Arial" panose="020B0604020202020204" pitchFamily="34" charset="0"/>
              <a:buChar char="•"/>
              <a:defRPr/>
            </a:pPr>
            <a:r>
              <a:rPr lang="en-US">
                <a:solidFill>
                  <a:srgbClr val="182851"/>
                </a:solidFill>
              </a:rPr>
              <a:t>When statistical power is a limiting factor, consider alternative approaches.</a:t>
            </a:r>
          </a:p>
          <a:p>
            <a:pPr marL="742950" lvl="1" indent="-285750" defTabSz="1059922" eaLnBrk="0" fontAlgn="base" hangingPunct="0">
              <a:spcBef>
                <a:spcPct val="0"/>
              </a:spcBef>
              <a:spcAft>
                <a:spcPct val="0"/>
              </a:spcAft>
              <a:buFont typeface="Arial" panose="020B0604020202020204" pitchFamily="34" charset="0"/>
              <a:buChar char="•"/>
              <a:defRPr/>
            </a:pPr>
            <a:endParaRPr lang="en-US">
              <a:solidFill>
                <a:srgbClr val="182851"/>
              </a:solidFill>
            </a:endParaRPr>
          </a:p>
        </p:txBody>
      </p:sp>
      <p:sp>
        <p:nvSpPr>
          <p:cNvPr id="9" name="Title 5">
            <a:extLst>
              <a:ext uri="{FF2B5EF4-FFF2-40B4-BE49-F238E27FC236}">
                <a16:creationId xmlns:a16="http://schemas.microsoft.com/office/drawing/2014/main" id="{972E9FDB-81D5-303D-68FF-D79D32C2FF20}"/>
              </a:ext>
            </a:extLst>
          </p:cNvPr>
          <p:cNvSpPr txBox="1">
            <a:spLocks/>
          </p:cNvSpPr>
          <p:nvPr/>
        </p:nvSpPr>
        <p:spPr>
          <a:xfrm>
            <a:off x="2130444" y="702938"/>
            <a:ext cx="6911424" cy="1519431"/>
          </a:xfrm>
          <a:prstGeom prst="rect">
            <a:avLst/>
          </a:prstGeom>
          <a:noFill/>
          <a:ln>
            <a:noFill/>
          </a:ln>
        </p:spPr>
        <p:txBody>
          <a:bodyPr spcFirstLastPara="1" wrap="square" lIns="121900" tIns="60933" rIns="121900" bIns="60933"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3300"/>
              <a:buFont typeface="Montserrat"/>
              <a:buNone/>
              <a:defRPr sz="3300" b="1"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defTabSz="1219170">
              <a:buClr>
                <a:srgbClr val="FFFFFF"/>
              </a:buClr>
            </a:pPr>
            <a:r>
              <a:rPr lang="en-US" sz="4267" kern="0">
                <a:solidFill>
                  <a:srgbClr val="FFFFFF"/>
                </a:solidFill>
              </a:rPr>
              <a:t>Key Takeaways</a:t>
            </a:r>
            <a:endParaRPr lang="en-US" sz="4400" kern="0">
              <a:solidFill>
                <a:srgbClr val="FFFFFF"/>
              </a:solidFill>
            </a:endParaRPr>
          </a:p>
        </p:txBody>
      </p:sp>
      <p:sp>
        <p:nvSpPr>
          <p:cNvPr id="11" name="Rounded Rectangle 2">
            <a:extLst>
              <a:ext uri="{FF2B5EF4-FFF2-40B4-BE49-F238E27FC236}">
                <a16:creationId xmlns:a16="http://schemas.microsoft.com/office/drawing/2014/main" id="{F9562AC1-26E1-2D08-5511-EFE3E3E97D94}"/>
              </a:ext>
            </a:extLst>
          </p:cNvPr>
          <p:cNvSpPr/>
          <p:nvPr/>
        </p:nvSpPr>
        <p:spPr>
          <a:xfrm>
            <a:off x="877579" y="932953"/>
            <a:ext cx="975144" cy="975144"/>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40126" eaLnBrk="0" fontAlgn="base" hangingPunct="0">
              <a:spcBef>
                <a:spcPct val="0"/>
              </a:spcBef>
              <a:spcAft>
                <a:spcPct val="0"/>
              </a:spcAft>
              <a:defRPr/>
            </a:pPr>
            <a:endParaRPr lang="en-US" sz="2400">
              <a:solidFill>
                <a:srgbClr val="FFFFFF"/>
              </a:solidFill>
              <a:latin typeface="Arial"/>
            </a:endParaRPr>
          </a:p>
        </p:txBody>
      </p:sp>
      <p:pic>
        <p:nvPicPr>
          <p:cNvPr id="12" name="Graphic 1">
            <a:extLst>
              <a:ext uri="{FF2B5EF4-FFF2-40B4-BE49-F238E27FC236}">
                <a16:creationId xmlns:a16="http://schemas.microsoft.com/office/drawing/2014/main" id="{C9DD9FEE-ED58-5E11-08C3-BFD9E213AE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6900" y="1034523"/>
            <a:ext cx="756501" cy="772005"/>
          </a:xfrm>
          <a:prstGeom prst="rect">
            <a:avLst/>
          </a:prstGeom>
        </p:spPr>
      </p:pic>
    </p:spTree>
    <p:extLst>
      <p:ext uri="{BB962C8B-B14F-4D97-AF65-F5344CB8AC3E}">
        <p14:creationId xmlns:p14="http://schemas.microsoft.com/office/powerpoint/2010/main" val="10017031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304A90-FB94-6C68-2A2C-465B1F9B52B8}"/>
              </a:ext>
            </a:extLst>
          </p:cNvPr>
          <p:cNvSpPr>
            <a:spLocks noGrp="1"/>
          </p:cNvSpPr>
          <p:nvPr>
            <p:ph idx="1"/>
          </p:nvPr>
        </p:nvSpPr>
        <p:spPr/>
        <p:txBody>
          <a:bodyPr/>
          <a:lstStyle/>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CA"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Which page do you want to test?</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CA"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Who owns this page?</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CA"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Who is your target audience?</a:t>
            </a:r>
          </a:p>
          <a:p>
            <a:pPr marL="82296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CA"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Is the site primarily used by the public or clients?</a:t>
            </a:r>
          </a:p>
          <a:p>
            <a:pPr marL="82296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CA"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Do visitors to this site arrive primarily from a search engine, or are they arriving via links from another government page?</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CA"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 can find this information at </a:t>
            </a:r>
            <a:r>
              <a:rPr kumimoji="0" lang="en-CA" sz="1100" b="0" i="0" u="none" strike="noStrike" kern="1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hlinkClick r:id="rId2"/>
              </a:rPr>
              <a:t>https://www.canada.ca/en/analytics.html</a:t>
            </a:r>
            <a:endParaRPr kumimoji="0" lang="en-CA" sz="1100" b="0" i="0" u="none" strike="noStrike" kern="1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82296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CA"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What does your audience hope to gain by visiting this page?</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CA"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How can you change the page to help them better realize their goals?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CA"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What are this page’s baseline metrics?</a:t>
            </a:r>
          </a:p>
          <a:p>
            <a:pPr marL="82296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CA"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How many visitors does the page receive in a month?</a:t>
            </a:r>
          </a:p>
          <a:p>
            <a:pPr marL="82296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CA"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What are the baseline values for relevant metrics?</a:t>
            </a:r>
          </a:p>
          <a:p>
            <a:pPr marL="82296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CA"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Are there any advertising campaigns planned that may change traffic dynamics to the site?</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CA"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What are your objectives?</a:t>
            </a:r>
          </a:p>
          <a:p>
            <a:pPr marL="82296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CA"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Consider the purpose of your target page and the goals of your department</a:t>
            </a:r>
          </a:p>
          <a:p>
            <a:pPr marL="82296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CA"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Identify Key Performance Indicators (KPIs)</a:t>
            </a:r>
          </a:p>
          <a:p>
            <a:pPr marL="82296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CA"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Formulate hypotheses in terms of quantitative differences in KPIs.</a:t>
            </a:r>
          </a:p>
          <a:p>
            <a:pPr marL="82296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CA"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Does the amount of traffic normally received by this page yield adequate statistical power?</a:t>
            </a:r>
          </a:p>
          <a:p>
            <a:endParaRPr lang="en-CA" sz="1100"/>
          </a:p>
        </p:txBody>
      </p:sp>
      <p:sp>
        <p:nvSpPr>
          <p:cNvPr id="3" name="Slide Number Placeholder 2">
            <a:extLst>
              <a:ext uri="{FF2B5EF4-FFF2-40B4-BE49-F238E27FC236}">
                <a16:creationId xmlns:a16="http://schemas.microsoft.com/office/drawing/2014/main" id="{FFE18944-1BE3-5174-300C-F42898E90120}"/>
              </a:ext>
            </a:extLst>
          </p:cNvPr>
          <p:cNvSpPr>
            <a:spLocks noGrp="1"/>
          </p:cNvSpPr>
          <p:nvPr>
            <p:ph type="sldNum" sz="quarter" idx="12"/>
          </p:nvPr>
        </p:nvSpPr>
        <p:spPr/>
        <p:txBody>
          <a:bodyPr/>
          <a:lstStyle/>
          <a:p>
            <a:fld id="{31CF29F3-B956-D24C-B218-E32E7C9430E3}" type="slidenum">
              <a:rPr lang="en-US" smtClean="0"/>
              <a:t>25</a:t>
            </a:fld>
            <a:endParaRPr lang="en-US"/>
          </a:p>
        </p:txBody>
      </p:sp>
      <p:sp>
        <p:nvSpPr>
          <p:cNvPr id="4" name="Title 3">
            <a:extLst>
              <a:ext uri="{FF2B5EF4-FFF2-40B4-BE49-F238E27FC236}">
                <a16:creationId xmlns:a16="http://schemas.microsoft.com/office/drawing/2014/main" id="{A589E38D-88D7-A2F2-E3DE-33159C553A44}"/>
              </a:ext>
            </a:extLst>
          </p:cNvPr>
          <p:cNvSpPr>
            <a:spLocks noGrp="1"/>
          </p:cNvSpPr>
          <p:nvPr>
            <p:ph type="title"/>
          </p:nvPr>
        </p:nvSpPr>
        <p:spPr/>
        <p:txBody>
          <a:bodyPr/>
          <a:lstStyle/>
          <a:p>
            <a:r>
              <a:rPr lang="en-CA" sz="4000"/>
              <a:t>Experiment planning checklist</a:t>
            </a:r>
          </a:p>
        </p:txBody>
      </p:sp>
    </p:spTree>
    <p:extLst>
      <p:ext uri="{BB962C8B-B14F-4D97-AF65-F5344CB8AC3E}">
        <p14:creationId xmlns:p14="http://schemas.microsoft.com/office/powerpoint/2010/main" val="40037327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8" name="Google Shape;488;p81"/>
          <p:cNvSpPr txBox="1">
            <a:spLocks noGrp="1"/>
          </p:cNvSpPr>
          <p:nvPr>
            <p:ph type="sldNum" sz="quarter" idx="12"/>
          </p:nvPr>
        </p:nvSpPr>
        <p:spPr/>
        <p:txBody>
          <a:bodyPr/>
          <a:lstStyle/>
          <a:p>
            <a:pPr defTabSz="1097236"/>
            <a:fld id="{00000000-1234-1234-1234-123412341234}" type="slidenum">
              <a:rPr lang="en-US"/>
              <a:pPr defTabSz="1097236"/>
              <a:t>26</a:t>
            </a:fld>
            <a:endParaRPr lang="en-US"/>
          </a:p>
        </p:txBody>
      </p:sp>
      <p:sp>
        <p:nvSpPr>
          <p:cNvPr id="487" name="Google Shape;487;p81"/>
          <p:cNvSpPr txBox="1">
            <a:spLocks noGrp="1"/>
          </p:cNvSpPr>
          <p:nvPr>
            <p:ph type="title"/>
          </p:nvPr>
        </p:nvSpPr>
        <p:spPr/>
        <p:txBody>
          <a:bodyPr/>
          <a:lstStyle/>
          <a:p>
            <a:r>
              <a:rPr lang="en-US" sz="4000"/>
              <a:t>Contact Information</a:t>
            </a:r>
          </a:p>
        </p:txBody>
      </p:sp>
      <p:graphicFrame>
        <p:nvGraphicFramePr>
          <p:cNvPr id="2" name="Table 2">
            <a:extLst>
              <a:ext uri="{FF2B5EF4-FFF2-40B4-BE49-F238E27FC236}">
                <a16:creationId xmlns:a16="http://schemas.microsoft.com/office/drawing/2014/main" id="{7090648F-F562-451F-A02C-0FC6FAFEA405}"/>
              </a:ext>
            </a:extLst>
          </p:cNvPr>
          <p:cNvGraphicFramePr>
            <a:graphicFrameLocks noGrp="1"/>
          </p:cNvGraphicFramePr>
          <p:nvPr>
            <p:extLst>
              <p:ext uri="{D42A27DB-BD31-4B8C-83A1-F6EECF244321}">
                <p14:modId xmlns:p14="http://schemas.microsoft.com/office/powerpoint/2010/main" val="1917962703"/>
              </p:ext>
            </p:extLst>
          </p:nvPr>
        </p:nvGraphicFramePr>
        <p:xfrm>
          <a:off x="1415203" y="1284266"/>
          <a:ext cx="9580457" cy="2602992"/>
        </p:xfrm>
        <a:graphic>
          <a:graphicData uri="http://schemas.openxmlformats.org/drawingml/2006/table">
            <a:tbl>
              <a:tblPr firstRow="1" bandRow="1"/>
              <a:tblGrid>
                <a:gridCol w="4634110">
                  <a:extLst>
                    <a:ext uri="{9D8B030D-6E8A-4147-A177-3AD203B41FA5}">
                      <a16:colId xmlns:a16="http://schemas.microsoft.com/office/drawing/2014/main" val="1368882572"/>
                    </a:ext>
                  </a:extLst>
                </a:gridCol>
                <a:gridCol w="4946347">
                  <a:extLst>
                    <a:ext uri="{9D8B030D-6E8A-4147-A177-3AD203B41FA5}">
                      <a16:colId xmlns:a16="http://schemas.microsoft.com/office/drawing/2014/main" val="3343782676"/>
                    </a:ext>
                  </a:extLst>
                </a:gridCol>
              </a:tblGrid>
              <a:tr h="786384">
                <a:tc>
                  <a:txBody>
                    <a:bodyPr/>
                    <a:lstStyle/>
                    <a:p>
                      <a:pPr lvl="0">
                        <a:buNone/>
                      </a:pPr>
                      <a:r>
                        <a:rPr lang="en-US" sz="2000" b="1" i="0" u="none" strike="noStrike" cap="none">
                          <a:solidFill>
                            <a:srgbClr val="000000"/>
                          </a:solidFill>
                          <a:latin typeface="Montserrat" pitchFamily="2" charset="77"/>
                          <a:ea typeface="Roboto" panose="02000000000000000000" pitchFamily="2" charset="0"/>
                          <a:cs typeface="Arial"/>
                          <a:sym typeface="Arial"/>
                        </a:rPr>
                        <a:t>Impact Canada</a:t>
                      </a:r>
                    </a:p>
                    <a:p>
                      <a:pPr lvl="0">
                        <a:buNone/>
                      </a:pPr>
                      <a:r>
                        <a:rPr lang="en-US" sz="1200" b="0" i="0" u="none" strike="noStrike" cap="none">
                          <a:solidFill>
                            <a:srgbClr val="000000"/>
                          </a:solidFill>
                          <a:latin typeface="Roboto" panose="02000000000000000000" pitchFamily="2" charset="0"/>
                          <a:ea typeface="Roboto" panose="02000000000000000000" pitchFamily="2" charset="0"/>
                          <a:cs typeface="Arial"/>
                          <a:sym typeface="Arial"/>
                        </a:rPr>
                        <a:t>Privy Council Office</a:t>
                      </a:r>
                    </a:p>
                  </a:txBody>
                  <a:tcPr marL="109728" marR="109728" marT="54864" marB="54864">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rtl="0"/>
                      <a:r>
                        <a:rPr lang="en-US" sz="2000" b="1" i="0" u="none" strike="noStrike" cap="none">
                          <a:solidFill>
                            <a:srgbClr val="000000"/>
                          </a:solidFill>
                          <a:latin typeface="Montserrat" pitchFamily="2" charset="77"/>
                          <a:ea typeface="Roboto" panose="02000000000000000000" pitchFamily="2" charset="0"/>
                          <a:cs typeface="Arial"/>
                          <a:sym typeface="Arial"/>
                        </a:rPr>
                        <a:t>Behavioural Science Office</a:t>
                      </a:r>
                    </a:p>
                    <a:p>
                      <a:pPr rtl="0"/>
                      <a:r>
                        <a:rPr lang="en-US" sz="1200" b="0" i="0" u="none" strike="noStrike" cap="none">
                          <a:solidFill>
                            <a:srgbClr val="000000"/>
                          </a:solidFill>
                          <a:latin typeface="Roboto" panose="02000000000000000000" pitchFamily="2" charset="0"/>
                          <a:ea typeface="Roboto" panose="02000000000000000000" pitchFamily="2" charset="0"/>
                          <a:cs typeface="Arial"/>
                          <a:sym typeface="Arial"/>
                        </a:rPr>
                        <a:t>Public Health Agency of Canada</a:t>
                      </a:r>
                    </a:p>
                    <a:p>
                      <a:pPr rtl="0"/>
                      <a:endParaRPr lang="en-US" sz="1200" b="0" i="0" u="none" strike="noStrike" cap="none">
                        <a:solidFill>
                          <a:srgbClr val="000000"/>
                        </a:solidFill>
                        <a:latin typeface="Roboto" panose="02000000000000000000" pitchFamily="2" charset="0"/>
                        <a:ea typeface="Roboto" panose="02000000000000000000" pitchFamily="2" charset="0"/>
                        <a:cs typeface="Arial"/>
                        <a:sym typeface="Arial"/>
                      </a:endParaRPr>
                    </a:p>
                  </a:txBody>
                  <a:tcPr marL="109728" marR="109728" marT="54864" marB="54864">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84913842"/>
                  </a:ext>
                </a:extLst>
              </a:tr>
              <a:tr h="1002797">
                <a:tc>
                  <a:txBody>
                    <a:bodyPr/>
                    <a:lstStyle/>
                    <a:p>
                      <a:pPr lvl="0">
                        <a:buNone/>
                      </a:pPr>
                      <a:endParaRPr lang="en-US" sz="1400" b="1" i="0" u="none" strike="noStrike" cap="none" noProof="0">
                        <a:solidFill>
                          <a:srgbClr val="000000"/>
                        </a:solidFill>
                        <a:latin typeface="+mn-lt"/>
                        <a:cs typeface="Arial"/>
                        <a:sym typeface="Arial"/>
                      </a:endParaRPr>
                    </a:p>
                    <a:p>
                      <a:pPr lvl="0">
                        <a:buNone/>
                      </a:pPr>
                      <a:r>
                        <a:rPr lang="en-US" sz="1400" b="1" i="0" u="none" strike="noStrike" cap="none" noProof="0">
                          <a:solidFill>
                            <a:srgbClr val="000000"/>
                          </a:solidFill>
                          <a:latin typeface="+mn-lt"/>
                          <a:cs typeface="Arial"/>
                          <a:sym typeface="Arial"/>
                        </a:rPr>
                        <a:t>General inquiries:</a:t>
                      </a:r>
                      <a:endParaRPr lang="en-US" sz="1400" b="1" i="0" u="none" strike="noStrike" cap="none" noProof="0">
                        <a:solidFill>
                          <a:srgbClr val="000000"/>
                        </a:solidFill>
                        <a:latin typeface="+mn-lt"/>
                        <a:cs typeface="Arial"/>
                        <a:sym typeface="Arial"/>
                        <a:hlinkClick r:id="rId3">
                          <a:extLst>
                            <a:ext uri="{A12FA001-AC4F-418D-AE19-62706E023703}">
                              <ahyp:hlinkClr xmlns:ahyp="http://schemas.microsoft.com/office/drawing/2018/hyperlinkcolor" val="tx"/>
                            </a:ext>
                          </a:extLst>
                        </a:hlinkClick>
                      </a:endParaRPr>
                    </a:p>
                    <a:p>
                      <a:pPr lvl="0">
                        <a:buNone/>
                      </a:pPr>
                      <a:r>
                        <a:rPr lang="en-US" sz="1400" b="0" i="0" u="none" strike="noStrike" cap="none" noProof="0">
                          <a:solidFill>
                            <a:srgbClr val="000000"/>
                          </a:solidFill>
                          <a:latin typeface="+mn-lt"/>
                          <a:cs typeface="Arial"/>
                          <a:sym typeface="Arial"/>
                          <a:hlinkClick r:id="rId3">
                            <a:extLst>
                              <a:ext uri="{A12FA001-AC4F-418D-AE19-62706E023703}">
                                <ahyp:hlinkClr xmlns:ahyp="http://schemas.microsoft.com/office/drawing/2018/hyperlinkcolor" val="tx"/>
                              </a:ext>
                            </a:extLst>
                          </a:hlinkClick>
                        </a:rPr>
                        <a:t>iiu-uii@pco-bcp.gc.ca</a:t>
                      </a:r>
                      <a:r>
                        <a:rPr lang="en-US" sz="1400" b="0" i="0" u="none" strike="noStrike" cap="none" noProof="0">
                          <a:solidFill>
                            <a:srgbClr val="000000"/>
                          </a:solidFill>
                          <a:latin typeface="+mn-lt"/>
                          <a:cs typeface="Arial"/>
                          <a:sym typeface="Arial"/>
                        </a:rPr>
                        <a:t> </a:t>
                      </a:r>
                    </a:p>
                    <a:p>
                      <a:pPr lvl="0">
                        <a:buNone/>
                      </a:pPr>
                      <a:endParaRPr lang="en-US" sz="1400" b="1" i="0" u="none" strike="noStrike" cap="none" noProof="0">
                        <a:solidFill>
                          <a:srgbClr val="000000"/>
                        </a:solidFill>
                        <a:latin typeface="+mn-lt"/>
                        <a:cs typeface="Arial"/>
                        <a:sym typeface="Arial"/>
                      </a:endParaRPr>
                    </a:p>
                    <a:p>
                      <a:pPr lvl="0">
                        <a:buNone/>
                      </a:pPr>
                      <a:endParaRPr lang="en-US" sz="1400" b="1" i="0" u="none" strike="noStrike" cap="none" noProof="0">
                        <a:solidFill>
                          <a:srgbClr val="000000"/>
                        </a:solidFill>
                        <a:latin typeface="+mn-lt"/>
                        <a:cs typeface="Arial"/>
                        <a:sym typeface="Arial"/>
                      </a:endParaRPr>
                    </a:p>
                    <a:p>
                      <a:pPr lvl="0">
                        <a:buNone/>
                      </a:pPr>
                      <a:r>
                        <a:rPr lang="en-US" sz="1400" b="1" i="0" u="none" strike="noStrike" cap="none" noProof="0">
                          <a:solidFill>
                            <a:srgbClr val="000000"/>
                          </a:solidFill>
                          <a:latin typeface="+mn-lt"/>
                          <a:cs typeface="Arial"/>
                          <a:sym typeface="Arial"/>
                        </a:rPr>
                        <a:t>Harry MacKay</a:t>
                      </a:r>
                    </a:p>
                    <a:p>
                      <a:pPr lvl="0">
                        <a:buNone/>
                      </a:pPr>
                      <a:r>
                        <a:rPr lang="en-US" sz="1400" b="0" i="0" u="none" strike="noStrike" cap="none" noProof="0">
                          <a:solidFill>
                            <a:srgbClr val="000000"/>
                          </a:solidFill>
                          <a:latin typeface="+mn-lt"/>
                          <a:cs typeface="Arial"/>
                          <a:sym typeface="Arial"/>
                        </a:rPr>
                        <a:t>Behavioural Science Fellow</a:t>
                      </a:r>
                    </a:p>
                    <a:p>
                      <a:r>
                        <a:rPr lang="en-US" sz="1400" b="0" i="0" u="none" strike="noStrike" cap="none">
                          <a:solidFill>
                            <a:srgbClr val="000000"/>
                          </a:solidFill>
                          <a:latin typeface="+mn-lt"/>
                          <a:ea typeface="Roboto" panose="02000000000000000000" pitchFamily="2" charset="0"/>
                          <a:cs typeface="Roboto" panose="02000000000000000000" pitchFamily="2" charset="0"/>
                          <a:sym typeface="Arial"/>
                          <a:hlinkClick r:id="rId4">
                            <a:extLst>
                              <a:ext uri="{A12FA001-AC4F-418D-AE19-62706E023703}">
                                <ahyp:hlinkClr xmlns:ahyp="http://schemas.microsoft.com/office/drawing/2018/hyperlinkcolor" val="tx"/>
                              </a:ext>
                            </a:extLst>
                          </a:hlinkClick>
                        </a:rPr>
                        <a:t>harry.mackay@pco-bcp.gc.ca</a:t>
                      </a:r>
                      <a:r>
                        <a:rPr lang="en-US" sz="1400" b="0" i="0" u="none" strike="noStrike" cap="none">
                          <a:solidFill>
                            <a:srgbClr val="000000"/>
                          </a:solidFill>
                          <a:latin typeface="+mn-lt"/>
                          <a:ea typeface="Roboto" panose="02000000000000000000" pitchFamily="2" charset="0"/>
                          <a:cs typeface="Roboto" panose="02000000000000000000" pitchFamily="2" charset="0"/>
                          <a:sym typeface="Arial"/>
                        </a:rPr>
                        <a:t> </a:t>
                      </a:r>
                    </a:p>
                  </a:txBody>
                  <a:tcPr marL="109728" marR="109728" marT="54864" marB="54864">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endParaRPr lang="en-CA" sz="1400" b="1" i="0" u="none" strike="noStrike" cap="none">
                        <a:solidFill>
                          <a:srgbClr val="000000"/>
                        </a:solidFill>
                        <a:latin typeface="+mn-lt"/>
                        <a:ea typeface="Roboto" panose="02000000000000000000" pitchFamily="2" charset="0"/>
                        <a:cs typeface="Roboto" panose="02000000000000000000" pitchFamily="2" charset="0"/>
                        <a:sym typeface="Arial"/>
                      </a:endParaRPr>
                    </a:p>
                    <a:p>
                      <a:r>
                        <a:rPr lang="en-CA" sz="1400" b="1" i="0" u="none" strike="noStrike" cap="none">
                          <a:solidFill>
                            <a:srgbClr val="000000"/>
                          </a:solidFill>
                          <a:latin typeface="+mn-lt"/>
                          <a:ea typeface="Roboto" panose="02000000000000000000" pitchFamily="2" charset="0"/>
                          <a:cs typeface="Roboto" panose="02000000000000000000" pitchFamily="2" charset="0"/>
                          <a:sym typeface="Arial"/>
                        </a:rPr>
                        <a:t>General inquiries:</a:t>
                      </a:r>
                    </a:p>
                    <a:p>
                      <a:r>
                        <a:rPr lang="en-CA" sz="1400" b="0">
                          <a:solidFill>
                            <a:srgbClr val="000000"/>
                          </a:solidFill>
                          <a:effectLst/>
                          <a:latin typeface="+mn-lt"/>
                          <a:ea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bescio-bsc@phac-aspc.gc.ca</a:t>
                      </a:r>
                      <a:r>
                        <a:rPr lang="en-CA" sz="1400" b="0">
                          <a:solidFill>
                            <a:srgbClr val="000000"/>
                          </a:solidFill>
                          <a:effectLst/>
                          <a:latin typeface="+mn-lt"/>
                          <a:ea typeface="Arial" panose="020B0604020202020204" pitchFamily="34" charset="0"/>
                          <a:cs typeface="Arial" panose="020B0604020202020204" pitchFamily="34" charset="0"/>
                        </a:rPr>
                        <a:t> </a:t>
                      </a:r>
                      <a:endParaRPr lang="en-US" sz="1400" b="0" i="0" u="none" strike="noStrike" cap="none">
                        <a:solidFill>
                          <a:srgbClr val="000000"/>
                        </a:solidFill>
                        <a:latin typeface="+mn-lt"/>
                        <a:ea typeface="Roboto" panose="02000000000000000000" pitchFamily="2" charset="0"/>
                        <a:cs typeface="Roboto" panose="02000000000000000000" pitchFamily="2" charset="0"/>
                        <a:sym typeface="Arial"/>
                      </a:endParaRPr>
                    </a:p>
                  </a:txBody>
                  <a:tcPr marL="109728" marR="109728" marT="54864" marB="54864">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3189251432"/>
                  </a:ext>
                </a:extLst>
              </a:tr>
            </a:tbl>
          </a:graphicData>
        </a:graphic>
      </p:graphicFrame>
      <p:pic>
        <p:nvPicPr>
          <p:cNvPr id="1026" name="Picture 2">
            <a:extLst>
              <a:ext uri="{FF2B5EF4-FFF2-40B4-BE49-F238E27FC236}">
                <a16:creationId xmlns:a16="http://schemas.microsoft.com/office/drawing/2014/main" id="{DF4CCC7A-2D48-C33A-5718-93FC914F3C7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1535" y="1386838"/>
            <a:ext cx="537210" cy="5372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BBB6B7B-98DC-7699-621C-9ACB27E0811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92116" y="1386838"/>
            <a:ext cx="537210" cy="5401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5C0B00-97D7-8FFC-B30C-27A5E6FE25CF}"/>
              </a:ext>
            </a:extLst>
          </p:cNvPr>
          <p:cNvSpPr>
            <a:spLocks noGrp="1"/>
          </p:cNvSpPr>
          <p:nvPr>
            <p:ph idx="1"/>
          </p:nvPr>
        </p:nvSpPr>
        <p:spPr>
          <a:xfrm>
            <a:off x="838200" y="1282149"/>
            <a:ext cx="8077200" cy="4675306"/>
          </a:xfrm>
        </p:spPr>
        <p:txBody>
          <a:bodyPr/>
          <a:lstStyle/>
          <a:p>
            <a:pPr marL="285750" indent="-285750">
              <a:buFont typeface="Arial" panose="020B0604020202020204" pitchFamily="34" charset="0"/>
              <a:buChar char="•"/>
            </a:pPr>
            <a:r>
              <a:rPr lang="en-CA">
                <a:hlinkClick r:id="rId2"/>
              </a:rPr>
              <a:t>https://design.canada.ca</a:t>
            </a:r>
            <a:endParaRPr lang="en-CA"/>
          </a:p>
          <a:p>
            <a:pPr marL="742950" lvl="1" indent="-285750">
              <a:buFont typeface="Arial" panose="020B0604020202020204" pitchFamily="34" charset="0"/>
              <a:buChar char="•"/>
            </a:pPr>
            <a:r>
              <a:rPr lang="en-CA"/>
              <a:t>Information on the Government of Canada’s digital presence.</a:t>
            </a:r>
          </a:p>
          <a:p>
            <a:pPr marL="285750" indent="-285750">
              <a:buFont typeface="Arial" panose="020B0604020202020204" pitchFamily="34" charset="0"/>
              <a:buChar char="•"/>
            </a:pPr>
            <a:r>
              <a:rPr lang="en-CA">
                <a:hlinkClick r:id="rId3"/>
              </a:rPr>
              <a:t>https://www.gcpedia.gc.ca/wiki/GC_A/B_testing_tool:_Adobe_Target</a:t>
            </a:r>
            <a:endParaRPr lang="en-CA"/>
          </a:p>
          <a:p>
            <a:pPr marL="742950" lvl="1" indent="-285750">
              <a:buFont typeface="Arial" panose="020B0604020202020204" pitchFamily="34" charset="0"/>
              <a:buChar char="•"/>
            </a:pPr>
            <a:r>
              <a:rPr lang="en-CA"/>
              <a:t>Information on Adobe Target and the Principal Publisher’s A/B testing support.</a:t>
            </a:r>
          </a:p>
          <a:p>
            <a:pPr marL="285750" indent="-285750">
              <a:buFont typeface="Arial" panose="020B0604020202020204" pitchFamily="34" charset="0"/>
              <a:buChar char="•"/>
            </a:pPr>
            <a:r>
              <a:rPr lang="en-CA">
                <a:hlinkClick r:id="rId4"/>
              </a:rPr>
              <a:t>https://www.gcpedia.gc.ca/wiki/Government_usability_research_index</a:t>
            </a:r>
            <a:endParaRPr lang="en-CA"/>
          </a:p>
          <a:p>
            <a:pPr marL="742950" lvl="1" indent="-285750">
              <a:buFont typeface="Arial" panose="020B0604020202020204" pitchFamily="34" charset="0"/>
              <a:buChar char="•"/>
            </a:pPr>
            <a:r>
              <a:rPr lang="en-CA"/>
              <a:t>A record of previous usability research done on Canada.ca</a:t>
            </a:r>
          </a:p>
          <a:p>
            <a:pPr marL="742950" lvl="1" indent="-285750">
              <a:buFont typeface="Arial" panose="020B0604020202020204" pitchFamily="34" charset="0"/>
              <a:buChar char="•"/>
            </a:pPr>
            <a:endParaRPr lang="en-CA"/>
          </a:p>
          <a:p>
            <a:pPr marL="285750" indent="-285750">
              <a:buFont typeface="Arial" panose="020B0604020202020204" pitchFamily="34" charset="0"/>
              <a:buChar char="•"/>
            </a:pPr>
            <a:endParaRPr lang="en-CA"/>
          </a:p>
        </p:txBody>
      </p:sp>
      <p:sp>
        <p:nvSpPr>
          <p:cNvPr id="4" name="Slide Number Placeholder 3">
            <a:extLst>
              <a:ext uri="{FF2B5EF4-FFF2-40B4-BE49-F238E27FC236}">
                <a16:creationId xmlns:a16="http://schemas.microsoft.com/office/drawing/2014/main" id="{2CD6BE97-8B67-3A23-6729-53DCCFF6E9AC}"/>
              </a:ext>
            </a:extLst>
          </p:cNvPr>
          <p:cNvSpPr>
            <a:spLocks noGrp="1"/>
          </p:cNvSpPr>
          <p:nvPr>
            <p:ph type="sldNum" sz="quarter" idx="12"/>
          </p:nvPr>
        </p:nvSpPr>
        <p:spPr/>
        <p:txBody>
          <a:bodyPr/>
          <a:lstStyle/>
          <a:p>
            <a:fld id="{31CF29F3-B956-D24C-B218-E32E7C9430E3}" type="slidenum">
              <a:rPr lang="en-US" smtClean="0"/>
              <a:pPr/>
              <a:t>27</a:t>
            </a:fld>
            <a:endParaRPr lang="en-US"/>
          </a:p>
        </p:txBody>
      </p:sp>
      <p:sp>
        <p:nvSpPr>
          <p:cNvPr id="2" name="Title 1">
            <a:extLst>
              <a:ext uri="{FF2B5EF4-FFF2-40B4-BE49-F238E27FC236}">
                <a16:creationId xmlns:a16="http://schemas.microsoft.com/office/drawing/2014/main" id="{EB00A3ED-7562-A736-F804-4AA472E575AD}"/>
              </a:ext>
            </a:extLst>
          </p:cNvPr>
          <p:cNvSpPr>
            <a:spLocks noGrp="1"/>
          </p:cNvSpPr>
          <p:nvPr>
            <p:ph type="title"/>
          </p:nvPr>
        </p:nvSpPr>
        <p:spPr/>
        <p:txBody>
          <a:bodyPr/>
          <a:lstStyle/>
          <a:p>
            <a:r>
              <a:rPr lang="en-CA" sz="4000"/>
              <a:t>Additional resources</a:t>
            </a:r>
          </a:p>
        </p:txBody>
      </p:sp>
    </p:spTree>
    <p:extLst>
      <p:ext uri="{BB962C8B-B14F-4D97-AF65-F5344CB8AC3E}">
        <p14:creationId xmlns:p14="http://schemas.microsoft.com/office/powerpoint/2010/main" val="3919209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96F4DC1-E982-0E6E-BF55-2C7C00F9A2D1}"/>
              </a:ext>
            </a:extLst>
          </p:cNvPr>
          <p:cNvSpPr>
            <a:spLocks noGrp="1"/>
          </p:cNvSpPr>
          <p:nvPr>
            <p:ph idx="1"/>
          </p:nvPr>
        </p:nvSpPr>
        <p:spPr>
          <a:xfrm>
            <a:off x="838200" y="1172818"/>
            <a:ext cx="4943764" cy="4903498"/>
          </a:xfrm>
        </p:spPr>
        <p:txBody>
          <a:bodyPr vert="horz" lIns="0" tIns="45720" rIns="0" bIns="45720" numCol="1" rtlCol="0" anchor="t">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Environment and Climate Change Canada</a:t>
            </a:r>
          </a:p>
          <a:p>
            <a:pPr marL="685800" lvl="1" indent="-228600">
              <a:lnSpc>
                <a:spcPct val="100000"/>
              </a:lnSpc>
              <a:spcBef>
                <a:spcPts val="0"/>
              </a:spcBef>
              <a:buFont typeface="Arial" panose="020B0604020202020204" pitchFamily="34" charset="0"/>
              <a:buChar char="•"/>
              <a:defRPr/>
            </a:pPr>
            <a:r>
              <a:rPr kumimoji="0" lang="en-US"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Canadian Wildlife Services </a:t>
            </a:r>
          </a:p>
          <a:p>
            <a:pPr marL="685800" lvl="1" indent="-228600">
              <a:lnSpc>
                <a:spcPct val="100000"/>
              </a:lnSpc>
              <a:spcBef>
                <a:spcPts val="0"/>
              </a:spcBef>
              <a:buFont typeface="Arial" panose="020B0604020202020204" pitchFamily="34" charset="0"/>
              <a:buChar char="•"/>
              <a:defRPr/>
            </a:pPr>
            <a:r>
              <a:rPr kumimoji="0" lang="en-US"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Product Policy Section, Products Division</a:t>
            </a:r>
          </a:p>
          <a:p>
            <a:pPr marL="685800" lvl="1" indent="-228600">
              <a:lnSpc>
                <a:spcPct val="100000"/>
              </a:lnSpc>
              <a:spcBef>
                <a:spcPts val="0"/>
              </a:spcBef>
              <a:buFont typeface="Arial" panose="020B0604020202020204" pitchFamily="34" charset="0"/>
              <a:buChar char="•"/>
              <a:defRPr/>
            </a:pPr>
            <a:r>
              <a:rPr kumimoji="0" lang="en-US"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Plastics and Marine Litter Division</a:t>
            </a:r>
          </a:p>
          <a:p>
            <a:pPr marL="685800" lvl="1" indent="-228600">
              <a:lnSpc>
                <a:spcPct val="100000"/>
              </a:lnSpc>
              <a:spcBef>
                <a:spcPts val="0"/>
              </a:spcBef>
              <a:buFont typeface="Arial" panose="020B0604020202020204" pitchFamily="34" charset="0"/>
              <a:buChar char="•"/>
              <a:defRPr/>
            </a:pPr>
            <a:r>
              <a:rPr kumimoji="0" lang="en-US"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Marketing &amp; Public Opinion Research Unit </a:t>
            </a:r>
          </a:p>
          <a:p>
            <a:pPr marL="228600" indent="-228600">
              <a:lnSpc>
                <a:spcPct val="90000"/>
              </a:lnSpc>
              <a:buFont typeface="Arial" panose="020B0604020202020204" pitchFamily="34" charset="0"/>
              <a:buChar char="•"/>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Natural Resources Canada</a:t>
            </a:r>
          </a:p>
          <a:p>
            <a:pPr marL="685800" lvl="1" indent="-228600">
              <a:lnSpc>
                <a:spcPct val="90000"/>
              </a:lnSpc>
              <a:spcBef>
                <a:spcPts val="0"/>
              </a:spcBef>
              <a:buFont typeface="Arial" panose="020B0604020202020204" pitchFamily="34" charset="0"/>
              <a:buChar char="•"/>
              <a:defRPr/>
            </a:pPr>
            <a:r>
              <a:rPr kumimoji="0" lang="en-US"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Home Energy and Adaptation Labeling (HEAL), Office of Energy Efficiency </a:t>
            </a:r>
          </a:p>
          <a:p>
            <a:pPr marL="685800" lvl="1" indent="-228600">
              <a:lnSpc>
                <a:spcPct val="90000"/>
              </a:lnSpc>
              <a:spcBef>
                <a:spcPts val="0"/>
              </a:spcBef>
              <a:buFont typeface="Arial" panose="020B0604020202020204" pitchFamily="34" charset="0"/>
              <a:buChar char="•"/>
              <a:defRPr/>
            </a:pPr>
            <a:r>
              <a:rPr kumimoji="0" lang="en-US"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Policy, Innovation &amp; Experimentation (PIE), Office of Energy Efficiency</a:t>
            </a:r>
          </a:p>
          <a:p>
            <a:pPr marL="685800" lvl="1" indent="-228600">
              <a:lnSpc>
                <a:spcPct val="90000"/>
              </a:lnSpc>
              <a:spcBef>
                <a:spcPts val="0"/>
              </a:spcBef>
              <a:buFont typeface="Arial" panose="020B0604020202020204" pitchFamily="34" charset="0"/>
              <a:buChar char="•"/>
              <a:defRPr/>
            </a:pPr>
            <a:r>
              <a:rPr kumimoji="0" lang="en-US"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Policy, Planning, Operations Division, Canadian Forestry Service  </a:t>
            </a:r>
          </a:p>
          <a:p>
            <a:pPr marL="685800" lvl="1" indent="-228600">
              <a:lnSpc>
                <a:spcPct val="90000"/>
              </a:lnSpc>
              <a:spcBef>
                <a:spcPts val="0"/>
              </a:spcBef>
              <a:buFont typeface="Arial" panose="020B0604020202020204" pitchFamily="34" charset="0"/>
              <a:buChar char="•"/>
              <a:defRPr/>
            </a:pPr>
            <a:r>
              <a:rPr kumimoji="0" lang="en-US"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On-Road Transportation; Fuels Sector </a:t>
            </a:r>
          </a:p>
          <a:p>
            <a:pPr marL="228600" indent="-228600">
              <a:lnSpc>
                <a:spcPct val="90000"/>
              </a:lnSpc>
              <a:buFont typeface="Arial" panose="020B0604020202020204" pitchFamily="34" charset="0"/>
              <a:buChar char="•"/>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Agriculture and Agrifoods Canada</a:t>
            </a:r>
          </a:p>
          <a:p>
            <a:pPr marL="685800" lvl="1" indent="-228600">
              <a:lnSpc>
                <a:spcPct val="90000"/>
              </a:lnSpc>
              <a:buFont typeface="Arial" panose="020B0604020202020204" pitchFamily="34" charset="0"/>
              <a:buChar char="•"/>
              <a:defRPr/>
            </a:pPr>
            <a:r>
              <a:rPr kumimoji="0" lang="en-US"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Sustainable Development Policy Directorate</a:t>
            </a:r>
          </a:p>
          <a:p>
            <a:pPr marL="228600" indent="-228600">
              <a:lnSpc>
                <a:spcPct val="100000"/>
              </a:lnSpc>
              <a:buFont typeface="Arial" panose="020B0604020202020204" pitchFamily="34" charset="0"/>
              <a:buChar char="•"/>
              <a:defRPr/>
            </a:pPr>
            <a:r>
              <a:rPr lang="en-US" sz="1800">
                <a:solidFill>
                  <a:prstClr val="black"/>
                </a:solidFill>
                <a:latin typeface="Arial"/>
                <a:ea typeface="+mn-ea"/>
                <a:cs typeface="Arial"/>
              </a:rPr>
              <a:t>Canada Border Services Agency</a:t>
            </a:r>
          </a:p>
          <a:p>
            <a:pPr marL="685800" lvl="1" indent="-228600">
              <a:lnSpc>
                <a:spcPct val="100000"/>
              </a:lnSpc>
              <a:spcBef>
                <a:spcPts val="0"/>
              </a:spcBef>
              <a:buFont typeface="Arial" panose="020B0604020202020204" pitchFamily="34" charset="0"/>
              <a:buChar char="•"/>
              <a:defRPr/>
            </a:pPr>
            <a:r>
              <a:rPr lang="en-US">
                <a:solidFill>
                  <a:prstClr val="black"/>
                </a:solidFill>
                <a:latin typeface="Arial"/>
                <a:ea typeface="+mn-ea"/>
                <a:cs typeface="Arial"/>
              </a:rPr>
              <a:t>Strategic Policy Branch </a:t>
            </a:r>
          </a:p>
          <a:p>
            <a:pPr marL="685800" lvl="1" indent="-228600">
              <a:lnSpc>
                <a:spcPct val="100000"/>
              </a:lnSpc>
              <a:spcBef>
                <a:spcPts val="0"/>
              </a:spcBef>
              <a:buFont typeface="Arial" panose="020B0604020202020204" pitchFamily="34" charset="0"/>
              <a:buChar char="•"/>
              <a:defRPr/>
            </a:pPr>
            <a:endParaRPr lang="en-US" sz="1600">
              <a:solidFill>
                <a:prstClr val="black"/>
              </a:solidFill>
              <a:latin typeface="Arial"/>
              <a:ea typeface="+mn-ea"/>
              <a:cs typeface="Arial"/>
            </a:endParaRPr>
          </a:p>
        </p:txBody>
      </p:sp>
      <p:sp>
        <p:nvSpPr>
          <p:cNvPr id="3" name="Slide Number Placeholder 2">
            <a:extLst>
              <a:ext uri="{FF2B5EF4-FFF2-40B4-BE49-F238E27FC236}">
                <a16:creationId xmlns:a16="http://schemas.microsoft.com/office/drawing/2014/main" id="{1FBCE49A-45C2-C4D4-23ED-56B5F3F37D17}"/>
              </a:ext>
            </a:extLst>
          </p:cNvPr>
          <p:cNvSpPr>
            <a:spLocks noGrp="1"/>
          </p:cNvSpPr>
          <p:nvPr>
            <p:ph type="sldNum" sz="quarter" idx="12"/>
          </p:nvPr>
        </p:nvSpPr>
        <p:spPr/>
        <p:txBody>
          <a:bodyPr/>
          <a:lstStyle/>
          <a:p>
            <a:fld id="{31CF29F3-B956-D24C-B218-E32E7C9430E3}" type="slidenum">
              <a:rPr lang="en-US" smtClean="0"/>
              <a:t>3</a:t>
            </a:fld>
            <a:endParaRPr lang="en-US"/>
          </a:p>
        </p:txBody>
      </p:sp>
      <p:sp>
        <p:nvSpPr>
          <p:cNvPr id="5" name="Title 4">
            <a:extLst>
              <a:ext uri="{FF2B5EF4-FFF2-40B4-BE49-F238E27FC236}">
                <a16:creationId xmlns:a16="http://schemas.microsoft.com/office/drawing/2014/main" id="{2905BE6F-B759-887E-8CC7-1D01DA6A433B}"/>
              </a:ext>
            </a:extLst>
          </p:cNvPr>
          <p:cNvSpPr>
            <a:spLocks noGrp="1"/>
          </p:cNvSpPr>
          <p:nvPr>
            <p:ph type="title"/>
          </p:nvPr>
        </p:nvSpPr>
        <p:spPr/>
        <p:txBody>
          <a:bodyPr/>
          <a:lstStyle/>
          <a:p>
            <a:r>
              <a:rPr lang="en-CA" sz="3600">
                <a:latin typeface="Montserrat"/>
              </a:rPr>
              <a:t>About Us: Our Partners and Collaborators </a:t>
            </a:r>
          </a:p>
        </p:txBody>
      </p:sp>
      <p:sp>
        <p:nvSpPr>
          <p:cNvPr id="16" name="Content Placeholder 5">
            <a:extLst>
              <a:ext uri="{FF2B5EF4-FFF2-40B4-BE49-F238E27FC236}">
                <a16:creationId xmlns:a16="http://schemas.microsoft.com/office/drawing/2014/main" id="{C93DA0AD-381E-F455-7586-3E99D6BEBFF9}"/>
              </a:ext>
            </a:extLst>
          </p:cNvPr>
          <p:cNvSpPr txBox="1">
            <a:spLocks/>
          </p:cNvSpPr>
          <p:nvPr/>
        </p:nvSpPr>
        <p:spPr>
          <a:xfrm>
            <a:off x="6410038" y="1172818"/>
            <a:ext cx="4759986" cy="4903498"/>
          </a:xfrm>
          <a:prstGeom prst="rect">
            <a:avLst/>
          </a:prstGeom>
        </p:spPr>
        <p:txBody>
          <a:bodyPr vert="horz" lIns="0" tIns="45720" rIns="0" bIns="45720" numCol="1" rtlCol="0" anchor="t">
            <a:noAutofit/>
          </a:bodyPr>
          <a:lstStyle>
            <a:lvl1pPr marL="0" indent="0" algn="l" defTabSz="914400" rtl="0" eaLnBrk="1" latinLnBrk="0" hangingPunct="1">
              <a:lnSpc>
                <a:spcPct val="110000"/>
              </a:lnSpc>
              <a:spcBef>
                <a:spcPts val="1000"/>
              </a:spcBef>
              <a:buFont typeface="Arial" panose="020B0604020202020204" pitchFamily="34" charset="0"/>
              <a:buNone/>
              <a:defRPr sz="1400" kern="1200">
                <a:solidFill>
                  <a:srgbClr val="10172D"/>
                </a:solidFill>
                <a:latin typeface="Roboto" panose="02000000000000000000" pitchFamily="2" charset="0"/>
                <a:ea typeface="Roboto" panose="02000000000000000000" pitchFamily="2" charset="0"/>
                <a:cs typeface="+mn-cs"/>
              </a:defRPr>
            </a:lvl1pPr>
            <a:lvl2pPr marL="457200" indent="0" algn="l" defTabSz="914400" rtl="0" eaLnBrk="1" latinLnBrk="0" hangingPunct="1">
              <a:lnSpc>
                <a:spcPct val="110000"/>
              </a:lnSpc>
              <a:spcBef>
                <a:spcPts val="500"/>
              </a:spcBef>
              <a:buFont typeface="Arial" panose="020B0604020202020204" pitchFamily="34" charset="0"/>
              <a:buNone/>
              <a:defRPr sz="1400" kern="1200">
                <a:solidFill>
                  <a:srgbClr val="10172D"/>
                </a:solidFill>
                <a:latin typeface="Roboto" panose="02000000000000000000" pitchFamily="2" charset="0"/>
                <a:ea typeface="Roboto" panose="02000000000000000000" pitchFamily="2" charset="0"/>
                <a:cs typeface="+mn-cs"/>
              </a:defRPr>
            </a:lvl2pPr>
            <a:lvl3pPr marL="914400" indent="0" algn="l" defTabSz="914400" rtl="0" eaLnBrk="1" latinLnBrk="0" hangingPunct="1">
              <a:lnSpc>
                <a:spcPct val="110000"/>
              </a:lnSpc>
              <a:spcBef>
                <a:spcPts val="500"/>
              </a:spcBef>
              <a:buFont typeface="Arial" panose="020B0604020202020204" pitchFamily="34" charset="0"/>
              <a:buNone/>
              <a:defRPr sz="1400" kern="1200">
                <a:solidFill>
                  <a:srgbClr val="10172D"/>
                </a:solidFill>
                <a:latin typeface="Roboto" panose="02000000000000000000" pitchFamily="2" charset="0"/>
                <a:ea typeface="Roboto" panose="02000000000000000000" pitchFamily="2" charset="0"/>
                <a:cs typeface="+mn-cs"/>
              </a:defRPr>
            </a:lvl3pPr>
            <a:lvl4pPr marL="1371600" indent="0" algn="l" defTabSz="914400" rtl="0" eaLnBrk="1" latinLnBrk="0" hangingPunct="1">
              <a:lnSpc>
                <a:spcPct val="110000"/>
              </a:lnSpc>
              <a:spcBef>
                <a:spcPts val="500"/>
              </a:spcBef>
              <a:buFont typeface="Arial" panose="020B0604020202020204" pitchFamily="34" charset="0"/>
              <a:buNone/>
              <a:defRPr sz="1400" kern="1200">
                <a:solidFill>
                  <a:srgbClr val="10172D"/>
                </a:solidFill>
                <a:latin typeface="Roboto" panose="02000000000000000000" pitchFamily="2" charset="0"/>
                <a:ea typeface="Roboto" panose="02000000000000000000" pitchFamily="2" charset="0"/>
                <a:cs typeface="+mn-cs"/>
              </a:defRPr>
            </a:lvl4pPr>
            <a:lvl5pPr marL="1828800" indent="0" algn="l" defTabSz="914400" rtl="0" eaLnBrk="1" latinLnBrk="0" hangingPunct="1">
              <a:lnSpc>
                <a:spcPct val="110000"/>
              </a:lnSpc>
              <a:spcBef>
                <a:spcPts val="500"/>
              </a:spcBef>
              <a:buFont typeface="Arial" panose="020B0604020202020204" pitchFamily="34" charset="0"/>
              <a:buNone/>
              <a:defRPr sz="1400" kern="1200">
                <a:solidFill>
                  <a:srgbClr val="10172D"/>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lnSpc>
                <a:spcPct val="90000"/>
              </a:lnSpc>
              <a:buFont typeface="Arial" panose="020B0604020202020204" pitchFamily="34" charset="0"/>
              <a:buChar char="•"/>
              <a:defRPr/>
            </a:pPr>
            <a:r>
              <a:rPr lang="en-US" sz="1800">
                <a:solidFill>
                  <a:prstClr val="black"/>
                </a:solidFill>
                <a:latin typeface="Arial" panose="020B0604020202020204" pitchFamily="34" charset="0"/>
                <a:ea typeface="+mn-ea"/>
                <a:cs typeface="Arial" panose="020B0604020202020204" pitchFamily="34" charset="0"/>
              </a:rPr>
              <a:t>Public Health Agency of Canada</a:t>
            </a:r>
          </a:p>
          <a:p>
            <a:pPr marL="685800" lvl="1" indent="-228600">
              <a:lnSpc>
                <a:spcPct val="100000"/>
              </a:lnSpc>
              <a:spcBef>
                <a:spcPts val="0"/>
              </a:spcBef>
              <a:buFont typeface="Arial" panose="020B0604020202020204" pitchFamily="34" charset="0"/>
              <a:buChar char="•"/>
              <a:defRPr/>
            </a:pPr>
            <a:r>
              <a:rPr lang="en-US">
                <a:solidFill>
                  <a:prstClr val="black"/>
                </a:solidFill>
                <a:latin typeface="Arial" panose="020B0604020202020204" pitchFamily="34" charset="0"/>
                <a:ea typeface="+mn-ea"/>
                <a:cs typeface="Arial" panose="020B0604020202020204" pitchFamily="34" charset="0"/>
              </a:rPr>
              <a:t>Behavioural Science Office</a:t>
            </a:r>
          </a:p>
          <a:p>
            <a:pPr marL="685800" lvl="1" indent="-228600">
              <a:lnSpc>
                <a:spcPct val="100000"/>
              </a:lnSpc>
              <a:spcBef>
                <a:spcPts val="0"/>
              </a:spcBef>
              <a:buFont typeface="Arial" panose="020B0604020202020204" pitchFamily="34" charset="0"/>
              <a:buChar char="•"/>
              <a:defRPr/>
            </a:pPr>
            <a:r>
              <a:rPr lang="en-US">
                <a:solidFill>
                  <a:prstClr val="black"/>
                </a:solidFill>
                <a:latin typeface="Arial" panose="020B0604020202020204" pitchFamily="34" charset="0"/>
                <a:ea typeface="+mn-ea"/>
                <a:cs typeface="Arial" panose="020B0604020202020204" pitchFamily="34" charset="0"/>
              </a:rPr>
              <a:t>Public Health Measures Guidance Division</a:t>
            </a:r>
          </a:p>
          <a:p>
            <a:pPr marL="685800" lvl="1" indent="-228600">
              <a:lnSpc>
                <a:spcPct val="100000"/>
              </a:lnSpc>
              <a:spcBef>
                <a:spcPts val="0"/>
              </a:spcBef>
              <a:buFont typeface="Arial" panose="020B0604020202020204" pitchFamily="34" charset="0"/>
              <a:buChar char="•"/>
              <a:defRPr/>
            </a:pPr>
            <a:r>
              <a:rPr lang="en-US">
                <a:solidFill>
                  <a:prstClr val="black"/>
                </a:solidFill>
                <a:latin typeface="Arial" panose="020B0604020202020204" pitchFamily="34" charset="0"/>
                <a:ea typeface="+mn-ea"/>
                <a:cs typeface="Arial" panose="020B0604020202020204" pitchFamily="34" charset="0"/>
              </a:rPr>
              <a:t>Mental Health Promotion and Wellbeing Division, Mental Health Promotion Team</a:t>
            </a:r>
          </a:p>
          <a:p>
            <a:pPr marL="685800" lvl="1" indent="-228600">
              <a:lnSpc>
                <a:spcPct val="100000"/>
              </a:lnSpc>
              <a:spcBef>
                <a:spcPts val="0"/>
              </a:spcBef>
              <a:buFont typeface="Arial" panose="020B0604020202020204" pitchFamily="34" charset="0"/>
              <a:buChar char="•"/>
              <a:defRPr/>
            </a:pPr>
            <a:r>
              <a:rPr lang="en-US">
                <a:solidFill>
                  <a:prstClr val="black"/>
                </a:solidFill>
                <a:latin typeface="Arial" panose="020B0604020202020204" pitchFamily="34" charset="0"/>
                <a:ea typeface="+mn-ea"/>
                <a:cs typeface="Arial" panose="020B0604020202020204" pitchFamily="34" charset="0"/>
              </a:rPr>
              <a:t>Infectious Disease and Climate Change Program Implementation Team</a:t>
            </a:r>
          </a:p>
          <a:p>
            <a:pPr marL="685800" lvl="1" indent="-228600">
              <a:lnSpc>
                <a:spcPct val="100000"/>
              </a:lnSpc>
              <a:spcBef>
                <a:spcPts val="0"/>
              </a:spcBef>
              <a:buFont typeface="Arial" panose="020B0604020202020204" pitchFamily="34" charset="0"/>
              <a:buChar char="•"/>
              <a:defRPr/>
            </a:pPr>
            <a:r>
              <a:rPr lang="en-US">
                <a:solidFill>
                  <a:prstClr val="black"/>
                </a:solidFill>
                <a:latin typeface="Arial" panose="020B0604020202020204" pitchFamily="34" charset="0"/>
                <a:ea typeface="+mn-ea"/>
                <a:cs typeface="Arial" panose="020B0604020202020204" pitchFamily="34" charset="0"/>
              </a:rPr>
              <a:t>Public Confidence Team</a:t>
            </a:r>
          </a:p>
          <a:p>
            <a:pPr marL="685800" lvl="1" indent="-228600">
              <a:lnSpc>
                <a:spcPct val="100000"/>
              </a:lnSpc>
              <a:spcBef>
                <a:spcPts val="0"/>
              </a:spcBef>
              <a:buFont typeface="Arial" panose="020B0604020202020204" pitchFamily="34" charset="0"/>
              <a:buChar char="•"/>
              <a:defRPr/>
            </a:pPr>
            <a:r>
              <a:rPr lang="en-US">
                <a:solidFill>
                  <a:prstClr val="black"/>
                </a:solidFill>
                <a:latin typeface="Arial" panose="020B0604020202020204" pitchFamily="34" charset="0"/>
                <a:ea typeface="+mn-ea"/>
                <a:cs typeface="Arial" panose="020B0604020202020204" pitchFamily="34" charset="0"/>
              </a:rPr>
              <a:t>Antimicrobial Resistance Task Force</a:t>
            </a:r>
          </a:p>
          <a:p>
            <a:pPr marL="228600" indent="-228600">
              <a:lnSpc>
                <a:spcPct val="100000"/>
              </a:lnSpc>
              <a:buFont typeface="Arial" panose="020B0604020202020204" pitchFamily="34" charset="0"/>
              <a:buChar char="•"/>
              <a:defRPr/>
            </a:pPr>
            <a:r>
              <a:rPr lang="en-US" sz="1800">
                <a:solidFill>
                  <a:prstClr val="black"/>
                </a:solidFill>
                <a:latin typeface="Arial"/>
                <a:ea typeface="+mn-ea"/>
                <a:cs typeface="Arial"/>
              </a:rPr>
              <a:t>Health Canada </a:t>
            </a:r>
          </a:p>
          <a:p>
            <a:pPr marL="685800" lvl="1" indent="-228600">
              <a:lnSpc>
                <a:spcPct val="100000"/>
              </a:lnSpc>
              <a:buFont typeface="Arial" panose="020B0604020202020204" pitchFamily="34" charset="0"/>
              <a:buChar char="•"/>
              <a:defRPr/>
            </a:pPr>
            <a:r>
              <a:rPr lang="en-US">
                <a:solidFill>
                  <a:prstClr val="black"/>
                </a:solidFill>
                <a:latin typeface="Arial"/>
                <a:ea typeface="+mn-ea"/>
                <a:cs typeface="Arial"/>
              </a:rPr>
              <a:t>Tobacco Control Directorate</a:t>
            </a:r>
          </a:p>
          <a:p>
            <a:pPr marL="685800" lvl="1" indent="-228600">
              <a:lnSpc>
                <a:spcPct val="100000"/>
              </a:lnSpc>
              <a:buFont typeface="Arial" panose="020B0604020202020204" pitchFamily="34" charset="0"/>
              <a:buChar char="•"/>
              <a:defRPr/>
            </a:pPr>
            <a:r>
              <a:rPr lang="en-US">
                <a:solidFill>
                  <a:prstClr val="black"/>
                </a:solidFill>
                <a:latin typeface="Arial"/>
                <a:ea typeface="+mn-ea"/>
                <a:cs typeface="Arial"/>
              </a:rPr>
              <a:t>Cannabis, Strategic Policy Directorate</a:t>
            </a:r>
          </a:p>
          <a:p>
            <a:pPr marL="228600" indent="-228600">
              <a:lnSpc>
                <a:spcPct val="100000"/>
              </a:lnSpc>
              <a:buFont typeface="Arial" panose="020B0604020202020204" pitchFamily="34" charset="0"/>
              <a:buChar char="•"/>
              <a:defRPr/>
            </a:pPr>
            <a:r>
              <a:rPr lang="en-US" sz="1800">
                <a:solidFill>
                  <a:prstClr val="black"/>
                </a:solidFill>
                <a:latin typeface="Arial"/>
                <a:ea typeface="+mn-ea"/>
                <a:cs typeface="Arial"/>
              </a:rPr>
              <a:t>Immigration, Refugees and Citizenship Canada</a:t>
            </a:r>
          </a:p>
          <a:p>
            <a:pPr marL="685800" lvl="1" indent="-228600">
              <a:lnSpc>
                <a:spcPct val="100000"/>
              </a:lnSpc>
              <a:spcBef>
                <a:spcPts val="0"/>
              </a:spcBef>
              <a:buFont typeface="Arial" panose="020B0604020202020204" pitchFamily="34" charset="0"/>
              <a:buChar char="•"/>
              <a:defRPr/>
            </a:pPr>
            <a:r>
              <a:rPr lang="en-US">
                <a:solidFill>
                  <a:prstClr val="black"/>
                </a:solidFill>
                <a:latin typeface="Arial"/>
                <a:ea typeface="+mn-ea"/>
                <a:cs typeface="Arial"/>
              </a:rPr>
              <a:t>Settlement and Integration Policy Branch</a:t>
            </a:r>
          </a:p>
          <a:p>
            <a:pPr marL="228600" indent="-228600">
              <a:lnSpc>
                <a:spcPct val="100000"/>
              </a:lnSpc>
              <a:buFont typeface="Arial" panose="020B0604020202020204" pitchFamily="34" charset="0"/>
              <a:buChar char="•"/>
              <a:defRPr/>
            </a:pPr>
            <a:r>
              <a:rPr lang="en-US" sz="1800">
                <a:solidFill>
                  <a:prstClr val="black"/>
                </a:solidFill>
                <a:latin typeface="Arial"/>
                <a:ea typeface="+mn-ea"/>
                <a:cs typeface="Arial"/>
              </a:rPr>
              <a:t>Office of the Secretary to the Governor General</a:t>
            </a:r>
          </a:p>
          <a:p>
            <a:pPr marL="685800" lvl="1" indent="-228600">
              <a:lnSpc>
                <a:spcPct val="100000"/>
              </a:lnSpc>
              <a:spcBef>
                <a:spcPts val="0"/>
              </a:spcBef>
              <a:buFont typeface="Arial" panose="020B0604020202020204" pitchFamily="34" charset="0"/>
              <a:buChar char="•"/>
              <a:defRPr/>
            </a:pPr>
            <a:endParaRPr lang="en-US">
              <a:solidFill>
                <a:prstClr val="black"/>
              </a:solidFill>
              <a:latin typeface="Arial"/>
              <a:ea typeface="+mn-ea"/>
              <a:cs typeface="Arial"/>
            </a:endParaRPr>
          </a:p>
        </p:txBody>
      </p:sp>
    </p:spTree>
    <p:extLst>
      <p:ext uri="{BB962C8B-B14F-4D97-AF65-F5344CB8AC3E}">
        <p14:creationId xmlns:p14="http://schemas.microsoft.com/office/powerpoint/2010/main" val="2737825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A5D052-5F35-75A3-CEA2-F9001B21C649}"/>
              </a:ext>
            </a:extLst>
          </p:cNvPr>
          <p:cNvSpPr>
            <a:spLocks noGrp="1"/>
          </p:cNvSpPr>
          <p:nvPr>
            <p:ph type="title"/>
          </p:nvPr>
        </p:nvSpPr>
        <p:spPr/>
        <p:txBody>
          <a:bodyPr/>
          <a:lstStyle/>
          <a:p>
            <a:r>
              <a:rPr lang="en-US" sz="3600"/>
              <a:t>Outline</a:t>
            </a:r>
          </a:p>
        </p:txBody>
      </p:sp>
      <p:sp>
        <p:nvSpPr>
          <p:cNvPr id="3" name="Slide Number Placeholder 2">
            <a:extLst>
              <a:ext uri="{FF2B5EF4-FFF2-40B4-BE49-F238E27FC236}">
                <a16:creationId xmlns:a16="http://schemas.microsoft.com/office/drawing/2014/main" id="{E2A80422-C1B9-F6BD-BC85-B85F0D745F52}"/>
              </a:ext>
            </a:extLst>
          </p:cNvPr>
          <p:cNvSpPr>
            <a:spLocks noGrp="1"/>
          </p:cNvSpPr>
          <p:nvPr>
            <p:ph type="sldNum" sz="quarter" idx="12"/>
          </p:nvPr>
        </p:nvSpPr>
        <p:spPr/>
        <p:txBody>
          <a:bodyPr/>
          <a:lstStyle/>
          <a:p>
            <a:fld id="{31CF29F3-B956-D24C-B218-E32E7C9430E3}" type="slidenum">
              <a:rPr lang="en-US" smtClean="0"/>
              <a:pPr/>
              <a:t>4</a:t>
            </a:fld>
            <a:endParaRPr lang="en-US"/>
          </a:p>
        </p:txBody>
      </p:sp>
      <p:graphicFrame>
        <p:nvGraphicFramePr>
          <p:cNvPr id="5" name="Table 5">
            <a:extLst>
              <a:ext uri="{FF2B5EF4-FFF2-40B4-BE49-F238E27FC236}">
                <a16:creationId xmlns:a16="http://schemas.microsoft.com/office/drawing/2014/main" id="{AAE7CF52-7058-B163-BB57-6F35517981D0}"/>
              </a:ext>
            </a:extLst>
          </p:cNvPr>
          <p:cNvGraphicFramePr>
            <a:graphicFrameLocks noGrp="1"/>
          </p:cNvGraphicFramePr>
          <p:nvPr>
            <p:extLst>
              <p:ext uri="{D42A27DB-BD31-4B8C-83A1-F6EECF244321}">
                <p14:modId xmlns:p14="http://schemas.microsoft.com/office/powerpoint/2010/main" val="2652139231"/>
              </p:ext>
            </p:extLst>
          </p:nvPr>
        </p:nvGraphicFramePr>
        <p:xfrm>
          <a:off x="838201" y="1520916"/>
          <a:ext cx="6148588" cy="4238400"/>
        </p:xfrm>
        <a:graphic>
          <a:graphicData uri="http://schemas.openxmlformats.org/drawingml/2006/table">
            <a:tbl>
              <a:tblPr firstRow="1" firstCol="1">
                <a:tableStyleId>{2D5ABB26-0587-4C30-8999-92F81FD0307C}</a:tableStyleId>
              </a:tblPr>
              <a:tblGrid>
                <a:gridCol w="912608">
                  <a:extLst>
                    <a:ext uri="{9D8B030D-6E8A-4147-A177-3AD203B41FA5}">
                      <a16:colId xmlns:a16="http://schemas.microsoft.com/office/drawing/2014/main" val="1303731597"/>
                    </a:ext>
                  </a:extLst>
                </a:gridCol>
                <a:gridCol w="5235980">
                  <a:extLst>
                    <a:ext uri="{9D8B030D-6E8A-4147-A177-3AD203B41FA5}">
                      <a16:colId xmlns:a16="http://schemas.microsoft.com/office/drawing/2014/main" val="3753923064"/>
                    </a:ext>
                  </a:extLst>
                </a:gridCol>
              </a:tblGrid>
              <a:tr h="0">
                <a:tc>
                  <a:txBody>
                    <a:bodyPr/>
                    <a:lstStyle/>
                    <a:p>
                      <a:r>
                        <a:rPr lang="en-US" sz="3200" b="1">
                          <a:solidFill>
                            <a:schemeClr val="bg1"/>
                          </a:solidFill>
                          <a:latin typeface="Roboto" panose="02000000000000000000" pitchFamily="2" charset="0"/>
                          <a:ea typeface="Roboto" panose="02000000000000000000" pitchFamily="2" charset="0"/>
                        </a:rPr>
                        <a:t>1</a:t>
                      </a:r>
                    </a:p>
                  </a:txBody>
                  <a:tcPr marL="0" marR="0" marT="180000" marB="18000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1">
                          <a:solidFill>
                            <a:schemeClr val="bg1"/>
                          </a:solidFill>
                          <a:latin typeface="Roboto" panose="02000000000000000000" pitchFamily="2" charset="0"/>
                          <a:ea typeface="Roboto" panose="02000000000000000000" pitchFamily="2" charset="0"/>
                        </a:rPr>
                        <a:t>Introduction to A/B Testing</a:t>
                      </a:r>
                    </a:p>
                  </a:txBody>
                  <a:tcPr marL="180000" marR="0" marT="180000" marB="18000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4453"/>
                  </a:ext>
                </a:extLst>
              </a:tr>
              <a:tr h="0">
                <a:tc>
                  <a:txBody>
                    <a:bodyPr/>
                    <a:lstStyle/>
                    <a:p>
                      <a:r>
                        <a:rPr lang="en-US" sz="3200" b="1">
                          <a:solidFill>
                            <a:schemeClr val="bg1"/>
                          </a:solidFill>
                          <a:latin typeface="Roboto" panose="02000000000000000000" pitchFamily="2" charset="0"/>
                          <a:ea typeface="Roboto" panose="02000000000000000000" pitchFamily="2" charset="0"/>
                        </a:rPr>
                        <a:t>2</a:t>
                      </a:r>
                    </a:p>
                  </a:txBody>
                  <a:tcPr marL="0" marR="0" marT="180000" marB="1800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1">
                          <a:solidFill>
                            <a:schemeClr val="bg1"/>
                          </a:solidFill>
                          <a:latin typeface="Roboto" panose="02000000000000000000" pitchFamily="2" charset="0"/>
                          <a:ea typeface="Roboto" panose="02000000000000000000" pitchFamily="2" charset="0"/>
                        </a:rPr>
                        <a:t>Before you Begin</a:t>
                      </a:r>
                    </a:p>
                  </a:txBody>
                  <a:tcPr marL="180000" marR="0" marT="180000" marB="1800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35995939"/>
                  </a:ext>
                </a:extLst>
              </a:tr>
              <a:tr h="0">
                <a:tc>
                  <a:txBody>
                    <a:bodyPr/>
                    <a:lstStyle/>
                    <a:p>
                      <a:r>
                        <a:rPr lang="en-US" sz="3200" b="1">
                          <a:solidFill>
                            <a:schemeClr val="bg1"/>
                          </a:solidFill>
                          <a:latin typeface="Roboto" panose="02000000000000000000" pitchFamily="2" charset="0"/>
                          <a:ea typeface="Roboto" panose="02000000000000000000" pitchFamily="2" charset="0"/>
                        </a:rPr>
                        <a:t>3</a:t>
                      </a:r>
                    </a:p>
                  </a:txBody>
                  <a:tcPr marL="0" marR="0" marT="180000" marB="1800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1">
                          <a:solidFill>
                            <a:schemeClr val="bg1"/>
                          </a:solidFill>
                          <a:latin typeface="Roboto" panose="02000000000000000000" pitchFamily="2" charset="0"/>
                          <a:ea typeface="Roboto" panose="02000000000000000000" pitchFamily="2" charset="0"/>
                        </a:rPr>
                        <a:t>Planning your Experiment</a:t>
                      </a:r>
                    </a:p>
                  </a:txBody>
                  <a:tcPr marL="180000" marR="0" marT="180000" marB="1800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76478835"/>
                  </a:ext>
                </a:extLst>
              </a:tr>
              <a:tr h="0">
                <a:tc>
                  <a:txBody>
                    <a:bodyPr/>
                    <a:lstStyle/>
                    <a:p>
                      <a:r>
                        <a:rPr lang="en-US" sz="3200" b="1">
                          <a:solidFill>
                            <a:schemeClr val="bg1"/>
                          </a:solidFill>
                          <a:latin typeface="Roboto" panose="02000000000000000000" pitchFamily="2" charset="0"/>
                          <a:ea typeface="Roboto" panose="02000000000000000000" pitchFamily="2" charset="0"/>
                        </a:rPr>
                        <a:t>4</a:t>
                      </a:r>
                    </a:p>
                  </a:txBody>
                  <a:tcPr marL="0" marR="0" marT="180000" marB="1800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1">
                          <a:solidFill>
                            <a:schemeClr val="bg1"/>
                          </a:solidFill>
                          <a:latin typeface="Roboto" panose="02000000000000000000" pitchFamily="2" charset="0"/>
                          <a:ea typeface="Roboto" panose="02000000000000000000" pitchFamily="2" charset="0"/>
                        </a:rPr>
                        <a:t>Key Takeaways</a:t>
                      </a:r>
                    </a:p>
                  </a:txBody>
                  <a:tcPr marL="180000" marR="0" marT="180000" marB="1800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5618988"/>
                  </a:ext>
                </a:extLst>
              </a:tr>
              <a:tr h="0">
                <a:tc>
                  <a:txBody>
                    <a:bodyPr/>
                    <a:lstStyle/>
                    <a:p>
                      <a:r>
                        <a:rPr lang="en-US" sz="3200" b="1">
                          <a:solidFill>
                            <a:schemeClr val="bg1"/>
                          </a:solidFill>
                          <a:latin typeface="Roboto" panose="02000000000000000000" pitchFamily="2" charset="0"/>
                          <a:ea typeface="Roboto" panose="02000000000000000000" pitchFamily="2" charset="0"/>
                        </a:rPr>
                        <a:t>5</a:t>
                      </a:r>
                    </a:p>
                  </a:txBody>
                  <a:tcPr marL="0" marR="0" marT="180000" marB="18000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r>
                        <a:rPr lang="en-US" b="1">
                          <a:solidFill>
                            <a:schemeClr val="bg1"/>
                          </a:solidFill>
                          <a:latin typeface="Roboto" panose="02000000000000000000" pitchFamily="2" charset="0"/>
                          <a:ea typeface="Roboto" panose="02000000000000000000" pitchFamily="2" charset="0"/>
                        </a:rPr>
                        <a:t>Additional Resources</a:t>
                      </a:r>
                    </a:p>
                  </a:txBody>
                  <a:tcPr marL="180000" marR="0" marT="180000" marB="18000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2534529008"/>
                  </a:ext>
                </a:extLst>
              </a:tr>
            </a:tbl>
          </a:graphicData>
        </a:graphic>
      </p:graphicFrame>
    </p:spTree>
    <p:extLst>
      <p:ext uri="{BB962C8B-B14F-4D97-AF65-F5344CB8AC3E}">
        <p14:creationId xmlns:p14="http://schemas.microsoft.com/office/powerpoint/2010/main" val="448770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7B1BAE-655A-BCAF-1891-4452652D3039}"/>
              </a:ext>
            </a:extLst>
          </p:cNvPr>
          <p:cNvSpPr>
            <a:spLocks noGrp="1"/>
          </p:cNvSpPr>
          <p:nvPr>
            <p:ph type="title"/>
          </p:nvPr>
        </p:nvSpPr>
        <p:spPr/>
        <p:txBody>
          <a:bodyPr/>
          <a:lstStyle/>
          <a:p>
            <a:r>
              <a:rPr lang="en-US"/>
              <a:t>Introduction to A/B Testing</a:t>
            </a:r>
          </a:p>
        </p:txBody>
      </p:sp>
      <p:sp>
        <p:nvSpPr>
          <p:cNvPr id="3" name="Slide Number Placeholder 2">
            <a:extLst>
              <a:ext uri="{FF2B5EF4-FFF2-40B4-BE49-F238E27FC236}">
                <a16:creationId xmlns:a16="http://schemas.microsoft.com/office/drawing/2014/main" id="{72E4BB4C-7B02-2B86-5C48-5B535E5AD295}"/>
              </a:ext>
            </a:extLst>
          </p:cNvPr>
          <p:cNvSpPr>
            <a:spLocks noGrp="1"/>
          </p:cNvSpPr>
          <p:nvPr>
            <p:ph type="sldNum" sz="quarter" idx="12"/>
          </p:nvPr>
        </p:nvSpPr>
        <p:spPr/>
        <p:txBody>
          <a:bodyPr/>
          <a:lstStyle/>
          <a:p>
            <a:fld id="{31CF29F3-B956-D24C-B218-E32E7C9430E3}" type="slidenum">
              <a:rPr lang="en-US" smtClean="0"/>
              <a:t>5</a:t>
            </a:fld>
            <a:endParaRPr lang="en-US"/>
          </a:p>
        </p:txBody>
      </p:sp>
    </p:spTree>
    <p:extLst>
      <p:ext uri="{BB962C8B-B14F-4D97-AF65-F5344CB8AC3E}">
        <p14:creationId xmlns:p14="http://schemas.microsoft.com/office/powerpoint/2010/main" val="1429677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96F4DC1-E982-0E6E-BF55-2C7C00F9A2D1}"/>
              </a:ext>
            </a:extLst>
          </p:cNvPr>
          <p:cNvSpPr>
            <a:spLocks noGrp="1"/>
          </p:cNvSpPr>
          <p:nvPr>
            <p:ph idx="1"/>
          </p:nvPr>
        </p:nvSpPr>
        <p:spPr>
          <a:xfrm>
            <a:off x="838200" y="1282149"/>
            <a:ext cx="10081334" cy="4675306"/>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Much of website design is guided by </a:t>
            </a:r>
            <a:r>
              <a:rPr kumimoji="0" lang="en-CA"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top-down</a:t>
            </a:r>
            <a:r>
              <a:rPr kumimoji="0" lang="en-CA"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principles of usability, composition, and aesthetics.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CA"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 designer’s intuition about usability can go a long way, but some aspects of web design are better tested empirically.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CA"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A/B testing</a:t>
            </a:r>
            <a:r>
              <a:rPr kumimoji="0" lang="en-CA"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is a method of empirically testing two or more versions of a product to determine which produces better user engagement.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CA"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 can test anything on a page, including design, layout, titles/headings, images, calls-to-action, buttons, links, menus, forms, etc.</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CA"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Variants (</a:t>
            </a:r>
            <a:r>
              <a:rPr kumimoji="0" lang="en-CA"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 or B</a:t>
            </a:r>
            <a:r>
              <a:rPr kumimoji="0" lang="en-CA"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are randomly assigned to subjects as they arrive at the page.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CA"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Metrics</a:t>
            </a:r>
            <a:r>
              <a:rPr kumimoji="0" lang="en-CA"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are tracked for each variant and compared statistically to determine which performs better.</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CA" sz="1800">
              <a:solidFill>
                <a:prstClr val="black"/>
              </a:solidFill>
              <a:latin typeface="Arial" panose="020B0604020202020204" pitchFamily="34" charset="0"/>
              <a:ea typeface="+mn-ea"/>
              <a:cs typeface="Arial" panose="020B0604020202020204" pitchFamily="34" charset="0"/>
            </a:endParaRPr>
          </a:p>
        </p:txBody>
      </p:sp>
      <p:sp>
        <p:nvSpPr>
          <p:cNvPr id="3" name="Slide Number Placeholder 2">
            <a:extLst>
              <a:ext uri="{FF2B5EF4-FFF2-40B4-BE49-F238E27FC236}">
                <a16:creationId xmlns:a16="http://schemas.microsoft.com/office/drawing/2014/main" id="{1FBCE49A-45C2-C4D4-23ED-56B5F3F37D17}"/>
              </a:ext>
            </a:extLst>
          </p:cNvPr>
          <p:cNvSpPr>
            <a:spLocks noGrp="1"/>
          </p:cNvSpPr>
          <p:nvPr>
            <p:ph type="sldNum" sz="quarter" idx="12"/>
          </p:nvPr>
        </p:nvSpPr>
        <p:spPr/>
        <p:txBody>
          <a:bodyPr/>
          <a:lstStyle/>
          <a:p>
            <a:fld id="{31CF29F3-B956-D24C-B218-E32E7C9430E3}" type="slidenum">
              <a:rPr lang="en-US" smtClean="0"/>
              <a:t>6</a:t>
            </a:fld>
            <a:endParaRPr lang="en-US"/>
          </a:p>
        </p:txBody>
      </p:sp>
      <p:sp>
        <p:nvSpPr>
          <p:cNvPr id="5" name="Title 4">
            <a:extLst>
              <a:ext uri="{FF2B5EF4-FFF2-40B4-BE49-F238E27FC236}">
                <a16:creationId xmlns:a16="http://schemas.microsoft.com/office/drawing/2014/main" id="{2905BE6F-B759-887E-8CC7-1D01DA6A433B}"/>
              </a:ext>
            </a:extLst>
          </p:cNvPr>
          <p:cNvSpPr>
            <a:spLocks noGrp="1"/>
          </p:cNvSpPr>
          <p:nvPr>
            <p:ph type="title"/>
          </p:nvPr>
        </p:nvSpPr>
        <p:spPr/>
        <p:txBody>
          <a:bodyPr/>
          <a:lstStyle/>
          <a:p>
            <a:r>
              <a:rPr lang="en-CA" sz="4000"/>
              <a:t>What is A/B testing?</a:t>
            </a:r>
          </a:p>
        </p:txBody>
      </p:sp>
    </p:spTree>
    <p:extLst>
      <p:ext uri="{BB962C8B-B14F-4D97-AF65-F5344CB8AC3E}">
        <p14:creationId xmlns:p14="http://schemas.microsoft.com/office/powerpoint/2010/main" val="34014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F0AE7D-DD64-EA88-6616-0D2DCAF40D5D}"/>
              </a:ext>
            </a:extLst>
          </p:cNvPr>
          <p:cNvSpPr>
            <a:spLocks noGrp="1"/>
          </p:cNvSpPr>
          <p:nvPr>
            <p:ph idx="1"/>
          </p:nvPr>
        </p:nvSpPr>
        <p:spPr/>
        <p:txBody>
          <a:bodyPr/>
          <a:lstStyle/>
          <a:p>
            <a:pPr marL="228600" indent="-228600">
              <a:lnSpc>
                <a:spcPct val="90000"/>
              </a:lnSpc>
              <a:buFont typeface="Arial" panose="020B0604020202020204" pitchFamily="34" charset="0"/>
              <a:buChar char="•"/>
              <a:defRPr/>
            </a:pPr>
            <a:r>
              <a:rPr kumimoji="0" lang="en-CA"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CA"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Digital Transformation Office (DTO) </a:t>
            </a:r>
            <a:r>
              <a:rPr kumimoji="0" lang="en-CA"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provides a great deal of information on the design standards for Canada.ca, ongoing improvements, and experiences from other departments.</a:t>
            </a:r>
          </a:p>
          <a:p>
            <a:pPr marL="685800" lvl="1" indent="-228600">
              <a:lnSpc>
                <a:spcPct val="90000"/>
              </a:lnSpc>
              <a:buFont typeface="Arial" panose="020B0604020202020204" pitchFamily="34" charset="0"/>
              <a:buChar char="•"/>
              <a:defRPr/>
            </a:pPr>
            <a:r>
              <a:rPr lang="en-CA" sz="1600">
                <a:solidFill>
                  <a:prstClr val="black"/>
                </a:solidFill>
                <a:latin typeface="Arial" panose="020B0604020202020204" pitchFamily="34" charset="0"/>
                <a:ea typeface="+mn-ea"/>
                <a:cs typeface="Arial" panose="020B0604020202020204" pitchFamily="34" charset="0"/>
              </a:rPr>
              <a:t>This can be a valuable source of inspiration for your test.</a:t>
            </a:r>
          </a:p>
          <a:p>
            <a:pPr marL="228600" indent="-228600">
              <a:lnSpc>
                <a:spcPct val="90000"/>
              </a:lnSpc>
              <a:buFont typeface="Arial" panose="020B0604020202020204" pitchFamily="34" charset="0"/>
              <a:buChar char="•"/>
              <a:defRPr/>
            </a:pPr>
            <a:endParaRPr lang="en-CA" sz="1600">
              <a:solidFill>
                <a:prstClr val="black"/>
              </a:solidFill>
              <a:latin typeface="Arial" panose="020B0604020202020204" pitchFamily="34" charset="0"/>
              <a:ea typeface="+mn-ea"/>
              <a:cs typeface="Arial" panose="020B0604020202020204" pitchFamily="34" charset="0"/>
            </a:endParaRPr>
          </a:p>
          <a:p>
            <a:pPr marL="228600" indent="-228600">
              <a:lnSpc>
                <a:spcPct val="90000"/>
              </a:lnSpc>
              <a:buFont typeface="Arial" panose="020B0604020202020204" pitchFamily="34" charset="0"/>
              <a:buChar char="•"/>
              <a:defRPr/>
            </a:pPr>
            <a:r>
              <a:rPr lang="en-CA" sz="1800">
                <a:solidFill>
                  <a:prstClr val="black"/>
                </a:solidFill>
                <a:latin typeface="Arial" panose="020B0604020202020204" pitchFamily="34" charset="0"/>
                <a:ea typeface="+mn-ea"/>
                <a:cs typeface="Arial" panose="020B0604020202020204" pitchFamily="34" charset="0"/>
              </a:rPr>
              <a:t>Canada.ca is mandated to provide clear and accurate information to viewers.</a:t>
            </a:r>
          </a:p>
          <a:p>
            <a:pPr marL="685800" lvl="1" indent="-228600">
              <a:lnSpc>
                <a:spcPct val="90000"/>
              </a:lnSpc>
              <a:buFont typeface="Arial" panose="020B0604020202020204" pitchFamily="34" charset="0"/>
              <a:buChar char="•"/>
              <a:defRPr/>
            </a:pPr>
            <a:r>
              <a:rPr lang="en-CA" sz="1600">
                <a:solidFill>
                  <a:prstClr val="black"/>
                </a:solidFill>
                <a:latin typeface="Arial" panose="020B0604020202020204" pitchFamily="34" charset="0"/>
                <a:ea typeface="+mn-ea"/>
                <a:cs typeface="Arial" panose="020B0604020202020204" pitchFamily="34" charset="0"/>
              </a:rPr>
              <a:t>Changes to wording are more challenging to test than changes to layout and user interface, as they require a greater degree of approval and ethical consideration.</a:t>
            </a:r>
          </a:p>
          <a:p>
            <a:pPr marL="685800" lvl="1" indent="-228600">
              <a:lnSpc>
                <a:spcPct val="90000"/>
              </a:lnSpc>
              <a:buFont typeface="Arial" panose="020B0604020202020204" pitchFamily="34" charset="0"/>
              <a:buChar char="•"/>
              <a:defRPr/>
            </a:pPr>
            <a:endParaRPr kumimoji="0" lang="en-CA"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228600" indent="-228600">
              <a:lnSpc>
                <a:spcPct val="90000"/>
              </a:lnSpc>
              <a:spcBef>
                <a:spcPts val="500"/>
              </a:spcBef>
              <a:buFont typeface="Arial" panose="020B0604020202020204" pitchFamily="34" charset="0"/>
              <a:buChar char="•"/>
              <a:defRPr/>
            </a:pPr>
            <a:r>
              <a:rPr lang="en-CA" sz="1800">
                <a:solidFill>
                  <a:prstClr val="black"/>
                </a:solidFill>
                <a:latin typeface="Arial" panose="020B0604020202020204" pitchFamily="34" charset="0"/>
                <a:ea typeface="+mn-ea"/>
                <a:cs typeface="Arial" panose="020B0604020202020204" pitchFamily="34" charset="0"/>
              </a:rPr>
              <a:t>Ideally, an </a:t>
            </a:r>
            <a:r>
              <a:rPr lang="en-CA" sz="1800" b="1">
                <a:solidFill>
                  <a:prstClr val="black"/>
                </a:solidFill>
                <a:latin typeface="Arial" panose="020B0604020202020204" pitchFamily="34" charset="0"/>
                <a:ea typeface="+mn-ea"/>
                <a:cs typeface="Arial" panose="020B0604020202020204" pitchFamily="34" charset="0"/>
              </a:rPr>
              <a:t>A/B test</a:t>
            </a:r>
            <a:r>
              <a:rPr lang="en-CA" sz="1800">
                <a:solidFill>
                  <a:prstClr val="black"/>
                </a:solidFill>
                <a:latin typeface="Arial" panose="020B0604020202020204" pitchFamily="34" charset="0"/>
                <a:ea typeface="+mn-ea"/>
                <a:cs typeface="Arial" panose="020B0604020202020204" pitchFamily="34" charset="0"/>
              </a:rPr>
              <a:t> will focus on a single element of the page’s design.</a:t>
            </a:r>
          </a:p>
          <a:p>
            <a:pPr marL="685800" lvl="1" indent="-228600">
              <a:lnSpc>
                <a:spcPct val="90000"/>
              </a:lnSpc>
              <a:buFont typeface="Arial" panose="020B0604020202020204" pitchFamily="34" charset="0"/>
              <a:buChar char="•"/>
              <a:defRPr/>
            </a:pPr>
            <a:r>
              <a:rPr lang="en-CA" sz="1600">
                <a:solidFill>
                  <a:prstClr val="black"/>
                </a:solidFill>
                <a:latin typeface="Arial" panose="020B0604020202020204" pitchFamily="34" charset="0"/>
                <a:ea typeface="+mn-ea"/>
                <a:cs typeface="Arial" panose="020B0604020202020204" pitchFamily="34" charset="0"/>
              </a:rPr>
              <a:t>Differences in outcome become impossible to attribute when multiple changes are tested at the same time. This can create more questions than answers.</a:t>
            </a:r>
          </a:p>
          <a:p>
            <a:pPr marL="685800" lvl="1" indent="-228600">
              <a:lnSpc>
                <a:spcPct val="90000"/>
              </a:lnSpc>
              <a:buFont typeface="Arial" panose="020B0604020202020204" pitchFamily="34" charset="0"/>
              <a:buChar char="•"/>
              <a:defRPr/>
            </a:pPr>
            <a:r>
              <a:rPr lang="en-CA" sz="1600">
                <a:solidFill>
                  <a:prstClr val="black"/>
                </a:solidFill>
                <a:latin typeface="Arial" panose="020B0604020202020204" pitchFamily="34" charset="0"/>
                <a:ea typeface="+mn-ea"/>
                <a:cs typeface="Arial" panose="020B0604020202020204" pitchFamily="34" charset="0"/>
              </a:rPr>
              <a:t>Smaller, sequential tests with a single change at a time may be more impactful in the long run than a scattershot approach.</a:t>
            </a:r>
          </a:p>
          <a:p>
            <a:pPr marL="685800" lvl="1" indent="-228600">
              <a:lnSpc>
                <a:spcPct val="90000"/>
              </a:lnSpc>
              <a:buFont typeface="Arial" panose="020B0604020202020204" pitchFamily="34" charset="0"/>
              <a:buChar char="•"/>
              <a:defRPr/>
            </a:pPr>
            <a:endParaRPr lang="en-CA" sz="1600">
              <a:solidFill>
                <a:prstClr val="black"/>
              </a:solidFill>
              <a:latin typeface="Arial" panose="020B0604020202020204" pitchFamily="34" charset="0"/>
              <a:ea typeface="+mn-ea"/>
              <a:cs typeface="Arial" panose="020B0604020202020204" pitchFamily="34" charset="0"/>
            </a:endParaRPr>
          </a:p>
          <a:p>
            <a:pPr marL="228600" indent="-228600">
              <a:lnSpc>
                <a:spcPct val="90000"/>
              </a:lnSpc>
              <a:buFont typeface="Arial" panose="020B0604020202020204" pitchFamily="34" charset="0"/>
              <a:buChar char="•"/>
              <a:defRPr/>
            </a:pPr>
            <a:r>
              <a:rPr lang="en-CA" sz="1800">
                <a:solidFill>
                  <a:prstClr val="black"/>
                </a:solidFill>
                <a:latin typeface="Arial" panose="020B0604020202020204" pitchFamily="34" charset="0"/>
                <a:ea typeface="+mn-ea"/>
                <a:cs typeface="Arial" panose="020B0604020202020204" pitchFamily="34" charset="0"/>
              </a:rPr>
              <a:t>Some pages on </a:t>
            </a:r>
            <a:r>
              <a:rPr lang="en-CA" sz="1800" b="1">
                <a:solidFill>
                  <a:prstClr val="black"/>
                </a:solidFill>
                <a:latin typeface="Arial" panose="020B0604020202020204" pitchFamily="34" charset="0"/>
                <a:ea typeface="+mn-ea"/>
                <a:cs typeface="Arial" panose="020B0604020202020204" pitchFamily="34" charset="0"/>
              </a:rPr>
              <a:t>Canada.ca</a:t>
            </a:r>
            <a:r>
              <a:rPr lang="en-CA" sz="1800">
                <a:solidFill>
                  <a:prstClr val="black"/>
                </a:solidFill>
                <a:latin typeface="Arial" panose="020B0604020202020204" pitchFamily="34" charset="0"/>
                <a:ea typeface="+mn-ea"/>
                <a:cs typeface="Arial" panose="020B0604020202020204" pitchFamily="34" charset="0"/>
              </a:rPr>
              <a:t> experience seasonal variations in traffic. It is important to study these patterns, and try to schedule your test accordingly.</a:t>
            </a:r>
            <a:endParaRPr lang="en-US" sz="1800">
              <a:solidFill>
                <a:prstClr val="black"/>
              </a:solidFill>
              <a:latin typeface="Arial" panose="020B0604020202020204" pitchFamily="34" charset="0"/>
              <a:ea typeface="+mn-ea"/>
              <a:cs typeface="Arial" panose="020B0604020202020204" pitchFamily="34" charset="0"/>
            </a:endParaRPr>
          </a:p>
          <a:p>
            <a:pPr marL="685800" lvl="1" indent="-228600">
              <a:lnSpc>
                <a:spcPct val="90000"/>
              </a:lnSpc>
              <a:buFont typeface="Arial" panose="020B0604020202020204" pitchFamily="34" charset="0"/>
              <a:buChar char="•"/>
              <a:defRPr/>
            </a:pPr>
            <a:endParaRPr kumimoji="0" lang="en-CA"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228600" indent="-228600">
              <a:lnSpc>
                <a:spcPct val="90000"/>
              </a:lnSpc>
              <a:buFont typeface="Arial" panose="020B0604020202020204" pitchFamily="34" charset="0"/>
              <a:buChar char="•"/>
              <a:defRPr/>
            </a:pPr>
            <a:endParaRPr kumimoji="0" lang="en-CA"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Slide Number Placeholder 2">
            <a:extLst>
              <a:ext uri="{FF2B5EF4-FFF2-40B4-BE49-F238E27FC236}">
                <a16:creationId xmlns:a16="http://schemas.microsoft.com/office/drawing/2014/main" id="{BE39D154-EF99-DC4B-653F-6A444FF3C435}"/>
              </a:ext>
            </a:extLst>
          </p:cNvPr>
          <p:cNvSpPr>
            <a:spLocks noGrp="1"/>
          </p:cNvSpPr>
          <p:nvPr>
            <p:ph type="sldNum" sz="quarter" idx="12"/>
          </p:nvPr>
        </p:nvSpPr>
        <p:spPr/>
        <p:txBody>
          <a:bodyPr/>
          <a:lstStyle/>
          <a:p>
            <a:fld id="{31CF29F3-B956-D24C-B218-E32E7C9430E3}" type="slidenum">
              <a:rPr lang="en-US" smtClean="0"/>
              <a:t>7</a:t>
            </a:fld>
            <a:endParaRPr lang="en-US"/>
          </a:p>
        </p:txBody>
      </p:sp>
      <p:sp>
        <p:nvSpPr>
          <p:cNvPr id="4" name="Title 3">
            <a:extLst>
              <a:ext uri="{FF2B5EF4-FFF2-40B4-BE49-F238E27FC236}">
                <a16:creationId xmlns:a16="http://schemas.microsoft.com/office/drawing/2014/main" id="{D1746DC9-D0F1-9709-D277-3FD9F5F2528B}"/>
              </a:ext>
            </a:extLst>
          </p:cNvPr>
          <p:cNvSpPr>
            <a:spLocks noGrp="1"/>
          </p:cNvSpPr>
          <p:nvPr>
            <p:ph type="title"/>
          </p:nvPr>
        </p:nvSpPr>
        <p:spPr/>
        <p:txBody>
          <a:bodyPr/>
          <a:lstStyle/>
          <a:p>
            <a:r>
              <a:rPr lang="en-CA" sz="4000"/>
              <a:t>Considerations for a good A/B test</a:t>
            </a:r>
            <a:endParaRPr lang="en-US" sz="4000"/>
          </a:p>
        </p:txBody>
      </p:sp>
      <p:sp>
        <p:nvSpPr>
          <p:cNvPr id="5" name="Text Placeholder 5">
            <a:extLst>
              <a:ext uri="{FF2B5EF4-FFF2-40B4-BE49-F238E27FC236}">
                <a16:creationId xmlns:a16="http://schemas.microsoft.com/office/drawing/2014/main" id="{1351CA75-F49A-ACC3-CBB0-53351BBC441E}"/>
              </a:ext>
            </a:extLst>
          </p:cNvPr>
          <p:cNvSpPr txBox="1">
            <a:spLocks/>
          </p:cNvSpPr>
          <p:nvPr/>
        </p:nvSpPr>
        <p:spPr>
          <a:xfrm>
            <a:off x="1394802" y="6301912"/>
            <a:ext cx="8314598" cy="267582"/>
          </a:xfrm>
          <a:prstGeom prst="rect">
            <a:avLst/>
          </a:prstGeom>
          <a:noFill/>
          <a:ln>
            <a:noFill/>
          </a:ln>
        </p:spPr>
        <p:txBody>
          <a:bodyPr spcFirstLastPara="1" wrap="square" lIns="91425" tIns="46800" rIns="91425" bIns="45700" anchor="ctr" anchorCtr="0">
            <a:noAutofit/>
          </a:bodyPr>
          <a:lstStyle>
            <a:defPPr marR="0" lvl="0" algn="l" rtl="0">
              <a:lnSpc>
                <a:spcPct val="100000"/>
              </a:lnSpc>
              <a:spcBef>
                <a:spcPts val="0"/>
              </a:spcBef>
              <a:spcAft>
                <a:spcPts val="0"/>
              </a:spcAft>
            </a:defPPr>
            <a:lvl1pPr marL="0" marR="0" lvl="0" indent="-228600" algn="l" rtl="0">
              <a:lnSpc>
                <a:spcPct val="100000"/>
              </a:lnSpc>
              <a:spcBef>
                <a:spcPts val="0"/>
              </a:spcBef>
              <a:spcAft>
                <a:spcPts val="0"/>
              </a:spcAft>
              <a:buClr>
                <a:schemeClr val="lt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chemeClr val="lt1"/>
              </a:buClr>
              <a:buSzPts val="18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lt1"/>
              </a:buClr>
              <a:buSzPts val="18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lt1"/>
              </a:buClr>
              <a:buSzPts val="18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lt1"/>
              </a:buClr>
              <a:buSzPts val="1800"/>
              <a:buFont typeface="Arial"/>
              <a:buNone/>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pPr indent="0">
              <a:lnSpc>
                <a:spcPct val="100000"/>
              </a:lnSpc>
              <a:spcBef>
                <a:spcPts val="50"/>
              </a:spcBef>
            </a:pPr>
            <a:r>
              <a:rPr lang="en-CA" sz="1100" b="1"/>
              <a:t>Source</a:t>
            </a:r>
            <a:r>
              <a:rPr lang="en-CA" sz="1100"/>
              <a:t>: </a:t>
            </a:r>
            <a:r>
              <a:rPr lang="en-CA" sz="1100">
                <a:hlinkClick r:id="rId2"/>
              </a:rPr>
              <a:t>https://design.canada.ca/</a:t>
            </a:r>
            <a:endParaRPr lang="en-CA" sz="1100"/>
          </a:p>
        </p:txBody>
      </p:sp>
    </p:spTree>
    <p:extLst>
      <p:ext uri="{BB962C8B-B14F-4D97-AF65-F5344CB8AC3E}">
        <p14:creationId xmlns:p14="http://schemas.microsoft.com/office/powerpoint/2010/main" val="3602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2FEB8C0B-82B3-BADE-BA1F-7EC3BD675D79}"/>
              </a:ext>
            </a:extLst>
          </p:cNvPr>
          <p:cNvSpPr/>
          <p:nvPr/>
        </p:nvSpPr>
        <p:spPr>
          <a:xfrm>
            <a:off x="6362045" y="1207488"/>
            <a:ext cx="4924307" cy="3321109"/>
          </a:xfrm>
          <a:prstGeom prst="roundRect">
            <a:avLst>
              <a:gd name="adj" fmla="val 115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p:sp>
        <p:nvSpPr>
          <p:cNvPr id="14" name="Rectangle: Rounded Corners 13">
            <a:extLst>
              <a:ext uri="{FF2B5EF4-FFF2-40B4-BE49-F238E27FC236}">
                <a16:creationId xmlns:a16="http://schemas.microsoft.com/office/drawing/2014/main" id="{D56A6F6A-DA2C-D291-9057-AF186839540F}"/>
              </a:ext>
            </a:extLst>
          </p:cNvPr>
          <p:cNvSpPr/>
          <p:nvPr/>
        </p:nvSpPr>
        <p:spPr>
          <a:xfrm>
            <a:off x="838199" y="1207488"/>
            <a:ext cx="4924307" cy="3321109"/>
          </a:xfrm>
          <a:prstGeom prst="roundRect">
            <a:avLst>
              <a:gd name="adj" fmla="val 115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p:sp>
        <p:nvSpPr>
          <p:cNvPr id="3" name="Slide Number Placeholder 2">
            <a:extLst>
              <a:ext uri="{FF2B5EF4-FFF2-40B4-BE49-F238E27FC236}">
                <a16:creationId xmlns:a16="http://schemas.microsoft.com/office/drawing/2014/main" id="{48C9F0DF-4F0D-678F-9979-531BC075EADC}"/>
              </a:ext>
            </a:extLst>
          </p:cNvPr>
          <p:cNvSpPr>
            <a:spLocks noGrp="1"/>
          </p:cNvSpPr>
          <p:nvPr>
            <p:ph type="sldNum" sz="quarter" idx="12"/>
          </p:nvPr>
        </p:nvSpPr>
        <p:spPr/>
        <p:txBody>
          <a:bodyPr/>
          <a:lstStyle/>
          <a:p>
            <a:fld id="{31CF29F3-B956-D24C-B218-E32E7C9430E3}" type="slidenum">
              <a:rPr lang="en-US" smtClean="0"/>
              <a:t>8</a:t>
            </a:fld>
            <a:endParaRPr lang="en-US"/>
          </a:p>
        </p:txBody>
      </p:sp>
      <p:sp>
        <p:nvSpPr>
          <p:cNvPr id="4" name="Title 3">
            <a:extLst>
              <a:ext uri="{FF2B5EF4-FFF2-40B4-BE49-F238E27FC236}">
                <a16:creationId xmlns:a16="http://schemas.microsoft.com/office/drawing/2014/main" id="{111E51CB-F00F-78AC-6C86-FDFB53758A18}"/>
              </a:ext>
            </a:extLst>
          </p:cNvPr>
          <p:cNvSpPr>
            <a:spLocks noGrp="1"/>
          </p:cNvSpPr>
          <p:nvPr>
            <p:ph type="title"/>
          </p:nvPr>
        </p:nvSpPr>
        <p:spPr/>
        <p:txBody>
          <a:bodyPr/>
          <a:lstStyle/>
          <a:p>
            <a:r>
              <a:rPr lang="en-CA" sz="4000"/>
              <a:t>Examples of A/B testing on Canada.ca</a:t>
            </a:r>
          </a:p>
        </p:txBody>
      </p:sp>
      <p:pic>
        <p:nvPicPr>
          <p:cNvPr id="5" name="Picture 2">
            <a:extLst>
              <a:ext uri="{FF2B5EF4-FFF2-40B4-BE49-F238E27FC236}">
                <a16:creationId xmlns:a16="http://schemas.microsoft.com/office/drawing/2014/main" id="{FA681AC4-4BAD-3047-9C0E-AA3A015B32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0148" y="1348659"/>
            <a:ext cx="4321005" cy="26952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8CEEF370-70E7-F443-24D9-ED7B725170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9449"/>
          <a:stretch/>
        </p:blipFill>
        <p:spPr bwMode="auto">
          <a:xfrm>
            <a:off x="6525392" y="1348659"/>
            <a:ext cx="4487544" cy="313254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3ADD772-C0CD-A8A0-30D6-C7F2FD001556}"/>
              </a:ext>
            </a:extLst>
          </p:cNvPr>
          <p:cNvSpPr txBox="1"/>
          <p:nvPr/>
        </p:nvSpPr>
        <p:spPr>
          <a:xfrm>
            <a:off x="653029" y="4128878"/>
            <a:ext cx="5355244" cy="369332"/>
          </a:xfrm>
          <a:prstGeom prst="rect">
            <a:avLst/>
          </a:prstGeom>
          <a:noFill/>
        </p:spPr>
        <p:txBody>
          <a:bodyPr wrap="square" rtlCol="0">
            <a:spAutoFit/>
          </a:bodyPr>
          <a:lstStyle/>
          <a:p>
            <a:pPr algn="ctr"/>
            <a:r>
              <a:rPr lang="en-CA" b="1">
                <a:latin typeface="Arial" panose="020B0604020202020204" pitchFamily="34" charset="0"/>
                <a:cs typeface="Arial" panose="020B0604020202020204" pitchFamily="34" charset="0"/>
              </a:rPr>
              <a:t>Control (A)</a:t>
            </a:r>
          </a:p>
        </p:txBody>
      </p:sp>
      <p:sp>
        <p:nvSpPr>
          <p:cNvPr id="8" name="TextBox 7">
            <a:extLst>
              <a:ext uri="{FF2B5EF4-FFF2-40B4-BE49-F238E27FC236}">
                <a16:creationId xmlns:a16="http://schemas.microsoft.com/office/drawing/2014/main" id="{AC44AF5E-0760-A93C-667A-BE7BCD13BF79}"/>
              </a:ext>
            </a:extLst>
          </p:cNvPr>
          <p:cNvSpPr txBox="1"/>
          <p:nvPr/>
        </p:nvSpPr>
        <p:spPr>
          <a:xfrm>
            <a:off x="6328312" y="4128878"/>
            <a:ext cx="5355244" cy="369332"/>
          </a:xfrm>
          <a:prstGeom prst="rect">
            <a:avLst/>
          </a:prstGeom>
          <a:noFill/>
        </p:spPr>
        <p:txBody>
          <a:bodyPr wrap="square" rtlCol="0">
            <a:spAutoFit/>
          </a:bodyPr>
          <a:lstStyle/>
          <a:p>
            <a:pPr algn="ctr"/>
            <a:r>
              <a:rPr lang="en-CA" b="1">
                <a:latin typeface="Arial" panose="020B0604020202020204" pitchFamily="34" charset="0"/>
                <a:cs typeface="Arial" panose="020B0604020202020204" pitchFamily="34" charset="0"/>
              </a:rPr>
              <a:t>Test (B)</a:t>
            </a:r>
          </a:p>
        </p:txBody>
      </p:sp>
      <p:cxnSp>
        <p:nvCxnSpPr>
          <p:cNvPr id="9" name="Straight Arrow Connector 8">
            <a:extLst>
              <a:ext uri="{FF2B5EF4-FFF2-40B4-BE49-F238E27FC236}">
                <a16:creationId xmlns:a16="http://schemas.microsoft.com/office/drawing/2014/main" id="{C2BF9B52-28AE-C741-9CBD-9BE1DF4E5C4D}"/>
              </a:ext>
            </a:extLst>
          </p:cNvPr>
          <p:cNvCxnSpPr>
            <a:cxnSpLocks/>
            <a:stCxn id="10" idx="1"/>
          </p:cNvCxnSpPr>
          <p:nvPr/>
        </p:nvCxnSpPr>
        <p:spPr>
          <a:xfrm flipH="1">
            <a:off x="8590817" y="3122279"/>
            <a:ext cx="1118583" cy="1911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9502523B-ED4D-7EBE-F1E1-5833F771ED4B}"/>
              </a:ext>
            </a:extLst>
          </p:cNvPr>
          <p:cNvSpPr/>
          <p:nvPr/>
        </p:nvSpPr>
        <p:spPr>
          <a:xfrm>
            <a:off x="9709400" y="2931086"/>
            <a:ext cx="1330036" cy="38238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000"/>
              <a:t>Headers added to separate content</a:t>
            </a:r>
          </a:p>
        </p:txBody>
      </p:sp>
      <p:sp>
        <p:nvSpPr>
          <p:cNvPr id="11" name="Content Placeholder 2">
            <a:extLst>
              <a:ext uri="{FF2B5EF4-FFF2-40B4-BE49-F238E27FC236}">
                <a16:creationId xmlns:a16="http://schemas.microsoft.com/office/drawing/2014/main" id="{FCF6AD49-228A-3808-26B4-E1F099A4AE97}"/>
              </a:ext>
            </a:extLst>
          </p:cNvPr>
          <p:cNvSpPr>
            <a:spLocks noGrp="1"/>
          </p:cNvSpPr>
          <p:nvPr>
            <p:ph idx="1"/>
          </p:nvPr>
        </p:nvSpPr>
        <p:spPr>
          <a:xfrm>
            <a:off x="846992" y="4593545"/>
            <a:ext cx="10515600" cy="1488051"/>
          </a:xfrm>
        </p:spPr>
        <p:txBody>
          <a:bodyPr>
            <a:noAutofit/>
          </a:bodyPr>
          <a:lstStyle/>
          <a:p>
            <a:pPr indent="0">
              <a:lnSpc>
                <a:spcPct val="100000"/>
              </a:lnSpc>
              <a:spcBef>
                <a:spcPts val="50"/>
              </a:spcBef>
            </a:pPr>
            <a:r>
              <a:rPr lang="en-CA" sz="1400" b="1"/>
              <a:t>Institution</a:t>
            </a:r>
            <a:r>
              <a:rPr lang="en-CA" sz="1400"/>
              <a:t>: Canada Revenue Agency</a:t>
            </a:r>
          </a:p>
          <a:p>
            <a:pPr indent="0">
              <a:lnSpc>
                <a:spcPct val="100000"/>
              </a:lnSpc>
              <a:spcBef>
                <a:spcPts val="50"/>
              </a:spcBef>
            </a:pPr>
            <a:r>
              <a:rPr lang="en-CA" sz="1400" b="1"/>
              <a:t>Question</a:t>
            </a:r>
            <a:r>
              <a:rPr lang="en-CA" sz="1400"/>
              <a:t>: Can a change to the T2200 form page increase file downloads?</a:t>
            </a:r>
          </a:p>
          <a:p>
            <a:pPr indent="0">
              <a:lnSpc>
                <a:spcPct val="100000"/>
              </a:lnSpc>
              <a:spcBef>
                <a:spcPts val="50"/>
              </a:spcBef>
            </a:pPr>
            <a:r>
              <a:rPr lang="en-CA" sz="1400" b="1"/>
              <a:t>Results</a:t>
            </a:r>
            <a:r>
              <a:rPr lang="en-CA" sz="1400"/>
              <a:t>:</a:t>
            </a:r>
          </a:p>
          <a:p>
            <a:pPr lvl="1" indent="0">
              <a:lnSpc>
                <a:spcPct val="100000"/>
              </a:lnSpc>
              <a:spcBef>
                <a:spcPts val="50"/>
              </a:spcBef>
            </a:pPr>
            <a:r>
              <a:rPr lang="en-CA" sz="1200"/>
              <a:t>A: 14.5K unique visitors, 38.5% downloaded the T2200 form</a:t>
            </a:r>
          </a:p>
          <a:p>
            <a:pPr lvl="1" indent="0">
              <a:lnSpc>
                <a:spcPct val="100000"/>
              </a:lnSpc>
              <a:spcBef>
                <a:spcPts val="50"/>
              </a:spcBef>
            </a:pPr>
            <a:r>
              <a:rPr lang="en-CA" sz="1200"/>
              <a:t>B: 14.5K unique visitors, 58.6% downloaded the T2200 form</a:t>
            </a:r>
          </a:p>
          <a:p>
            <a:pPr indent="0">
              <a:lnSpc>
                <a:spcPct val="100000"/>
              </a:lnSpc>
              <a:spcBef>
                <a:spcPts val="50"/>
              </a:spcBef>
            </a:pPr>
            <a:r>
              <a:rPr lang="en-CA" sz="1400" b="1"/>
              <a:t>Conclusion</a:t>
            </a:r>
            <a:r>
              <a:rPr lang="en-CA" sz="1400"/>
              <a:t>: The test page produced better engagement. </a:t>
            </a:r>
          </a:p>
        </p:txBody>
      </p:sp>
      <p:cxnSp>
        <p:nvCxnSpPr>
          <p:cNvPr id="12" name="Straight Arrow Connector 11">
            <a:extLst>
              <a:ext uri="{FF2B5EF4-FFF2-40B4-BE49-F238E27FC236}">
                <a16:creationId xmlns:a16="http://schemas.microsoft.com/office/drawing/2014/main" id="{B0E032D6-8EED-C4FF-D0D5-325339293A01}"/>
              </a:ext>
            </a:extLst>
          </p:cNvPr>
          <p:cNvCxnSpPr>
            <a:cxnSpLocks/>
            <a:stCxn id="13" idx="1"/>
          </p:cNvCxnSpPr>
          <p:nvPr/>
        </p:nvCxnSpPr>
        <p:spPr>
          <a:xfrm flipH="1">
            <a:off x="8400317" y="3714043"/>
            <a:ext cx="1272363" cy="997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3D4E9762-BE68-B2C9-368D-2B5D42F54E2F}"/>
              </a:ext>
            </a:extLst>
          </p:cNvPr>
          <p:cNvSpPr/>
          <p:nvPr/>
        </p:nvSpPr>
        <p:spPr>
          <a:xfrm>
            <a:off x="9672680" y="3522850"/>
            <a:ext cx="1526598" cy="38238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000"/>
              <a:t>Previous versions in an expandable section</a:t>
            </a:r>
          </a:p>
        </p:txBody>
      </p:sp>
      <p:sp>
        <p:nvSpPr>
          <p:cNvPr id="15" name="Text Placeholder 5">
            <a:extLst>
              <a:ext uri="{FF2B5EF4-FFF2-40B4-BE49-F238E27FC236}">
                <a16:creationId xmlns:a16="http://schemas.microsoft.com/office/drawing/2014/main" id="{61BC3F65-8173-B1A5-8B4D-B41AE7C6730B}"/>
              </a:ext>
            </a:extLst>
          </p:cNvPr>
          <p:cNvSpPr txBox="1">
            <a:spLocks/>
          </p:cNvSpPr>
          <p:nvPr/>
        </p:nvSpPr>
        <p:spPr>
          <a:xfrm>
            <a:off x="1394802" y="6301912"/>
            <a:ext cx="8314598" cy="267582"/>
          </a:xfrm>
          <a:prstGeom prst="rect">
            <a:avLst/>
          </a:prstGeom>
          <a:noFill/>
          <a:ln>
            <a:noFill/>
          </a:ln>
        </p:spPr>
        <p:txBody>
          <a:bodyPr spcFirstLastPara="1" wrap="square" lIns="91425" tIns="46800" rIns="91425" bIns="45700" anchor="ctr" anchorCtr="0">
            <a:noAutofit/>
          </a:bodyPr>
          <a:lstStyle>
            <a:defPPr marR="0" lvl="0" algn="l" rtl="0">
              <a:lnSpc>
                <a:spcPct val="100000"/>
              </a:lnSpc>
              <a:spcBef>
                <a:spcPts val="0"/>
              </a:spcBef>
              <a:spcAft>
                <a:spcPts val="0"/>
              </a:spcAft>
            </a:defPPr>
            <a:lvl1pPr marL="0" marR="0" lvl="0" indent="-228600" algn="l" rtl="0">
              <a:lnSpc>
                <a:spcPct val="100000"/>
              </a:lnSpc>
              <a:spcBef>
                <a:spcPts val="0"/>
              </a:spcBef>
              <a:spcAft>
                <a:spcPts val="0"/>
              </a:spcAft>
              <a:buClr>
                <a:schemeClr val="lt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chemeClr val="lt1"/>
              </a:buClr>
              <a:buSzPts val="18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lt1"/>
              </a:buClr>
              <a:buSzPts val="18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lt1"/>
              </a:buClr>
              <a:buSzPts val="18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lt1"/>
              </a:buClr>
              <a:buSzPts val="1800"/>
              <a:buFont typeface="Arial"/>
              <a:buNone/>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pPr indent="0">
              <a:lnSpc>
                <a:spcPct val="100000"/>
              </a:lnSpc>
              <a:spcBef>
                <a:spcPts val="50"/>
              </a:spcBef>
            </a:pPr>
            <a:r>
              <a:rPr lang="en-CA" sz="1100" b="1"/>
              <a:t>Source</a:t>
            </a:r>
            <a:r>
              <a:rPr lang="en-CA" sz="1100"/>
              <a:t>: </a:t>
            </a:r>
            <a:r>
              <a:rPr lang="en-CA" sz="1100">
                <a:hlinkClick r:id="rId4"/>
              </a:rPr>
              <a:t>https://www.gcpedia.gc.ca/wiki/CRA:_T2200_form_(2023)</a:t>
            </a:r>
            <a:endParaRPr lang="en-CA" sz="1100"/>
          </a:p>
        </p:txBody>
      </p:sp>
    </p:spTree>
    <p:extLst>
      <p:ext uri="{BB962C8B-B14F-4D97-AF65-F5344CB8AC3E}">
        <p14:creationId xmlns:p14="http://schemas.microsoft.com/office/powerpoint/2010/main" val="2757748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A7792F-0891-5D4B-81E8-FF22FC195850}"/>
            </a:ext>
          </a:extLst>
        </p:cNvPr>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58009F10-3BAE-831D-88A1-D8A443093C22}"/>
              </a:ext>
            </a:extLst>
          </p:cNvPr>
          <p:cNvSpPr/>
          <p:nvPr/>
        </p:nvSpPr>
        <p:spPr>
          <a:xfrm>
            <a:off x="6421642" y="1207488"/>
            <a:ext cx="4794375" cy="3386057"/>
          </a:xfrm>
          <a:prstGeom prst="roundRect">
            <a:avLst>
              <a:gd name="adj" fmla="val 115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p:sp>
        <p:nvSpPr>
          <p:cNvPr id="14" name="Rectangle: Rounded Corners 13">
            <a:extLst>
              <a:ext uri="{FF2B5EF4-FFF2-40B4-BE49-F238E27FC236}">
                <a16:creationId xmlns:a16="http://schemas.microsoft.com/office/drawing/2014/main" id="{E13EA911-43FB-6354-EE6D-239333F5AF56}"/>
              </a:ext>
            </a:extLst>
          </p:cNvPr>
          <p:cNvSpPr/>
          <p:nvPr/>
        </p:nvSpPr>
        <p:spPr>
          <a:xfrm>
            <a:off x="975947" y="1207488"/>
            <a:ext cx="4794375" cy="3386057"/>
          </a:xfrm>
          <a:prstGeom prst="roundRect">
            <a:avLst>
              <a:gd name="adj" fmla="val 115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Arial"/>
              <a:sym typeface="Arial"/>
            </a:endParaRPr>
          </a:p>
        </p:txBody>
      </p:sp>
      <p:sp>
        <p:nvSpPr>
          <p:cNvPr id="3" name="Slide Number Placeholder 2">
            <a:extLst>
              <a:ext uri="{FF2B5EF4-FFF2-40B4-BE49-F238E27FC236}">
                <a16:creationId xmlns:a16="http://schemas.microsoft.com/office/drawing/2014/main" id="{5D364474-6ED5-F35A-FCFD-5F53189EFCAE}"/>
              </a:ext>
            </a:extLst>
          </p:cNvPr>
          <p:cNvSpPr>
            <a:spLocks noGrp="1"/>
          </p:cNvSpPr>
          <p:nvPr>
            <p:ph type="sldNum" sz="quarter" idx="12"/>
          </p:nvPr>
        </p:nvSpPr>
        <p:spPr/>
        <p:txBody>
          <a:bodyPr/>
          <a:lstStyle/>
          <a:p>
            <a:fld id="{31CF29F3-B956-D24C-B218-E32E7C9430E3}" type="slidenum">
              <a:rPr lang="en-US" smtClean="0"/>
              <a:t>9</a:t>
            </a:fld>
            <a:endParaRPr lang="en-US"/>
          </a:p>
        </p:txBody>
      </p:sp>
      <p:sp>
        <p:nvSpPr>
          <p:cNvPr id="4" name="Title 3">
            <a:extLst>
              <a:ext uri="{FF2B5EF4-FFF2-40B4-BE49-F238E27FC236}">
                <a16:creationId xmlns:a16="http://schemas.microsoft.com/office/drawing/2014/main" id="{145FFB2F-E54C-CCB2-CF5F-0BA4521608AF}"/>
              </a:ext>
            </a:extLst>
          </p:cNvPr>
          <p:cNvSpPr>
            <a:spLocks noGrp="1"/>
          </p:cNvSpPr>
          <p:nvPr>
            <p:ph type="title"/>
          </p:nvPr>
        </p:nvSpPr>
        <p:spPr/>
        <p:txBody>
          <a:bodyPr/>
          <a:lstStyle/>
          <a:p>
            <a:r>
              <a:rPr lang="en-CA" sz="4000"/>
              <a:t>Examples of A/B testing on Canada.ca</a:t>
            </a:r>
          </a:p>
        </p:txBody>
      </p:sp>
      <p:sp>
        <p:nvSpPr>
          <p:cNvPr id="7" name="TextBox 6">
            <a:extLst>
              <a:ext uri="{FF2B5EF4-FFF2-40B4-BE49-F238E27FC236}">
                <a16:creationId xmlns:a16="http://schemas.microsoft.com/office/drawing/2014/main" id="{501FF854-51F9-7D8F-410B-412ABC9D662C}"/>
              </a:ext>
            </a:extLst>
          </p:cNvPr>
          <p:cNvSpPr txBox="1"/>
          <p:nvPr/>
        </p:nvSpPr>
        <p:spPr>
          <a:xfrm>
            <a:off x="600277" y="4128878"/>
            <a:ext cx="5355244" cy="369332"/>
          </a:xfrm>
          <a:prstGeom prst="rect">
            <a:avLst/>
          </a:prstGeom>
          <a:noFill/>
        </p:spPr>
        <p:txBody>
          <a:bodyPr wrap="square" rtlCol="0">
            <a:spAutoFit/>
          </a:bodyPr>
          <a:lstStyle/>
          <a:p>
            <a:pPr algn="ctr"/>
            <a:r>
              <a:rPr lang="en-CA" b="1">
                <a:latin typeface="Arial" panose="020B0604020202020204" pitchFamily="34" charset="0"/>
                <a:cs typeface="Arial" panose="020B0604020202020204" pitchFamily="34" charset="0"/>
              </a:rPr>
              <a:t>Control (A)</a:t>
            </a:r>
          </a:p>
        </p:txBody>
      </p:sp>
      <p:sp>
        <p:nvSpPr>
          <p:cNvPr id="8" name="TextBox 7">
            <a:extLst>
              <a:ext uri="{FF2B5EF4-FFF2-40B4-BE49-F238E27FC236}">
                <a16:creationId xmlns:a16="http://schemas.microsoft.com/office/drawing/2014/main" id="{089493F7-9B06-D0EE-3A44-A049623E3E62}"/>
              </a:ext>
            </a:extLst>
          </p:cNvPr>
          <p:cNvSpPr txBox="1"/>
          <p:nvPr/>
        </p:nvSpPr>
        <p:spPr>
          <a:xfrm>
            <a:off x="6275560" y="4128878"/>
            <a:ext cx="5355244" cy="369332"/>
          </a:xfrm>
          <a:prstGeom prst="rect">
            <a:avLst/>
          </a:prstGeom>
          <a:noFill/>
        </p:spPr>
        <p:txBody>
          <a:bodyPr wrap="square" rtlCol="0">
            <a:spAutoFit/>
          </a:bodyPr>
          <a:lstStyle/>
          <a:p>
            <a:pPr algn="ctr"/>
            <a:r>
              <a:rPr lang="en-CA" b="1">
                <a:latin typeface="Arial" panose="020B0604020202020204" pitchFamily="34" charset="0"/>
                <a:cs typeface="Arial" panose="020B0604020202020204" pitchFamily="34" charset="0"/>
              </a:rPr>
              <a:t>Test (B)</a:t>
            </a:r>
          </a:p>
        </p:txBody>
      </p:sp>
      <p:sp>
        <p:nvSpPr>
          <p:cNvPr id="11" name="Content Placeholder 2">
            <a:extLst>
              <a:ext uri="{FF2B5EF4-FFF2-40B4-BE49-F238E27FC236}">
                <a16:creationId xmlns:a16="http://schemas.microsoft.com/office/drawing/2014/main" id="{DF8FC6FA-2AA5-5663-F415-54E88A3E560A}"/>
              </a:ext>
            </a:extLst>
          </p:cNvPr>
          <p:cNvSpPr>
            <a:spLocks noGrp="1"/>
          </p:cNvSpPr>
          <p:nvPr>
            <p:ph idx="1"/>
          </p:nvPr>
        </p:nvSpPr>
        <p:spPr>
          <a:xfrm>
            <a:off x="846992" y="4593545"/>
            <a:ext cx="10515600" cy="1488051"/>
          </a:xfrm>
        </p:spPr>
        <p:txBody>
          <a:bodyPr>
            <a:noAutofit/>
          </a:bodyPr>
          <a:lstStyle/>
          <a:p>
            <a:pPr indent="0">
              <a:lnSpc>
                <a:spcPct val="100000"/>
              </a:lnSpc>
              <a:spcBef>
                <a:spcPts val="50"/>
              </a:spcBef>
            </a:pPr>
            <a:r>
              <a:rPr lang="en-CA" sz="1400" b="1"/>
              <a:t>Institution</a:t>
            </a:r>
            <a:r>
              <a:rPr lang="en-CA" sz="1400"/>
              <a:t>: Atlantic Canada Opportunities Agency</a:t>
            </a:r>
          </a:p>
          <a:p>
            <a:pPr indent="0">
              <a:lnSpc>
                <a:spcPct val="100000"/>
              </a:lnSpc>
              <a:spcBef>
                <a:spcPts val="50"/>
              </a:spcBef>
            </a:pPr>
            <a:r>
              <a:rPr lang="en-CA" sz="1400" b="1"/>
              <a:t>Question</a:t>
            </a:r>
            <a:r>
              <a:rPr lang="en-CA" sz="1400"/>
              <a:t>: Will a button link increase traffic to “How can ACOA help me?” page?</a:t>
            </a:r>
          </a:p>
          <a:p>
            <a:pPr indent="0">
              <a:lnSpc>
                <a:spcPct val="100000"/>
              </a:lnSpc>
              <a:spcBef>
                <a:spcPts val="50"/>
              </a:spcBef>
            </a:pPr>
            <a:r>
              <a:rPr lang="en-CA" sz="1400" b="1"/>
              <a:t>Results</a:t>
            </a:r>
            <a:r>
              <a:rPr lang="en-CA" sz="1400"/>
              <a:t>:</a:t>
            </a:r>
          </a:p>
          <a:p>
            <a:pPr lvl="1" indent="0">
              <a:lnSpc>
                <a:spcPct val="100000"/>
              </a:lnSpc>
              <a:spcBef>
                <a:spcPts val="50"/>
              </a:spcBef>
            </a:pPr>
            <a:r>
              <a:rPr lang="en-CA" sz="1200"/>
              <a:t>A: 2.5K unique visitors, 3.7% click-through rate</a:t>
            </a:r>
          </a:p>
          <a:p>
            <a:pPr lvl="1" indent="0">
              <a:lnSpc>
                <a:spcPct val="100000"/>
              </a:lnSpc>
              <a:spcBef>
                <a:spcPts val="50"/>
              </a:spcBef>
            </a:pPr>
            <a:r>
              <a:rPr lang="en-CA" sz="1200"/>
              <a:t>B: 2.5K unique visitors, 8.9% click-through rate</a:t>
            </a:r>
          </a:p>
          <a:p>
            <a:pPr indent="0">
              <a:lnSpc>
                <a:spcPct val="100000"/>
              </a:lnSpc>
              <a:spcBef>
                <a:spcPts val="50"/>
              </a:spcBef>
            </a:pPr>
            <a:r>
              <a:rPr lang="en-CA" sz="1400" b="1"/>
              <a:t>Conclusion</a:t>
            </a:r>
            <a:r>
              <a:rPr lang="en-CA" sz="1400"/>
              <a:t>: The test page produced better engagement. </a:t>
            </a:r>
          </a:p>
        </p:txBody>
      </p:sp>
      <p:sp>
        <p:nvSpPr>
          <p:cNvPr id="15" name="Text Placeholder 5">
            <a:extLst>
              <a:ext uri="{FF2B5EF4-FFF2-40B4-BE49-F238E27FC236}">
                <a16:creationId xmlns:a16="http://schemas.microsoft.com/office/drawing/2014/main" id="{D8AF01B5-C17E-985C-5E79-97546EE84D0D}"/>
              </a:ext>
            </a:extLst>
          </p:cNvPr>
          <p:cNvSpPr txBox="1">
            <a:spLocks/>
          </p:cNvSpPr>
          <p:nvPr/>
        </p:nvSpPr>
        <p:spPr>
          <a:xfrm>
            <a:off x="1394802" y="6301912"/>
            <a:ext cx="8314598" cy="267582"/>
          </a:xfrm>
          <a:prstGeom prst="rect">
            <a:avLst/>
          </a:prstGeom>
          <a:noFill/>
          <a:ln>
            <a:noFill/>
          </a:ln>
        </p:spPr>
        <p:txBody>
          <a:bodyPr spcFirstLastPara="1" wrap="square" lIns="91425" tIns="46800" rIns="91425" bIns="45700" anchor="ctr" anchorCtr="0">
            <a:noAutofit/>
          </a:bodyPr>
          <a:lstStyle>
            <a:defPPr marR="0" lvl="0" algn="l" rtl="0">
              <a:lnSpc>
                <a:spcPct val="100000"/>
              </a:lnSpc>
              <a:spcBef>
                <a:spcPts val="0"/>
              </a:spcBef>
              <a:spcAft>
                <a:spcPts val="0"/>
              </a:spcAft>
            </a:defPPr>
            <a:lvl1pPr marL="0" marR="0" lvl="0" indent="-228600" algn="l" rtl="0">
              <a:lnSpc>
                <a:spcPct val="100000"/>
              </a:lnSpc>
              <a:spcBef>
                <a:spcPts val="0"/>
              </a:spcBef>
              <a:spcAft>
                <a:spcPts val="0"/>
              </a:spcAft>
              <a:buClr>
                <a:schemeClr val="lt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chemeClr val="lt1"/>
              </a:buClr>
              <a:buSzPts val="18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lt1"/>
              </a:buClr>
              <a:buSzPts val="18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lt1"/>
              </a:buClr>
              <a:buSzPts val="18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lt1"/>
              </a:buClr>
              <a:buSzPts val="1800"/>
              <a:buFont typeface="Arial"/>
              <a:buNone/>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pPr indent="0">
              <a:lnSpc>
                <a:spcPct val="100000"/>
              </a:lnSpc>
              <a:spcBef>
                <a:spcPts val="50"/>
              </a:spcBef>
            </a:pPr>
            <a:r>
              <a:rPr lang="en-CA" sz="1100" b="1"/>
              <a:t>Source</a:t>
            </a:r>
            <a:r>
              <a:rPr lang="en-CA" sz="1100"/>
              <a:t>: </a:t>
            </a:r>
            <a:r>
              <a:rPr lang="en-CA" sz="1100">
                <a:hlinkClick r:id="rId2"/>
              </a:rPr>
              <a:t>https://www.gcpedia.gc.ca/wiki/ACOA:_Homepage,_A/B_test_(2022)</a:t>
            </a:r>
            <a:endParaRPr lang="en-CA" sz="1100"/>
          </a:p>
        </p:txBody>
      </p:sp>
      <p:pic>
        <p:nvPicPr>
          <p:cNvPr id="2" name="Picture 2">
            <a:extLst>
              <a:ext uri="{FF2B5EF4-FFF2-40B4-BE49-F238E27FC236}">
                <a16:creationId xmlns:a16="http://schemas.microsoft.com/office/drawing/2014/main" id="{421A09A5-2E8F-AAD2-7E71-4D04EB4889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5805" y="1319638"/>
            <a:ext cx="2917107" cy="280924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id="{45AC098E-5127-C088-F18E-087411E311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6353" y="1343096"/>
            <a:ext cx="2893658" cy="2809240"/>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Arrow Connector 16">
            <a:extLst>
              <a:ext uri="{FF2B5EF4-FFF2-40B4-BE49-F238E27FC236}">
                <a16:creationId xmlns:a16="http://schemas.microsoft.com/office/drawing/2014/main" id="{8FBFC1BD-2FC0-34DF-B9CB-0A5AEC7028D3}"/>
              </a:ext>
            </a:extLst>
          </p:cNvPr>
          <p:cNvCxnSpPr>
            <a:cxnSpLocks/>
            <a:stCxn id="18" idx="1"/>
          </p:cNvCxnSpPr>
          <p:nvPr/>
        </p:nvCxnSpPr>
        <p:spPr>
          <a:xfrm flipH="1" flipV="1">
            <a:off x="8792308" y="2555251"/>
            <a:ext cx="791396" cy="1129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56FF7764-0790-8EFA-3011-04A54860E464}"/>
              </a:ext>
            </a:extLst>
          </p:cNvPr>
          <p:cNvSpPr/>
          <p:nvPr/>
        </p:nvSpPr>
        <p:spPr>
          <a:xfrm>
            <a:off x="9583704" y="2476990"/>
            <a:ext cx="1330036" cy="38238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000"/>
              <a:t>New primary button style and wording</a:t>
            </a:r>
          </a:p>
        </p:txBody>
      </p:sp>
    </p:spTree>
    <p:extLst>
      <p:ext uri="{BB962C8B-B14F-4D97-AF65-F5344CB8AC3E}">
        <p14:creationId xmlns:p14="http://schemas.microsoft.com/office/powerpoint/2010/main" val="19781588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39630|-9193934|-6745308|-1804765|-12314010|Privy Council Office&quot;,&quot;Id&quot;:&quot;6655ec014634452ce8fc4a4a&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heme/theme1.xml><?xml version="1.0" encoding="utf-8"?>
<a:theme xmlns:a="http://schemas.openxmlformats.org/drawingml/2006/main" name="Office Theme">
  <a:themeElements>
    <a:clrScheme name="Impact Canada">
      <a:dk1>
        <a:srgbClr val="182851"/>
      </a:dk1>
      <a:lt1>
        <a:srgbClr val="FFFFFF"/>
      </a:lt1>
      <a:dk2>
        <a:srgbClr val="1F3269"/>
      </a:dk2>
      <a:lt2>
        <a:srgbClr val="D9E9F6"/>
      </a:lt2>
      <a:accent1>
        <a:srgbClr val="469EE1"/>
      </a:accent1>
      <a:accent2>
        <a:srgbClr val="E25456"/>
      </a:accent2>
      <a:accent3>
        <a:srgbClr val="D84190"/>
      </a:accent3>
      <a:accent4>
        <a:srgbClr val="FBB040"/>
      </a:accent4>
      <a:accent5>
        <a:srgbClr val="055668"/>
      </a:accent5>
      <a:accent6>
        <a:srgbClr val="51E7F2"/>
      </a:accent6>
      <a:hlink>
        <a:srgbClr val="182851"/>
      </a:hlink>
      <a:folHlink>
        <a:srgbClr val="18285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2_Impact Canada Theme Deck">
  <a:themeElements>
    <a:clrScheme name="Impact Canada May 28">
      <a:dk1>
        <a:srgbClr val="10172C"/>
      </a:dk1>
      <a:lt1>
        <a:srgbClr val="FFFFFF"/>
      </a:lt1>
      <a:dk2>
        <a:srgbClr val="1F3269"/>
      </a:dk2>
      <a:lt2>
        <a:srgbClr val="FFFFFF"/>
      </a:lt2>
      <a:accent1>
        <a:srgbClr val="469EE1"/>
      </a:accent1>
      <a:accent2>
        <a:srgbClr val="E25456"/>
      </a:accent2>
      <a:accent3>
        <a:srgbClr val="51E7F2"/>
      </a:accent3>
      <a:accent4>
        <a:srgbClr val="D9E9F6"/>
      </a:accent4>
      <a:accent5>
        <a:srgbClr val="D84190"/>
      </a:accent5>
      <a:accent6>
        <a:srgbClr val="182851"/>
      </a:accent6>
      <a:hlink>
        <a:srgbClr val="1F3269"/>
      </a:hlink>
      <a:folHlink>
        <a:srgbClr val="B22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4270b8d-452e-4cc9-9721-3e78974c1bdf">
      <Terms xmlns="http://schemas.microsoft.com/office/infopath/2007/PartnerControls"/>
    </lcf76f155ced4ddcb4097134ff3c332f>
    <TaxCatchAll xmlns="dabd6f10-3355-4faa-bc13-b9f4c64578e9" xsi:nil="true"/>
    <SharedWithUsers xmlns="dabd6f10-3355-4faa-bc13-b9f4c64578e9">
      <UserInfo>
        <DisplayName>Findlater, Kieran</DisplayName>
        <AccountId>51</AccountId>
        <AccountType/>
      </UserInfo>
      <UserInfo>
        <DisplayName>Di Paolo, Laura</DisplayName>
        <AccountId>714</AccountId>
        <AccountType/>
      </UserInfo>
      <UserInfo>
        <DisplayName>Puka, Klajdi</DisplayName>
        <AccountId>126</AccountId>
        <AccountType/>
      </UserInfo>
      <UserInfo>
        <DisplayName>MacKay, Harry</DisplayName>
        <AccountId>84</AccountId>
        <AccountType/>
      </UserInfo>
      <UserInfo>
        <DisplayName>Baker, Mary Beth</DisplayName>
        <AccountId>1232</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2D1583AA03DCA4D9377452A8FA8A94A" ma:contentTypeVersion="17" ma:contentTypeDescription="Create a new document." ma:contentTypeScope="" ma:versionID="3a156a0d81de4fd67dfdd2d1fe3d2bbc">
  <xsd:schema xmlns:xsd="http://www.w3.org/2001/XMLSchema" xmlns:xs="http://www.w3.org/2001/XMLSchema" xmlns:p="http://schemas.microsoft.com/office/2006/metadata/properties" xmlns:ns2="a4270b8d-452e-4cc9-9721-3e78974c1bdf" xmlns:ns3="dabd6f10-3355-4faa-bc13-b9f4c64578e9" targetNamespace="http://schemas.microsoft.com/office/2006/metadata/properties" ma:root="true" ma:fieldsID="7dc82be5b0f67d838ffe0b131433968d" ns2:_="" ns3:_="">
    <xsd:import namespace="a4270b8d-452e-4cc9-9721-3e78974c1bdf"/>
    <xsd:import namespace="dabd6f10-3355-4faa-bc13-b9f4c64578e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270b8d-452e-4cc9-9721-3e78974c1b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92e85ac-3c36-48c5-b221-2b95e610472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abd6f10-3355-4faa-bc13-b9f4c64578e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784cd28-2b05-463b-b1a0-e81d71fb4576}" ma:internalName="TaxCatchAll" ma:showField="CatchAllData" ma:web="dabd6f10-3355-4faa-bc13-b9f4c64578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8E22B3-B14A-4C83-BA45-A48A45A04453}">
  <ds:schemaRefs>
    <ds:schemaRef ds:uri="a4270b8d-452e-4cc9-9721-3e78974c1bdf"/>
    <ds:schemaRef ds:uri="dabd6f10-3355-4faa-bc13-b9f4c64578e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D5EDF0D-6F32-47E4-8071-393C8D66676B}">
  <ds:schemaRefs>
    <ds:schemaRef ds:uri="a4270b8d-452e-4cc9-9721-3e78974c1bdf"/>
    <ds:schemaRef ds:uri="dabd6f10-3355-4faa-bc13-b9f4c64578e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3D0DDD9-C571-4CCA-895C-F21FE96CB77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3141</Words>
  <Application>Microsoft Office PowerPoint</Application>
  <PresentationFormat>Widescreen</PresentationFormat>
  <Paragraphs>318</Paragraphs>
  <Slides>27</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27</vt:i4>
      </vt:variant>
    </vt:vector>
  </HeadingPairs>
  <TitlesOfParts>
    <vt:vector size="35" baseType="lpstr">
      <vt:lpstr>Arial</vt:lpstr>
      <vt:lpstr>Arial,Sans-Serif</vt:lpstr>
      <vt:lpstr>Calibri</vt:lpstr>
      <vt:lpstr>Montserrat</vt:lpstr>
      <vt:lpstr>Roboto</vt:lpstr>
      <vt:lpstr>Wingdings</vt:lpstr>
      <vt:lpstr>Office Theme</vt:lpstr>
      <vt:lpstr>12_Impact Canada Theme Deck</vt:lpstr>
      <vt:lpstr>A Beginner's Guide to A/B Testing on Canada.ca</vt:lpstr>
      <vt:lpstr>About Us: Impact Canada</vt:lpstr>
      <vt:lpstr>About Us: Our Partners and Collaborators </vt:lpstr>
      <vt:lpstr>Outline</vt:lpstr>
      <vt:lpstr>Introduction to A/B Testing</vt:lpstr>
      <vt:lpstr>What is A/B testing?</vt:lpstr>
      <vt:lpstr>Considerations for a good A/B test</vt:lpstr>
      <vt:lpstr>Examples of A/B testing on Canada.ca</vt:lpstr>
      <vt:lpstr>Examples of A/B testing on Canada.ca</vt:lpstr>
      <vt:lpstr>Examples of A/B testing on Canada.ca</vt:lpstr>
      <vt:lpstr>Metrics used in A/B testing</vt:lpstr>
      <vt:lpstr>Before you Begin</vt:lpstr>
      <vt:lpstr>Considering statistical power</vt:lpstr>
      <vt:lpstr>Finding page views and other analytics</vt:lpstr>
      <vt:lpstr>Example: Page view metrics</vt:lpstr>
      <vt:lpstr>Considering statistical power</vt:lpstr>
      <vt:lpstr>Setup: Adobe’s sample size calculator</vt:lpstr>
      <vt:lpstr>Results: Adobe’s sample size calculator</vt:lpstr>
      <vt:lpstr>Planning your Experiment</vt:lpstr>
      <vt:lpstr>Introducing Adobe Target</vt:lpstr>
      <vt:lpstr>Who to contact about Adobe Target?</vt:lpstr>
      <vt:lpstr>Privacy and ethical considerations</vt:lpstr>
      <vt:lpstr>Alternatives to A/B testing</vt:lpstr>
      <vt:lpstr>PowerPoint Presentation</vt:lpstr>
      <vt:lpstr>Experiment planning checklist</vt:lpstr>
      <vt:lpstr>Contact Information</vt:lpstr>
      <vt:lpstr>Additional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Soueidan</dc:creator>
  <cp:lastModifiedBy>Rob Boudreau</cp:lastModifiedBy>
  <cp:revision>2</cp:revision>
  <cp:lastPrinted>2023-07-05T14:02:52Z</cp:lastPrinted>
  <dcterms:created xsi:type="dcterms:W3CDTF">2023-06-21T01:09:57Z</dcterms:created>
  <dcterms:modified xsi:type="dcterms:W3CDTF">2024-08-19T21:08:22Z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0x010100A2D1583AA03DCA4D9377452A8FA8A94A</vt:lpwstr>
  </property>
  <property fmtid="{D5CDD505-2E9C-101B-9397-08002B2CF9AE}" pid="3" name="MediaServiceImageTags">
    <vt:lpwstr/>
  </property>
</Properties>
</file>