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 id="2147484104" r:id="rId3"/>
  </p:sldMasterIdLst>
  <p:notesMasterIdLst>
    <p:notesMasterId r:id="rId14"/>
  </p:notesMasterIdLst>
  <p:handoutMasterIdLst>
    <p:handoutMasterId r:id="rId15"/>
  </p:handoutMasterIdLst>
  <p:sldIdLst>
    <p:sldId id="301" r:id="rId4"/>
    <p:sldId id="258" r:id="rId5"/>
    <p:sldId id="311" r:id="rId6"/>
    <p:sldId id="320" r:id="rId7"/>
    <p:sldId id="308" r:id="rId8"/>
    <p:sldId id="322" r:id="rId9"/>
    <p:sldId id="326" r:id="rId10"/>
    <p:sldId id="327" r:id="rId11"/>
    <p:sldId id="328" r:id="rId12"/>
    <p:sldId id="324" r:id="rId13"/>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CC00"/>
    <a:srgbClr val="FFFFCC"/>
    <a:srgbClr val="CC9900"/>
    <a:srgbClr val="FFFFFF"/>
    <a:srgbClr val="9900CC"/>
    <a:srgbClr val="660033"/>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034E78-7F5D-4C2E-B375-FC64B27BC917}" styleName="Style foncé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Style foncé 1 - Accentuation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72710" autoAdjust="0"/>
  </p:normalViewPr>
  <p:slideViewPr>
    <p:cSldViewPr snapToGrid="0">
      <p:cViewPr varScale="1">
        <p:scale>
          <a:sx n="72" d="100"/>
          <a:sy n="72" d="100"/>
        </p:scale>
        <p:origin x="618" y="66"/>
      </p:cViewPr>
      <p:guideLst/>
    </p:cSldViewPr>
  </p:slideViewPr>
  <p:notesTextViewPr>
    <p:cViewPr>
      <p:scale>
        <a:sx n="66" d="100"/>
        <a:sy n="66" d="100"/>
      </p:scale>
      <p:origin x="0" y="0"/>
    </p:cViewPr>
  </p:notesTextViewPr>
  <p:sorterViewPr>
    <p:cViewPr>
      <p:scale>
        <a:sx n="110" d="100"/>
        <a:sy n="110" d="100"/>
      </p:scale>
      <p:origin x="0" y="-7051"/>
    </p:cViewPr>
  </p:sorterViewPr>
  <p:notesViewPr>
    <p:cSldViewPr snapToGrid="0">
      <p:cViewPr varScale="1">
        <p:scale>
          <a:sx n="62" d="100"/>
          <a:sy n="62" d="100"/>
        </p:scale>
        <p:origin x="1723"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16DA22C0-A4EC-45CE-965F-E0EEBEDDB8C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CA"/>
          </a:p>
        </p:txBody>
      </p:sp>
      <p:sp>
        <p:nvSpPr>
          <p:cNvPr id="3" name="Espace réservé de la date 2">
            <a:extLst>
              <a:ext uri="{FF2B5EF4-FFF2-40B4-BE49-F238E27FC236}">
                <a16:creationId xmlns:a16="http://schemas.microsoft.com/office/drawing/2014/main" id="{82A618DB-B3D7-44B7-B7A7-757D74CFC63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ABE7F2A4-2CA8-429C-B30A-2E087C824D58}" type="datetimeFigureOut">
              <a:rPr lang="en-CA"/>
              <a:pPr>
                <a:defRPr/>
              </a:pPr>
              <a:t>2021-02-16</a:t>
            </a:fld>
            <a:endParaRPr lang="en-CA"/>
          </a:p>
        </p:txBody>
      </p:sp>
      <p:sp>
        <p:nvSpPr>
          <p:cNvPr id="4" name="Espace réservé du pied de page 3">
            <a:extLst>
              <a:ext uri="{FF2B5EF4-FFF2-40B4-BE49-F238E27FC236}">
                <a16:creationId xmlns:a16="http://schemas.microsoft.com/office/drawing/2014/main" id="{3A455DC5-39DC-4EAC-B587-2A9D33D8172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CA"/>
          </a:p>
        </p:txBody>
      </p:sp>
      <p:sp>
        <p:nvSpPr>
          <p:cNvPr id="5" name="Espace réservé du numéro de diapositive 4">
            <a:extLst>
              <a:ext uri="{FF2B5EF4-FFF2-40B4-BE49-F238E27FC236}">
                <a16:creationId xmlns:a16="http://schemas.microsoft.com/office/drawing/2014/main" id="{0B3393A2-1B5F-4C89-9C12-FCCC03F77FC5}"/>
              </a:ext>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84383F41-11F2-401E-97B6-A4766A32BB78}" type="slidenum">
              <a:rPr lang="en-CA" altLang="en-US"/>
              <a:pPr/>
              <a:t>‹#›</a:t>
            </a:fld>
            <a:endParaRPr lang="en-CA"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A332A0CC-138C-4637-B460-2DBE3A44B8D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CA"/>
          </a:p>
        </p:txBody>
      </p:sp>
      <p:sp>
        <p:nvSpPr>
          <p:cNvPr id="3" name="Espace réservé de la date 2">
            <a:extLst>
              <a:ext uri="{FF2B5EF4-FFF2-40B4-BE49-F238E27FC236}">
                <a16:creationId xmlns:a16="http://schemas.microsoft.com/office/drawing/2014/main" id="{0C85B2B9-6FBC-4427-BA8C-9A42804C46F8}"/>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19D291D2-FF8F-4217-B700-CE73B9CBCAB6}" type="datetimeFigureOut">
              <a:rPr lang="en-CA"/>
              <a:pPr>
                <a:defRPr/>
              </a:pPr>
              <a:t>2021-02-16</a:t>
            </a:fld>
            <a:endParaRPr lang="en-CA"/>
          </a:p>
        </p:txBody>
      </p:sp>
      <p:sp>
        <p:nvSpPr>
          <p:cNvPr id="4" name="Espace réservé de l'image des diapositives 3">
            <a:extLst>
              <a:ext uri="{FF2B5EF4-FFF2-40B4-BE49-F238E27FC236}">
                <a16:creationId xmlns:a16="http://schemas.microsoft.com/office/drawing/2014/main" id="{4A3D1F94-5ED4-473E-86B3-3957C0F33F41}"/>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Espace réservé des notes 4">
            <a:extLst>
              <a:ext uri="{FF2B5EF4-FFF2-40B4-BE49-F238E27FC236}">
                <a16:creationId xmlns:a16="http://schemas.microsoft.com/office/drawing/2014/main" id="{42E0F1DE-1667-4824-A03C-E6C217D745BC}"/>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noProof="0"/>
              <a:t>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endParaRPr lang="en-CA" noProof="0"/>
          </a:p>
        </p:txBody>
      </p:sp>
      <p:sp>
        <p:nvSpPr>
          <p:cNvPr id="6" name="Espace réservé du pied de page 5">
            <a:extLst>
              <a:ext uri="{FF2B5EF4-FFF2-40B4-BE49-F238E27FC236}">
                <a16:creationId xmlns:a16="http://schemas.microsoft.com/office/drawing/2014/main" id="{C3EE4F74-EF4F-420B-AF07-B7E6A3D22B3D}"/>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CA"/>
          </a:p>
        </p:txBody>
      </p:sp>
      <p:sp>
        <p:nvSpPr>
          <p:cNvPr id="7" name="Espace réservé du numéro de diapositive 6">
            <a:extLst>
              <a:ext uri="{FF2B5EF4-FFF2-40B4-BE49-F238E27FC236}">
                <a16:creationId xmlns:a16="http://schemas.microsoft.com/office/drawing/2014/main" id="{4FB7E1F6-8FBF-4793-AA8B-577B147BD0D7}"/>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786B4CF2-67AA-4518-B59A-1EF8E4A40639}" type="slidenum">
              <a:rPr lang="en-CA" altLang="en-US"/>
              <a:pPr/>
              <a:t>‹#›</a:t>
            </a:fld>
            <a:endParaRPr lang="en-CA"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gccollab.ca/profile/fbecbccefncb"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gccollab.ca/profile/fbecbccefncb"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gccollab.ca/profile/fbecbccefncb"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5D297FCC-541E-4D78-8D8F-39860DAFB4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1FCBC209-5F44-473E-8A80-6208547FBED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23556" name="Slide Number Placeholder 3">
            <a:extLst>
              <a:ext uri="{FF2B5EF4-FFF2-40B4-BE49-F238E27FC236}">
                <a16:creationId xmlns:a16="http://schemas.microsoft.com/office/drawing/2014/main" id="{B06A8B66-87C5-4317-9979-349CA0986E0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15C75152-9DB8-448C-A943-48A62ACE7575}" type="slidenum">
              <a:rPr lang="en-US" altLang="en-US"/>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8E9F7F51-396A-4E80-9637-E438BA4B021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51D839D7-4DFF-4F20-9571-391508C7188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a:p>
            <a:pPr eaLnBrk="1" hangingPunct="1">
              <a:spcBef>
                <a:spcPct val="0"/>
              </a:spcBef>
            </a:pPr>
            <a:r>
              <a:rPr lang="en-CA" altLang="en-US">
                <a:hlinkClick r:id="rId3"/>
              </a:rPr>
              <a:t>https://gccollab.ca/profile/fbecbccefncb</a:t>
            </a:r>
            <a:endParaRPr lang="en-CA" altLang="en-US"/>
          </a:p>
          <a:p>
            <a:pPr eaLnBrk="1" hangingPunct="1">
              <a:spcBef>
                <a:spcPct val="0"/>
              </a:spcBef>
            </a:pPr>
            <a:endParaRPr lang="en-CA" altLang="en-US"/>
          </a:p>
          <a:p>
            <a:pPr eaLnBrk="1" hangingPunct="1">
              <a:spcBef>
                <a:spcPct val="0"/>
              </a:spcBef>
            </a:pPr>
            <a:r>
              <a:rPr lang="en-CA" altLang="en-US"/>
              <a:t>https://gccollab.ca/groups/profile/3051375/enfederal-black-employee-caucus-fbec-u2013-british-columbia-chapterfrcaucus-des-employu00e9s-fu00e9du00e9raux-noirs-cefn-u2013-section-de-la-colombie-britannique</a:t>
            </a:r>
          </a:p>
          <a:p>
            <a:pPr eaLnBrk="1" hangingPunct="1">
              <a:spcBef>
                <a:spcPct val="0"/>
              </a:spcBef>
            </a:pPr>
            <a:endParaRPr lang="en-CA" altLang="en-US"/>
          </a:p>
        </p:txBody>
      </p:sp>
      <p:sp>
        <p:nvSpPr>
          <p:cNvPr id="25604" name="Slide Number Placeholder 3">
            <a:extLst>
              <a:ext uri="{FF2B5EF4-FFF2-40B4-BE49-F238E27FC236}">
                <a16:creationId xmlns:a16="http://schemas.microsoft.com/office/drawing/2014/main" id="{27285792-9987-4A1D-B02E-BBEE3026F6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8DBCC870-6E85-47BE-8E82-9783C34605C3}" type="slidenum">
              <a:rPr lang="en-CA" altLang="en-US"/>
              <a:pPr/>
              <a:t>2</a:t>
            </a:fld>
            <a:endParaRPr lang="en-CA"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30CDD51-214E-49FC-9861-3379F8126D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612AF028-FFC4-4197-8327-326EE60ED5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a:p>
            <a:pPr eaLnBrk="1" hangingPunct="1">
              <a:spcBef>
                <a:spcPct val="0"/>
              </a:spcBef>
            </a:pPr>
            <a:r>
              <a:rPr lang="en-CA" altLang="en-US">
                <a:hlinkClick r:id="rId3"/>
              </a:rPr>
              <a:t>https://gccollab.ca/profile/fbecbccefncb</a:t>
            </a:r>
            <a:endParaRPr lang="en-CA" altLang="en-US"/>
          </a:p>
          <a:p>
            <a:pPr eaLnBrk="1" hangingPunct="1">
              <a:spcBef>
                <a:spcPct val="0"/>
              </a:spcBef>
            </a:pPr>
            <a:endParaRPr lang="en-CA" altLang="en-US"/>
          </a:p>
          <a:p>
            <a:pPr eaLnBrk="1" hangingPunct="1">
              <a:spcBef>
                <a:spcPct val="0"/>
              </a:spcBef>
            </a:pPr>
            <a:r>
              <a:rPr lang="en-CA" altLang="en-US"/>
              <a:t>https://gccollab.ca/groups/profile/3051375/enfederal-black-employee-caucus-fbec-u2013-british-columbia-chapterfrcaucus-des-employu00e9s-fu00e9du00e9raux-noirs-cefn-u2013-section-de-la-colombie-britannique</a:t>
            </a:r>
          </a:p>
          <a:p>
            <a:pPr eaLnBrk="1" hangingPunct="1">
              <a:spcBef>
                <a:spcPct val="0"/>
              </a:spcBef>
            </a:pPr>
            <a:endParaRPr lang="en-CA" altLang="en-US"/>
          </a:p>
        </p:txBody>
      </p:sp>
      <p:sp>
        <p:nvSpPr>
          <p:cNvPr id="27652" name="Slide Number Placeholder 3">
            <a:extLst>
              <a:ext uri="{FF2B5EF4-FFF2-40B4-BE49-F238E27FC236}">
                <a16:creationId xmlns:a16="http://schemas.microsoft.com/office/drawing/2014/main" id="{AA9B4B02-4598-412D-9227-822830283E6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34B00439-0F64-42D3-B73D-B91FCC46F931}" type="slidenum">
              <a:rPr lang="en-CA" altLang="en-US"/>
              <a:pPr/>
              <a:t>3</a:t>
            </a:fld>
            <a:endParaRPr lang="en-CA"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4699272F-E093-4555-B4EA-D4C3C8E159E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6CB0EC87-814A-410B-9D54-373EC504957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 Copyright </a:t>
            </a:r>
            <a:r>
              <a:rPr lang="en-US" altLang="en-US" b="1"/>
              <a:t>PresentationGO.com</a:t>
            </a:r>
            <a:r>
              <a:rPr lang="en-US" altLang="en-US"/>
              <a:t> – The free PowerPoint and Google Slides template library</a:t>
            </a:r>
          </a:p>
        </p:txBody>
      </p:sp>
      <p:sp>
        <p:nvSpPr>
          <p:cNvPr id="31748" name="Slide Number Placeholder 3">
            <a:extLst>
              <a:ext uri="{FF2B5EF4-FFF2-40B4-BE49-F238E27FC236}">
                <a16:creationId xmlns:a16="http://schemas.microsoft.com/office/drawing/2014/main" id="{01D03839-4CE2-4BBC-8D54-DC35B7CA6DB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7F3DA631-7160-427B-9AC8-0DB46B58C16C}" type="slidenum">
              <a:rPr lang="en-US" altLang="en-US">
                <a:solidFill>
                  <a:srgbClr val="000000"/>
                </a:solidFill>
              </a:rPr>
              <a:pPr/>
              <a:t>6</a:t>
            </a:fld>
            <a:endParaRPr lang="en-US" altLang="en-US">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8C3CFB41-35D2-47BA-8404-9ABFBC01117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88C53D43-97A3-4D23-8657-855036ED3E8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a:p>
            <a:pPr eaLnBrk="1" hangingPunct="1">
              <a:spcBef>
                <a:spcPct val="0"/>
              </a:spcBef>
            </a:pPr>
            <a:r>
              <a:rPr lang="en-CA" altLang="en-US">
                <a:hlinkClick r:id="rId3"/>
              </a:rPr>
              <a:t>https://gccollab.ca/profile/fbecbccefncb</a:t>
            </a:r>
            <a:endParaRPr lang="en-CA" altLang="en-US"/>
          </a:p>
          <a:p>
            <a:pPr eaLnBrk="1" hangingPunct="1">
              <a:spcBef>
                <a:spcPct val="0"/>
              </a:spcBef>
            </a:pPr>
            <a:endParaRPr lang="en-CA" altLang="en-US"/>
          </a:p>
          <a:p>
            <a:pPr eaLnBrk="1" hangingPunct="1">
              <a:spcBef>
                <a:spcPct val="0"/>
              </a:spcBef>
            </a:pPr>
            <a:r>
              <a:rPr lang="en-CA" altLang="en-US"/>
              <a:t>https://gccollab.ca/groups/profile/3051375/enfederal-black-employee-caucus-fbec-u2013-british-columbia-chapterfrcaucus-des-employu00e9s-fu00e9du00e9raux-noirs-cefn-u2013-section-de-la-colombie-britannique</a:t>
            </a:r>
          </a:p>
          <a:p>
            <a:pPr eaLnBrk="1" hangingPunct="1">
              <a:spcBef>
                <a:spcPct val="0"/>
              </a:spcBef>
            </a:pPr>
            <a:endParaRPr lang="en-CA" altLang="en-US"/>
          </a:p>
        </p:txBody>
      </p:sp>
      <p:sp>
        <p:nvSpPr>
          <p:cNvPr id="36868" name="Slide Number Placeholder 3">
            <a:extLst>
              <a:ext uri="{FF2B5EF4-FFF2-40B4-BE49-F238E27FC236}">
                <a16:creationId xmlns:a16="http://schemas.microsoft.com/office/drawing/2014/main" id="{4FDAF435-C518-48CB-9EA4-4E57CD18D38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44914DC2-2BE3-4528-B371-3640467A883E}" type="slidenum">
              <a:rPr lang="en-CA" altLang="en-US"/>
              <a:pPr/>
              <a:t>10</a:t>
            </a:fld>
            <a:endParaRPr lang="en-CA"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CA"/>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en-CA"/>
          </a:p>
        </p:txBody>
      </p:sp>
      <p:sp>
        <p:nvSpPr>
          <p:cNvPr id="4" name="Espace réservé de la date 3">
            <a:extLst>
              <a:ext uri="{FF2B5EF4-FFF2-40B4-BE49-F238E27FC236}">
                <a16:creationId xmlns:a16="http://schemas.microsoft.com/office/drawing/2014/main" id="{F9EDFC94-C87A-4FDC-AAB4-AF275B3C7A59}"/>
              </a:ext>
            </a:extLst>
          </p:cNvPr>
          <p:cNvSpPr>
            <a:spLocks noGrp="1"/>
          </p:cNvSpPr>
          <p:nvPr>
            <p:ph type="dt" sz="half" idx="10"/>
          </p:nvPr>
        </p:nvSpPr>
        <p:spPr/>
        <p:txBody>
          <a:bodyPr/>
          <a:lstStyle>
            <a:lvl1pPr>
              <a:defRPr/>
            </a:lvl1pPr>
          </a:lstStyle>
          <a:p>
            <a:pPr>
              <a:defRPr/>
            </a:pPr>
            <a:fld id="{19237A1E-61C4-401A-B38C-ECB9F8C21B90}" type="datetime1">
              <a:rPr lang="en-CA"/>
              <a:pPr>
                <a:defRPr/>
              </a:pPr>
              <a:t>2021-02-16</a:t>
            </a:fld>
            <a:endParaRPr lang="en-CA"/>
          </a:p>
        </p:txBody>
      </p:sp>
      <p:sp>
        <p:nvSpPr>
          <p:cNvPr id="5" name="Espace réservé du pied de page 4">
            <a:extLst>
              <a:ext uri="{FF2B5EF4-FFF2-40B4-BE49-F238E27FC236}">
                <a16:creationId xmlns:a16="http://schemas.microsoft.com/office/drawing/2014/main" id="{0454B280-8D46-4369-BDE1-CF70E9E9643E}"/>
              </a:ext>
            </a:extLst>
          </p:cNvPr>
          <p:cNvSpPr>
            <a:spLocks noGrp="1"/>
          </p:cNvSpPr>
          <p:nvPr>
            <p:ph type="ftr" sz="quarter" idx="11"/>
          </p:nvPr>
        </p:nvSpPr>
        <p:spPr/>
        <p:txBody>
          <a:bodyPr/>
          <a:lstStyle>
            <a:lvl1pPr>
              <a:defRPr/>
            </a:lvl1pPr>
          </a:lstStyle>
          <a:p>
            <a:pPr>
              <a:defRPr/>
            </a:pPr>
            <a:endParaRPr lang="en-CA"/>
          </a:p>
        </p:txBody>
      </p:sp>
      <p:sp>
        <p:nvSpPr>
          <p:cNvPr id="6" name="Espace réservé du numéro de diapositive 5">
            <a:extLst>
              <a:ext uri="{FF2B5EF4-FFF2-40B4-BE49-F238E27FC236}">
                <a16:creationId xmlns:a16="http://schemas.microsoft.com/office/drawing/2014/main" id="{2958C2BC-8E58-42F3-A1F9-3DD572AA9E88}"/>
              </a:ext>
            </a:extLst>
          </p:cNvPr>
          <p:cNvSpPr>
            <a:spLocks noGrp="1"/>
          </p:cNvSpPr>
          <p:nvPr>
            <p:ph type="sldNum" sz="quarter" idx="12"/>
          </p:nvPr>
        </p:nvSpPr>
        <p:spPr/>
        <p:txBody>
          <a:bodyPr/>
          <a:lstStyle>
            <a:lvl1pPr>
              <a:defRPr/>
            </a:lvl1pPr>
          </a:lstStyle>
          <a:p>
            <a:fld id="{3ACE0213-68F5-46BB-B3E8-7CF1BB2E060E}" type="slidenum">
              <a:rPr lang="en-CA" altLang="en-US"/>
              <a:pPr/>
              <a:t>‹#›</a:t>
            </a:fld>
            <a:endParaRPr lang="en-CA" altLang="en-US"/>
          </a:p>
        </p:txBody>
      </p:sp>
    </p:spTree>
    <p:extLst>
      <p:ext uri="{BB962C8B-B14F-4D97-AF65-F5344CB8AC3E}">
        <p14:creationId xmlns:p14="http://schemas.microsoft.com/office/powerpoint/2010/main" val="143747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218E8CD-00DA-4C09-A649-68C8B980F1FF}"/>
              </a:ext>
            </a:extLst>
          </p:cNvPr>
          <p:cNvSpPr/>
          <p:nvPr userDrawn="1"/>
        </p:nvSpPr>
        <p:spPr>
          <a:xfrm>
            <a:off x="0" y="987425"/>
            <a:ext cx="12192000" cy="528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CA" sz="2000" b="1" dirty="0">
                <a:latin typeface="Segoe UI" panose="020B0502040204020203" pitchFamily="34" charset="0"/>
                <a:ea typeface="Segoe UI" panose="020B0502040204020203" pitchFamily="34" charset="0"/>
                <a:cs typeface="Segoe UI" panose="020B0502040204020203" pitchFamily="34" charset="0"/>
              </a:rPr>
              <a:t>FBEC BC</a:t>
            </a:r>
            <a:endParaRPr lang="en-CA" sz="2000" b="1" dirty="0">
              <a:latin typeface="Segoe UI" panose="020B0502040204020203" pitchFamily="34" charset="0"/>
              <a:ea typeface="Segoe UI" panose="020B0502040204020203" pitchFamily="34" charset="0"/>
              <a:cs typeface="Segoe UI" panose="020B0502040204020203" pitchFamily="34" charset="0"/>
            </a:endParaRPr>
          </a:p>
        </p:txBody>
      </p:sp>
      <p:sp>
        <p:nvSpPr>
          <p:cNvPr id="2" name="Titre 1"/>
          <p:cNvSpPr>
            <a:spLocks noGrp="1"/>
          </p:cNvSpPr>
          <p:nvPr>
            <p:ph type="title"/>
          </p:nvPr>
        </p:nvSpPr>
        <p:spPr/>
        <p:txBody>
          <a:bodyPr/>
          <a:lstStyle/>
          <a:p>
            <a:r>
              <a:rPr lang="fr-FR"/>
              <a:t>Modifiez le style du titre</a:t>
            </a:r>
            <a:endParaRPr lang="en-CA"/>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CA"/>
          </a:p>
        </p:txBody>
      </p:sp>
      <p:sp>
        <p:nvSpPr>
          <p:cNvPr id="5" name="Espace réservé de la date 3">
            <a:extLst>
              <a:ext uri="{FF2B5EF4-FFF2-40B4-BE49-F238E27FC236}">
                <a16:creationId xmlns:a16="http://schemas.microsoft.com/office/drawing/2014/main" id="{A290BCEA-C37D-4B0A-AB98-4BF8E6C2FB3F}"/>
              </a:ext>
            </a:extLst>
          </p:cNvPr>
          <p:cNvSpPr>
            <a:spLocks noGrp="1"/>
          </p:cNvSpPr>
          <p:nvPr>
            <p:ph type="dt" sz="half" idx="10"/>
          </p:nvPr>
        </p:nvSpPr>
        <p:spPr/>
        <p:txBody>
          <a:bodyPr/>
          <a:lstStyle>
            <a:lvl1pPr>
              <a:defRPr/>
            </a:lvl1pPr>
          </a:lstStyle>
          <a:p>
            <a:pPr>
              <a:defRPr/>
            </a:pPr>
            <a:fld id="{5867E46B-5058-44C4-A41E-70737922C487}" type="datetime1">
              <a:rPr lang="en-CA"/>
              <a:pPr>
                <a:defRPr/>
              </a:pPr>
              <a:t>2021-02-16</a:t>
            </a:fld>
            <a:endParaRPr lang="en-CA"/>
          </a:p>
        </p:txBody>
      </p:sp>
      <p:sp>
        <p:nvSpPr>
          <p:cNvPr id="6" name="Espace réservé du pied de page 4">
            <a:extLst>
              <a:ext uri="{FF2B5EF4-FFF2-40B4-BE49-F238E27FC236}">
                <a16:creationId xmlns:a16="http://schemas.microsoft.com/office/drawing/2014/main" id="{99232F44-86DC-40CF-8EE3-8CA71C48E14C}"/>
              </a:ext>
            </a:extLst>
          </p:cNvPr>
          <p:cNvSpPr>
            <a:spLocks noGrp="1"/>
          </p:cNvSpPr>
          <p:nvPr>
            <p:ph type="ftr" sz="quarter" idx="11"/>
          </p:nvPr>
        </p:nvSpPr>
        <p:spPr/>
        <p:txBody>
          <a:bodyPr/>
          <a:lstStyle>
            <a:lvl1pPr>
              <a:defRPr/>
            </a:lvl1pPr>
          </a:lstStyle>
          <a:p>
            <a:pPr>
              <a:defRPr/>
            </a:pPr>
            <a:endParaRPr lang="en-CA"/>
          </a:p>
        </p:txBody>
      </p:sp>
      <p:sp>
        <p:nvSpPr>
          <p:cNvPr id="7" name="Espace réservé du numéro de diapositive 5">
            <a:extLst>
              <a:ext uri="{FF2B5EF4-FFF2-40B4-BE49-F238E27FC236}">
                <a16:creationId xmlns:a16="http://schemas.microsoft.com/office/drawing/2014/main" id="{9AED3411-8E26-46D8-8E5F-3690717FDA59}"/>
              </a:ext>
            </a:extLst>
          </p:cNvPr>
          <p:cNvSpPr>
            <a:spLocks noGrp="1"/>
          </p:cNvSpPr>
          <p:nvPr>
            <p:ph type="sldNum" sz="quarter" idx="12"/>
          </p:nvPr>
        </p:nvSpPr>
        <p:spPr/>
        <p:txBody>
          <a:bodyPr/>
          <a:lstStyle>
            <a:lvl1pPr>
              <a:defRPr/>
            </a:lvl1pPr>
          </a:lstStyle>
          <a:p>
            <a:fld id="{B24E76EA-BB12-4077-B8DA-B64DCB5D9B93}" type="slidenum">
              <a:rPr lang="en-CA" altLang="en-US"/>
              <a:pPr/>
              <a:t>‹#›</a:t>
            </a:fld>
            <a:endParaRPr lang="en-CA" altLang="en-US"/>
          </a:p>
        </p:txBody>
      </p:sp>
    </p:spTree>
    <p:extLst>
      <p:ext uri="{BB962C8B-B14F-4D97-AF65-F5344CB8AC3E}">
        <p14:creationId xmlns:p14="http://schemas.microsoft.com/office/powerpoint/2010/main" val="2456521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endParaRPr lang="en-CA"/>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CA"/>
          </a:p>
        </p:txBody>
      </p:sp>
      <p:sp>
        <p:nvSpPr>
          <p:cNvPr id="4" name="Espace réservé de la date 3">
            <a:extLst>
              <a:ext uri="{FF2B5EF4-FFF2-40B4-BE49-F238E27FC236}">
                <a16:creationId xmlns:a16="http://schemas.microsoft.com/office/drawing/2014/main" id="{104F321E-285A-4FFD-86DB-92DD979CA5AF}"/>
              </a:ext>
            </a:extLst>
          </p:cNvPr>
          <p:cNvSpPr>
            <a:spLocks noGrp="1"/>
          </p:cNvSpPr>
          <p:nvPr>
            <p:ph type="dt" sz="half" idx="10"/>
          </p:nvPr>
        </p:nvSpPr>
        <p:spPr/>
        <p:txBody>
          <a:bodyPr/>
          <a:lstStyle>
            <a:lvl1pPr>
              <a:defRPr/>
            </a:lvl1pPr>
          </a:lstStyle>
          <a:p>
            <a:pPr>
              <a:defRPr/>
            </a:pPr>
            <a:fld id="{574B04C7-2E1E-46A4-A375-6F0EFEE60EBD}" type="datetime1">
              <a:rPr lang="en-CA"/>
              <a:pPr>
                <a:defRPr/>
              </a:pPr>
              <a:t>2021-02-16</a:t>
            </a:fld>
            <a:endParaRPr lang="en-CA"/>
          </a:p>
        </p:txBody>
      </p:sp>
      <p:sp>
        <p:nvSpPr>
          <p:cNvPr id="5" name="Espace réservé du pied de page 4">
            <a:extLst>
              <a:ext uri="{FF2B5EF4-FFF2-40B4-BE49-F238E27FC236}">
                <a16:creationId xmlns:a16="http://schemas.microsoft.com/office/drawing/2014/main" id="{96F9C8B5-5569-4102-8E5D-E1EAEDE09614}"/>
              </a:ext>
            </a:extLst>
          </p:cNvPr>
          <p:cNvSpPr>
            <a:spLocks noGrp="1"/>
          </p:cNvSpPr>
          <p:nvPr>
            <p:ph type="ftr" sz="quarter" idx="11"/>
          </p:nvPr>
        </p:nvSpPr>
        <p:spPr/>
        <p:txBody>
          <a:bodyPr/>
          <a:lstStyle>
            <a:lvl1pPr>
              <a:defRPr/>
            </a:lvl1pPr>
          </a:lstStyle>
          <a:p>
            <a:pPr>
              <a:defRPr/>
            </a:pPr>
            <a:endParaRPr lang="en-CA"/>
          </a:p>
        </p:txBody>
      </p:sp>
      <p:sp>
        <p:nvSpPr>
          <p:cNvPr id="6" name="Espace réservé du numéro de diapositive 5">
            <a:extLst>
              <a:ext uri="{FF2B5EF4-FFF2-40B4-BE49-F238E27FC236}">
                <a16:creationId xmlns:a16="http://schemas.microsoft.com/office/drawing/2014/main" id="{B4C75E01-A8B5-4F75-9A8B-8EE8BA141D9D}"/>
              </a:ext>
            </a:extLst>
          </p:cNvPr>
          <p:cNvSpPr>
            <a:spLocks noGrp="1"/>
          </p:cNvSpPr>
          <p:nvPr>
            <p:ph type="sldNum" sz="quarter" idx="12"/>
          </p:nvPr>
        </p:nvSpPr>
        <p:spPr/>
        <p:txBody>
          <a:bodyPr/>
          <a:lstStyle>
            <a:lvl1pPr>
              <a:defRPr/>
            </a:lvl1pPr>
          </a:lstStyle>
          <a:p>
            <a:fld id="{BD13866C-311B-4D25-AFAC-F47640C26A47}" type="slidenum">
              <a:rPr lang="en-CA" altLang="en-US"/>
              <a:pPr/>
              <a:t>‹#›</a:t>
            </a:fld>
            <a:endParaRPr lang="en-CA" altLang="en-US"/>
          </a:p>
        </p:txBody>
      </p:sp>
    </p:spTree>
    <p:extLst>
      <p:ext uri="{BB962C8B-B14F-4D97-AF65-F5344CB8AC3E}">
        <p14:creationId xmlns:p14="http://schemas.microsoft.com/office/powerpoint/2010/main" val="37693527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pic>
        <p:nvPicPr>
          <p:cNvPr id="4" name="Picture 17">
            <a:extLst>
              <a:ext uri="{FF2B5EF4-FFF2-40B4-BE49-F238E27FC236}">
                <a16:creationId xmlns:a16="http://schemas.microsoft.com/office/drawing/2014/main" id="{BC3667E9-F7B2-4362-9A35-CCA65AADCD2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88938"/>
            <a:ext cx="12192000" cy="126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1026"/>
          <p:cNvSpPr>
            <a:spLocks noGrp="1" noChangeArrowheads="1"/>
          </p:cNvSpPr>
          <p:nvPr>
            <p:ph type="ctrTitle"/>
          </p:nvPr>
        </p:nvSpPr>
        <p:spPr>
          <a:xfrm>
            <a:off x="914400" y="2468922"/>
            <a:ext cx="10363200" cy="1143000"/>
          </a:xfrm>
        </p:spPr>
        <p:txBody>
          <a:bodyPr/>
          <a:lstStyle>
            <a:lvl1pPr>
              <a:defRPr/>
            </a:lvl1pPr>
          </a:lstStyle>
          <a:p>
            <a:r>
              <a:rPr lang="en-US"/>
              <a:t>Click to edit Master title style</a:t>
            </a:r>
          </a:p>
        </p:txBody>
      </p:sp>
      <p:sp>
        <p:nvSpPr>
          <p:cNvPr id="3075" name="Rectangle 1027"/>
          <p:cNvSpPr>
            <a:spLocks noGrp="1" noChangeArrowheads="1"/>
          </p:cNvSpPr>
          <p:nvPr>
            <p:ph type="subTitle" idx="1"/>
          </p:nvPr>
        </p:nvSpPr>
        <p:spPr>
          <a:xfrm>
            <a:off x="1828800" y="3886200"/>
            <a:ext cx="8534400" cy="1752600"/>
          </a:xfrm>
        </p:spPr>
        <p:txBody>
          <a:bodyPr/>
          <a:lstStyle>
            <a:lvl1pPr marL="0" indent="0" algn="ctr">
              <a:buFontTx/>
              <a:buNone/>
              <a:defRPr sz="3000"/>
            </a:lvl1pPr>
          </a:lstStyle>
          <a:p>
            <a:r>
              <a:rPr lang="en-US" dirty="0"/>
              <a:t>Click to edit Master subtitle style</a:t>
            </a:r>
          </a:p>
        </p:txBody>
      </p:sp>
    </p:spTree>
    <p:extLst>
      <p:ext uri="{BB962C8B-B14F-4D97-AF65-F5344CB8AC3E}">
        <p14:creationId xmlns:p14="http://schemas.microsoft.com/office/powerpoint/2010/main" val="37347346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4AA1C1-B436-4B85-AC2A-7B4CD95218CA}"/>
              </a:ext>
            </a:extLst>
          </p:cNvPr>
          <p:cNvSpPr/>
          <p:nvPr userDrawn="1"/>
        </p:nvSpPr>
        <p:spPr>
          <a:xfrm>
            <a:off x="0" y="987425"/>
            <a:ext cx="12192000" cy="528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CA" sz="2000" b="1" dirty="0">
                <a:latin typeface="Segoe UI" panose="020B0502040204020203" pitchFamily="34" charset="0"/>
                <a:ea typeface="Segoe UI" panose="020B0502040204020203" pitchFamily="34" charset="0"/>
                <a:cs typeface="Segoe UI" panose="020B0502040204020203" pitchFamily="34" charset="0"/>
              </a:rPr>
              <a:t>FBEC BC</a:t>
            </a:r>
            <a:endParaRPr lang="en-CA" sz="2000" b="1" dirty="0">
              <a:latin typeface="Segoe UI" panose="020B0502040204020203" pitchFamily="34" charset="0"/>
              <a:ea typeface="Segoe UI" panose="020B0502040204020203" pitchFamily="34" charset="0"/>
              <a:cs typeface="Segoe UI" panose="020B0502040204020203" pitchFamily="34" charset="0"/>
            </a:endParaRPr>
          </a:p>
        </p:txBody>
      </p:sp>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CA"/>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en-CA"/>
          </a:p>
        </p:txBody>
      </p:sp>
      <p:sp>
        <p:nvSpPr>
          <p:cNvPr id="5" name="Espace réservé de la date 3">
            <a:extLst>
              <a:ext uri="{FF2B5EF4-FFF2-40B4-BE49-F238E27FC236}">
                <a16:creationId xmlns:a16="http://schemas.microsoft.com/office/drawing/2014/main" id="{A2E92DC2-6B91-42D3-80B2-0262727E4366}"/>
              </a:ext>
            </a:extLst>
          </p:cNvPr>
          <p:cNvSpPr>
            <a:spLocks noGrp="1"/>
          </p:cNvSpPr>
          <p:nvPr>
            <p:ph type="dt" sz="half" idx="10"/>
          </p:nvPr>
        </p:nvSpPr>
        <p:spPr/>
        <p:txBody>
          <a:bodyPr/>
          <a:lstStyle>
            <a:lvl1pPr>
              <a:defRPr/>
            </a:lvl1pPr>
          </a:lstStyle>
          <a:p>
            <a:pPr>
              <a:defRPr/>
            </a:pPr>
            <a:fld id="{0FEE2359-8325-46A0-B4E6-089A48D4038E}" type="datetime1">
              <a:rPr lang="en-CA"/>
              <a:pPr>
                <a:defRPr/>
              </a:pPr>
              <a:t>2021-02-16</a:t>
            </a:fld>
            <a:endParaRPr lang="en-CA"/>
          </a:p>
        </p:txBody>
      </p:sp>
      <p:sp>
        <p:nvSpPr>
          <p:cNvPr id="6" name="Espace réservé du pied de page 4">
            <a:extLst>
              <a:ext uri="{FF2B5EF4-FFF2-40B4-BE49-F238E27FC236}">
                <a16:creationId xmlns:a16="http://schemas.microsoft.com/office/drawing/2014/main" id="{7C1F6021-ECD8-4479-BD51-2D2A54A54161}"/>
              </a:ext>
            </a:extLst>
          </p:cNvPr>
          <p:cNvSpPr>
            <a:spLocks noGrp="1"/>
          </p:cNvSpPr>
          <p:nvPr>
            <p:ph type="ftr" sz="quarter" idx="11"/>
          </p:nvPr>
        </p:nvSpPr>
        <p:spPr/>
        <p:txBody>
          <a:bodyPr/>
          <a:lstStyle>
            <a:lvl1pPr>
              <a:defRPr/>
            </a:lvl1pPr>
          </a:lstStyle>
          <a:p>
            <a:pPr>
              <a:defRPr/>
            </a:pPr>
            <a:endParaRPr lang="en-CA"/>
          </a:p>
        </p:txBody>
      </p:sp>
      <p:sp>
        <p:nvSpPr>
          <p:cNvPr id="7" name="Espace réservé du numéro de diapositive 5">
            <a:extLst>
              <a:ext uri="{FF2B5EF4-FFF2-40B4-BE49-F238E27FC236}">
                <a16:creationId xmlns:a16="http://schemas.microsoft.com/office/drawing/2014/main" id="{26381E38-EDB6-41BE-AB78-7623CAD5BA02}"/>
              </a:ext>
            </a:extLst>
          </p:cNvPr>
          <p:cNvSpPr>
            <a:spLocks noGrp="1"/>
          </p:cNvSpPr>
          <p:nvPr>
            <p:ph type="sldNum" sz="quarter" idx="12"/>
          </p:nvPr>
        </p:nvSpPr>
        <p:spPr/>
        <p:txBody>
          <a:bodyPr/>
          <a:lstStyle>
            <a:lvl1pPr>
              <a:defRPr/>
            </a:lvl1pPr>
          </a:lstStyle>
          <a:p>
            <a:fld id="{E3D44958-64C0-4A18-8B5E-0559BAA42538}" type="slidenum">
              <a:rPr lang="en-CA" altLang="en-US"/>
              <a:pPr/>
              <a:t>‹#›</a:t>
            </a:fld>
            <a:endParaRPr lang="en-CA" altLang="en-US"/>
          </a:p>
        </p:txBody>
      </p:sp>
    </p:spTree>
    <p:extLst>
      <p:ext uri="{BB962C8B-B14F-4D97-AF65-F5344CB8AC3E}">
        <p14:creationId xmlns:p14="http://schemas.microsoft.com/office/powerpoint/2010/main" val="10133321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EC23924-D419-4845-AEB4-C67111D38F10}"/>
              </a:ext>
            </a:extLst>
          </p:cNvPr>
          <p:cNvSpPr/>
          <p:nvPr userDrawn="1"/>
        </p:nvSpPr>
        <p:spPr>
          <a:xfrm>
            <a:off x="0" y="987425"/>
            <a:ext cx="12192000" cy="528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CA" sz="2000" b="1" dirty="0">
                <a:latin typeface="Segoe UI" panose="020B0502040204020203" pitchFamily="34" charset="0"/>
                <a:ea typeface="Segoe UI" panose="020B0502040204020203" pitchFamily="34" charset="0"/>
                <a:cs typeface="Segoe UI" panose="020B0502040204020203" pitchFamily="34" charset="0"/>
              </a:rPr>
              <a:t>FBEC BC</a:t>
            </a:r>
            <a:endParaRPr lang="en-CA" sz="2000" b="1" dirty="0">
              <a:latin typeface="Segoe UI" panose="020B0502040204020203" pitchFamily="34" charset="0"/>
              <a:ea typeface="Segoe UI" panose="020B0502040204020203" pitchFamily="34" charset="0"/>
              <a:cs typeface="Segoe UI" panose="020B0502040204020203" pitchFamily="34" charset="0"/>
            </a:endParaRPr>
          </a:p>
        </p:txBody>
      </p:sp>
      <p:sp>
        <p:nvSpPr>
          <p:cNvPr id="2" name="Titre 1"/>
          <p:cNvSpPr>
            <a:spLocks noGrp="1"/>
          </p:cNvSpPr>
          <p:nvPr>
            <p:ph type="title"/>
          </p:nvPr>
        </p:nvSpPr>
        <p:spPr/>
        <p:txBody>
          <a:bodyPr/>
          <a:lstStyle/>
          <a:p>
            <a:r>
              <a:rPr lang="fr-FR"/>
              <a:t>Modifiez le style du titre</a:t>
            </a:r>
            <a:endParaRPr lang="en-CA"/>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CA"/>
          </a:p>
        </p:txBody>
      </p:sp>
      <p:sp>
        <p:nvSpPr>
          <p:cNvPr id="5" name="Espace réservé de la date 3">
            <a:extLst>
              <a:ext uri="{FF2B5EF4-FFF2-40B4-BE49-F238E27FC236}">
                <a16:creationId xmlns:a16="http://schemas.microsoft.com/office/drawing/2014/main" id="{F19966FC-661B-45B8-8CAE-9169B399B9C7}"/>
              </a:ext>
            </a:extLst>
          </p:cNvPr>
          <p:cNvSpPr>
            <a:spLocks noGrp="1"/>
          </p:cNvSpPr>
          <p:nvPr>
            <p:ph type="dt" sz="half" idx="10"/>
          </p:nvPr>
        </p:nvSpPr>
        <p:spPr/>
        <p:txBody>
          <a:bodyPr/>
          <a:lstStyle>
            <a:lvl1pPr>
              <a:defRPr/>
            </a:lvl1pPr>
          </a:lstStyle>
          <a:p>
            <a:pPr>
              <a:defRPr/>
            </a:pPr>
            <a:fld id="{4AA14CD4-0AFA-4CA2-915F-14D428BF8D09}" type="datetime1">
              <a:rPr lang="en-CA"/>
              <a:pPr>
                <a:defRPr/>
              </a:pPr>
              <a:t>2021-02-16</a:t>
            </a:fld>
            <a:endParaRPr lang="en-CA"/>
          </a:p>
        </p:txBody>
      </p:sp>
      <p:sp>
        <p:nvSpPr>
          <p:cNvPr id="6" name="Espace réservé du pied de page 4">
            <a:extLst>
              <a:ext uri="{FF2B5EF4-FFF2-40B4-BE49-F238E27FC236}">
                <a16:creationId xmlns:a16="http://schemas.microsoft.com/office/drawing/2014/main" id="{2407C06F-A5E5-4127-AC0C-4BDE630995EC}"/>
              </a:ext>
            </a:extLst>
          </p:cNvPr>
          <p:cNvSpPr>
            <a:spLocks noGrp="1"/>
          </p:cNvSpPr>
          <p:nvPr>
            <p:ph type="ftr" sz="quarter" idx="11"/>
          </p:nvPr>
        </p:nvSpPr>
        <p:spPr/>
        <p:txBody>
          <a:bodyPr/>
          <a:lstStyle>
            <a:lvl1pPr>
              <a:defRPr/>
            </a:lvl1pPr>
          </a:lstStyle>
          <a:p>
            <a:pPr>
              <a:defRPr/>
            </a:pPr>
            <a:endParaRPr lang="en-CA"/>
          </a:p>
        </p:txBody>
      </p:sp>
      <p:sp>
        <p:nvSpPr>
          <p:cNvPr id="7" name="Espace réservé du numéro de diapositive 5">
            <a:extLst>
              <a:ext uri="{FF2B5EF4-FFF2-40B4-BE49-F238E27FC236}">
                <a16:creationId xmlns:a16="http://schemas.microsoft.com/office/drawing/2014/main" id="{0EDB4D80-838F-4E9C-824B-7636E03A80D0}"/>
              </a:ext>
            </a:extLst>
          </p:cNvPr>
          <p:cNvSpPr>
            <a:spLocks noGrp="1"/>
          </p:cNvSpPr>
          <p:nvPr>
            <p:ph type="sldNum" sz="quarter" idx="12"/>
          </p:nvPr>
        </p:nvSpPr>
        <p:spPr/>
        <p:txBody>
          <a:bodyPr/>
          <a:lstStyle>
            <a:lvl1pPr>
              <a:defRPr/>
            </a:lvl1pPr>
          </a:lstStyle>
          <a:p>
            <a:fld id="{13CB32EA-E573-481A-A1B3-7B63DD87A270}" type="slidenum">
              <a:rPr lang="en-CA" altLang="en-US"/>
              <a:pPr/>
              <a:t>‹#›</a:t>
            </a:fld>
            <a:endParaRPr lang="en-CA" altLang="en-US"/>
          </a:p>
        </p:txBody>
      </p:sp>
    </p:spTree>
    <p:extLst>
      <p:ext uri="{BB962C8B-B14F-4D97-AF65-F5344CB8AC3E}">
        <p14:creationId xmlns:p14="http://schemas.microsoft.com/office/powerpoint/2010/main" val="20324588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CA"/>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0E1AB84A-74B7-4BAA-95FB-B041141AF47F}"/>
              </a:ext>
            </a:extLst>
          </p:cNvPr>
          <p:cNvSpPr>
            <a:spLocks noGrp="1"/>
          </p:cNvSpPr>
          <p:nvPr>
            <p:ph type="dt" sz="half" idx="10"/>
          </p:nvPr>
        </p:nvSpPr>
        <p:spPr/>
        <p:txBody>
          <a:bodyPr/>
          <a:lstStyle>
            <a:lvl1pPr>
              <a:defRPr/>
            </a:lvl1pPr>
          </a:lstStyle>
          <a:p>
            <a:pPr>
              <a:defRPr/>
            </a:pPr>
            <a:fld id="{FD5A6055-AEF9-4409-A082-E17EB60E3C80}" type="datetime1">
              <a:rPr lang="en-CA"/>
              <a:pPr>
                <a:defRPr/>
              </a:pPr>
              <a:t>2021-02-16</a:t>
            </a:fld>
            <a:endParaRPr lang="en-CA"/>
          </a:p>
        </p:txBody>
      </p:sp>
      <p:sp>
        <p:nvSpPr>
          <p:cNvPr id="5" name="Espace réservé du pied de page 4">
            <a:extLst>
              <a:ext uri="{FF2B5EF4-FFF2-40B4-BE49-F238E27FC236}">
                <a16:creationId xmlns:a16="http://schemas.microsoft.com/office/drawing/2014/main" id="{33319E5B-712A-4F1D-AA80-EDA8C8AF0BDC}"/>
              </a:ext>
            </a:extLst>
          </p:cNvPr>
          <p:cNvSpPr>
            <a:spLocks noGrp="1"/>
          </p:cNvSpPr>
          <p:nvPr>
            <p:ph type="ftr" sz="quarter" idx="11"/>
          </p:nvPr>
        </p:nvSpPr>
        <p:spPr/>
        <p:txBody>
          <a:bodyPr/>
          <a:lstStyle>
            <a:lvl1pPr>
              <a:defRPr/>
            </a:lvl1pPr>
          </a:lstStyle>
          <a:p>
            <a:pPr>
              <a:defRPr/>
            </a:pPr>
            <a:endParaRPr lang="en-CA"/>
          </a:p>
        </p:txBody>
      </p:sp>
      <p:sp>
        <p:nvSpPr>
          <p:cNvPr id="6" name="Espace réservé du numéro de diapositive 5">
            <a:extLst>
              <a:ext uri="{FF2B5EF4-FFF2-40B4-BE49-F238E27FC236}">
                <a16:creationId xmlns:a16="http://schemas.microsoft.com/office/drawing/2014/main" id="{02478361-C8AA-4DC6-BE56-3B01B7B8C93F}"/>
              </a:ext>
            </a:extLst>
          </p:cNvPr>
          <p:cNvSpPr>
            <a:spLocks noGrp="1"/>
          </p:cNvSpPr>
          <p:nvPr>
            <p:ph type="sldNum" sz="quarter" idx="12"/>
          </p:nvPr>
        </p:nvSpPr>
        <p:spPr/>
        <p:txBody>
          <a:bodyPr/>
          <a:lstStyle>
            <a:lvl1pPr>
              <a:defRPr/>
            </a:lvl1pPr>
          </a:lstStyle>
          <a:p>
            <a:fld id="{710352A9-9412-4298-907B-682DDFA33F12}" type="slidenum">
              <a:rPr lang="en-CA" altLang="en-US"/>
              <a:pPr/>
              <a:t>‹#›</a:t>
            </a:fld>
            <a:endParaRPr lang="en-CA" altLang="en-US"/>
          </a:p>
        </p:txBody>
      </p:sp>
    </p:spTree>
    <p:extLst>
      <p:ext uri="{BB962C8B-B14F-4D97-AF65-F5344CB8AC3E}">
        <p14:creationId xmlns:p14="http://schemas.microsoft.com/office/powerpoint/2010/main" val="16995769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CA"/>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CA"/>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CA"/>
          </a:p>
        </p:txBody>
      </p:sp>
      <p:sp>
        <p:nvSpPr>
          <p:cNvPr id="5" name="Espace réservé de la date 3">
            <a:extLst>
              <a:ext uri="{FF2B5EF4-FFF2-40B4-BE49-F238E27FC236}">
                <a16:creationId xmlns:a16="http://schemas.microsoft.com/office/drawing/2014/main" id="{D3A1264C-6B76-4CEF-8D60-857D70BF9488}"/>
              </a:ext>
            </a:extLst>
          </p:cNvPr>
          <p:cNvSpPr>
            <a:spLocks noGrp="1"/>
          </p:cNvSpPr>
          <p:nvPr>
            <p:ph type="dt" sz="half" idx="10"/>
          </p:nvPr>
        </p:nvSpPr>
        <p:spPr/>
        <p:txBody>
          <a:bodyPr/>
          <a:lstStyle>
            <a:lvl1pPr>
              <a:defRPr/>
            </a:lvl1pPr>
          </a:lstStyle>
          <a:p>
            <a:pPr>
              <a:defRPr/>
            </a:pPr>
            <a:fld id="{A66489B1-F24F-45C9-97E6-B7CCDF0E5666}" type="datetime1">
              <a:rPr lang="en-CA"/>
              <a:pPr>
                <a:defRPr/>
              </a:pPr>
              <a:t>2021-02-16</a:t>
            </a:fld>
            <a:endParaRPr lang="en-CA"/>
          </a:p>
        </p:txBody>
      </p:sp>
      <p:sp>
        <p:nvSpPr>
          <p:cNvPr id="6" name="Espace réservé du pied de page 4">
            <a:extLst>
              <a:ext uri="{FF2B5EF4-FFF2-40B4-BE49-F238E27FC236}">
                <a16:creationId xmlns:a16="http://schemas.microsoft.com/office/drawing/2014/main" id="{1365CC1D-BB8D-4CD8-8615-658F8CDE3240}"/>
              </a:ext>
            </a:extLst>
          </p:cNvPr>
          <p:cNvSpPr>
            <a:spLocks noGrp="1"/>
          </p:cNvSpPr>
          <p:nvPr>
            <p:ph type="ftr" sz="quarter" idx="11"/>
          </p:nvPr>
        </p:nvSpPr>
        <p:spPr/>
        <p:txBody>
          <a:bodyPr/>
          <a:lstStyle>
            <a:lvl1pPr>
              <a:defRPr/>
            </a:lvl1pPr>
          </a:lstStyle>
          <a:p>
            <a:pPr>
              <a:defRPr/>
            </a:pPr>
            <a:endParaRPr lang="en-CA"/>
          </a:p>
        </p:txBody>
      </p:sp>
      <p:sp>
        <p:nvSpPr>
          <p:cNvPr id="7" name="Espace réservé du numéro de diapositive 5">
            <a:extLst>
              <a:ext uri="{FF2B5EF4-FFF2-40B4-BE49-F238E27FC236}">
                <a16:creationId xmlns:a16="http://schemas.microsoft.com/office/drawing/2014/main" id="{5FE0235D-6D90-4274-B3F3-A04E0954E524}"/>
              </a:ext>
            </a:extLst>
          </p:cNvPr>
          <p:cNvSpPr>
            <a:spLocks noGrp="1"/>
          </p:cNvSpPr>
          <p:nvPr>
            <p:ph type="sldNum" sz="quarter" idx="12"/>
          </p:nvPr>
        </p:nvSpPr>
        <p:spPr/>
        <p:txBody>
          <a:bodyPr/>
          <a:lstStyle>
            <a:lvl1pPr>
              <a:defRPr/>
            </a:lvl1pPr>
          </a:lstStyle>
          <a:p>
            <a:fld id="{85955FC4-3C00-41BA-A8CC-F256334FA4CD}" type="slidenum">
              <a:rPr lang="en-CA" altLang="en-US"/>
              <a:pPr/>
              <a:t>‹#›</a:t>
            </a:fld>
            <a:endParaRPr lang="en-CA" altLang="en-US"/>
          </a:p>
        </p:txBody>
      </p:sp>
    </p:spTree>
    <p:extLst>
      <p:ext uri="{BB962C8B-B14F-4D97-AF65-F5344CB8AC3E}">
        <p14:creationId xmlns:p14="http://schemas.microsoft.com/office/powerpoint/2010/main" val="2149974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3A97E4F-A4C5-4C70-8F05-6C1C4CCE9159}"/>
              </a:ext>
            </a:extLst>
          </p:cNvPr>
          <p:cNvSpPr/>
          <p:nvPr userDrawn="1"/>
        </p:nvSpPr>
        <p:spPr>
          <a:xfrm>
            <a:off x="0" y="0"/>
            <a:ext cx="12192000" cy="528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CA" sz="2000" b="1" dirty="0">
                <a:latin typeface="Segoe UI" panose="020B0502040204020203" pitchFamily="34" charset="0"/>
                <a:ea typeface="Segoe UI" panose="020B0502040204020203" pitchFamily="34" charset="0"/>
                <a:cs typeface="Segoe UI" panose="020B0502040204020203" pitchFamily="34" charset="0"/>
              </a:rPr>
              <a:t>FBEC BC</a:t>
            </a:r>
            <a:endParaRPr lang="en-CA" sz="2000" b="1" dirty="0">
              <a:latin typeface="Segoe UI" panose="020B0502040204020203" pitchFamily="34" charset="0"/>
              <a:ea typeface="Segoe UI" panose="020B0502040204020203" pitchFamily="34" charset="0"/>
              <a:cs typeface="Segoe UI" panose="020B0502040204020203" pitchFamily="34" charset="0"/>
            </a:endParaRPr>
          </a:p>
        </p:txBody>
      </p:sp>
      <p:sp>
        <p:nvSpPr>
          <p:cNvPr id="2" name="Titre 1"/>
          <p:cNvSpPr>
            <a:spLocks noGrp="1"/>
          </p:cNvSpPr>
          <p:nvPr>
            <p:ph type="title"/>
          </p:nvPr>
        </p:nvSpPr>
        <p:spPr>
          <a:xfrm>
            <a:off x="839788" y="365125"/>
            <a:ext cx="10515600" cy="1325563"/>
          </a:xfrm>
        </p:spPr>
        <p:txBody>
          <a:bodyPr/>
          <a:lstStyle/>
          <a:p>
            <a:r>
              <a:rPr lang="fr-FR"/>
              <a:t>Modifiez le style du titre</a:t>
            </a:r>
            <a:endParaRPr lang="en-CA"/>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CA"/>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CA"/>
          </a:p>
        </p:txBody>
      </p:sp>
      <p:sp>
        <p:nvSpPr>
          <p:cNvPr id="8" name="Espace réservé de la date 6">
            <a:extLst>
              <a:ext uri="{FF2B5EF4-FFF2-40B4-BE49-F238E27FC236}">
                <a16:creationId xmlns:a16="http://schemas.microsoft.com/office/drawing/2014/main" id="{35DEB160-B05C-4E1B-A506-F04D27F030DF}"/>
              </a:ext>
            </a:extLst>
          </p:cNvPr>
          <p:cNvSpPr>
            <a:spLocks noGrp="1"/>
          </p:cNvSpPr>
          <p:nvPr>
            <p:ph type="dt" sz="half" idx="10"/>
          </p:nvPr>
        </p:nvSpPr>
        <p:spPr/>
        <p:txBody>
          <a:bodyPr/>
          <a:lstStyle>
            <a:lvl1pPr>
              <a:defRPr/>
            </a:lvl1pPr>
          </a:lstStyle>
          <a:p>
            <a:pPr>
              <a:defRPr/>
            </a:pPr>
            <a:fld id="{6F255E06-6649-4298-9BAC-0C5CAF8B2F2C}" type="datetime1">
              <a:rPr lang="en-CA"/>
              <a:pPr>
                <a:defRPr/>
              </a:pPr>
              <a:t>2021-02-16</a:t>
            </a:fld>
            <a:endParaRPr lang="en-CA"/>
          </a:p>
        </p:txBody>
      </p:sp>
      <p:sp>
        <p:nvSpPr>
          <p:cNvPr id="9" name="Espace réservé du pied de page 7">
            <a:extLst>
              <a:ext uri="{FF2B5EF4-FFF2-40B4-BE49-F238E27FC236}">
                <a16:creationId xmlns:a16="http://schemas.microsoft.com/office/drawing/2014/main" id="{113ECD5E-010E-4047-A410-312F11C8E4EF}"/>
              </a:ext>
            </a:extLst>
          </p:cNvPr>
          <p:cNvSpPr>
            <a:spLocks noGrp="1"/>
          </p:cNvSpPr>
          <p:nvPr>
            <p:ph type="ftr" sz="quarter" idx="11"/>
          </p:nvPr>
        </p:nvSpPr>
        <p:spPr/>
        <p:txBody>
          <a:bodyPr/>
          <a:lstStyle>
            <a:lvl1pPr>
              <a:defRPr/>
            </a:lvl1pPr>
          </a:lstStyle>
          <a:p>
            <a:pPr>
              <a:defRPr/>
            </a:pPr>
            <a:endParaRPr lang="en-CA"/>
          </a:p>
        </p:txBody>
      </p:sp>
      <p:sp>
        <p:nvSpPr>
          <p:cNvPr id="10" name="Espace réservé du numéro de diapositive 8">
            <a:extLst>
              <a:ext uri="{FF2B5EF4-FFF2-40B4-BE49-F238E27FC236}">
                <a16:creationId xmlns:a16="http://schemas.microsoft.com/office/drawing/2014/main" id="{AA93D9DF-9ADA-413B-8185-DFDCE78F7FD8}"/>
              </a:ext>
            </a:extLst>
          </p:cNvPr>
          <p:cNvSpPr>
            <a:spLocks noGrp="1"/>
          </p:cNvSpPr>
          <p:nvPr>
            <p:ph type="sldNum" sz="quarter" idx="12"/>
          </p:nvPr>
        </p:nvSpPr>
        <p:spPr/>
        <p:txBody>
          <a:bodyPr/>
          <a:lstStyle>
            <a:lvl1pPr>
              <a:defRPr/>
            </a:lvl1pPr>
          </a:lstStyle>
          <a:p>
            <a:fld id="{D2E17F6A-5AF6-4114-BB2F-E2D5EFD8CD0C}" type="slidenum">
              <a:rPr lang="en-CA" altLang="en-US"/>
              <a:pPr/>
              <a:t>‹#›</a:t>
            </a:fld>
            <a:endParaRPr lang="en-CA" altLang="en-US"/>
          </a:p>
        </p:txBody>
      </p:sp>
    </p:spTree>
    <p:extLst>
      <p:ext uri="{BB962C8B-B14F-4D97-AF65-F5344CB8AC3E}">
        <p14:creationId xmlns:p14="http://schemas.microsoft.com/office/powerpoint/2010/main" val="18069364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2ED8C00-F509-4E33-839C-7919493A5F27}"/>
              </a:ext>
            </a:extLst>
          </p:cNvPr>
          <p:cNvSpPr/>
          <p:nvPr userDrawn="1"/>
        </p:nvSpPr>
        <p:spPr>
          <a:xfrm>
            <a:off x="0" y="987425"/>
            <a:ext cx="12192000" cy="528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CA" sz="2000" b="1" dirty="0">
                <a:latin typeface="Segoe UI" panose="020B0502040204020203" pitchFamily="34" charset="0"/>
                <a:ea typeface="Segoe UI" panose="020B0502040204020203" pitchFamily="34" charset="0"/>
                <a:cs typeface="Segoe UI" panose="020B0502040204020203" pitchFamily="34" charset="0"/>
              </a:rPr>
              <a:t>FBEC BC</a:t>
            </a:r>
            <a:endParaRPr lang="en-CA" sz="2000" b="1" dirty="0">
              <a:latin typeface="Segoe UI" panose="020B0502040204020203" pitchFamily="34" charset="0"/>
              <a:ea typeface="Segoe UI" panose="020B0502040204020203" pitchFamily="34" charset="0"/>
              <a:cs typeface="Segoe UI" panose="020B0502040204020203" pitchFamily="34" charset="0"/>
            </a:endParaRPr>
          </a:p>
        </p:txBody>
      </p:sp>
      <p:sp>
        <p:nvSpPr>
          <p:cNvPr id="2" name="Titre 1"/>
          <p:cNvSpPr>
            <a:spLocks noGrp="1"/>
          </p:cNvSpPr>
          <p:nvPr>
            <p:ph type="title"/>
          </p:nvPr>
        </p:nvSpPr>
        <p:spPr/>
        <p:txBody>
          <a:bodyPr/>
          <a:lstStyle/>
          <a:p>
            <a:r>
              <a:rPr lang="fr-FR"/>
              <a:t>Modifiez le style du titre</a:t>
            </a:r>
            <a:endParaRPr lang="en-CA"/>
          </a:p>
        </p:txBody>
      </p:sp>
      <p:sp>
        <p:nvSpPr>
          <p:cNvPr id="4" name="Espace réservé de la date 2">
            <a:extLst>
              <a:ext uri="{FF2B5EF4-FFF2-40B4-BE49-F238E27FC236}">
                <a16:creationId xmlns:a16="http://schemas.microsoft.com/office/drawing/2014/main" id="{3ABA6E9A-F697-49E9-8F29-ECE1003A704A}"/>
              </a:ext>
            </a:extLst>
          </p:cNvPr>
          <p:cNvSpPr>
            <a:spLocks noGrp="1"/>
          </p:cNvSpPr>
          <p:nvPr>
            <p:ph type="dt" sz="half" idx="10"/>
          </p:nvPr>
        </p:nvSpPr>
        <p:spPr/>
        <p:txBody>
          <a:bodyPr/>
          <a:lstStyle>
            <a:lvl1pPr>
              <a:defRPr/>
            </a:lvl1pPr>
          </a:lstStyle>
          <a:p>
            <a:pPr>
              <a:defRPr/>
            </a:pPr>
            <a:fld id="{CCB37969-81BC-44A9-A925-4899190A6262}" type="datetime1">
              <a:rPr lang="en-CA"/>
              <a:pPr>
                <a:defRPr/>
              </a:pPr>
              <a:t>2021-02-16</a:t>
            </a:fld>
            <a:endParaRPr lang="en-CA"/>
          </a:p>
        </p:txBody>
      </p:sp>
      <p:sp>
        <p:nvSpPr>
          <p:cNvPr id="5" name="Espace réservé du pied de page 3">
            <a:extLst>
              <a:ext uri="{FF2B5EF4-FFF2-40B4-BE49-F238E27FC236}">
                <a16:creationId xmlns:a16="http://schemas.microsoft.com/office/drawing/2014/main" id="{A087EBAA-C58F-407E-B01B-463909CE01C5}"/>
              </a:ext>
            </a:extLst>
          </p:cNvPr>
          <p:cNvSpPr>
            <a:spLocks noGrp="1"/>
          </p:cNvSpPr>
          <p:nvPr>
            <p:ph type="ftr" sz="quarter" idx="11"/>
          </p:nvPr>
        </p:nvSpPr>
        <p:spPr/>
        <p:txBody>
          <a:bodyPr/>
          <a:lstStyle>
            <a:lvl1pPr>
              <a:defRPr/>
            </a:lvl1pPr>
          </a:lstStyle>
          <a:p>
            <a:pPr>
              <a:defRPr/>
            </a:pPr>
            <a:endParaRPr lang="en-CA"/>
          </a:p>
        </p:txBody>
      </p:sp>
      <p:sp>
        <p:nvSpPr>
          <p:cNvPr id="6" name="Espace réservé du numéro de diapositive 4">
            <a:extLst>
              <a:ext uri="{FF2B5EF4-FFF2-40B4-BE49-F238E27FC236}">
                <a16:creationId xmlns:a16="http://schemas.microsoft.com/office/drawing/2014/main" id="{533EFF45-F942-4AF0-909E-A69180AAB954}"/>
              </a:ext>
            </a:extLst>
          </p:cNvPr>
          <p:cNvSpPr>
            <a:spLocks noGrp="1"/>
          </p:cNvSpPr>
          <p:nvPr>
            <p:ph type="sldNum" sz="quarter" idx="12"/>
          </p:nvPr>
        </p:nvSpPr>
        <p:spPr/>
        <p:txBody>
          <a:bodyPr/>
          <a:lstStyle>
            <a:lvl1pPr>
              <a:defRPr/>
            </a:lvl1pPr>
          </a:lstStyle>
          <a:p>
            <a:fld id="{A3D74398-493E-44CB-AF0A-0AC6E2FC988A}" type="slidenum">
              <a:rPr lang="en-CA" altLang="en-US"/>
              <a:pPr/>
              <a:t>‹#›</a:t>
            </a:fld>
            <a:endParaRPr lang="en-CA" altLang="en-US"/>
          </a:p>
        </p:txBody>
      </p:sp>
    </p:spTree>
    <p:extLst>
      <p:ext uri="{BB962C8B-B14F-4D97-AF65-F5344CB8AC3E}">
        <p14:creationId xmlns:p14="http://schemas.microsoft.com/office/powerpoint/2010/main" val="10288912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grpSp>
        <p:nvGrpSpPr>
          <p:cNvPr id="2" name="Groupe 6">
            <a:extLst>
              <a:ext uri="{FF2B5EF4-FFF2-40B4-BE49-F238E27FC236}">
                <a16:creationId xmlns:a16="http://schemas.microsoft.com/office/drawing/2014/main" id="{397510A1-4C14-4360-A41C-E22056605B85}"/>
              </a:ext>
            </a:extLst>
          </p:cNvPr>
          <p:cNvGrpSpPr>
            <a:grpSpLocks/>
          </p:cNvGrpSpPr>
          <p:nvPr userDrawn="1"/>
        </p:nvGrpSpPr>
        <p:grpSpPr bwMode="auto">
          <a:xfrm>
            <a:off x="0" y="0"/>
            <a:ext cx="12192000" cy="1273175"/>
            <a:chOff x="0" y="0"/>
            <a:chExt cx="12192000" cy="1272611"/>
          </a:xfrm>
        </p:grpSpPr>
        <p:sp>
          <p:nvSpPr>
            <p:cNvPr id="3" name="Rectangle 2">
              <a:extLst>
                <a:ext uri="{FF2B5EF4-FFF2-40B4-BE49-F238E27FC236}">
                  <a16:creationId xmlns:a16="http://schemas.microsoft.com/office/drawing/2014/main" id="{D24F2429-6BEC-4AFA-B59E-8E0BAA11A788}"/>
                </a:ext>
              </a:extLst>
            </p:cNvPr>
            <p:cNvSpPr/>
            <p:nvPr userDrawn="1"/>
          </p:nvSpPr>
          <p:spPr>
            <a:xfrm>
              <a:off x="0" y="0"/>
              <a:ext cx="12192000" cy="52840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fr-CA" sz="2000" b="1" dirty="0">
                  <a:latin typeface="Segoe UI" panose="020B0502040204020203" pitchFamily="34" charset="0"/>
                  <a:ea typeface="Segoe UI" panose="020B0502040204020203" pitchFamily="34" charset="0"/>
                  <a:cs typeface="Segoe UI" panose="020B0502040204020203" pitchFamily="34" charset="0"/>
                </a:rPr>
                <a:t>FBEC BC</a:t>
              </a:r>
              <a:endParaRPr lang="en-CA" sz="2000" b="1" dirty="0">
                <a:latin typeface="Segoe UI" panose="020B0502040204020203" pitchFamily="34" charset="0"/>
                <a:ea typeface="Segoe UI" panose="020B0502040204020203" pitchFamily="34" charset="0"/>
                <a:cs typeface="Segoe UI" panose="020B0502040204020203" pitchFamily="34" charset="0"/>
              </a:endParaRPr>
            </a:p>
          </p:txBody>
        </p:sp>
        <p:pic>
          <p:nvPicPr>
            <p:cNvPr id="4" name="Image 8">
              <a:extLst>
                <a:ext uri="{FF2B5EF4-FFF2-40B4-BE49-F238E27FC236}">
                  <a16:creationId xmlns:a16="http://schemas.microsoft.com/office/drawing/2014/main" id="{477BE1CD-C0DC-4D14-A80B-72D4488ACF2C}"/>
                </a:ext>
              </a:extLst>
            </p:cNvPr>
            <p:cNvPicPr>
              <a:picLocks noChangeAspect="1"/>
            </p:cNvPicPr>
            <p:nvPr userDrawn="1"/>
          </p:nvPicPr>
          <p:blipFill>
            <a:blip r:embed="rId2">
              <a:extLst>
                <a:ext uri="{28A0092B-C50C-407E-A947-70E740481C1C}">
                  <a14:useLocalDpi xmlns:a14="http://schemas.microsoft.com/office/drawing/2010/main" val="0"/>
                </a:ext>
              </a:extLst>
            </a:blip>
            <a:srcRect l="1747" t="1994" b="1189"/>
            <a:stretch>
              <a:fillRect/>
            </a:stretch>
          </p:blipFill>
          <p:spPr bwMode="auto">
            <a:xfrm>
              <a:off x="10907532" y="0"/>
              <a:ext cx="1284468" cy="1272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 name="Espace réservé de la date 1">
            <a:extLst>
              <a:ext uri="{FF2B5EF4-FFF2-40B4-BE49-F238E27FC236}">
                <a16:creationId xmlns:a16="http://schemas.microsoft.com/office/drawing/2014/main" id="{5E58C073-1F32-43A2-B6F7-51A4D0121E0D}"/>
              </a:ext>
            </a:extLst>
          </p:cNvPr>
          <p:cNvSpPr>
            <a:spLocks noGrp="1"/>
          </p:cNvSpPr>
          <p:nvPr>
            <p:ph type="dt" sz="half" idx="10"/>
          </p:nvPr>
        </p:nvSpPr>
        <p:spPr/>
        <p:txBody>
          <a:bodyPr/>
          <a:lstStyle>
            <a:lvl1pPr>
              <a:defRPr/>
            </a:lvl1pPr>
          </a:lstStyle>
          <a:p>
            <a:pPr>
              <a:defRPr/>
            </a:pPr>
            <a:fld id="{705C5D17-B111-4A70-9EBC-CFD58C71FDEE}" type="datetime1">
              <a:rPr lang="en-CA"/>
              <a:pPr>
                <a:defRPr/>
              </a:pPr>
              <a:t>2021-02-16</a:t>
            </a:fld>
            <a:endParaRPr lang="en-CA"/>
          </a:p>
        </p:txBody>
      </p:sp>
      <p:sp>
        <p:nvSpPr>
          <p:cNvPr id="6" name="Espace réservé du pied de page 2">
            <a:extLst>
              <a:ext uri="{FF2B5EF4-FFF2-40B4-BE49-F238E27FC236}">
                <a16:creationId xmlns:a16="http://schemas.microsoft.com/office/drawing/2014/main" id="{63300185-4675-4264-9502-2826F54AD58A}"/>
              </a:ext>
            </a:extLst>
          </p:cNvPr>
          <p:cNvSpPr>
            <a:spLocks noGrp="1"/>
          </p:cNvSpPr>
          <p:nvPr>
            <p:ph type="ftr" sz="quarter" idx="11"/>
          </p:nvPr>
        </p:nvSpPr>
        <p:spPr/>
        <p:txBody>
          <a:bodyPr/>
          <a:lstStyle>
            <a:lvl1pPr>
              <a:defRPr/>
            </a:lvl1pPr>
          </a:lstStyle>
          <a:p>
            <a:pPr>
              <a:defRPr/>
            </a:pPr>
            <a:endParaRPr lang="en-CA"/>
          </a:p>
        </p:txBody>
      </p:sp>
      <p:sp>
        <p:nvSpPr>
          <p:cNvPr id="7" name="Espace réservé du numéro de diapositive 3">
            <a:extLst>
              <a:ext uri="{FF2B5EF4-FFF2-40B4-BE49-F238E27FC236}">
                <a16:creationId xmlns:a16="http://schemas.microsoft.com/office/drawing/2014/main" id="{F508DDB0-E47B-4A22-962B-550395A7B073}"/>
              </a:ext>
            </a:extLst>
          </p:cNvPr>
          <p:cNvSpPr>
            <a:spLocks noGrp="1"/>
          </p:cNvSpPr>
          <p:nvPr>
            <p:ph type="sldNum" sz="quarter" idx="12"/>
          </p:nvPr>
        </p:nvSpPr>
        <p:spPr>
          <a:xfrm>
            <a:off x="10907713" y="6356350"/>
            <a:ext cx="446087" cy="365125"/>
          </a:xfrm>
        </p:spPr>
        <p:txBody>
          <a:bodyPr/>
          <a:lstStyle>
            <a:lvl1pPr>
              <a:defRPr>
                <a:solidFill>
                  <a:schemeClr val="tx1"/>
                </a:solidFill>
              </a:defRPr>
            </a:lvl1pPr>
          </a:lstStyle>
          <a:p>
            <a:fld id="{FC317708-1C8E-4407-A7F6-27FFEFD9BD7E}" type="slidenum">
              <a:rPr lang="en-CA" altLang="en-US"/>
              <a:pPr/>
              <a:t>‹#›</a:t>
            </a:fld>
            <a:endParaRPr lang="en-CA" altLang="en-US"/>
          </a:p>
        </p:txBody>
      </p:sp>
    </p:spTree>
    <p:extLst>
      <p:ext uri="{BB962C8B-B14F-4D97-AF65-F5344CB8AC3E}">
        <p14:creationId xmlns:p14="http://schemas.microsoft.com/office/powerpoint/2010/main" val="2243814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CA"/>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CA"/>
          </a:p>
        </p:txBody>
      </p:sp>
      <p:sp>
        <p:nvSpPr>
          <p:cNvPr id="4" name="Espace réservé de la date 3">
            <a:extLst>
              <a:ext uri="{FF2B5EF4-FFF2-40B4-BE49-F238E27FC236}">
                <a16:creationId xmlns:a16="http://schemas.microsoft.com/office/drawing/2014/main" id="{34220A69-55C5-4F58-B5E0-36CE4E221DC1}"/>
              </a:ext>
            </a:extLst>
          </p:cNvPr>
          <p:cNvSpPr>
            <a:spLocks noGrp="1"/>
          </p:cNvSpPr>
          <p:nvPr>
            <p:ph type="dt" sz="half" idx="10"/>
          </p:nvPr>
        </p:nvSpPr>
        <p:spPr/>
        <p:txBody>
          <a:bodyPr/>
          <a:lstStyle>
            <a:lvl1pPr>
              <a:defRPr/>
            </a:lvl1pPr>
          </a:lstStyle>
          <a:p>
            <a:pPr>
              <a:defRPr/>
            </a:pPr>
            <a:fld id="{715C9BF5-CFBD-41C2-A732-D2ED6FE3D1F6}" type="datetime1">
              <a:rPr lang="en-CA"/>
              <a:pPr>
                <a:defRPr/>
              </a:pPr>
              <a:t>2021-02-16</a:t>
            </a:fld>
            <a:endParaRPr lang="en-CA"/>
          </a:p>
        </p:txBody>
      </p:sp>
      <p:sp>
        <p:nvSpPr>
          <p:cNvPr id="5" name="Espace réservé du pied de page 4">
            <a:extLst>
              <a:ext uri="{FF2B5EF4-FFF2-40B4-BE49-F238E27FC236}">
                <a16:creationId xmlns:a16="http://schemas.microsoft.com/office/drawing/2014/main" id="{10297A5B-50D8-4B99-A870-F535522450D4}"/>
              </a:ext>
            </a:extLst>
          </p:cNvPr>
          <p:cNvSpPr>
            <a:spLocks noGrp="1"/>
          </p:cNvSpPr>
          <p:nvPr>
            <p:ph type="ftr" sz="quarter" idx="11"/>
          </p:nvPr>
        </p:nvSpPr>
        <p:spPr/>
        <p:txBody>
          <a:bodyPr/>
          <a:lstStyle>
            <a:lvl1pPr>
              <a:defRPr/>
            </a:lvl1pPr>
          </a:lstStyle>
          <a:p>
            <a:pPr>
              <a:defRPr/>
            </a:pPr>
            <a:endParaRPr lang="en-CA"/>
          </a:p>
        </p:txBody>
      </p:sp>
      <p:sp>
        <p:nvSpPr>
          <p:cNvPr id="6" name="Espace réservé du numéro de diapositive 5">
            <a:extLst>
              <a:ext uri="{FF2B5EF4-FFF2-40B4-BE49-F238E27FC236}">
                <a16:creationId xmlns:a16="http://schemas.microsoft.com/office/drawing/2014/main" id="{3C43B0DD-6E63-468A-AE8F-E2F26380D064}"/>
              </a:ext>
            </a:extLst>
          </p:cNvPr>
          <p:cNvSpPr>
            <a:spLocks noGrp="1"/>
          </p:cNvSpPr>
          <p:nvPr>
            <p:ph type="sldNum" sz="quarter" idx="12"/>
          </p:nvPr>
        </p:nvSpPr>
        <p:spPr/>
        <p:txBody>
          <a:bodyPr/>
          <a:lstStyle>
            <a:lvl1pPr>
              <a:defRPr/>
            </a:lvl1pPr>
          </a:lstStyle>
          <a:p>
            <a:fld id="{CF704C33-794F-4737-B7FA-429BC187D980}" type="slidenum">
              <a:rPr lang="en-CA" altLang="en-US"/>
              <a:pPr/>
              <a:t>‹#›</a:t>
            </a:fld>
            <a:endParaRPr lang="en-CA" altLang="en-US"/>
          </a:p>
        </p:txBody>
      </p:sp>
    </p:spTree>
    <p:extLst>
      <p:ext uri="{BB962C8B-B14F-4D97-AF65-F5344CB8AC3E}">
        <p14:creationId xmlns:p14="http://schemas.microsoft.com/office/powerpoint/2010/main" val="18227592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1_Vide">
    <p:spTree>
      <p:nvGrpSpPr>
        <p:cNvPr id="1" name=""/>
        <p:cNvGrpSpPr/>
        <p:nvPr/>
      </p:nvGrpSpPr>
      <p:grpSpPr>
        <a:xfrm>
          <a:off x="0" y="0"/>
          <a:ext cx="0" cy="0"/>
          <a:chOff x="0" y="0"/>
          <a:chExt cx="0" cy="0"/>
        </a:xfrm>
      </p:grpSpPr>
      <p:pic>
        <p:nvPicPr>
          <p:cNvPr id="2" name="Picture 17">
            <a:extLst>
              <a:ext uri="{FF2B5EF4-FFF2-40B4-BE49-F238E27FC236}">
                <a16:creationId xmlns:a16="http://schemas.microsoft.com/office/drawing/2014/main" id="{B87D8170-F811-4C86-B624-35F739307F9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225338" cy="169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Espace réservé de la date 1">
            <a:extLst>
              <a:ext uri="{FF2B5EF4-FFF2-40B4-BE49-F238E27FC236}">
                <a16:creationId xmlns:a16="http://schemas.microsoft.com/office/drawing/2014/main" id="{396333B3-4A17-4D77-8C76-3B6E9B139010}"/>
              </a:ext>
            </a:extLst>
          </p:cNvPr>
          <p:cNvSpPr>
            <a:spLocks noGrp="1"/>
          </p:cNvSpPr>
          <p:nvPr>
            <p:ph type="dt" sz="half" idx="10"/>
          </p:nvPr>
        </p:nvSpPr>
        <p:spPr/>
        <p:txBody>
          <a:bodyPr/>
          <a:lstStyle>
            <a:lvl1pPr>
              <a:defRPr/>
            </a:lvl1pPr>
          </a:lstStyle>
          <a:p>
            <a:pPr>
              <a:defRPr/>
            </a:pPr>
            <a:fld id="{176116FC-FF3B-4A30-A378-4AB5A311E00F}" type="datetime1">
              <a:rPr lang="en-CA"/>
              <a:pPr>
                <a:defRPr/>
              </a:pPr>
              <a:t>2021-02-16</a:t>
            </a:fld>
            <a:endParaRPr lang="en-CA"/>
          </a:p>
        </p:txBody>
      </p:sp>
      <p:sp>
        <p:nvSpPr>
          <p:cNvPr id="4" name="Espace réservé du pied de page 2">
            <a:extLst>
              <a:ext uri="{FF2B5EF4-FFF2-40B4-BE49-F238E27FC236}">
                <a16:creationId xmlns:a16="http://schemas.microsoft.com/office/drawing/2014/main" id="{6184CE86-5A5E-49F4-A324-B92025B8AFFD}"/>
              </a:ext>
            </a:extLst>
          </p:cNvPr>
          <p:cNvSpPr>
            <a:spLocks noGrp="1"/>
          </p:cNvSpPr>
          <p:nvPr>
            <p:ph type="ftr" sz="quarter" idx="11"/>
          </p:nvPr>
        </p:nvSpPr>
        <p:spPr/>
        <p:txBody>
          <a:bodyPr/>
          <a:lstStyle>
            <a:lvl1pPr>
              <a:defRPr/>
            </a:lvl1pPr>
          </a:lstStyle>
          <a:p>
            <a:pPr>
              <a:defRPr/>
            </a:pPr>
            <a:endParaRPr lang="en-CA"/>
          </a:p>
        </p:txBody>
      </p:sp>
      <p:sp>
        <p:nvSpPr>
          <p:cNvPr id="5" name="Espace réservé du numéro de diapositive 3">
            <a:extLst>
              <a:ext uri="{FF2B5EF4-FFF2-40B4-BE49-F238E27FC236}">
                <a16:creationId xmlns:a16="http://schemas.microsoft.com/office/drawing/2014/main" id="{C6492586-E99F-434D-A929-D2141567B10F}"/>
              </a:ext>
            </a:extLst>
          </p:cNvPr>
          <p:cNvSpPr>
            <a:spLocks noGrp="1"/>
          </p:cNvSpPr>
          <p:nvPr>
            <p:ph type="sldNum" sz="quarter" idx="12"/>
          </p:nvPr>
        </p:nvSpPr>
        <p:spPr>
          <a:xfrm>
            <a:off x="10907713" y="6356350"/>
            <a:ext cx="446087" cy="365125"/>
          </a:xfrm>
        </p:spPr>
        <p:txBody>
          <a:bodyPr/>
          <a:lstStyle>
            <a:lvl1pPr>
              <a:defRPr>
                <a:solidFill>
                  <a:schemeClr val="tx1"/>
                </a:solidFill>
              </a:defRPr>
            </a:lvl1pPr>
          </a:lstStyle>
          <a:p>
            <a:fld id="{82C5803C-5065-4A5C-A6BF-B446569E6802}" type="slidenum">
              <a:rPr lang="en-CA" altLang="en-US"/>
              <a:pPr/>
              <a:t>‹#›</a:t>
            </a:fld>
            <a:endParaRPr lang="en-CA" altLang="en-US"/>
          </a:p>
        </p:txBody>
      </p:sp>
    </p:spTree>
    <p:extLst>
      <p:ext uri="{BB962C8B-B14F-4D97-AF65-F5344CB8AC3E}">
        <p14:creationId xmlns:p14="http://schemas.microsoft.com/office/powerpoint/2010/main" val="6498105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BFE7A72-DA3E-4CEF-ABEE-08A65DA6B3AC}"/>
              </a:ext>
            </a:extLst>
          </p:cNvPr>
          <p:cNvSpPr/>
          <p:nvPr userDrawn="1"/>
        </p:nvSpPr>
        <p:spPr>
          <a:xfrm>
            <a:off x="0" y="987425"/>
            <a:ext cx="12192000" cy="528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CA" sz="2000" b="1" dirty="0">
                <a:latin typeface="Segoe UI" panose="020B0502040204020203" pitchFamily="34" charset="0"/>
                <a:ea typeface="Segoe UI" panose="020B0502040204020203" pitchFamily="34" charset="0"/>
                <a:cs typeface="Segoe UI" panose="020B0502040204020203" pitchFamily="34" charset="0"/>
              </a:rPr>
              <a:t>FBEC BC</a:t>
            </a:r>
            <a:endParaRPr lang="en-CA" sz="2000" b="1" dirty="0">
              <a:latin typeface="Segoe UI" panose="020B0502040204020203" pitchFamily="34" charset="0"/>
              <a:ea typeface="Segoe UI" panose="020B0502040204020203" pitchFamily="34" charset="0"/>
              <a:cs typeface="Segoe UI" panose="020B0502040204020203" pitchFamily="34" charset="0"/>
            </a:endParaRPr>
          </a:p>
        </p:txBody>
      </p:sp>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CA"/>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C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6" name="Espace réservé de la date 4">
            <a:extLst>
              <a:ext uri="{FF2B5EF4-FFF2-40B4-BE49-F238E27FC236}">
                <a16:creationId xmlns:a16="http://schemas.microsoft.com/office/drawing/2014/main" id="{B4369127-09BB-4F13-BEA8-8C24729410B3}"/>
              </a:ext>
            </a:extLst>
          </p:cNvPr>
          <p:cNvSpPr>
            <a:spLocks noGrp="1"/>
          </p:cNvSpPr>
          <p:nvPr>
            <p:ph type="dt" sz="half" idx="10"/>
          </p:nvPr>
        </p:nvSpPr>
        <p:spPr/>
        <p:txBody>
          <a:bodyPr/>
          <a:lstStyle>
            <a:lvl1pPr>
              <a:defRPr/>
            </a:lvl1pPr>
          </a:lstStyle>
          <a:p>
            <a:pPr>
              <a:defRPr/>
            </a:pPr>
            <a:fld id="{77E106AF-ACDB-40FB-A4AC-1D6F4546A5D4}" type="datetime1">
              <a:rPr lang="en-CA"/>
              <a:pPr>
                <a:defRPr/>
              </a:pPr>
              <a:t>2021-02-16</a:t>
            </a:fld>
            <a:endParaRPr lang="en-CA"/>
          </a:p>
        </p:txBody>
      </p:sp>
      <p:sp>
        <p:nvSpPr>
          <p:cNvPr id="7" name="Espace réservé du pied de page 5">
            <a:extLst>
              <a:ext uri="{FF2B5EF4-FFF2-40B4-BE49-F238E27FC236}">
                <a16:creationId xmlns:a16="http://schemas.microsoft.com/office/drawing/2014/main" id="{D9D8AB14-8EAF-47D2-AE56-EE495E433D61}"/>
              </a:ext>
            </a:extLst>
          </p:cNvPr>
          <p:cNvSpPr>
            <a:spLocks noGrp="1"/>
          </p:cNvSpPr>
          <p:nvPr>
            <p:ph type="ftr" sz="quarter" idx="11"/>
          </p:nvPr>
        </p:nvSpPr>
        <p:spPr/>
        <p:txBody>
          <a:bodyPr/>
          <a:lstStyle>
            <a:lvl1pPr>
              <a:defRPr/>
            </a:lvl1pPr>
          </a:lstStyle>
          <a:p>
            <a:pPr>
              <a:defRPr/>
            </a:pPr>
            <a:endParaRPr lang="en-CA"/>
          </a:p>
        </p:txBody>
      </p:sp>
      <p:sp>
        <p:nvSpPr>
          <p:cNvPr id="8" name="Espace réservé du numéro de diapositive 6">
            <a:extLst>
              <a:ext uri="{FF2B5EF4-FFF2-40B4-BE49-F238E27FC236}">
                <a16:creationId xmlns:a16="http://schemas.microsoft.com/office/drawing/2014/main" id="{C71B9A19-5AF0-4B8F-94B4-78A578630F85}"/>
              </a:ext>
            </a:extLst>
          </p:cNvPr>
          <p:cNvSpPr>
            <a:spLocks noGrp="1"/>
          </p:cNvSpPr>
          <p:nvPr>
            <p:ph type="sldNum" sz="quarter" idx="12"/>
          </p:nvPr>
        </p:nvSpPr>
        <p:spPr/>
        <p:txBody>
          <a:bodyPr/>
          <a:lstStyle>
            <a:lvl1pPr>
              <a:defRPr/>
            </a:lvl1pPr>
          </a:lstStyle>
          <a:p>
            <a:fld id="{E6A618E4-3246-4C0D-A5B1-A9EB67048623}" type="slidenum">
              <a:rPr lang="en-CA" altLang="en-US"/>
              <a:pPr/>
              <a:t>‹#›</a:t>
            </a:fld>
            <a:endParaRPr lang="en-CA" altLang="en-US"/>
          </a:p>
        </p:txBody>
      </p:sp>
    </p:spTree>
    <p:extLst>
      <p:ext uri="{BB962C8B-B14F-4D97-AF65-F5344CB8AC3E}">
        <p14:creationId xmlns:p14="http://schemas.microsoft.com/office/powerpoint/2010/main" val="19283824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14905C7-4CBC-4596-BA8F-4FADFC0009C3}"/>
              </a:ext>
            </a:extLst>
          </p:cNvPr>
          <p:cNvSpPr/>
          <p:nvPr userDrawn="1"/>
        </p:nvSpPr>
        <p:spPr>
          <a:xfrm>
            <a:off x="0" y="987425"/>
            <a:ext cx="12192000" cy="528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CA" sz="2000" b="1" dirty="0">
                <a:latin typeface="Segoe UI" panose="020B0502040204020203" pitchFamily="34" charset="0"/>
                <a:ea typeface="Segoe UI" panose="020B0502040204020203" pitchFamily="34" charset="0"/>
                <a:cs typeface="Segoe UI" panose="020B0502040204020203" pitchFamily="34" charset="0"/>
              </a:rPr>
              <a:t>FBEC BC</a:t>
            </a:r>
            <a:endParaRPr lang="en-CA" sz="2000" b="1" dirty="0">
              <a:latin typeface="Segoe UI" panose="020B0502040204020203" pitchFamily="34" charset="0"/>
              <a:ea typeface="Segoe UI" panose="020B0502040204020203" pitchFamily="34" charset="0"/>
              <a:cs typeface="Segoe UI" panose="020B0502040204020203" pitchFamily="34" charset="0"/>
            </a:endParaRPr>
          </a:p>
        </p:txBody>
      </p:sp>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CA"/>
          </a:p>
        </p:txBody>
      </p:sp>
      <p:sp>
        <p:nvSpPr>
          <p:cNvPr id="3" name="Espace réservé pour une image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6" name="Espace réservé de la date 4">
            <a:extLst>
              <a:ext uri="{FF2B5EF4-FFF2-40B4-BE49-F238E27FC236}">
                <a16:creationId xmlns:a16="http://schemas.microsoft.com/office/drawing/2014/main" id="{DA1765AD-C25B-404B-B74B-C769D837F16F}"/>
              </a:ext>
            </a:extLst>
          </p:cNvPr>
          <p:cNvSpPr>
            <a:spLocks noGrp="1"/>
          </p:cNvSpPr>
          <p:nvPr>
            <p:ph type="dt" sz="half" idx="10"/>
          </p:nvPr>
        </p:nvSpPr>
        <p:spPr/>
        <p:txBody>
          <a:bodyPr/>
          <a:lstStyle>
            <a:lvl1pPr>
              <a:defRPr/>
            </a:lvl1pPr>
          </a:lstStyle>
          <a:p>
            <a:pPr>
              <a:defRPr/>
            </a:pPr>
            <a:fld id="{45243780-EA44-4DAD-B7CE-8B889B775E69}" type="datetime1">
              <a:rPr lang="en-CA"/>
              <a:pPr>
                <a:defRPr/>
              </a:pPr>
              <a:t>2021-02-16</a:t>
            </a:fld>
            <a:endParaRPr lang="en-CA"/>
          </a:p>
        </p:txBody>
      </p:sp>
      <p:sp>
        <p:nvSpPr>
          <p:cNvPr id="7" name="Espace réservé du pied de page 5">
            <a:extLst>
              <a:ext uri="{FF2B5EF4-FFF2-40B4-BE49-F238E27FC236}">
                <a16:creationId xmlns:a16="http://schemas.microsoft.com/office/drawing/2014/main" id="{379A11E2-3F8D-41C6-B0D6-4FA7359184E0}"/>
              </a:ext>
            </a:extLst>
          </p:cNvPr>
          <p:cNvSpPr>
            <a:spLocks noGrp="1"/>
          </p:cNvSpPr>
          <p:nvPr>
            <p:ph type="ftr" sz="quarter" idx="11"/>
          </p:nvPr>
        </p:nvSpPr>
        <p:spPr/>
        <p:txBody>
          <a:bodyPr/>
          <a:lstStyle>
            <a:lvl1pPr>
              <a:defRPr/>
            </a:lvl1pPr>
          </a:lstStyle>
          <a:p>
            <a:pPr>
              <a:defRPr/>
            </a:pPr>
            <a:endParaRPr lang="en-CA"/>
          </a:p>
        </p:txBody>
      </p:sp>
      <p:sp>
        <p:nvSpPr>
          <p:cNvPr id="8" name="Espace réservé du numéro de diapositive 6">
            <a:extLst>
              <a:ext uri="{FF2B5EF4-FFF2-40B4-BE49-F238E27FC236}">
                <a16:creationId xmlns:a16="http://schemas.microsoft.com/office/drawing/2014/main" id="{6654216B-3378-4794-9010-51929FBC3A52}"/>
              </a:ext>
            </a:extLst>
          </p:cNvPr>
          <p:cNvSpPr>
            <a:spLocks noGrp="1"/>
          </p:cNvSpPr>
          <p:nvPr>
            <p:ph type="sldNum" sz="quarter" idx="12"/>
          </p:nvPr>
        </p:nvSpPr>
        <p:spPr/>
        <p:txBody>
          <a:bodyPr/>
          <a:lstStyle>
            <a:lvl1pPr>
              <a:defRPr/>
            </a:lvl1pPr>
          </a:lstStyle>
          <a:p>
            <a:fld id="{ACD96FB9-1DC0-476E-9A08-A62AD8EBC64D}" type="slidenum">
              <a:rPr lang="en-CA" altLang="en-US"/>
              <a:pPr/>
              <a:t>‹#›</a:t>
            </a:fld>
            <a:endParaRPr lang="en-CA" altLang="en-US"/>
          </a:p>
        </p:txBody>
      </p:sp>
    </p:spTree>
    <p:extLst>
      <p:ext uri="{BB962C8B-B14F-4D97-AF65-F5344CB8AC3E}">
        <p14:creationId xmlns:p14="http://schemas.microsoft.com/office/powerpoint/2010/main" val="25116299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CA"/>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CA"/>
          </a:p>
        </p:txBody>
      </p:sp>
      <p:sp>
        <p:nvSpPr>
          <p:cNvPr id="4" name="Espace réservé de la date 3">
            <a:extLst>
              <a:ext uri="{FF2B5EF4-FFF2-40B4-BE49-F238E27FC236}">
                <a16:creationId xmlns:a16="http://schemas.microsoft.com/office/drawing/2014/main" id="{61C536A2-2206-4BD1-9A27-A6A365D0AE93}"/>
              </a:ext>
            </a:extLst>
          </p:cNvPr>
          <p:cNvSpPr>
            <a:spLocks noGrp="1"/>
          </p:cNvSpPr>
          <p:nvPr>
            <p:ph type="dt" sz="half" idx="10"/>
          </p:nvPr>
        </p:nvSpPr>
        <p:spPr/>
        <p:txBody>
          <a:bodyPr/>
          <a:lstStyle>
            <a:lvl1pPr>
              <a:defRPr/>
            </a:lvl1pPr>
          </a:lstStyle>
          <a:p>
            <a:pPr>
              <a:defRPr/>
            </a:pPr>
            <a:fld id="{488402C4-3908-4DC4-80CE-C3A7A271FEA1}" type="datetime1">
              <a:rPr lang="en-CA"/>
              <a:pPr>
                <a:defRPr/>
              </a:pPr>
              <a:t>2021-02-16</a:t>
            </a:fld>
            <a:endParaRPr lang="en-CA"/>
          </a:p>
        </p:txBody>
      </p:sp>
      <p:sp>
        <p:nvSpPr>
          <p:cNvPr id="5" name="Espace réservé du pied de page 4">
            <a:extLst>
              <a:ext uri="{FF2B5EF4-FFF2-40B4-BE49-F238E27FC236}">
                <a16:creationId xmlns:a16="http://schemas.microsoft.com/office/drawing/2014/main" id="{215A3656-7BF1-4C06-AE0A-00573A6FB265}"/>
              </a:ext>
            </a:extLst>
          </p:cNvPr>
          <p:cNvSpPr>
            <a:spLocks noGrp="1"/>
          </p:cNvSpPr>
          <p:nvPr>
            <p:ph type="ftr" sz="quarter" idx="11"/>
          </p:nvPr>
        </p:nvSpPr>
        <p:spPr/>
        <p:txBody>
          <a:bodyPr/>
          <a:lstStyle>
            <a:lvl1pPr>
              <a:defRPr/>
            </a:lvl1pPr>
          </a:lstStyle>
          <a:p>
            <a:pPr>
              <a:defRPr/>
            </a:pPr>
            <a:endParaRPr lang="en-CA"/>
          </a:p>
        </p:txBody>
      </p:sp>
      <p:sp>
        <p:nvSpPr>
          <p:cNvPr id="6" name="Espace réservé du numéro de diapositive 5">
            <a:extLst>
              <a:ext uri="{FF2B5EF4-FFF2-40B4-BE49-F238E27FC236}">
                <a16:creationId xmlns:a16="http://schemas.microsoft.com/office/drawing/2014/main" id="{DC9854D2-E74B-4A0D-99AD-E2F78CCF0F82}"/>
              </a:ext>
            </a:extLst>
          </p:cNvPr>
          <p:cNvSpPr>
            <a:spLocks noGrp="1"/>
          </p:cNvSpPr>
          <p:nvPr>
            <p:ph type="sldNum" sz="quarter" idx="12"/>
          </p:nvPr>
        </p:nvSpPr>
        <p:spPr/>
        <p:txBody>
          <a:bodyPr/>
          <a:lstStyle>
            <a:lvl1pPr>
              <a:defRPr/>
            </a:lvl1pPr>
          </a:lstStyle>
          <a:p>
            <a:fld id="{5704FCD2-6581-4407-AC1E-0C74CAA08229}" type="slidenum">
              <a:rPr lang="en-CA" altLang="en-US"/>
              <a:pPr/>
              <a:t>‹#›</a:t>
            </a:fld>
            <a:endParaRPr lang="en-CA" altLang="en-US"/>
          </a:p>
        </p:txBody>
      </p:sp>
    </p:spTree>
    <p:extLst>
      <p:ext uri="{BB962C8B-B14F-4D97-AF65-F5344CB8AC3E}">
        <p14:creationId xmlns:p14="http://schemas.microsoft.com/office/powerpoint/2010/main" val="28774039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endParaRPr lang="en-CA"/>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CA"/>
          </a:p>
        </p:txBody>
      </p:sp>
      <p:sp>
        <p:nvSpPr>
          <p:cNvPr id="4" name="Espace réservé de la date 3">
            <a:extLst>
              <a:ext uri="{FF2B5EF4-FFF2-40B4-BE49-F238E27FC236}">
                <a16:creationId xmlns:a16="http://schemas.microsoft.com/office/drawing/2014/main" id="{1F66CB8C-CBFC-4F6F-9D0B-AF881E35675E}"/>
              </a:ext>
            </a:extLst>
          </p:cNvPr>
          <p:cNvSpPr>
            <a:spLocks noGrp="1"/>
          </p:cNvSpPr>
          <p:nvPr>
            <p:ph type="dt" sz="half" idx="10"/>
          </p:nvPr>
        </p:nvSpPr>
        <p:spPr/>
        <p:txBody>
          <a:bodyPr/>
          <a:lstStyle>
            <a:lvl1pPr>
              <a:defRPr/>
            </a:lvl1pPr>
          </a:lstStyle>
          <a:p>
            <a:pPr>
              <a:defRPr/>
            </a:pPr>
            <a:fld id="{67005879-BC03-429B-9A99-8C4F1263C2AE}" type="datetime1">
              <a:rPr lang="en-CA"/>
              <a:pPr>
                <a:defRPr/>
              </a:pPr>
              <a:t>2021-02-16</a:t>
            </a:fld>
            <a:endParaRPr lang="en-CA"/>
          </a:p>
        </p:txBody>
      </p:sp>
      <p:sp>
        <p:nvSpPr>
          <p:cNvPr id="5" name="Espace réservé du pied de page 4">
            <a:extLst>
              <a:ext uri="{FF2B5EF4-FFF2-40B4-BE49-F238E27FC236}">
                <a16:creationId xmlns:a16="http://schemas.microsoft.com/office/drawing/2014/main" id="{B0752E34-F0AF-4E2D-A24D-D206B23081EE}"/>
              </a:ext>
            </a:extLst>
          </p:cNvPr>
          <p:cNvSpPr>
            <a:spLocks noGrp="1"/>
          </p:cNvSpPr>
          <p:nvPr>
            <p:ph type="ftr" sz="quarter" idx="11"/>
          </p:nvPr>
        </p:nvSpPr>
        <p:spPr/>
        <p:txBody>
          <a:bodyPr/>
          <a:lstStyle>
            <a:lvl1pPr>
              <a:defRPr/>
            </a:lvl1pPr>
          </a:lstStyle>
          <a:p>
            <a:pPr>
              <a:defRPr/>
            </a:pPr>
            <a:endParaRPr lang="en-CA"/>
          </a:p>
        </p:txBody>
      </p:sp>
      <p:sp>
        <p:nvSpPr>
          <p:cNvPr id="6" name="Espace réservé du numéro de diapositive 5">
            <a:extLst>
              <a:ext uri="{FF2B5EF4-FFF2-40B4-BE49-F238E27FC236}">
                <a16:creationId xmlns:a16="http://schemas.microsoft.com/office/drawing/2014/main" id="{C690124B-D636-4146-B381-45A5931745D6}"/>
              </a:ext>
            </a:extLst>
          </p:cNvPr>
          <p:cNvSpPr>
            <a:spLocks noGrp="1"/>
          </p:cNvSpPr>
          <p:nvPr>
            <p:ph type="sldNum" sz="quarter" idx="12"/>
          </p:nvPr>
        </p:nvSpPr>
        <p:spPr/>
        <p:txBody>
          <a:bodyPr/>
          <a:lstStyle>
            <a:lvl1pPr>
              <a:defRPr/>
            </a:lvl1pPr>
          </a:lstStyle>
          <a:p>
            <a:fld id="{A1D84E45-F8B2-4A3B-8363-D9DCBC37CE01}" type="slidenum">
              <a:rPr lang="en-CA" altLang="en-US"/>
              <a:pPr/>
              <a:t>‹#›</a:t>
            </a:fld>
            <a:endParaRPr lang="en-CA" altLang="en-US"/>
          </a:p>
        </p:txBody>
      </p:sp>
    </p:spTree>
    <p:extLst>
      <p:ext uri="{BB962C8B-B14F-4D97-AF65-F5344CB8AC3E}">
        <p14:creationId xmlns:p14="http://schemas.microsoft.com/office/powerpoint/2010/main" val="20562073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AAA2B9E-09C3-4025-9B17-D3D91738AA80}"/>
              </a:ext>
            </a:extLst>
          </p:cNvPr>
          <p:cNvSpPr/>
          <p:nvPr userDrawn="1"/>
        </p:nvSpPr>
        <p:spPr>
          <a:xfrm>
            <a:off x="0" y="987425"/>
            <a:ext cx="12192000" cy="528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CA" sz="2000" b="1" dirty="0">
                <a:latin typeface="Segoe UI" panose="020B0502040204020203" pitchFamily="34" charset="0"/>
                <a:ea typeface="Segoe UI" panose="020B0502040204020203" pitchFamily="34" charset="0"/>
                <a:cs typeface="Segoe UI" panose="020B0502040204020203" pitchFamily="34" charset="0"/>
              </a:rPr>
              <a:t>FBEC BC</a:t>
            </a:r>
            <a:endParaRPr lang="en-CA" sz="2000" b="1" dirty="0">
              <a:latin typeface="Segoe UI" panose="020B0502040204020203" pitchFamily="34" charset="0"/>
              <a:ea typeface="Segoe UI" panose="020B0502040204020203" pitchFamily="34" charset="0"/>
              <a:cs typeface="Segoe UI" panose="020B0502040204020203" pitchFamily="34" charset="0"/>
            </a:endParaRPr>
          </a:p>
        </p:txBody>
      </p:sp>
      <p:sp>
        <p:nvSpPr>
          <p:cNvPr id="2" name="Titre 1"/>
          <p:cNvSpPr>
            <a:spLocks noGrp="1"/>
          </p:cNvSpPr>
          <p:nvPr>
            <p:ph type="title"/>
          </p:nvPr>
        </p:nvSpPr>
        <p:spPr/>
        <p:txBody>
          <a:bodyPr/>
          <a:lstStyle/>
          <a:p>
            <a:r>
              <a:rPr lang="fr-FR"/>
              <a:t>Modifiez le style du titre</a:t>
            </a:r>
            <a:endParaRPr lang="en-CA"/>
          </a:p>
        </p:txBody>
      </p:sp>
      <p:sp>
        <p:nvSpPr>
          <p:cNvPr id="4" name="Espace réservé de la date 2">
            <a:extLst>
              <a:ext uri="{FF2B5EF4-FFF2-40B4-BE49-F238E27FC236}">
                <a16:creationId xmlns:a16="http://schemas.microsoft.com/office/drawing/2014/main" id="{6B80FFD2-5D09-4075-B0A1-F0FDED2C9CE1}"/>
              </a:ext>
            </a:extLst>
          </p:cNvPr>
          <p:cNvSpPr>
            <a:spLocks noGrp="1"/>
          </p:cNvSpPr>
          <p:nvPr>
            <p:ph type="dt" sz="half" idx="10"/>
          </p:nvPr>
        </p:nvSpPr>
        <p:spPr/>
        <p:txBody>
          <a:bodyPr/>
          <a:lstStyle>
            <a:lvl1pPr>
              <a:defRPr/>
            </a:lvl1pPr>
          </a:lstStyle>
          <a:p>
            <a:pPr>
              <a:defRPr/>
            </a:pPr>
            <a:fld id="{720AEF7E-52E5-4C83-9DBC-48846C3CEF01}" type="datetime1">
              <a:rPr lang="en-CA"/>
              <a:pPr>
                <a:defRPr/>
              </a:pPr>
              <a:t>2021-02-16</a:t>
            </a:fld>
            <a:endParaRPr lang="en-CA"/>
          </a:p>
        </p:txBody>
      </p:sp>
      <p:sp>
        <p:nvSpPr>
          <p:cNvPr id="5" name="Espace réservé du pied de page 3">
            <a:extLst>
              <a:ext uri="{FF2B5EF4-FFF2-40B4-BE49-F238E27FC236}">
                <a16:creationId xmlns:a16="http://schemas.microsoft.com/office/drawing/2014/main" id="{56C29BFA-CEDE-4AFE-A82E-8F8FC784C529}"/>
              </a:ext>
            </a:extLst>
          </p:cNvPr>
          <p:cNvSpPr>
            <a:spLocks noGrp="1"/>
          </p:cNvSpPr>
          <p:nvPr>
            <p:ph type="ftr" sz="quarter" idx="11"/>
          </p:nvPr>
        </p:nvSpPr>
        <p:spPr/>
        <p:txBody>
          <a:bodyPr/>
          <a:lstStyle>
            <a:lvl1pPr>
              <a:defRPr/>
            </a:lvl1pPr>
          </a:lstStyle>
          <a:p>
            <a:pPr>
              <a:defRPr/>
            </a:pPr>
            <a:endParaRPr lang="en-CA"/>
          </a:p>
        </p:txBody>
      </p:sp>
      <p:sp>
        <p:nvSpPr>
          <p:cNvPr id="6" name="Espace réservé du numéro de diapositive 4">
            <a:extLst>
              <a:ext uri="{FF2B5EF4-FFF2-40B4-BE49-F238E27FC236}">
                <a16:creationId xmlns:a16="http://schemas.microsoft.com/office/drawing/2014/main" id="{B024F164-E5BA-4313-BDE9-9CDF5B2A8D2D}"/>
              </a:ext>
            </a:extLst>
          </p:cNvPr>
          <p:cNvSpPr>
            <a:spLocks noGrp="1"/>
          </p:cNvSpPr>
          <p:nvPr>
            <p:ph type="sldNum" sz="quarter" idx="12"/>
          </p:nvPr>
        </p:nvSpPr>
        <p:spPr/>
        <p:txBody>
          <a:bodyPr/>
          <a:lstStyle>
            <a:lvl1pPr>
              <a:defRPr/>
            </a:lvl1pPr>
          </a:lstStyle>
          <a:p>
            <a:fld id="{FA684CB3-BDBE-42A5-93F5-95C042915152}" type="slidenum">
              <a:rPr lang="en-CA" altLang="en-US"/>
              <a:pPr/>
              <a:t>‹#›</a:t>
            </a:fld>
            <a:endParaRPr lang="en-CA" altLang="en-US"/>
          </a:p>
        </p:txBody>
      </p:sp>
    </p:spTree>
    <p:extLst>
      <p:ext uri="{BB962C8B-B14F-4D97-AF65-F5344CB8AC3E}">
        <p14:creationId xmlns:p14="http://schemas.microsoft.com/office/powerpoint/2010/main" val="133920426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Starts Monday">
    <p:spTree>
      <p:nvGrpSpPr>
        <p:cNvPr id="1" name=""/>
        <p:cNvGrpSpPr/>
        <p:nvPr/>
      </p:nvGrpSpPr>
      <p:grpSpPr>
        <a:xfrm>
          <a:off x="0" y="0"/>
          <a:ext cx="0" cy="0"/>
          <a:chOff x="0" y="0"/>
          <a:chExt cx="0" cy="0"/>
        </a:xfrm>
      </p:grpSpPr>
      <p:grpSp>
        <p:nvGrpSpPr>
          <p:cNvPr id="4" name="Group 11">
            <a:extLst>
              <a:ext uri="{FF2B5EF4-FFF2-40B4-BE49-F238E27FC236}">
                <a16:creationId xmlns:a16="http://schemas.microsoft.com/office/drawing/2014/main" id="{B1274CBB-75B3-4485-AE40-A4A08D0DD68C}"/>
              </a:ext>
            </a:extLst>
          </p:cNvPr>
          <p:cNvGrpSpPr>
            <a:grpSpLocks/>
          </p:cNvGrpSpPr>
          <p:nvPr userDrawn="1"/>
        </p:nvGrpSpPr>
        <p:grpSpPr bwMode="auto">
          <a:xfrm>
            <a:off x="377825" y="5937250"/>
            <a:ext cx="8053388" cy="760413"/>
            <a:chOff x="283635" y="5936562"/>
            <a:chExt cx="6039527" cy="761795"/>
          </a:xfrm>
        </p:grpSpPr>
        <p:cxnSp>
          <p:nvCxnSpPr>
            <p:cNvPr id="5" name="Straight Connector 4">
              <a:extLst>
                <a:ext uri="{FF2B5EF4-FFF2-40B4-BE49-F238E27FC236}">
                  <a16:creationId xmlns:a16="http://schemas.microsoft.com/office/drawing/2014/main" id="{E7080AFB-E5A9-4A22-B1E2-A183A46A4E9F}"/>
                </a:ext>
              </a:extLst>
            </p:cNvPr>
            <p:cNvCxnSpPr/>
            <p:nvPr userDrawn="1"/>
          </p:nvCxnSpPr>
          <p:spPr>
            <a:xfrm>
              <a:off x="283635" y="5936562"/>
              <a:ext cx="6039527"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7E75B733-7AC2-414E-96C7-992D2B7EE096}"/>
                </a:ext>
              </a:extLst>
            </p:cNvPr>
            <p:cNvCxnSpPr/>
            <p:nvPr userDrawn="1"/>
          </p:nvCxnSpPr>
          <p:spPr>
            <a:xfrm>
              <a:off x="283635" y="6146493"/>
              <a:ext cx="6039527"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5E2024C4-BCD8-4512-8E6D-29126B067E0A}"/>
                </a:ext>
              </a:extLst>
            </p:cNvPr>
            <p:cNvCxnSpPr/>
            <p:nvPr userDrawn="1"/>
          </p:nvCxnSpPr>
          <p:spPr>
            <a:xfrm>
              <a:off x="283635" y="6311893"/>
              <a:ext cx="6039527"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3D553BFB-3F83-4863-8610-5DA490C7B441}"/>
                </a:ext>
              </a:extLst>
            </p:cNvPr>
            <p:cNvCxnSpPr/>
            <p:nvPr userDrawn="1"/>
          </p:nvCxnSpPr>
          <p:spPr>
            <a:xfrm>
              <a:off x="283635" y="6486835"/>
              <a:ext cx="6039527"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24348AA8-421C-4C1A-8A1D-BC04BD7983AD}"/>
                </a:ext>
              </a:extLst>
            </p:cNvPr>
            <p:cNvCxnSpPr/>
            <p:nvPr userDrawn="1"/>
          </p:nvCxnSpPr>
          <p:spPr>
            <a:xfrm>
              <a:off x="283635" y="6698357"/>
              <a:ext cx="6039527"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10" name="TextBox 9">
            <a:extLst>
              <a:ext uri="{FF2B5EF4-FFF2-40B4-BE49-F238E27FC236}">
                <a16:creationId xmlns:a16="http://schemas.microsoft.com/office/drawing/2014/main" id="{EA336C4D-3B11-4F39-B1C2-1F3D6DFCD8BB}"/>
              </a:ext>
            </a:extLst>
          </p:cNvPr>
          <p:cNvSpPr txBox="1"/>
          <p:nvPr userDrawn="1"/>
        </p:nvSpPr>
        <p:spPr>
          <a:xfrm>
            <a:off x="9361488" y="119063"/>
            <a:ext cx="2435225" cy="757237"/>
          </a:xfrm>
          <a:prstGeom prst="rect">
            <a:avLst/>
          </a:prstGeom>
        </p:spPr>
        <p:txBody>
          <a:bodyPr/>
          <a:lstStyle>
            <a:lvl1pPr>
              <a:lnSpc>
                <a:spcPct val="90000"/>
              </a:lnSpc>
              <a:spcBef>
                <a:spcPct val="0"/>
              </a:spcBef>
              <a:buNone/>
              <a:defRPr sz="4800" cap="all" baseline="0">
                <a:solidFill>
                  <a:srgbClr val="C00000"/>
                </a:solidFill>
                <a:latin typeface="Arial Black" panose="020B0A04020102020204" pitchFamily="34" charset="0"/>
                <a:ea typeface="+mj-ea"/>
                <a:cs typeface="Adobe Devanagari" panose="02040503050201020203" pitchFamily="18" charset="0"/>
              </a:defRPr>
            </a:lvl1pPr>
          </a:lstStyle>
          <a:p>
            <a:pPr algn="r">
              <a:defRPr/>
            </a:pPr>
            <a:r>
              <a:rPr lang="en-US" sz="2800" dirty="0">
                <a:solidFill>
                  <a:srgbClr val="F03D2C"/>
                </a:solidFill>
              </a:rPr>
              <a:t>2021</a:t>
            </a:r>
          </a:p>
        </p:txBody>
      </p:sp>
      <p:graphicFrame>
        <p:nvGraphicFramePr>
          <p:cNvPr id="11" name="Table 10">
            <a:extLst>
              <a:ext uri="{FF2B5EF4-FFF2-40B4-BE49-F238E27FC236}">
                <a16:creationId xmlns:a16="http://schemas.microsoft.com/office/drawing/2014/main" id="{CFB2B267-463D-41BD-A016-A405DA0286D1}"/>
              </a:ext>
            </a:extLst>
          </p:cNvPr>
          <p:cNvGraphicFramePr>
            <a:graphicFrameLocks noGrp="1"/>
          </p:cNvGraphicFramePr>
          <p:nvPr/>
        </p:nvGraphicFramePr>
        <p:xfrm>
          <a:off x="8637588" y="5667375"/>
          <a:ext cx="3159125" cy="1079500"/>
        </p:xfrm>
        <a:graphic>
          <a:graphicData uri="http://schemas.openxmlformats.org/drawingml/2006/table">
            <a:tbl>
              <a:tblPr>
                <a:tableStyleId>{5C22544A-7EE6-4342-B048-85BDC9FD1C3A}</a:tableStyleId>
              </a:tblPr>
              <a:tblGrid>
                <a:gridCol w="451304">
                  <a:extLst>
                    <a:ext uri="{9D8B030D-6E8A-4147-A177-3AD203B41FA5}">
                      <a16:colId xmlns:a16="http://schemas.microsoft.com/office/drawing/2014/main" val="20000"/>
                    </a:ext>
                  </a:extLst>
                </a:gridCol>
                <a:gridCol w="451304">
                  <a:extLst>
                    <a:ext uri="{9D8B030D-6E8A-4147-A177-3AD203B41FA5}">
                      <a16:colId xmlns:a16="http://schemas.microsoft.com/office/drawing/2014/main" val="20001"/>
                    </a:ext>
                  </a:extLst>
                </a:gridCol>
                <a:gridCol w="451304">
                  <a:extLst>
                    <a:ext uri="{9D8B030D-6E8A-4147-A177-3AD203B41FA5}">
                      <a16:colId xmlns:a16="http://schemas.microsoft.com/office/drawing/2014/main" val="20002"/>
                    </a:ext>
                  </a:extLst>
                </a:gridCol>
                <a:gridCol w="451304">
                  <a:extLst>
                    <a:ext uri="{9D8B030D-6E8A-4147-A177-3AD203B41FA5}">
                      <a16:colId xmlns:a16="http://schemas.microsoft.com/office/drawing/2014/main" val="20003"/>
                    </a:ext>
                  </a:extLst>
                </a:gridCol>
                <a:gridCol w="451304">
                  <a:extLst>
                    <a:ext uri="{9D8B030D-6E8A-4147-A177-3AD203B41FA5}">
                      <a16:colId xmlns:a16="http://schemas.microsoft.com/office/drawing/2014/main" val="20004"/>
                    </a:ext>
                  </a:extLst>
                </a:gridCol>
                <a:gridCol w="451304">
                  <a:extLst>
                    <a:ext uri="{9D8B030D-6E8A-4147-A177-3AD203B41FA5}">
                      <a16:colId xmlns:a16="http://schemas.microsoft.com/office/drawing/2014/main" val="20005"/>
                    </a:ext>
                  </a:extLst>
                </a:gridCol>
                <a:gridCol w="451304">
                  <a:extLst>
                    <a:ext uri="{9D8B030D-6E8A-4147-A177-3AD203B41FA5}">
                      <a16:colId xmlns:a16="http://schemas.microsoft.com/office/drawing/2014/main" val="20006"/>
                    </a:ext>
                  </a:extLst>
                </a:gridCol>
              </a:tblGrid>
              <a:tr h="209071">
                <a:tc gridSpan="7">
                  <a:txBody>
                    <a:bodyPr/>
                    <a:lstStyle/>
                    <a:p>
                      <a:pPr algn="ctr" fontAlgn="b"/>
                      <a:r>
                        <a:rPr lang="en-US" sz="1000" b="1" u="none" strike="noStrike" dirty="0">
                          <a:effectLst/>
                        </a:rPr>
                        <a:t>March 2021</a:t>
                      </a:r>
                      <a:endParaRPr lang="en-US" sz="1000" b="1" i="0" u="none" strike="noStrike" dirty="0">
                        <a:effectLst/>
                        <a:latin typeface="Franklin Gothic Medium" panose="020B0603020102020204" pitchFamily="34" charset="0"/>
                      </a:endParaRPr>
                    </a:p>
                  </a:txBody>
                  <a:tcPr marL="0" marR="0" marT="0" marB="0" anchor="ctr">
                    <a:lnL w="12700" cmpd="sng">
                      <a:noFill/>
                    </a:lnL>
                    <a:lnR w="12700" cmpd="sng">
                      <a:noFill/>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b"/>
                      <a:endParaRPr lang="en-US" sz="900" b="0" i="0" u="none" strike="noStrike" dirty="0">
                        <a:effectLst/>
                        <a:latin typeface="Franklin Gothic Medium" panose="020B0603020102020204" pitchFamily="34" charset="0"/>
                      </a:endParaRPr>
                    </a:p>
                  </a:txBody>
                  <a:tcPr marL="0" marR="0" marT="0" marB="0" anchor="b"/>
                </a:tc>
                <a:tc hMerge="1">
                  <a:txBody>
                    <a:bodyPr/>
                    <a:lstStyle/>
                    <a:p>
                      <a:pPr algn="ctr" fontAlgn="b"/>
                      <a:endParaRPr lang="en-US" sz="900" b="0" i="0" u="none" strike="noStrike" dirty="0">
                        <a:effectLst/>
                        <a:latin typeface="Franklin Gothic Medium" panose="020B0603020102020204" pitchFamily="34" charset="0"/>
                      </a:endParaRPr>
                    </a:p>
                  </a:txBody>
                  <a:tcPr marL="0" marR="0" marT="0" marB="0" anchor="b"/>
                </a:tc>
                <a:tc hMerge="1">
                  <a:txBody>
                    <a:bodyPr/>
                    <a:lstStyle/>
                    <a:p>
                      <a:pPr algn="ctr" fontAlgn="b"/>
                      <a:endParaRPr lang="en-US" sz="900" b="0" i="0" u="none" strike="noStrike" dirty="0">
                        <a:effectLst/>
                        <a:latin typeface="Franklin Gothic Medium" panose="020B0603020102020204" pitchFamily="34" charset="0"/>
                      </a:endParaRPr>
                    </a:p>
                  </a:txBody>
                  <a:tcPr marL="0" marR="0" marT="0" marB="0" anchor="b"/>
                </a:tc>
                <a:tc hMerge="1">
                  <a:txBody>
                    <a:bodyPr/>
                    <a:lstStyle/>
                    <a:p>
                      <a:pPr algn="ctr" fontAlgn="b"/>
                      <a:endParaRPr lang="en-US" sz="900" b="0" i="0" u="none" strike="noStrike" dirty="0">
                        <a:effectLst/>
                        <a:latin typeface="Franklin Gothic Medium" panose="020B0603020102020204" pitchFamily="34" charset="0"/>
                      </a:endParaRPr>
                    </a:p>
                  </a:txBody>
                  <a:tcPr marL="0" marR="0" marT="0" marB="0" anchor="b"/>
                </a:tc>
                <a:tc hMerge="1">
                  <a:txBody>
                    <a:bodyPr/>
                    <a:lstStyle/>
                    <a:p>
                      <a:pPr algn="ctr" fontAlgn="b"/>
                      <a:endParaRPr lang="en-US" sz="900" b="0" i="0" u="none" strike="noStrike" dirty="0">
                        <a:effectLst/>
                        <a:latin typeface="Franklin Gothic Medium" panose="020B0603020102020204" pitchFamily="34" charset="0"/>
                      </a:endParaRPr>
                    </a:p>
                  </a:txBody>
                  <a:tcPr marL="0" marR="0" marT="0" marB="0" anchor="b"/>
                </a:tc>
                <a:tc hMerge="1">
                  <a:txBody>
                    <a:bodyPr/>
                    <a:lstStyle/>
                    <a:p>
                      <a:pPr algn="ctr" fontAlgn="b"/>
                      <a:endParaRPr lang="en-US" sz="900" b="0" i="0" u="none" strike="noStrike" dirty="0">
                        <a:effectLst/>
                        <a:latin typeface="Franklin Gothic Medium" panose="020B0603020102020204" pitchFamily="34" charset="0"/>
                      </a:endParaRPr>
                    </a:p>
                  </a:txBody>
                  <a:tcPr marL="0" marR="0" marT="0" marB="0" anchor="b"/>
                </a:tc>
                <a:extLst>
                  <a:ext uri="{0D108BD9-81ED-4DB2-BD59-A6C34878D82A}">
                    <a16:rowId xmlns:a16="http://schemas.microsoft.com/office/drawing/2014/main" val="10000"/>
                  </a:ext>
                </a:extLst>
              </a:tr>
              <a:tr h="137145">
                <a:tc>
                  <a:txBody>
                    <a:bodyPr/>
                    <a:lstStyle/>
                    <a:p>
                      <a:pPr algn="ctr" fontAlgn="b"/>
                      <a:r>
                        <a:rPr lang="en-US" sz="900" b="1" u="none" strike="noStrike" dirty="0">
                          <a:effectLst/>
                        </a:rPr>
                        <a:t>Mo</a:t>
                      </a:r>
                      <a:endParaRPr lang="en-US" sz="900" b="1" i="0" u="none" strike="noStrike" dirty="0">
                        <a:effectLst/>
                        <a:latin typeface="Franklin Gothic Medium" panose="020B0603020102020204" pitchFamily="34" charset="0"/>
                      </a:endParaRPr>
                    </a:p>
                  </a:txBody>
                  <a:tcPr marL="0" marR="0" marT="0" marB="0" anchor="b">
                    <a:lnL w="12700" cmpd="sng">
                      <a:noFill/>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900" b="1" u="none" strike="noStrike">
                          <a:effectLst/>
                        </a:rPr>
                        <a:t>Tu</a:t>
                      </a:r>
                      <a:endParaRPr lang="en-US" sz="900" b="1" i="0" u="none" strike="noStrike">
                        <a:effectLst/>
                        <a:latin typeface="Franklin Gothic Medium" panose="020B0603020102020204" pitchFamily="34" charset="0"/>
                      </a:endParaRPr>
                    </a:p>
                  </a:txBody>
                  <a:tcPr marL="0" marR="0" marT="0" marB="0" anchor="b">
                    <a:lnL w="12700" cmpd="sng">
                      <a:noFill/>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900" b="1" u="none" strike="noStrike">
                          <a:effectLst/>
                        </a:rPr>
                        <a:t>We</a:t>
                      </a:r>
                      <a:endParaRPr lang="en-US" sz="900" b="1" i="0" u="none" strike="noStrike">
                        <a:effectLst/>
                        <a:latin typeface="Franklin Gothic Medium" panose="020B0603020102020204" pitchFamily="34" charset="0"/>
                      </a:endParaRPr>
                    </a:p>
                  </a:txBody>
                  <a:tcPr marL="0" marR="0" marT="0" marB="0" anchor="b">
                    <a:lnL w="12700" cmpd="sng">
                      <a:noFill/>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900" b="1" u="none" strike="noStrike">
                          <a:effectLst/>
                        </a:rPr>
                        <a:t>Th</a:t>
                      </a:r>
                      <a:endParaRPr lang="en-US" sz="900" b="1" i="0" u="none" strike="noStrike">
                        <a:effectLst/>
                        <a:latin typeface="Franklin Gothic Medium" panose="020B0603020102020204" pitchFamily="34" charset="0"/>
                      </a:endParaRPr>
                    </a:p>
                  </a:txBody>
                  <a:tcPr marL="0" marR="0" marT="0" marB="0" anchor="b">
                    <a:lnL w="12700" cmpd="sng">
                      <a:noFill/>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900" b="1" u="none" strike="noStrike">
                          <a:effectLst/>
                        </a:rPr>
                        <a:t>Fr</a:t>
                      </a:r>
                      <a:endParaRPr lang="en-US" sz="900" b="1" i="0" u="none" strike="noStrike">
                        <a:effectLst/>
                        <a:latin typeface="Franklin Gothic Medium" panose="020B0603020102020204" pitchFamily="34" charset="0"/>
                      </a:endParaRPr>
                    </a:p>
                  </a:txBody>
                  <a:tcPr marL="0" marR="0" marT="0" marB="0" anchor="b">
                    <a:lnL w="12700" cmpd="sng">
                      <a:noFill/>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900" b="1" u="none" strike="noStrike" dirty="0">
                          <a:effectLst/>
                        </a:rPr>
                        <a:t>Sa</a:t>
                      </a:r>
                      <a:endParaRPr lang="en-US" sz="900" b="1" i="0" u="none" strike="noStrike" dirty="0">
                        <a:effectLst/>
                        <a:latin typeface="Franklin Gothic Medium" panose="020B0603020102020204" pitchFamily="34" charset="0"/>
                      </a:endParaRPr>
                    </a:p>
                  </a:txBody>
                  <a:tcPr marL="0" marR="0" marT="0" marB="0" anchor="b">
                    <a:lnL w="12700" cmpd="sng">
                      <a:noFill/>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900" b="1" u="none" strike="noStrike" dirty="0">
                          <a:effectLst/>
                        </a:rPr>
                        <a:t>Su</a:t>
                      </a:r>
                      <a:endParaRPr lang="en-US" sz="900" b="1" i="0" u="none" strike="noStrike" dirty="0">
                        <a:effectLst/>
                        <a:latin typeface="Franklin Gothic Medium" panose="020B0603020102020204" pitchFamily="34" charset="0"/>
                      </a:endParaRPr>
                    </a:p>
                  </a:txBody>
                  <a:tcPr marL="0" marR="0" marT="0" marB="0" anchor="b">
                    <a:lnL w="12700" cmpd="sng">
                      <a:noFill/>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46657">
                <a:tc>
                  <a:txBody>
                    <a:bodyPr/>
                    <a:lstStyle/>
                    <a:p>
                      <a:pPr algn="ctr" rtl="0" fontAlgn="t"/>
                      <a:r>
                        <a:rPr lang="en-US" sz="900" b="0" i="0" u="none" strike="noStrike">
                          <a:solidFill>
                            <a:srgbClr val="595959"/>
                          </a:solidFill>
                          <a:effectLst/>
                          <a:latin typeface="Calibri" panose="020F0502020204030204" pitchFamily="34" charset="0"/>
                        </a:rPr>
                        <a:t>1</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595959"/>
                          </a:solidFill>
                          <a:effectLst/>
                          <a:latin typeface="Calibri" panose="020F0502020204030204" pitchFamily="34" charset="0"/>
                        </a:rPr>
                        <a:t>2</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595959"/>
                          </a:solidFill>
                          <a:effectLst/>
                          <a:latin typeface="Calibri" panose="020F0502020204030204" pitchFamily="34" charset="0"/>
                        </a:rPr>
                        <a:t>3</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595959"/>
                          </a:solidFill>
                          <a:effectLst/>
                          <a:latin typeface="Calibri" panose="020F0502020204030204" pitchFamily="34" charset="0"/>
                        </a:rPr>
                        <a:t>4</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595959"/>
                          </a:solidFill>
                          <a:effectLst/>
                          <a:latin typeface="Calibri" panose="020F0502020204030204" pitchFamily="34" charset="0"/>
                        </a:rPr>
                        <a:t>5</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F03D2C"/>
                          </a:solidFill>
                          <a:effectLst/>
                          <a:latin typeface="Calibri" panose="020F0502020204030204" pitchFamily="34" charset="0"/>
                        </a:rPr>
                        <a:t>6</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F03D2C"/>
                          </a:solidFill>
                          <a:effectLst/>
                          <a:latin typeface="Calibri" panose="020F0502020204030204" pitchFamily="34" charset="0"/>
                        </a:rPr>
                        <a:t>7</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46657">
                <a:tc>
                  <a:txBody>
                    <a:bodyPr/>
                    <a:lstStyle/>
                    <a:p>
                      <a:pPr algn="ctr" rtl="0" fontAlgn="t"/>
                      <a:r>
                        <a:rPr lang="en-US" sz="900" b="0" i="0" u="none" strike="noStrike">
                          <a:solidFill>
                            <a:srgbClr val="595959"/>
                          </a:solidFill>
                          <a:effectLst/>
                          <a:latin typeface="Calibri" panose="020F0502020204030204" pitchFamily="34" charset="0"/>
                        </a:rPr>
                        <a:t>8</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595959"/>
                          </a:solidFill>
                          <a:effectLst/>
                          <a:latin typeface="Calibri" panose="020F0502020204030204" pitchFamily="34" charset="0"/>
                        </a:rPr>
                        <a:t>9</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595959"/>
                          </a:solidFill>
                          <a:effectLst/>
                          <a:latin typeface="Calibri" panose="020F0502020204030204" pitchFamily="34" charset="0"/>
                        </a:rPr>
                        <a:t>10</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595959"/>
                          </a:solidFill>
                          <a:effectLst/>
                          <a:latin typeface="Calibri" panose="020F0502020204030204" pitchFamily="34" charset="0"/>
                        </a:rPr>
                        <a:t>11</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595959"/>
                          </a:solidFill>
                          <a:effectLst/>
                          <a:latin typeface="Calibri" panose="020F0502020204030204" pitchFamily="34" charset="0"/>
                        </a:rPr>
                        <a:t>12</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F03D2C"/>
                          </a:solidFill>
                          <a:effectLst/>
                          <a:latin typeface="Calibri" panose="020F0502020204030204" pitchFamily="34" charset="0"/>
                        </a:rPr>
                        <a:t>13</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F03D2C"/>
                          </a:solidFill>
                          <a:effectLst/>
                          <a:latin typeface="Calibri" panose="020F0502020204030204" pitchFamily="34" charset="0"/>
                        </a:rPr>
                        <a:t>14</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46657">
                <a:tc>
                  <a:txBody>
                    <a:bodyPr/>
                    <a:lstStyle/>
                    <a:p>
                      <a:pPr algn="ctr" rtl="0" fontAlgn="t"/>
                      <a:r>
                        <a:rPr lang="en-US" sz="900" b="0" i="0" u="none" strike="noStrike">
                          <a:solidFill>
                            <a:srgbClr val="595959"/>
                          </a:solidFill>
                          <a:effectLst/>
                          <a:latin typeface="Calibri" panose="020F0502020204030204" pitchFamily="34" charset="0"/>
                        </a:rPr>
                        <a:t>15</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595959"/>
                          </a:solidFill>
                          <a:effectLst/>
                          <a:latin typeface="Calibri" panose="020F0502020204030204" pitchFamily="34" charset="0"/>
                        </a:rPr>
                        <a:t>16</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595959"/>
                          </a:solidFill>
                          <a:effectLst/>
                          <a:latin typeface="Calibri" panose="020F0502020204030204" pitchFamily="34" charset="0"/>
                        </a:rPr>
                        <a:t>17</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595959"/>
                          </a:solidFill>
                          <a:effectLst/>
                          <a:latin typeface="Calibri" panose="020F0502020204030204" pitchFamily="34" charset="0"/>
                        </a:rPr>
                        <a:t>18</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595959"/>
                          </a:solidFill>
                          <a:effectLst/>
                          <a:latin typeface="Calibri" panose="020F0502020204030204" pitchFamily="34" charset="0"/>
                        </a:rPr>
                        <a:t>19</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F03D2C"/>
                          </a:solidFill>
                          <a:effectLst/>
                          <a:latin typeface="Calibri" panose="020F0502020204030204" pitchFamily="34" charset="0"/>
                        </a:rPr>
                        <a:t>20</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F03D2C"/>
                          </a:solidFill>
                          <a:effectLst/>
                          <a:latin typeface="Calibri" panose="020F0502020204030204" pitchFamily="34" charset="0"/>
                        </a:rPr>
                        <a:t>21</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46657">
                <a:tc>
                  <a:txBody>
                    <a:bodyPr/>
                    <a:lstStyle/>
                    <a:p>
                      <a:pPr algn="ctr" rtl="0" fontAlgn="t"/>
                      <a:r>
                        <a:rPr lang="en-US" sz="900" b="0" i="0" u="none" strike="noStrike">
                          <a:solidFill>
                            <a:srgbClr val="595959"/>
                          </a:solidFill>
                          <a:effectLst/>
                          <a:latin typeface="Calibri" panose="020F0502020204030204" pitchFamily="34" charset="0"/>
                        </a:rPr>
                        <a:t>22</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595959"/>
                          </a:solidFill>
                          <a:effectLst/>
                          <a:latin typeface="Calibri" panose="020F0502020204030204" pitchFamily="34" charset="0"/>
                        </a:rPr>
                        <a:t>23</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595959"/>
                          </a:solidFill>
                          <a:effectLst/>
                          <a:latin typeface="Calibri" panose="020F0502020204030204" pitchFamily="34" charset="0"/>
                        </a:rPr>
                        <a:t>24</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595959"/>
                          </a:solidFill>
                          <a:effectLst/>
                          <a:latin typeface="Calibri" panose="020F0502020204030204" pitchFamily="34" charset="0"/>
                        </a:rPr>
                        <a:t>25</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595959"/>
                          </a:solidFill>
                          <a:effectLst/>
                          <a:latin typeface="Calibri" panose="020F0502020204030204" pitchFamily="34" charset="0"/>
                        </a:rPr>
                        <a:t>26</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F03D2C"/>
                          </a:solidFill>
                          <a:effectLst/>
                          <a:latin typeface="Calibri" panose="020F0502020204030204" pitchFamily="34" charset="0"/>
                        </a:rPr>
                        <a:t>27</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F03D2C"/>
                          </a:solidFill>
                          <a:effectLst/>
                          <a:latin typeface="Calibri" panose="020F0502020204030204" pitchFamily="34" charset="0"/>
                        </a:rPr>
                        <a:t>28</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46657">
                <a:tc>
                  <a:txBody>
                    <a:bodyPr/>
                    <a:lstStyle/>
                    <a:p>
                      <a:pPr algn="ctr" rtl="0" fontAlgn="t"/>
                      <a:r>
                        <a:rPr lang="en-US" sz="900" b="0" i="0" u="none" strike="noStrike">
                          <a:solidFill>
                            <a:srgbClr val="595959"/>
                          </a:solidFill>
                          <a:effectLst/>
                          <a:latin typeface="Calibri" panose="020F0502020204030204" pitchFamily="34" charset="0"/>
                        </a:rPr>
                        <a:t>29</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595959"/>
                          </a:solidFill>
                          <a:effectLst/>
                          <a:latin typeface="Calibri" panose="020F0502020204030204" pitchFamily="34" charset="0"/>
                        </a:rPr>
                        <a:t>30</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dirty="0">
                          <a:solidFill>
                            <a:srgbClr val="595959"/>
                          </a:solidFill>
                          <a:effectLst/>
                          <a:latin typeface="Calibri" panose="020F0502020204030204" pitchFamily="34" charset="0"/>
                        </a:rPr>
                        <a:t>31</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595959"/>
                          </a:solidFill>
                          <a:effectLst/>
                          <a:latin typeface="Calibri" panose="020F0502020204030204" pitchFamily="34" charset="0"/>
                        </a:rPr>
                        <a:t> </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595959"/>
                          </a:solidFill>
                          <a:effectLst/>
                          <a:latin typeface="Calibri" panose="020F0502020204030204" pitchFamily="34" charset="0"/>
                        </a:rPr>
                        <a:t> </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F03D2C"/>
                          </a:solidFill>
                          <a:effectLst/>
                          <a:latin typeface="Calibri" panose="020F0502020204030204" pitchFamily="34" charset="0"/>
                        </a:rPr>
                        <a:t> </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dirty="0">
                          <a:solidFill>
                            <a:srgbClr val="F03D2C"/>
                          </a:solidFill>
                          <a:effectLst/>
                          <a:latin typeface="Calibri" panose="020F0502020204030204" pitchFamily="34" charset="0"/>
                        </a:rPr>
                        <a:t> </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sp>
        <p:nvSpPr>
          <p:cNvPr id="12" name="TextBox 11">
            <a:extLst>
              <a:ext uri="{FF2B5EF4-FFF2-40B4-BE49-F238E27FC236}">
                <a16:creationId xmlns:a16="http://schemas.microsoft.com/office/drawing/2014/main" id="{B94966D9-75BF-46D6-BB3D-AA08091CCF48}"/>
              </a:ext>
            </a:extLst>
          </p:cNvPr>
          <p:cNvSpPr txBox="1"/>
          <p:nvPr userDrawn="1"/>
        </p:nvSpPr>
        <p:spPr>
          <a:xfrm>
            <a:off x="10372725" y="406400"/>
            <a:ext cx="1423988" cy="431800"/>
          </a:xfrm>
          <a:prstGeom prst="rect">
            <a:avLst/>
          </a:prstGeom>
          <a:noFill/>
        </p:spPr>
        <p:txBody>
          <a:bodyPr wrap="none" anchor="ctr">
            <a:spAutoFit/>
          </a:bodyPr>
          <a:lstStyle/>
          <a:p>
            <a:pPr algn="r">
              <a:defRPr/>
            </a:pPr>
            <a:r>
              <a:rPr lang="en-US" sz="2200" cap="all" dirty="0">
                <a:solidFill>
                  <a:schemeClr val="bg1">
                    <a:lumMod val="65000"/>
                  </a:schemeClr>
                </a:solidFill>
              </a:rPr>
              <a:t>Calendar</a:t>
            </a:r>
          </a:p>
        </p:txBody>
      </p:sp>
      <p:sp>
        <p:nvSpPr>
          <p:cNvPr id="13" name="TextBox 12">
            <a:extLst>
              <a:ext uri="{FF2B5EF4-FFF2-40B4-BE49-F238E27FC236}">
                <a16:creationId xmlns:a16="http://schemas.microsoft.com/office/drawing/2014/main" id="{CD716AF6-90D1-40B6-A733-E022DE2E6E3C}"/>
              </a:ext>
            </a:extLst>
          </p:cNvPr>
          <p:cNvSpPr txBox="1"/>
          <p:nvPr userDrawn="1"/>
        </p:nvSpPr>
        <p:spPr>
          <a:xfrm rot="16200000">
            <a:off x="11463338" y="5037137"/>
            <a:ext cx="1074738" cy="214313"/>
          </a:xfrm>
          <a:prstGeom prst="rect">
            <a:avLst/>
          </a:prstGeom>
          <a:noFill/>
        </p:spPr>
        <p:txBody>
          <a:bodyPr wrap="none" lIns="18288">
            <a:spAutoFit/>
          </a:bodyPr>
          <a:lstStyle>
            <a:defPPr>
              <a:defRPr lang="en-US"/>
            </a:defPPr>
            <a:lvl1pPr>
              <a:defRPr sz="800">
                <a:solidFill>
                  <a:schemeClr val="bg1">
                    <a:lumMod val="75000"/>
                  </a:schemeClr>
                </a:solidFill>
                <a:latin typeface="Arial" panose="020B0604020202020204" pitchFamily="34" charset="0"/>
                <a:cs typeface="Arial" panose="020B0604020202020204" pitchFamily="34" charset="0"/>
              </a:defRPr>
            </a:lvl1pPr>
          </a:lstStyle>
          <a:p>
            <a:pPr>
              <a:defRPr/>
            </a:pPr>
            <a:r>
              <a:rPr lang="en-US" dirty="0"/>
              <a:t>PresentationGO.com</a:t>
            </a:r>
          </a:p>
        </p:txBody>
      </p:sp>
      <p:sp>
        <p:nvSpPr>
          <p:cNvPr id="2" name="Title 1"/>
          <p:cNvSpPr>
            <a:spLocks noGrp="1"/>
          </p:cNvSpPr>
          <p:nvPr>
            <p:ph type="title"/>
          </p:nvPr>
        </p:nvSpPr>
        <p:spPr>
          <a:xfrm>
            <a:off x="378180" y="119593"/>
            <a:ext cx="6079064" cy="633942"/>
          </a:xfrm>
        </p:spPr>
        <p:txBody>
          <a:bodyPr lIns="0" anchor="t">
            <a:noAutofit/>
          </a:bodyPr>
          <a:lstStyle>
            <a:lvl1pPr>
              <a:defRPr sz="4800" cap="all" baseline="0">
                <a:solidFill>
                  <a:srgbClr val="F03D2C"/>
                </a:solidFill>
                <a:latin typeface="Arial Black" panose="020B0A04020102020204" pitchFamily="34" charset="0"/>
                <a:cs typeface="Adobe Devanagari" panose="02040503050201020203" pitchFamily="18" charset="0"/>
              </a:defRPr>
            </a:lvl1pPr>
          </a:lstStyle>
          <a:p>
            <a:r>
              <a:rPr lang="en-US"/>
              <a:t>Click to edit Master title style</a:t>
            </a:r>
            <a:endParaRPr lang="en-US" dirty="0"/>
          </a:p>
        </p:txBody>
      </p:sp>
      <p:sp>
        <p:nvSpPr>
          <p:cNvPr id="3" name="Content Placeholder 2"/>
          <p:cNvSpPr>
            <a:spLocks noGrp="1"/>
          </p:cNvSpPr>
          <p:nvPr>
            <p:ph idx="1"/>
          </p:nvPr>
        </p:nvSpPr>
        <p:spPr>
          <a:xfrm>
            <a:off x="378181" y="5725319"/>
            <a:ext cx="8052703" cy="995363"/>
          </a:xfrm>
        </p:spPr>
        <p:txBody>
          <a:bodyPr>
            <a:noAutofit/>
          </a:bodyPr>
          <a:lstStyle>
            <a:lvl1pPr marL="171450" indent="-171450">
              <a:lnSpc>
                <a:spcPct val="100000"/>
              </a:lnSpc>
              <a:spcBef>
                <a:spcPts val="0"/>
              </a:spcBef>
              <a:buFont typeface="Arial" panose="020B0604020202020204" pitchFamily="34" charset="0"/>
              <a:buChar char="•"/>
              <a:defRPr sz="1200"/>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edit Master text styles</a:t>
            </a:r>
          </a:p>
          <a:p>
            <a:pPr lvl="0"/>
            <a:r>
              <a:rPr lang="en-US" dirty="0"/>
              <a:t>Second level</a:t>
            </a:r>
          </a:p>
          <a:p>
            <a:pPr lvl="0"/>
            <a:r>
              <a:rPr lang="en-US" dirty="0"/>
              <a:t>Third level</a:t>
            </a:r>
          </a:p>
          <a:p>
            <a:pPr lvl="0"/>
            <a:r>
              <a:rPr lang="en-US" dirty="0"/>
              <a:t>Fourth level</a:t>
            </a:r>
          </a:p>
          <a:p>
            <a:pPr lvl="0"/>
            <a:r>
              <a:rPr lang="en-US" dirty="0"/>
              <a:t>Fifth level</a:t>
            </a:r>
          </a:p>
        </p:txBody>
      </p:sp>
    </p:spTree>
    <p:extLst>
      <p:ext uri="{BB962C8B-B14F-4D97-AF65-F5344CB8AC3E}">
        <p14:creationId xmlns:p14="http://schemas.microsoft.com/office/powerpoint/2010/main" val="7178407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Starts Sunday">
    <p:spTree>
      <p:nvGrpSpPr>
        <p:cNvPr id="1" name=""/>
        <p:cNvGrpSpPr/>
        <p:nvPr/>
      </p:nvGrpSpPr>
      <p:grpSpPr>
        <a:xfrm>
          <a:off x="0" y="0"/>
          <a:ext cx="0" cy="0"/>
          <a:chOff x="0" y="0"/>
          <a:chExt cx="0" cy="0"/>
        </a:xfrm>
      </p:grpSpPr>
      <p:grpSp>
        <p:nvGrpSpPr>
          <p:cNvPr id="4" name="Group 11">
            <a:extLst>
              <a:ext uri="{FF2B5EF4-FFF2-40B4-BE49-F238E27FC236}">
                <a16:creationId xmlns:a16="http://schemas.microsoft.com/office/drawing/2014/main" id="{1EC43DD7-34D4-49B0-89FC-66B1ABCC71E7}"/>
              </a:ext>
            </a:extLst>
          </p:cNvPr>
          <p:cNvGrpSpPr>
            <a:grpSpLocks/>
          </p:cNvGrpSpPr>
          <p:nvPr userDrawn="1"/>
        </p:nvGrpSpPr>
        <p:grpSpPr bwMode="auto">
          <a:xfrm>
            <a:off x="377825" y="5937250"/>
            <a:ext cx="8053388" cy="760413"/>
            <a:chOff x="283635" y="5936562"/>
            <a:chExt cx="6039527" cy="761795"/>
          </a:xfrm>
        </p:grpSpPr>
        <p:cxnSp>
          <p:nvCxnSpPr>
            <p:cNvPr id="5" name="Straight Connector 4">
              <a:extLst>
                <a:ext uri="{FF2B5EF4-FFF2-40B4-BE49-F238E27FC236}">
                  <a16:creationId xmlns:a16="http://schemas.microsoft.com/office/drawing/2014/main" id="{DD4E18E5-BA94-4917-9CD1-93F67573A307}"/>
                </a:ext>
              </a:extLst>
            </p:cNvPr>
            <p:cNvCxnSpPr/>
            <p:nvPr userDrawn="1"/>
          </p:nvCxnSpPr>
          <p:spPr>
            <a:xfrm>
              <a:off x="283635" y="5936562"/>
              <a:ext cx="6039527"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9CCEBA5B-7720-4BBF-AD58-3531A2FC5D95}"/>
                </a:ext>
              </a:extLst>
            </p:cNvPr>
            <p:cNvCxnSpPr/>
            <p:nvPr userDrawn="1"/>
          </p:nvCxnSpPr>
          <p:spPr>
            <a:xfrm>
              <a:off x="283635" y="6146493"/>
              <a:ext cx="6039527"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6AB82461-BE8D-42F0-956C-C4A08B011839}"/>
                </a:ext>
              </a:extLst>
            </p:cNvPr>
            <p:cNvCxnSpPr/>
            <p:nvPr userDrawn="1"/>
          </p:nvCxnSpPr>
          <p:spPr>
            <a:xfrm>
              <a:off x="283635" y="6311893"/>
              <a:ext cx="6039527"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1EB3F1EA-353C-4E83-A6D6-331DC406C653}"/>
                </a:ext>
              </a:extLst>
            </p:cNvPr>
            <p:cNvCxnSpPr/>
            <p:nvPr userDrawn="1"/>
          </p:nvCxnSpPr>
          <p:spPr>
            <a:xfrm>
              <a:off x="283635" y="6486835"/>
              <a:ext cx="6039527"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C3F7FFC0-59DF-4A75-94EB-058F38E4AC4B}"/>
                </a:ext>
              </a:extLst>
            </p:cNvPr>
            <p:cNvCxnSpPr/>
            <p:nvPr userDrawn="1"/>
          </p:nvCxnSpPr>
          <p:spPr>
            <a:xfrm>
              <a:off x="283635" y="6698357"/>
              <a:ext cx="6039527"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10" name="TextBox 9">
            <a:extLst>
              <a:ext uri="{FF2B5EF4-FFF2-40B4-BE49-F238E27FC236}">
                <a16:creationId xmlns:a16="http://schemas.microsoft.com/office/drawing/2014/main" id="{69C0D3A7-DC9C-47B9-B0D6-223A5E7EE510}"/>
              </a:ext>
            </a:extLst>
          </p:cNvPr>
          <p:cNvSpPr txBox="1"/>
          <p:nvPr userDrawn="1"/>
        </p:nvSpPr>
        <p:spPr>
          <a:xfrm>
            <a:off x="9361488" y="119063"/>
            <a:ext cx="2435225" cy="757237"/>
          </a:xfrm>
          <a:prstGeom prst="rect">
            <a:avLst/>
          </a:prstGeom>
        </p:spPr>
        <p:txBody>
          <a:bodyPr/>
          <a:lstStyle>
            <a:lvl1pPr>
              <a:lnSpc>
                <a:spcPct val="90000"/>
              </a:lnSpc>
              <a:spcBef>
                <a:spcPct val="0"/>
              </a:spcBef>
              <a:buNone/>
              <a:defRPr sz="4800" cap="all" baseline="0">
                <a:solidFill>
                  <a:srgbClr val="C00000"/>
                </a:solidFill>
                <a:latin typeface="Arial Black" panose="020B0A04020102020204" pitchFamily="34" charset="0"/>
                <a:ea typeface="+mj-ea"/>
                <a:cs typeface="Adobe Devanagari" panose="02040503050201020203" pitchFamily="18" charset="0"/>
              </a:defRPr>
            </a:lvl1pPr>
          </a:lstStyle>
          <a:p>
            <a:pPr algn="r">
              <a:defRPr/>
            </a:pPr>
            <a:r>
              <a:rPr lang="en-US" sz="2800" dirty="0">
                <a:solidFill>
                  <a:srgbClr val="F03D2C"/>
                </a:solidFill>
              </a:rPr>
              <a:t>2021</a:t>
            </a:r>
          </a:p>
        </p:txBody>
      </p:sp>
      <p:graphicFrame>
        <p:nvGraphicFramePr>
          <p:cNvPr id="11" name="Table 10">
            <a:extLst>
              <a:ext uri="{FF2B5EF4-FFF2-40B4-BE49-F238E27FC236}">
                <a16:creationId xmlns:a16="http://schemas.microsoft.com/office/drawing/2014/main" id="{85335FAF-80E3-41F6-BA4A-1F0B1ACD08F8}"/>
              </a:ext>
            </a:extLst>
          </p:cNvPr>
          <p:cNvGraphicFramePr>
            <a:graphicFrameLocks noGrp="1"/>
          </p:cNvGraphicFramePr>
          <p:nvPr/>
        </p:nvGraphicFramePr>
        <p:xfrm>
          <a:off x="8637588" y="5667375"/>
          <a:ext cx="3159128" cy="1079591"/>
        </p:xfrm>
        <a:graphic>
          <a:graphicData uri="http://schemas.openxmlformats.org/drawingml/2006/table">
            <a:tbl>
              <a:tblPr>
                <a:tableStyleId>{5C22544A-7EE6-4342-B048-85BDC9FD1C3A}</a:tableStyleId>
              </a:tblPr>
              <a:tblGrid>
                <a:gridCol w="451304">
                  <a:extLst>
                    <a:ext uri="{9D8B030D-6E8A-4147-A177-3AD203B41FA5}">
                      <a16:colId xmlns:a16="http://schemas.microsoft.com/office/drawing/2014/main" val="20000"/>
                    </a:ext>
                  </a:extLst>
                </a:gridCol>
                <a:gridCol w="451304">
                  <a:extLst>
                    <a:ext uri="{9D8B030D-6E8A-4147-A177-3AD203B41FA5}">
                      <a16:colId xmlns:a16="http://schemas.microsoft.com/office/drawing/2014/main" val="20001"/>
                    </a:ext>
                  </a:extLst>
                </a:gridCol>
                <a:gridCol w="451304">
                  <a:extLst>
                    <a:ext uri="{9D8B030D-6E8A-4147-A177-3AD203B41FA5}">
                      <a16:colId xmlns:a16="http://schemas.microsoft.com/office/drawing/2014/main" val="20002"/>
                    </a:ext>
                  </a:extLst>
                </a:gridCol>
                <a:gridCol w="451304">
                  <a:extLst>
                    <a:ext uri="{9D8B030D-6E8A-4147-A177-3AD203B41FA5}">
                      <a16:colId xmlns:a16="http://schemas.microsoft.com/office/drawing/2014/main" val="20003"/>
                    </a:ext>
                  </a:extLst>
                </a:gridCol>
                <a:gridCol w="451304">
                  <a:extLst>
                    <a:ext uri="{9D8B030D-6E8A-4147-A177-3AD203B41FA5}">
                      <a16:colId xmlns:a16="http://schemas.microsoft.com/office/drawing/2014/main" val="20004"/>
                    </a:ext>
                  </a:extLst>
                </a:gridCol>
                <a:gridCol w="451304">
                  <a:extLst>
                    <a:ext uri="{9D8B030D-6E8A-4147-A177-3AD203B41FA5}">
                      <a16:colId xmlns:a16="http://schemas.microsoft.com/office/drawing/2014/main" val="20005"/>
                    </a:ext>
                  </a:extLst>
                </a:gridCol>
                <a:gridCol w="451304">
                  <a:extLst>
                    <a:ext uri="{9D8B030D-6E8A-4147-A177-3AD203B41FA5}">
                      <a16:colId xmlns:a16="http://schemas.microsoft.com/office/drawing/2014/main" val="20006"/>
                    </a:ext>
                  </a:extLst>
                </a:gridCol>
              </a:tblGrid>
              <a:tr h="209071">
                <a:tc gridSpan="7">
                  <a:txBody>
                    <a:bodyPr/>
                    <a:lstStyle/>
                    <a:p>
                      <a:pPr algn="ctr" fontAlgn="b"/>
                      <a:r>
                        <a:rPr lang="en-US" sz="1000" b="1" u="none" strike="noStrike" dirty="0">
                          <a:effectLst/>
                        </a:rPr>
                        <a:t>March 2021</a:t>
                      </a:r>
                      <a:endParaRPr lang="en-US" sz="1000" b="1" i="0" u="none" strike="noStrike" dirty="0">
                        <a:effectLst/>
                        <a:latin typeface="Franklin Gothic Medium" panose="020B0603020102020204" pitchFamily="34" charset="0"/>
                      </a:endParaRPr>
                    </a:p>
                  </a:txBody>
                  <a:tcPr marL="0" marR="0" marT="0" marB="0" anchor="ctr">
                    <a:lnL w="12700" cmpd="sng">
                      <a:noFill/>
                    </a:lnL>
                    <a:lnR w="12700" cmpd="sng">
                      <a:noFill/>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b"/>
                      <a:endParaRPr lang="en-US" sz="900" b="0" i="0" u="none" strike="noStrike" dirty="0">
                        <a:effectLst/>
                        <a:latin typeface="Franklin Gothic Medium" panose="020B0603020102020204" pitchFamily="34" charset="0"/>
                      </a:endParaRPr>
                    </a:p>
                  </a:txBody>
                  <a:tcPr marL="0" marR="0" marT="0" marB="0" anchor="b"/>
                </a:tc>
                <a:tc hMerge="1">
                  <a:txBody>
                    <a:bodyPr/>
                    <a:lstStyle/>
                    <a:p>
                      <a:pPr algn="ctr" fontAlgn="b"/>
                      <a:endParaRPr lang="en-US" sz="900" b="0" i="0" u="none" strike="noStrike" dirty="0">
                        <a:effectLst/>
                        <a:latin typeface="Franklin Gothic Medium" panose="020B0603020102020204" pitchFamily="34" charset="0"/>
                      </a:endParaRPr>
                    </a:p>
                  </a:txBody>
                  <a:tcPr marL="0" marR="0" marT="0" marB="0" anchor="b"/>
                </a:tc>
                <a:tc hMerge="1">
                  <a:txBody>
                    <a:bodyPr/>
                    <a:lstStyle/>
                    <a:p>
                      <a:pPr algn="ctr" fontAlgn="b"/>
                      <a:endParaRPr lang="en-US" sz="900" b="0" i="0" u="none" strike="noStrike" dirty="0">
                        <a:effectLst/>
                        <a:latin typeface="Franklin Gothic Medium" panose="020B0603020102020204" pitchFamily="34" charset="0"/>
                      </a:endParaRPr>
                    </a:p>
                  </a:txBody>
                  <a:tcPr marL="0" marR="0" marT="0" marB="0" anchor="b"/>
                </a:tc>
                <a:tc hMerge="1">
                  <a:txBody>
                    <a:bodyPr/>
                    <a:lstStyle/>
                    <a:p>
                      <a:pPr algn="ctr" fontAlgn="b"/>
                      <a:endParaRPr lang="en-US" sz="900" b="0" i="0" u="none" strike="noStrike" dirty="0">
                        <a:effectLst/>
                        <a:latin typeface="Franklin Gothic Medium" panose="020B0603020102020204" pitchFamily="34" charset="0"/>
                      </a:endParaRPr>
                    </a:p>
                  </a:txBody>
                  <a:tcPr marL="0" marR="0" marT="0" marB="0" anchor="b"/>
                </a:tc>
                <a:tc hMerge="1">
                  <a:txBody>
                    <a:bodyPr/>
                    <a:lstStyle/>
                    <a:p>
                      <a:pPr algn="ctr" fontAlgn="b"/>
                      <a:endParaRPr lang="en-US" sz="900" b="0" i="0" u="none" strike="noStrike" dirty="0">
                        <a:effectLst/>
                        <a:latin typeface="Franklin Gothic Medium" panose="020B0603020102020204" pitchFamily="34" charset="0"/>
                      </a:endParaRPr>
                    </a:p>
                  </a:txBody>
                  <a:tcPr marL="0" marR="0" marT="0" marB="0" anchor="b"/>
                </a:tc>
                <a:tc hMerge="1">
                  <a:txBody>
                    <a:bodyPr/>
                    <a:lstStyle/>
                    <a:p>
                      <a:pPr algn="ctr" fontAlgn="b"/>
                      <a:endParaRPr lang="en-US" sz="900" b="0" i="0" u="none" strike="noStrike" dirty="0">
                        <a:effectLst/>
                        <a:latin typeface="Franklin Gothic Medium" panose="020B0603020102020204" pitchFamily="34" charset="0"/>
                      </a:endParaRPr>
                    </a:p>
                  </a:txBody>
                  <a:tcPr marL="0" marR="0" marT="0" marB="0" anchor="b"/>
                </a:tc>
                <a:extLst>
                  <a:ext uri="{0D108BD9-81ED-4DB2-BD59-A6C34878D82A}">
                    <a16:rowId xmlns:a16="http://schemas.microsoft.com/office/drawing/2014/main" val="10000"/>
                  </a:ext>
                </a:extLst>
              </a:tr>
              <a:tr h="137145">
                <a:tc>
                  <a:txBody>
                    <a:bodyPr/>
                    <a:lstStyle/>
                    <a:p>
                      <a:pPr algn="ctr" fontAlgn="b"/>
                      <a:r>
                        <a:rPr lang="en-US" sz="900" b="1" u="none" strike="noStrike" dirty="0">
                          <a:effectLst/>
                        </a:rPr>
                        <a:t>Su</a:t>
                      </a:r>
                      <a:endParaRPr lang="en-US" sz="900" b="1" i="0" u="none" strike="noStrike" dirty="0">
                        <a:effectLst/>
                        <a:latin typeface="Franklin Gothic Medium" panose="020B0603020102020204" pitchFamily="34" charset="0"/>
                      </a:endParaRPr>
                    </a:p>
                  </a:txBody>
                  <a:tcPr marL="0" marR="0" marT="0" marB="0" anchor="b">
                    <a:lnL w="12700" cmpd="sng">
                      <a:noFill/>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900" b="1" u="none" strike="noStrike" dirty="0">
                          <a:effectLst/>
                        </a:rPr>
                        <a:t>Mo</a:t>
                      </a:r>
                      <a:endParaRPr lang="en-US" sz="900" b="1" i="0" u="none" strike="noStrike" dirty="0">
                        <a:effectLst/>
                        <a:latin typeface="Franklin Gothic Medium" panose="020B0603020102020204" pitchFamily="34" charset="0"/>
                      </a:endParaRPr>
                    </a:p>
                  </a:txBody>
                  <a:tcPr marL="0" marR="0" marT="0" marB="0" anchor="b">
                    <a:lnL w="12700" cmpd="sng">
                      <a:noFill/>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900" b="1" u="none" strike="noStrike">
                          <a:effectLst/>
                        </a:rPr>
                        <a:t>Tu</a:t>
                      </a:r>
                      <a:endParaRPr lang="en-US" sz="900" b="1" i="0" u="none" strike="noStrike">
                        <a:effectLst/>
                        <a:latin typeface="Franklin Gothic Medium" panose="020B0603020102020204" pitchFamily="34" charset="0"/>
                      </a:endParaRPr>
                    </a:p>
                  </a:txBody>
                  <a:tcPr marL="0" marR="0" marT="0" marB="0" anchor="b">
                    <a:lnL w="12700" cmpd="sng">
                      <a:noFill/>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900" b="1" u="none" strike="noStrike">
                          <a:effectLst/>
                        </a:rPr>
                        <a:t>We</a:t>
                      </a:r>
                      <a:endParaRPr lang="en-US" sz="900" b="1" i="0" u="none" strike="noStrike">
                        <a:effectLst/>
                        <a:latin typeface="Franklin Gothic Medium" panose="020B0603020102020204" pitchFamily="34" charset="0"/>
                      </a:endParaRPr>
                    </a:p>
                  </a:txBody>
                  <a:tcPr marL="0" marR="0" marT="0" marB="0" anchor="b">
                    <a:lnL w="12700" cmpd="sng">
                      <a:noFill/>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900" b="1" u="none" strike="noStrike">
                          <a:effectLst/>
                        </a:rPr>
                        <a:t>Th</a:t>
                      </a:r>
                      <a:endParaRPr lang="en-US" sz="900" b="1" i="0" u="none" strike="noStrike">
                        <a:effectLst/>
                        <a:latin typeface="Franklin Gothic Medium" panose="020B0603020102020204" pitchFamily="34" charset="0"/>
                      </a:endParaRPr>
                    </a:p>
                  </a:txBody>
                  <a:tcPr marL="0" marR="0" marT="0" marB="0" anchor="b">
                    <a:lnL w="12700" cmpd="sng">
                      <a:noFill/>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900" b="1" u="none" strike="noStrike" dirty="0">
                          <a:effectLst/>
                        </a:rPr>
                        <a:t>Fr</a:t>
                      </a:r>
                      <a:endParaRPr lang="en-US" sz="900" b="1" i="0" u="none" strike="noStrike" dirty="0">
                        <a:effectLst/>
                        <a:latin typeface="Franklin Gothic Medium" panose="020B0603020102020204" pitchFamily="34" charset="0"/>
                      </a:endParaRPr>
                    </a:p>
                  </a:txBody>
                  <a:tcPr marL="0" marR="0" marT="0" marB="0" anchor="b">
                    <a:lnL w="12700" cmpd="sng">
                      <a:noFill/>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US" sz="900" b="1" u="none" strike="noStrike" dirty="0">
                          <a:effectLst/>
                        </a:rPr>
                        <a:t>Sa</a:t>
                      </a:r>
                      <a:endParaRPr lang="en-US" sz="900" b="1" i="0" u="none" strike="noStrike" dirty="0">
                        <a:effectLst/>
                        <a:latin typeface="Franklin Gothic Medium" panose="020B0603020102020204" pitchFamily="34" charset="0"/>
                      </a:endParaRPr>
                    </a:p>
                  </a:txBody>
                  <a:tcPr marL="0" marR="0" marT="0" marB="0" anchor="b">
                    <a:lnL w="12700" cmpd="sng">
                      <a:noFill/>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46657">
                <a:tc>
                  <a:txBody>
                    <a:bodyPr/>
                    <a:lstStyle/>
                    <a:p>
                      <a:pPr algn="ctr" rtl="0" fontAlgn="t"/>
                      <a:r>
                        <a:rPr lang="en-US" sz="900" b="0" i="0" u="none" strike="noStrike">
                          <a:solidFill>
                            <a:srgbClr val="F03D2C"/>
                          </a:solidFill>
                          <a:effectLst/>
                          <a:latin typeface="Calibri" panose="020F0502020204030204" pitchFamily="34" charset="0"/>
                        </a:rPr>
                        <a:t> </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595959"/>
                          </a:solidFill>
                          <a:effectLst/>
                          <a:latin typeface="Calibri" panose="020F0502020204030204" pitchFamily="34" charset="0"/>
                        </a:rPr>
                        <a:t>1</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595959"/>
                          </a:solidFill>
                          <a:effectLst/>
                          <a:latin typeface="Calibri" panose="020F0502020204030204" pitchFamily="34" charset="0"/>
                        </a:rPr>
                        <a:t>2</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595959"/>
                          </a:solidFill>
                          <a:effectLst/>
                          <a:latin typeface="Calibri" panose="020F0502020204030204" pitchFamily="34" charset="0"/>
                        </a:rPr>
                        <a:t>3</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595959"/>
                          </a:solidFill>
                          <a:effectLst/>
                          <a:latin typeface="Calibri" panose="020F0502020204030204" pitchFamily="34" charset="0"/>
                        </a:rPr>
                        <a:t>4</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595959"/>
                          </a:solidFill>
                          <a:effectLst/>
                          <a:latin typeface="Calibri" panose="020F0502020204030204" pitchFamily="34" charset="0"/>
                        </a:rPr>
                        <a:t>5</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F03D2C"/>
                          </a:solidFill>
                          <a:effectLst/>
                          <a:latin typeface="Calibri" panose="020F0502020204030204" pitchFamily="34" charset="0"/>
                        </a:rPr>
                        <a:t>6</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46657">
                <a:tc>
                  <a:txBody>
                    <a:bodyPr/>
                    <a:lstStyle/>
                    <a:p>
                      <a:pPr algn="ctr" rtl="0" fontAlgn="t"/>
                      <a:r>
                        <a:rPr lang="en-US" sz="900" b="0" i="0" u="none" strike="noStrike">
                          <a:solidFill>
                            <a:srgbClr val="F03D2C"/>
                          </a:solidFill>
                          <a:effectLst/>
                          <a:latin typeface="Calibri" panose="020F0502020204030204" pitchFamily="34" charset="0"/>
                        </a:rPr>
                        <a:t>7</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595959"/>
                          </a:solidFill>
                          <a:effectLst/>
                          <a:latin typeface="Calibri" panose="020F0502020204030204" pitchFamily="34" charset="0"/>
                        </a:rPr>
                        <a:t>8</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595959"/>
                          </a:solidFill>
                          <a:effectLst/>
                          <a:latin typeface="Calibri" panose="020F0502020204030204" pitchFamily="34" charset="0"/>
                        </a:rPr>
                        <a:t>9</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595959"/>
                          </a:solidFill>
                          <a:effectLst/>
                          <a:latin typeface="Calibri" panose="020F0502020204030204" pitchFamily="34" charset="0"/>
                        </a:rPr>
                        <a:t>10</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595959"/>
                          </a:solidFill>
                          <a:effectLst/>
                          <a:latin typeface="Calibri" panose="020F0502020204030204" pitchFamily="34" charset="0"/>
                        </a:rPr>
                        <a:t>11</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595959"/>
                          </a:solidFill>
                          <a:effectLst/>
                          <a:latin typeface="Calibri" panose="020F0502020204030204" pitchFamily="34" charset="0"/>
                        </a:rPr>
                        <a:t>12</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F03D2C"/>
                          </a:solidFill>
                          <a:effectLst/>
                          <a:latin typeface="Calibri" panose="020F0502020204030204" pitchFamily="34" charset="0"/>
                        </a:rPr>
                        <a:t>13</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46657">
                <a:tc>
                  <a:txBody>
                    <a:bodyPr/>
                    <a:lstStyle/>
                    <a:p>
                      <a:pPr algn="ctr" rtl="0" fontAlgn="t"/>
                      <a:r>
                        <a:rPr lang="en-US" sz="900" b="0" i="0" u="none" strike="noStrike">
                          <a:solidFill>
                            <a:srgbClr val="F03D2C"/>
                          </a:solidFill>
                          <a:effectLst/>
                          <a:latin typeface="Calibri" panose="020F0502020204030204" pitchFamily="34" charset="0"/>
                        </a:rPr>
                        <a:t>14</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595959"/>
                          </a:solidFill>
                          <a:effectLst/>
                          <a:latin typeface="Calibri" panose="020F0502020204030204" pitchFamily="34" charset="0"/>
                        </a:rPr>
                        <a:t>15</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595959"/>
                          </a:solidFill>
                          <a:effectLst/>
                          <a:latin typeface="Calibri" panose="020F0502020204030204" pitchFamily="34" charset="0"/>
                        </a:rPr>
                        <a:t>16</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595959"/>
                          </a:solidFill>
                          <a:effectLst/>
                          <a:latin typeface="Calibri" panose="020F0502020204030204" pitchFamily="34" charset="0"/>
                        </a:rPr>
                        <a:t>17</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595959"/>
                          </a:solidFill>
                          <a:effectLst/>
                          <a:latin typeface="Calibri" panose="020F0502020204030204" pitchFamily="34" charset="0"/>
                        </a:rPr>
                        <a:t>18</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595959"/>
                          </a:solidFill>
                          <a:effectLst/>
                          <a:latin typeface="Calibri" panose="020F0502020204030204" pitchFamily="34" charset="0"/>
                        </a:rPr>
                        <a:t>19</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F03D2C"/>
                          </a:solidFill>
                          <a:effectLst/>
                          <a:latin typeface="Calibri" panose="020F0502020204030204" pitchFamily="34" charset="0"/>
                        </a:rPr>
                        <a:t>20</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46657">
                <a:tc>
                  <a:txBody>
                    <a:bodyPr/>
                    <a:lstStyle/>
                    <a:p>
                      <a:pPr algn="ctr" rtl="0" fontAlgn="t"/>
                      <a:r>
                        <a:rPr lang="en-US" sz="900" b="0" i="0" u="none" strike="noStrike">
                          <a:solidFill>
                            <a:srgbClr val="F03D2C"/>
                          </a:solidFill>
                          <a:effectLst/>
                          <a:latin typeface="Calibri" panose="020F0502020204030204" pitchFamily="34" charset="0"/>
                        </a:rPr>
                        <a:t>21</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595959"/>
                          </a:solidFill>
                          <a:effectLst/>
                          <a:latin typeface="Calibri" panose="020F0502020204030204" pitchFamily="34" charset="0"/>
                        </a:rPr>
                        <a:t>22</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595959"/>
                          </a:solidFill>
                          <a:effectLst/>
                          <a:latin typeface="Calibri" panose="020F0502020204030204" pitchFamily="34" charset="0"/>
                        </a:rPr>
                        <a:t>23</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595959"/>
                          </a:solidFill>
                          <a:effectLst/>
                          <a:latin typeface="Calibri" panose="020F0502020204030204" pitchFamily="34" charset="0"/>
                        </a:rPr>
                        <a:t>24</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595959"/>
                          </a:solidFill>
                          <a:effectLst/>
                          <a:latin typeface="Calibri" panose="020F0502020204030204" pitchFamily="34" charset="0"/>
                        </a:rPr>
                        <a:t>25</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595959"/>
                          </a:solidFill>
                          <a:effectLst/>
                          <a:latin typeface="Calibri" panose="020F0502020204030204" pitchFamily="34" charset="0"/>
                        </a:rPr>
                        <a:t>26</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F03D2C"/>
                          </a:solidFill>
                          <a:effectLst/>
                          <a:latin typeface="Calibri" panose="020F0502020204030204" pitchFamily="34" charset="0"/>
                        </a:rPr>
                        <a:t>27</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46657">
                <a:tc>
                  <a:txBody>
                    <a:bodyPr/>
                    <a:lstStyle/>
                    <a:p>
                      <a:pPr algn="ctr" rtl="0" fontAlgn="t"/>
                      <a:r>
                        <a:rPr lang="en-US" sz="900" b="0" i="0" u="none" strike="noStrike">
                          <a:solidFill>
                            <a:srgbClr val="F03D2C"/>
                          </a:solidFill>
                          <a:effectLst/>
                          <a:latin typeface="Calibri" panose="020F0502020204030204" pitchFamily="34" charset="0"/>
                        </a:rPr>
                        <a:t>28</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595959"/>
                          </a:solidFill>
                          <a:effectLst/>
                          <a:latin typeface="Calibri" panose="020F0502020204030204" pitchFamily="34" charset="0"/>
                        </a:rPr>
                        <a:t>29</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595959"/>
                          </a:solidFill>
                          <a:effectLst/>
                          <a:latin typeface="Calibri" panose="020F0502020204030204" pitchFamily="34" charset="0"/>
                        </a:rPr>
                        <a:t>30</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595959"/>
                          </a:solidFill>
                          <a:effectLst/>
                          <a:latin typeface="Calibri" panose="020F0502020204030204" pitchFamily="34" charset="0"/>
                        </a:rPr>
                        <a:t>31</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595959"/>
                          </a:solidFill>
                          <a:effectLst/>
                          <a:latin typeface="Calibri" panose="020F0502020204030204" pitchFamily="34" charset="0"/>
                        </a:rPr>
                        <a:t> </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a:solidFill>
                            <a:srgbClr val="595959"/>
                          </a:solidFill>
                          <a:effectLst/>
                          <a:latin typeface="Calibri" panose="020F0502020204030204" pitchFamily="34" charset="0"/>
                        </a:rPr>
                        <a:t> </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t"/>
                      <a:r>
                        <a:rPr lang="en-US" sz="900" b="0" i="0" u="none" strike="noStrike" dirty="0">
                          <a:solidFill>
                            <a:srgbClr val="F03D2C"/>
                          </a:solidFill>
                          <a:effectLst/>
                          <a:latin typeface="Calibri" panose="020F0502020204030204" pitchFamily="34" charset="0"/>
                        </a:rPr>
                        <a:t> </a:t>
                      </a:r>
                    </a:p>
                  </a:txBody>
                  <a:tcPr marL="12701" marR="12701" marT="9512"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sp>
        <p:nvSpPr>
          <p:cNvPr id="12" name="TextBox 11">
            <a:extLst>
              <a:ext uri="{FF2B5EF4-FFF2-40B4-BE49-F238E27FC236}">
                <a16:creationId xmlns:a16="http://schemas.microsoft.com/office/drawing/2014/main" id="{8465B061-6166-4AF3-AEF4-2345257B4F08}"/>
              </a:ext>
            </a:extLst>
          </p:cNvPr>
          <p:cNvSpPr txBox="1"/>
          <p:nvPr userDrawn="1"/>
        </p:nvSpPr>
        <p:spPr>
          <a:xfrm>
            <a:off x="10372725" y="406400"/>
            <a:ext cx="1423988" cy="431800"/>
          </a:xfrm>
          <a:prstGeom prst="rect">
            <a:avLst/>
          </a:prstGeom>
          <a:noFill/>
        </p:spPr>
        <p:txBody>
          <a:bodyPr wrap="none" anchor="ctr">
            <a:spAutoFit/>
          </a:bodyPr>
          <a:lstStyle/>
          <a:p>
            <a:pPr algn="r">
              <a:defRPr/>
            </a:pPr>
            <a:r>
              <a:rPr lang="en-US" sz="2200" cap="all" dirty="0">
                <a:solidFill>
                  <a:schemeClr val="bg1">
                    <a:lumMod val="65000"/>
                  </a:schemeClr>
                </a:solidFill>
              </a:rPr>
              <a:t>Calendar</a:t>
            </a:r>
          </a:p>
        </p:txBody>
      </p:sp>
      <p:sp>
        <p:nvSpPr>
          <p:cNvPr id="13" name="TextBox 12">
            <a:extLst>
              <a:ext uri="{FF2B5EF4-FFF2-40B4-BE49-F238E27FC236}">
                <a16:creationId xmlns:a16="http://schemas.microsoft.com/office/drawing/2014/main" id="{2D13C849-5A54-4F0C-8B56-F34E3CE67EF0}"/>
              </a:ext>
            </a:extLst>
          </p:cNvPr>
          <p:cNvSpPr txBox="1"/>
          <p:nvPr userDrawn="1"/>
        </p:nvSpPr>
        <p:spPr>
          <a:xfrm rot="16200000">
            <a:off x="11463338" y="5037137"/>
            <a:ext cx="1074738" cy="214313"/>
          </a:xfrm>
          <a:prstGeom prst="rect">
            <a:avLst/>
          </a:prstGeom>
          <a:noFill/>
        </p:spPr>
        <p:txBody>
          <a:bodyPr wrap="none" lIns="18288">
            <a:spAutoFit/>
          </a:bodyPr>
          <a:lstStyle>
            <a:defPPr>
              <a:defRPr lang="en-US"/>
            </a:defPPr>
            <a:lvl1pPr>
              <a:defRPr sz="800">
                <a:solidFill>
                  <a:schemeClr val="bg1">
                    <a:lumMod val="75000"/>
                  </a:schemeClr>
                </a:solidFill>
                <a:latin typeface="Arial" panose="020B0604020202020204" pitchFamily="34" charset="0"/>
                <a:cs typeface="Arial" panose="020B0604020202020204" pitchFamily="34" charset="0"/>
              </a:defRPr>
            </a:lvl1pPr>
          </a:lstStyle>
          <a:p>
            <a:pPr>
              <a:defRPr/>
            </a:pPr>
            <a:r>
              <a:rPr lang="en-US" dirty="0"/>
              <a:t>PresentationGO.com</a:t>
            </a:r>
          </a:p>
        </p:txBody>
      </p:sp>
      <p:sp>
        <p:nvSpPr>
          <p:cNvPr id="2" name="Title 1"/>
          <p:cNvSpPr>
            <a:spLocks noGrp="1"/>
          </p:cNvSpPr>
          <p:nvPr>
            <p:ph type="title"/>
          </p:nvPr>
        </p:nvSpPr>
        <p:spPr>
          <a:xfrm>
            <a:off x="378180" y="119593"/>
            <a:ext cx="6079064" cy="633942"/>
          </a:xfrm>
        </p:spPr>
        <p:txBody>
          <a:bodyPr lIns="0" anchor="t">
            <a:noAutofit/>
          </a:bodyPr>
          <a:lstStyle>
            <a:lvl1pPr>
              <a:defRPr sz="4800" cap="all" baseline="0">
                <a:solidFill>
                  <a:srgbClr val="F03D2C"/>
                </a:solidFill>
                <a:latin typeface="Arial Black" panose="020B0A04020102020204" pitchFamily="34" charset="0"/>
                <a:cs typeface="Adobe Devanagari" panose="02040503050201020203" pitchFamily="18" charset="0"/>
              </a:defRPr>
            </a:lvl1pPr>
          </a:lstStyle>
          <a:p>
            <a:r>
              <a:rPr lang="en-US"/>
              <a:t>Click to edit Master title style</a:t>
            </a:r>
            <a:endParaRPr lang="en-US" dirty="0"/>
          </a:p>
        </p:txBody>
      </p:sp>
      <p:sp>
        <p:nvSpPr>
          <p:cNvPr id="3" name="Content Placeholder 2"/>
          <p:cNvSpPr>
            <a:spLocks noGrp="1"/>
          </p:cNvSpPr>
          <p:nvPr>
            <p:ph idx="1"/>
          </p:nvPr>
        </p:nvSpPr>
        <p:spPr>
          <a:xfrm>
            <a:off x="378181" y="5725319"/>
            <a:ext cx="8052703" cy="995363"/>
          </a:xfrm>
        </p:spPr>
        <p:txBody>
          <a:bodyPr>
            <a:noAutofit/>
          </a:bodyPr>
          <a:lstStyle>
            <a:lvl1pPr marL="171450" indent="-171450">
              <a:lnSpc>
                <a:spcPct val="100000"/>
              </a:lnSpc>
              <a:spcBef>
                <a:spcPts val="0"/>
              </a:spcBef>
              <a:buFont typeface="Arial" panose="020B0604020202020204" pitchFamily="34" charset="0"/>
              <a:buChar char="•"/>
              <a:defRPr sz="1200"/>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edit Master text styles</a:t>
            </a:r>
          </a:p>
          <a:p>
            <a:pPr lvl="0"/>
            <a:r>
              <a:rPr lang="en-US" dirty="0"/>
              <a:t>Second level</a:t>
            </a:r>
          </a:p>
          <a:p>
            <a:pPr lvl="0"/>
            <a:r>
              <a:rPr lang="en-US" dirty="0"/>
              <a:t>Third level</a:t>
            </a:r>
          </a:p>
          <a:p>
            <a:pPr lvl="0"/>
            <a:r>
              <a:rPr lang="en-US" dirty="0"/>
              <a:t>Fourth level</a:t>
            </a:r>
          </a:p>
          <a:p>
            <a:pPr lvl="0"/>
            <a:r>
              <a:rPr lang="en-US" dirty="0"/>
              <a:t>Fifth level</a:t>
            </a:r>
          </a:p>
        </p:txBody>
      </p:sp>
    </p:spTree>
    <p:extLst>
      <p:ext uri="{BB962C8B-B14F-4D97-AF65-F5344CB8AC3E}">
        <p14:creationId xmlns:p14="http://schemas.microsoft.com/office/powerpoint/2010/main" val="3966244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CA"/>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3FDDC61C-83BD-43CA-8BCA-E78FBB59D700}"/>
              </a:ext>
            </a:extLst>
          </p:cNvPr>
          <p:cNvSpPr>
            <a:spLocks noGrp="1"/>
          </p:cNvSpPr>
          <p:nvPr>
            <p:ph type="dt" sz="half" idx="10"/>
          </p:nvPr>
        </p:nvSpPr>
        <p:spPr/>
        <p:txBody>
          <a:bodyPr/>
          <a:lstStyle>
            <a:lvl1pPr>
              <a:defRPr/>
            </a:lvl1pPr>
          </a:lstStyle>
          <a:p>
            <a:pPr>
              <a:defRPr/>
            </a:pPr>
            <a:fld id="{AC2180BE-E669-4485-B7DD-30D62E1FF2A3}" type="datetime1">
              <a:rPr lang="en-CA"/>
              <a:pPr>
                <a:defRPr/>
              </a:pPr>
              <a:t>2021-02-16</a:t>
            </a:fld>
            <a:endParaRPr lang="en-CA"/>
          </a:p>
        </p:txBody>
      </p:sp>
      <p:sp>
        <p:nvSpPr>
          <p:cNvPr id="5" name="Espace réservé du pied de page 4">
            <a:extLst>
              <a:ext uri="{FF2B5EF4-FFF2-40B4-BE49-F238E27FC236}">
                <a16:creationId xmlns:a16="http://schemas.microsoft.com/office/drawing/2014/main" id="{EDE0971F-C100-4653-A6BA-5392D164512E}"/>
              </a:ext>
            </a:extLst>
          </p:cNvPr>
          <p:cNvSpPr>
            <a:spLocks noGrp="1"/>
          </p:cNvSpPr>
          <p:nvPr>
            <p:ph type="ftr" sz="quarter" idx="11"/>
          </p:nvPr>
        </p:nvSpPr>
        <p:spPr/>
        <p:txBody>
          <a:bodyPr/>
          <a:lstStyle>
            <a:lvl1pPr>
              <a:defRPr/>
            </a:lvl1pPr>
          </a:lstStyle>
          <a:p>
            <a:pPr>
              <a:defRPr/>
            </a:pPr>
            <a:endParaRPr lang="en-CA"/>
          </a:p>
        </p:txBody>
      </p:sp>
      <p:sp>
        <p:nvSpPr>
          <p:cNvPr id="6" name="Espace réservé du numéro de diapositive 5">
            <a:extLst>
              <a:ext uri="{FF2B5EF4-FFF2-40B4-BE49-F238E27FC236}">
                <a16:creationId xmlns:a16="http://schemas.microsoft.com/office/drawing/2014/main" id="{31CC68AA-CE68-4E6C-AC2C-36CDCB8CBF91}"/>
              </a:ext>
            </a:extLst>
          </p:cNvPr>
          <p:cNvSpPr>
            <a:spLocks noGrp="1"/>
          </p:cNvSpPr>
          <p:nvPr>
            <p:ph type="sldNum" sz="quarter" idx="12"/>
          </p:nvPr>
        </p:nvSpPr>
        <p:spPr/>
        <p:txBody>
          <a:bodyPr/>
          <a:lstStyle>
            <a:lvl1pPr>
              <a:defRPr/>
            </a:lvl1pPr>
          </a:lstStyle>
          <a:p>
            <a:fld id="{18796629-5E2C-4FBA-A3C9-15A4945AEABF}" type="slidenum">
              <a:rPr lang="en-CA" altLang="en-US"/>
              <a:pPr/>
              <a:t>‹#›</a:t>
            </a:fld>
            <a:endParaRPr lang="en-CA" altLang="en-US"/>
          </a:p>
        </p:txBody>
      </p:sp>
    </p:spTree>
    <p:extLst>
      <p:ext uri="{BB962C8B-B14F-4D97-AF65-F5344CB8AC3E}">
        <p14:creationId xmlns:p14="http://schemas.microsoft.com/office/powerpoint/2010/main" val="4137941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CA"/>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CA"/>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CA"/>
          </a:p>
        </p:txBody>
      </p:sp>
      <p:sp>
        <p:nvSpPr>
          <p:cNvPr id="5" name="Espace réservé de la date 3">
            <a:extLst>
              <a:ext uri="{FF2B5EF4-FFF2-40B4-BE49-F238E27FC236}">
                <a16:creationId xmlns:a16="http://schemas.microsoft.com/office/drawing/2014/main" id="{597E577D-AE04-4EF5-A36F-989B3B2C528F}"/>
              </a:ext>
            </a:extLst>
          </p:cNvPr>
          <p:cNvSpPr>
            <a:spLocks noGrp="1"/>
          </p:cNvSpPr>
          <p:nvPr>
            <p:ph type="dt" sz="half" idx="10"/>
          </p:nvPr>
        </p:nvSpPr>
        <p:spPr/>
        <p:txBody>
          <a:bodyPr/>
          <a:lstStyle>
            <a:lvl1pPr>
              <a:defRPr/>
            </a:lvl1pPr>
          </a:lstStyle>
          <a:p>
            <a:pPr>
              <a:defRPr/>
            </a:pPr>
            <a:fld id="{9407CBE4-FA71-4D07-997C-84BD0AD8E0ED}" type="datetime1">
              <a:rPr lang="en-CA"/>
              <a:pPr>
                <a:defRPr/>
              </a:pPr>
              <a:t>2021-02-16</a:t>
            </a:fld>
            <a:endParaRPr lang="en-CA"/>
          </a:p>
        </p:txBody>
      </p:sp>
      <p:sp>
        <p:nvSpPr>
          <p:cNvPr id="6" name="Espace réservé du pied de page 4">
            <a:extLst>
              <a:ext uri="{FF2B5EF4-FFF2-40B4-BE49-F238E27FC236}">
                <a16:creationId xmlns:a16="http://schemas.microsoft.com/office/drawing/2014/main" id="{A7A964A0-2A72-41EE-8150-B4EECD4DE596}"/>
              </a:ext>
            </a:extLst>
          </p:cNvPr>
          <p:cNvSpPr>
            <a:spLocks noGrp="1"/>
          </p:cNvSpPr>
          <p:nvPr>
            <p:ph type="ftr" sz="quarter" idx="11"/>
          </p:nvPr>
        </p:nvSpPr>
        <p:spPr/>
        <p:txBody>
          <a:bodyPr/>
          <a:lstStyle>
            <a:lvl1pPr>
              <a:defRPr/>
            </a:lvl1pPr>
          </a:lstStyle>
          <a:p>
            <a:pPr>
              <a:defRPr/>
            </a:pPr>
            <a:endParaRPr lang="en-CA"/>
          </a:p>
        </p:txBody>
      </p:sp>
      <p:sp>
        <p:nvSpPr>
          <p:cNvPr id="7" name="Espace réservé du numéro de diapositive 5">
            <a:extLst>
              <a:ext uri="{FF2B5EF4-FFF2-40B4-BE49-F238E27FC236}">
                <a16:creationId xmlns:a16="http://schemas.microsoft.com/office/drawing/2014/main" id="{9997D5E5-84FB-471D-8750-E5A83A391DC5}"/>
              </a:ext>
            </a:extLst>
          </p:cNvPr>
          <p:cNvSpPr>
            <a:spLocks noGrp="1"/>
          </p:cNvSpPr>
          <p:nvPr>
            <p:ph type="sldNum" sz="quarter" idx="12"/>
          </p:nvPr>
        </p:nvSpPr>
        <p:spPr/>
        <p:txBody>
          <a:bodyPr/>
          <a:lstStyle>
            <a:lvl1pPr>
              <a:defRPr/>
            </a:lvl1pPr>
          </a:lstStyle>
          <a:p>
            <a:fld id="{9412CCA9-C59E-46F4-9220-E89AAADC9DB3}" type="slidenum">
              <a:rPr lang="en-CA" altLang="en-US"/>
              <a:pPr/>
              <a:t>‹#›</a:t>
            </a:fld>
            <a:endParaRPr lang="en-CA" altLang="en-US"/>
          </a:p>
        </p:txBody>
      </p:sp>
    </p:spTree>
    <p:extLst>
      <p:ext uri="{BB962C8B-B14F-4D97-AF65-F5344CB8AC3E}">
        <p14:creationId xmlns:p14="http://schemas.microsoft.com/office/powerpoint/2010/main" val="327337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endParaRPr lang="en-CA"/>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CA"/>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CA"/>
          </a:p>
        </p:txBody>
      </p:sp>
      <p:sp>
        <p:nvSpPr>
          <p:cNvPr id="7" name="Espace réservé de la date 3">
            <a:extLst>
              <a:ext uri="{FF2B5EF4-FFF2-40B4-BE49-F238E27FC236}">
                <a16:creationId xmlns:a16="http://schemas.microsoft.com/office/drawing/2014/main" id="{D841F545-4410-4610-B1F3-C1EB586A8F8A}"/>
              </a:ext>
            </a:extLst>
          </p:cNvPr>
          <p:cNvSpPr>
            <a:spLocks noGrp="1"/>
          </p:cNvSpPr>
          <p:nvPr>
            <p:ph type="dt" sz="half" idx="10"/>
          </p:nvPr>
        </p:nvSpPr>
        <p:spPr/>
        <p:txBody>
          <a:bodyPr/>
          <a:lstStyle>
            <a:lvl1pPr>
              <a:defRPr/>
            </a:lvl1pPr>
          </a:lstStyle>
          <a:p>
            <a:pPr>
              <a:defRPr/>
            </a:pPr>
            <a:fld id="{2C9C9B34-90E0-4087-86E1-1C69A2BE6F3C}" type="datetime1">
              <a:rPr lang="en-CA"/>
              <a:pPr>
                <a:defRPr/>
              </a:pPr>
              <a:t>2021-02-16</a:t>
            </a:fld>
            <a:endParaRPr lang="en-CA"/>
          </a:p>
        </p:txBody>
      </p:sp>
      <p:sp>
        <p:nvSpPr>
          <p:cNvPr id="8" name="Espace réservé du pied de page 4">
            <a:extLst>
              <a:ext uri="{FF2B5EF4-FFF2-40B4-BE49-F238E27FC236}">
                <a16:creationId xmlns:a16="http://schemas.microsoft.com/office/drawing/2014/main" id="{643D99E8-6E3C-46B0-893D-265539255FBC}"/>
              </a:ext>
            </a:extLst>
          </p:cNvPr>
          <p:cNvSpPr>
            <a:spLocks noGrp="1"/>
          </p:cNvSpPr>
          <p:nvPr>
            <p:ph type="ftr" sz="quarter" idx="11"/>
          </p:nvPr>
        </p:nvSpPr>
        <p:spPr/>
        <p:txBody>
          <a:bodyPr/>
          <a:lstStyle>
            <a:lvl1pPr>
              <a:defRPr/>
            </a:lvl1pPr>
          </a:lstStyle>
          <a:p>
            <a:pPr>
              <a:defRPr/>
            </a:pPr>
            <a:endParaRPr lang="en-CA"/>
          </a:p>
        </p:txBody>
      </p:sp>
      <p:sp>
        <p:nvSpPr>
          <p:cNvPr id="9" name="Espace réservé du numéro de diapositive 5">
            <a:extLst>
              <a:ext uri="{FF2B5EF4-FFF2-40B4-BE49-F238E27FC236}">
                <a16:creationId xmlns:a16="http://schemas.microsoft.com/office/drawing/2014/main" id="{4C34D617-BA1C-4212-94FC-53CD4BC8848C}"/>
              </a:ext>
            </a:extLst>
          </p:cNvPr>
          <p:cNvSpPr>
            <a:spLocks noGrp="1"/>
          </p:cNvSpPr>
          <p:nvPr>
            <p:ph type="sldNum" sz="quarter" idx="12"/>
          </p:nvPr>
        </p:nvSpPr>
        <p:spPr/>
        <p:txBody>
          <a:bodyPr/>
          <a:lstStyle>
            <a:lvl1pPr>
              <a:defRPr/>
            </a:lvl1pPr>
          </a:lstStyle>
          <a:p>
            <a:fld id="{4FCBF477-8713-46CD-96DF-B2B34D77E224}" type="slidenum">
              <a:rPr lang="en-CA" altLang="en-US"/>
              <a:pPr/>
              <a:t>‹#›</a:t>
            </a:fld>
            <a:endParaRPr lang="en-CA" altLang="en-US"/>
          </a:p>
        </p:txBody>
      </p:sp>
    </p:spTree>
    <p:extLst>
      <p:ext uri="{BB962C8B-B14F-4D97-AF65-F5344CB8AC3E}">
        <p14:creationId xmlns:p14="http://schemas.microsoft.com/office/powerpoint/2010/main" val="4052073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CA"/>
          </a:p>
        </p:txBody>
      </p:sp>
      <p:sp>
        <p:nvSpPr>
          <p:cNvPr id="3" name="Espace réservé de la date 3">
            <a:extLst>
              <a:ext uri="{FF2B5EF4-FFF2-40B4-BE49-F238E27FC236}">
                <a16:creationId xmlns:a16="http://schemas.microsoft.com/office/drawing/2014/main" id="{1D52DC55-3690-4F1F-8821-50D357D6EC90}"/>
              </a:ext>
            </a:extLst>
          </p:cNvPr>
          <p:cNvSpPr>
            <a:spLocks noGrp="1"/>
          </p:cNvSpPr>
          <p:nvPr>
            <p:ph type="dt" sz="half" idx="10"/>
          </p:nvPr>
        </p:nvSpPr>
        <p:spPr/>
        <p:txBody>
          <a:bodyPr/>
          <a:lstStyle>
            <a:lvl1pPr>
              <a:defRPr/>
            </a:lvl1pPr>
          </a:lstStyle>
          <a:p>
            <a:pPr>
              <a:defRPr/>
            </a:pPr>
            <a:fld id="{70A5E5C9-7272-4542-8150-198CCE82A7C1}" type="datetime1">
              <a:rPr lang="en-CA"/>
              <a:pPr>
                <a:defRPr/>
              </a:pPr>
              <a:t>2021-02-16</a:t>
            </a:fld>
            <a:endParaRPr lang="en-CA"/>
          </a:p>
        </p:txBody>
      </p:sp>
      <p:sp>
        <p:nvSpPr>
          <p:cNvPr id="4" name="Espace réservé du pied de page 4">
            <a:extLst>
              <a:ext uri="{FF2B5EF4-FFF2-40B4-BE49-F238E27FC236}">
                <a16:creationId xmlns:a16="http://schemas.microsoft.com/office/drawing/2014/main" id="{A4937F2D-8735-4FEF-A8D8-FA85486063F9}"/>
              </a:ext>
            </a:extLst>
          </p:cNvPr>
          <p:cNvSpPr>
            <a:spLocks noGrp="1"/>
          </p:cNvSpPr>
          <p:nvPr>
            <p:ph type="ftr" sz="quarter" idx="11"/>
          </p:nvPr>
        </p:nvSpPr>
        <p:spPr/>
        <p:txBody>
          <a:bodyPr/>
          <a:lstStyle>
            <a:lvl1pPr>
              <a:defRPr/>
            </a:lvl1pPr>
          </a:lstStyle>
          <a:p>
            <a:pPr>
              <a:defRPr/>
            </a:pPr>
            <a:endParaRPr lang="en-CA"/>
          </a:p>
        </p:txBody>
      </p:sp>
      <p:sp>
        <p:nvSpPr>
          <p:cNvPr id="5" name="Espace réservé du numéro de diapositive 5">
            <a:extLst>
              <a:ext uri="{FF2B5EF4-FFF2-40B4-BE49-F238E27FC236}">
                <a16:creationId xmlns:a16="http://schemas.microsoft.com/office/drawing/2014/main" id="{2A797CAD-239F-4CA8-9ED3-110B7845FC46}"/>
              </a:ext>
            </a:extLst>
          </p:cNvPr>
          <p:cNvSpPr>
            <a:spLocks noGrp="1"/>
          </p:cNvSpPr>
          <p:nvPr>
            <p:ph type="sldNum" sz="quarter" idx="12"/>
          </p:nvPr>
        </p:nvSpPr>
        <p:spPr/>
        <p:txBody>
          <a:bodyPr/>
          <a:lstStyle>
            <a:lvl1pPr>
              <a:defRPr/>
            </a:lvl1pPr>
          </a:lstStyle>
          <a:p>
            <a:fld id="{07E40346-E8AD-4BAB-B19F-026C81B7281A}" type="slidenum">
              <a:rPr lang="en-CA" altLang="en-US"/>
              <a:pPr/>
              <a:t>‹#›</a:t>
            </a:fld>
            <a:endParaRPr lang="en-CA" altLang="en-US"/>
          </a:p>
        </p:txBody>
      </p:sp>
    </p:spTree>
    <p:extLst>
      <p:ext uri="{BB962C8B-B14F-4D97-AF65-F5344CB8AC3E}">
        <p14:creationId xmlns:p14="http://schemas.microsoft.com/office/powerpoint/2010/main" val="899159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F41CB38-75E4-4E0A-84E5-817F8D0327DE}"/>
              </a:ext>
            </a:extLst>
          </p:cNvPr>
          <p:cNvSpPr>
            <a:spLocks noGrp="1"/>
          </p:cNvSpPr>
          <p:nvPr>
            <p:ph type="dt" sz="half" idx="10"/>
          </p:nvPr>
        </p:nvSpPr>
        <p:spPr/>
        <p:txBody>
          <a:bodyPr/>
          <a:lstStyle>
            <a:lvl1pPr>
              <a:defRPr/>
            </a:lvl1pPr>
          </a:lstStyle>
          <a:p>
            <a:pPr>
              <a:defRPr/>
            </a:pPr>
            <a:fld id="{AE3BA216-38C5-4EDF-A734-2B8CA445E549}" type="datetime1">
              <a:rPr lang="en-CA"/>
              <a:pPr>
                <a:defRPr/>
              </a:pPr>
              <a:t>2021-02-16</a:t>
            </a:fld>
            <a:endParaRPr lang="en-CA"/>
          </a:p>
        </p:txBody>
      </p:sp>
      <p:sp>
        <p:nvSpPr>
          <p:cNvPr id="3" name="Espace réservé du pied de page 2">
            <a:extLst>
              <a:ext uri="{FF2B5EF4-FFF2-40B4-BE49-F238E27FC236}">
                <a16:creationId xmlns:a16="http://schemas.microsoft.com/office/drawing/2014/main" id="{2E8B0928-A831-45C6-BFE0-7EBFFE39E7F0}"/>
              </a:ext>
            </a:extLst>
          </p:cNvPr>
          <p:cNvSpPr>
            <a:spLocks noGrp="1"/>
          </p:cNvSpPr>
          <p:nvPr>
            <p:ph type="ftr" sz="quarter" idx="11"/>
          </p:nvPr>
        </p:nvSpPr>
        <p:spPr/>
        <p:txBody>
          <a:bodyPr/>
          <a:lstStyle>
            <a:lvl1pPr>
              <a:defRPr/>
            </a:lvl1pPr>
          </a:lstStyle>
          <a:p>
            <a:pPr>
              <a:defRPr/>
            </a:pPr>
            <a:endParaRPr lang="en-CA"/>
          </a:p>
        </p:txBody>
      </p:sp>
      <p:sp>
        <p:nvSpPr>
          <p:cNvPr id="4" name="Espace réservé du numéro de diapositive 3">
            <a:extLst>
              <a:ext uri="{FF2B5EF4-FFF2-40B4-BE49-F238E27FC236}">
                <a16:creationId xmlns:a16="http://schemas.microsoft.com/office/drawing/2014/main" id="{52DDB9A4-0C53-46A4-9D3E-C3B4B31681FE}"/>
              </a:ext>
            </a:extLst>
          </p:cNvPr>
          <p:cNvSpPr>
            <a:spLocks noGrp="1"/>
          </p:cNvSpPr>
          <p:nvPr>
            <p:ph type="sldNum" sz="quarter" idx="12"/>
          </p:nvPr>
        </p:nvSpPr>
        <p:spPr/>
        <p:txBody>
          <a:bodyPr/>
          <a:lstStyle>
            <a:lvl1pPr>
              <a:defRPr>
                <a:solidFill>
                  <a:srgbClr val="FFFFFF"/>
                </a:solidFill>
              </a:defRPr>
            </a:lvl1pPr>
          </a:lstStyle>
          <a:p>
            <a:fld id="{B3E1ABA2-EA92-4C60-A994-52B39AB955F9}" type="slidenum">
              <a:rPr lang="en-CA" altLang="en-US"/>
              <a:pPr/>
              <a:t>‹#›</a:t>
            </a:fld>
            <a:endParaRPr lang="en-CA" altLang="en-US"/>
          </a:p>
        </p:txBody>
      </p:sp>
    </p:spTree>
    <p:extLst>
      <p:ext uri="{BB962C8B-B14F-4D97-AF65-F5344CB8AC3E}">
        <p14:creationId xmlns:p14="http://schemas.microsoft.com/office/powerpoint/2010/main" val="4141706181"/>
      </p:ext>
    </p:extLst>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grpSp>
        <p:nvGrpSpPr>
          <p:cNvPr id="5" name="Groupe 9">
            <a:extLst>
              <a:ext uri="{FF2B5EF4-FFF2-40B4-BE49-F238E27FC236}">
                <a16:creationId xmlns:a16="http://schemas.microsoft.com/office/drawing/2014/main" id="{345EDDE2-C67B-426A-8672-39EBBFE44D31}"/>
              </a:ext>
            </a:extLst>
          </p:cNvPr>
          <p:cNvGrpSpPr>
            <a:grpSpLocks/>
          </p:cNvGrpSpPr>
          <p:nvPr userDrawn="1"/>
        </p:nvGrpSpPr>
        <p:grpSpPr bwMode="auto">
          <a:xfrm>
            <a:off x="0" y="0"/>
            <a:ext cx="12192000" cy="1273175"/>
            <a:chOff x="0" y="0"/>
            <a:chExt cx="12192000" cy="1272611"/>
          </a:xfrm>
        </p:grpSpPr>
        <p:sp>
          <p:nvSpPr>
            <p:cNvPr id="6" name="Rectangle 5">
              <a:extLst>
                <a:ext uri="{FF2B5EF4-FFF2-40B4-BE49-F238E27FC236}">
                  <a16:creationId xmlns:a16="http://schemas.microsoft.com/office/drawing/2014/main" id="{2851A6D9-999C-4D74-8191-02B8A18BADA5}"/>
                </a:ext>
              </a:extLst>
            </p:cNvPr>
            <p:cNvSpPr/>
            <p:nvPr userDrawn="1"/>
          </p:nvSpPr>
          <p:spPr>
            <a:xfrm>
              <a:off x="0" y="0"/>
              <a:ext cx="12192000" cy="52840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fr-CA" sz="2000" b="1" dirty="0">
                  <a:latin typeface="Segoe UI" panose="020B0502040204020203" pitchFamily="34" charset="0"/>
                  <a:ea typeface="Segoe UI" panose="020B0502040204020203" pitchFamily="34" charset="0"/>
                  <a:cs typeface="Segoe UI" panose="020B0502040204020203" pitchFamily="34" charset="0"/>
                </a:rPr>
                <a:t>FBEC BC</a:t>
              </a:r>
              <a:endParaRPr lang="en-CA" sz="2000" b="1" dirty="0">
                <a:latin typeface="Segoe UI" panose="020B0502040204020203" pitchFamily="34" charset="0"/>
                <a:ea typeface="Segoe UI" panose="020B0502040204020203" pitchFamily="34" charset="0"/>
                <a:cs typeface="Segoe UI" panose="020B0502040204020203" pitchFamily="34" charset="0"/>
              </a:endParaRPr>
            </a:p>
          </p:txBody>
        </p:sp>
        <p:pic>
          <p:nvPicPr>
            <p:cNvPr id="7" name="Image 8">
              <a:extLst>
                <a:ext uri="{FF2B5EF4-FFF2-40B4-BE49-F238E27FC236}">
                  <a16:creationId xmlns:a16="http://schemas.microsoft.com/office/drawing/2014/main" id="{349B6815-4DBF-4E43-A977-F28005EA686E}"/>
                </a:ext>
              </a:extLst>
            </p:cNvPr>
            <p:cNvPicPr>
              <a:picLocks noChangeAspect="1"/>
            </p:cNvPicPr>
            <p:nvPr userDrawn="1"/>
          </p:nvPicPr>
          <p:blipFill>
            <a:blip r:embed="rId2">
              <a:extLst>
                <a:ext uri="{28A0092B-C50C-407E-A947-70E740481C1C}">
                  <a14:useLocalDpi xmlns:a14="http://schemas.microsoft.com/office/drawing/2010/main" val="0"/>
                </a:ext>
              </a:extLst>
            </a:blip>
            <a:srcRect l="1747" t="1994" b="1189"/>
            <a:stretch>
              <a:fillRect/>
            </a:stretch>
          </p:blipFill>
          <p:spPr bwMode="auto">
            <a:xfrm>
              <a:off x="10907532" y="0"/>
              <a:ext cx="1284468" cy="1272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CA"/>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C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8" name="Espace réservé de la date 4">
            <a:extLst>
              <a:ext uri="{FF2B5EF4-FFF2-40B4-BE49-F238E27FC236}">
                <a16:creationId xmlns:a16="http://schemas.microsoft.com/office/drawing/2014/main" id="{5186E96D-EF65-45DE-82B3-640411A333BC}"/>
              </a:ext>
            </a:extLst>
          </p:cNvPr>
          <p:cNvSpPr>
            <a:spLocks noGrp="1"/>
          </p:cNvSpPr>
          <p:nvPr>
            <p:ph type="dt" sz="half" idx="10"/>
          </p:nvPr>
        </p:nvSpPr>
        <p:spPr/>
        <p:txBody>
          <a:bodyPr/>
          <a:lstStyle>
            <a:lvl1pPr>
              <a:defRPr/>
            </a:lvl1pPr>
          </a:lstStyle>
          <a:p>
            <a:pPr>
              <a:defRPr/>
            </a:pPr>
            <a:fld id="{33091CD2-959B-46D1-BADB-80E57AAD0A76}" type="datetime1">
              <a:rPr lang="en-CA"/>
              <a:pPr>
                <a:defRPr/>
              </a:pPr>
              <a:t>2021-02-16</a:t>
            </a:fld>
            <a:endParaRPr lang="en-CA"/>
          </a:p>
        </p:txBody>
      </p:sp>
      <p:sp>
        <p:nvSpPr>
          <p:cNvPr id="9" name="Espace réservé du pied de page 5">
            <a:extLst>
              <a:ext uri="{FF2B5EF4-FFF2-40B4-BE49-F238E27FC236}">
                <a16:creationId xmlns:a16="http://schemas.microsoft.com/office/drawing/2014/main" id="{F595F50E-9C41-4CEF-8753-427D329AA082}"/>
              </a:ext>
            </a:extLst>
          </p:cNvPr>
          <p:cNvSpPr>
            <a:spLocks noGrp="1"/>
          </p:cNvSpPr>
          <p:nvPr>
            <p:ph type="ftr" sz="quarter" idx="11"/>
          </p:nvPr>
        </p:nvSpPr>
        <p:spPr/>
        <p:txBody>
          <a:bodyPr/>
          <a:lstStyle>
            <a:lvl1pPr>
              <a:defRPr/>
            </a:lvl1pPr>
          </a:lstStyle>
          <a:p>
            <a:pPr>
              <a:defRPr/>
            </a:pPr>
            <a:endParaRPr lang="en-CA"/>
          </a:p>
        </p:txBody>
      </p:sp>
      <p:sp>
        <p:nvSpPr>
          <p:cNvPr id="10" name="Espace réservé du numéro de diapositive 6">
            <a:extLst>
              <a:ext uri="{FF2B5EF4-FFF2-40B4-BE49-F238E27FC236}">
                <a16:creationId xmlns:a16="http://schemas.microsoft.com/office/drawing/2014/main" id="{ACB88E48-143F-45C5-A234-A39171697471}"/>
              </a:ext>
            </a:extLst>
          </p:cNvPr>
          <p:cNvSpPr>
            <a:spLocks noGrp="1"/>
          </p:cNvSpPr>
          <p:nvPr>
            <p:ph type="sldNum" sz="quarter" idx="12"/>
          </p:nvPr>
        </p:nvSpPr>
        <p:spPr/>
        <p:txBody>
          <a:bodyPr/>
          <a:lstStyle>
            <a:lvl1pPr>
              <a:defRPr/>
            </a:lvl1pPr>
          </a:lstStyle>
          <a:p>
            <a:fld id="{F89E179C-743E-44B3-BCC0-21C951F92C4C}" type="slidenum">
              <a:rPr lang="en-CA" altLang="en-US"/>
              <a:pPr/>
              <a:t>‹#›</a:t>
            </a:fld>
            <a:endParaRPr lang="en-CA" altLang="en-US"/>
          </a:p>
        </p:txBody>
      </p:sp>
    </p:spTree>
    <p:extLst>
      <p:ext uri="{BB962C8B-B14F-4D97-AF65-F5344CB8AC3E}">
        <p14:creationId xmlns:p14="http://schemas.microsoft.com/office/powerpoint/2010/main" val="2252134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7802330-1CCA-4A1C-AA90-BCB04FD75F7A}"/>
              </a:ext>
            </a:extLst>
          </p:cNvPr>
          <p:cNvSpPr/>
          <p:nvPr userDrawn="1"/>
        </p:nvSpPr>
        <p:spPr>
          <a:xfrm>
            <a:off x="0" y="987425"/>
            <a:ext cx="12192000" cy="528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CA" sz="2000" b="1" dirty="0">
                <a:latin typeface="Segoe UI" panose="020B0502040204020203" pitchFamily="34" charset="0"/>
                <a:ea typeface="Segoe UI" panose="020B0502040204020203" pitchFamily="34" charset="0"/>
                <a:cs typeface="Segoe UI" panose="020B0502040204020203" pitchFamily="34" charset="0"/>
              </a:rPr>
              <a:t>FBEC BC</a:t>
            </a:r>
            <a:endParaRPr lang="en-CA" sz="2000" b="1" dirty="0">
              <a:latin typeface="Segoe UI" panose="020B0502040204020203" pitchFamily="34" charset="0"/>
              <a:ea typeface="Segoe UI" panose="020B0502040204020203" pitchFamily="34" charset="0"/>
              <a:cs typeface="Segoe UI" panose="020B0502040204020203" pitchFamily="34" charset="0"/>
            </a:endParaRPr>
          </a:p>
        </p:txBody>
      </p:sp>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CA"/>
          </a:p>
        </p:txBody>
      </p:sp>
      <p:sp>
        <p:nvSpPr>
          <p:cNvPr id="3" name="Espace réservé pour une image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6" name="Espace réservé de la date 4">
            <a:extLst>
              <a:ext uri="{FF2B5EF4-FFF2-40B4-BE49-F238E27FC236}">
                <a16:creationId xmlns:a16="http://schemas.microsoft.com/office/drawing/2014/main" id="{833347B2-7505-48D7-A7BE-594625C3832F}"/>
              </a:ext>
            </a:extLst>
          </p:cNvPr>
          <p:cNvSpPr>
            <a:spLocks noGrp="1"/>
          </p:cNvSpPr>
          <p:nvPr>
            <p:ph type="dt" sz="half" idx="10"/>
          </p:nvPr>
        </p:nvSpPr>
        <p:spPr/>
        <p:txBody>
          <a:bodyPr/>
          <a:lstStyle>
            <a:lvl1pPr>
              <a:defRPr/>
            </a:lvl1pPr>
          </a:lstStyle>
          <a:p>
            <a:pPr>
              <a:defRPr/>
            </a:pPr>
            <a:fld id="{013F82C9-91A0-4453-BB37-6E7922CD8B73}" type="datetime1">
              <a:rPr lang="en-CA"/>
              <a:pPr>
                <a:defRPr/>
              </a:pPr>
              <a:t>2021-02-16</a:t>
            </a:fld>
            <a:endParaRPr lang="en-CA"/>
          </a:p>
        </p:txBody>
      </p:sp>
      <p:sp>
        <p:nvSpPr>
          <p:cNvPr id="7" name="Espace réservé du pied de page 5">
            <a:extLst>
              <a:ext uri="{FF2B5EF4-FFF2-40B4-BE49-F238E27FC236}">
                <a16:creationId xmlns:a16="http://schemas.microsoft.com/office/drawing/2014/main" id="{0DEBAFF7-AD5D-49D2-868C-5C6FC044B6D8}"/>
              </a:ext>
            </a:extLst>
          </p:cNvPr>
          <p:cNvSpPr>
            <a:spLocks noGrp="1"/>
          </p:cNvSpPr>
          <p:nvPr>
            <p:ph type="ftr" sz="quarter" idx="11"/>
          </p:nvPr>
        </p:nvSpPr>
        <p:spPr/>
        <p:txBody>
          <a:bodyPr/>
          <a:lstStyle>
            <a:lvl1pPr>
              <a:defRPr/>
            </a:lvl1pPr>
          </a:lstStyle>
          <a:p>
            <a:pPr>
              <a:defRPr/>
            </a:pPr>
            <a:endParaRPr lang="en-CA"/>
          </a:p>
        </p:txBody>
      </p:sp>
      <p:sp>
        <p:nvSpPr>
          <p:cNvPr id="8" name="Espace réservé du numéro de diapositive 6">
            <a:extLst>
              <a:ext uri="{FF2B5EF4-FFF2-40B4-BE49-F238E27FC236}">
                <a16:creationId xmlns:a16="http://schemas.microsoft.com/office/drawing/2014/main" id="{7743BB99-02D8-4EAF-8172-188D76EE1072}"/>
              </a:ext>
            </a:extLst>
          </p:cNvPr>
          <p:cNvSpPr>
            <a:spLocks noGrp="1"/>
          </p:cNvSpPr>
          <p:nvPr>
            <p:ph type="sldNum" sz="quarter" idx="12"/>
          </p:nvPr>
        </p:nvSpPr>
        <p:spPr/>
        <p:txBody>
          <a:bodyPr/>
          <a:lstStyle>
            <a:lvl1pPr>
              <a:defRPr/>
            </a:lvl1pPr>
          </a:lstStyle>
          <a:p>
            <a:fld id="{5C84407C-EB73-43E0-88D2-1803131ED234}" type="slidenum">
              <a:rPr lang="en-CA" altLang="en-US"/>
              <a:pPr/>
              <a:t>‹#›</a:t>
            </a:fld>
            <a:endParaRPr lang="en-CA" altLang="en-US"/>
          </a:p>
        </p:txBody>
      </p:sp>
    </p:spTree>
    <p:extLst>
      <p:ext uri="{BB962C8B-B14F-4D97-AF65-F5344CB8AC3E}">
        <p14:creationId xmlns:p14="http://schemas.microsoft.com/office/powerpoint/2010/main" val="858608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5" Type="http://schemas.openxmlformats.org/officeDocument/2006/relationships/hyperlink" Target="http://www.presentationgo.com/" TargetMode="External"/><Relationship Id="rId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D966"/>
        </a:solidFill>
        <a:effectLst/>
      </p:bgPr>
    </p:bg>
    <p:spTree>
      <p:nvGrpSpPr>
        <p:cNvPr id="1" name=""/>
        <p:cNvGrpSpPr/>
        <p:nvPr/>
      </p:nvGrpSpPr>
      <p:grpSpPr>
        <a:xfrm>
          <a:off x="0" y="0"/>
          <a:ext cx="0" cy="0"/>
          <a:chOff x="0" y="0"/>
          <a:chExt cx="0" cy="0"/>
        </a:xfrm>
      </p:grpSpPr>
      <p:sp>
        <p:nvSpPr>
          <p:cNvPr id="1026" name="Espace réservé du titre 1">
            <a:extLst>
              <a:ext uri="{FF2B5EF4-FFF2-40B4-BE49-F238E27FC236}">
                <a16:creationId xmlns:a16="http://schemas.microsoft.com/office/drawing/2014/main" id="{D8FFE091-B741-4E90-888C-C80057E84AA8}"/>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en-US"/>
              <a:t>Modifiez le style du titre</a:t>
            </a:r>
            <a:endParaRPr lang="en-CA" altLang="en-US"/>
          </a:p>
        </p:txBody>
      </p:sp>
      <p:sp>
        <p:nvSpPr>
          <p:cNvPr id="1027" name="Espace réservé du texte 2">
            <a:extLst>
              <a:ext uri="{FF2B5EF4-FFF2-40B4-BE49-F238E27FC236}">
                <a16:creationId xmlns:a16="http://schemas.microsoft.com/office/drawing/2014/main" id="{2F73FD54-4640-4228-AD0C-AD6EEBAD6A14}"/>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en-US"/>
              <a:t>Modifier les styles du texte du masque</a:t>
            </a:r>
          </a:p>
          <a:p>
            <a:pPr lvl="1"/>
            <a:r>
              <a:rPr lang="fr-FR" altLang="en-US"/>
              <a:t>Deuxième niveau</a:t>
            </a:r>
          </a:p>
          <a:p>
            <a:pPr lvl="2"/>
            <a:r>
              <a:rPr lang="fr-FR" altLang="en-US"/>
              <a:t>Troisième niveau</a:t>
            </a:r>
          </a:p>
          <a:p>
            <a:pPr lvl="3"/>
            <a:r>
              <a:rPr lang="fr-FR" altLang="en-US"/>
              <a:t>Quatrième niveau</a:t>
            </a:r>
          </a:p>
          <a:p>
            <a:pPr lvl="4"/>
            <a:r>
              <a:rPr lang="fr-FR" altLang="en-US"/>
              <a:t>Cinquième niveau</a:t>
            </a:r>
            <a:endParaRPr lang="en-CA" altLang="en-US"/>
          </a:p>
        </p:txBody>
      </p:sp>
      <p:sp>
        <p:nvSpPr>
          <p:cNvPr id="4" name="Espace réservé de la date 3">
            <a:extLst>
              <a:ext uri="{FF2B5EF4-FFF2-40B4-BE49-F238E27FC236}">
                <a16:creationId xmlns:a16="http://schemas.microsoft.com/office/drawing/2014/main" id="{F4DCBCA0-52B3-488A-B031-2EDD27AE9F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BD07EC82-3F71-4488-9B60-C52CD9311EBB}" type="datetime1">
              <a:rPr lang="en-CA"/>
              <a:pPr>
                <a:defRPr/>
              </a:pPr>
              <a:t>2021-02-16</a:t>
            </a:fld>
            <a:endParaRPr lang="en-CA"/>
          </a:p>
        </p:txBody>
      </p:sp>
      <p:sp>
        <p:nvSpPr>
          <p:cNvPr id="5" name="Espace réservé du pied de page 4">
            <a:extLst>
              <a:ext uri="{FF2B5EF4-FFF2-40B4-BE49-F238E27FC236}">
                <a16:creationId xmlns:a16="http://schemas.microsoft.com/office/drawing/2014/main" id="{A3674272-608B-4D32-B538-96C72A208D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CA"/>
          </a:p>
        </p:txBody>
      </p:sp>
      <p:sp>
        <p:nvSpPr>
          <p:cNvPr id="6" name="Espace réservé du numéro de diapositive 5">
            <a:extLst>
              <a:ext uri="{FF2B5EF4-FFF2-40B4-BE49-F238E27FC236}">
                <a16:creationId xmlns:a16="http://schemas.microsoft.com/office/drawing/2014/main" id="{9E12E307-5EF3-4E7B-A498-00978B76D640}"/>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48B1BDD4-B9F5-444E-9292-FE49935B78E5}" type="slidenum">
              <a:rPr lang="en-CA" altLang="en-US"/>
              <a:pPr/>
              <a:t>‹#›</a:t>
            </a:fld>
            <a:endParaRPr lang="en-CA" altLang="en-US"/>
          </a:p>
        </p:txBody>
      </p:sp>
    </p:spTree>
  </p:cSld>
  <p:clrMap bg1="lt1" tx1="dk1" bg2="lt2" tx2="dk2" accent1="accent1" accent2="accent2" accent3="accent3" accent4="accent4" accent5="accent5" accent6="accent6" hlink="hlink" folHlink="folHlink"/>
  <p:sldLayoutIdLst>
    <p:sldLayoutId id="2147484338" r:id="rId1"/>
    <p:sldLayoutId id="2147484339" r:id="rId2"/>
    <p:sldLayoutId id="2147484340" r:id="rId3"/>
    <p:sldLayoutId id="2147484341" r:id="rId4"/>
    <p:sldLayoutId id="2147484342" r:id="rId5"/>
    <p:sldLayoutId id="2147484343" r:id="rId6"/>
    <p:sldLayoutId id="2147484349" r:id="rId7"/>
    <p:sldLayoutId id="2147484350" r:id="rId8"/>
    <p:sldLayoutId id="2147484351" r:id="rId9"/>
    <p:sldLayoutId id="2147484352" r:id="rId10"/>
    <p:sldLayoutId id="2147484344" r:id="rId11"/>
    <p:sldLayoutId id="2147484353" r:id="rId12"/>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D966"/>
        </a:solidFill>
        <a:effectLst/>
      </p:bgPr>
    </p:bg>
    <p:spTree>
      <p:nvGrpSpPr>
        <p:cNvPr id="1" name=""/>
        <p:cNvGrpSpPr/>
        <p:nvPr/>
      </p:nvGrpSpPr>
      <p:grpSpPr>
        <a:xfrm>
          <a:off x="0" y="0"/>
          <a:ext cx="0" cy="0"/>
          <a:chOff x="0" y="0"/>
          <a:chExt cx="0" cy="0"/>
        </a:xfrm>
      </p:grpSpPr>
      <p:sp>
        <p:nvSpPr>
          <p:cNvPr id="2050" name="Espace réservé du titre 1">
            <a:extLst>
              <a:ext uri="{FF2B5EF4-FFF2-40B4-BE49-F238E27FC236}">
                <a16:creationId xmlns:a16="http://schemas.microsoft.com/office/drawing/2014/main" id="{5CA37B43-8EE0-4F20-B322-309DF501B2BB}"/>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en-US"/>
              <a:t>Modifiez le style du titre</a:t>
            </a:r>
            <a:endParaRPr lang="en-CA" altLang="en-US"/>
          </a:p>
        </p:txBody>
      </p:sp>
      <p:sp>
        <p:nvSpPr>
          <p:cNvPr id="2051" name="Espace réservé du texte 2">
            <a:extLst>
              <a:ext uri="{FF2B5EF4-FFF2-40B4-BE49-F238E27FC236}">
                <a16:creationId xmlns:a16="http://schemas.microsoft.com/office/drawing/2014/main" id="{9C61834F-A5FB-4EB1-91FA-49C5D007106B}"/>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en-US"/>
              <a:t>Modifier les styles du texte du masque</a:t>
            </a:r>
          </a:p>
          <a:p>
            <a:pPr lvl="1"/>
            <a:r>
              <a:rPr lang="fr-FR" altLang="en-US"/>
              <a:t>Deuxième niveau</a:t>
            </a:r>
          </a:p>
          <a:p>
            <a:pPr lvl="2"/>
            <a:r>
              <a:rPr lang="fr-FR" altLang="en-US"/>
              <a:t>Troisième niveau</a:t>
            </a:r>
          </a:p>
          <a:p>
            <a:pPr lvl="3"/>
            <a:r>
              <a:rPr lang="fr-FR" altLang="en-US"/>
              <a:t>Quatrième niveau</a:t>
            </a:r>
          </a:p>
          <a:p>
            <a:pPr lvl="4"/>
            <a:r>
              <a:rPr lang="fr-FR" altLang="en-US"/>
              <a:t>Cinquième niveau</a:t>
            </a:r>
            <a:endParaRPr lang="en-CA" altLang="en-US"/>
          </a:p>
        </p:txBody>
      </p:sp>
      <p:sp>
        <p:nvSpPr>
          <p:cNvPr id="4" name="Espace réservé de la date 3">
            <a:extLst>
              <a:ext uri="{FF2B5EF4-FFF2-40B4-BE49-F238E27FC236}">
                <a16:creationId xmlns:a16="http://schemas.microsoft.com/office/drawing/2014/main" id="{455AF320-DD75-4FD5-ACC5-3C59E7931D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CFE423A3-3A5C-4C26-A316-2A9944B000E6}" type="datetime1">
              <a:rPr lang="en-CA"/>
              <a:pPr>
                <a:defRPr/>
              </a:pPr>
              <a:t>2021-02-16</a:t>
            </a:fld>
            <a:endParaRPr lang="en-CA"/>
          </a:p>
        </p:txBody>
      </p:sp>
      <p:sp>
        <p:nvSpPr>
          <p:cNvPr id="5" name="Espace réservé du pied de page 4">
            <a:extLst>
              <a:ext uri="{FF2B5EF4-FFF2-40B4-BE49-F238E27FC236}">
                <a16:creationId xmlns:a16="http://schemas.microsoft.com/office/drawing/2014/main" id="{0FBE5D8C-31B7-4D1E-A6BC-8248086386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CA"/>
          </a:p>
        </p:txBody>
      </p:sp>
      <p:sp>
        <p:nvSpPr>
          <p:cNvPr id="6" name="Espace réservé du numéro de diapositive 5">
            <a:extLst>
              <a:ext uri="{FF2B5EF4-FFF2-40B4-BE49-F238E27FC236}">
                <a16:creationId xmlns:a16="http://schemas.microsoft.com/office/drawing/2014/main" id="{AB4C6259-4F20-4458-B373-31FFBA2443B5}"/>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C779E1C1-A624-4634-97E9-F02ABD44D375}" type="slidenum">
              <a:rPr lang="en-CA" altLang="en-US"/>
              <a:pPr/>
              <a:t>‹#›</a:t>
            </a:fld>
            <a:endParaRPr lang="en-CA" altLang="en-US"/>
          </a:p>
        </p:txBody>
      </p:sp>
    </p:spTree>
  </p:cSld>
  <p:clrMap bg1="lt1" tx1="dk1" bg2="lt2" tx2="dk2" accent1="accent1" accent2="accent2" accent3="accent3" accent4="accent4" accent5="accent5" accent6="accent6" hlink="hlink" folHlink="folHlink"/>
  <p:sldLayoutIdLst>
    <p:sldLayoutId id="2147484354" r:id="rId1"/>
    <p:sldLayoutId id="2147484355" r:id="rId2"/>
    <p:sldLayoutId id="2147484345" r:id="rId3"/>
    <p:sldLayoutId id="2147484346" r:id="rId4"/>
    <p:sldLayoutId id="2147484356" r:id="rId5"/>
    <p:sldLayoutId id="2147484357" r:id="rId6"/>
    <p:sldLayoutId id="2147484358" r:id="rId7"/>
    <p:sldLayoutId id="2147484359" r:id="rId8"/>
    <p:sldLayoutId id="2147484360" r:id="rId9"/>
    <p:sldLayoutId id="2147484361" r:id="rId10"/>
    <p:sldLayoutId id="2147484347" r:id="rId11"/>
    <p:sldLayoutId id="2147484348" r:id="rId12"/>
    <p:sldLayoutId id="2147484362" r:id="rId13"/>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id="{B111FF24-7354-4C6A-A912-7F6DD7891BC1}"/>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a:extLst>
              <a:ext uri="{FF2B5EF4-FFF2-40B4-BE49-F238E27FC236}">
                <a16:creationId xmlns:a16="http://schemas.microsoft.com/office/drawing/2014/main" id="{89100BA4-488A-42D8-8E2E-FB6C23F2E218}"/>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6C45A67-A5ED-4CFF-9CFA-0E57E4A582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AE22BE3-2A94-4828-8F6F-2524B33A2832}" type="datetimeFigureOut">
              <a:rPr lang="en-US"/>
              <a:pPr>
                <a:defRPr/>
              </a:pPr>
              <a:t>2/16/2021</a:t>
            </a:fld>
            <a:endParaRPr lang="en-US"/>
          </a:p>
        </p:txBody>
      </p:sp>
      <p:sp>
        <p:nvSpPr>
          <p:cNvPr id="5" name="Footer Placeholder 4">
            <a:extLst>
              <a:ext uri="{FF2B5EF4-FFF2-40B4-BE49-F238E27FC236}">
                <a16:creationId xmlns:a16="http://schemas.microsoft.com/office/drawing/2014/main" id="{CDE9CDEE-BD26-433A-B83D-E9FECF8084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CC841957-220B-4D5F-8510-C508776B0AA6}"/>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78F86C0E-DE20-43CF-8302-972F424D1A9E}" type="slidenum">
              <a:rPr lang="en-US" altLang="en-US"/>
              <a:pPr/>
              <a:t>‹#›</a:t>
            </a:fld>
            <a:endParaRPr lang="en-US" altLang="en-US"/>
          </a:p>
        </p:txBody>
      </p:sp>
      <p:grpSp>
        <p:nvGrpSpPr>
          <p:cNvPr id="3079" name="Group 6">
            <a:extLst>
              <a:ext uri="{FF2B5EF4-FFF2-40B4-BE49-F238E27FC236}">
                <a16:creationId xmlns:a16="http://schemas.microsoft.com/office/drawing/2014/main" id="{03D0E18A-16B6-4EFE-B9BD-26EF58EEB457}"/>
              </a:ext>
            </a:extLst>
          </p:cNvPr>
          <p:cNvGrpSpPr>
            <a:grpSpLocks/>
          </p:cNvGrpSpPr>
          <p:nvPr userDrawn="1"/>
        </p:nvGrpSpPr>
        <p:grpSpPr bwMode="auto">
          <a:xfrm>
            <a:off x="-2206625" y="-73025"/>
            <a:ext cx="1978025" cy="611188"/>
            <a:chOff x="-2096383" y="21447"/>
            <a:chExt cx="1483030" cy="612144"/>
          </a:xfrm>
        </p:grpSpPr>
        <p:sp>
          <p:nvSpPr>
            <p:cNvPr id="3081" name="TextBox 7">
              <a:extLst>
                <a:ext uri="{FF2B5EF4-FFF2-40B4-BE49-F238E27FC236}">
                  <a16:creationId xmlns:a16="http://schemas.microsoft.com/office/drawing/2014/main" id="{982F57BE-2DB3-4612-9FC2-61D79AEB2F1B}"/>
                </a:ext>
              </a:extLst>
            </p:cNvPr>
            <p:cNvSpPr txBox="1">
              <a:spLocks noChangeArrowheads="1"/>
            </p:cNvSpPr>
            <p:nvPr userDrawn="1"/>
          </p:nvSpPr>
          <p:spPr bwMode="auto">
            <a:xfrm>
              <a:off x="-2096383" y="21447"/>
              <a:ext cx="260661" cy="246448"/>
            </a:xfrm>
            <a:prstGeom prst="rect">
              <a:avLst/>
            </a:prstGeom>
            <a:noFill/>
            <a:ln>
              <a:noFill/>
            </a:ln>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US" altLang="en-US" sz="1000">
                  <a:latin typeface="Open Sans"/>
                  <a:ea typeface="Open Sans"/>
                  <a:cs typeface="Open Sans"/>
                </a:rPr>
                <a:t>By:</a:t>
              </a:r>
            </a:p>
          </p:txBody>
        </p:sp>
        <p:sp>
          <p:nvSpPr>
            <p:cNvPr id="3082" name="TextBox 8">
              <a:extLst>
                <a:ext uri="{FF2B5EF4-FFF2-40B4-BE49-F238E27FC236}">
                  <a16:creationId xmlns:a16="http://schemas.microsoft.com/office/drawing/2014/main" id="{60963CF2-5A9A-4279-A438-E455584CB8DE}"/>
                </a:ext>
              </a:extLst>
            </p:cNvPr>
            <p:cNvSpPr txBox="1">
              <a:spLocks noChangeArrowheads="1"/>
            </p:cNvSpPr>
            <p:nvPr userDrawn="1"/>
          </p:nvSpPr>
          <p:spPr bwMode="auto">
            <a:xfrm>
              <a:off x="-1002559" y="387143"/>
              <a:ext cx="343978" cy="246448"/>
            </a:xfrm>
            <a:prstGeom prst="rect">
              <a:avLst/>
            </a:prstGeom>
            <a:noFill/>
            <a:ln>
              <a:noFill/>
            </a:ln>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US" altLang="en-US" sz="1000">
                  <a:latin typeface="Open Sans"/>
                  <a:ea typeface="Open Sans"/>
                  <a:cs typeface="Open Sans"/>
                </a:rPr>
                <a:t>.com</a:t>
              </a:r>
            </a:p>
          </p:txBody>
        </p:sp>
        <p:pic>
          <p:nvPicPr>
            <p:cNvPr id="3083" name="Picture 9">
              <a:extLst>
                <a:ext uri="{FF2B5EF4-FFF2-40B4-BE49-F238E27FC236}">
                  <a16:creationId xmlns:a16="http://schemas.microsoft.com/office/drawing/2014/main" id="{32B9FB6C-54CA-4C01-9E1E-FFFBEB811C7D}"/>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018604" y="234547"/>
              <a:ext cx="1405251" cy="185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80" name="Rectangle 10">
            <a:extLst>
              <a:ext uri="{FF2B5EF4-FFF2-40B4-BE49-F238E27FC236}">
                <a16:creationId xmlns:a16="http://schemas.microsoft.com/office/drawing/2014/main" id="{58B85FBE-E885-4B8A-9CD5-8CD365694D90}"/>
              </a:ext>
            </a:extLst>
          </p:cNvPr>
          <p:cNvSpPr>
            <a:spLocks noChangeArrowheads="1"/>
          </p:cNvSpPr>
          <p:nvPr userDrawn="1"/>
        </p:nvSpPr>
        <p:spPr bwMode="auto">
          <a:xfrm>
            <a:off x="-119063" y="6959600"/>
            <a:ext cx="1601788" cy="261938"/>
          </a:xfrm>
          <a:prstGeom prst="rect">
            <a:avLst/>
          </a:prstGeom>
          <a:noFill/>
          <a:ln>
            <a:noFill/>
          </a:ln>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US" altLang="en-US" sz="1100">
                <a:solidFill>
                  <a:srgbClr val="555555"/>
                </a:solidFill>
                <a:latin typeface="Open Sans"/>
              </a:rPr>
              <a:t>© </a:t>
            </a:r>
            <a:r>
              <a:rPr lang="en-US" altLang="en-US" sz="1100">
                <a:solidFill>
                  <a:srgbClr val="A5CD28"/>
                </a:solidFill>
                <a:latin typeface="Open Sans"/>
                <a:hlinkClick r:id="rId5" tooltip="PresentationGo!"/>
              </a:rPr>
              <a:t>presentationgo.com</a:t>
            </a:r>
            <a:endParaRPr lang="en-US" altLang="en-US" sz="1100"/>
          </a:p>
        </p:txBody>
      </p:sp>
    </p:spTree>
  </p:cSld>
  <p:clrMap bg1="lt1" tx1="dk1" bg2="lt2" tx2="dk2" accent1="accent1" accent2="accent2" accent3="accent3" accent4="accent4" accent5="accent5" accent6="accent6" hlink="hlink" folHlink="folHlink"/>
  <p:sldLayoutIdLst>
    <p:sldLayoutId id="2147484363" r:id="rId1"/>
    <p:sldLayoutId id="2147484364" r:id="rId2"/>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hyperlink" Target="https://fbec-cefn.ca/" TargetMode="External"/><Relationship Id="rId4" Type="http://schemas.openxmlformats.org/officeDocument/2006/relationships/hyperlink" Target="mailto:fbecbc.cefncb@gmail.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27.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hyperlink" Target="https://wiki.gccollab.ca/FYN_Virtual_Learning_Series"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wiki.gccollab.ca/FYN_Virtual_Learning_Series" TargetMode="External"/><Relationship Id="rId2" Type="http://schemas.openxmlformats.org/officeDocument/2006/relationships/hyperlink" Target="mailto:Carolyn%20Arthur%20%3cCarolyn.Arthur@pwgsc-tpsgc.gc.ca%3e?subject=Anti-Black%20Racism%20and%20Systemic%20Bias%20Through%20the%20Black%20Lens%20%7C%20Le%20racisme%20envers%20les%20Noirs%20et%20les%20pr&#233;jug&#233;s%20syst&#233;miques%20selon%20les%20Noirs"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Google Shape;55;p12">
            <a:extLst>
              <a:ext uri="{FF2B5EF4-FFF2-40B4-BE49-F238E27FC236}">
                <a16:creationId xmlns:a16="http://schemas.microsoft.com/office/drawing/2014/main" id="{00793170-1298-42C9-9CCB-B1F9AC100E90}"/>
              </a:ext>
            </a:extLst>
          </p:cNvPr>
          <p:cNvSpPr>
            <a:spLocks noGrp="1"/>
          </p:cNvSpPr>
          <p:nvPr>
            <p:ph type="ctrTitle"/>
          </p:nvPr>
        </p:nvSpPr>
        <p:spPr>
          <a:xfrm>
            <a:off x="830263" y="2882900"/>
            <a:ext cx="10531475" cy="3305175"/>
          </a:xfrm>
        </p:spPr>
        <p:txBody>
          <a:bodyPr lIns="91425" tIns="45700" rIns="91425" bIns="45700"/>
          <a:lstStyle/>
          <a:p>
            <a:pPr algn="ctr" eaLnBrk="1" hangingPunct="1">
              <a:buSzPts val="1400"/>
            </a:pPr>
            <a:r>
              <a:rPr lang="en-CA" altLang="en-US" sz="8000" b="1">
                <a:solidFill>
                  <a:srgbClr val="000000"/>
                </a:solidFill>
              </a:rPr>
              <a:t>BLACK HISTORY MONTH</a:t>
            </a:r>
            <a:br>
              <a:rPr lang="en-CA" altLang="en-US" sz="3600" b="1">
                <a:solidFill>
                  <a:srgbClr val="000000"/>
                </a:solidFill>
              </a:rPr>
            </a:br>
            <a:br>
              <a:rPr lang="en-CA" altLang="en-US" sz="3600" b="1">
                <a:solidFill>
                  <a:srgbClr val="000000"/>
                </a:solidFill>
              </a:rPr>
            </a:br>
            <a:r>
              <a:rPr lang="en-CA" altLang="en-US" sz="6000" b="1" i="1">
                <a:solidFill>
                  <a:srgbClr val="000000"/>
                </a:solidFill>
              </a:rPr>
              <a:t>Introduction</a:t>
            </a:r>
            <a:br>
              <a:rPr lang="en-US" altLang="en-US" sz="3600" i="1">
                <a:solidFill>
                  <a:srgbClr val="000000"/>
                </a:solidFill>
              </a:rPr>
            </a:br>
            <a:br>
              <a:rPr lang="en-US" altLang="en-US" sz="2800">
                <a:solidFill>
                  <a:srgbClr val="000000"/>
                </a:solidFill>
              </a:rPr>
            </a:br>
            <a:br>
              <a:rPr lang="fr-CA" altLang="en-US" sz="2400">
                <a:solidFill>
                  <a:srgbClr val="000000"/>
                </a:solidFill>
              </a:rPr>
            </a:br>
            <a:endParaRPr lang="fr-CA" altLang="en-US" sz="3600">
              <a:solidFill>
                <a:srgbClr val="000000"/>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Image 1">
            <a:extLst>
              <a:ext uri="{FF2B5EF4-FFF2-40B4-BE49-F238E27FC236}">
                <a16:creationId xmlns:a16="http://schemas.microsoft.com/office/drawing/2014/main" id="{637C73B6-8014-4202-BFAB-99ED819D55E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27863" y="30163"/>
            <a:ext cx="51641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3" name="Espace réservé du numéro de diapositive 5">
            <a:extLst>
              <a:ext uri="{FF2B5EF4-FFF2-40B4-BE49-F238E27FC236}">
                <a16:creationId xmlns:a16="http://schemas.microsoft.com/office/drawing/2014/main" id="{A3020BE9-F6B3-410E-95D7-8C75AA4D0304}"/>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CB506FCB-0BDF-4957-8E02-6771FC823A5E}" type="slidenum">
              <a:rPr lang="en-CA" altLang="en-US" sz="1200">
                <a:solidFill>
                  <a:srgbClr val="FFFFFF"/>
                </a:solidFill>
              </a:rPr>
              <a:pPr>
                <a:lnSpc>
                  <a:spcPct val="100000"/>
                </a:lnSpc>
                <a:spcBef>
                  <a:spcPct val="0"/>
                </a:spcBef>
                <a:buFontTx/>
                <a:buNone/>
              </a:pPr>
              <a:t>10</a:t>
            </a:fld>
            <a:endParaRPr lang="en-CA" altLang="en-US" sz="1200">
              <a:solidFill>
                <a:srgbClr val="FFFFFF"/>
              </a:solidFill>
            </a:endParaRPr>
          </a:p>
        </p:txBody>
      </p:sp>
      <p:sp>
        <p:nvSpPr>
          <p:cNvPr id="32774" name="ZoneTexte 4">
            <a:extLst>
              <a:ext uri="{FF2B5EF4-FFF2-40B4-BE49-F238E27FC236}">
                <a16:creationId xmlns:a16="http://schemas.microsoft.com/office/drawing/2014/main" id="{B147DA1E-88FC-4D09-BE16-881E2E29B1A8}"/>
              </a:ext>
            </a:extLst>
          </p:cNvPr>
          <p:cNvSpPr txBox="1">
            <a:spLocks noChangeArrowheads="1"/>
          </p:cNvSpPr>
          <p:nvPr/>
        </p:nvSpPr>
        <p:spPr bwMode="auto">
          <a:xfrm>
            <a:off x="350838" y="4237038"/>
            <a:ext cx="4889500" cy="3478212"/>
          </a:xfrm>
          <a:prstGeom prst="rect">
            <a:avLst/>
          </a:prstGeom>
          <a:noFill/>
          <a:ln>
            <a:noFill/>
          </a:ln>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ts val="300"/>
              </a:spcBef>
              <a:spcAft>
                <a:spcPts val="300"/>
              </a:spcAft>
              <a:buFontTx/>
              <a:buNone/>
              <a:defRPr/>
            </a:pPr>
            <a:endParaRPr lang="en-CA" altLang="en-US" sz="1800" b="1" dirty="0">
              <a:solidFill>
                <a:schemeClr val="bg1"/>
              </a:solidFill>
            </a:endParaRPr>
          </a:p>
          <a:p>
            <a:pPr eaLnBrk="1" hangingPunct="1">
              <a:lnSpc>
                <a:spcPct val="100000"/>
              </a:lnSpc>
              <a:spcBef>
                <a:spcPts val="300"/>
              </a:spcBef>
              <a:spcAft>
                <a:spcPts val="300"/>
              </a:spcAft>
              <a:buFontTx/>
              <a:buNone/>
              <a:defRPr/>
            </a:pPr>
            <a:endParaRPr lang="en-CA" altLang="en-US" sz="1800" b="1" dirty="0">
              <a:solidFill>
                <a:schemeClr val="bg1"/>
              </a:solidFill>
            </a:endParaRPr>
          </a:p>
          <a:p>
            <a:pPr eaLnBrk="1" hangingPunct="1">
              <a:lnSpc>
                <a:spcPct val="100000"/>
              </a:lnSpc>
              <a:spcBef>
                <a:spcPts val="300"/>
              </a:spcBef>
              <a:spcAft>
                <a:spcPts val="300"/>
              </a:spcAft>
              <a:buFontTx/>
              <a:buNone/>
              <a:defRPr/>
            </a:pPr>
            <a:r>
              <a:rPr lang="en-CA" altLang="en-US" sz="1800" b="1" dirty="0">
                <a:solidFill>
                  <a:schemeClr val="accent3">
                    <a:lumMod val="50000"/>
                  </a:schemeClr>
                </a:solidFill>
              </a:rPr>
              <a:t>FBEC British Columbia</a:t>
            </a:r>
          </a:p>
          <a:p>
            <a:pPr eaLnBrk="1" hangingPunct="1">
              <a:lnSpc>
                <a:spcPct val="100000"/>
              </a:lnSpc>
              <a:spcBef>
                <a:spcPts val="300"/>
              </a:spcBef>
              <a:spcAft>
                <a:spcPts val="300"/>
              </a:spcAft>
              <a:buFontTx/>
              <a:buNone/>
              <a:defRPr/>
            </a:pPr>
            <a:r>
              <a:rPr lang="en-CA" altLang="en-US" sz="1800" dirty="0">
                <a:solidFill>
                  <a:schemeClr val="accent3">
                    <a:lumMod val="50000"/>
                  </a:schemeClr>
                </a:solidFill>
              </a:rPr>
              <a:t>Regional Representatives: Charlene </a:t>
            </a:r>
            <a:r>
              <a:rPr lang="en-CA" altLang="en-US" sz="1800" dirty="0" err="1">
                <a:solidFill>
                  <a:schemeClr val="accent3">
                    <a:lumMod val="50000"/>
                  </a:schemeClr>
                </a:solidFill>
              </a:rPr>
              <a:t>Libert</a:t>
            </a:r>
            <a:r>
              <a:rPr lang="en-CA" altLang="en-US" sz="1800" dirty="0">
                <a:solidFill>
                  <a:schemeClr val="accent3">
                    <a:lumMod val="50000"/>
                  </a:schemeClr>
                </a:solidFill>
              </a:rPr>
              <a:t>-Scott and Elizabeth (Liz) Martin</a:t>
            </a:r>
          </a:p>
          <a:p>
            <a:pPr eaLnBrk="1" hangingPunct="1">
              <a:lnSpc>
                <a:spcPct val="100000"/>
              </a:lnSpc>
              <a:spcBef>
                <a:spcPts val="300"/>
              </a:spcBef>
              <a:spcAft>
                <a:spcPts val="300"/>
              </a:spcAft>
              <a:buFontTx/>
              <a:buNone/>
              <a:defRPr/>
            </a:pPr>
            <a:r>
              <a:rPr lang="fr-CA" altLang="en-US" sz="1800" dirty="0">
                <a:solidFill>
                  <a:schemeClr val="accent3">
                    <a:lumMod val="50000"/>
                  </a:schemeClr>
                </a:solidFill>
                <a:hlinkClick r:id="rId4"/>
              </a:rPr>
              <a:t>fbecbc.cefncb@gmail.com</a:t>
            </a:r>
            <a:endParaRPr lang="fr-CA" altLang="en-US" sz="1800" dirty="0">
              <a:solidFill>
                <a:schemeClr val="accent3">
                  <a:lumMod val="50000"/>
                </a:schemeClr>
              </a:solidFill>
            </a:endParaRPr>
          </a:p>
          <a:p>
            <a:pPr eaLnBrk="1" hangingPunct="1">
              <a:lnSpc>
                <a:spcPct val="100000"/>
              </a:lnSpc>
              <a:spcBef>
                <a:spcPts val="300"/>
              </a:spcBef>
              <a:spcAft>
                <a:spcPts val="300"/>
              </a:spcAft>
              <a:buFont typeface="Arial" panose="020B0604020202020204" pitchFamily="34" charset="0"/>
              <a:buNone/>
              <a:defRPr/>
            </a:pPr>
            <a:r>
              <a:rPr lang="en-CA" altLang="en-US" sz="1800" dirty="0">
                <a:solidFill>
                  <a:schemeClr val="accent3">
                    <a:lumMod val="50000"/>
                  </a:schemeClr>
                </a:solidFill>
                <a:hlinkClick r:id="rId5"/>
              </a:rPr>
              <a:t>https://fbec-cefn.ca/</a:t>
            </a:r>
            <a:r>
              <a:rPr lang="en-CA" altLang="en-US" sz="1800" dirty="0">
                <a:solidFill>
                  <a:schemeClr val="accent3">
                    <a:lumMod val="50000"/>
                  </a:schemeClr>
                </a:solidFill>
              </a:rPr>
              <a:t>  </a:t>
            </a:r>
            <a:r>
              <a:rPr lang="en-CA" altLang="en-US" sz="1800" b="1" dirty="0">
                <a:solidFill>
                  <a:schemeClr val="accent3">
                    <a:lumMod val="50000"/>
                  </a:schemeClr>
                </a:solidFill>
              </a:rPr>
              <a:t>(national website)</a:t>
            </a:r>
          </a:p>
          <a:p>
            <a:pPr eaLnBrk="1" hangingPunct="1">
              <a:lnSpc>
                <a:spcPct val="100000"/>
              </a:lnSpc>
              <a:spcBef>
                <a:spcPts val="300"/>
              </a:spcBef>
              <a:spcAft>
                <a:spcPts val="300"/>
              </a:spcAft>
              <a:buFontTx/>
              <a:buNone/>
              <a:defRPr/>
            </a:pPr>
            <a:endParaRPr lang="fr-CA" altLang="en-US" sz="1800" dirty="0"/>
          </a:p>
          <a:p>
            <a:pPr eaLnBrk="1" hangingPunct="1">
              <a:lnSpc>
                <a:spcPct val="100000"/>
              </a:lnSpc>
              <a:spcBef>
                <a:spcPts val="300"/>
              </a:spcBef>
              <a:spcAft>
                <a:spcPts val="300"/>
              </a:spcAft>
              <a:buFontTx/>
              <a:buNone/>
              <a:defRPr/>
            </a:pPr>
            <a:endParaRPr lang="fr-CA" altLang="en-US" sz="1800" dirty="0"/>
          </a:p>
          <a:p>
            <a:pPr eaLnBrk="1" hangingPunct="1">
              <a:lnSpc>
                <a:spcPct val="100000"/>
              </a:lnSpc>
              <a:spcBef>
                <a:spcPts val="300"/>
              </a:spcBef>
              <a:spcAft>
                <a:spcPts val="300"/>
              </a:spcAft>
              <a:buFontTx/>
              <a:buNone/>
              <a:defRPr/>
            </a:pPr>
            <a:endParaRPr lang="fr-CA" altLang="en-US" sz="1800" dirty="0"/>
          </a:p>
        </p:txBody>
      </p:sp>
      <p:sp>
        <p:nvSpPr>
          <p:cNvPr id="32773" name="TextBox 2">
            <a:extLst>
              <a:ext uri="{FF2B5EF4-FFF2-40B4-BE49-F238E27FC236}">
                <a16:creationId xmlns:a16="http://schemas.microsoft.com/office/drawing/2014/main" id="{43A9AFF0-2176-40CC-BB8F-15EDCE5B10FE}"/>
              </a:ext>
            </a:extLst>
          </p:cNvPr>
          <p:cNvSpPr txBox="1">
            <a:spLocks noChangeArrowheads="1"/>
          </p:cNvSpPr>
          <p:nvPr/>
        </p:nvSpPr>
        <p:spPr bwMode="auto">
          <a:xfrm>
            <a:off x="190500" y="465138"/>
            <a:ext cx="3055938" cy="584200"/>
          </a:xfrm>
          <a:prstGeom prst="rect">
            <a:avLst/>
          </a:prstGeom>
          <a:noFill/>
          <a:ln>
            <a:noFill/>
          </a:ln>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CA" altLang="en-US" sz="3200" b="1" dirty="0">
                <a:solidFill>
                  <a:schemeClr val="accent3">
                    <a:lumMod val="50000"/>
                  </a:schemeClr>
                </a:solidFill>
                <a:latin typeface="Tw Cen MT" panose="020B0602020104020603" pitchFamily="34" charset="0"/>
              </a:rPr>
              <a:t>coming soon:</a:t>
            </a:r>
          </a:p>
        </p:txBody>
      </p:sp>
      <p:sp>
        <p:nvSpPr>
          <p:cNvPr id="2" name="TextBox 1">
            <a:extLst>
              <a:ext uri="{FF2B5EF4-FFF2-40B4-BE49-F238E27FC236}">
                <a16:creationId xmlns:a16="http://schemas.microsoft.com/office/drawing/2014/main" id="{E4F54C46-42E4-4473-901B-853EBD4B95AE}"/>
              </a:ext>
            </a:extLst>
          </p:cNvPr>
          <p:cNvSpPr txBox="1"/>
          <p:nvPr/>
        </p:nvSpPr>
        <p:spPr>
          <a:xfrm>
            <a:off x="950913" y="1358900"/>
            <a:ext cx="4260850" cy="3046413"/>
          </a:xfrm>
          <a:prstGeom prst="rect">
            <a:avLst/>
          </a:prstGeom>
          <a:noFill/>
        </p:spPr>
        <p:txBody>
          <a:bodyPr>
            <a:spAutoFit/>
          </a:bodyPr>
          <a:lstStyle/>
          <a:p>
            <a:pPr marL="285750" indent="-285750">
              <a:buFont typeface="Arial" panose="020B0604020202020204" pitchFamily="34" charset="0"/>
              <a:buChar char="•"/>
              <a:defRPr/>
            </a:pPr>
            <a:r>
              <a:rPr lang="en-CA" sz="3200" dirty="0">
                <a:solidFill>
                  <a:schemeClr val="accent3">
                    <a:lumMod val="50000"/>
                  </a:schemeClr>
                </a:solidFill>
              </a:rPr>
              <a:t>Introduction</a:t>
            </a:r>
          </a:p>
          <a:p>
            <a:pPr marL="285750" indent="-285750">
              <a:buFont typeface="Arial" panose="020B0604020202020204" pitchFamily="34" charset="0"/>
              <a:buChar char="•"/>
              <a:defRPr/>
            </a:pPr>
            <a:r>
              <a:rPr lang="en-CA" sz="3200" dirty="0">
                <a:solidFill>
                  <a:schemeClr val="accent3">
                    <a:lumMod val="50000"/>
                  </a:schemeClr>
                </a:solidFill>
              </a:rPr>
              <a:t>Diversity</a:t>
            </a:r>
          </a:p>
          <a:p>
            <a:pPr marL="285750" indent="-285750">
              <a:buFont typeface="Arial" panose="020B0604020202020204" pitchFamily="34" charset="0"/>
              <a:buChar char="•"/>
              <a:defRPr/>
            </a:pPr>
            <a:r>
              <a:rPr lang="en-CA" sz="3200" dirty="0">
                <a:solidFill>
                  <a:schemeClr val="accent3">
                    <a:lumMod val="50000"/>
                  </a:schemeClr>
                </a:solidFill>
              </a:rPr>
              <a:t>Slavery</a:t>
            </a:r>
          </a:p>
          <a:p>
            <a:pPr marL="285750" indent="-285750">
              <a:buFont typeface="Arial" panose="020B0604020202020204" pitchFamily="34" charset="0"/>
              <a:buChar char="•"/>
              <a:defRPr/>
            </a:pPr>
            <a:r>
              <a:rPr lang="en-CA" sz="3200" dirty="0">
                <a:solidFill>
                  <a:schemeClr val="accent3">
                    <a:lumMod val="50000"/>
                  </a:schemeClr>
                </a:solidFill>
              </a:rPr>
              <a:t>Afro-indigenous identity</a:t>
            </a:r>
          </a:p>
          <a:p>
            <a:pPr marL="285750" indent="-285750">
              <a:buFont typeface="Arial" panose="020B0604020202020204" pitchFamily="34" charset="0"/>
              <a:buChar char="•"/>
              <a:defRPr/>
            </a:pPr>
            <a:r>
              <a:rPr lang="en-CA" sz="3200" dirty="0">
                <a:solidFill>
                  <a:schemeClr val="accent3">
                    <a:lumMod val="50000"/>
                  </a:schemeClr>
                </a:solidFill>
              </a:rPr>
              <a:t>Francophone diaspora</a:t>
            </a:r>
          </a:p>
        </p:txBody>
      </p:sp>
      <p:sp>
        <p:nvSpPr>
          <p:cNvPr id="7" name="TextBox 2">
            <a:extLst>
              <a:ext uri="{FF2B5EF4-FFF2-40B4-BE49-F238E27FC236}">
                <a16:creationId xmlns:a16="http://schemas.microsoft.com/office/drawing/2014/main" id="{E6981E3D-02C6-426C-86C4-122BFD218878}"/>
              </a:ext>
            </a:extLst>
          </p:cNvPr>
          <p:cNvSpPr txBox="1">
            <a:spLocks noChangeArrowheads="1"/>
          </p:cNvSpPr>
          <p:nvPr/>
        </p:nvSpPr>
        <p:spPr bwMode="auto">
          <a:xfrm rot="-1197410">
            <a:off x="4202113" y="5094288"/>
            <a:ext cx="3863975" cy="116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CA" altLang="en-US" sz="7000" b="1" i="1">
                <a:latin typeface="Freestyle Script" panose="030804020302050B0404" pitchFamily="66" charset="0"/>
              </a:rPr>
              <a:t>Thank you!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mph" presetSubtype="0" fill="hold" nodeType="clickEffect">
                                  <p:stCondLst>
                                    <p:cond delay="0"/>
                                  </p:stCondLst>
                                  <p:childTnLst>
                                    <p:animScale>
                                      <p:cBhvr>
                                        <p:cTn id="6" dur="2000" fill="hold"/>
                                        <p:tgtEl>
                                          <p:spTgt spid="2">
                                            <p:txEl>
                                              <p:pRg st="1" end="1"/>
                                            </p:txEl>
                                          </p:spTgt>
                                        </p:tgtEl>
                                      </p:cBhvr>
                                      <p:by x="150000" y="150000"/>
                                    </p:animScale>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Image 1">
            <a:extLst>
              <a:ext uri="{FF2B5EF4-FFF2-40B4-BE49-F238E27FC236}">
                <a16:creationId xmlns:a16="http://schemas.microsoft.com/office/drawing/2014/main" id="{12D843F5-4655-41B9-8FE5-FF6724640F0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27863" y="30163"/>
            <a:ext cx="51641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Espace réservé du numéro de diapositive 5">
            <a:extLst>
              <a:ext uri="{FF2B5EF4-FFF2-40B4-BE49-F238E27FC236}">
                <a16:creationId xmlns:a16="http://schemas.microsoft.com/office/drawing/2014/main" id="{85F777C3-F6C0-4C6C-8546-1996450697B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F4BC3E32-6578-4E09-B987-1484BC8804FB}" type="slidenum">
              <a:rPr lang="en-CA" altLang="en-US" sz="1200">
                <a:solidFill>
                  <a:srgbClr val="FFFFFF"/>
                </a:solidFill>
              </a:rPr>
              <a:pPr>
                <a:lnSpc>
                  <a:spcPct val="100000"/>
                </a:lnSpc>
                <a:spcBef>
                  <a:spcPct val="0"/>
                </a:spcBef>
                <a:buFontTx/>
                <a:buNone/>
              </a:pPr>
              <a:t>2</a:t>
            </a:fld>
            <a:endParaRPr lang="en-CA" altLang="en-US" sz="1200">
              <a:solidFill>
                <a:srgbClr val="FFFFFF"/>
              </a:solidFill>
            </a:endParaRPr>
          </a:p>
        </p:txBody>
      </p:sp>
      <p:sp>
        <p:nvSpPr>
          <p:cNvPr id="24580" name="ZoneTexte 4">
            <a:extLst>
              <a:ext uri="{FF2B5EF4-FFF2-40B4-BE49-F238E27FC236}">
                <a16:creationId xmlns:a16="http://schemas.microsoft.com/office/drawing/2014/main" id="{D4B95FA2-5F50-4CE2-B197-C5F14F92B64C}"/>
              </a:ext>
            </a:extLst>
          </p:cNvPr>
          <p:cNvSpPr txBox="1">
            <a:spLocks noChangeArrowheads="1"/>
          </p:cNvSpPr>
          <p:nvPr/>
        </p:nvSpPr>
        <p:spPr bwMode="auto">
          <a:xfrm>
            <a:off x="728663" y="3411538"/>
            <a:ext cx="4629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ts val="300"/>
              </a:spcBef>
              <a:spcAft>
                <a:spcPts val="300"/>
              </a:spcAft>
              <a:buFontTx/>
              <a:buNone/>
            </a:pPr>
            <a:endParaRPr lang="en-CA" altLang="en-US" sz="1800">
              <a:solidFill>
                <a:schemeClr val="bg1"/>
              </a:solidFill>
            </a:endParaRPr>
          </a:p>
        </p:txBody>
      </p:sp>
      <p:sp>
        <p:nvSpPr>
          <p:cNvPr id="24581" name="Text Placeholder 2">
            <a:extLst>
              <a:ext uri="{FF2B5EF4-FFF2-40B4-BE49-F238E27FC236}">
                <a16:creationId xmlns:a16="http://schemas.microsoft.com/office/drawing/2014/main" id="{00844509-ABA9-4E39-B304-932B9C76899F}"/>
              </a:ext>
            </a:extLst>
          </p:cNvPr>
          <p:cNvSpPr txBox="1">
            <a:spLocks/>
          </p:cNvSpPr>
          <p:nvPr/>
        </p:nvSpPr>
        <p:spPr bwMode="auto">
          <a:xfrm>
            <a:off x="728663" y="827088"/>
            <a:ext cx="5157787"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buFont typeface="Arial" panose="020B0604020202020204" pitchFamily="34" charset="0"/>
              <a:buNone/>
            </a:pPr>
            <a:r>
              <a:rPr lang="en-CA" altLang="en-US" sz="2400" b="1">
                <a:solidFill>
                  <a:srgbClr val="000000"/>
                </a:solidFill>
              </a:rPr>
              <a:t>Who Are We?</a:t>
            </a:r>
            <a:br>
              <a:rPr lang="en-CA" altLang="en-US" sz="2400" b="1">
                <a:solidFill>
                  <a:srgbClr val="000000"/>
                </a:solidFill>
              </a:rPr>
            </a:br>
            <a:r>
              <a:rPr lang="en-CA" altLang="en-US" sz="2400" b="1">
                <a:solidFill>
                  <a:srgbClr val="000000"/>
                </a:solidFill>
              </a:rPr>
              <a:t>What Do We Do?</a:t>
            </a:r>
          </a:p>
        </p:txBody>
      </p:sp>
      <p:sp>
        <p:nvSpPr>
          <p:cNvPr id="10" name="Content Placeholder 3">
            <a:extLst>
              <a:ext uri="{FF2B5EF4-FFF2-40B4-BE49-F238E27FC236}">
                <a16:creationId xmlns:a16="http://schemas.microsoft.com/office/drawing/2014/main" id="{8DE3A7FE-3B9E-4C61-93A0-3E307EAE7AAD}"/>
              </a:ext>
            </a:extLst>
          </p:cNvPr>
          <p:cNvSpPr txBox="1">
            <a:spLocks/>
          </p:cNvSpPr>
          <p:nvPr/>
        </p:nvSpPr>
        <p:spPr bwMode="auto">
          <a:xfrm>
            <a:off x="728663" y="1939925"/>
            <a:ext cx="5157787" cy="409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r>
              <a:rPr lang="en-CA" altLang="en-US">
                <a:solidFill>
                  <a:srgbClr val="000000"/>
                </a:solidFill>
              </a:rPr>
              <a:t>FBEC-CEFN: Federal Black Employee Caucus/Caucus des employés fédéaux noirs </a:t>
            </a:r>
          </a:p>
          <a:p>
            <a:endParaRPr lang="en-US" altLang="en-US">
              <a:solidFill>
                <a:srgbClr val="000000"/>
              </a:solidFill>
            </a:endParaRPr>
          </a:p>
          <a:p>
            <a:r>
              <a:rPr lang="en-US" altLang="en-US">
                <a:solidFill>
                  <a:srgbClr val="000000"/>
                </a:solidFill>
              </a:rPr>
              <a:t>FBEC supports efforts at the national, regional, and local levels to address issues faced by Black federal public servants.</a:t>
            </a:r>
            <a:endParaRPr lang="en-CA" altLang="en-US">
              <a:solidFill>
                <a:srgbClr val="000000"/>
              </a:solidFill>
            </a:endParaRPr>
          </a:p>
          <a:p>
            <a:endParaRPr lang="en-CA" altLang="en-US">
              <a:solidFill>
                <a:srgbClr val="000000"/>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Image 1">
            <a:extLst>
              <a:ext uri="{FF2B5EF4-FFF2-40B4-BE49-F238E27FC236}">
                <a16:creationId xmlns:a16="http://schemas.microsoft.com/office/drawing/2014/main" id="{900D77ED-FC62-4989-8F2F-85F14EFF0CC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27863" y="30163"/>
            <a:ext cx="51641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Espace réservé du numéro de diapositive 5">
            <a:extLst>
              <a:ext uri="{FF2B5EF4-FFF2-40B4-BE49-F238E27FC236}">
                <a16:creationId xmlns:a16="http://schemas.microsoft.com/office/drawing/2014/main" id="{7725CB25-4584-463A-887F-DC5A0701616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684C5A80-5C8E-47C4-BF49-9F396A710444}" type="slidenum">
              <a:rPr lang="en-CA" altLang="en-US" sz="1200">
                <a:solidFill>
                  <a:srgbClr val="FFFFFF"/>
                </a:solidFill>
              </a:rPr>
              <a:pPr>
                <a:lnSpc>
                  <a:spcPct val="100000"/>
                </a:lnSpc>
                <a:spcBef>
                  <a:spcPct val="0"/>
                </a:spcBef>
                <a:buFontTx/>
                <a:buNone/>
              </a:pPr>
              <a:t>3</a:t>
            </a:fld>
            <a:endParaRPr lang="en-CA" altLang="en-US" sz="1200">
              <a:solidFill>
                <a:srgbClr val="FFFFFF"/>
              </a:solidFill>
            </a:endParaRPr>
          </a:p>
        </p:txBody>
      </p:sp>
      <p:sp>
        <p:nvSpPr>
          <p:cNvPr id="26628" name="ZoneTexte 4">
            <a:extLst>
              <a:ext uri="{FF2B5EF4-FFF2-40B4-BE49-F238E27FC236}">
                <a16:creationId xmlns:a16="http://schemas.microsoft.com/office/drawing/2014/main" id="{15D96567-E6C8-4206-854C-15A1C869A861}"/>
              </a:ext>
            </a:extLst>
          </p:cNvPr>
          <p:cNvSpPr txBox="1">
            <a:spLocks noChangeArrowheads="1"/>
          </p:cNvSpPr>
          <p:nvPr/>
        </p:nvSpPr>
        <p:spPr bwMode="auto">
          <a:xfrm>
            <a:off x="728663" y="3411538"/>
            <a:ext cx="4629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ts val="300"/>
              </a:spcBef>
              <a:spcAft>
                <a:spcPts val="300"/>
              </a:spcAft>
              <a:buFontTx/>
              <a:buNone/>
            </a:pPr>
            <a:endParaRPr lang="en-CA" altLang="en-US" sz="1800">
              <a:solidFill>
                <a:schemeClr val="bg1"/>
              </a:solidFill>
            </a:endParaRPr>
          </a:p>
        </p:txBody>
      </p:sp>
      <p:sp>
        <p:nvSpPr>
          <p:cNvPr id="26629" name="Text Placeholder 2">
            <a:extLst>
              <a:ext uri="{FF2B5EF4-FFF2-40B4-BE49-F238E27FC236}">
                <a16:creationId xmlns:a16="http://schemas.microsoft.com/office/drawing/2014/main" id="{22DED540-5ECA-4221-8030-691DFEA0911F}"/>
              </a:ext>
            </a:extLst>
          </p:cNvPr>
          <p:cNvSpPr txBox="1">
            <a:spLocks/>
          </p:cNvSpPr>
          <p:nvPr/>
        </p:nvSpPr>
        <p:spPr bwMode="auto">
          <a:xfrm>
            <a:off x="728663" y="1112838"/>
            <a:ext cx="5157787"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buFont typeface="Arial" panose="020B0604020202020204" pitchFamily="34" charset="0"/>
              <a:buNone/>
            </a:pPr>
            <a:endParaRPr lang="en-US" altLang="en-US" sz="2400" b="1">
              <a:solidFill>
                <a:schemeClr val="bg1"/>
              </a:solidFill>
            </a:endParaRPr>
          </a:p>
          <a:p>
            <a:pPr>
              <a:buFont typeface="Arial" panose="020B0604020202020204" pitchFamily="34" charset="0"/>
              <a:buNone/>
            </a:pPr>
            <a:endParaRPr lang="en-US" altLang="en-US" sz="2400" b="1">
              <a:solidFill>
                <a:schemeClr val="bg1"/>
              </a:solidFill>
            </a:endParaRPr>
          </a:p>
          <a:p>
            <a:pPr>
              <a:buFont typeface="Arial" panose="020B0604020202020204" pitchFamily="34" charset="0"/>
              <a:buNone/>
            </a:pPr>
            <a:endParaRPr lang="en-US" altLang="en-US" sz="2400" b="1">
              <a:solidFill>
                <a:schemeClr val="bg1"/>
              </a:solidFill>
            </a:endParaRPr>
          </a:p>
          <a:p>
            <a:pPr>
              <a:buFont typeface="Arial" panose="020B0604020202020204" pitchFamily="34" charset="0"/>
              <a:buNone/>
            </a:pPr>
            <a:endParaRPr lang="en-US" altLang="en-US" sz="2400" b="1">
              <a:solidFill>
                <a:schemeClr val="bg1"/>
              </a:solidFill>
            </a:endParaRPr>
          </a:p>
          <a:p>
            <a:pPr>
              <a:buFont typeface="Arial" panose="020B0604020202020204" pitchFamily="34" charset="0"/>
              <a:buNone/>
            </a:pPr>
            <a:endParaRPr lang="en-US" altLang="en-US" sz="2400" b="1">
              <a:solidFill>
                <a:schemeClr val="bg1"/>
              </a:solidFill>
            </a:endParaRPr>
          </a:p>
          <a:p>
            <a:pPr>
              <a:buFont typeface="Arial" panose="020B0604020202020204" pitchFamily="34" charset="0"/>
              <a:buNone/>
            </a:pPr>
            <a:endParaRPr lang="en-US" altLang="en-US" sz="2400" b="1">
              <a:solidFill>
                <a:schemeClr val="bg1"/>
              </a:solidFill>
            </a:endParaRPr>
          </a:p>
          <a:p>
            <a:pPr>
              <a:buFont typeface="Arial" panose="020B0604020202020204" pitchFamily="34" charset="0"/>
              <a:buNone/>
            </a:pPr>
            <a:endParaRPr lang="en-US" altLang="en-US" sz="2400" b="1">
              <a:solidFill>
                <a:schemeClr val="bg1"/>
              </a:solidFill>
            </a:endParaRPr>
          </a:p>
          <a:p>
            <a:pPr>
              <a:buFont typeface="Arial" panose="020B0604020202020204" pitchFamily="34" charset="0"/>
              <a:buNone/>
            </a:pPr>
            <a:endParaRPr lang="en-US" altLang="en-US" sz="2400" b="1">
              <a:solidFill>
                <a:schemeClr val="bg1"/>
              </a:solidFill>
            </a:endParaRPr>
          </a:p>
          <a:p>
            <a:pPr>
              <a:buFont typeface="Arial" panose="020B0604020202020204" pitchFamily="34" charset="0"/>
              <a:buNone/>
            </a:pPr>
            <a:br>
              <a:rPr lang="en-US" altLang="en-US" sz="2400" b="1">
                <a:solidFill>
                  <a:schemeClr val="bg1"/>
                </a:solidFill>
              </a:rPr>
            </a:br>
            <a:r>
              <a:rPr lang="en-US" altLang="en-US" sz="2400" b="1">
                <a:solidFill>
                  <a:schemeClr val="bg1"/>
                </a:solidFill>
              </a:rPr>
              <a:t>FBEC’s two objectives are to:</a:t>
            </a:r>
            <a:endParaRPr lang="en-CA" altLang="en-US" sz="2400" b="1">
              <a:solidFill>
                <a:schemeClr val="bg1"/>
              </a:solidFill>
            </a:endParaRPr>
          </a:p>
          <a:p>
            <a:pPr>
              <a:buFont typeface="Arial" panose="020B0604020202020204" pitchFamily="34" charset="0"/>
              <a:buNone/>
            </a:pPr>
            <a:endParaRPr lang="en-CA" altLang="en-US" sz="2400" b="1">
              <a:solidFill>
                <a:srgbClr val="000000"/>
              </a:solidFill>
            </a:endParaRPr>
          </a:p>
        </p:txBody>
      </p:sp>
      <p:sp>
        <p:nvSpPr>
          <p:cNvPr id="10" name="Content Placeholder 3">
            <a:extLst>
              <a:ext uri="{FF2B5EF4-FFF2-40B4-BE49-F238E27FC236}">
                <a16:creationId xmlns:a16="http://schemas.microsoft.com/office/drawing/2014/main" id="{2270A5EC-088B-4920-901F-AC4453FC3DBC}"/>
              </a:ext>
            </a:extLst>
          </p:cNvPr>
          <p:cNvSpPr txBox="1">
            <a:spLocks/>
          </p:cNvSpPr>
          <p:nvPr/>
        </p:nvSpPr>
        <p:spPr bwMode="auto">
          <a:xfrm>
            <a:off x="728663" y="1939925"/>
            <a:ext cx="5157787" cy="409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r>
              <a:rPr lang="en-US" altLang="en-US">
                <a:solidFill>
                  <a:schemeClr val="bg1"/>
                </a:solidFill>
              </a:rPr>
              <a:t>Collect disaggregated employment equity data to better understand where Black federal public servants are employed and what’s happening to them, and to</a:t>
            </a:r>
          </a:p>
          <a:p>
            <a:r>
              <a:rPr lang="en-US" altLang="en-US">
                <a:solidFill>
                  <a:schemeClr val="bg1"/>
                </a:solidFill>
              </a:rPr>
              <a:t>Support the mental health of Black employees by working together to reduce harassment and discrimination in the workplace.</a:t>
            </a:r>
            <a:endParaRPr lang="en-CA" altLang="en-US">
              <a:solidFill>
                <a:schemeClr val="bg1"/>
              </a:solidFill>
            </a:endParaRPr>
          </a:p>
          <a:p>
            <a:endParaRPr lang="en-CA" altLang="en-US">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a:extLst>
              <a:ext uri="{FF2B5EF4-FFF2-40B4-BE49-F238E27FC236}">
                <a16:creationId xmlns:a16="http://schemas.microsoft.com/office/drawing/2014/main" id="{9A592E3A-4077-4A55-A8F4-723742F048F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41EBB47B-3952-44D7-AE10-D68970115AC3}" type="slidenum">
              <a:rPr lang="en-CA" altLang="en-US" sz="1200">
                <a:solidFill>
                  <a:srgbClr val="898989"/>
                </a:solidFill>
              </a:rPr>
              <a:pPr>
                <a:lnSpc>
                  <a:spcPct val="100000"/>
                </a:lnSpc>
                <a:spcBef>
                  <a:spcPct val="0"/>
                </a:spcBef>
                <a:buFontTx/>
                <a:buNone/>
              </a:pPr>
              <a:t>4</a:t>
            </a:fld>
            <a:endParaRPr lang="en-CA" altLang="en-US" sz="1200">
              <a:solidFill>
                <a:srgbClr val="898989"/>
              </a:solidFill>
            </a:endParaRPr>
          </a:p>
        </p:txBody>
      </p:sp>
      <p:pic>
        <p:nvPicPr>
          <p:cNvPr id="28675" name="Picture 5">
            <a:extLst>
              <a:ext uri="{FF2B5EF4-FFF2-40B4-BE49-F238E27FC236}">
                <a16:creationId xmlns:a16="http://schemas.microsoft.com/office/drawing/2014/main" id="{25884705-6B1A-4754-A56E-28972DBEC3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550" y="1563688"/>
            <a:ext cx="11010900" cy="467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AED9F2A9-60C6-4857-BA49-3B4B9D93FDFB}"/>
              </a:ext>
            </a:extLst>
          </p:cNvPr>
          <p:cNvSpPr>
            <a:spLocks noGrp="1"/>
          </p:cNvSpPr>
          <p:nvPr>
            <p:ph type="title"/>
          </p:nvPr>
        </p:nvSpPr>
        <p:spPr/>
        <p:txBody>
          <a:bodyPr/>
          <a:lstStyle/>
          <a:p>
            <a:r>
              <a:rPr lang="en-CA" altLang="en-US" b="1"/>
              <a:t>Why do we need a Black History Month?</a:t>
            </a:r>
          </a:p>
        </p:txBody>
      </p:sp>
      <p:sp>
        <p:nvSpPr>
          <p:cNvPr id="3" name="Content Placeholder 2">
            <a:extLst>
              <a:ext uri="{FF2B5EF4-FFF2-40B4-BE49-F238E27FC236}">
                <a16:creationId xmlns:a16="http://schemas.microsoft.com/office/drawing/2014/main" id="{89CDF5FE-903A-4D70-8957-2D3F0180F8AC}"/>
              </a:ext>
            </a:extLst>
          </p:cNvPr>
          <p:cNvSpPr>
            <a:spLocks noGrp="1"/>
          </p:cNvSpPr>
          <p:nvPr>
            <p:ph idx="1"/>
          </p:nvPr>
        </p:nvSpPr>
        <p:spPr/>
        <p:txBody>
          <a:bodyPr/>
          <a:lstStyle/>
          <a:p>
            <a:pPr>
              <a:defRPr/>
            </a:pPr>
            <a:r>
              <a:rPr lang="en-US" sz="2400" dirty="0"/>
              <a:t>As the late Jack Layton wrote in his 2011 farewell letter to all Canadians, “Canada is a great country, one of the hopes of the world. We can be a better one – a country of greater equality, justice, and opportunity.” </a:t>
            </a:r>
          </a:p>
          <a:p>
            <a:pPr marL="0" indent="0">
              <a:buFont typeface="Arial" panose="020B0604020202020204" pitchFamily="34" charset="0"/>
              <a:buNone/>
              <a:defRPr/>
            </a:pPr>
            <a:endParaRPr lang="en-US" sz="2400" dirty="0"/>
          </a:p>
          <a:p>
            <a:pPr>
              <a:defRPr/>
            </a:pPr>
            <a:r>
              <a:rPr lang="en-US" sz="2400" dirty="0"/>
              <a:t>The work we must do cannot begin until we reckon with the past, and the reckoning must begin with learning.</a:t>
            </a:r>
          </a:p>
          <a:p>
            <a:pPr marL="0" indent="0">
              <a:buFont typeface="Arial" panose="020B0604020202020204" pitchFamily="34" charset="0"/>
              <a:buNone/>
              <a:defRPr/>
            </a:pPr>
            <a:endParaRPr lang="en-US" sz="2400" dirty="0"/>
          </a:p>
          <a:p>
            <a:pPr>
              <a:defRPr/>
            </a:pPr>
            <a:r>
              <a:rPr lang="en-US" sz="2400" dirty="0"/>
              <a:t>Please join us over the  next few weeks, as we dive into the diversity and history of Canada’s African diaspora, and our contributions to Canada’s vibrant cultural mosaic.</a:t>
            </a:r>
            <a:endParaRPr lang="en-US" dirty="0"/>
          </a:p>
          <a:p>
            <a:pPr>
              <a:defRPr/>
            </a:pPr>
            <a:endParaRPr lang="en-CA" dirty="0"/>
          </a:p>
        </p:txBody>
      </p:sp>
      <p:sp>
        <p:nvSpPr>
          <p:cNvPr id="29700" name="Slide Number Placeholder 4">
            <a:extLst>
              <a:ext uri="{FF2B5EF4-FFF2-40B4-BE49-F238E27FC236}">
                <a16:creationId xmlns:a16="http://schemas.microsoft.com/office/drawing/2014/main" id="{2DB9F29E-314E-4843-AE39-5E351C0C4D3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3A6522C9-50DC-43AE-8A64-5C13B87EB357}" type="slidenum">
              <a:rPr lang="en-CA" altLang="en-US" sz="1200">
                <a:solidFill>
                  <a:srgbClr val="898989"/>
                </a:solidFill>
              </a:rPr>
              <a:pPr>
                <a:lnSpc>
                  <a:spcPct val="100000"/>
                </a:lnSpc>
                <a:spcBef>
                  <a:spcPct val="0"/>
                </a:spcBef>
                <a:buFontTx/>
                <a:buNone/>
              </a:pPr>
              <a:t>5</a:t>
            </a:fld>
            <a:endParaRPr lang="en-CA" altLang="en-US" sz="1200">
              <a:solidFill>
                <a:srgbClr val="898989"/>
              </a:solidFill>
            </a:endParaRPr>
          </a:p>
        </p:txBody>
      </p:sp>
      <p:pic>
        <p:nvPicPr>
          <p:cNvPr id="29701" name="Picture 5">
            <a:extLst>
              <a:ext uri="{FF2B5EF4-FFF2-40B4-BE49-F238E27FC236}">
                <a16:creationId xmlns:a16="http://schemas.microsoft.com/office/drawing/2014/main" id="{C36EE514-7124-4EC5-B3B3-F396E594DB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8768" r="7498"/>
          <a:stretch>
            <a:fillRect/>
          </a:stretch>
        </p:blipFill>
        <p:spPr bwMode="auto">
          <a:xfrm>
            <a:off x="1350963" y="2325688"/>
            <a:ext cx="2909887" cy="327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D966"/>
        </a:solidFill>
        <a:effectLst/>
      </p:bgPr>
    </p:bg>
    <p:spTree>
      <p:nvGrpSpPr>
        <p:cNvPr id="1" name=""/>
        <p:cNvGrpSpPr/>
        <p:nvPr/>
      </p:nvGrpSpPr>
      <p:grpSpPr>
        <a:xfrm>
          <a:off x="0" y="0"/>
          <a:ext cx="0" cy="0"/>
          <a:chOff x="0" y="0"/>
          <a:chExt cx="0" cy="0"/>
        </a:xfrm>
      </p:grpSpPr>
      <p:pic>
        <p:nvPicPr>
          <p:cNvPr id="4" name="Picture 3" descr="A picture containing metalware, coil spring, microphone&#10;&#10;Description automatically generated">
            <a:extLst>
              <a:ext uri="{FF2B5EF4-FFF2-40B4-BE49-F238E27FC236}">
                <a16:creationId xmlns:a16="http://schemas.microsoft.com/office/drawing/2014/main" id="{3238F1E0-AD7A-4B91-AD10-85AC505E0F99}"/>
              </a:ext>
            </a:extLst>
          </p:cNvPr>
          <p:cNvPicPr>
            <a:picLocks noChangeAspect="1"/>
          </p:cNvPicPr>
          <p:nvPr/>
        </p:nvPicPr>
        <p:blipFill>
          <a:blip r:embed="rId3"/>
          <a:stretch>
            <a:fillRect/>
          </a:stretch>
        </p:blipFill>
        <p:spPr>
          <a:xfrm>
            <a:off x="10357502" y="-102646"/>
            <a:ext cx="1672127" cy="1228725"/>
          </a:xfrm>
          <a:prstGeom prst="ellipse">
            <a:avLst/>
          </a:prstGeom>
          <a:ln>
            <a:noFill/>
          </a:ln>
          <a:effectLst>
            <a:softEdge rad="112500"/>
          </a:effectLst>
        </p:spPr>
      </p:pic>
      <p:sp>
        <p:nvSpPr>
          <p:cNvPr id="3" name="Title 2">
            <a:extLst>
              <a:ext uri="{FF2B5EF4-FFF2-40B4-BE49-F238E27FC236}">
                <a16:creationId xmlns:a16="http://schemas.microsoft.com/office/drawing/2014/main" id="{FE2EF73A-1C5F-48CB-9327-EB8E87B05CAE}"/>
              </a:ext>
            </a:extLst>
          </p:cNvPr>
          <p:cNvSpPr>
            <a:spLocks noGrp="1"/>
          </p:cNvSpPr>
          <p:nvPr>
            <p:ph type="title"/>
          </p:nvPr>
        </p:nvSpPr>
        <p:spPr>
          <a:xfrm>
            <a:off x="377825" y="119063"/>
            <a:ext cx="6080125" cy="635000"/>
          </a:xfrm>
        </p:spPr>
        <p:txBody>
          <a:bodyPr rtlCol="0"/>
          <a:lstStyle/>
          <a:p>
            <a:pPr eaLnBrk="1" fontAlgn="auto" hangingPunct="1">
              <a:spcAft>
                <a:spcPts val="0"/>
              </a:spcAft>
              <a:defRPr/>
            </a:pPr>
            <a:r>
              <a:rPr lang="en-US" dirty="0"/>
              <a:t>February</a:t>
            </a:r>
          </a:p>
        </p:txBody>
      </p:sp>
      <p:pic>
        <p:nvPicPr>
          <p:cNvPr id="30724" name="Picture 9" descr="Calendar&#10;&#10;Description automatically generated">
            <a:extLst>
              <a:ext uri="{FF2B5EF4-FFF2-40B4-BE49-F238E27FC236}">
                <a16:creationId xmlns:a16="http://schemas.microsoft.com/office/drawing/2014/main" id="{8B433DB0-D952-4CDE-9757-F11AA03C81F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225" y="633413"/>
            <a:ext cx="12192000" cy="622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1E489FF8-1036-4AF6-9D87-AAF5C9EF7233}"/>
              </a:ext>
            </a:extLst>
          </p:cNvPr>
          <p:cNvSpPr txBox="1"/>
          <p:nvPr/>
        </p:nvSpPr>
        <p:spPr>
          <a:xfrm>
            <a:off x="104775" y="1609725"/>
            <a:ext cx="2390775" cy="938213"/>
          </a:xfrm>
          <a:prstGeom prst="rect">
            <a:avLst/>
          </a:prstGeom>
          <a:noFill/>
        </p:spPr>
        <p:txBody>
          <a:bodyPr>
            <a:spAutoFit/>
          </a:bodyPr>
          <a:lstStyle/>
          <a:p>
            <a:pPr algn="ctr">
              <a:defRPr/>
            </a:pPr>
            <a:r>
              <a:rPr lang="en-US" sz="1700" dirty="0">
                <a:solidFill>
                  <a:schemeClr val="bg2">
                    <a:lumMod val="50000"/>
                  </a:schemeClr>
                </a:solidFill>
              </a:rPr>
              <a:t>Self-directed Slideshow: </a:t>
            </a:r>
            <a:r>
              <a:rPr lang="en-US" sz="2000" b="1" dirty="0">
                <a:solidFill>
                  <a:srgbClr val="7030A0"/>
                </a:solidFill>
              </a:rPr>
              <a:t>Introduction</a:t>
            </a:r>
          </a:p>
          <a:p>
            <a:pPr>
              <a:defRPr/>
            </a:pPr>
            <a:endParaRPr lang="en-CA" dirty="0"/>
          </a:p>
        </p:txBody>
      </p:sp>
      <p:sp>
        <p:nvSpPr>
          <p:cNvPr id="6" name="TextBox 5">
            <a:extLst>
              <a:ext uri="{FF2B5EF4-FFF2-40B4-BE49-F238E27FC236}">
                <a16:creationId xmlns:a16="http://schemas.microsoft.com/office/drawing/2014/main" id="{83EF5123-7EB0-4746-9645-B84AA7947389}"/>
              </a:ext>
            </a:extLst>
          </p:cNvPr>
          <p:cNvSpPr txBox="1"/>
          <p:nvPr/>
        </p:nvSpPr>
        <p:spPr>
          <a:xfrm>
            <a:off x="4840288" y="1609725"/>
            <a:ext cx="2390775" cy="938213"/>
          </a:xfrm>
          <a:prstGeom prst="rect">
            <a:avLst/>
          </a:prstGeom>
          <a:noFill/>
        </p:spPr>
        <p:txBody>
          <a:bodyPr>
            <a:spAutoFit/>
          </a:bodyPr>
          <a:lstStyle/>
          <a:p>
            <a:pPr algn="ctr">
              <a:defRPr/>
            </a:pPr>
            <a:r>
              <a:rPr lang="en-US" sz="1700" dirty="0">
                <a:solidFill>
                  <a:schemeClr val="bg2">
                    <a:lumMod val="50000"/>
                  </a:schemeClr>
                </a:solidFill>
              </a:rPr>
              <a:t>Self-directed Slideshow: </a:t>
            </a:r>
            <a:r>
              <a:rPr lang="en-US" sz="2000" b="1" dirty="0">
                <a:solidFill>
                  <a:srgbClr val="7030A0"/>
                </a:solidFill>
              </a:rPr>
              <a:t>Diversity</a:t>
            </a:r>
          </a:p>
          <a:p>
            <a:pPr>
              <a:defRPr/>
            </a:pPr>
            <a:endParaRPr lang="en-CA" dirty="0"/>
          </a:p>
        </p:txBody>
      </p:sp>
      <p:sp>
        <p:nvSpPr>
          <p:cNvPr id="30727" name="Title 1">
            <a:extLst>
              <a:ext uri="{FF2B5EF4-FFF2-40B4-BE49-F238E27FC236}">
                <a16:creationId xmlns:a16="http://schemas.microsoft.com/office/drawing/2014/main" id="{4A97B762-54DC-477F-8A63-EBDA575A2AB6}"/>
              </a:ext>
            </a:extLst>
          </p:cNvPr>
          <p:cNvSpPr txBox="1">
            <a:spLocks/>
          </p:cNvSpPr>
          <p:nvPr/>
        </p:nvSpPr>
        <p:spPr bwMode="auto">
          <a:xfrm rot="-879177">
            <a:off x="8021638" y="150813"/>
            <a:ext cx="24098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a:spcBef>
                <a:spcPct val="0"/>
              </a:spcBef>
              <a:buFontTx/>
              <a:buNone/>
            </a:pPr>
            <a:r>
              <a:rPr lang="en-CA" altLang="en-US" sz="4000" b="1" i="1">
                <a:solidFill>
                  <a:srgbClr val="000000"/>
                </a:solidFill>
                <a:latin typeface="Bradley Hand ITC" panose="03070402050302030203" pitchFamily="66" charset="0"/>
              </a:rPr>
              <a:t>Agenda</a:t>
            </a:r>
          </a:p>
        </p:txBody>
      </p:sp>
      <p:sp>
        <p:nvSpPr>
          <p:cNvPr id="7" name="Rectangle 6">
            <a:extLst>
              <a:ext uri="{FF2B5EF4-FFF2-40B4-BE49-F238E27FC236}">
                <a16:creationId xmlns:a16="http://schemas.microsoft.com/office/drawing/2014/main" id="{7A57333A-977B-4BE5-BFCA-E33651886708}"/>
              </a:ext>
            </a:extLst>
          </p:cNvPr>
          <p:cNvSpPr/>
          <p:nvPr/>
        </p:nvSpPr>
        <p:spPr>
          <a:xfrm>
            <a:off x="4868863" y="3119438"/>
            <a:ext cx="2498725" cy="676275"/>
          </a:xfrm>
          <a:prstGeom prst="rect">
            <a:avLst/>
          </a:prstGeom>
        </p:spPr>
        <p:txBody>
          <a:bodyPr wrap="none">
            <a:spAutoFit/>
          </a:bodyPr>
          <a:lstStyle/>
          <a:p>
            <a:pPr algn="ctr" eaLnBrk="1" fontAlgn="auto" hangingPunct="1">
              <a:spcBef>
                <a:spcPts val="0"/>
              </a:spcBef>
              <a:spcAft>
                <a:spcPts val="0"/>
              </a:spcAft>
              <a:defRPr/>
            </a:pPr>
            <a:r>
              <a:rPr lang="en-US" kern="0" dirty="0">
                <a:solidFill>
                  <a:schemeClr val="bg2">
                    <a:lumMod val="50000"/>
                  </a:schemeClr>
                </a:solidFill>
              </a:rPr>
              <a:t>Self-directed Slideshow: </a:t>
            </a:r>
          </a:p>
          <a:p>
            <a:pPr algn="ctr" eaLnBrk="1" fontAlgn="auto" hangingPunct="1">
              <a:spcBef>
                <a:spcPts val="0"/>
              </a:spcBef>
              <a:spcAft>
                <a:spcPts val="0"/>
              </a:spcAft>
              <a:defRPr/>
            </a:pPr>
            <a:r>
              <a:rPr lang="en-US" sz="2000" b="1" kern="0" dirty="0">
                <a:solidFill>
                  <a:srgbClr val="7030A0"/>
                </a:solidFill>
              </a:rPr>
              <a:t>Slavery</a:t>
            </a:r>
          </a:p>
        </p:txBody>
      </p:sp>
      <p:sp>
        <p:nvSpPr>
          <p:cNvPr id="9" name="Rectangle 8">
            <a:extLst>
              <a:ext uri="{FF2B5EF4-FFF2-40B4-BE49-F238E27FC236}">
                <a16:creationId xmlns:a16="http://schemas.microsoft.com/office/drawing/2014/main" id="{E8004642-010D-46D9-A4C2-52986A21619B}"/>
              </a:ext>
            </a:extLst>
          </p:cNvPr>
          <p:cNvSpPr/>
          <p:nvPr/>
        </p:nvSpPr>
        <p:spPr>
          <a:xfrm>
            <a:off x="2347913" y="4202113"/>
            <a:ext cx="2605087" cy="1184275"/>
          </a:xfrm>
          <a:prstGeom prst="rect">
            <a:avLst/>
          </a:prstGeom>
        </p:spPr>
        <p:txBody>
          <a:bodyPr>
            <a:spAutoFit/>
          </a:bodyPr>
          <a:lstStyle/>
          <a:p>
            <a:pPr algn="ctr" eaLnBrk="1" fontAlgn="auto" hangingPunct="1">
              <a:spcBef>
                <a:spcPts val="0"/>
              </a:spcBef>
              <a:spcAft>
                <a:spcPts val="0"/>
              </a:spcAft>
              <a:defRPr/>
            </a:pPr>
            <a:r>
              <a:rPr lang="en-US" sz="2000" i="1" kern="0" dirty="0">
                <a:solidFill>
                  <a:srgbClr val="0070C0"/>
                </a:solidFill>
              </a:rPr>
              <a:t>ZOOM Panel</a:t>
            </a:r>
          </a:p>
          <a:p>
            <a:pPr algn="ctr" eaLnBrk="1" fontAlgn="auto" hangingPunct="1">
              <a:spcBef>
                <a:spcPts val="0"/>
              </a:spcBef>
              <a:spcAft>
                <a:spcPts val="0"/>
              </a:spcAft>
              <a:defRPr/>
            </a:pPr>
            <a:r>
              <a:rPr lang="en-US" sz="1700" kern="0" dirty="0">
                <a:solidFill>
                  <a:schemeClr val="bg2">
                    <a:lumMod val="50000"/>
                  </a:schemeClr>
                </a:solidFill>
              </a:rPr>
              <a:t>11:00-13:00 </a:t>
            </a:r>
            <a:r>
              <a:rPr lang="en-US" sz="1700" kern="0" dirty="0" err="1">
                <a:solidFill>
                  <a:schemeClr val="bg2">
                    <a:lumMod val="50000"/>
                  </a:schemeClr>
                </a:solidFill>
              </a:rPr>
              <a:t>pst</a:t>
            </a:r>
            <a:endParaRPr lang="en-US" sz="1700" kern="0" dirty="0">
              <a:solidFill>
                <a:schemeClr val="bg2">
                  <a:lumMod val="50000"/>
                </a:schemeClr>
              </a:solidFill>
            </a:endParaRPr>
          </a:p>
          <a:p>
            <a:pPr algn="ctr" eaLnBrk="1" fontAlgn="auto" hangingPunct="1">
              <a:spcBef>
                <a:spcPts val="0"/>
              </a:spcBef>
              <a:spcAft>
                <a:spcPts val="0"/>
              </a:spcAft>
              <a:defRPr/>
            </a:pPr>
            <a:r>
              <a:rPr lang="en-US" sz="1700" b="1" kern="0" dirty="0">
                <a:solidFill>
                  <a:schemeClr val="bg2">
                    <a:lumMod val="50000"/>
                  </a:schemeClr>
                </a:solidFill>
              </a:rPr>
              <a:t>Career Discussions: </a:t>
            </a:r>
          </a:p>
          <a:p>
            <a:pPr algn="ctr" eaLnBrk="1" fontAlgn="auto" hangingPunct="1">
              <a:spcBef>
                <a:spcPts val="0"/>
              </a:spcBef>
              <a:spcAft>
                <a:spcPts val="0"/>
              </a:spcAft>
              <a:defRPr/>
            </a:pPr>
            <a:r>
              <a:rPr lang="en-US" sz="1700" b="1" kern="0" dirty="0">
                <a:solidFill>
                  <a:schemeClr val="bg2">
                    <a:lumMod val="50000"/>
                  </a:schemeClr>
                </a:solidFill>
              </a:rPr>
              <a:t>New Black Public Servants</a:t>
            </a:r>
          </a:p>
        </p:txBody>
      </p:sp>
      <p:sp>
        <p:nvSpPr>
          <p:cNvPr id="12" name="Rectangle 11">
            <a:extLst>
              <a:ext uri="{FF2B5EF4-FFF2-40B4-BE49-F238E27FC236}">
                <a16:creationId xmlns:a16="http://schemas.microsoft.com/office/drawing/2014/main" id="{452056A6-E86A-4D7A-98E4-09BCE136F358}"/>
              </a:ext>
            </a:extLst>
          </p:cNvPr>
          <p:cNvSpPr/>
          <p:nvPr/>
        </p:nvSpPr>
        <p:spPr>
          <a:xfrm>
            <a:off x="7242175" y="4187825"/>
            <a:ext cx="2603500" cy="1185863"/>
          </a:xfrm>
          <a:prstGeom prst="rect">
            <a:avLst/>
          </a:prstGeom>
        </p:spPr>
        <p:txBody>
          <a:bodyPr>
            <a:spAutoFit/>
          </a:bodyPr>
          <a:lstStyle/>
          <a:p>
            <a:pPr algn="ctr" eaLnBrk="1" fontAlgn="auto" hangingPunct="1">
              <a:spcBef>
                <a:spcPts val="0"/>
              </a:spcBef>
              <a:spcAft>
                <a:spcPts val="0"/>
              </a:spcAft>
              <a:defRPr/>
            </a:pPr>
            <a:r>
              <a:rPr lang="en-US" sz="2000" i="1" kern="0" dirty="0">
                <a:solidFill>
                  <a:srgbClr val="0070C0"/>
                </a:solidFill>
              </a:rPr>
              <a:t>ZOOM Panel</a:t>
            </a:r>
          </a:p>
          <a:p>
            <a:pPr algn="ctr" eaLnBrk="1" fontAlgn="auto" hangingPunct="1">
              <a:spcBef>
                <a:spcPts val="0"/>
              </a:spcBef>
              <a:spcAft>
                <a:spcPts val="0"/>
              </a:spcAft>
              <a:defRPr/>
            </a:pPr>
            <a:r>
              <a:rPr lang="en-US" sz="1700" kern="0" dirty="0">
                <a:solidFill>
                  <a:schemeClr val="bg2">
                    <a:lumMod val="50000"/>
                  </a:schemeClr>
                </a:solidFill>
              </a:rPr>
              <a:t>11:00-13:00 </a:t>
            </a:r>
            <a:r>
              <a:rPr lang="en-US" sz="1700" kern="0" dirty="0" err="1">
                <a:solidFill>
                  <a:schemeClr val="bg2">
                    <a:lumMod val="50000"/>
                  </a:schemeClr>
                </a:solidFill>
              </a:rPr>
              <a:t>pst</a:t>
            </a:r>
            <a:endParaRPr lang="en-US" sz="1700" kern="0" dirty="0">
              <a:solidFill>
                <a:schemeClr val="bg2">
                  <a:lumMod val="50000"/>
                </a:schemeClr>
              </a:solidFill>
            </a:endParaRPr>
          </a:p>
          <a:p>
            <a:pPr algn="ctr" eaLnBrk="1" fontAlgn="auto" hangingPunct="1">
              <a:spcBef>
                <a:spcPts val="0"/>
              </a:spcBef>
              <a:spcAft>
                <a:spcPts val="0"/>
              </a:spcAft>
              <a:defRPr/>
            </a:pPr>
            <a:r>
              <a:rPr lang="en-US" sz="1700" b="1" kern="0" dirty="0">
                <a:solidFill>
                  <a:schemeClr val="bg2">
                    <a:lumMod val="50000"/>
                  </a:schemeClr>
                </a:solidFill>
              </a:rPr>
              <a:t>Career Discussions: </a:t>
            </a:r>
          </a:p>
          <a:p>
            <a:pPr algn="ctr" eaLnBrk="1" fontAlgn="auto" hangingPunct="1">
              <a:spcBef>
                <a:spcPts val="0"/>
              </a:spcBef>
              <a:spcAft>
                <a:spcPts val="0"/>
              </a:spcAft>
              <a:defRPr/>
            </a:pPr>
            <a:r>
              <a:rPr lang="en-US" sz="1700" b="1" kern="0" dirty="0">
                <a:solidFill>
                  <a:schemeClr val="bg2">
                    <a:lumMod val="50000"/>
                  </a:schemeClr>
                </a:solidFill>
              </a:rPr>
              <a:t>Black Senior Leadership</a:t>
            </a:r>
          </a:p>
        </p:txBody>
      </p:sp>
      <p:sp>
        <p:nvSpPr>
          <p:cNvPr id="13" name="Rectangle 12">
            <a:extLst>
              <a:ext uri="{FF2B5EF4-FFF2-40B4-BE49-F238E27FC236}">
                <a16:creationId xmlns:a16="http://schemas.microsoft.com/office/drawing/2014/main" id="{B3E3DE1C-7018-4917-9414-FB8CC0C6E7CF}"/>
              </a:ext>
            </a:extLst>
          </p:cNvPr>
          <p:cNvSpPr/>
          <p:nvPr/>
        </p:nvSpPr>
        <p:spPr>
          <a:xfrm>
            <a:off x="2347913" y="5584825"/>
            <a:ext cx="2605087" cy="1184275"/>
          </a:xfrm>
          <a:prstGeom prst="rect">
            <a:avLst/>
          </a:prstGeom>
        </p:spPr>
        <p:txBody>
          <a:bodyPr>
            <a:spAutoFit/>
          </a:bodyPr>
          <a:lstStyle/>
          <a:p>
            <a:pPr algn="ctr" eaLnBrk="1" fontAlgn="auto" hangingPunct="1">
              <a:spcBef>
                <a:spcPts val="0"/>
              </a:spcBef>
              <a:spcAft>
                <a:spcPts val="0"/>
              </a:spcAft>
              <a:defRPr/>
            </a:pPr>
            <a:r>
              <a:rPr lang="en-US" sz="2000" i="1" kern="0" dirty="0">
                <a:solidFill>
                  <a:srgbClr val="0070C0"/>
                </a:solidFill>
              </a:rPr>
              <a:t>ZOOM Panel</a:t>
            </a:r>
          </a:p>
          <a:p>
            <a:pPr algn="ctr" eaLnBrk="1" fontAlgn="auto" hangingPunct="1">
              <a:spcBef>
                <a:spcPts val="0"/>
              </a:spcBef>
              <a:spcAft>
                <a:spcPts val="0"/>
              </a:spcAft>
              <a:defRPr/>
            </a:pPr>
            <a:r>
              <a:rPr lang="en-US" sz="1700" kern="0" dirty="0">
                <a:solidFill>
                  <a:schemeClr val="bg2">
                    <a:lumMod val="50000"/>
                  </a:schemeClr>
                </a:solidFill>
              </a:rPr>
              <a:t>11:00-13:00 </a:t>
            </a:r>
            <a:r>
              <a:rPr lang="en-US" sz="1700" kern="0" dirty="0" err="1">
                <a:solidFill>
                  <a:schemeClr val="bg2">
                    <a:lumMod val="50000"/>
                  </a:schemeClr>
                </a:solidFill>
              </a:rPr>
              <a:t>pst</a:t>
            </a:r>
            <a:endParaRPr lang="en-US" sz="1700" kern="0" dirty="0">
              <a:solidFill>
                <a:schemeClr val="bg2">
                  <a:lumMod val="50000"/>
                </a:schemeClr>
              </a:solidFill>
            </a:endParaRPr>
          </a:p>
          <a:p>
            <a:pPr algn="ctr" eaLnBrk="1" fontAlgn="auto" hangingPunct="1">
              <a:spcBef>
                <a:spcPts val="0"/>
              </a:spcBef>
              <a:spcAft>
                <a:spcPts val="0"/>
              </a:spcAft>
              <a:defRPr/>
            </a:pPr>
            <a:r>
              <a:rPr lang="en-US" sz="1700" b="1" kern="0" dirty="0">
                <a:solidFill>
                  <a:schemeClr val="bg2">
                    <a:lumMod val="50000"/>
                  </a:schemeClr>
                </a:solidFill>
              </a:rPr>
              <a:t>Mental Health Impacts of Anti-Black Racism</a:t>
            </a:r>
          </a:p>
        </p:txBody>
      </p:sp>
      <p:sp>
        <p:nvSpPr>
          <p:cNvPr id="14" name="Rectangle 13">
            <a:extLst>
              <a:ext uri="{FF2B5EF4-FFF2-40B4-BE49-F238E27FC236}">
                <a16:creationId xmlns:a16="http://schemas.microsoft.com/office/drawing/2014/main" id="{151E4464-F349-41F8-866A-FCE36617908F}"/>
              </a:ext>
            </a:extLst>
          </p:cNvPr>
          <p:cNvSpPr/>
          <p:nvPr/>
        </p:nvSpPr>
        <p:spPr>
          <a:xfrm>
            <a:off x="4845050" y="4451350"/>
            <a:ext cx="2497138" cy="984250"/>
          </a:xfrm>
          <a:prstGeom prst="rect">
            <a:avLst/>
          </a:prstGeom>
        </p:spPr>
        <p:txBody>
          <a:bodyPr wrap="none">
            <a:spAutoFit/>
          </a:bodyPr>
          <a:lstStyle/>
          <a:p>
            <a:pPr algn="ctr" eaLnBrk="1" fontAlgn="auto" hangingPunct="1">
              <a:spcBef>
                <a:spcPts val="0"/>
              </a:spcBef>
              <a:spcAft>
                <a:spcPts val="0"/>
              </a:spcAft>
              <a:defRPr/>
            </a:pPr>
            <a:r>
              <a:rPr lang="en-US" kern="0" dirty="0">
                <a:solidFill>
                  <a:schemeClr val="bg2">
                    <a:lumMod val="50000"/>
                  </a:schemeClr>
                </a:solidFill>
              </a:rPr>
              <a:t>Self-directed Slideshow: </a:t>
            </a:r>
          </a:p>
          <a:p>
            <a:pPr algn="ctr" eaLnBrk="1" fontAlgn="auto" hangingPunct="1">
              <a:spcBef>
                <a:spcPts val="0"/>
              </a:spcBef>
              <a:spcAft>
                <a:spcPts val="0"/>
              </a:spcAft>
              <a:defRPr/>
            </a:pPr>
            <a:r>
              <a:rPr lang="en-US" sz="2000" b="1" kern="0" dirty="0">
                <a:solidFill>
                  <a:srgbClr val="7030A0"/>
                </a:solidFill>
              </a:rPr>
              <a:t>Afro-Indigenous </a:t>
            </a:r>
          </a:p>
          <a:p>
            <a:pPr algn="ctr" eaLnBrk="1" fontAlgn="auto" hangingPunct="1">
              <a:spcBef>
                <a:spcPts val="0"/>
              </a:spcBef>
              <a:spcAft>
                <a:spcPts val="0"/>
              </a:spcAft>
              <a:defRPr/>
            </a:pPr>
            <a:r>
              <a:rPr lang="en-US" sz="2000" b="1" kern="0" dirty="0">
                <a:solidFill>
                  <a:srgbClr val="7030A0"/>
                </a:solidFill>
              </a:rPr>
              <a:t>Identity</a:t>
            </a:r>
          </a:p>
        </p:txBody>
      </p:sp>
      <p:sp>
        <p:nvSpPr>
          <p:cNvPr id="15" name="Rectangle 14">
            <a:extLst>
              <a:ext uri="{FF2B5EF4-FFF2-40B4-BE49-F238E27FC236}">
                <a16:creationId xmlns:a16="http://schemas.microsoft.com/office/drawing/2014/main" id="{2D5F15A2-3DDD-4080-9475-97DF2FB1858B}"/>
              </a:ext>
            </a:extLst>
          </p:cNvPr>
          <p:cNvSpPr/>
          <p:nvPr/>
        </p:nvSpPr>
        <p:spPr>
          <a:xfrm>
            <a:off x="4845050" y="5810250"/>
            <a:ext cx="2497138" cy="985838"/>
          </a:xfrm>
          <a:prstGeom prst="rect">
            <a:avLst/>
          </a:prstGeom>
        </p:spPr>
        <p:txBody>
          <a:bodyPr wrap="none">
            <a:spAutoFit/>
          </a:bodyPr>
          <a:lstStyle/>
          <a:p>
            <a:pPr algn="ctr" eaLnBrk="1" fontAlgn="auto" hangingPunct="1">
              <a:spcBef>
                <a:spcPts val="0"/>
              </a:spcBef>
              <a:spcAft>
                <a:spcPts val="0"/>
              </a:spcAft>
              <a:defRPr/>
            </a:pPr>
            <a:r>
              <a:rPr lang="en-US" kern="0" dirty="0">
                <a:solidFill>
                  <a:schemeClr val="bg2">
                    <a:lumMod val="50000"/>
                  </a:schemeClr>
                </a:solidFill>
              </a:rPr>
              <a:t>Self-directed Slideshow: </a:t>
            </a:r>
          </a:p>
          <a:p>
            <a:pPr algn="ctr" eaLnBrk="1" fontAlgn="auto" hangingPunct="1">
              <a:spcBef>
                <a:spcPts val="0"/>
              </a:spcBef>
              <a:spcAft>
                <a:spcPts val="0"/>
              </a:spcAft>
              <a:defRPr/>
            </a:pPr>
            <a:r>
              <a:rPr lang="en-US" sz="2000" b="1" kern="0" dirty="0">
                <a:solidFill>
                  <a:srgbClr val="7030A0"/>
                </a:solidFill>
              </a:rPr>
              <a:t>Francophone </a:t>
            </a:r>
          </a:p>
          <a:p>
            <a:pPr algn="ctr" eaLnBrk="1" fontAlgn="auto" hangingPunct="1">
              <a:spcBef>
                <a:spcPts val="0"/>
              </a:spcBef>
              <a:spcAft>
                <a:spcPts val="0"/>
              </a:spcAft>
              <a:defRPr/>
            </a:pPr>
            <a:r>
              <a:rPr lang="en-US" sz="2000" b="1" kern="0" dirty="0">
                <a:solidFill>
                  <a:srgbClr val="7030A0"/>
                </a:solidFill>
              </a:rPr>
              <a:t>Diaspora</a:t>
            </a:r>
          </a:p>
        </p:txBody>
      </p:sp>
      <p:sp>
        <p:nvSpPr>
          <p:cNvPr id="2" name="TextBox 1">
            <a:extLst>
              <a:ext uri="{FF2B5EF4-FFF2-40B4-BE49-F238E27FC236}">
                <a16:creationId xmlns:a16="http://schemas.microsoft.com/office/drawing/2014/main" id="{711EF45B-699A-494A-AE9D-6F9115C3775C}"/>
              </a:ext>
            </a:extLst>
          </p:cNvPr>
          <p:cNvSpPr txBox="1"/>
          <p:nvPr/>
        </p:nvSpPr>
        <p:spPr>
          <a:xfrm>
            <a:off x="300038" y="5534025"/>
            <a:ext cx="2195512" cy="1323975"/>
          </a:xfrm>
          <a:prstGeom prst="rect">
            <a:avLst/>
          </a:prstGeom>
          <a:noFill/>
        </p:spPr>
        <p:txBody>
          <a:bodyPr>
            <a:spAutoFit/>
          </a:bodyPr>
          <a:lstStyle/>
          <a:p>
            <a:pPr algn="ctr">
              <a:defRPr/>
            </a:pPr>
            <a:r>
              <a:rPr lang="en-US" i="1" kern="0" dirty="0">
                <a:solidFill>
                  <a:srgbClr val="0070C0"/>
                </a:solidFill>
              </a:rPr>
              <a:t>ZOOM Workshop</a:t>
            </a:r>
          </a:p>
          <a:p>
            <a:pPr algn="ctr">
              <a:defRPr/>
            </a:pPr>
            <a:r>
              <a:rPr lang="en-US" sz="1400" kern="0" dirty="0">
                <a:solidFill>
                  <a:schemeClr val="bg2">
                    <a:lumMod val="50000"/>
                  </a:schemeClr>
                </a:solidFill>
              </a:rPr>
              <a:t>10:00-12:00 </a:t>
            </a:r>
            <a:r>
              <a:rPr lang="en-US" sz="1400" kern="0" dirty="0" err="1">
                <a:solidFill>
                  <a:schemeClr val="bg2">
                    <a:lumMod val="50000"/>
                  </a:schemeClr>
                </a:solidFill>
              </a:rPr>
              <a:t>pst</a:t>
            </a:r>
            <a:endParaRPr lang="en-US" sz="1400" i="1" kern="0" dirty="0">
              <a:solidFill>
                <a:srgbClr val="0070C0"/>
              </a:solidFill>
            </a:endParaRPr>
          </a:p>
          <a:p>
            <a:pPr algn="ctr">
              <a:defRPr/>
            </a:pPr>
            <a:r>
              <a:rPr lang="en-CA" sz="1600" dirty="0">
                <a:solidFill>
                  <a:schemeClr val="tx1">
                    <a:lumMod val="75000"/>
                    <a:lumOff val="25000"/>
                  </a:schemeClr>
                </a:solidFill>
              </a:rPr>
              <a:t>Anti-Black Racism &amp; Systemic Bias Through the Black Lens</a:t>
            </a:r>
          </a:p>
        </p:txBody>
      </p:sp>
      <p:sp>
        <p:nvSpPr>
          <p:cNvPr id="16" name="Rectangle 15">
            <a:extLst>
              <a:ext uri="{FF2B5EF4-FFF2-40B4-BE49-F238E27FC236}">
                <a16:creationId xmlns:a16="http://schemas.microsoft.com/office/drawing/2014/main" id="{C85111F7-62EA-4DEE-9E4E-4526EAA24448}"/>
              </a:ext>
            </a:extLst>
          </p:cNvPr>
          <p:cNvSpPr/>
          <p:nvPr/>
        </p:nvSpPr>
        <p:spPr>
          <a:xfrm>
            <a:off x="7231063" y="5564188"/>
            <a:ext cx="2603500" cy="1154112"/>
          </a:xfrm>
          <a:prstGeom prst="rect">
            <a:avLst/>
          </a:prstGeom>
        </p:spPr>
        <p:txBody>
          <a:bodyPr>
            <a:spAutoFit/>
          </a:bodyPr>
          <a:lstStyle/>
          <a:p>
            <a:pPr algn="ctr" eaLnBrk="1" fontAlgn="auto" hangingPunct="1">
              <a:spcBef>
                <a:spcPts val="0"/>
              </a:spcBef>
              <a:spcAft>
                <a:spcPts val="0"/>
              </a:spcAft>
              <a:defRPr/>
            </a:pPr>
            <a:r>
              <a:rPr lang="en-US" sz="2000" i="1" kern="0" dirty="0">
                <a:solidFill>
                  <a:schemeClr val="accent2"/>
                </a:solidFill>
              </a:rPr>
              <a:t>Open Door</a:t>
            </a:r>
          </a:p>
          <a:p>
            <a:pPr algn="ctr" eaLnBrk="1" fontAlgn="auto" hangingPunct="1">
              <a:spcBef>
                <a:spcPts val="0"/>
              </a:spcBef>
              <a:spcAft>
                <a:spcPts val="0"/>
              </a:spcAft>
              <a:defRPr/>
            </a:pPr>
            <a:r>
              <a:rPr lang="en-US" sz="1700" kern="0" dirty="0">
                <a:solidFill>
                  <a:schemeClr val="bg2">
                    <a:lumMod val="50000"/>
                  </a:schemeClr>
                </a:solidFill>
              </a:rPr>
              <a:t>11:00-12:30 </a:t>
            </a:r>
            <a:r>
              <a:rPr lang="en-US" sz="1700" kern="0" dirty="0" err="1">
                <a:solidFill>
                  <a:schemeClr val="bg2">
                    <a:lumMod val="50000"/>
                  </a:schemeClr>
                </a:solidFill>
              </a:rPr>
              <a:t>pst</a:t>
            </a:r>
            <a:endParaRPr lang="en-US" sz="1700" kern="0" dirty="0">
              <a:solidFill>
                <a:schemeClr val="bg2">
                  <a:lumMod val="50000"/>
                </a:schemeClr>
              </a:solidFill>
            </a:endParaRPr>
          </a:p>
          <a:p>
            <a:pPr algn="ctr" eaLnBrk="1" fontAlgn="auto" hangingPunct="1">
              <a:spcBef>
                <a:spcPts val="0"/>
              </a:spcBef>
              <a:spcAft>
                <a:spcPts val="0"/>
              </a:spcAft>
              <a:defRPr/>
            </a:pPr>
            <a:r>
              <a:rPr lang="en-CA" sz="1600" dirty="0"/>
              <a:t>Managing the Mental Health of your Black Employees</a:t>
            </a:r>
            <a:endParaRPr lang="en-US" sz="1600" b="1" kern="0" dirty="0">
              <a:solidFill>
                <a:schemeClr val="bg2">
                  <a:lumMod val="5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410D6E36-45A7-4074-BCE6-6EA1F41FC1D6}"/>
              </a:ext>
            </a:extLst>
          </p:cNvPr>
          <p:cNvSpPr>
            <a:spLocks noGrp="1"/>
          </p:cNvSpPr>
          <p:nvPr>
            <p:ph type="title"/>
          </p:nvPr>
        </p:nvSpPr>
        <p:spPr/>
        <p:txBody>
          <a:bodyPr/>
          <a:lstStyle/>
          <a:p>
            <a:r>
              <a:rPr lang="en-CA" altLang="en-US" b="1"/>
              <a:t>registration.</a:t>
            </a:r>
          </a:p>
        </p:txBody>
      </p:sp>
      <p:sp>
        <p:nvSpPr>
          <p:cNvPr id="3" name="Content Placeholder 2">
            <a:extLst>
              <a:ext uri="{FF2B5EF4-FFF2-40B4-BE49-F238E27FC236}">
                <a16:creationId xmlns:a16="http://schemas.microsoft.com/office/drawing/2014/main" id="{4704A656-6A56-4980-85A0-E8545F648E1A}"/>
              </a:ext>
            </a:extLst>
          </p:cNvPr>
          <p:cNvSpPr>
            <a:spLocks noGrp="1"/>
          </p:cNvSpPr>
          <p:nvPr>
            <p:ph sz="half" idx="1"/>
          </p:nvPr>
        </p:nvSpPr>
        <p:spPr/>
        <p:txBody>
          <a:bodyPr/>
          <a:lstStyle/>
          <a:p>
            <a:pPr marL="0" indent="0">
              <a:buFont typeface="Arial" panose="020B0604020202020204" pitchFamily="34" charset="0"/>
              <a:buNone/>
              <a:defRPr/>
            </a:pPr>
            <a:r>
              <a:rPr lang="en-CA" sz="1600" u="sng" dirty="0"/>
              <a:t>Career Discussions with Newer Black Public Servants</a:t>
            </a:r>
          </a:p>
          <a:p>
            <a:pPr marL="0" indent="0">
              <a:buFont typeface="Arial" panose="020B0604020202020204" pitchFamily="34" charset="0"/>
              <a:buNone/>
              <a:defRPr/>
            </a:pPr>
            <a:endParaRPr lang="en-CA" sz="1600" dirty="0"/>
          </a:p>
          <a:p>
            <a:pPr>
              <a:defRPr/>
            </a:pPr>
            <a:r>
              <a:rPr lang="en-CA" sz="1600" dirty="0"/>
              <a:t>Hear about how newer black public servants’ navigate their career path.  They will share their lived experiences, including obstacles that they faced and how they managed them and the impact to their career.  Has mentoring, and networking helped them achieve success thus far?  </a:t>
            </a:r>
            <a:r>
              <a:rPr lang="en-CA" sz="1600" b="1" dirty="0"/>
              <a:t>Moderator : Ingrid Coles </a:t>
            </a:r>
            <a:endParaRPr lang="en-CA" sz="1600" dirty="0"/>
          </a:p>
          <a:p>
            <a:pPr>
              <a:defRPr/>
            </a:pPr>
            <a:r>
              <a:rPr lang="en-CA" sz="1600" b="1" dirty="0"/>
              <a:t>Panelists : Adwoa Gyasi-Nimako, Liz Martin, </a:t>
            </a:r>
            <a:r>
              <a:rPr lang="en-CA" sz="1600" b="1" dirty="0" err="1"/>
              <a:t>Imanzi</a:t>
            </a:r>
            <a:r>
              <a:rPr lang="en-CA" sz="1600" b="1" dirty="0"/>
              <a:t> </a:t>
            </a:r>
            <a:r>
              <a:rPr lang="en-CA" sz="1600" b="1" dirty="0" err="1"/>
              <a:t>Kayitare</a:t>
            </a:r>
            <a:r>
              <a:rPr lang="en-CA" sz="1600" b="1" dirty="0"/>
              <a:t>, TBA</a:t>
            </a:r>
            <a:endParaRPr lang="en-CA" sz="1600" dirty="0"/>
          </a:p>
          <a:p>
            <a:pPr>
              <a:defRPr/>
            </a:pPr>
            <a:r>
              <a:rPr lang="fr-CA" sz="1600" b="1" dirty="0" err="1"/>
              <a:t>February</a:t>
            </a:r>
            <a:r>
              <a:rPr lang="fr-CA" sz="1600" b="1" dirty="0"/>
              <a:t> 16, 2021| Registration </a:t>
            </a:r>
            <a:r>
              <a:rPr lang="fr-CA" sz="1600" b="1" u="sng" dirty="0" err="1">
                <a:hlinkClick r:id="rId2"/>
              </a:rPr>
              <a:t>link</a:t>
            </a:r>
            <a:endParaRPr lang="en-CA" sz="1600" dirty="0"/>
          </a:p>
          <a:p>
            <a:pPr>
              <a:defRPr/>
            </a:pPr>
            <a:endParaRPr lang="en-CA" dirty="0"/>
          </a:p>
        </p:txBody>
      </p:sp>
      <p:sp>
        <p:nvSpPr>
          <p:cNvPr id="4" name="Content Placeholder 3">
            <a:extLst>
              <a:ext uri="{FF2B5EF4-FFF2-40B4-BE49-F238E27FC236}">
                <a16:creationId xmlns:a16="http://schemas.microsoft.com/office/drawing/2014/main" id="{BC93AB4B-657D-4049-81BD-18956ABFD449}"/>
              </a:ext>
            </a:extLst>
          </p:cNvPr>
          <p:cNvSpPr>
            <a:spLocks noGrp="1"/>
          </p:cNvSpPr>
          <p:nvPr>
            <p:ph sz="half" idx="2"/>
          </p:nvPr>
        </p:nvSpPr>
        <p:spPr/>
        <p:txBody>
          <a:bodyPr/>
          <a:lstStyle/>
          <a:p>
            <a:pPr marL="0" indent="0">
              <a:buFont typeface="Arial" panose="020B0604020202020204" pitchFamily="34" charset="0"/>
              <a:buNone/>
              <a:defRPr/>
            </a:pPr>
            <a:r>
              <a:rPr lang="en-CA" sz="1600" u="sng" dirty="0"/>
              <a:t>Career Discussions with Senior Black Leadership</a:t>
            </a:r>
          </a:p>
          <a:p>
            <a:pPr marL="0" indent="0">
              <a:buFont typeface="Arial" panose="020B0604020202020204" pitchFamily="34" charset="0"/>
              <a:buNone/>
              <a:defRPr/>
            </a:pPr>
            <a:endParaRPr lang="en-CA" sz="1600" dirty="0"/>
          </a:p>
          <a:p>
            <a:pPr>
              <a:defRPr/>
            </a:pPr>
            <a:r>
              <a:rPr lang="en-CA" sz="1600" dirty="0"/>
              <a:t>Experienced black leaders share their journey on how they got where they are.  They will talk about maximizing their skill sets, and how the colour of their skin affected their career path.  The discussion will touch on the role of finding mentors, sponsors, networking and the importance of matching your interest with your career goals. </a:t>
            </a:r>
          </a:p>
          <a:p>
            <a:pPr>
              <a:defRPr/>
            </a:pPr>
            <a:r>
              <a:rPr lang="en-CA" sz="1600" b="1" dirty="0"/>
              <a:t>Moderator: Joyce Lawson</a:t>
            </a:r>
            <a:endParaRPr lang="en-CA" sz="1600" dirty="0"/>
          </a:p>
          <a:p>
            <a:pPr>
              <a:defRPr/>
            </a:pPr>
            <a:r>
              <a:rPr lang="en-CA" sz="1600" b="1" dirty="0"/>
              <a:t>Panelists: Roxane Lee, </a:t>
            </a:r>
            <a:r>
              <a:rPr lang="en-CA" sz="1600" b="1" dirty="0" err="1"/>
              <a:t>Sena</a:t>
            </a:r>
            <a:r>
              <a:rPr lang="en-CA" sz="1600" b="1" dirty="0"/>
              <a:t> </a:t>
            </a:r>
            <a:r>
              <a:rPr lang="en-CA" sz="1600" b="1" dirty="0" err="1"/>
              <a:t>Paradis</a:t>
            </a:r>
            <a:r>
              <a:rPr lang="en-CA" sz="1600" b="1" dirty="0"/>
              <a:t>, Darren Ruck, Heather Hamilton</a:t>
            </a:r>
            <a:endParaRPr lang="en-CA" sz="1600" dirty="0"/>
          </a:p>
          <a:p>
            <a:pPr>
              <a:defRPr/>
            </a:pPr>
            <a:r>
              <a:rPr lang="fr-CA" sz="1600" b="1" dirty="0" err="1"/>
              <a:t>February</a:t>
            </a:r>
            <a:r>
              <a:rPr lang="fr-CA" sz="1600" b="1" dirty="0"/>
              <a:t> 18, 2021 | Registration </a:t>
            </a:r>
            <a:r>
              <a:rPr lang="fr-CA" sz="1600" b="1" u="sng" dirty="0" err="1">
                <a:hlinkClick r:id="rId2"/>
              </a:rPr>
              <a:t>link</a:t>
            </a:r>
            <a:endParaRPr lang="en-CA" sz="1600" dirty="0"/>
          </a:p>
          <a:p>
            <a:pPr marL="0" indent="0">
              <a:buFont typeface="Arial" panose="020B0604020202020204" pitchFamily="34" charset="0"/>
              <a:buNone/>
              <a:defRPr/>
            </a:pPr>
            <a:endParaRPr lang="en-CA" dirty="0"/>
          </a:p>
        </p:txBody>
      </p:sp>
      <p:sp>
        <p:nvSpPr>
          <p:cNvPr id="32773" name="Slide Number Placeholder 4">
            <a:extLst>
              <a:ext uri="{FF2B5EF4-FFF2-40B4-BE49-F238E27FC236}">
                <a16:creationId xmlns:a16="http://schemas.microsoft.com/office/drawing/2014/main" id="{DFE673DD-33D9-454F-961B-74A4E3144ED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0CDA9BC8-2D98-4680-9523-D89A147EF153}" type="slidenum">
              <a:rPr lang="en-CA" altLang="en-US">
                <a:solidFill>
                  <a:srgbClr val="898989"/>
                </a:solidFill>
              </a:rPr>
              <a:pPr/>
              <a:t>7</a:t>
            </a:fld>
            <a:endParaRPr lang="en-CA" altLang="en-US">
              <a:solidFill>
                <a:srgbClr val="89898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7B78D31D-8327-4708-B966-31ED34F90DCA}"/>
              </a:ext>
            </a:extLst>
          </p:cNvPr>
          <p:cNvSpPr>
            <a:spLocks noGrp="1"/>
          </p:cNvSpPr>
          <p:nvPr>
            <p:ph type="title"/>
          </p:nvPr>
        </p:nvSpPr>
        <p:spPr/>
        <p:txBody>
          <a:bodyPr/>
          <a:lstStyle/>
          <a:p>
            <a:r>
              <a:rPr lang="en-CA" altLang="en-US" b="1"/>
              <a:t>registration.</a:t>
            </a:r>
          </a:p>
        </p:txBody>
      </p:sp>
      <p:sp>
        <p:nvSpPr>
          <p:cNvPr id="3" name="Content Placeholder 2">
            <a:extLst>
              <a:ext uri="{FF2B5EF4-FFF2-40B4-BE49-F238E27FC236}">
                <a16:creationId xmlns:a16="http://schemas.microsoft.com/office/drawing/2014/main" id="{B8A0F4C0-FA01-48A1-BD69-D0CFE99009FB}"/>
              </a:ext>
            </a:extLst>
          </p:cNvPr>
          <p:cNvSpPr>
            <a:spLocks noGrp="1"/>
          </p:cNvSpPr>
          <p:nvPr>
            <p:ph sz="half" idx="1"/>
          </p:nvPr>
        </p:nvSpPr>
        <p:spPr/>
        <p:txBody>
          <a:bodyPr/>
          <a:lstStyle/>
          <a:p>
            <a:pPr marL="0" indent="0">
              <a:buFont typeface="Arial" panose="020B0604020202020204" pitchFamily="34" charset="0"/>
              <a:buNone/>
              <a:defRPr/>
            </a:pPr>
            <a:r>
              <a:rPr lang="en-CA" sz="1600" u="sng" dirty="0"/>
              <a:t>Anti-Black Racism and Systemic Bias Through the Black Lens</a:t>
            </a:r>
          </a:p>
          <a:p>
            <a:pPr marL="0" indent="0">
              <a:buFont typeface="Arial" panose="020B0604020202020204" pitchFamily="34" charset="0"/>
              <a:buNone/>
              <a:defRPr/>
            </a:pPr>
            <a:endParaRPr lang="en-CA" sz="1600" dirty="0"/>
          </a:p>
          <a:p>
            <a:pPr>
              <a:defRPr/>
            </a:pPr>
            <a:r>
              <a:rPr lang="en-CA" sz="1600" dirty="0"/>
              <a:t>The Federal Black Employee Caucus BC Chapter (FBECBC-CEFNCB) presents a workshop on anti-Black racism and systemic bias from a Black perspective. Topics discussed will be: biases and their impacts on Black Canadians; history of Black Canadians and their lived experiences, particularly in BC; and </a:t>
            </a:r>
            <a:r>
              <a:rPr lang="en-CA" sz="1600" dirty="0" err="1"/>
              <a:t>allyship</a:t>
            </a:r>
            <a:r>
              <a:rPr lang="en-CA" sz="1600" dirty="0"/>
              <a:t> and systemic racism in the workplace.</a:t>
            </a:r>
          </a:p>
          <a:p>
            <a:pPr>
              <a:defRPr/>
            </a:pPr>
            <a:r>
              <a:rPr lang="en-CA" sz="1600" b="1" dirty="0"/>
              <a:t>February 22, 2021 | To register, please contact </a:t>
            </a:r>
            <a:r>
              <a:rPr lang="en-CA" sz="1600" u="sng" dirty="0">
                <a:hlinkClick r:id="rId2"/>
              </a:rPr>
              <a:t>Carolyn Arthur</a:t>
            </a:r>
            <a:r>
              <a:rPr lang="en-CA" sz="1600" dirty="0"/>
              <a:t>.</a:t>
            </a:r>
          </a:p>
          <a:p>
            <a:pPr>
              <a:defRPr/>
            </a:pPr>
            <a:r>
              <a:rPr lang="en-CA" sz="1600" b="1" dirty="0"/>
              <a:t>10:00 am – 12:00 pm (PST) | The Zoom event link will be provided 24 hours before the event.</a:t>
            </a:r>
            <a:endParaRPr lang="en-CA" sz="1600" dirty="0"/>
          </a:p>
          <a:p>
            <a:pPr>
              <a:defRPr/>
            </a:pPr>
            <a:endParaRPr lang="en-CA" dirty="0"/>
          </a:p>
        </p:txBody>
      </p:sp>
      <p:sp>
        <p:nvSpPr>
          <p:cNvPr id="4" name="Content Placeholder 3">
            <a:extLst>
              <a:ext uri="{FF2B5EF4-FFF2-40B4-BE49-F238E27FC236}">
                <a16:creationId xmlns:a16="http://schemas.microsoft.com/office/drawing/2014/main" id="{05E7667B-C97A-406E-9DF9-6FE0D47D3AA4}"/>
              </a:ext>
            </a:extLst>
          </p:cNvPr>
          <p:cNvSpPr>
            <a:spLocks noGrp="1"/>
          </p:cNvSpPr>
          <p:nvPr>
            <p:ph sz="half" idx="2"/>
          </p:nvPr>
        </p:nvSpPr>
        <p:spPr/>
        <p:txBody>
          <a:bodyPr/>
          <a:lstStyle/>
          <a:p>
            <a:pPr marL="0" indent="0">
              <a:buFont typeface="Arial" panose="020B0604020202020204" pitchFamily="34" charset="0"/>
              <a:buNone/>
              <a:defRPr/>
            </a:pPr>
            <a:r>
              <a:rPr lang="en-CA" sz="1600" u="sng" dirty="0"/>
              <a:t>Anti-Black Racism: Impact on Mental Health</a:t>
            </a:r>
          </a:p>
          <a:p>
            <a:pPr marL="0" indent="0">
              <a:buFont typeface="Arial" panose="020B0604020202020204" pitchFamily="34" charset="0"/>
              <a:buNone/>
              <a:defRPr/>
            </a:pPr>
            <a:endParaRPr lang="en-CA" sz="1600" dirty="0"/>
          </a:p>
          <a:p>
            <a:pPr>
              <a:defRPr/>
            </a:pPr>
            <a:r>
              <a:rPr lang="en-CA" sz="1600" dirty="0"/>
              <a:t>The latest events in United States reopened deep wounds for those around the world and those that our part of the Canadian public service. Our panel consisting of mental health experts and senior leadership, will discuss these impacts on black public servants, along with </a:t>
            </a:r>
            <a:r>
              <a:rPr lang="en-CA" sz="1600" dirty="0" err="1"/>
              <a:t>microaggressions</a:t>
            </a:r>
            <a:r>
              <a:rPr lang="en-CA" sz="1600" dirty="0"/>
              <a:t> /macroaggressions in the workplace, “othering” representation challenges the “concrete” ceiling, and what it means to work “within a psychologically safe environment”.</a:t>
            </a:r>
          </a:p>
          <a:p>
            <a:pPr>
              <a:defRPr/>
            </a:pPr>
            <a:r>
              <a:rPr lang="en-CA" sz="1600" b="1" dirty="0"/>
              <a:t>Moderator: Karla Backer</a:t>
            </a:r>
            <a:endParaRPr lang="en-CA" sz="1600" dirty="0"/>
          </a:p>
          <a:p>
            <a:pPr>
              <a:defRPr/>
            </a:pPr>
            <a:r>
              <a:rPr lang="en-CA" sz="1600" b="1" dirty="0"/>
              <a:t>Panelists: Ayesha </a:t>
            </a:r>
            <a:r>
              <a:rPr lang="en-CA" sz="1600" b="1" dirty="0" err="1"/>
              <a:t>Sackey</a:t>
            </a:r>
            <a:r>
              <a:rPr lang="en-CA" sz="1600" b="1" dirty="0"/>
              <a:t>, </a:t>
            </a:r>
            <a:r>
              <a:rPr lang="en-CA" sz="1600" b="1" dirty="0" err="1"/>
              <a:t>Bohang</a:t>
            </a:r>
            <a:r>
              <a:rPr lang="en-CA" sz="1600" b="1" dirty="0"/>
              <a:t> </a:t>
            </a:r>
            <a:r>
              <a:rPr lang="en-CA" sz="1600" b="1" dirty="0" err="1"/>
              <a:t>Benedix</a:t>
            </a:r>
            <a:r>
              <a:rPr lang="en-CA" sz="1600" b="1" dirty="0"/>
              <a:t>, TBA</a:t>
            </a:r>
            <a:endParaRPr lang="en-CA" sz="1600" dirty="0"/>
          </a:p>
          <a:p>
            <a:pPr>
              <a:defRPr/>
            </a:pPr>
            <a:r>
              <a:rPr lang="fr-CA" sz="1600" b="1" dirty="0" err="1"/>
              <a:t>February</a:t>
            </a:r>
            <a:r>
              <a:rPr lang="fr-CA" sz="1600" b="1" dirty="0"/>
              <a:t> 23, 2021 | Registration </a:t>
            </a:r>
            <a:r>
              <a:rPr lang="fr-CA" sz="1600" b="1" u="sng" dirty="0" err="1">
                <a:hlinkClick r:id="rId3"/>
              </a:rPr>
              <a:t>link</a:t>
            </a:r>
            <a:endParaRPr lang="en-CA" sz="1600" dirty="0"/>
          </a:p>
          <a:p>
            <a:pPr marL="0" indent="0">
              <a:buFont typeface="Arial" panose="020B0604020202020204" pitchFamily="34" charset="0"/>
              <a:buNone/>
              <a:defRPr/>
            </a:pPr>
            <a:endParaRPr lang="en-CA" dirty="0"/>
          </a:p>
        </p:txBody>
      </p:sp>
      <p:sp>
        <p:nvSpPr>
          <p:cNvPr id="33797" name="Slide Number Placeholder 4">
            <a:extLst>
              <a:ext uri="{FF2B5EF4-FFF2-40B4-BE49-F238E27FC236}">
                <a16:creationId xmlns:a16="http://schemas.microsoft.com/office/drawing/2014/main" id="{E47F52A1-4EF9-475B-8088-030FAD86BCC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0F108E8A-7010-4175-B074-E5FBC843529B}" type="slidenum">
              <a:rPr lang="en-CA" altLang="en-US">
                <a:solidFill>
                  <a:srgbClr val="898989"/>
                </a:solidFill>
              </a:rPr>
              <a:pPr/>
              <a:t>8</a:t>
            </a:fld>
            <a:endParaRPr lang="en-CA" altLang="en-US">
              <a:solidFill>
                <a:srgbClr val="898989"/>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0956FDBE-779B-4487-AB26-88924B42F27F}"/>
              </a:ext>
            </a:extLst>
          </p:cNvPr>
          <p:cNvSpPr>
            <a:spLocks noGrp="1"/>
          </p:cNvSpPr>
          <p:nvPr>
            <p:ph type="title"/>
          </p:nvPr>
        </p:nvSpPr>
        <p:spPr/>
        <p:txBody>
          <a:bodyPr/>
          <a:lstStyle/>
          <a:p>
            <a:r>
              <a:rPr lang="en-CA" altLang="en-US" b="1"/>
              <a:t>registration.</a:t>
            </a:r>
          </a:p>
        </p:txBody>
      </p:sp>
      <p:sp>
        <p:nvSpPr>
          <p:cNvPr id="34819" name="Slide Number Placeholder 4">
            <a:extLst>
              <a:ext uri="{FF2B5EF4-FFF2-40B4-BE49-F238E27FC236}">
                <a16:creationId xmlns:a16="http://schemas.microsoft.com/office/drawing/2014/main" id="{8A64B2CB-315C-4C2A-B49F-602C79135C6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C3AEDDCB-D57E-4151-A166-12F1DACF0320}" type="slidenum">
              <a:rPr lang="en-CA" altLang="en-US">
                <a:solidFill>
                  <a:srgbClr val="898989"/>
                </a:solidFill>
              </a:rPr>
              <a:pPr/>
              <a:t>9</a:t>
            </a:fld>
            <a:endParaRPr lang="en-CA" altLang="en-US">
              <a:solidFill>
                <a:srgbClr val="898989"/>
              </a:solidFill>
            </a:endParaRPr>
          </a:p>
        </p:txBody>
      </p:sp>
      <p:sp>
        <p:nvSpPr>
          <p:cNvPr id="6" name="Content Placeholder 5">
            <a:extLst>
              <a:ext uri="{FF2B5EF4-FFF2-40B4-BE49-F238E27FC236}">
                <a16:creationId xmlns:a16="http://schemas.microsoft.com/office/drawing/2014/main" id="{4EEAC2CA-6B10-4230-B607-BBCAF974CE07}"/>
              </a:ext>
            </a:extLst>
          </p:cNvPr>
          <p:cNvSpPr>
            <a:spLocks noGrp="1"/>
          </p:cNvSpPr>
          <p:nvPr>
            <p:ph sz="half" idx="1"/>
          </p:nvPr>
        </p:nvSpPr>
        <p:spPr>
          <a:xfrm>
            <a:off x="1749425" y="1690688"/>
            <a:ext cx="8693150" cy="4351337"/>
          </a:xfrm>
        </p:spPr>
        <p:txBody>
          <a:bodyPr/>
          <a:lstStyle/>
          <a:p>
            <a:pPr marL="0" indent="0">
              <a:buFont typeface="Arial" panose="020B0604020202020204" pitchFamily="34" charset="0"/>
              <a:buNone/>
              <a:defRPr/>
            </a:pPr>
            <a:r>
              <a:rPr lang="en-CA" sz="1600" u="sng" dirty="0"/>
              <a:t>Open Door Event – Managing the Mental Health of your Black Employees</a:t>
            </a:r>
            <a:endParaRPr lang="en-CA" sz="1600" dirty="0"/>
          </a:p>
          <a:p>
            <a:pPr marL="0" indent="0">
              <a:buFont typeface="Arial" panose="020B0604020202020204" pitchFamily="34" charset="0"/>
              <a:buNone/>
              <a:defRPr/>
            </a:pPr>
            <a:endParaRPr lang="en-CA" sz="1600" dirty="0"/>
          </a:p>
          <a:p>
            <a:pPr>
              <a:defRPr/>
            </a:pPr>
            <a:r>
              <a:rPr lang="en-CA" sz="1600" dirty="0"/>
              <a:t>Open Door Workshop for Leaders in Mental Health, is an annual full-day series that offers awareness and practical tools to supervisors in the federal public service on mental health and wellness. The theme for 2021 is Diversity and Mental Health, exploring the ways that our unique backgrounds and identities impact our experience and needs to create mentally safe workplaces. This 90 </a:t>
            </a:r>
            <a:r>
              <a:rPr lang="en-CA" sz="1600" dirty="0" err="1"/>
              <a:t>mins</a:t>
            </a:r>
            <a:r>
              <a:rPr lang="en-CA" sz="1600" dirty="0"/>
              <a:t> workshop will explore how anti-black racism shows up in the workplace and how it can impact everyone and the organization.  Participants will be provided with opportunities for discussion and reflection as well as practical tools which can be used upon their return to the workplace.</a:t>
            </a:r>
          </a:p>
          <a:p>
            <a:pPr marL="0" indent="0">
              <a:buFont typeface="Arial" panose="020B0604020202020204" pitchFamily="34" charset="0"/>
              <a:buNone/>
              <a:defRPr/>
            </a:pPr>
            <a:endParaRPr lang="en-CA" sz="1600" dirty="0"/>
          </a:p>
          <a:p>
            <a:pPr>
              <a:defRPr/>
            </a:pPr>
            <a:r>
              <a:rPr lang="en-CA" sz="1600" b="1" dirty="0"/>
              <a:t>Workshop: Ayesha </a:t>
            </a:r>
            <a:r>
              <a:rPr lang="en-CA" sz="1600" b="1" dirty="0" err="1"/>
              <a:t>Sackey</a:t>
            </a:r>
            <a:r>
              <a:rPr lang="en-CA" sz="1600" b="1" dirty="0"/>
              <a:t> and </a:t>
            </a:r>
            <a:r>
              <a:rPr lang="en-CA" sz="1600" b="1" dirty="0" err="1"/>
              <a:t>Bohang</a:t>
            </a:r>
            <a:r>
              <a:rPr lang="en-CA" sz="1600" b="1" dirty="0"/>
              <a:t> </a:t>
            </a:r>
            <a:r>
              <a:rPr lang="en-CA" sz="1600" b="1" dirty="0" err="1"/>
              <a:t>Benedix</a:t>
            </a:r>
            <a:endParaRPr lang="en-CA" sz="1600" dirty="0"/>
          </a:p>
          <a:p>
            <a:pPr>
              <a:defRPr/>
            </a:pPr>
            <a:r>
              <a:rPr lang="en-CA" sz="1600" b="1" dirty="0"/>
              <a:t>February 25, 2021 | Registration link</a:t>
            </a:r>
            <a:r>
              <a:rPr lang="en-CA" sz="1600" b="1" u="sng" dirty="0"/>
              <a:t> TBC</a:t>
            </a:r>
            <a:endParaRPr lang="en-CA" sz="1600" dirty="0"/>
          </a:p>
          <a:p>
            <a:pPr>
              <a:defRPr/>
            </a:pPr>
            <a:r>
              <a:rPr lang="en-US" sz="1600" b="1" dirty="0"/>
              <a:t>11:00 – 12:30pm (PST) TBC</a:t>
            </a:r>
            <a:endParaRPr lang="en-CA" sz="1600" dirty="0"/>
          </a:p>
          <a:p>
            <a:pPr>
              <a:defRPr/>
            </a:pPr>
            <a:endParaRPr lang="en-CA"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PresentationG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18156</TotalTime>
  <Words>960</Words>
  <Application>Microsoft Office PowerPoint</Application>
  <PresentationFormat>Widescreen</PresentationFormat>
  <Paragraphs>123</Paragraphs>
  <Slides>10</Slides>
  <Notes>5</Notes>
  <HiddenSlides>0</HiddenSlides>
  <MMClips>0</MMClips>
  <ScaleCrop>false</ScaleCrop>
  <HeadingPairs>
    <vt:vector size="6" baseType="variant">
      <vt:variant>
        <vt:lpstr>Fonts Used</vt:lpstr>
      </vt:variant>
      <vt:variant>
        <vt:i4>11</vt:i4>
      </vt:variant>
      <vt:variant>
        <vt:lpstr>Theme</vt:lpstr>
      </vt:variant>
      <vt:variant>
        <vt:i4>3</vt:i4>
      </vt:variant>
      <vt:variant>
        <vt:lpstr>Slide Titles</vt:lpstr>
      </vt:variant>
      <vt:variant>
        <vt:i4>10</vt:i4>
      </vt:variant>
    </vt:vector>
  </HeadingPairs>
  <TitlesOfParts>
    <vt:vector size="24" baseType="lpstr">
      <vt:lpstr>Calibri</vt:lpstr>
      <vt:lpstr>Arial</vt:lpstr>
      <vt:lpstr>Calibri Light</vt:lpstr>
      <vt:lpstr>Open Sans</vt:lpstr>
      <vt:lpstr>Segoe UI</vt:lpstr>
      <vt:lpstr>Arial Black</vt:lpstr>
      <vt:lpstr>Adobe Devanagari</vt:lpstr>
      <vt:lpstr>Franklin Gothic Medium</vt:lpstr>
      <vt:lpstr>Bradley Hand ITC</vt:lpstr>
      <vt:lpstr>Tw Cen MT</vt:lpstr>
      <vt:lpstr>Freestyle Script</vt:lpstr>
      <vt:lpstr>Thème Office</vt:lpstr>
      <vt:lpstr>Conception personnalisée</vt:lpstr>
      <vt:lpstr>PresentationGO</vt:lpstr>
      <vt:lpstr>BLACK HISTORY MONTH  Introduction   </vt:lpstr>
      <vt:lpstr>PowerPoint Presentation</vt:lpstr>
      <vt:lpstr>PowerPoint Presentation</vt:lpstr>
      <vt:lpstr>PowerPoint Presentation</vt:lpstr>
      <vt:lpstr>Why do we need a Black History Month?</vt:lpstr>
      <vt:lpstr>February</vt:lpstr>
      <vt:lpstr>registration.</vt:lpstr>
      <vt:lpstr>registration.</vt:lpstr>
      <vt:lpstr>registration.</vt:lpstr>
      <vt:lpstr>PowerPoint Presentation</vt:lpstr>
    </vt:vector>
  </TitlesOfParts>
  <Company>GoC / GdC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Muzondo, Chenaimwoyo Tukiso CTR [W-T]</dc:creator>
  <cp:lastModifiedBy>Marcela Popowich</cp:lastModifiedBy>
  <cp:revision>480</cp:revision>
  <dcterms:created xsi:type="dcterms:W3CDTF">2019-10-17T16:56:59Z</dcterms:created>
  <dcterms:modified xsi:type="dcterms:W3CDTF">2021-02-16T17:39:20Z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DOCS AutoSave">
    <vt:lpwstr/>
  </property>
</Properties>
</file>