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4BB940-CF97-4453-9F81-5F60FE3FB111}">
  <a:tblStyle styleId="{E34BB940-CF97-4453-9F81-5F60FE3FB1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84" y="126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758716028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758716028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bf34218a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bf34218a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bf34218a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bf34218a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bf34218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bf34218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 1">
  <p:cSld name="Basic Page With header 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758234" y="4870747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86210" y="843558"/>
            <a:ext cx="7571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4D7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7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7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D7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4D7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59199" y="103547"/>
            <a:ext cx="5433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MSIPCMContentMarking" descr="{&quot;HashCode&quot;:-1880398799,&quot;Placement&quot;:&quot;Header&quot;,&quot;Top&quot;:0.0,&quot;Left&quot;:502.4445,&quot;SlideWidth&quot;:720,&quot;SlideHeight&quot;:405}">
            <a:extLst>
              <a:ext uri="{FF2B5EF4-FFF2-40B4-BE49-F238E27FC236}">
                <a16:creationId xmlns:a16="http://schemas.microsoft.com/office/drawing/2014/main" id="{21DAAFFB-3D04-0D75-47CC-19A63ED04A01}"/>
              </a:ext>
            </a:extLst>
          </p:cNvPr>
          <p:cNvSpPr txBox="1"/>
          <p:nvPr userDrawn="1"/>
        </p:nvSpPr>
        <p:spPr>
          <a:xfrm>
            <a:off x="6381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canada.ca/ems-sgd/edb-bdd/index-fra.html#infographic/gov/gov/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canada.ca/data/en/dataset/3ac0d080-6149-499a-8b06-7ce5f00ec56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0yUFB27DTMrUpkL5bkhlfaUK2kK0ijMnDnVv7Vyz2L8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1242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1811375"/>
            <a:ext cx="85206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Ressources pour la mise en correspondance des tâches et des services</a:t>
            </a:r>
            <a:endParaRPr sz="5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41075" y="4037825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(BTN)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Novembre 2022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411879" y="301197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400" b="1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Le Répertoire des services du GC publiées sur</a:t>
            </a:r>
            <a:r>
              <a:rPr lang="en" sz="2400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 InfoBase du GC</a:t>
            </a:r>
            <a:endParaRPr sz="2400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74725" y="970100"/>
            <a:ext cx="7391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https://www.tbs-sct.canada.ca/ems-sgd/edb-bdd/index-fra.html#infographic/gov/gov/services</a:t>
            </a: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00" y="1447625"/>
            <a:ext cx="7295726" cy="32676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ct val="47142"/>
              <a:buFont typeface="Arial"/>
              <a:buNone/>
            </a:pPr>
            <a:r>
              <a:rPr lang="en" sz="2333" b="1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Répertoire de service  </a:t>
            </a:r>
            <a:r>
              <a:rPr lang="en" sz="2333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téléchargeable en tant que données ouvertes</a:t>
            </a:r>
            <a:endParaRPr sz="2333" b="1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endParaRPr sz="4350" b="1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91954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9325" y="977375"/>
            <a:ext cx="739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https://open.canada.ca/data/fr/dataset/3ac0d080-6149-499a-8b06-7ce5f00ec56c</a:t>
            </a:r>
            <a:r>
              <a:rPr lang="en" sz="195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75" y="1650425"/>
            <a:ext cx="5582050" cy="2890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Données du </a:t>
            </a:r>
            <a:r>
              <a:rPr lang="en" sz="3033" b="1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répertoire</a:t>
            </a:r>
            <a:r>
              <a:rPr lang="en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 des services</a:t>
            </a:r>
            <a:endParaRPr sz="3045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18"/>
          <p:cNvGraphicFramePr/>
          <p:nvPr/>
        </p:nvGraphicFramePr>
        <p:xfrm>
          <a:off x="411875" y="104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{E34BB940-CF97-4453-9F81-5F60FE3FB111}</a:tableStyleId>
              </a:tblPr>
              <a:tblGrid>
                <a:gridCol w="35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700"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Année financière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Numéro d'identification du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 du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 du ministère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externe ou service intégré interne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de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 du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URL du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Désignation du programme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Année de la dernière ACS+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Plateformes organisationnelles d’identité numérique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Clients/groupes cibles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Frais de service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Utilisation du numéro d’entreprise de l’ARC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Utilisation du numéro d’assurance sociale (NAS)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des demandes téléphoniques reçus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visites sur le site Web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demandes soumises en ligne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demandes soumises par telephone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demandes soumises en personne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demandes soumises par la poste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 de demandes soumises par les autre modes de prestations, par example courriel ou telecopier électroniques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Enregistrement 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Authentication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Application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Décision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Délivrance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Services électroniques: Commentaires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Les clients ont l’occasion de donner une rétroaction sur le niveau de satisfaction de ce service, par canal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Remarques spéciales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Google Shape;95;p18"/>
          <p:cNvSpPr txBox="1"/>
          <p:nvPr/>
        </p:nvSpPr>
        <p:spPr>
          <a:xfrm>
            <a:off x="411875" y="4743300"/>
            <a:ext cx="842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Dictionnaire de données: </a:t>
            </a:r>
            <a:r>
              <a:rPr lang="en" sz="1000" u="sng">
                <a:solidFill>
                  <a:schemeClr val="accent5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https://open.canada.ca/data/en/dataset/3ac0d080-6149-499a-8b06-7ce5f00ec56c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64325" y="28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93"/>
              <a:buFont typeface="Arial"/>
              <a:buNone/>
            </a:pPr>
            <a:r>
              <a:rPr lang="en" sz="2540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Mise en correspondance des tâches et des services du BTN</a:t>
            </a:r>
            <a:endParaRPr sz="2540"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00" y="1842151"/>
            <a:ext cx="7988823" cy="223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36700" y="1049350"/>
            <a:ext cx="80706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https://docs.google.com/spreadsheets/d/10yUFB27DTMrUpkL5bkhlfaUK2kK0ijMnDnVv7Vyz2L8/edit?usp=sharing</a:t>
            </a:r>
            <a:r>
              <a:rPr lang="en" sz="11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00475" y="1313775"/>
            <a:ext cx="420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(en anglais seulement)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a355fe3833423750eebda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Arial</vt:lpstr>
      <vt:lpstr>Lato</vt:lpstr>
      <vt:lpstr>Open Sans</vt:lpstr>
      <vt:lpstr>Calibri</vt:lpstr>
      <vt:lpstr>Simple Light</vt:lpstr>
      <vt:lpstr>Ressources pour la mise en correspondance des tâches et des services</vt:lpstr>
      <vt:lpstr>Le Répertoire des services du GC publiées sur InfoBase du GC</vt:lpstr>
      <vt:lpstr>Répertoire de service  téléchargeable en tant que données ouvertes   </vt:lpstr>
      <vt:lpstr>Données du répertoire des services</vt:lpstr>
      <vt:lpstr>Mise en correspondance des tâches et des services du BTN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pour la mise en correspondance des tâches et des services</dc:title>
  <dc:creator>Donohue, Chelsey</dc:creator>
  <cp:lastModifiedBy>Donohue, Chelsey</cp:lastModifiedBy>
  <cp:revision>1</cp:revision>
  <dcterms:modified xsi:type="dcterms:W3CDTF">2022-12-21T18:52:58Z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2022-12-21T18:52:49Z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9c16a5d4-91a5-4c5c-9e92-d7c922992bea</vt:lpwstr>
  </property>
  <property fmtid="{D5CDD505-2E9C-101B-9397-08002B2CF9AE}" pid="8" name="MSIP_Label_3d0ca00b-3f0e-465a-aac7-1a6a22fcea40_ContentBits">
    <vt:lpwstr>1</vt:lpwstr>
  </property>
</Properties>
</file>