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3" r:id="rId3"/>
  </p:sldMasterIdLst>
  <p:notesMasterIdLst>
    <p:notesMasterId r:id="rId6"/>
  </p:notesMasterIdLst>
  <p:sldIdLst>
    <p:sldId id="256" r:id="rId4"/>
    <p:sldId id="257" r:id="rId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000000"/>
          </p15:clr>
        </p15:guide>
        <p15:guide id="2" pos="2208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bVLlxtsGsU7+S+ZRc2YSi/key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customschemas.google.com/relationships/presentationmetadata" Target="metadata"/><Relationship Id="rId4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2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66697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765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" name="Google Shape;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1526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ctrTitle"/>
          </p:nvPr>
        </p:nvSpPr>
        <p:spPr>
          <a:xfrm>
            <a:off x="2204812" y="2278884"/>
            <a:ext cx="7973229" cy="114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ubTitle" idx="1"/>
          </p:nvPr>
        </p:nvSpPr>
        <p:spPr>
          <a:xfrm>
            <a:off x="2214963" y="3687510"/>
            <a:ext cx="7963078" cy="1684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0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sldNum" idx="12"/>
          </p:nvPr>
        </p:nvSpPr>
        <p:spPr>
          <a:xfrm>
            <a:off x="7107237" y="61277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OBJECT 2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_9ijjo8f2lq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_9ijjo8f2lq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4_9ijjo8f2lq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4_9ijjo8f2lq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4_9ijjo8f2lq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/>
        </p:nvSpPr>
        <p:spPr>
          <a:xfrm>
            <a:off x="-14287" y="1587"/>
            <a:ext cx="12192000" cy="5849937"/>
          </a:xfrm>
          <a:prstGeom prst="rect">
            <a:avLst/>
          </a:prstGeom>
          <a:solidFill>
            <a:srgbClr val="333132">
              <a:alpha val="392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39212" y="1587"/>
            <a:ext cx="3238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431800" y="390525"/>
            <a:ext cx="4621212" cy="43386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21"/>
          <p:cNvCxnSpPr/>
          <p:nvPr/>
        </p:nvCxnSpPr>
        <p:spPr>
          <a:xfrm>
            <a:off x="2208212" y="3509962"/>
            <a:ext cx="5202237" cy="0"/>
          </a:xfrm>
          <a:prstGeom prst="straightConnector1">
            <a:avLst/>
          </a:prstGeom>
          <a:noFill/>
          <a:ln w="38100" cap="flat" cmpd="sng">
            <a:solidFill>
              <a:srgbClr val="BAD66B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" name="Google Shape;14;p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7362" y="6240462"/>
            <a:ext cx="2640012" cy="252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81012" y="7135812"/>
            <a:ext cx="2646362" cy="255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037762" y="6116637"/>
            <a:ext cx="1654175" cy="3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sldNum" idx="12"/>
          </p:nvPr>
        </p:nvSpPr>
        <p:spPr>
          <a:xfrm>
            <a:off x="7107237" y="61277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116965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9B47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8D9B47"/>
                </a:solidFill>
                <a:latin typeface="Calibri"/>
                <a:ea typeface="Calibri"/>
                <a:cs typeface="Calibri"/>
                <a:sym typeface="Calibri"/>
              </a:rPr>
              <a:t>UTM Guidance</a:t>
            </a: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/>
              <a:t>T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no need to tag Canada.ca pages linking within Canada.ca. </a:t>
            </a:r>
            <a:b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tracked automatically.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839787" y="1681162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UNIQUE TAGS TO: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839787" y="2505075"/>
            <a:ext cx="5076825" cy="426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 pages residing outside Canada.ca each linking to the main COVID-19 landing page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messages to stakeholder groups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social media posts vs. tracking channel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Never use the Vanity URL as the hyperlink embedded in the content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6172200" y="1681162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TO: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2"/>
          </p:nvPr>
        </p:nvSpPr>
        <p:spPr>
          <a:xfrm>
            <a:off x="6172200" y="2505075"/>
            <a:ext cx="6019800" cy="435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covid-1920 for the campaign name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target link (if you have one) after the utm code, and at the very end of the href (or it will not work)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language (en for English and fr for French)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underscores for spaces (there are no spaces or capital letters in UTM codes) 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9B47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8D9B47"/>
                </a:solidFill>
                <a:latin typeface="Calibri"/>
                <a:ea typeface="Calibri"/>
                <a:cs typeface="Calibri"/>
                <a:sym typeface="Calibri"/>
              </a:rPr>
              <a:t>UTM Guidance and contact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UTM generator guide is available from Health Canada, complete with examples, to help you create your link.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send your completed UTM codes and/or questions, to Health Canada’s performance measurement team: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hc.healthwebanalytics-analysewebdelasante.sc@canada.ca</a:t>
            </a: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34-18-2067-Cannabis-PPT-EN-0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34-18-2067-Cannabis-PPT-EN-0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34-18-2067-Cannabis-PPT-EN-0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1_34-18-2067-Cannabis-PPT-EN-01</vt:lpstr>
      <vt:lpstr>2_34-18-2067-Cannabis-PPT-EN-01</vt:lpstr>
      <vt:lpstr>5_34-18-2067-Cannabis-PPT-EN-01</vt:lpstr>
      <vt:lpstr>UTM Guidance There is no need to tag Canada.ca pages linking within Canada.ca.  These are tracked automatically.</vt:lpstr>
      <vt:lpstr>UTM Guidance and contact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UTM Guidance There is no need to tag Canada.ca pages linking within Canada.ca.  These are tracked automatically.</dc:title>
  <dc:creator>Marc Duhaime</dc:creator>
  <cp:lastModifiedBy>Timothy Piper</cp:lastModifiedBy>
  <cp:revision>1</cp:revision>
  <dcterms:created xsi:type="dcterms:W3CDTF">2018-06-19T14:46:25Z</dcterms:created>
  <dcterms:modified xsi:type="dcterms:W3CDTF">2020-03-30T20:13:40Z</dcterms:modified>
</cp:coreProperties>
</file>