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6.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8.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9.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84" r:id="rId6"/>
  </p:sldMasterIdLst>
  <p:notesMasterIdLst>
    <p:notesMasterId r:id="rId18"/>
  </p:notesMasterIdLst>
  <p:handoutMasterIdLst>
    <p:handoutMasterId r:id="rId19"/>
  </p:handoutMasterIdLst>
  <p:sldIdLst>
    <p:sldId id="285" r:id="rId7"/>
    <p:sldId id="286" r:id="rId8"/>
    <p:sldId id="288" r:id="rId9"/>
    <p:sldId id="290" r:id="rId10"/>
    <p:sldId id="292" r:id="rId11"/>
    <p:sldId id="296" r:id="rId12"/>
    <p:sldId id="291" r:id="rId13"/>
    <p:sldId id="293" r:id="rId14"/>
    <p:sldId id="294" r:id="rId15"/>
    <p:sldId id="297" r:id="rId16"/>
    <p:sldId id="264" r:id="rId17"/>
  </p:sldIdLst>
  <p:sldSz cx="12192000" cy="6858000"/>
  <p:notesSz cx="7010400" cy="92964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ttersall, Samantha" initials="TS" lastIdx="10" clrIdx="0">
    <p:extLst>
      <p:ext uri="{19B8F6BF-5375-455C-9EA6-DF929625EA0E}">
        <p15:presenceInfo xmlns:p15="http://schemas.microsoft.com/office/powerpoint/2012/main" userId="S-1-5-21-667784661-3259641414-1538980133-364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CB00"/>
    <a:srgbClr val="000000"/>
    <a:srgbClr val="3095BD"/>
    <a:srgbClr val="63CECA"/>
    <a:srgbClr val="CFDE00"/>
    <a:srgbClr val="004D85"/>
    <a:srgbClr val="5A5A5A"/>
    <a:srgbClr val="004D71"/>
    <a:srgbClr val="53B3D1"/>
    <a:srgbClr val="0074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56D9C9-83DE-0041-CBF4-7431A1956ED6}" v="4" dt="2024-09-18T13:02:12.390"/>
    <p1510:client id="{3DB895B4-32B9-47B5-A4EB-10941EDAC0B4}" v="1" dt="2024-09-18T15:52:45.610"/>
    <p1510:client id="{A8EB945F-B497-55F0-E521-1E9A900EF831}" v="30" dt="2024-09-18T13:03:09.1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66" autoAdjust="0"/>
    <p:restoredTop sz="72303" autoAdjust="0"/>
  </p:normalViewPr>
  <p:slideViewPr>
    <p:cSldViewPr showGuides="1">
      <p:cViewPr varScale="1">
        <p:scale>
          <a:sx n="67" d="100"/>
          <a:sy n="67" d="100"/>
        </p:scale>
        <p:origin x="708"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9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41"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2024-09-18</a:t>
            </a:fld>
            <a:endParaRPr lang="en-CA"/>
          </a:p>
        </p:txBody>
      </p:sp>
      <p:sp>
        <p:nvSpPr>
          <p:cNvPr id="4" name="Footer Placeholder 3"/>
          <p:cNvSpPr>
            <a:spLocks noGrp="1"/>
          </p:cNvSpPr>
          <p:nvPr>
            <p:ph type="ftr" sz="quarter" idx="2"/>
          </p:nvPr>
        </p:nvSpPr>
        <p:spPr>
          <a:xfrm>
            <a:off x="3" y="8829674"/>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41" y="8829674"/>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2024-09-18</a:t>
            </a:fld>
            <a:endParaRPr lang="en-CA"/>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8"/>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fr-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23365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In fact, section 91 should be applied systematically to all staffing actions. For example, new appointments, acting appointments, requests for reclassification and revisions to job descriptions.</a:t>
            </a:r>
          </a:p>
          <a:p>
            <a:pPr marL="0" indent="0">
              <a:buFont typeface="Arial" panose="020B0604020202020204" pitchFamily="34" charset="0"/>
              <a:buNone/>
            </a:pPr>
            <a:endParaRPr lang="fr-FR" dirty="0"/>
          </a:p>
          <a:p>
            <a:pPr marL="0" indent="0">
              <a:buFont typeface="Arial" panose="020B0604020202020204" pitchFamily="34" charset="0"/>
              <a:buNone/>
            </a:pPr>
            <a:r>
              <a:rPr lang="fr-FR" dirty="0"/>
              <a:t>En fait, l'article 91 devrait être appliqué systématiquement pour toutes les actions de dotation. Par exemples, les nouvelles nominations, les nominations intérimaires, les demandes de reclassification et les révisions des descriptions de travail.</a:t>
            </a:r>
            <a:endParaRPr lang="fr-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4395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3A5D88-BC26-4EFA-A680-927F6A4ACCF4}" type="slidenum">
              <a:rPr lang="en-CA" smtClean="0"/>
              <a:t>11</a:t>
            </a:fld>
            <a:endParaRPr lang="en-CA"/>
          </a:p>
        </p:txBody>
      </p:sp>
    </p:spTree>
    <p:extLst>
      <p:ext uri="{BB962C8B-B14F-4D97-AF65-F5344CB8AC3E}">
        <p14:creationId xmlns:p14="http://schemas.microsoft.com/office/powerpoint/2010/main" val="1482386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fr-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37442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fr-CA" dirty="0"/>
          </a:p>
          <a:p>
            <a:pPr marL="0" indent="0">
              <a:buFont typeface="Arial" panose="020B0604020202020204" pitchFamily="34" charset="0"/>
              <a:buNone/>
            </a:pPr>
            <a:r>
              <a:rPr lang="fr-CA" dirty="0"/>
              <a:t>This </a:t>
            </a:r>
            <a:r>
              <a:rPr lang="fr-CA" dirty="0" err="1"/>
              <a:t>is</a:t>
            </a:r>
            <a:r>
              <a:rPr lang="fr-CA" dirty="0"/>
              <a:t> </a:t>
            </a:r>
            <a:r>
              <a:rPr lang="fr-CA" dirty="0" err="1"/>
              <a:t>true</a:t>
            </a:r>
            <a:r>
              <a:rPr lang="fr-CA" dirty="0"/>
              <a:t>. No </a:t>
            </a:r>
            <a:r>
              <a:rPr lang="fr-CA" dirty="0" err="1"/>
              <a:t>other</a:t>
            </a:r>
            <a:r>
              <a:rPr lang="fr-CA" dirty="0"/>
              <a:t> provision of the </a:t>
            </a:r>
            <a:r>
              <a:rPr lang="fr-CA" i="1" dirty="0"/>
              <a:t>Official Languages </a:t>
            </a:r>
            <a:r>
              <a:rPr lang="fr-CA" i="1" dirty="0" err="1"/>
              <a:t>Act</a:t>
            </a:r>
            <a:r>
              <a:rPr lang="fr-CA" i="1" dirty="0"/>
              <a:t> </a:t>
            </a:r>
            <a:r>
              <a:rPr lang="fr-CA" dirty="0"/>
              <a:t>adresses </a:t>
            </a:r>
            <a:r>
              <a:rPr lang="fr-CA" dirty="0" err="1"/>
              <a:t>staffing</a:t>
            </a:r>
            <a:r>
              <a:rPr lang="fr-CA" dirty="0"/>
              <a:t>.</a:t>
            </a:r>
          </a:p>
          <a:p>
            <a:pPr marL="0" indent="0">
              <a:buFont typeface="Arial" panose="020B0604020202020204" pitchFamily="34" charset="0"/>
              <a:buNone/>
            </a:pPr>
            <a:endParaRPr lang="fr-CA"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dirty="0"/>
              <a:t>C'est vrai. Aucune autre disposition de la </a:t>
            </a:r>
            <a:r>
              <a:rPr lang="fr-FR" i="1" dirty="0"/>
              <a:t>Loi sur les langues officielles</a:t>
            </a:r>
            <a:r>
              <a:rPr lang="fr-FR" dirty="0"/>
              <a:t> ne traite de la dotation.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20773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provision applies </a:t>
            </a:r>
            <a:r>
              <a:rPr lang="en-US" b="1" dirty="0"/>
              <a:t>to all </a:t>
            </a:r>
            <a:r>
              <a:rPr lang="en-US" dirty="0"/>
              <a:t>positions, not just bilingual ones. In evaluating the position, you determine whether it is is bilingual, unilingual or either/or. </a:t>
            </a:r>
          </a:p>
          <a:p>
            <a:endParaRPr lang="fr-FR" dirty="0"/>
          </a:p>
          <a:p>
            <a:r>
              <a:rPr lang="fr-FR" dirty="0"/>
              <a:t>La disposition s'applique </a:t>
            </a:r>
            <a:r>
              <a:rPr lang="fr-FR" b="1" dirty="0"/>
              <a:t>à tous </a:t>
            </a:r>
            <a:r>
              <a:rPr lang="fr-FR" b="0" dirty="0"/>
              <a:t>les postes</a:t>
            </a:r>
            <a:r>
              <a:rPr lang="fr-FR" dirty="0"/>
              <a:t>, et non juste les postes bilingues.</a:t>
            </a:r>
            <a:r>
              <a:rPr lang="fr-FR" b="0" dirty="0"/>
              <a:t> Lors de l'évaluation du poste, vous déterminez s'il est bilingue, </a:t>
            </a:r>
            <a:r>
              <a:rPr lang="fr-FR" dirty="0"/>
              <a:t>unilingue ou réversible (l’un ou l’autre).</a:t>
            </a:r>
            <a:endParaRPr lang="fr-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14633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fr-CA" dirty="0"/>
              <a:t>Section 91 </a:t>
            </a:r>
            <a:r>
              <a:rPr lang="fr-CA" dirty="0" err="1"/>
              <a:t>is</a:t>
            </a:r>
            <a:r>
              <a:rPr lang="fr-CA" dirty="0"/>
              <a:t> </a:t>
            </a:r>
            <a:r>
              <a:rPr lang="fr-CA" dirty="0" err="1"/>
              <a:t>particularly</a:t>
            </a:r>
            <a:r>
              <a:rPr lang="fr-CA" dirty="0"/>
              <a:t> important </a:t>
            </a:r>
            <a:r>
              <a:rPr lang="fr-CA" dirty="0" err="1"/>
              <a:t>when</a:t>
            </a:r>
            <a:r>
              <a:rPr lang="fr-CA" dirty="0"/>
              <a:t> </a:t>
            </a:r>
            <a:r>
              <a:rPr lang="fr-CA" dirty="0" err="1"/>
              <a:t>establishing</a:t>
            </a:r>
            <a:r>
              <a:rPr lang="fr-CA" dirty="0"/>
              <a:t> or </a:t>
            </a:r>
            <a:r>
              <a:rPr lang="fr-CA" dirty="0" err="1"/>
              <a:t>reviewing</a:t>
            </a:r>
            <a:r>
              <a:rPr lang="fr-CA" dirty="0"/>
              <a:t> the </a:t>
            </a:r>
            <a:r>
              <a:rPr lang="fr-CA" dirty="0" err="1"/>
              <a:t>linguistic</a:t>
            </a:r>
            <a:r>
              <a:rPr lang="fr-CA" dirty="0"/>
              <a:t> </a:t>
            </a:r>
            <a:r>
              <a:rPr lang="fr-CA" dirty="0" err="1"/>
              <a:t>designation</a:t>
            </a:r>
            <a:r>
              <a:rPr lang="fr-CA" dirty="0"/>
              <a:t> of </a:t>
            </a:r>
            <a:r>
              <a:rPr lang="fr-CA" dirty="0" err="1"/>
              <a:t>executive</a:t>
            </a:r>
            <a:r>
              <a:rPr lang="fr-CA" dirty="0"/>
              <a:t> positions. Appendix I of the Directive on Official Languages for People Management </a:t>
            </a:r>
            <a:r>
              <a:rPr lang="fr-CA" dirty="0" err="1"/>
              <a:t>establishes</a:t>
            </a:r>
            <a:r>
              <a:rPr lang="fr-CA" dirty="0"/>
              <a:t> certain </a:t>
            </a:r>
            <a:r>
              <a:rPr lang="fr-CA" dirty="0" err="1"/>
              <a:t>language</a:t>
            </a:r>
            <a:r>
              <a:rPr lang="fr-CA" dirty="0"/>
              <a:t> </a:t>
            </a:r>
            <a:r>
              <a:rPr lang="fr-CA" dirty="0" err="1"/>
              <a:t>requirements</a:t>
            </a:r>
            <a:r>
              <a:rPr lang="fr-CA" dirty="0"/>
              <a:t> for Assistant </a:t>
            </a:r>
            <a:r>
              <a:rPr lang="fr-CA" dirty="0" err="1"/>
              <a:t>Deputy</a:t>
            </a:r>
            <a:r>
              <a:rPr lang="fr-CA" dirty="0"/>
              <a:t> </a:t>
            </a:r>
            <a:r>
              <a:rPr lang="fr-CA" dirty="0" err="1"/>
              <a:t>Minister</a:t>
            </a:r>
            <a:r>
              <a:rPr lang="fr-CA" dirty="0"/>
              <a:t> (or </a:t>
            </a:r>
            <a:r>
              <a:rPr lang="fr-CA" dirty="0" err="1"/>
              <a:t>equivalent</a:t>
            </a:r>
            <a:r>
              <a:rPr lang="fr-CA" dirty="0"/>
              <a:t>) and </a:t>
            </a:r>
            <a:r>
              <a:rPr lang="fr-CA" dirty="0" err="1"/>
              <a:t>other</a:t>
            </a:r>
            <a:r>
              <a:rPr lang="fr-CA" dirty="0"/>
              <a:t> </a:t>
            </a:r>
            <a:r>
              <a:rPr lang="fr-CA" dirty="0" err="1"/>
              <a:t>executive</a:t>
            </a:r>
            <a:r>
              <a:rPr lang="fr-CA" dirty="0"/>
              <a:t> positions. </a:t>
            </a:r>
          </a:p>
          <a:p>
            <a:pPr marL="0" indent="0">
              <a:buFont typeface="Arial" panose="020B0604020202020204" pitchFamily="34" charset="0"/>
              <a:buNone/>
            </a:pPr>
            <a:endParaRPr lang="fr-CA" dirty="0"/>
          </a:p>
          <a:p>
            <a:pPr marL="0" indent="0">
              <a:buFont typeface="Arial" panose="020B0604020202020204" pitchFamily="34" charset="0"/>
              <a:buNone/>
            </a:pPr>
            <a:r>
              <a:rPr lang="fr-FR" dirty="0"/>
              <a:t>L'article 91 est particulièrement important lorsqu'il s'agit d'établir ou de réviser la désignation linguistique des postes de cadres. L'annexe I de la Directive sur les langues officielles pour la gestion des personnes établit certaines exigences linguistiques pour les postes de sous-ministre adjoint (ou l'équivalent) et d'autres postes de direction.</a:t>
            </a:r>
            <a:endParaRPr lang="fr-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71050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These positions are not exempt from the application of section 91. </a:t>
            </a:r>
          </a:p>
          <a:p>
            <a:pPr marL="0" indent="0">
              <a:buFont typeface="Arial" panose="020B0604020202020204" pitchFamily="34" charset="0"/>
              <a:buNone/>
            </a:pPr>
            <a:endParaRPr lang="en-US" dirty="0"/>
          </a:p>
          <a:p>
            <a:pPr marL="0" indent="0">
              <a:buFont typeface="Arial" panose="020B0604020202020204" pitchFamily="34" charset="0"/>
              <a:buNone/>
            </a:pPr>
            <a:r>
              <a:rPr lang="fr-FR" dirty="0"/>
              <a:t>Ces postes ne sont pas exemptés de l'application de l'article 91. </a:t>
            </a:r>
            <a:endParaRPr lang="fr-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0714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fr-CA" dirty="0"/>
              <a:t>Section 91 </a:t>
            </a:r>
            <a:r>
              <a:rPr lang="fr-CA" dirty="0" err="1"/>
              <a:t>applies</a:t>
            </a:r>
            <a:r>
              <a:rPr lang="fr-CA" dirty="0"/>
              <a:t> to all positions in all </a:t>
            </a:r>
            <a:r>
              <a:rPr lang="fr-CA" dirty="0" err="1"/>
              <a:t>federal</a:t>
            </a:r>
            <a:r>
              <a:rPr lang="fr-CA" dirty="0"/>
              <a:t> institutions. There are no exceptions.</a:t>
            </a:r>
          </a:p>
          <a:p>
            <a:pPr marL="0" indent="0">
              <a:buFont typeface="Arial" panose="020B0604020202020204" pitchFamily="34" charset="0"/>
              <a:buNone/>
            </a:pPr>
            <a:endParaRPr lang="fr-CA" dirty="0"/>
          </a:p>
          <a:p>
            <a:pPr marL="0" indent="0">
              <a:buFont typeface="Arial" panose="020B0604020202020204" pitchFamily="34" charset="0"/>
              <a:buNone/>
            </a:pPr>
            <a:r>
              <a:rPr lang="fr-FR" dirty="0"/>
              <a:t>L'article 91 s'applique à tous les postes dans toutes les institutions fédérales. Il n'y a pas d'exception.</a:t>
            </a:r>
            <a:endParaRPr lang="fr-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06621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operational requirements of an institution do not exempt them from objectively determining the language requirements of a position.</a:t>
            </a:r>
          </a:p>
          <a:p>
            <a:endParaRPr lang="fr-CA" dirty="0"/>
          </a:p>
          <a:p>
            <a:r>
              <a:rPr lang="fr-CA" dirty="0"/>
              <a:t>Les exigences opérationnelles d'une institution ne les dispensent pas de déterminer objectivement les exigences linguistiques d'un poste.</a:t>
            </a:r>
            <a:endParaRPr lang="fr-CA" dirty="0">
              <a:ea typeface="Calibri"/>
              <a:cs typeface="Calibri"/>
            </a:endParaRPr>
          </a:p>
          <a:p>
            <a:pPr>
              <a:buFont typeface="Arial" panose="020B0604020202020204" pitchFamily="34" charset="0"/>
            </a:pPr>
            <a:endParaRPr lang="fr-CA" dirty="0">
              <a:ea typeface="Calibri"/>
              <a:cs typeface="Calibri"/>
            </a:endParaRPr>
          </a:p>
          <a:p>
            <a:pPr>
              <a:buFont typeface="Arial" panose="020B0604020202020204" pitchFamily="34" charset="0"/>
            </a:pPr>
            <a:endParaRPr lang="fr-CA" dirty="0">
              <a:ea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05633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fr-CA" dirty="0"/>
              <a:t>False. This action </a:t>
            </a:r>
            <a:r>
              <a:rPr lang="fr-CA" dirty="0" err="1"/>
              <a:t>would</a:t>
            </a:r>
            <a:r>
              <a:rPr lang="fr-CA" dirty="0"/>
              <a:t> not respect the </a:t>
            </a:r>
            <a:r>
              <a:rPr lang="fr-CA" dirty="0" err="1"/>
              <a:t>principle</a:t>
            </a:r>
            <a:r>
              <a:rPr lang="fr-CA" dirty="0"/>
              <a:t> of </a:t>
            </a:r>
            <a:r>
              <a:rPr lang="fr-CA" dirty="0" err="1"/>
              <a:t>objectivity</a:t>
            </a:r>
            <a:r>
              <a:rPr lang="fr-CA" dirty="0"/>
              <a:t>. Language </a:t>
            </a:r>
            <a:r>
              <a:rPr lang="fr-CA" dirty="0" err="1"/>
              <a:t>requirements</a:t>
            </a:r>
            <a:r>
              <a:rPr lang="fr-CA" dirty="0"/>
              <a:t> must </a:t>
            </a:r>
            <a:r>
              <a:rPr lang="fr-CA" dirty="0" err="1"/>
              <a:t>be</a:t>
            </a:r>
            <a:r>
              <a:rPr lang="fr-CA" dirty="0"/>
              <a:t> </a:t>
            </a:r>
            <a:r>
              <a:rPr lang="fr-CA" dirty="0" err="1"/>
              <a:t>established</a:t>
            </a:r>
            <a:r>
              <a:rPr lang="fr-CA" dirty="0"/>
              <a:t> </a:t>
            </a:r>
            <a:r>
              <a:rPr lang="fr-CA" dirty="0" err="1"/>
              <a:t>based</a:t>
            </a:r>
            <a:r>
              <a:rPr lang="fr-CA" dirty="0"/>
              <a:t> on the </a:t>
            </a:r>
            <a:r>
              <a:rPr lang="fr-CA" dirty="0" err="1"/>
              <a:t>duties</a:t>
            </a:r>
            <a:r>
              <a:rPr lang="fr-CA" dirty="0"/>
              <a:t> and </a:t>
            </a:r>
            <a:r>
              <a:rPr lang="fr-CA" dirty="0" err="1"/>
              <a:t>functions</a:t>
            </a:r>
            <a:r>
              <a:rPr lang="fr-CA" dirty="0"/>
              <a:t> of the position, not the </a:t>
            </a:r>
            <a:r>
              <a:rPr lang="fr-CA" dirty="0" err="1"/>
              <a:t>incumbent</a:t>
            </a:r>
            <a:r>
              <a:rPr lang="fr-CA" dirty="0"/>
              <a:t> or candidate.</a:t>
            </a:r>
          </a:p>
          <a:p>
            <a:pPr marL="0" indent="0">
              <a:buFont typeface="Arial" panose="020B0604020202020204" pitchFamily="34" charset="0"/>
              <a:buNone/>
            </a:pPr>
            <a:endParaRPr lang="fr-CA" dirty="0"/>
          </a:p>
          <a:p>
            <a:pPr marL="0" indent="0">
              <a:buFont typeface="Arial" panose="020B0604020202020204" pitchFamily="34" charset="0"/>
              <a:buNone/>
            </a:pPr>
            <a:r>
              <a:rPr lang="fr-FR" dirty="0"/>
              <a:t>C'est faux. Cette action ne respecterait pas le principe d'objectivité. Les exigences linguistiques doivent être établies sur la base des tâches et des fonctions du poste, et non du titulaire ou du candidat.</a:t>
            </a:r>
            <a:endParaRPr lang="fr-CA" dirty="0"/>
          </a:p>
          <a:p>
            <a:pPr marL="0" indent="0">
              <a:buFont typeface="Arial" panose="020B0604020202020204" pitchFamily="34" charset="0"/>
              <a:buNone/>
            </a:pPr>
            <a:endParaRPr lang="fr-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682614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FF49A26-5DD7-0549-8C0E-C3A4275B31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8696" y="-100800"/>
            <a:ext cx="12545393" cy="7056784"/>
          </a:xfrm>
          <a:prstGeom prst="rect">
            <a:avLst/>
          </a:prstGeom>
        </p:spPr>
      </p:pic>
      <p:sp>
        <p:nvSpPr>
          <p:cNvPr id="3" name="Slide Number Placeholder 2" descr="Une zone de texte pour un numéro de page est incluse dans le coin inférieur droit de la diapositive.">
            <a:extLst>
              <a:ext uri="{FF2B5EF4-FFF2-40B4-BE49-F238E27FC236}">
                <a16:creationId xmlns:a16="http://schemas.microsoft.com/office/drawing/2014/main" id="{C62C68BD-85FE-4A45-A299-8E257DA3F398}"/>
              </a:ext>
            </a:extLst>
          </p:cNvPr>
          <p:cNvSpPr>
            <a:spLocks noGrp="1"/>
          </p:cNvSpPr>
          <p:nvPr>
            <p:ph type="sldNum" sz="quarter" idx="10"/>
          </p:nvPr>
        </p:nvSpPr>
        <p:spPr>
          <a:xfrm>
            <a:off x="8040216" y="6381328"/>
            <a:ext cx="2089448" cy="365125"/>
          </a:xfrm>
        </p:spPr>
        <p:txBody>
          <a:bodyPr/>
          <a:lstStyle>
            <a:lvl1pPr>
              <a:defRPr b="1" i="0">
                <a:solidFill>
                  <a:schemeClr val="tx1"/>
                </a:solidFill>
                <a:latin typeface="Barlow" pitchFamily="2" charset="77"/>
              </a:defRPr>
            </a:lvl1pPr>
          </a:lstStyle>
          <a:p>
            <a:fld id="{C42F5A24-FAD5-448B-90C7-C38AA06B112A}" type="slidenum">
              <a:rPr lang="fr-CA" smtClean="0"/>
              <a:pPr/>
              <a:t>‹#›</a:t>
            </a:fld>
            <a:endParaRPr lang="fr-CA" dirty="0"/>
          </a:p>
        </p:txBody>
      </p:sp>
      <p:sp>
        <p:nvSpPr>
          <p:cNvPr id="5" name="Text Placeholder 4">
            <a:extLst>
              <a:ext uri="{FF2B5EF4-FFF2-40B4-BE49-F238E27FC236}">
                <a16:creationId xmlns:a16="http://schemas.microsoft.com/office/drawing/2014/main" id="{1F742BD6-6073-403A-9407-24E079BF8E66}"/>
              </a:ext>
            </a:extLst>
          </p:cNvPr>
          <p:cNvSpPr>
            <a:spLocks noGrp="1"/>
          </p:cNvSpPr>
          <p:nvPr>
            <p:ph type="body" sz="quarter" idx="11" hasCustomPrompt="1"/>
          </p:nvPr>
        </p:nvSpPr>
        <p:spPr>
          <a:xfrm>
            <a:off x="4511824" y="912206"/>
            <a:ext cx="5904656" cy="868171"/>
          </a:xfrm>
          <a:prstGeom prst="rect">
            <a:avLst/>
          </a:prstGeom>
        </p:spPr>
        <p:txBody>
          <a:bodyPr anchor="b" anchorCtr="0"/>
          <a:lstStyle>
            <a:lvl1pPr marL="0" indent="0" algn="l">
              <a:buNone/>
              <a:defRPr b="1" i="0">
                <a:solidFill>
                  <a:schemeClr val="tx1"/>
                </a:solidFill>
                <a:latin typeface="Barlow" pitchFamily="2" charset="77"/>
              </a:defRPr>
            </a:lvl1pPr>
          </a:lstStyle>
          <a:p>
            <a:pPr lvl="0"/>
            <a:r>
              <a:rPr lang="fr-CA" noProof="0" dirty="0" err="1"/>
              <a:t>Title</a:t>
            </a:r>
            <a:endParaRPr lang="en-CA" dirty="0"/>
          </a:p>
        </p:txBody>
      </p:sp>
      <p:sp>
        <p:nvSpPr>
          <p:cNvPr id="7" name="Text Placeholder 6">
            <a:extLst>
              <a:ext uri="{FF2B5EF4-FFF2-40B4-BE49-F238E27FC236}">
                <a16:creationId xmlns:a16="http://schemas.microsoft.com/office/drawing/2014/main" id="{485FB78C-AE03-4FC9-93FB-9891F589BCBC}"/>
              </a:ext>
            </a:extLst>
          </p:cNvPr>
          <p:cNvSpPr>
            <a:spLocks noGrp="1"/>
          </p:cNvSpPr>
          <p:nvPr>
            <p:ph type="body" sz="quarter" idx="12" hasCustomPrompt="1"/>
          </p:nvPr>
        </p:nvSpPr>
        <p:spPr>
          <a:xfrm>
            <a:off x="4511824" y="1988840"/>
            <a:ext cx="5904656" cy="3312368"/>
          </a:xfrm>
          <a:prstGeom prst="rect">
            <a:avLst/>
          </a:prstGeom>
          <a:solidFill>
            <a:schemeClr val="accent2"/>
          </a:solidFill>
        </p:spPr>
        <p:txBody>
          <a:bodyPr/>
          <a:lstStyle>
            <a:lvl1pPr marL="0" indent="0">
              <a:buNone/>
              <a:defRPr sz="2000" b="0" i="0">
                <a:solidFill>
                  <a:schemeClr val="tx1"/>
                </a:solidFill>
                <a:latin typeface="Arno Pro" panose="02020502040506020403" pitchFamily="18" charset="0"/>
              </a:defRPr>
            </a:lvl1pPr>
            <a:lvl2pPr marL="363537" indent="0">
              <a:buNone/>
              <a:defRPr b="0" i="0">
                <a:latin typeface="ITC Lubalin Graph Std Book" panose="02060502020205020404" pitchFamily="18" charset="77"/>
              </a:defRPr>
            </a:lvl2pPr>
            <a:lvl5pPr>
              <a:defRPr b="0" i="0">
                <a:latin typeface="ITC Lubalin Graph Std Book" panose="02060502020205020404" pitchFamily="18" charset="77"/>
              </a:defRPr>
            </a:lvl5pPr>
          </a:lstStyle>
          <a:p>
            <a:pPr lvl="0"/>
            <a:r>
              <a:rPr lang="en-US" dirty="0"/>
              <a:t>Subtitle</a:t>
            </a:r>
          </a:p>
          <a:p>
            <a:pPr lvl="4"/>
            <a:endParaRPr lang="en-CA" dirty="0"/>
          </a:p>
        </p:txBody>
      </p:sp>
    </p:spTree>
    <p:extLst>
      <p:ext uri="{BB962C8B-B14F-4D97-AF65-F5344CB8AC3E}">
        <p14:creationId xmlns:p14="http://schemas.microsoft.com/office/powerpoint/2010/main" val="967594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F : Graphique avec légende">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F452DE-DA7D-D649-88EB-7DFE4C92BA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202794" cy="6864072"/>
          </a:xfrm>
          <a:prstGeom prst="rect">
            <a:avLst/>
          </a:prstGeom>
        </p:spPr>
      </p:pic>
      <p:sp>
        <p:nvSpPr>
          <p:cNvPr id="2" name="Slide title placeholder"/>
          <p:cNvSpPr>
            <a:spLocks noGrp="1"/>
          </p:cNvSpPr>
          <p:nvPr>
            <p:ph type="title" hasCustomPrompt="1"/>
          </p:nvPr>
        </p:nvSpPr>
        <p:spPr>
          <a:xfrm>
            <a:off x="2135560" y="908719"/>
            <a:ext cx="7776865" cy="807645"/>
          </a:xfrm>
          <a:prstGeom prst="rect">
            <a:avLst/>
          </a:prstGeom>
          <a:noFill/>
        </p:spPr>
        <p:txBody>
          <a:bodyPr wrap="square" lIns="0" tIns="0" rIns="0" bIns="0" anchor="ctr" anchorCtr="0">
            <a:noAutofit/>
          </a:bodyPr>
          <a:lstStyle>
            <a:lvl1pPr marL="0" marR="0" indent="0" algn="ctr" fontAlgn="auto">
              <a:lnSpc>
                <a:spcPct val="100000"/>
              </a:lnSpc>
              <a:spcBef>
                <a:spcPct val="20000"/>
              </a:spcBef>
              <a:spcAft>
                <a:spcPts val="0"/>
              </a:spcAft>
              <a:buClrTx/>
              <a:buSzTx/>
              <a:buFont typeface="Arial" panose="020B0604020202020204" pitchFamily="34" charset="0"/>
              <a:buNone/>
              <a:tabLst/>
              <a:defRPr lang="en-CA" sz="2800" b="1" i="0" baseline="0">
                <a:solidFill>
                  <a:schemeClr val="tx1"/>
                </a:solidFill>
                <a:latin typeface="Barlow" pitchFamily="2" charset="77"/>
                <a:ea typeface="+mn-ea"/>
                <a:cs typeface="Arial" panose="020B0604020202020204" pitchFamily="34" charset="0"/>
              </a:defRPr>
            </a:lvl1pPr>
          </a:lstStyle>
          <a:p>
            <a:pPr lvl="0"/>
            <a:r>
              <a:rPr lang="fr-CA" noProof="0"/>
              <a:t>Cliquez pour ajouter un titre</a:t>
            </a:r>
            <a:endParaRPr lang="en-CA"/>
          </a:p>
        </p:txBody>
      </p:sp>
      <p:sp>
        <p:nvSpPr>
          <p:cNvPr id="14" name="Slide text placeholder" descr="Une zone de texte dans laquelle vous pouvez ajouter une légende de photo est incluse sous l’encadré où sera placée la photo.">
            <a:extLst>
              <a:ext uri="{FF2B5EF4-FFF2-40B4-BE49-F238E27FC236}">
                <a16:creationId xmlns:a16="http://schemas.microsoft.com/office/drawing/2014/main" id="{74A09AE4-4528-4E57-9872-4924558F1062}"/>
              </a:ext>
            </a:extLst>
          </p:cNvPr>
          <p:cNvSpPr>
            <a:spLocks noGrp="1"/>
          </p:cNvSpPr>
          <p:nvPr>
            <p:ph type="body" sz="quarter" idx="12" hasCustomPrompt="1"/>
          </p:nvPr>
        </p:nvSpPr>
        <p:spPr>
          <a:xfrm>
            <a:off x="1415480" y="4910054"/>
            <a:ext cx="8856984" cy="444465"/>
          </a:xfrm>
          <a:prstGeom prst="rect">
            <a:avLst/>
          </a:prstGeom>
          <a:noFill/>
        </p:spPr>
        <p:txBody>
          <a:bodyPr wrap="square">
            <a:noAutofit/>
          </a:bodyPr>
          <a:lstStyle>
            <a:lvl1pPr marL="0" indent="0">
              <a:buNone/>
              <a:defRPr b="0" i="0">
                <a:solidFill>
                  <a:schemeClr val="tx2"/>
                </a:solidFill>
                <a:latin typeface="Arno Pro" panose="02020502040506020403" pitchFamily="18" charset="0"/>
              </a:defRPr>
            </a:lvl1pPr>
          </a:lstStyle>
          <a:p>
            <a:pPr lvl="0"/>
            <a:r>
              <a:rPr lang="fr-CA" noProof="0"/>
              <a:t>Cliquez pour ajouter du texte</a:t>
            </a:r>
          </a:p>
        </p:txBody>
      </p:sp>
      <p:sp>
        <p:nvSpPr>
          <p:cNvPr id="16" name="Picture placeholder" descr="Une grande zone pour une image est située au milieu de la diapositive.">
            <a:extLst>
              <a:ext uri="{FF2B5EF4-FFF2-40B4-BE49-F238E27FC236}">
                <a16:creationId xmlns:a16="http://schemas.microsoft.com/office/drawing/2014/main" id="{965D6A6D-B655-4DA1-A26F-D7EA34ADFE3D}"/>
              </a:ext>
            </a:extLst>
          </p:cNvPr>
          <p:cNvSpPr>
            <a:spLocks noGrp="1"/>
          </p:cNvSpPr>
          <p:nvPr>
            <p:ph type="pic" sz="quarter" idx="13" hasCustomPrompt="1"/>
          </p:nvPr>
        </p:nvSpPr>
        <p:spPr>
          <a:xfrm>
            <a:off x="1271464" y="1844824"/>
            <a:ext cx="9361040" cy="2952328"/>
          </a:xfrm>
          <a:prstGeom prst="rect">
            <a:avLst/>
          </a:prstGeom>
        </p:spPr>
        <p:txBody>
          <a:bodyPr wrap="square">
            <a:noAutofit/>
          </a:bodyPr>
          <a:lstStyle>
            <a:lvl1pPr>
              <a:defRPr b="0" i="0">
                <a:latin typeface="Arno Pro" panose="02020502040506020403" pitchFamily="18" charset="0"/>
              </a:defRPr>
            </a:lvl1pPr>
          </a:lstStyle>
          <a:p>
            <a:r>
              <a:rPr lang="fr-CA" noProof="0"/>
              <a:t>Cliquez l’icône pour ajouter une image</a:t>
            </a:r>
          </a:p>
        </p:txBody>
      </p:sp>
      <p:sp>
        <p:nvSpPr>
          <p:cNvPr id="3" name="Slide number placeholder">
            <a:extLst>
              <a:ext uri="{FF2B5EF4-FFF2-40B4-BE49-F238E27FC236}">
                <a16:creationId xmlns:a16="http://schemas.microsoft.com/office/drawing/2014/main" id="{B1746E9B-7D57-4E19-B6A6-41F09EB1A5DE}"/>
              </a:ext>
              <a:ext uri="{C183D7F6-B498-43B3-948B-1728B52AA6E4}">
                <adec:decorative xmlns:adec="http://schemas.microsoft.com/office/drawing/2017/decorative" val="1"/>
              </a:ext>
            </a:extLst>
          </p:cNvPr>
          <p:cNvSpPr>
            <a:spLocks noGrp="1"/>
          </p:cNvSpPr>
          <p:nvPr>
            <p:ph type="sldNum" sz="quarter" idx="11"/>
          </p:nvPr>
        </p:nvSpPr>
        <p:spPr>
          <a:xfrm>
            <a:off x="10200456" y="6380615"/>
            <a:ext cx="1572782" cy="365125"/>
          </a:xfrm>
        </p:spPr>
        <p:txBody>
          <a:bodyPr wrap="square">
            <a:noAutofit/>
          </a:bodyPr>
          <a:lstStyle>
            <a:lvl1pPr>
              <a:defRPr b="1" i="0">
                <a:solidFill>
                  <a:srgbClr val="000000"/>
                </a:solidFill>
                <a:latin typeface="Barlow" pitchFamily="2" charset="77"/>
              </a:defRPr>
            </a:lvl1pPr>
          </a:lstStyle>
          <a:p>
            <a:fld id="{C42F5A24-FAD5-448B-90C7-C38AA06B112A}" type="slidenum">
              <a:rPr lang="fr-CA" smtClean="0"/>
              <a:pPr/>
              <a:t>‹#›</a:t>
            </a:fld>
            <a:endParaRPr lang="fr-CA"/>
          </a:p>
        </p:txBody>
      </p:sp>
    </p:spTree>
    <p:extLst>
      <p:ext uri="{BB962C8B-B14F-4D97-AF65-F5344CB8AC3E}">
        <p14:creationId xmlns:p14="http://schemas.microsoft.com/office/powerpoint/2010/main" val="76700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90575" y="253154"/>
            <a:ext cx="10610850" cy="1068386"/>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0B501D18-93EC-4D08-9C92-419904306A89}" type="datetimeFigureOut">
              <a:rPr lang="en-CA" smtClean="0"/>
              <a:t>2024-09-18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4B07D99-D461-4C49-83BD-86150019FCEC}" type="slidenum">
              <a:rPr lang="en-CA" smtClean="0"/>
              <a:t>‹#›</a:t>
            </a:fld>
            <a:endParaRPr lang="en-CA"/>
          </a:p>
        </p:txBody>
      </p:sp>
    </p:spTree>
    <p:extLst>
      <p:ext uri="{BB962C8B-B14F-4D97-AF65-F5344CB8AC3E}">
        <p14:creationId xmlns:p14="http://schemas.microsoft.com/office/powerpoint/2010/main" val="1056714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sic Page With header Bar">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1012265" y="138062"/>
            <a:ext cx="7243976"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ct val="0"/>
              </a:spcAft>
              <a:buClrTx/>
              <a:buSzTx/>
              <a:buFont typeface="Arial" panose="020B0604020202020204" pitchFamily="34" charset="0"/>
            </a:pPr>
            <a:endParaRPr lang="en-CA"/>
          </a:p>
        </p:txBody>
      </p:sp>
    </p:spTree>
    <p:extLst>
      <p:ext uri="{BB962C8B-B14F-4D97-AF65-F5344CB8AC3E}">
        <p14:creationId xmlns:p14="http://schemas.microsoft.com/office/powerpoint/2010/main" val="1606417472"/>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descr="A text box for a page number is included in the bottom right corner of the slide."/>
          <p:cNvSpPr>
            <a:spLocks noGrp="1"/>
          </p:cNvSpPr>
          <p:nvPr>
            <p:ph type="sldNum" sz="quarter" idx="12"/>
          </p:nvPr>
        </p:nvSpPr>
        <p:spPr>
          <a:xfrm>
            <a:off x="8652284" y="6235327"/>
            <a:ext cx="2844800" cy="365125"/>
          </a:xfrm>
        </p:spPr>
        <p:txBody>
          <a:bodyPr/>
          <a:lstStyle/>
          <a:p>
            <a:fld id="{32D4B517-E49B-41B6-9DBC-23634E0F1CDC}" type="slidenum">
              <a:rPr lang="en-CA" smtClean="0"/>
              <a:t>‹#›</a:t>
            </a:fld>
            <a:endParaRPr lang="en-CA"/>
          </a:p>
        </p:txBody>
      </p:sp>
      <p:sp>
        <p:nvSpPr>
          <p:cNvPr id="11" name="Content Placeholder 2" descr="A large text box is included underneath the title."/>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descr="A text box for the slide title is included at the top of the slide."/>
          <p:cNvSpPr>
            <a:spLocks noGrp="1"/>
          </p:cNvSpPr>
          <p:nvPr>
            <p:ph type="title"/>
          </p:nvPr>
        </p:nvSpPr>
        <p:spPr>
          <a:xfrm>
            <a:off x="1012265" y="138062"/>
            <a:ext cx="7243976"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a:p>
        </p:txBody>
      </p:sp>
    </p:spTree>
    <p:extLst>
      <p:ext uri="{BB962C8B-B14F-4D97-AF65-F5344CB8AC3E}">
        <p14:creationId xmlns:p14="http://schemas.microsoft.com/office/powerpoint/2010/main" val="3869082192"/>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8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479376" y="11062"/>
            <a:ext cx="11185243" cy="878670"/>
          </a:xfrm>
          <a:prstGeom prst="rect">
            <a:avLst/>
          </a:prstGeom>
        </p:spPr>
        <p:txBody>
          <a:bodyPr lIns="0" tIns="0" rIns="0" bIns="0" anchor="b" anchorCtr="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b="1" baseline="0">
                <a:solidFill>
                  <a:schemeClr val="accent1"/>
                </a:solidFill>
                <a:latin typeface="Calibri" panose="020F0502020204030204" pitchFamily="34" charset="0"/>
              </a:defRPr>
            </a:lvl1pPr>
            <a:lvl2pPr marL="457200" indent="0">
              <a:buNone/>
              <a:defRPr/>
            </a:lvl2pPr>
          </a:lstStyle>
          <a:p>
            <a:pPr lvl="0"/>
            <a:r>
              <a:rPr lang="en-US"/>
              <a:t>Header text</a:t>
            </a:r>
          </a:p>
        </p:txBody>
      </p:sp>
      <p:sp>
        <p:nvSpPr>
          <p:cNvPr id="11" name="Content Placeholder 2"/>
          <p:cNvSpPr>
            <a:spLocks noGrp="1"/>
          </p:cNvSpPr>
          <p:nvPr>
            <p:ph idx="10" hasCustomPrompt="1"/>
          </p:nvPr>
        </p:nvSpPr>
        <p:spPr>
          <a:xfrm>
            <a:off x="479375" y="997744"/>
            <a:ext cx="11199012" cy="5347580"/>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Tree>
    <p:extLst>
      <p:ext uri="{BB962C8B-B14F-4D97-AF65-F5344CB8AC3E}">
        <p14:creationId xmlns:p14="http://schemas.microsoft.com/office/powerpoint/2010/main" val="3357632077"/>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Basic Page With header Bar">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1012265" y="138062"/>
            <a:ext cx="7243976" cy="878670"/>
          </a:xfrm>
          <a:prstGeom prst="rect">
            <a:avLst/>
          </a:prstGeom>
        </p:spPr>
        <p:txBody>
          <a:bodyPr lIns="0" tIns="0" rIns="0" bIns="0"/>
          <a:lstStyle>
            <a:lvl1pPr algn="l">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ct val="0"/>
              </a:spcAft>
              <a:buClrTx/>
              <a:buSzTx/>
              <a:buFont typeface="Arial" panose="020B0604020202020204" pitchFamily="34" charset="0"/>
            </a:pPr>
            <a:r>
              <a:rPr lang="en-US"/>
              <a:t>Click to edit Master title style</a:t>
            </a:r>
            <a:endParaRPr lang="en-CA"/>
          </a:p>
        </p:txBody>
      </p:sp>
    </p:spTree>
    <p:extLst>
      <p:ext uri="{BB962C8B-B14F-4D97-AF65-F5344CB8AC3E}">
        <p14:creationId xmlns:p14="http://schemas.microsoft.com/office/powerpoint/2010/main" val="152787371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09600" y="908050"/>
            <a:ext cx="10972800" cy="509588"/>
          </a:xfrm>
          <a:prstGeom prst="rect">
            <a:avLst/>
          </a:prstGeom>
        </p:spPr>
        <p:txBody>
          <a:bodyPr/>
          <a:lstStyle/>
          <a:p>
            <a:r>
              <a:rPr lang="fr-FR"/>
              <a:t>Modifiez le style du titre</a:t>
            </a:r>
          </a:p>
        </p:txBody>
      </p:sp>
      <p:sp>
        <p:nvSpPr>
          <p:cNvPr id="3" name="Espace réservé du tableau 2"/>
          <p:cNvSpPr>
            <a:spLocks noGrp="1"/>
          </p:cNvSpPr>
          <p:nvPr>
            <p:ph type="tbl" idx="1"/>
          </p:nvPr>
        </p:nvSpPr>
        <p:spPr>
          <a:xfrm>
            <a:off x="609600" y="1600201"/>
            <a:ext cx="10972800" cy="4525963"/>
          </a:xfrm>
          <a:prstGeom prst="rect">
            <a:avLst/>
          </a:prstGeom>
        </p:spPr>
        <p:txBody>
          <a:bodyPr/>
          <a:lstStyle/>
          <a:p>
            <a:pPr lvl="0"/>
            <a:endParaRPr lang="fr-FR" noProof="0"/>
          </a:p>
        </p:txBody>
      </p:sp>
      <p:sp>
        <p:nvSpPr>
          <p:cNvPr id="4" name="Rectangle 9"/>
          <p:cNvSpPr>
            <a:spLocks noGrp="1" noChangeArrowheads="1"/>
          </p:cNvSpPr>
          <p:nvPr>
            <p:ph type="ftr" sz="quarter" idx="10"/>
          </p:nvPr>
        </p:nvSpPr>
        <p:spPr>
          <a:xfrm>
            <a:off x="4440767" y="6245225"/>
            <a:ext cx="3860800" cy="476250"/>
          </a:xfrm>
          <a:prstGeom prst="rect">
            <a:avLst/>
          </a:prstGeom>
        </p:spPr>
        <p:txBody>
          <a:bodyPr/>
          <a:lstStyle>
            <a:lvl1pPr>
              <a:defRPr/>
            </a:lvl1pPr>
          </a:lstStyle>
          <a:p>
            <a:pPr>
              <a:defRPr/>
            </a:pPr>
            <a:endParaRPr lang="en-US">
              <a:solidFill>
                <a:srgbClr val="000000"/>
              </a:solidFill>
            </a:endParaRPr>
          </a:p>
        </p:txBody>
      </p:sp>
      <p:sp>
        <p:nvSpPr>
          <p:cNvPr id="5" name="Rectangle 11"/>
          <p:cNvSpPr>
            <a:spLocks noGrp="1" noChangeArrowheads="1"/>
          </p:cNvSpPr>
          <p:nvPr>
            <p:ph type="dt" sz="half" idx="11"/>
          </p:nvPr>
        </p:nvSpPr>
        <p:spPr>
          <a:xfrm>
            <a:off x="884767" y="6245225"/>
            <a:ext cx="2844800" cy="476250"/>
          </a:xfrm>
          <a:prstGeom prst="rect">
            <a:avLst/>
          </a:prstGeom>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sldNum" sz="quarter" idx="12"/>
          </p:nvPr>
        </p:nvSpPr>
        <p:spPr/>
        <p:txBody>
          <a:bodyPr/>
          <a:lstStyle>
            <a:lvl1pPr>
              <a:defRPr/>
            </a:lvl1pPr>
          </a:lstStyle>
          <a:p>
            <a:pPr>
              <a:defRPr/>
            </a:pPr>
            <a:fld id="{EA616085-B4F5-4909-B0AB-E8FD2AC929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29218154"/>
      </p:ext>
    </p:extLst>
  </p:cSld>
  <p:clrMapOvr>
    <a:masterClrMapping/>
  </p:clrMapOvr>
  <p:transition spd="slow">
    <p:circl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479376" y="11062"/>
            <a:ext cx="11185243" cy="878670"/>
          </a:xfrm>
          <a:prstGeom prst="rect">
            <a:avLst/>
          </a:prstGeom>
        </p:spPr>
        <p:txBody>
          <a:bodyPr lIns="0" tIns="0" rIns="0" bIns="0" anchor="b" anchorCtr="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b="1" baseline="0">
                <a:solidFill>
                  <a:schemeClr val="accent1"/>
                </a:solidFill>
                <a:latin typeface="Calibri" panose="020F0502020204030204" pitchFamily="34" charset="0"/>
              </a:defRPr>
            </a:lvl1pPr>
            <a:lvl2pPr marL="457200" indent="0">
              <a:buNone/>
              <a:defRPr/>
            </a:lvl2pPr>
          </a:lstStyle>
          <a:p>
            <a:pPr lvl="0"/>
            <a:r>
              <a:rPr lang="en-US"/>
              <a:t>Header text</a:t>
            </a:r>
          </a:p>
        </p:txBody>
      </p:sp>
      <p:sp>
        <p:nvSpPr>
          <p:cNvPr id="11" name="Content Placeholder 2"/>
          <p:cNvSpPr>
            <a:spLocks noGrp="1"/>
          </p:cNvSpPr>
          <p:nvPr>
            <p:ph idx="10" hasCustomPrompt="1"/>
          </p:nvPr>
        </p:nvSpPr>
        <p:spPr>
          <a:xfrm>
            <a:off x="479375" y="997744"/>
            <a:ext cx="11199012" cy="5347580"/>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Tree>
    <p:extLst>
      <p:ext uri="{BB962C8B-B14F-4D97-AF65-F5344CB8AC3E}">
        <p14:creationId xmlns:p14="http://schemas.microsoft.com/office/powerpoint/2010/main" val="428198192"/>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 : Séparateur de section ">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F452DE-DA7D-D649-88EB-7DFE4C92BA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202794" cy="6864072"/>
          </a:xfrm>
          <a:prstGeom prst="rect">
            <a:avLst/>
          </a:prstGeom>
        </p:spPr>
      </p:pic>
      <p:sp>
        <p:nvSpPr>
          <p:cNvPr id="3" name="Slide number placeholder">
            <a:extLst>
              <a:ext uri="{FF2B5EF4-FFF2-40B4-BE49-F238E27FC236}">
                <a16:creationId xmlns:a16="http://schemas.microsoft.com/office/drawing/2014/main" id="{B1746E9B-7D57-4E19-B6A6-41F09EB1A5DE}"/>
              </a:ext>
              <a:ext uri="{C183D7F6-B498-43B3-948B-1728B52AA6E4}">
                <adec:decorative xmlns:adec="http://schemas.microsoft.com/office/drawing/2017/decorative" val="1"/>
              </a:ext>
            </a:extLst>
          </p:cNvPr>
          <p:cNvSpPr>
            <a:spLocks noGrp="1"/>
          </p:cNvSpPr>
          <p:nvPr>
            <p:ph type="sldNum" sz="quarter" idx="11"/>
          </p:nvPr>
        </p:nvSpPr>
        <p:spPr>
          <a:xfrm>
            <a:off x="10200456" y="6380615"/>
            <a:ext cx="1572782" cy="365125"/>
          </a:xfrm>
        </p:spPr>
        <p:txBody>
          <a:bodyPr wrap="square">
            <a:noAutofit/>
          </a:bodyPr>
          <a:lstStyle>
            <a:lvl1pPr>
              <a:defRPr b="1" i="0">
                <a:solidFill>
                  <a:srgbClr val="000000"/>
                </a:solidFill>
                <a:latin typeface="Barlow" pitchFamily="2" charset="77"/>
              </a:defRPr>
            </a:lvl1pPr>
          </a:lstStyle>
          <a:p>
            <a:fld id="{C42F5A24-FAD5-448B-90C7-C38AA06B112A}" type="slidenum">
              <a:rPr lang="fr-CA" smtClean="0"/>
              <a:pPr/>
              <a:t>‹#›</a:t>
            </a:fld>
            <a:endParaRPr lang="fr-CA" dirty="0"/>
          </a:p>
        </p:txBody>
      </p:sp>
      <p:sp>
        <p:nvSpPr>
          <p:cNvPr id="7" name="Section title placeholder" descr="Une zone de texte pour le titre de la présentation est incluse au milieu de la diapositive.">
            <a:extLst>
              <a:ext uri="{FF2B5EF4-FFF2-40B4-BE49-F238E27FC236}">
                <a16:creationId xmlns:a16="http://schemas.microsoft.com/office/drawing/2014/main" id="{041A59C5-B764-0A4C-B7FC-5469F40424D8}"/>
              </a:ext>
            </a:extLst>
          </p:cNvPr>
          <p:cNvSpPr>
            <a:spLocks noGrp="1"/>
          </p:cNvSpPr>
          <p:nvPr>
            <p:ph type="title"/>
          </p:nvPr>
        </p:nvSpPr>
        <p:spPr>
          <a:xfrm>
            <a:off x="1775520" y="1196752"/>
            <a:ext cx="8208912" cy="3888432"/>
          </a:xfrm>
          <a:prstGeom prst="rect">
            <a:avLst/>
          </a:prstGeom>
        </p:spPr>
        <p:txBody>
          <a:bodyPr wrap="square" anchor="ctr" anchorCtr="0">
            <a:noAutofit/>
          </a:bodyPr>
          <a:lstStyle>
            <a:lvl1pPr algn="ctr">
              <a:defRPr sz="6600" b="1" i="0" cap="none" baseline="0">
                <a:solidFill>
                  <a:schemeClr val="tx1"/>
                </a:solidFill>
                <a:latin typeface="Barlow" pitchFamily="2" charset="77"/>
              </a:defRPr>
            </a:lvl1pPr>
          </a:lstStyle>
          <a:p>
            <a:r>
              <a:rPr lang="en-US" dirty="0"/>
              <a:t>Click to edit Master title style</a:t>
            </a:r>
            <a:endParaRPr lang="fr-CA" noProof="0" dirty="0"/>
          </a:p>
        </p:txBody>
      </p:sp>
    </p:spTree>
    <p:extLst>
      <p:ext uri="{BB962C8B-B14F-4D97-AF65-F5344CB8AC3E}">
        <p14:creationId xmlns:p14="http://schemas.microsoft.com/office/powerpoint/2010/main" val="3668355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 : Graphique avec description">
    <p:bg>
      <p:bgPr>
        <a:solidFill>
          <a:schemeClr val="bg2"/>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B24F744-63CF-A146-BD91-580A844DA5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688" y="6223475"/>
            <a:ext cx="12360696" cy="733917"/>
          </a:xfrm>
          <a:prstGeom prst="rect">
            <a:avLst/>
          </a:prstGeom>
        </p:spPr>
      </p:pic>
      <p:sp>
        <p:nvSpPr>
          <p:cNvPr id="2" name="Slide title placeholder" descr="Une zone de texte pour le titre de la diapositive est incluse au haut de la diapositive."/>
          <p:cNvSpPr>
            <a:spLocks noGrp="1"/>
          </p:cNvSpPr>
          <p:nvPr>
            <p:ph type="title" hasCustomPrompt="1"/>
          </p:nvPr>
        </p:nvSpPr>
        <p:spPr>
          <a:xfrm>
            <a:off x="480000" y="224744"/>
            <a:ext cx="11376156" cy="900000"/>
          </a:xfrm>
          <a:prstGeom prst="rect">
            <a:avLst/>
          </a:prstGeom>
        </p:spPr>
        <p:txBody>
          <a:bodyPr wrap="square" lIns="0" tIns="0" rIns="0" bIns="0" anchor="ctr" anchorCtr="0">
            <a:noAutofit/>
          </a:bodyPr>
          <a:lstStyle>
            <a:lvl1pPr marL="0" marR="0" indent="0" algn="l" fontAlgn="auto">
              <a:lnSpc>
                <a:spcPct val="100000"/>
              </a:lnSpc>
              <a:spcBef>
                <a:spcPct val="20000"/>
              </a:spcBef>
              <a:spcAft>
                <a:spcPts val="0"/>
              </a:spcAft>
              <a:buClrTx/>
              <a:buSzTx/>
              <a:buFont typeface="Arial" panose="020B0604020202020204" pitchFamily="34" charset="0"/>
              <a:buNone/>
              <a:tabLst/>
              <a:defRPr lang="en-CA" sz="2800" b="1" i="0" baseline="0">
                <a:solidFill>
                  <a:schemeClr val="tx1"/>
                </a:solidFill>
                <a:latin typeface="Barlow" pitchFamily="2" charset="77"/>
                <a:ea typeface="+mn-ea"/>
                <a:cs typeface="Arial" panose="020B0604020202020204" pitchFamily="34" charset="0"/>
              </a:defRPr>
            </a:lvl1pPr>
          </a:lstStyle>
          <a:p>
            <a:pPr lvl="0"/>
            <a:r>
              <a:rPr lang="en-US" dirty="0"/>
              <a:t>Header text</a:t>
            </a:r>
            <a:endParaRPr lang="en-CA" dirty="0"/>
          </a:p>
        </p:txBody>
      </p:sp>
      <p:sp>
        <p:nvSpPr>
          <p:cNvPr id="3" name="Slide number placeholder">
            <a:extLst>
              <a:ext uri="{FF2B5EF4-FFF2-40B4-BE49-F238E27FC236}">
                <a16:creationId xmlns:a16="http://schemas.microsoft.com/office/drawing/2014/main" id="{B1746E9B-7D57-4E19-B6A6-41F09EB1A5DE}"/>
              </a:ext>
              <a:ext uri="{C183D7F6-B498-43B3-948B-1728B52AA6E4}">
                <adec:decorative xmlns:adec="http://schemas.microsoft.com/office/drawing/2017/decorative" val="1"/>
              </a:ext>
            </a:extLst>
          </p:cNvPr>
          <p:cNvSpPr>
            <a:spLocks noGrp="1"/>
          </p:cNvSpPr>
          <p:nvPr>
            <p:ph type="sldNum" sz="quarter" idx="11"/>
          </p:nvPr>
        </p:nvSpPr>
        <p:spPr>
          <a:xfrm>
            <a:off x="10344472" y="6344988"/>
            <a:ext cx="1129341" cy="513012"/>
          </a:xfrm>
        </p:spPr>
        <p:txBody>
          <a:bodyPr wrap="square">
            <a:noAutofit/>
          </a:bodyPr>
          <a:lstStyle>
            <a:lvl1pPr>
              <a:defRPr b="1" i="0">
                <a:solidFill>
                  <a:srgbClr val="000000"/>
                </a:solidFill>
                <a:latin typeface="Barlow" pitchFamily="2" charset="77"/>
              </a:defRPr>
            </a:lvl1pPr>
          </a:lstStyle>
          <a:p>
            <a:fld id="{C42F5A24-FAD5-448B-90C7-C38AA06B112A}" type="slidenum">
              <a:rPr lang="fr-CA" smtClean="0"/>
              <a:pPr/>
              <a:t>‹#›</a:t>
            </a:fld>
            <a:endParaRPr lang="fr-CA" dirty="0"/>
          </a:p>
        </p:txBody>
      </p:sp>
      <p:sp>
        <p:nvSpPr>
          <p:cNvPr id="6" name="Text Placeholder 5" descr="Une grande zone de texte est incluse sous le titre.">
            <a:extLst>
              <a:ext uri="{FF2B5EF4-FFF2-40B4-BE49-F238E27FC236}">
                <a16:creationId xmlns:a16="http://schemas.microsoft.com/office/drawing/2014/main" id="{C677769A-0720-4117-BD38-C414E58348FF}"/>
              </a:ext>
            </a:extLst>
          </p:cNvPr>
          <p:cNvSpPr>
            <a:spLocks noGrp="1"/>
          </p:cNvSpPr>
          <p:nvPr>
            <p:ph type="body" sz="quarter" idx="12" hasCustomPrompt="1"/>
          </p:nvPr>
        </p:nvSpPr>
        <p:spPr>
          <a:xfrm>
            <a:off x="480485" y="1358329"/>
            <a:ext cx="11376156" cy="4753074"/>
          </a:xfrm>
          <a:prstGeom prst="rect">
            <a:avLst/>
          </a:prstGeom>
        </p:spPr>
        <p:txBody>
          <a:bodyPr/>
          <a:lstStyle>
            <a:lvl1pPr>
              <a:defRPr b="0" i="0">
                <a:latin typeface="Arno Pro" panose="02020502040506020403" pitchFamily="18" charset="0"/>
              </a:defRPr>
            </a:lvl1pPr>
            <a:lvl2pPr marL="717550" indent="-354013">
              <a:buFont typeface="Wingdings" pitchFamily="2" charset="2"/>
              <a:buChar char="v"/>
              <a:defRPr b="0" i="0">
                <a:latin typeface="Arno Pro" panose="02020502040506020403" pitchFamily="18" charset="0"/>
              </a:defRPr>
            </a:lvl2pPr>
            <a:lvl3pPr marL="987425" indent="-269875">
              <a:buFont typeface="Courier New" panose="02070309020205020404" pitchFamily="49" charset="0"/>
              <a:buChar char="o"/>
              <a:defRPr b="0" i="0">
                <a:latin typeface="Arno Pro" panose="02020502040506020403" pitchFamily="18" charset="0"/>
              </a:defRPr>
            </a:lvl3pPr>
            <a:lvl4pPr>
              <a:defRPr b="0" i="0">
                <a:latin typeface="Arno Pro" panose="02020502040506020403" pitchFamily="18" charset="0"/>
              </a:defRPr>
            </a:lvl4pPr>
            <a:lvl5pPr>
              <a:defRPr b="0" i="0">
                <a:latin typeface="Arno Pro" panose="02020502040506020403" pitchFamily="18" charset="0"/>
              </a:defRPr>
            </a:lvl5pPr>
          </a:lstStyle>
          <a:p>
            <a:pPr lvl="0"/>
            <a:r>
              <a:rPr lang="en-CA" altLang="ko-KR" dirty="0"/>
              <a:t>Click to add text</a:t>
            </a:r>
          </a:p>
          <a:p>
            <a:pPr lvl="1"/>
            <a:r>
              <a:rPr lang="fr-CA" noProof="0" dirty="0"/>
              <a:t>Second </a:t>
            </a:r>
            <a:r>
              <a:rPr lang="fr-CA" noProof="0" dirty="0" err="1"/>
              <a:t>level</a:t>
            </a:r>
            <a:endParaRPr lang="fr-CA" noProof="0" dirty="0"/>
          </a:p>
          <a:p>
            <a:pPr lvl="2"/>
            <a:r>
              <a:rPr lang="fr-CA" dirty="0" err="1"/>
              <a:t>Third</a:t>
            </a:r>
            <a:r>
              <a:rPr lang="fr-CA" dirty="0"/>
              <a:t> niveau</a:t>
            </a:r>
          </a:p>
          <a:p>
            <a:pPr lvl="3"/>
            <a:r>
              <a:rPr lang="fr-CA" dirty="0" err="1"/>
              <a:t>Fourth</a:t>
            </a:r>
            <a:r>
              <a:rPr lang="fr-CA" dirty="0"/>
              <a:t> </a:t>
            </a:r>
            <a:r>
              <a:rPr lang="fr-CA" dirty="0" err="1"/>
              <a:t>level</a:t>
            </a:r>
            <a:endParaRPr lang="fr-CA" dirty="0"/>
          </a:p>
          <a:p>
            <a:pPr lvl="4"/>
            <a:r>
              <a:rPr lang="fr-CA" dirty="0" err="1"/>
              <a:t>Fith</a:t>
            </a:r>
            <a:r>
              <a:rPr lang="fr-CA" dirty="0"/>
              <a:t> </a:t>
            </a:r>
            <a:r>
              <a:rPr lang="fr-CA" dirty="0" err="1"/>
              <a:t>level</a:t>
            </a:r>
            <a:endParaRPr lang="fr-CA" dirty="0"/>
          </a:p>
        </p:txBody>
      </p:sp>
    </p:spTree>
    <p:extLst>
      <p:ext uri="{BB962C8B-B14F-4D97-AF65-F5344CB8AC3E}">
        <p14:creationId xmlns:p14="http://schemas.microsoft.com/office/powerpoint/2010/main" val="1721916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F : Graphique avec légende">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F452DE-DA7D-D649-88EB-7DFE4C92BA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202794" cy="6864072"/>
          </a:xfrm>
          <a:prstGeom prst="rect">
            <a:avLst/>
          </a:prstGeom>
        </p:spPr>
      </p:pic>
      <p:sp>
        <p:nvSpPr>
          <p:cNvPr id="2" name="Slide title placeholder"/>
          <p:cNvSpPr>
            <a:spLocks noGrp="1"/>
          </p:cNvSpPr>
          <p:nvPr>
            <p:ph type="title" hasCustomPrompt="1"/>
          </p:nvPr>
        </p:nvSpPr>
        <p:spPr>
          <a:xfrm>
            <a:off x="2135561" y="908719"/>
            <a:ext cx="7632848" cy="648073"/>
          </a:xfrm>
          <a:prstGeom prst="rect">
            <a:avLst/>
          </a:prstGeom>
          <a:noFill/>
        </p:spPr>
        <p:txBody>
          <a:bodyPr wrap="square" lIns="0" tIns="0" rIns="0" bIns="0" anchor="ctr" anchorCtr="0">
            <a:noAutofit/>
          </a:bodyPr>
          <a:lstStyle>
            <a:lvl1pPr marL="0" marR="0" indent="0" algn="ctr" fontAlgn="auto">
              <a:lnSpc>
                <a:spcPct val="100000"/>
              </a:lnSpc>
              <a:spcBef>
                <a:spcPct val="20000"/>
              </a:spcBef>
              <a:spcAft>
                <a:spcPts val="0"/>
              </a:spcAft>
              <a:buClrTx/>
              <a:buSzTx/>
              <a:buFont typeface="Arial" panose="020B0604020202020204" pitchFamily="34" charset="0"/>
              <a:buNone/>
              <a:tabLst/>
              <a:defRPr lang="en-CA" sz="2800" b="1" i="0" baseline="0">
                <a:solidFill>
                  <a:schemeClr val="tx1"/>
                </a:solidFill>
                <a:latin typeface="Barlow" pitchFamily="2" charset="77"/>
                <a:ea typeface="+mn-ea"/>
                <a:cs typeface="Arial" panose="020B0604020202020204" pitchFamily="34" charset="0"/>
              </a:defRPr>
            </a:lvl1pPr>
          </a:lstStyle>
          <a:p>
            <a:pPr lvl="0"/>
            <a:r>
              <a:rPr lang="en-US" dirty="0"/>
              <a:t>Header text</a:t>
            </a:r>
            <a:endParaRPr lang="en-CA" dirty="0"/>
          </a:p>
        </p:txBody>
      </p:sp>
      <p:sp>
        <p:nvSpPr>
          <p:cNvPr id="3" name="Slide number placeholder">
            <a:extLst>
              <a:ext uri="{FF2B5EF4-FFF2-40B4-BE49-F238E27FC236}">
                <a16:creationId xmlns:a16="http://schemas.microsoft.com/office/drawing/2014/main" id="{B1746E9B-7D57-4E19-B6A6-41F09EB1A5DE}"/>
              </a:ext>
              <a:ext uri="{C183D7F6-B498-43B3-948B-1728B52AA6E4}">
                <adec:decorative xmlns:adec="http://schemas.microsoft.com/office/drawing/2017/decorative" val="1"/>
              </a:ext>
            </a:extLst>
          </p:cNvPr>
          <p:cNvSpPr>
            <a:spLocks noGrp="1"/>
          </p:cNvSpPr>
          <p:nvPr>
            <p:ph type="sldNum" sz="quarter" idx="11"/>
          </p:nvPr>
        </p:nvSpPr>
        <p:spPr>
          <a:xfrm>
            <a:off x="10200456" y="6380615"/>
            <a:ext cx="1572782" cy="365125"/>
          </a:xfrm>
        </p:spPr>
        <p:txBody>
          <a:bodyPr wrap="square">
            <a:noAutofit/>
          </a:bodyPr>
          <a:lstStyle>
            <a:lvl1pPr>
              <a:defRPr b="1" i="0">
                <a:solidFill>
                  <a:srgbClr val="000000"/>
                </a:solidFill>
                <a:latin typeface="Barlow" pitchFamily="2" charset="77"/>
              </a:defRPr>
            </a:lvl1pPr>
          </a:lstStyle>
          <a:p>
            <a:fld id="{C42F5A24-FAD5-448B-90C7-C38AA06B112A}" type="slidenum">
              <a:rPr lang="fr-CA" smtClean="0"/>
              <a:pPr/>
              <a:t>‹#›</a:t>
            </a:fld>
            <a:endParaRPr lang="fr-CA" dirty="0"/>
          </a:p>
        </p:txBody>
      </p:sp>
      <p:sp>
        <p:nvSpPr>
          <p:cNvPr id="10" name="Text Placeholder 5" descr="Une grande zone de texte est incluse sous le titre.">
            <a:extLst>
              <a:ext uri="{FF2B5EF4-FFF2-40B4-BE49-F238E27FC236}">
                <a16:creationId xmlns:a16="http://schemas.microsoft.com/office/drawing/2014/main" id="{127AB415-4C6F-4B4F-A373-6016749EEB6E}"/>
              </a:ext>
            </a:extLst>
          </p:cNvPr>
          <p:cNvSpPr>
            <a:spLocks noGrp="1"/>
          </p:cNvSpPr>
          <p:nvPr>
            <p:ph type="body" sz="quarter" idx="12" hasCustomPrompt="1"/>
          </p:nvPr>
        </p:nvSpPr>
        <p:spPr>
          <a:xfrm>
            <a:off x="1271463" y="1772816"/>
            <a:ext cx="9361041" cy="3368822"/>
          </a:xfrm>
          <a:prstGeom prst="rect">
            <a:avLst/>
          </a:prstGeom>
          <a:noFill/>
        </p:spPr>
        <p:txBody>
          <a:bodyPr/>
          <a:lstStyle>
            <a:lvl1pPr>
              <a:defRPr b="0" i="0">
                <a:latin typeface="Arno Pro" panose="02020502040506020403" pitchFamily="18" charset="0"/>
              </a:defRPr>
            </a:lvl1pPr>
            <a:lvl2pPr marL="717550" indent="-354013">
              <a:buFont typeface="Wingdings" pitchFamily="2" charset="2"/>
              <a:buChar char="v"/>
              <a:defRPr b="0" i="0">
                <a:latin typeface="Arno Pro" panose="02020502040506020403" pitchFamily="18" charset="0"/>
              </a:defRPr>
            </a:lvl2pPr>
            <a:lvl3pPr marL="987425" indent="-269875">
              <a:buFont typeface="Courier New" panose="02070309020205020404" pitchFamily="49" charset="0"/>
              <a:buChar char="o"/>
              <a:defRPr b="0" i="0">
                <a:latin typeface="Arno Pro" panose="02020502040506020403" pitchFamily="18" charset="0"/>
              </a:defRPr>
            </a:lvl3pPr>
            <a:lvl4pPr>
              <a:defRPr b="0" i="0">
                <a:latin typeface="Arno Pro" panose="02020502040506020403" pitchFamily="18" charset="0"/>
              </a:defRPr>
            </a:lvl4pPr>
            <a:lvl5pPr>
              <a:defRPr b="0" i="0">
                <a:latin typeface="Arno Pro" panose="02020502040506020403" pitchFamily="18" charset="0"/>
              </a:defRPr>
            </a:lvl5pPr>
          </a:lstStyle>
          <a:p>
            <a:pPr lvl="0"/>
            <a:r>
              <a:rPr lang="en-CA" altLang="ko-KR" dirty="0"/>
              <a:t>Click to add text</a:t>
            </a:r>
          </a:p>
          <a:p>
            <a:pPr lvl="1"/>
            <a:r>
              <a:rPr lang="fr-CA" noProof="0" dirty="0"/>
              <a:t>Second </a:t>
            </a:r>
            <a:r>
              <a:rPr lang="fr-CA" noProof="0" dirty="0" err="1"/>
              <a:t>level</a:t>
            </a:r>
            <a:endParaRPr lang="fr-CA" noProof="0" dirty="0"/>
          </a:p>
          <a:p>
            <a:pPr lvl="2"/>
            <a:r>
              <a:rPr lang="fr-CA" dirty="0" err="1"/>
              <a:t>Third</a:t>
            </a:r>
            <a:r>
              <a:rPr lang="fr-CA" dirty="0"/>
              <a:t> niveau</a:t>
            </a:r>
          </a:p>
          <a:p>
            <a:pPr lvl="3"/>
            <a:r>
              <a:rPr lang="fr-CA" dirty="0" err="1"/>
              <a:t>Fourth</a:t>
            </a:r>
            <a:r>
              <a:rPr lang="fr-CA" dirty="0"/>
              <a:t> </a:t>
            </a:r>
            <a:r>
              <a:rPr lang="fr-CA" dirty="0" err="1"/>
              <a:t>level</a:t>
            </a:r>
            <a:endParaRPr lang="fr-CA" dirty="0"/>
          </a:p>
          <a:p>
            <a:pPr lvl="4"/>
            <a:r>
              <a:rPr lang="fr-CA" dirty="0" err="1"/>
              <a:t>Fith</a:t>
            </a:r>
            <a:r>
              <a:rPr lang="fr-CA" dirty="0"/>
              <a:t> </a:t>
            </a:r>
            <a:r>
              <a:rPr lang="fr-CA" dirty="0" err="1"/>
              <a:t>level</a:t>
            </a:r>
            <a:endParaRPr lang="fr-CA" dirty="0"/>
          </a:p>
        </p:txBody>
      </p:sp>
    </p:spTree>
    <p:extLst>
      <p:ext uri="{BB962C8B-B14F-4D97-AF65-F5344CB8AC3E}">
        <p14:creationId xmlns:p14="http://schemas.microsoft.com/office/powerpoint/2010/main" val="2597830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F : Graphique avec légende">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F452DE-DA7D-D649-88EB-7DFE4C92BA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202794" cy="6864072"/>
          </a:xfrm>
          <a:prstGeom prst="rect">
            <a:avLst/>
          </a:prstGeom>
        </p:spPr>
      </p:pic>
      <p:sp>
        <p:nvSpPr>
          <p:cNvPr id="2" name="Slide title placeholder"/>
          <p:cNvSpPr>
            <a:spLocks noGrp="1"/>
          </p:cNvSpPr>
          <p:nvPr>
            <p:ph type="title" hasCustomPrompt="1"/>
          </p:nvPr>
        </p:nvSpPr>
        <p:spPr>
          <a:xfrm>
            <a:off x="2135560" y="908719"/>
            <a:ext cx="7776865" cy="807645"/>
          </a:xfrm>
          <a:prstGeom prst="rect">
            <a:avLst/>
          </a:prstGeom>
          <a:noFill/>
        </p:spPr>
        <p:txBody>
          <a:bodyPr wrap="square" lIns="0" tIns="0" rIns="0" bIns="0" anchor="ctr" anchorCtr="0">
            <a:noAutofit/>
          </a:bodyPr>
          <a:lstStyle>
            <a:lvl1pPr marL="0" marR="0" indent="0" algn="ctr" fontAlgn="auto">
              <a:lnSpc>
                <a:spcPct val="100000"/>
              </a:lnSpc>
              <a:spcBef>
                <a:spcPct val="20000"/>
              </a:spcBef>
              <a:spcAft>
                <a:spcPts val="0"/>
              </a:spcAft>
              <a:buClrTx/>
              <a:buSzTx/>
              <a:buFont typeface="Arial" panose="020B0604020202020204" pitchFamily="34" charset="0"/>
              <a:buNone/>
              <a:tabLst/>
              <a:defRPr lang="en-CA" sz="2800" b="1" i="0" baseline="0">
                <a:solidFill>
                  <a:schemeClr val="tx1"/>
                </a:solidFill>
                <a:latin typeface="Barlow" pitchFamily="2" charset="77"/>
                <a:ea typeface="+mn-ea"/>
                <a:cs typeface="Arial" panose="020B0604020202020204" pitchFamily="34" charset="0"/>
              </a:defRPr>
            </a:lvl1pPr>
          </a:lstStyle>
          <a:p>
            <a:pPr lvl="0"/>
            <a:r>
              <a:rPr lang="en-US" dirty="0"/>
              <a:t>Header text</a:t>
            </a:r>
            <a:endParaRPr lang="en-CA" dirty="0"/>
          </a:p>
        </p:txBody>
      </p:sp>
      <p:sp>
        <p:nvSpPr>
          <p:cNvPr id="14" name="Slide text placeholder" descr="Une zone de texte dans laquelle vous pouvez ajouter une légende de photo est incluse sous l’encadré où sera placée la photo.">
            <a:extLst>
              <a:ext uri="{FF2B5EF4-FFF2-40B4-BE49-F238E27FC236}">
                <a16:creationId xmlns:a16="http://schemas.microsoft.com/office/drawing/2014/main" id="{74A09AE4-4528-4E57-9872-4924558F1062}"/>
              </a:ext>
            </a:extLst>
          </p:cNvPr>
          <p:cNvSpPr>
            <a:spLocks noGrp="1"/>
          </p:cNvSpPr>
          <p:nvPr>
            <p:ph type="body" sz="quarter" idx="12" hasCustomPrompt="1"/>
          </p:nvPr>
        </p:nvSpPr>
        <p:spPr>
          <a:xfrm>
            <a:off x="1415480" y="4910054"/>
            <a:ext cx="8856984" cy="444465"/>
          </a:xfrm>
          <a:prstGeom prst="rect">
            <a:avLst/>
          </a:prstGeom>
          <a:noFill/>
        </p:spPr>
        <p:txBody>
          <a:bodyPr wrap="square">
            <a:noAutofit/>
          </a:bodyPr>
          <a:lstStyle>
            <a:lvl1pPr marL="0" indent="0">
              <a:buNone/>
              <a:defRPr b="0" i="0">
                <a:solidFill>
                  <a:schemeClr val="tx2"/>
                </a:solidFill>
                <a:latin typeface="Arno Pro" panose="02020502040506020403" pitchFamily="18" charset="0"/>
              </a:defRPr>
            </a:lvl1pPr>
          </a:lstStyle>
          <a:p>
            <a:pPr lvl="0"/>
            <a:r>
              <a:rPr lang="en-US" dirty="0"/>
              <a:t>Photo Caption</a:t>
            </a:r>
            <a:endParaRPr lang="fr-CA" noProof="0" dirty="0"/>
          </a:p>
        </p:txBody>
      </p:sp>
      <p:sp>
        <p:nvSpPr>
          <p:cNvPr id="16" name="Picture placeholder" descr="Une grande zone pour une image est située au milieu de la diapositive.">
            <a:extLst>
              <a:ext uri="{FF2B5EF4-FFF2-40B4-BE49-F238E27FC236}">
                <a16:creationId xmlns:a16="http://schemas.microsoft.com/office/drawing/2014/main" id="{965D6A6D-B655-4DA1-A26F-D7EA34ADFE3D}"/>
              </a:ext>
            </a:extLst>
          </p:cNvPr>
          <p:cNvSpPr>
            <a:spLocks noGrp="1"/>
          </p:cNvSpPr>
          <p:nvPr>
            <p:ph type="pic" sz="quarter" idx="13" hasCustomPrompt="1"/>
          </p:nvPr>
        </p:nvSpPr>
        <p:spPr>
          <a:xfrm>
            <a:off x="1271464" y="1844824"/>
            <a:ext cx="9361040" cy="2952328"/>
          </a:xfrm>
          <a:prstGeom prst="rect">
            <a:avLst/>
          </a:prstGeom>
        </p:spPr>
        <p:txBody>
          <a:bodyPr wrap="square">
            <a:noAutofit/>
          </a:bodyPr>
          <a:lstStyle>
            <a:lvl1pPr>
              <a:defRPr b="0" i="0">
                <a:latin typeface="Arno Pro" panose="02020502040506020403" pitchFamily="18" charset="0"/>
              </a:defRPr>
            </a:lvl1pPr>
          </a:lstStyle>
          <a:p>
            <a:r>
              <a:rPr lang="en-CA" dirty="0"/>
              <a:t>Click to insert a picture</a:t>
            </a:r>
          </a:p>
        </p:txBody>
      </p:sp>
      <p:sp>
        <p:nvSpPr>
          <p:cNvPr id="3" name="Slide number placeholder">
            <a:extLst>
              <a:ext uri="{FF2B5EF4-FFF2-40B4-BE49-F238E27FC236}">
                <a16:creationId xmlns:a16="http://schemas.microsoft.com/office/drawing/2014/main" id="{B1746E9B-7D57-4E19-B6A6-41F09EB1A5DE}"/>
              </a:ext>
              <a:ext uri="{C183D7F6-B498-43B3-948B-1728B52AA6E4}">
                <adec:decorative xmlns:adec="http://schemas.microsoft.com/office/drawing/2017/decorative" val="1"/>
              </a:ext>
            </a:extLst>
          </p:cNvPr>
          <p:cNvSpPr>
            <a:spLocks noGrp="1"/>
          </p:cNvSpPr>
          <p:nvPr>
            <p:ph type="sldNum" sz="quarter" idx="11"/>
          </p:nvPr>
        </p:nvSpPr>
        <p:spPr>
          <a:xfrm>
            <a:off x="10200456" y="6380615"/>
            <a:ext cx="1572782" cy="365125"/>
          </a:xfrm>
        </p:spPr>
        <p:txBody>
          <a:bodyPr wrap="square">
            <a:noAutofit/>
          </a:bodyPr>
          <a:lstStyle>
            <a:lvl1pPr>
              <a:defRPr b="1" i="0">
                <a:solidFill>
                  <a:srgbClr val="000000"/>
                </a:solidFill>
                <a:latin typeface="Barlow" pitchFamily="2" charset="77"/>
              </a:defRPr>
            </a:lvl1pPr>
          </a:lstStyle>
          <a:p>
            <a:fld id="{C42F5A24-FAD5-448B-90C7-C38AA06B112A}" type="slidenum">
              <a:rPr lang="fr-CA" smtClean="0"/>
              <a:pPr/>
              <a:t>‹#›</a:t>
            </a:fld>
            <a:endParaRPr lang="fr-CA" dirty="0"/>
          </a:p>
        </p:txBody>
      </p:sp>
    </p:spTree>
    <p:extLst>
      <p:ext uri="{BB962C8B-B14F-4D97-AF65-F5344CB8AC3E}">
        <p14:creationId xmlns:p14="http://schemas.microsoft.com/office/powerpoint/2010/main" val="429728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CFF49A26-5DD7-0549-8C0E-C3A4275B31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696" y="-100800"/>
            <a:ext cx="12545394" cy="7056784"/>
          </a:xfrm>
          <a:prstGeom prst="rect">
            <a:avLst/>
          </a:prstGeom>
        </p:spPr>
      </p:pic>
      <p:sp>
        <p:nvSpPr>
          <p:cNvPr id="3" name="Slide Number Placeholder 2" descr="Une zone de texte pour un numéro de page est incluse dans le coin inférieur droit de la diapositive.">
            <a:extLst>
              <a:ext uri="{FF2B5EF4-FFF2-40B4-BE49-F238E27FC236}">
                <a16:creationId xmlns:a16="http://schemas.microsoft.com/office/drawing/2014/main" id="{C62C68BD-85FE-4A45-A299-8E257DA3F398}"/>
              </a:ext>
            </a:extLst>
          </p:cNvPr>
          <p:cNvSpPr>
            <a:spLocks noGrp="1"/>
          </p:cNvSpPr>
          <p:nvPr>
            <p:ph type="sldNum" sz="quarter" idx="10"/>
          </p:nvPr>
        </p:nvSpPr>
        <p:spPr>
          <a:xfrm>
            <a:off x="8040216" y="6381328"/>
            <a:ext cx="2089448" cy="365125"/>
          </a:xfrm>
        </p:spPr>
        <p:txBody>
          <a:bodyPr/>
          <a:lstStyle>
            <a:lvl1pPr>
              <a:defRPr b="1" i="0">
                <a:solidFill>
                  <a:schemeClr val="tx1"/>
                </a:solidFill>
                <a:latin typeface="Barlow" pitchFamily="2" charset="77"/>
              </a:defRPr>
            </a:lvl1pPr>
          </a:lstStyle>
          <a:p>
            <a:fld id="{C42F5A24-FAD5-448B-90C7-C38AA06B112A}" type="slidenum">
              <a:rPr lang="fr-CA" smtClean="0"/>
              <a:pPr/>
              <a:t>‹#›</a:t>
            </a:fld>
            <a:endParaRPr lang="fr-CA"/>
          </a:p>
        </p:txBody>
      </p:sp>
      <p:sp>
        <p:nvSpPr>
          <p:cNvPr id="5" name="Text Placeholder 4">
            <a:extLst>
              <a:ext uri="{FF2B5EF4-FFF2-40B4-BE49-F238E27FC236}">
                <a16:creationId xmlns:a16="http://schemas.microsoft.com/office/drawing/2014/main" id="{1F742BD6-6073-403A-9407-24E079BF8E66}"/>
              </a:ext>
            </a:extLst>
          </p:cNvPr>
          <p:cNvSpPr>
            <a:spLocks noGrp="1"/>
          </p:cNvSpPr>
          <p:nvPr>
            <p:ph type="body" sz="quarter" idx="11" hasCustomPrompt="1"/>
          </p:nvPr>
        </p:nvSpPr>
        <p:spPr>
          <a:xfrm>
            <a:off x="4511824" y="912206"/>
            <a:ext cx="5904656" cy="868171"/>
          </a:xfrm>
          <a:prstGeom prst="rect">
            <a:avLst/>
          </a:prstGeom>
        </p:spPr>
        <p:txBody>
          <a:bodyPr anchor="b" anchorCtr="0"/>
          <a:lstStyle>
            <a:lvl1pPr marL="0" indent="0" algn="l">
              <a:buNone/>
              <a:defRPr b="1" i="0">
                <a:solidFill>
                  <a:schemeClr val="tx1"/>
                </a:solidFill>
                <a:latin typeface="Barlow" pitchFamily="2" charset="77"/>
              </a:defRPr>
            </a:lvl1pPr>
          </a:lstStyle>
          <a:p>
            <a:pPr lvl="0"/>
            <a:r>
              <a:rPr lang="fr-CA" noProof="0"/>
              <a:t>Cliquez pour ajouter un titre</a:t>
            </a:r>
            <a:endParaRPr lang="en-CA"/>
          </a:p>
        </p:txBody>
      </p:sp>
      <p:sp>
        <p:nvSpPr>
          <p:cNvPr id="7" name="Text Placeholder 6">
            <a:extLst>
              <a:ext uri="{FF2B5EF4-FFF2-40B4-BE49-F238E27FC236}">
                <a16:creationId xmlns:a16="http://schemas.microsoft.com/office/drawing/2014/main" id="{485FB78C-AE03-4FC9-93FB-9891F589BCBC}"/>
              </a:ext>
            </a:extLst>
          </p:cNvPr>
          <p:cNvSpPr>
            <a:spLocks noGrp="1"/>
          </p:cNvSpPr>
          <p:nvPr>
            <p:ph type="body" sz="quarter" idx="12" hasCustomPrompt="1"/>
          </p:nvPr>
        </p:nvSpPr>
        <p:spPr>
          <a:xfrm>
            <a:off x="4511824" y="1988840"/>
            <a:ext cx="5904656" cy="3312368"/>
          </a:xfrm>
          <a:prstGeom prst="rect">
            <a:avLst/>
          </a:prstGeom>
          <a:solidFill>
            <a:schemeClr val="accent2"/>
          </a:solidFill>
        </p:spPr>
        <p:txBody>
          <a:bodyPr/>
          <a:lstStyle>
            <a:lvl1pPr marL="0" indent="0">
              <a:buNone/>
              <a:defRPr sz="2000" b="0" i="0">
                <a:solidFill>
                  <a:schemeClr val="tx1"/>
                </a:solidFill>
                <a:latin typeface="Arno Pro" panose="02020502040506020403" pitchFamily="18" charset="0"/>
              </a:defRPr>
            </a:lvl1pPr>
            <a:lvl2pPr>
              <a:defRPr b="0" i="0">
                <a:latin typeface="ITC Lubalin Graph Std Book" panose="02060502020205020404" pitchFamily="18" charset="77"/>
              </a:defRPr>
            </a:lvl2pPr>
            <a:lvl5pPr>
              <a:defRPr b="0" i="0">
                <a:latin typeface="ITC Lubalin Graph Std Book" panose="02060502020205020404" pitchFamily="18" charset="77"/>
              </a:defRPr>
            </a:lvl5pPr>
          </a:lstStyle>
          <a:p>
            <a:pPr lvl="0"/>
            <a:r>
              <a:rPr lang="en-US" err="1"/>
              <a:t>Cliquez</a:t>
            </a:r>
            <a:r>
              <a:rPr lang="en-US"/>
              <a:t> pour modifier le style du sous-</a:t>
            </a:r>
            <a:r>
              <a:rPr lang="en-US" err="1"/>
              <a:t>titre</a:t>
            </a:r>
            <a:r>
              <a:rPr lang="en-US"/>
              <a:t> principal</a:t>
            </a:r>
          </a:p>
          <a:p>
            <a:pPr lvl="1"/>
            <a:endParaRPr lang="en-US"/>
          </a:p>
          <a:p>
            <a:pPr lvl="4"/>
            <a:endParaRPr lang="en-CA"/>
          </a:p>
        </p:txBody>
      </p:sp>
    </p:spTree>
    <p:extLst>
      <p:ext uri="{BB962C8B-B14F-4D97-AF65-F5344CB8AC3E}">
        <p14:creationId xmlns:p14="http://schemas.microsoft.com/office/powerpoint/2010/main" val="3167683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 : Séparateur de section ">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F452DE-DA7D-D649-88EB-7DFE4C92BA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202794" cy="6864072"/>
          </a:xfrm>
          <a:prstGeom prst="rect">
            <a:avLst/>
          </a:prstGeom>
        </p:spPr>
      </p:pic>
      <p:sp>
        <p:nvSpPr>
          <p:cNvPr id="3" name="Slide number placeholder">
            <a:extLst>
              <a:ext uri="{FF2B5EF4-FFF2-40B4-BE49-F238E27FC236}">
                <a16:creationId xmlns:a16="http://schemas.microsoft.com/office/drawing/2014/main" id="{B1746E9B-7D57-4E19-B6A6-41F09EB1A5DE}"/>
              </a:ext>
              <a:ext uri="{C183D7F6-B498-43B3-948B-1728B52AA6E4}">
                <adec:decorative xmlns:adec="http://schemas.microsoft.com/office/drawing/2017/decorative" val="1"/>
              </a:ext>
            </a:extLst>
          </p:cNvPr>
          <p:cNvSpPr>
            <a:spLocks noGrp="1"/>
          </p:cNvSpPr>
          <p:nvPr>
            <p:ph type="sldNum" sz="quarter" idx="11"/>
          </p:nvPr>
        </p:nvSpPr>
        <p:spPr>
          <a:xfrm>
            <a:off x="10200456" y="6380615"/>
            <a:ext cx="1572782" cy="365125"/>
          </a:xfrm>
        </p:spPr>
        <p:txBody>
          <a:bodyPr wrap="square">
            <a:noAutofit/>
          </a:bodyPr>
          <a:lstStyle>
            <a:lvl1pPr>
              <a:defRPr b="1" i="0">
                <a:solidFill>
                  <a:srgbClr val="000000"/>
                </a:solidFill>
                <a:latin typeface="Barlow" pitchFamily="2" charset="77"/>
              </a:defRPr>
            </a:lvl1pPr>
          </a:lstStyle>
          <a:p>
            <a:fld id="{C42F5A24-FAD5-448B-90C7-C38AA06B112A}" type="slidenum">
              <a:rPr lang="fr-CA" smtClean="0"/>
              <a:pPr/>
              <a:t>‹#›</a:t>
            </a:fld>
            <a:endParaRPr lang="fr-CA"/>
          </a:p>
        </p:txBody>
      </p:sp>
      <p:sp>
        <p:nvSpPr>
          <p:cNvPr id="7" name="Section title placeholder" descr="Une zone de texte pour le titre de la présentation est incluse au milieu de la diapositive.">
            <a:extLst>
              <a:ext uri="{FF2B5EF4-FFF2-40B4-BE49-F238E27FC236}">
                <a16:creationId xmlns:a16="http://schemas.microsoft.com/office/drawing/2014/main" id="{041A59C5-B764-0A4C-B7FC-5469F40424D8}"/>
              </a:ext>
            </a:extLst>
          </p:cNvPr>
          <p:cNvSpPr>
            <a:spLocks noGrp="1"/>
          </p:cNvSpPr>
          <p:nvPr>
            <p:ph type="title" hasCustomPrompt="1"/>
          </p:nvPr>
        </p:nvSpPr>
        <p:spPr>
          <a:xfrm>
            <a:off x="1775520" y="1196752"/>
            <a:ext cx="8208912" cy="3888432"/>
          </a:xfrm>
          <a:prstGeom prst="rect">
            <a:avLst/>
          </a:prstGeom>
        </p:spPr>
        <p:txBody>
          <a:bodyPr wrap="square" anchor="ctr" anchorCtr="0">
            <a:noAutofit/>
          </a:bodyPr>
          <a:lstStyle>
            <a:lvl1pPr algn="ctr">
              <a:defRPr sz="6600" b="1" i="0" cap="none" baseline="0">
                <a:solidFill>
                  <a:schemeClr val="tx1"/>
                </a:solidFill>
                <a:latin typeface="Barlow" pitchFamily="2" charset="77"/>
              </a:defRPr>
            </a:lvl1pPr>
          </a:lstStyle>
          <a:p>
            <a:r>
              <a:rPr lang="fr-CA" noProof="0"/>
              <a:t>Cliquez pour ajouter un titre</a:t>
            </a:r>
          </a:p>
        </p:txBody>
      </p:sp>
    </p:spTree>
    <p:extLst>
      <p:ext uri="{BB962C8B-B14F-4D97-AF65-F5344CB8AC3E}">
        <p14:creationId xmlns:p14="http://schemas.microsoft.com/office/powerpoint/2010/main" val="3582652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 : Graphique avec description">
    <p:bg>
      <p:bgPr>
        <a:solidFill>
          <a:schemeClr val="bg2"/>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B24F744-63CF-A146-BD91-580A844DA5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688" y="6223475"/>
            <a:ext cx="12360696" cy="733917"/>
          </a:xfrm>
          <a:prstGeom prst="rect">
            <a:avLst/>
          </a:prstGeom>
        </p:spPr>
      </p:pic>
      <p:sp>
        <p:nvSpPr>
          <p:cNvPr id="2" name="Slide title placeholder" descr="Une zone de texte pour le titre de la diapositive est incluse au haut de la diapositive."/>
          <p:cNvSpPr>
            <a:spLocks noGrp="1"/>
          </p:cNvSpPr>
          <p:nvPr>
            <p:ph type="title" hasCustomPrompt="1"/>
          </p:nvPr>
        </p:nvSpPr>
        <p:spPr>
          <a:xfrm>
            <a:off x="480000" y="224744"/>
            <a:ext cx="11376156" cy="900000"/>
          </a:xfrm>
          <a:prstGeom prst="rect">
            <a:avLst/>
          </a:prstGeom>
        </p:spPr>
        <p:txBody>
          <a:bodyPr wrap="square" lIns="0" tIns="0" rIns="0" bIns="0" anchor="ctr" anchorCtr="0">
            <a:noAutofit/>
          </a:bodyPr>
          <a:lstStyle>
            <a:lvl1pPr marL="0" marR="0" indent="0" algn="l" fontAlgn="auto">
              <a:lnSpc>
                <a:spcPct val="100000"/>
              </a:lnSpc>
              <a:spcBef>
                <a:spcPct val="20000"/>
              </a:spcBef>
              <a:spcAft>
                <a:spcPts val="0"/>
              </a:spcAft>
              <a:buClrTx/>
              <a:buSzTx/>
              <a:buFont typeface="Arial" panose="020B0604020202020204" pitchFamily="34" charset="0"/>
              <a:buNone/>
              <a:tabLst/>
              <a:defRPr lang="en-CA" sz="2800" b="1" i="0" baseline="0">
                <a:solidFill>
                  <a:schemeClr val="tx1"/>
                </a:solidFill>
                <a:latin typeface="Barlow" pitchFamily="2" charset="77"/>
                <a:ea typeface="+mn-ea"/>
                <a:cs typeface="Arial" panose="020B0604020202020204" pitchFamily="34" charset="0"/>
              </a:defRPr>
            </a:lvl1pPr>
          </a:lstStyle>
          <a:p>
            <a:pPr marL="0" marR="0" lvl="0" indent="0" algn="l" fontAlgn="auto">
              <a:lnSpc>
                <a:spcPct val="100000"/>
              </a:lnSpc>
              <a:spcBef>
                <a:spcPct val="20000"/>
              </a:spcBef>
              <a:spcAft>
                <a:spcPts val="0"/>
              </a:spcAft>
              <a:buClrTx/>
              <a:buSzTx/>
              <a:buFont typeface="Arial" panose="020B0604020202020204" pitchFamily="34" charset="0"/>
              <a:tabLst/>
            </a:pPr>
            <a:r>
              <a:rPr lang="fr-CA" noProof="0"/>
              <a:t>Cliquez pour ajouter un titre</a:t>
            </a:r>
          </a:p>
        </p:txBody>
      </p:sp>
      <p:sp>
        <p:nvSpPr>
          <p:cNvPr id="3" name="Slide number placeholder">
            <a:extLst>
              <a:ext uri="{FF2B5EF4-FFF2-40B4-BE49-F238E27FC236}">
                <a16:creationId xmlns:a16="http://schemas.microsoft.com/office/drawing/2014/main" id="{B1746E9B-7D57-4E19-B6A6-41F09EB1A5DE}"/>
              </a:ext>
              <a:ext uri="{C183D7F6-B498-43B3-948B-1728B52AA6E4}">
                <adec:decorative xmlns:adec="http://schemas.microsoft.com/office/drawing/2017/decorative" val="1"/>
              </a:ext>
            </a:extLst>
          </p:cNvPr>
          <p:cNvSpPr>
            <a:spLocks noGrp="1"/>
          </p:cNvSpPr>
          <p:nvPr>
            <p:ph type="sldNum" sz="quarter" idx="11"/>
          </p:nvPr>
        </p:nvSpPr>
        <p:spPr>
          <a:xfrm>
            <a:off x="10344472" y="6344988"/>
            <a:ext cx="1129341" cy="513012"/>
          </a:xfrm>
        </p:spPr>
        <p:txBody>
          <a:bodyPr wrap="square">
            <a:noAutofit/>
          </a:bodyPr>
          <a:lstStyle>
            <a:lvl1pPr>
              <a:defRPr b="1" i="0">
                <a:solidFill>
                  <a:srgbClr val="000000"/>
                </a:solidFill>
                <a:latin typeface="Barlow" pitchFamily="2" charset="77"/>
              </a:defRPr>
            </a:lvl1pPr>
          </a:lstStyle>
          <a:p>
            <a:fld id="{C42F5A24-FAD5-448B-90C7-C38AA06B112A}" type="slidenum">
              <a:rPr lang="fr-CA" smtClean="0"/>
              <a:pPr/>
              <a:t>‹#›</a:t>
            </a:fld>
            <a:endParaRPr lang="fr-CA"/>
          </a:p>
        </p:txBody>
      </p:sp>
      <p:sp>
        <p:nvSpPr>
          <p:cNvPr id="6" name="Text Placeholder 5" descr="Une grande zone de texte est incluse sous le titre.">
            <a:extLst>
              <a:ext uri="{FF2B5EF4-FFF2-40B4-BE49-F238E27FC236}">
                <a16:creationId xmlns:a16="http://schemas.microsoft.com/office/drawing/2014/main" id="{C677769A-0720-4117-BD38-C414E58348FF}"/>
              </a:ext>
            </a:extLst>
          </p:cNvPr>
          <p:cNvSpPr>
            <a:spLocks noGrp="1"/>
          </p:cNvSpPr>
          <p:nvPr>
            <p:ph type="body" sz="quarter" idx="12" hasCustomPrompt="1"/>
          </p:nvPr>
        </p:nvSpPr>
        <p:spPr>
          <a:xfrm>
            <a:off x="480485" y="1358329"/>
            <a:ext cx="11376156" cy="4753074"/>
          </a:xfrm>
          <a:prstGeom prst="rect">
            <a:avLst/>
          </a:prstGeom>
        </p:spPr>
        <p:txBody>
          <a:bodyPr/>
          <a:lstStyle>
            <a:lvl1pPr>
              <a:defRPr b="0" i="0">
                <a:latin typeface="Arno Pro" panose="02020502040506020403" pitchFamily="18" charset="0"/>
              </a:defRPr>
            </a:lvl1pPr>
            <a:lvl2pPr marL="717550" indent="-354013">
              <a:buFont typeface="Wingdings" pitchFamily="2" charset="2"/>
              <a:buChar char="v"/>
              <a:defRPr b="0" i="0">
                <a:latin typeface="Arno Pro" panose="02020502040506020403" pitchFamily="18" charset="0"/>
              </a:defRPr>
            </a:lvl2pPr>
            <a:lvl3pPr marL="987425" indent="-269875">
              <a:buFont typeface="Courier New" panose="02070309020205020404" pitchFamily="49" charset="0"/>
              <a:buChar char="o"/>
              <a:defRPr b="0" i="0">
                <a:latin typeface="Arno Pro" panose="02020502040506020403" pitchFamily="18" charset="0"/>
              </a:defRPr>
            </a:lvl3pPr>
            <a:lvl4pPr>
              <a:defRPr b="0" i="0">
                <a:latin typeface="Arno Pro" panose="02020502040506020403" pitchFamily="18" charset="0"/>
              </a:defRPr>
            </a:lvl4pPr>
            <a:lvl5pPr>
              <a:defRPr b="0" i="0">
                <a:latin typeface="Arno Pro" panose="02020502040506020403" pitchFamily="18" charset="0"/>
              </a:defRPr>
            </a:lvl5pPr>
          </a:lstStyle>
          <a:p>
            <a:pPr lvl="0"/>
            <a:r>
              <a:rPr lang="fr-CA"/>
              <a:t>Cliquez pour modifier les styles du texte principal</a:t>
            </a:r>
          </a:p>
          <a:p>
            <a:pPr lvl="1"/>
            <a:r>
              <a:rPr lang="fr-CA" noProof="0"/>
              <a:t>Deuxième niveau</a:t>
            </a:r>
          </a:p>
          <a:p>
            <a:pPr lvl="2"/>
            <a:r>
              <a:rPr lang="fr-CA"/>
              <a:t>Troisième niveau</a:t>
            </a:r>
          </a:p>
          <a:p>
            <a:pPr lvl="3"/>
            <a:r>
              <a:rPr lang="fr-CA"/>
              <a:t>Quatrième niveau</a:t>
            </a:r>
          </a:p>
          <a:p>
            <a:pPr lvl="4"/>
            <a:r>
              <a:rPr lang="fr-CA"/>
              <a:t>Cinquième niveau</a:t>
            </a:r>
          </a:p>
        </p:txBody>
      </p:sp>
    </p:spTree>
    <p:extLst>
      <p:ext uri="{BB962C8B-B14F-4D97-AF65-F5344CB8AC3E}">
        <p14:creationId xmlns:p14="http://schemas.microsoft.com/office/powerpoint/2010/main" val="157073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F : Graphique avec légende">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F452DE-DA7D-D649-88EB-7DFE4C92BA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202794" cy="6864072"/>
          </a:xfrm>
          <a:prstGeom prst="rect">
            <a:avLst/>
          </a:prstGeom>
        </p:spPr>
      </p:pic>
      <p:sp>
        <p:nvSpPr>
          <p:cNvPr id="2" name="Slide title placeholder"/>
          <p:cNvSpPr>
            <a:spLocks noGrp="1"/>
          </p:cNvSpPr>
          <p:nvPr>
            <p:ph type="title" hasCustomPrompt="1"/>
          </p:nvPr>
        </p:nvSpPr>
        <p:spPr>
          <a:xfrm>
            <a:off x="2135561" y="908719"/>
            <a:ext cx="7632848" cy="648073"/>
          </a:xfrm>
          <a:prstGeom prst="rect">
            <a:avLst/>
          </a:prstGeom>
          <a:noFill/>
        </p:spPr>
        <p:txBody>
          <a:bodyPr wrap="square" lIns="0" tIns="0" rIns="0" bIns="0" anchor="ctr" anchorCtr="0">
            <a:noAutofit/>
          </a:bodyPr>
          <a:lstStyle>
            <a:lvl1pPr marL="0" marR="0" indent="0" algn="ctr" fontAlgn="auto">
              <a:lnSpc>
                <a:spcPct val="100000"/>
              </a:lnSpc>
              <a:spcBef>
                <a:spcPct val="20000"/>
              </a:spcBef>
              <a:spcAft>
                <a:spcPts val="0"/>
              </a:spcAft>
              <a:buClrTx/>
              <a:buSzTx/>
              <a:buFont typeface="Arial" panose="020B0604020202020204" pitchFamily="34" charset="0"/>
              <a:buNone/>
              <a:tabLst/>
              <a:defRPr lang="en-CA" sz="2800" b="1" i="0" baseline="0">
                <a:solidFill>
                  <a:schemeClr val="tx1"/>
                </a:solidFill>
                <a:latin typeface="Barlow" pitchFamily="2" charset="77"/>
                <a:ea typeface="+mn-ea"/>
                <a:cs typeface="Arial" panose="020B0604020202020204" pitchFamily="34" charset="0"/>
              </a:defRPr>
            </a:lvl1pPr>
          </a:lstStyle>
          <a:p>
            <a:pPr lvl="0"/>
            <a:r>
              <a:rPr lang="fr-CA" noProof="0"/>
              <a:t>Cliquez pour ajouter un titre</a:t>
            </a:r>
            <a:endParaRPr lang="en-CA"/>
          </a:p>
        </p:txBody>
      </p:sp>
      <p:sp>
        <p:nvSpPr>
          <p:cNvPr id="3" name="Slide number placeholder">
            <a:extLst>
              <a:ext uri="{FF2B5EF4-FFF2-40B4-BE49-F238E27FC236}">
                <a16:creationId xmlns:a16="http://schemas.microsoft.com/office/drawing/2014/main" id="{B1746E9B-7D57-4E19-B6A6-41F09EB1A5DE}"/>
              </a:ext>
              <a:ext uri="{C183D7F6-B498-43B3-948B-1728B52AA6E4}">
                <adec:decorative xmlns:adec="http://schemas.microsoft.com/office/drawing/2017/decorative" val="1"/>
              </a:ext>
            </a:extLst>
          </p:cNvPr>
          <p:cNvSpPr>
            <a:spLocks noGrp="1"/>
          </p:cNvSpPr>
          <p:nvPr>
            <p:ph type="sldNum" sz="quarter" idx="11"/>
          </p:nvPr>
        </p:nvSpPr>
        <p:spPr>
          <a:xfrm>
            <a:off x="10200456" y="6380615"/>
            <a:ext cx="1572782" cy="365125"/>
          </a:xfrm>
        </p:spPr>
        <p:txBody>
          <a:bodyPr wrap="square">
            <a:noAutofit/>
          </a:bodyPr>
          <a:lstStyle>
            <a:lvl1pPr>
              <a:defRPr b="1" i="0">
                <a:solidFill>
                  <a:srgbClr val="000000"/>
                </a:solidFill>
                <a:latin typeface="Barlow" pitchFamily="2" charset="77"/>
              </a:defRPr>
            </a:lvl1pPr>
          </a:lstStyle>
          <a:p>
            <a:fld id="{C42F5A24-FAD5-448B-90C7-C38AA06B112A}" type="slidenum">
              <a:rPr lang="fr-CA" smtClean="0"/>
              <a:pPr/>
              <a:t>‹#›</a:t>
            </a:fld>
            <a:endParaRPr lang="fr-CA"/>
          </a:p>
        </p:txBody>
      </p:sp>
      <p:sp>
        <p:nvSpPr>
          <p:cNvPr id="10" name="Text Placeholder 5" descr="Une grande zone de texte est incluse sous le titre.">
            <a:extLst>
              <a:ext uri="{FF2B5EF4-FFF2-40B4-BE49-F238E27FC236}">
                <a16:creationId xmlns:a16="http://schemas.microsoft.com/office/drawing/2014/main" id="{127AB415-4C6F-4B4F-A373-6016749EEB6E}"/>
              </a:ext>
            </a:extLst>
          </p:cNvPr>
          <p:cNvSpPr>
            <a:spLocks noGrp="1"/>
          </p:cNvSpPr>
          <p:nvPr>
            <p:ph type="body" sz="quarter" idx="12" hasCustomPrompt="1"/>
          </p:nvPr>
        </p:nvSpPr>
        <p:spPr>
          <a:xfrm>
            <a:off x="1271463" y="1772816"/>
            <a:ext cx="9361041" cy="3368822"/>
          </a:xfrm>
          <a:prstGeom prst="rect">
            <a:avLst/>
          </a:prstGeom>
          <a:noFill/>
        </p:spPr>
        <p:txBody>
          <a:bodyPr/>
          <a:lstStyle>
            <a:lvl1pPr>
              <a:defRPr b="0" i="0">
                <a:latin typeface="Arno Pro" panose="02020502040506020403" pitchFamily="18" charset="0"/>
              </a:defRPr>
            </a:lvl1pPr>
            <a:lvl2pPr marL="717550" indent="-354013">
              <a:buFont typeface="Wingdings" pitchFamily="2" charset="2"/>
              <a:buChar char="v"/>
              <a:defRPr b="0" i="0">
                <a:latin typeface="Arno Pro" panose="02020502040506020403" pitchFamily="18" charset="0"/>
              </a:defRPr>
            </a:lvl2pPr>
            <a:lvl3pPr marL="987425" indent="-269875">
              <a:buFont typeface="Courier New" panose="02070309020205020404" pitchFamily="49" charset="0"/>
              <a:buChar char="o"/>
              <a:defRPr b="0" i="0">
                <a:latin typeface="Arno Pro" panose="02020502040506020403" pitchFamily="18" charset="0"/>
              </a:defRPr>
            </a:lvl3pPr>
            <a:lvl4pPr>
              <a:defRPr b="0" i="0">
                <a:latin typeface="Arno Pro" panose="02020502040506020403" pitchFamily="18" charset="0"/>
              </a:defRPr>
            </a:lvl4pPr>
            <a:lvl5pPr>
              <a:defRPr b="0" i="0">
                <a:latin typeface="Arno Pro" panose="02020502040506020403" pitchFamily="18" charset="0"/>
              </a:defRPr>
            </a:lvl5pPr>
          </a:lstStyle>
          <a:p>
            <a:pPr lvl="0"/>
            <a:r>
              <a:rPr lang="fr-CA"/>
              <a:t>Cliquez pour modifier les styles du texte principal</a:t>
            </a:r>
          </a:p>
          <a:p>
            <a:pPr lvl="1"/>
            <a:r>
              <a:rPr lang="fr-CA" noProof="0"/>
              <a:t>Deuxième niveau</a:t>
            </a:r>
          </a:p>
          <a:p>
            <a:pPr lvl="2"/>
            <a:r>
              <a:rPr lang="fr-CA"/>
              <a:t>Troisième niveau</a:t>
            </a:r>
          </a:p>
          <a:p>
            <a:pPr lvl="3"/>
            <a:r>
              <a:rPr lang="fr-CA"/>
              <a:t>Quatrième niveau</a:t>
            </a:r>
          </a:p>
          <a:p>
            <a:pPr lvl="4"/>
            <a:r>
              <a:rPr lang="fr-CA"/>
              <a:t>Cinquième niveau</a:t>
            </a:r>
          </a:p>
        </p:txBody>
      </p:sp>
    </p:spTree>
    <p:extLst>
      <p:ext uri="{BB962C8B-B14F-4D97-AF65-F5344CB8AC3E}">
        <p14:creationId xmlns:p14="http://schemas.microsoft.com/office/powerpoint/2010/main" val="31284993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Master title placeholder"/>
          <p:cNvSpPr>
            <a:spLocks noGrp="1"/>
          </p:cNvSpPr>
          <p:nvPr>
            <p:ph type="title"/>
          </p:nvPr>
        </p:nvSpPr>
        <p:spPr>
          <a:xfrm>
            <a:off x="623392" y="72000"/>
            <a:ext cx="10945216" cy="900000"/>
          </a:xfrm>
          <a:prstGeom prst="rect">
            <a:avLst/>
          </a:prstGeom>
        </p:spPr>
        <p:txBody>
          <a:bodyPr vert="horz" lIns="0" tIns="0" rIns="0" bIns="0" rtlCol="0" anchor="ctr">
            <a:noAutofit/>
          </a:bodyPr>
          <a:lstStyle/>
          <a:p>
            <a:r>
              <a:rPr lang="en-US" dirty="0"/>
              <a:t>Click to edit Master title style</a:t>
            </a:r>
            <a:endParaRPr lang="fr-CA" noProof="0" dirty="0"/>
          </a:p>
        </p:txBody>
      </p:sp>
      <p:sp>
        <p:nvSpPr>
          <p:cNvPr id="5" name="Master slide number placeholder">
            <a:extLst>
              <a:ext uri="{FF2B5EF4-FFF2-40B4-BE49-F238E27FC236}">
                <a16:creationId xmlns:a16="http://schemas.microsoft.com/office/drawing/2014/main" id="{7BA77F87-0C66-4005-8680-A219D888919C}"/>
              </a:ext>
            </a:extLst>
          </p:cNvPr>
          <p:cNvSpPr>
            <a:spLocks noGrp="1"/>
          </p:cNvSpPr>
          <p:nvPr>
            <p:ph type="sldNum" sz="quarter" idx="4"/>
          </p:nvPr>
        </p:nvSpPr>
        <p:spPr>
          <a:xfrm>
            <a:off x="9408368" y="6309320"/>
            <a:ext cx="2281469" cy="365125"/>
          </a:xfrm>
          <a:prstGeom prst="rect">
            <a:avLst/>
          </a:prstGeom>
        </p:spPr>
        <p:txBody>
          <a:bodyPr vert="horz" lIns="91440" tIns="45720" rIns="91440" bIns="45720" rtlCol="0" anchor="ctr">
            <a:noAutofit/>
          </a:bodyPr>
          <a:lstStyle>
            <a:lvl1pPr algn="r">
              <a:defRPr sz="1200" b="1" i="0">
                <a:solidFill>
                  <a:srgbClr val="000000"/>
                </a:solidFill>
                <a:latin typeface="Barlow" pitchFamily="2" charset="77"/>
                <a:cs typeface="Arial" panose="020B0604020202020204" pitchFamily="34" charset="0"/>
              </a:defRPr>
            </a:lvl1pPr>
          </a:lstStyle>
          <a:p>
            <a:fld id="{C42F5A24-FAD5-448B-90C7-C38AA06B112A}" type="slidenum">
              <a:rPr lang="fr-CA" smtClean="0"/>
              <a:pPr/>
              <a:t>‹#›</a:t>
            </a:fld>
            <a:endParaRPr lang="fr-CA" dirty="0"/>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81" r:id="rId1"/>
    <p:sldLayoutId id="2147483675" r:id="rId2"/>
    <p:sldLayoutId id="2147483676" r:id="rId3"/>
    <p:sldLayoutId id="2147483683" r:id="rId4"/>
    <p:sldLayoutId id="2147483682" r:id="rId5"/>
  </p:sldLayoutIdLst>
  <p:hf hdr="0" ftr="0" dt="0"/>
  <p:txStyles>
    <p:titleStyle>
      <a:lvl1pPr algn="ctr" defTabSz="914400" rtl="0" eaLnBrk="1" latinLnBrk="0" hangingPunct="1">
        <a:spcBef>
          <a:spcPct val="0"/>
        </a:spcBef>
        <a:buNone/>
        <a:defRPr sz="2800" b="1" i="0" kern="1200" baseline="0">
          <a:solidFill>
            <a:schemeClr val="tx1"/>
          </a:solidFill>
          <a:latin typeface="Barlow" pitchFamily="2" charset="77"/>
          <a:ea typeface="+mj-ea"/>
          <a:cs typeface="Arial" panose="020B0604020202020204" pitchFamily="34" charset="0"/>
        </a:defRPr>
      </a:lvl1pPr>
    </p:titleStyle>
    <p:bodyStyle>
      <a:lvl1pPr marL="363538" indent="-363538"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717550" indent="-354013" algn="l" defTabSz="914400" rtl="0" eaLnBrk="1" latinLnBrk="0" hangingPunct="1">
        <a:spcBef>
          <a:spcPct val="20000"/>
        </a:spcBef>
        <a:buSzPct val="70000"/>
        <a:buFont typeface="Wingdings" panose="05000000000000000000" pitchFamily="2" charset="2"/>
        <a:buChar char="Ø"/>
        <a:defRPr sz="2400" kern="1200">
          <a:solidFill>
            <a:schemeClr val="tx1"/>
          </a:solidFill>
          <a:latin typeface="Arial" panose="020B0604020202020204" pitchFamily="34" charset="0"/>
          <a:ea typeface="+mn-ea"/>
          <a:cs typeface="Arial" panose="020B0604020202020204" pitchFamily="34" charset="0"/>
        </a:defRPr>
      </a:lvl2pPr>
      <a:lvl3pPr marL="987425" indent="-269875"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57300" indent="-269875" algn="l" defTabSz="914400" rtl="0" eaLnBrk="1" latinLnBrk="0" hangingPunct="1">
        <a:spcBef>
          <a:spcPct val="20000"/>
        </a:spcBef>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1527175" indent="-269875"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Master title placeholder"/>
          <p:cNvSpPr>
            <a:spLocks noGrp="1"/>
          </p:cNvSpPr>
          <p:nvPr>
            <p:ph type="title"/>
          </p:nvPr>
        </p:nvSpPr>
        <p:spPr>
          <a:xfrm>
            <a:off x="623392" y="72000"/>
            <a:ext cx="10945216" cy="900000"/>
          </a:xfrm>
          <a:prstGeom prst="rect">
            <a:avLst/>
          </a:prstGeom>
        </p:spPr>
        <p:txBody>
          <a:bodyPr vert="horz" lIns="0" tIns="0" rIns="0" bIns="0" rtlCol="0" anchor="ctr">
            <a:noAutofit/>
          </a:bodyPr>
          <a:lstStyle/>
          <a:p>
            <a:r>
              <a:rPr lang="fr-CA" noProof="0"/>
              <a:t>Cliquez pour modifier le style du titre principal</a:t>
            </a:r>
          </a:p>
        </p:txBody>
      </p:sp>
      <p:sp>
        <p:nvSpPr>
          <p:cNvPr id="5" name="Master slide number placeholder">
            <a:extLst>
              <a:ext uri="{FF2B5EF4-FFF2-40B4-BE49-F238E27FC236}">
                <a16:creationId xmlns:a16="http://schemas.microsoft.com/office/drawing/2014/main" id="{7BA77F87-0C66-4005-8680-A219D888919C}"/>
              </a:ext>
            </a:extLst>
          </p:cNvPr>
          <p:cNvSpPr>
            <a:spLocks noGrp="1"/>
          </p:cNvSpPr>
          <p:nvPr>
            <p:ph type="sldNum" sz="quarter" idx="4"/>
          </p:nvPr>
        </p:nvSpPr>
        <p:spPr>
          <a:xfrm>
            <a:off x="9408368" y="6309320"/>
            <a:ext cx="2281469" cy="365125"/>
          </a:xfrm>
          <a:prstGeom prst="rect">
            <a:avLst/>
          </a:prstGeom>
        </p:spPr>
        <p:txBody>
          <a:bodyPr vert="horz" lIns="91440" tIns="45720" rIns="91440" bIns="45720" rtlCol="0" anchor="ctr">
            <a:noAutofit/>
          </a:bodyPr>
          <a:lstStyle>
            <a:lvl1pPr algn="r">
              <a:defRPr sz="1200" b="1" i="0">
                <a:solidFill>
                  <a:srgbClr val="000000"/>
                </a:solidFill>
                <a:latin typeface="Barlow" pitchFamily="2" charset="77"/>
                <a:cs typeface="Arial" panose="020B0604020202020204" pitchFamily="34" charset="0"/>
              </a:defRPr>
            </a:lvl1pPr>
          </a:lstStyle>
          <a:p>
            <a:fld id="{C42F5A24-FAD5-448B-90C7-C38AA06B112A}" type="slidenum">
              <a:rPr lang="fr-CA" smtClean="0"/>
              <a:pPr/>
              <a:t>‹#›</a:t>
            </a:fld>
            <a:endParaRPr lang="fr-CA"/>
          </a:p>
        </p:txBody>
      </p:sp>
    </p:spTree>
    <p:extLst>
      <p:ext uri="{BB962C8B-B14F-4D97-AF65-F5344CB8AC3E}">
        <p14:creationId xmlns:p14="http://schemas.microsoft.com/office/powerpoint/2010/main" val="177481874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defTabSz="914400" rtl="0" eaLnBrk="1" latinLnBrk="0" hangingPunct="1">
        <a:spcBef>
          <a:spcPct val="0"/>
        </a:spcBef>
        <a:buNone/>
        <a:defRPr sz="2800" b="1" i="0" kern="1200" baseline="0">
          <a:solidFill>
            <a:schemeClr val="tx1"/>
          </a:solidFill>
          <a:latin typeface="Barlow" pitchFamily="2" charset="77"/>
          <a:ea typeface="+mj-ea"/>
          <a:cs typeface="Arial" panose="020B0604020202020204" pitchFamily="34" charset="0"/>
        </a:defRPr>
      </a:lvl1pPr>
    </p:titleStyle>
    <p:bodyStyle>
      <a:lvl1pPr marL="363538" indent="-363538"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717550" indent="-354013" algn="l" defTabSz="914400" rtl="0" eaLnBrk="1" latinLnBrk="0" hangingPunct="1">
        <a:spcBef>
          <a:spcPct val="20000"/>
        </a:spcBef>
        <a:buSzPct val="70000"/>
        <a:buFont typeface="Wingdings" panose="05000000000000000000" pitchFamily="2" charset="2"/>
        <a:buChar char="Ø"/>
        <a:defRPr sz="2400" kern="1200">
          <a:solidFill>
            <a:schemeClr val="tx1"/>
          </a:solidFill>
          <a:latin typeface="Arial" panose="020B0604020202020204" pitchFamily="34" charset="0"/>
          <a:ea typeface="+mn-ea"/>
          <a:cs typeface="Arial" panose="020B0604020202020204" pitchFamily="34" charset="0"/>
        </a:defRPr>
      </a:lvl2pPr>
      <a:lvl3pPr marL="987425" indent="-269875"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57300" indent="-269875" algn="l" defTabSz="914400" rtl="0" eaLnBrk="1" latinLnBrk="0" hangingPunct="1">
        <a:spcBef>
          <a:spcPct val="20000"/>
        </a:spcBef>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1527175" indent="-269875"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6.jpeg"/><Relationship Id="rId5" Type="http://schemas.openxmlformats.org/officeDocument/2006/relationships/notesSlide" Target="../notesSlides/notesSlide1.xml"/><Relationship Id="rId4"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11.png"/><Relationship Id="rId5" Type="http://schemas.openxmlformats.org/officeDocument/2006/relationships/notesSlide" Target="../notesSlides/notesSlide10.xml"/><Relationship Id="rId4"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slideLayout" Target="../slideLayouts/slideLayout8.xml"/><Relationship Id="rId7" Type="http://schemas.openxmlformats.org/officeDocument/2006/relationships/image" Target="../media/image9.pn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11.png"/><Relationship Id="rId5" Type="http://schemas.openxmlformats.org/officeDocument/2006/relationships/notesSlide" Target="../notesSlides/notesSlide3.xml"/><Relationship Id="rId4"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11.png"/><Relationship Id="rId5" Type="http://schemas.openxmlformats.org/officeDocument/2006/relationships/notesSlide" Target="../notesSlides/notesSlide4.xml"/><Relationship Id="rId4"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11.png"/><Relationship Id="rId5" Type="http://schemas.openxmlformats.org/officeDocument/2006/relationships/notesSlide" Target="../notesSlides/notesSlide5.xml"/><Relationship Id="rId4"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11.png"/><Relationship Id="rId5" Type="http://schemas.openxmlformats.org/officeDocument/2006/relationships/notesSlide" Target="../notesSlides/notesSlide6.xml"/><Relationship Id="rId4"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image" Target="../media/image11.png"/><Relationship Id="rId5" Type="http://schemas.openxmlformats.org/officeDocument/2006/relationships/notesSlide" Target="../notesSlides/notesSlide7.xml"/><Relationship Id="rId4"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11.png"/><Relationship Id="rId5" Type="http://schemas.openxmlformats.org/officeDocument/2006/relationships/notesSlide" Target="../notesSlides/notesSlide8.xml"/><Relationship Id="rId4"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11.png"/><Relationship Id="rId5" Type="http://schemas.openxmlformats.org/officeDocument/2006/relationships/notesSlide" Target="../notesSlides/notesSlide9.xml"/><Relationship Id="rId4"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overnment of Canada wordmark.">
            <a:extLst>
              <a:ext uri="{FF2B5EF4-FFF2-40B4-BE49-F238E27FC236}">
                <a16:creationId xmlns:a16="http://schemas.microsoft.com/office/drawing/2014/main" id="{19196A93-4667-40EA-B765-483B57529A8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8032" y="188640"/>
            <a:ext cx="3241548" cy="348996"/>
          </a:xfrm>
          <a:prstGeom prst="rect">
            <a:avLst/>
          </a:prstGeom>
        </p:spPr>
      </p:pic>
      <p:sp>
        <p:nvSpPr>
          <p:cNvPr id="5" name="Title 1">
            <a:extLst>
              <a:ext uri="{FF2B5EF4-FFF2-40B4-BE49-F238E27FC236}">
                <a16:creationId xmlns:a16="http://schemas.microsoft.com/office/drawing/2014/main" id="{8FE8413B-47A0-3111-A7E6-15CB6E0B6CA5}"/>
              </a:ext>
            </a:extLst>
          </p:cNvPr>
          <p:cNvSpPr>
            <a:spLocks noGrp="1"/>
          </p:cNvSpPr>
          <p:nvPr>
            <p:ph type="title"/>
            <p:custDataLst>
              <p:tags r:id="rId1"/>
            </p:custDataLst>
          </p:nvPr>
        </p:nvSpPr>
        <p:spPr>
          <a:xfrm>
            <a:off x="931727" y="1860434"/>
            <a:ext cx="4660215" cy="1009315"/>
          </a:xfrm>
        </p:spPr>
        <p:txBody>
          <a:bodyPr/>
          <a:lstStyle/>
          <a:p>
            <a:pPr>
              <a:spcBef>
                <a:spcPts val="0"/>
              </a:spcBef>
            </a:pPr>
            <a:r>
              <a:rPr lang="en-US" sz="3200" dirty="0">
                <a:solidFill>
                  <a:schemeClr val="accent1"/>
                </a:solidFill>
                <a:latin typeface="Arial"/>
                <a:cs typeface="Arial"/>
              </a:rPr>
              <a:t>How well do you know </a:t>
            </a:r>
            <a:r>
              <a:rPr lang="en-US" sz="3200" dirty="0">
                <a:solidFill>
                  <a:schemeClr val="accent3"/>
                </a:solidFill>
                <a:latin typeface="Arial"/>
                <a:cs typeface="Arial"/>
              </a:rPr>
              <a:t>Section 91 </a:t>
            </a:r>
            <a:r>
              <a:rPr lang="en-US" sz="3200" dirty="0">
                <a:solidFill>
                  <a:schemeClr val="accent1"/>
                </a:solidFill>
                <a:latin typeface="Arial"/>
                <a:cs typeface="Arial"/>
              </a:rPr>
              <a:t>of the </a:t>
            </a:r>
            <a:r>
              <a:rPr lang="en-US" sz="3200" i="1" dirty="0">
                <a:solidFill>
                  <a:schemeClr val="accent1"/>
                </a:solidFill>
                <a:latin typeface="Arial"/>
                <a:cs typeface="Arial"/>
              </a:rPr>
              <a:t>Official Languages Act</a:t>
            </a:r>
            <a:r>
              <a:rPr lang="en-US" sz="3200" dirty="0">
                <a:solidFill>
                  <a:schemeClr val="accent1"/>
                </a:solidFill>
                <a:latin typeface="Arial"/>
                <a:cs typeface="Arial"/>
              </a:rPr>
              <a:t>?</a:t>
            </a:r>
            <a:endParaRPr lang="fr-CA" sz="3200" i="1" dirty="0">
              <a:solidFill>
                <a:schemeClr val="accent1"/>
              </a:solidFill>
              <a:latin typeface="Arial"/>
              <a:cs typeface="Arial"/>
            </a:endParaRPr>
          </a:p>
        </p:txBody>
      </p:sp>
      <p:sp>
        <p:nvSpPr>
          <p:cNvPr id="11" name="TextBox 1">
            <a:extLst>
              <a:ext uri="{FF2B5EF4-FFF2-40B4-BE49-F238E27FC236}">
                <a16:creationId xmlns:a16="http://schemas.microsoft.com/office/drawing/2014/main" id="{B3F1C530-1A4B-3EF0-3C88-8471E77A8AE7}"/>
              </a:ext>
            </a:extLst>
          </p:cNvPr>
          <p:cNvSpPr txBox="1"/>
          <p:nvPr/>
        </p:nvSpPr>
        <p:spPr>
          <a:xfrm>
            <a:off x="839739" y="4001214"/>
            <a:ext cx="5016760" cy="954107"/>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381F34"/>
                </a:solidFill>
                <a:effectLst/>
                <a:uLnTx/>
                <a:uFillTx/>
                <a:latin typeface="Arial"/>
                <a:ea typeface="+mn-ea"/>
                <a:cs typeface="+mn-cs"/>
              </a:rPr>
              <a:t>Presenter name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381F34"/>
                </a:solidFill>
                <a:latin typeface="Arial"/>
              </a:rPr>
              <a:t>Presenter title </a:t>
            </a:r>
            <a:endParaRPr kumimoji="0" lang="en-US" sz="1400" b="0" i="0" u="none" strike="noStrike" kern="1200" cap="none" spc="0" normalizeH="0" baseline="0" noProof="0" dirty="0">
              <a:ln>
                <a:noFill/>
              </a:ln>
              <a:solidFill>
                <a:srgbClr val="381F3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381F3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3B616C"/>
                </a:solidFill>
                <a:effectLst/>
                <a:uLnTx/>
                <a:uFillTx/>
                <a:latin typeface="Arial"/>
                <a:ea typeface="+mn-ea"/>
                <a:cs typeface="+mn-cs"/>
              </a:rPr>
              <a:t>Date</a:t>
            </a:r>
          </a:p>
        </p:txBody>
      </p:sp>
      <p:sp>
        <p:nvSpPr>
          <p:cNvPr id="2" name="Title 1">
            <a:extLst>
              <a:ext uri="{FF2B5EF4-FFF2-40B4-BE49-F238E27FC236}">
                <a16:creationId xmlns:a16="http://schemas.microsoft.com/office/drawing/2014/main" id="{1BA29738-42C9-FDF9-CF65-BE6F58983744}"/>
              </a:ext>
            </a:extLst>
          </p:cNvPr>
          <p:cNvSpPr txBox="1">
            <a:spLocks/>
          </p:cNvSpPr>
          <p:nvPr>
            <p:custDataLst>
              <p:tags r:id="rId2"/>
            </p:custDataLst>
          </p:nvPr>
        </p:nvSpPr>
        <p:spPr>
          <a:xfrm>
            <a:off x="6792701" y="1860433"/>
            <a:ext cx="4907917" cy="1009315"/>
          </a:xfrm>
          <a:prstGeom prst="rect">
            <a:avLst/>
          </a:prstGeom>
        </p:spPr>
        <p:txBody>
          <a:bodyPr vert="horz" wrap="square" lIns="0" tIns="0" rIns="0" bIns="0" rtlCol="0" anchor="ctr" anchorCtr="0">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lang="en-CA" sz="2800" b="1" i="0" kern="1200" baseline="0">
                <a:solidFill>
                  <a:schemeClr val="tx1"/>
                </a:solidFill>
                <a:latin typeface="Barlow" pitchFamily="2" charset="77"/>
                <a:ea typeface="+mn-ea"/>
                <a:cs typeface="Arial" panose="020B0604020202020204" pitchFamily="34" charset="0"/>
              </a:defRPr>
            </a:lvl1pPr>
          </a:lstStyle>
          <a:p>
            <a:pPr marL="0" marR="0" fontAlgn="base">
              <a:lnSpc>
                <a:spcPct val="107000"/>
              </a:lnSpc>
              <a:spcBef>
                <a:spcPts val="600"/>
              </a:spcBef>
              <a:spcAft>
                <a:spcPts val="600"/>
              </a:spcAft>
            </a:pPr>
            <a:r>
              <a:rPr lang="fr-CA" sz="3200" b="1" kern="0" dirty="0">
                <a:solidFill>
                  <a:schemeClr val="accent1"/>
                </a:solidFill>
                <a:effectLst/>
                <a:latin typeface="+mj-lt"/>
                <a:ea typeface="Times New Roman" panose="02020603050405020304" pitchFamily="18" charset="0"/>
                <a:cs typeface="Arial" panose="020B0604020202020204" pitchFamily="34" charset="0"/>
              </a:rPr>
              <a:t>Connaissez-vous bien </a:t>
            </a:r>
            <a:r>
              <a:rPr lang="fr-CA" sz="3200" b="1" kern="0" dirty="0">
                <a:solidFill>
                  <a:schemeClr val="accent3"/>
                </a:solidFill>
                <a:effectLst/>
                <a:latin typeface="+mj-lt"/>
                <a:ea typeface="Times New Roman" panose="02020603050405020304" pitchFamily="18" charset="0"/>
                <a:cs typeface="Arial" panose="020B0604020202020204" pitchFamily="34" charset="0"/>
              </a:rPr>
              <a:t>l'article 91 </a:t>
            </a:r>
            <a:r>
              <a:rPr lang="fr-CA" sz="3200" b="1" kern="0" dirty="0">
                <a:solidFill>
                  <a:schemeClr val="accent1"/>
                </a:solidFill>
                <a:effectLst/>
                <a:latin typeface="+mj-lt"/>
                <a:ea typeface="Times New Roman" panose="02020603050405020304" pitchFamily="18" charset="0"/>
                <a:cs typeface="Arial" panose="020B0604020202020204" pitchFamily="34" charset="0"/>
              </a:rPr>
              <a:t>de la </a:t>
            </a:r>
            <a:r>
              <a:rPr lang="fr-CA" sz="3200" b="1" i="1" kern="0" dirty="0">
                <a:solidFill>
                  <a:schemeClr val="accent1"/>
                </a:solidFill>
                <a:effectLst/>
                <a:latin typeface="+mj-lt"/>
                <a:ea typeface="Times New Roman" panose="02020603050405020304" pitchFamily="18" charset="0"/>
                <a:cs typeface="Arial" panose="020B0604020202020204" pitchFamily="34" charset="0"/>
              </a:rPr>
              <a:t>Loi sur les langues officielles</a:t>
            </a:r>
            <a:r>
              <a:rPr lang="fr-CA" sz="3200" b="1" kern="0" dirty="0">
                <a:solidFill>
                  <a:schemeClr val="accent1"/>
                </a:solidFill>
                <a:effectLst/>
                <a:latin typeface="+mj-lt"/>
                <a:ea typeface="Times New Roman" panose="02020603050405020304" pitchFamily="18" charset="0"/>
                <a:cs typeface="Arial" panose="020B0604020202020204" pitchFamily="34" charset="0"/>
              </a:rPr>
              <a:t> ?</a:t>
            </a:r>
            <a:endParaRPr lang="en-US" sz="3200" kern="100" dirty="0">
              <a:solidFill>
                <a:schemeClr val="accent1"/>
              </a:solidFill>
              <a:effectLst/>
              <a:latin typeface="+mj-lt"/>
              <a:ea typeface="Aptos" panose="020B0004020202020204" pitchFamily="34" charset="0"/>
              <a:cs typeface="Arial" panose="020B0604020202020204" pitchFamily="34" charset="0"/>
            </a:endParaRPr>
          </a:p>
        </p:txBody>
      </p:sp>
      <p:sp>
        <p:nvSpPr>
          <p:cNvPr id="3" name="TextBox 1">
            <a:extLst>
              <a:ext uri="{FF2B5EF4-FFF2-40B4-BE49-F238E27FC236}">
                <a16:creationId xmlns:a16="http://schemas.microsoft.com/office/drawing/2014/main" id="{617B7275-1992-EE05-3609-DAC88A019668}"/>
              </a:ext>
            </a:extLst>
          </p:cNvPr>
          <p:cNvSpPr txBox="1"/>
          <p:nvPr>
            <p:custDataLst>
              <p:tags r:id="rId3"/>
            </p:custDataLst>
          </p:nvPr>
        </p:nvSpPr>
        <p:spPr>
          <a:xfrm>
            <a:off x="6792701" y="3997133"/>
            <a:ext cx="4326959" cy="954107"/>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400" b="0" i="0" u="none" strike="noStrike" kern="1200" cap="none" spc="0" normalizeH="0" baseline="0" noProof="0" dirty="0">
                <a:ln>
                  <a:noFill/>
                </a:ln>
                <a:solidFill>
                  <a:srgbClr val="381F34"/>
                </a:solidFill>
                <a:effectLst/>
                <a:uLnTx/>
                <a:uFillTx/>
                <a:latin typeface="Arial"/>
                <a:ea typeface="+mn-ea"/>
                <a:cs typeface="+mn-cs"/>
              </a:rPr>
              <a:t>Nom de l’animateur(</a:t>
            </a:r>
            <a:r>
              <a:rPr kumimoji="0" lang="fr-CA" sz="1400" b="0" i="0" u="none" strike="noStrike" kern="1200" cap="none" spc="0" normalizeH="0" baseline="0" noProof="0" dirty="0" err="1">
                <a:ln>
                  <a:noFill/>
                </a:ln>
                <a:solidFill>
                  <a:srgbClr val="381F34"/>
                </a:solidFill>
                <a:effectLst/>
                <a:uLnTx/>
                <a:uFillTx/>
                <a:latin typeface="Arial"/>
                <a:ea typeface="+mn-ea"/>
                <a:cs typeface="+mn-cs"/>
              </a:rPr>
              <a:t>trice</a:t>
            </a:r>
            <a:r>
              <a:rPr kumimoji="0" lang="fr-CA" sz="1400" b="0" i="0" u="none" strike="noStrike" kern="1200" cap="none" spc="0" normalizeH="0" baseline="0" noProof="0" dirty="0">
                <a:ln>
                  <a:noFill/>
                </a:ln>
                <a:solidFill>
                  <a:srgbClr val="381F34"/>
                </a:solidFill>
                <a:effectLst/>
                <a:uLnTx/>
                <a:uFillTx/>
                <a:latin typeface="Arial"/>
                <a:ea typeface="+mn-ea"/>
                <a:cs typeface="+mn-cs"/>
              </a:rPr>
              <a:t>)</a:t>
            </a:r>
            <a:endParaRPr kumimoji="0" lang="fr-CA" sz="1400" b="0" i="0" u="none" strike="noStrike" kern="1200" cap="none" spc="0" normalizeH="0" baseline="0" noProof="0" dirty="0">
              <a:ln>
                <a:noFill/>
              </a:ln>
              <a:solidFill>
                <a:srgbClr val="381F34"/>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400" b="0" i="0" u="none" strike="noStrike" kern="1200" cap="none" spc="0" normalizeH="0" baseline="0" noProof="0" dirty="0" err="1">
                <a:ln>
                  <a:noFill/>
                </a:ln>
                <a:solidFill>
                  <a:srgbClr val="381F34"/>
                </a:solidFill>
                <a:effectLst/>
                <a:uLnTx/>
                <a:uFillTx/>
                <a:latin typeface="Arial"/>
                <a:ea typeface="+mn-ea"/>
                <a:cs typeface="+mn-cs"/>
              </a:rPr>
              <a:t>Tiire</a:t>
            </a:r>
            <a:r>
              <a:rPr kumimoji="0" lang="fr-CA" sz="1400" b="0" i="0" u="none" strike="noStrike" kern="1200" cap="none" spc="0" normalizeH="0" baseline="0" noProof="0" dirty="0">
                <a:ln>
                  <a:noFill/>
                </a:ln>
                <a:solidFill>
                  <a:srgbClr val="381F34"/>
                </a:solidFill>
                <a:effectLst/>
                <a:uLnTx/>
                <a:uFillTx/>
                <a:latin typeface="Arial"/>
                <a:ea typeface="+mn-ea"/>
                <a:cs typeface="+mn-cs"/>
              </a:rPr>
              <a:t> de l’animateur(</a:t>
            </a:r>
            <a:r>
              <a:rPr lang="fr-CA" sz="1400" dirty="0">
                <a:solidFill>
                  <a:srgbClr val="381F34"/>
                </a:solidFill>
                <a:latin typeface="Arial"/>
              </a:rPr>
              <a:t>t</a:t>
            </a:r>
            <a:r>
              <a:rPr kumimoji="0" lang="fr-CA" sz="1400" b="0" i="0" u="none" strike="noStrike" kern="1200" cap="none" spc="0" normalizeH="0" baseline="0" noProof="0" dirty="0" err="1">
                <a:ln>
                  <a:noFill/>
                </a:ln>
                <a:solidFill>
                  <a:srgbClr val="381F34"/>
                </a:solidFill>
                <a:effectLst/>
                <a:uLnTx/>
                <a:uFillTx/>
                <a:latin typeface="Arial"/>
                <a:ea typeface="+mn-ea"/>
                <a:cs typeface="+mn-cs"/>
              </a:rPr>
              <a:t>rice</a:t>
            </a:r>
            <a:r>
              <a:rPr kumimoji="0" lang="fr-CA" sz="1400" b="0" i="0" u="none" strike="noStrike" kern="1200" cap="none" spc="0" normalizeH="0" baseline="0" noProof="0" dirty="0">
                <a:ln>
                  <a:noFill/>
                </a:ln>
                <a:solidFill>
                  <a:srgbClr val="381F34"/>
                </a:solidFill>
                <a:effectLst/>
                <a:uLnTx/>
                <a:uFillTx/>
                <a:latin typeface="Arial"/>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A" sz="1400" b="0" i="0" u="none" strike="noStrike" kern="1200" cap="none" spc="0" normalizeH="0" baseline="0" noProof="0" dirty="0">
              <a:ln>
                <a:noFill/>
              </a:ln>
              <a:solidFill>
                <a:srgbClr val="381F3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400" b="1" i="0" u="none" strike="noStrike" kern="1200" cap="none" spc="0" normalizeH="0" baseline="0" noProof="0" dirty="0">
                <a:ln>
                  <a:noFill/>
                </a:ln>
                <a:solidFill>
                  <a:srgbClr val="3B616C"/>
                </a:solidFill>
                <a:effectLst/>
                <a:uLnTx/>
                <a:uFillTx/>
                <a:latin typeface="Arial"/>
                <a:ea typeface="+mn-ea"/>
                <a:cs typeface="+mn-cs"/>
              </a:rPr>
              <a:t>Date</a:t>
            </a:r>
          </a:p>
        </p:txBody>
      </p:sp>
      <p:cxnSp>
        <p:nvCxnSpPr>
          <p:cNvPr id="8" name="Straight Connector 7">
            <a:extLst>
              <a:ext uri="{FF2B5EF4-FFF2-40B4-BE49-F238E27FC236}">
                <a16:creationId xmlns:a16="http://schemas.microsoft.com/office/drawing/2014/main" id="{2C706CC1-726E-DCC6-12F5-1BAE44E931ED}"/>
              </a:ext>
            </a:extLst>
          </p:cNvPr>
          <p:cNvCxnSpPr>
            <a:cxnSpLocks/>
          </p:cNvCxnSpPr>
          <p:nvPr/>
        </p:nvCxnSpPr>
        <p:spPr>
          <a:xfrm>
            <a:off x="6008915" y="970384"/>
            <a:ext cx="0" cy="480526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7948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FE8413B-47A0-3111-A7E6-15CB6E0B6CA5}"/>
              </a:ext>
            </a:extLst>
          </p:cNvPr>
          <p:cNvSpPr>
            <a:spLocks noGrp="1"/>
          </p:cNvSpPr>
          <p:nvPr>
            <p:ph type="title"/>
            <p:custDataLst>
              <p:tags r:id="rId1"/>
            </p:custDataLst>
          </p:nvPr>
        </p:nvSpPr>
        <p:spPr>
          <a:xfrm>
            <a:off x="1404322" y="117463"/>
            <a:ext cx="2808311" cy="1009315"/>
          </a:xfrm>
        </p:spPr>
        <p:txBody>
          <a:bodyPr/>
          <a:lstStyle/>
          <a:p>
            <a:pPr algn="ctr">
              <a:spcBef>
                <a:spcPts val="0"/>
              </a:spcBef>
            </a:pPr>
            <a:r>
              <a:rPr lang="en-US" sz="3200" dirty="0">
                <a:solidFill>
                  <a:schemeClr val="accent1"/>
                </a:solidFill>
                <a:latin typeface="Arial"/>
                <a:cs typeface="Arial"/>
              </a:rPr>
              <a:t>True or false</a:t>
            </a:r>
            <a:endParaRPr lang="fr-CA" sz="3200" i="1" dirty="0">
              <a:solidFill>
                <a:schemeClr val="accent1"/>
              </a:solidFill>
              <a:latin typeface="Arial"/>
              <a:cs typeface="Arial"/>
            </a:endParaRPr>
          </a:p>
        </p:txBody>
      </p:sp>
      <p:sp>
        <p:nvSpPr>
          <p:cNvPr id="11" name="TextBox 1">
            <a:extLst>
              <a:ext uri="{FF2B5EF4-FFF2-40B4-BE49-F238E27FC236}">
                <a16:creationId xmlns:a16="http://schemas.microsoft.com/office/drawing/2014/main" id="{B3F1C530-1A4B-3EF0-3C88-8471E77A8AE7}"/>
              </a:ext>
            </a:extLst>
          </p:cNvPr>
          <p:cNvSpPr txBox="1"/>
          <p:nvPr/>
        </p:nvSpPr>
        <p:spPr>
          <a:xfrm>
            <a:off x="527622" y="995443"/>
            <a:ext cx="5184576" cy="2862322"/>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3600" dirty="0">
                <a:effectLst/>
                <a:latin typeface="Calibri" panose="020F0502020204030204" pitchFamily="34" charset="0"/>
                <a:ea typeface="Calibri" panose="020F0502020204030204" pitchFamily="34" charset="0"/>
                <a:cs typeface="Times New Roman" panose="02020603050405020304" pitchFamily="18" charset="0"/>
              </a:rPr>
              <a:t>Section 91 allows changes to the linguistic requirements of a position once they have been objectively established. </a:t>
            </a:r>
            <a:endParaRPr lang="fr-CA" sz="3600" b="0" i="0" dirty="0">
              <a:solidFill>
                <a:srgbClr val="000000"/>
              </a:solidFill>
              <a:effectLst/>
              <a:highlight>
                <a:srgbClr val="FFFFFF"/>
              </a:highlight>
              <a:latin typeface="Segoe UI" panose="020B0502040204020203" pitchFamily="34" charset="0"/>
            </a:endParaRPr>
          </a:p>
        </p:txBody>
      </p:sp>
      <p:sp>
        <p:nvSpPr>
          <p:cNvPr id="3" name="TextBox 1">
            <a:extLst>
              <a:ext uri="{FF2B5EF4-FFF2-40B4-BE49-F238E27FC236}">
                <a16:creationId xmlns:a16="http://schemas.microsoft.com/office/drawing/2014/main" id="{617B7275-1992-EE05-3609-DAC88A019668}"/>
              </a:ext>
            </a:extLst>
          </p:cNvPr>
          <p:cNvSpPr txBox="1"/>
          <p:nvPr>
            <p:custDataLst>
              <p:tags r:id="rId2"/>
            </p:custDataLst>
          </p:nvPr>
        </p:nvSpPr>
        <p:spPr>
          <a:xfrm>
            <a:off x="6600057" y="911605"/>
            <a:ext cx="5081021" cy="3029997"/>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lnSpc>
                <a:spcPct val="107000"/>
              </a:lnSpc>
              <a:spcBef>
                <a:spcPts val="600"/>
              </a:spcBef>
              <a:spcAft>
                <a:spcPts val="600"/>
              </a:spcAft>
            </a:pPr>
            <a:r>
              <a:rPr lang="fr-CA" sz="3600" dirty="0">
                <a:effectLst/>
                <a:latin typeface="Calibri" panose="020F0502020204030204" pitchFamily="34" charset="0"/>
                <a:ea typeface="Calibri" panose="020F0502020204030204" pitchFamily="34" charset="0"/>
                <a:cs typeface="Times New Roman" panose="02020603050405020304" pitchFamily="18" charset="0"/>
              </a:rPr>
              <a:t>L’article 91 permet de changer les exigences linguistiques d’un poste une fois qu’elles sont objectivement établies.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83E90910-CEBC-BE38-EB8F-FF7F08E0D3C4}"/>
              </a:ext>
            </a:extLst>
          </p:cNvPr>
          <p:cNvSpPr txBox="1">
            <a:spLocks/>
          </p:cNvSpPr>
          <p:nvPr>
            <p:custDataLst>
              <p:tags r:id="rId3"/>
            </p:custDataLst>
          </p:nvPr>
        </p:nvSpPr>
        <p:spPr>
          <a:xfrm>
            <a:off x="7608168" y="117462"/>
            <a:ext cx="2568425" cy="1009315"/>
          </a:xfrm>
          <a:prstGeom prst="rect">
            <a:avLst/>
          </a:prstGeom>
        </p:spPr>
        <p:txBody>
          <a:bodyPr vert="horz" wrap="square" lIns="0" tIns="0" rIns="0" bIns="0" rtlCol="0" anchor="ctr" anchorCtr="0">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lang="en-CA" sz="2800" b="1" i="0" kern="1200" baseline="0">
                <a:solidFill>
                  <a:schemeClr val="tx1"/>
                </a:solidFill>
                <a:latin typeface="Barlow" pitchFamily="2" charset="77"/>
                <a:ea typeface="+mn-ea"/>
                <a:cs typeface="Arial" panose="020B0604020202020204" pitchFamily="34" charset="0"/>
              </a:defRPr>
            </a:lvl1pPr>
          </a:lstStyle>
          <a:p>
            <a:pPr algn="ctr">
              <a:spcBef>
                <a:spcPts val="0"/>
              </a:spcBef>
            </a:pPr>
            <a:r>
              <a:rPr lang="en-US" sz="3200" dirty="0" err="1">
                <a:solidFill>
                  <a:schemeClr val="accent1"/>
                </a:solidFill>
                <a:latin typeface="Arial"/>
                <a:cs typeface="Arial"/>
              </a:rPr>
              <a:t>Vrai</a:t>
            </a:r>
            <a:r>
              <a:rPr lang="en-US" sz="3200" dirty="0">
                <a:solidFill>
                  <a:schemeClr val="accent1"/>
                </a:solidFill>
                <a:latin typeface="Arial"/>
                <a:cs typeface="Arial"/>
              </a:rPr>
              <a:t> </a:t>
            </a:r>
            <a:r>
              <a:rPr lang="en-US" sz="3200" dirty="0" err="1">
                <a:solidFill>
                  <a:schemeClr val="accent1"/>
                </a:solidFill>
                <a:latin typeface="Arial"/>
                <a:cs typeface="Arial"/>
              </a:rPr>
              <a:t>ou</a:t>
            </a:r>
            <a:r>
              <a:rPr lang="en-US" sz="3200" dirty="0">
                <a:solidFill>
                  <a:schemeClr val="accent1"/>
                </a:solidFill>
                <a:latin typeface="Arial"/>
                <a:cs typeface="Arial"/>
              </a:rPr>
              <a:t> faux</a:t>
            </a:r>
            <a:endParaRPr lang="fr-CA" sz="3200" i="1" dirty="0">
              <a:solidFill>
                <a:schemeClr val="accent1"/>
              </a:solidFill>
              <a:latin typeface="Arial"/>
              <a:cs typeface="Arial"/>
            </a:endParaRPr>
          </a:p>
        </p:txBody>
      </p:sp>
      <p:sp>
        <p:nvSpPr>
          <p:cNvPr id="4" name="Rectangle 3">
            <a:extLst>
              <a:ext uri="{FF2B5EF4-FFF2-40B4-BE49-F238E27FC236}">
                <a16:creationId xmlns:a16="http://schemas.microsoft.com/office/drawing/2014/main" id="{8056732A-B21C-DF32-2393-534DC7B2C0C9}"/>
              </a:ext>
            </a:extLst>
          </p:cNvPr>
          <p:cNvSpPr/>
          <p:nvPr/>
        </p:nvSpPr>
        <p:spPr>
          <a:xfrm>
            <a:off x="0" y="3941602"/>
            <a:ext cx="12216677" cy="2370328"/>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blue and orange speech bubble&#10;&#10;Description automatically generated">
            <a:extLst>
              <a:ext uri="{FF2B5EF4-FFF2-40B4-BE49-F238E27FC236}">
                <a16:creationId xmlns:a16="http://schemas.microsoft.com/office/drawing/2014/main" id="{1E8DF295-B96F-8488-B55C-57B073C6958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83037" y="3941602"/>
            <a:ext cx="2450883" cy="2450883"/>
          </a:xfrm>
          <a:prstGeom prst="rect">
            <a:avLst/>
          </a:prstGeom>
        </p:spPr>
      </p:pic>
      <p:pic>
        <p:nvPicPr>
          <p:cNvPr id="9" name="Picture 8" descr="A blue and orange speech bubble&#10;&#10;Description automatically generated">
            <a:extLst>
              <a:ext uri="{FF2B5EF4-FFF2-40B4-BE49-F238E27FC236}">
                <a16:creationId xmlns:a16="http://schemas.microsoft.com/office/drawing/2014/main" id="{A7A1A0FE-B428-936D-A4BE-531059C7F8A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82424" y="3947904"/>
            <a:ext cx="2450883" cy="2450883"/>
          </a:xfrm>
          <a:prstGeom prst="rect">
            <a:avLst/>
          </a:prstGeom>
        </p:spPr>
      </p:pic>
      <p:sp>
        <p:nvSpPr>
          <p:cNvPr id="10" name="TextBox 9">
            <a:extLst>
              <a:ext uri="{FF2B5EF4-FFF2-40B4-BE49-F238E27FC236}">
                <a16:creationId xmlns:a16="http://schemas.microsoft.com/office/drawing/2014/main" id="{31365B84-BD01-C4C8-6726-7F46F22DC258}"/>
              </a:ext>
            </a:extLst>
          </p:cNvPr>
          <p:cNvSpPr txBox="1"/>
          <p:nvPr/>
        </p:nvSpPr>
        <p:spPr>
          <a:xfrm>
            <a:off x="2262838" y="4756792"/>
            <a:ext cx="1240873" cy="584775"/>
          </a:xfrm>
          <a:prstGeom prst="rect">
            <a:avLst/>
          </a:prstGeom>
          <a:noFill/>
        </p:spPr>
        <p:txBody>
          <a:bodyPr wrap="square" rtlCol="0">
            <a:spAutoFit/>
          </a:bodyPr>
          <a:lstStyle/>
          <a:p>
            <a:r>
              <a:rPr lang="en-US" sz="3200" b="1" dirty="0">
                <a:solidFill>
                  <a:schemeClr val="accent1"/>
                </a:solidFill>
                <a:latin typeface="Calibri" panose="020F0502020204030204" pitchFamily="34" charset="0"/>
                <a:cs typeface="Calibri" panose="020F0502020204030204" pitchFamily="34" charset="0"/>
              </a:rPr>
              <a:t>TRUE</a:t>
            </a:r>
          </a:p>
        </p:txBody>
      </p:sp>
      <p:sp>
        <p:nvSpPr>
          <p:cNvPr id="13" name="TextBox 12">
            <a:extLst>
              <a:ext uri="{FF2B5EF4-FFF2-40B4-BE49-F238E27FC236}">
                <a16:creationId xmlns:a16="http://schemas.microsoft.com/office/drawing/2014/main" id="{4758D069-895F-650F-3B8F-8220CAF26E21}"/>
              </a:ext>
            </a:extLst>
          </p:cNvPr>
          <p:cNvSpPr txBox="1"/>
          <p:nvPr/>
        </p:nvSpPr>
        <p:spPr>
          <a:xfrm>
            <a:off x="8462226" y="4756791"/>
            <a:ext cx="1091278" cy="584775"/>
          </a:xfrm>
          <a:prstGeom prst="rect">
            <a:avLst/>
          </a:prstGeom>
          <a:noFill/>
        </p:spPr>
        <p:txBody>
          <a:bodyPr wrap="square" rtlCol="0">
            <a:spAutoFit/>
          </a:bodyPr>
          <a:lstStyle/>
          <a:p>
            <a:r>
              <a:rPr lang="en-US" sz="3200" b="1" dirty="0">
                <a:solidFill>
                  <a:schemeClr val="accent1"/>
                </a:solidFill>
                <a:latin typeface="Calibri" panose="020F0502020204030204" pitchFamily="34" charset="0"/>
                <a:cs typeface="Calibri" panose="020F0502020204030204" pitchFamily="34" charset="0"/>
              </a:rPr>
              <a:t>VRAI</a:t>
            </a:r>
          </a:p>
        </p:txBody>
      </p:sp>
    </p:spTree>
    <p:extLst>
      <p:ext uri="{BB962C8B-B14F-4D97-AF65-F5344CB8AC3E}">
        <p14:creationId xmlns:p14="http://schemas.microsoft.com/office/powerpoint/2010/main" val="391711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7590B-80CB-EF40-9D4C-4F1153B205B8}"/>
              </a:ext>
            </a:extLst>
          </p:cNvPr>
          <p:cNvSpPr>
            <a:spLocks noGrp="1"/>
          </p:cNvSpPr>
          <p:nvPr>
            <p:ph type="title"/>
          </p:nvPr>
        </p:nvSpPr>
        <p:spPr>
          <a:xfrm>
            <a:off x="1955540" y="2780927"/>
            <a:ext cx="8280920" cy="648073"/>
          </a:xfrm>
        </p:spPr>
        <p:txBody>
          <a:bodyPr/>
          <a:lstStyle/>
          <a:p>
            <a:r>
              <a:rPr lang="en-US" sz="3600" dirty="0">
                <a:solidFill>
                  <a:schemeClr val="accent1"/>
                </a:solidFill>
                <a:latin typeface="Barlow"/>
                <a:cs typeface="Arial"/>
              </a:rPr>
              <a:t>Thanks for playing! </a:t>
            </a:r>
            <a:r>
              <a:rPr lang="en-US" sz="3600" b="1" dirty="0">
                <a:solidFill>
                  <a:schemeClr val="accent1"/>
                </a:solidFill>
                <a:latin typeface="Barlow"/>
                <a:cs typeface="Arial"/>
              </a:rPr>
              <a:t>Merci </a:t>
            </a:r>
            <a:r>
              <a:rPr lang="en-US" sz="3600" b="1" dirty="0" err="1">
                <a:solidFill>
                  <a:schemeClr val="accent1"/>
                </a:solidFill>
                <a:latin typeface="Barlow"/>
                <a:cs typeface="Arial"/>
              </a:rPr>
              <a:t>d’avoir</a:t>
            </a:r>
            <a:r>
              <a:rPr lang="en-US" sz="3600" b="1" dirty="0">
                <a:solidFill>
                  <a:schemeClr val="accent1"/>
                </a:solidFill>
                <a:latin typeface="Barlow"/>
                <a:cs typeface="Arial"/>
              </a:rPr>
              <a:t> </a:t>
            </a:r>
            <a:r>
              <a:rPr lang="en-US" sz="3600">
                <a:solidFill>
                  <a:schemeClr val="accent1"/>
                </a:solidFill>
                <a:latin typeface="Barlow"/>
                <a:cs typeface="Arial"/>
              </a:rPr>
              <a:t>joué</a:t>
            </a:r>
            <a:r>
              <a:rPr lang="en-US" sz="3600" b="1" dirty="0">
                <a:solidFill>
                  <a:schemeClr val="accent1"/>
                </a:solidFill>
                <a:latin typeface="Barlow"/>
                <a:cs typeface="Arial"/>
              </a:rPr>
              <a:t> !</a:t>
            </a:r>
            <a:br>
              <a:rPr lang="en-US" dirty="0"/>
            </a:br>
            <a:endParaRPr lang="en-US" dirty="0">
              <a:solidFill>
                <a:schemeClr val="accent1"/>
              </a:solidFill>
            </a:endParaRPr>
          </a:p>
        </p:txBody>
      </p:sp>
      <p:sp>
        <p:nvSpPr>
          <p:cNvPr id="3" name="Slide Number Placeholder 2">
            <a:extLst>
              <a:ext uri="{FF2B5EF4-FFF2-40B4-BE49-F238E27FC236}">
                <a16:creationId xmlns:a16="http://schemas.microsoft.com/office/drawing/2014/main" id="{35D64880-DAA0-A349-BE4E-CA84287F3168}"/>
              </a:ext>
            </a:extLst>
          </p:cNvPr>
          <p:cNvSpPr>
            <a:spLocks noGrp="1"/>
          </p:cNvSpPr>
          <p:nvPr>
            <p:ph type="sldNum" sz="quarter" idx="11"/>
          </p:nvPr>
        </p:nvSpPr>
        <p:spPr/>
        <p:txBody>
          <a:bodyPr/>
          <a:lstStyle/>
          <a:p>
            <a:fld id="{C42F5A24-FAD5-448B-90C7-C38AA06B112A}" type="slidenum">
              <a:rPr lang="fr-CA" smtClean="0"/>
              <a:pPr/>
              <a:t>11</a:t>
            </a:fld>
            <a:endParaRPr lang="fr-CA" dirty="0"/>
          </a:p>
        </p:txBody>
      </p:sp>
    </p:spTree>
    <p:extLst>
      <p:ext uri="{BB962C8B-B14F-4D97-AF65-F5344CB8AC3E}">
        <p14:creationId xmlns:p14="http://schemas.microsoft.com/office/powerpoint/2010/main" val="138165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448D232-D5A9-B0B5-6F3C-729188B367CB}"/>
              </a:ext>
            </a:extLst>
          </p:cNvPr>
          <p:cNvSpPr/>
          <p:nvPr/>
        </p:nvSpPr>
        <p:spPr>
          <a:xfrm>
            <a:off x="1775514" y="3147923"/>
            <a:ext cx="10416486" cy="1560374"/>
          </a:xfrm>
          <a:prstGeom prst="rect">
            <a:avLst/>
          </a:prstGeom>
          <a:solidFill>
            <a:schemeClr val="accent3">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4ADF989-CD9A-6CBB-0544-9A3BD2363AA8}"/>
              </a:ext>
            </a:extLst>
          </p:cNvPr>
          <p:cNvSpPr/>
          <p:nvPr/>
        </p:nvSpPr>
        <p:spPr>
          <a:xfrm>
            <a:off x="839416" y="1328872"/>
            <a:ext cx="11352584" cy="1560374"/>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8FE8413B-47A0-3111-A7E6-15CB6E0B6CA5}"/>
              </a:ext>
            </a:extLst>
          </p:cNvPr>
          <p:cNvSpPr>
            <a:spLocks noGrp="1"/>
          </p:cNvSpPr>
          <p:nvPr>
            <p:ph type="title"/>
            <p:custDataLst>
              <p:tags r:id="rId1"/>
            </p:custDataLst>
          </p:nvPr>
        </p:nvSpPr>
        <p:spPr>
          <a:xfrm>
            <a:off x="335360" y="116632"/>
            <a:ext cx="5415738" cy="1009315"/>
          </a:xfrm>
        </p:spPr>
        <p:txBody>
          <a:bodyPr/>
          <a:lstStyle/>
          <a:p>
            <a:pPr>
              <a:spcBef>
                <a:spcPts val="0"/>
              </a:spcBef>
            </a:pPr>
            <a:r>
              <a:rPr lang="en-US" sz="3200" dirty="0">
                <a:solidFill>
                  <a:schemeClr val="accent1"/>
                </a:solidFill>
                <a:latin typeface="Arial"/>
                <a:cs typeface="Arial"/>
              </a:rPr>
              <a:t>Instructions </a:t>
            </a:r>
            <a:endParaRPr lang="fr-CA" sz="3200" i="1" dirty="0">
              <a:solidFill>
                <a:schemeClr val="accent1"/>
              </a:solidFill>
              <a:latin typeface="Arial"/>
              <a:cs typeface="Arial"/>
            </a:endParaRPr>
          </a:p>
        </p:txBody>
      </p:sp>
      <p:sp>
        <p:nvSpPr>
          <p:cNvPr id="11" name="TextBox 1">
            <a:extLst>
              <a:ext uri="{FF2B5EF4-FFF2-40B4-BE49-F238E27FC236}">
                <a16:creationId xmlns:a16="http://schemas.microsoft.com/office/drawing/2014/main" id="{B3F1C530-1A4B-3EF0-3C88-8471E77A8AE7}"/>
              </a:ext>
            </a:extLst>
          </p:cNvPr>
          <p:cNvSpPr txBox="1"/>
          <p:nvPr/>
        </p:nvSpPr>
        <p:spPr>
          <a:xfrm>
            <a:off x="2711624" y="1724340"/>
            <a:ext cx="5016760" cy="769441"/>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dirty="0">
                <a:solidFill>
                  <a:srgbClr val="381F34"/>
                </a:solidFill>
                <a:latin typeface="Arial"/>
              </a:rPr>
              <a:t>True | </a:t>
            </a:r>
            <a:r>
              <a:rPr lang="en-US" sz="4400" dirty="0" err="1">
                <a:solidFill>
                  <a:srgbClr val="381F34"/>
                </a:solidFill>
                <a:latin typeface="Arial"/>
              </a:rPr>
              <a:t>Vrai</a:t>
            </a:r>
            <a:endParaRPr kumimoji="0" lang="en-US" sz="4400" b="1" i="0" u="none" strike="noStrike" kern="1200" cap="none" spc="0" normalizeH="0" baseline="0" noProof="0" dirty="0">
              <a:ln>
                <a:noFill/>
              </a:ln>
              <a:solidFill>
                <a:srgbClr val="3B616C"/>
              </a:solidFill>
              <a:effectLst/>
              <a:uLnTx/>
              <a:uFillTx/>
              <a:latin typeface="Arial"/>
              <a:ea typeface="+mn-ea"/>
              <a:cs typeface="+mn-cs"/>
            </a:endParaRPr>
          </a:p>
        </p:txBody>
      </p:sp>
      <p:sp>
        <p:nvSpPr>
          <p:cNvPr id="3" name="TextBox 1">
            <a:extLst>
              <a:ext uri="{FF2B5EF4-FFF2-40B4-BE49-F238E27FC236}">
                <a16:creationId xmlns:a16="http://schemas.microsoft.com/office/drawing/2014/main" id="{617B7275-1992-EE05-3609-DAC88A019668}"/>
              </a:ext>
            </a:extLst>
          </p:cNvPr>
          <p:cNvSpPr txBox="1"/>
          <p:nvPr>
            <p:custDataLst>
              <p:tags r:id="rId2"/>
            </p:custDataLst>
          </p:nvPr>
        </p:nvSpPr>
        <p:spPr>
          <a:xfrm>
            <a:off x="3401425" y="3560911"/>
            <a:ext cx="4326959" cy="769441"/>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4400" dirty="0">
                <a:solidFill>
                  <a:srgbClr val="381F34"/>
                </a:solidFill>
                <a:latin typeface="Arial"/>
              </a:rPr>
              <a:t>False | Faux </a:t>
            </a:r>
            <a:r>
              <a:rPr lang="fr-CA" sz="4400" b="1" dirty="0">
                <a:solidFill>
                  <a:srgbClr val="381F34"/>
                </a:solidFill>
                <a:latin typeface="Arial"/>
              </a:rPr>
              <a:t> </a:t>
            </a:r>
            <a:endParaRPr kumimoji="0" lang="fr-CA" sz="4400" b="1" i="0" u="none" strike="noStrike" kern="1200" cap="none" spc="0" normalizeH="0" baseline="0" noProof="0" dirty="0">
              <a:ln>
                <a:noFill/>
              </a:ln>
              <a:solidFill>
                <a:srgbClr val="3B616C"/>
              </a:solidFill>
              <a:effectLst/>
              <a:uLnTx/>
              <a:uFillTx/>
              <a:latin typeface="Arial"/>
              <a:ea typeface="+mn-ea"/>
              <a:cs typeface="+mn-cs"/>
            </a:endParaRPr>
          </a:p>
        </p:txBody>
      </p:sp>
      <p:pic>
        <p:nvPicPr>
          <p:cNvPr id="7" name="Graphic 6" descr="Thumbs up sign with solid fill">
            <a:extLst>
              <a:ext uri="{FF2B5EF4-FFF2-40B4-BE49-F238E27FC236}">
                <a16:creationId xmlns:a16="http://schemas.microsoft.com/office/drawing/2014/main" id="{066B3EF4-62ED-986A-CC33-5FE23AF2FCC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55440" y="1388985"/>
            <a:ext cx="1440149" cy="1440149"/>
          </a:xfrm>
          <a:prstGeom prst="rect">
            <a:avLst/>
          </a:prstGeom>
        </p:spPr>
      </p:pic>
      <p:pic>
        <p:nvPicPr>
          <p:cNvPr id="10" name="Graphic 9" descr="Funny face outline with solid fill">
            <a:extLst>
              <a:ext uri="{FF2B5EF4-FFF2-40B4-BE49-F238E27FC236}">
                <a16:creationId xmlns:a16="http://schemas.microsoft.com/office/drawing/2014/main" id="{AECA96DE-4F8F-87B0-B4A9-D5DD87BDDA2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775514" y="3212976"/>
            <a:ext cx="1465312" cy="1465312"/>
          </a:xfrm>
          <a:prstGeom prst="rect">
            <a:avLst/>
          </a:prstGeom>
        </p:spPr>
      </p:pic>
    </p:spTree>
    <p:extLst>
      <p:ext uri="{BB962C8B-B14F-4D97-AF65-F5344CB8AC3E}">
        <p14:creationId xmlns:p14="http://schemas.microsoft.com/office/powerpoint/2010/main" val="1404478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FE8413B-47A0-3111-A7E6-15CB6E0B6CA5}"/>
              </a:ext>
            </a:extLst>
          </p:cNvPr>
          <p:cNvSpPr>
            <a:spLocks noGrp="1"/>
          </p:cNvSpPr>
          <p:nvPr>
            <p:ph type="title"/>
            <p:custDataLst>
              <p:tags r:id="rId1"/>
            </p:custDataLst>
          </p:nvPr>
        </p:nvSpPr>
        <p:spPr>
          <a:xfrm>
            <a:off x="1404322" y="117463"/>
            <a:ext cx="2808311" cy="1009315"/>
          </a:xfrm>
        </p:spPr>
        <p:txBody>
          <a:bodyPr/>
          <a:lstStyle/>
          <a:p>
            <a:pPr algn="ctr">
              <a:spcBef>
                <a:spcPts val="0"/>
              </a:spcBef>
            </a:pPr>
            <a:r>
              <a:rPr lang="en-US" sz="3200" dirty="0">
                <a:solidFill>
                  <a:schemeClr val="accent1"/>
                </a:solidFill>
                <a:latin typeface="Arial"/>
                <a:cs typeface="Arial"/>
              </a:rPr>
              <a:t>True or false</a:t>
            </a:r>
            <a:endParaRPr lang="fr-CA" sz="3200" i="1" dirty="0">
              <a:solidFill>
                <a:schemeClr val="accent1"/>
              </a:solidFill>
              <a:latin typeface="Arial"/>
              <a:cs typeface="Arial"/>
            </a:endParaRPr>
          </a:p>
        </p:txBody>
      </p:sp>
      <p:sp>
        <p:nvSpPr>
          <p:cNvPr id="11" name="TextBox 1">
            <a:extLst>
              <a:ext uri="{FF2B5EF4-FFF2-40B4-BE49-F238E27FC236}">
                <a16:creationId xmlns:a16="http://schemas.microsoft.com/office/drawing/2014/main" id="{B3F1C530-1A4B-3EF0-3C88-8471E77A8AE7}"/>
              </a:ext>
            </a:extLst>
          </p:cNvPr>
          <p:cNvSpPr txBox="1"/>
          <p:nvPr/>
        </p:nvSpPr>
        <p:spPr>
          <a:xfrm>
            <a:off x="551384" y="856744"/>
            <a:ext cx="4752524" cy="2862322"/>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fontAlgn="base"/>
            <a:r>
              <a:rPr lang="fr-CA" sz="3600" b="0" i="0" dirty="0">
                <a:solidFill>
                  <a:srgbClr val="000000"/>
                </a:solidFill>
                <a:effectLst/>
                <a:highlight>
                  <a:srgbClr val="FFFFFF"/>
                </a:highlight>
                <a:latin typeface="Calibri" panose="020F0502020204030204" pitchFamily="34" charset="0"/>
              </a:rPr>
              <a:t>Section 91 </a:t>
            </a:r>
            <a:r>
              <a:rPr lang="fr-CA" sz="3600" b="0" i="0" dirty="0" err="1">
                <a:solidFill>
                  <a:srgbClr val="000000"/>
                </a:solidFill>
                <a:effectLst/>
                <a:highlight>
                  <a:srgbClr val="FFFFFF"/>
                </a:highlight>
                <a:latin typeface="Calibri" panose="020F0502020204030204" pitchFamily="34" charset="0"/>
              </a:rPr>
              <a:t>is</a:t>
            </a:r>
            <a:r>
              <a:rPr lang="fr-CA" sz="3600" b="0" i="0" dirty="0">
                <a:solidFill>
                  <a:srgbClr val="000000"/>
                </a:solidFill>
                <a:effectLst/>
                <a:highlight>
                  <a:srgbClr val="FFFFFF"/>
                </a:highlight>
                <a:latin typeface="Calibri" panose="020F0502020204030204" pitchFamily="34" charset="0"/>
              </a:rPr>
              <a:t> the </a:t>
            </a:r>
            <a:r>
              <a:rPr lang="fr-CA" sz="3600" b="0" i="0" dirty="0" err="1">
                <a:solidFill>
                  <a:srgbClr val="000000"/>
                </a:solidFill>
                <a:effectLst/>
                <a:highlight>
                  <a:srgbClr val="FFFFFF"/>
                </a:highlight>
                <a:latin typeface="Calibri" panose="020F0502020204030204" pitchFamily="34" charset="0"/>
              </a:rPr>
              <a:t>only</a:t>
            </a:r>
            <a:r>
              <a:rPr lang="fr-CA" sz="3600" b="0" i="0" dirty="0">
                <a:solidFill>
                  <a:srgbClr val="000000"/>
                </a:solidFill>
                <a:effectLst/>
                <a:highlight>
                  <a:srgbClr val="FFFFFF"/>
                </a:highlight>
                <a:latin typeface="Calibri" panose="020F0502020204030204" pitchFamily="34" charset="0"/>
              </a:rPr>
              <a:t> provision in the </a:t>
            </a:r>
            <a:r>
              <a:rPr lang="fr-CA" sz="3600" b="0" i="1" dirty="0">
                <a:solidFill>
                  <a:srgbClr val="000000"/>
                </a:solidFill>
                <a:effectLst/>
                <a:highlight>
                  <a:srgbClr val="FFFFFF"/>
                </a:highlight>
                <a:latin typeface="Calibri" panose="020F0502020204030204" pitchFamily="34" charset="0"/>
              </a:rPr>
              <a:t>Official Languages </a:t>
            </a:r>
            <a:r>
              <a:rPr lang="fr-CA" sz="3600" b="0" i="1" dirty="0" err="1">
                <a:solidFill>
                  <a:srgbClr val="000000"/>
                </a:solidFill>
                <a:effectLst/>
                <a:highlight>
                  <a:srgbClr val="FFFFFF"/>
                </a:highlight>
                <a:latin typeface="Calibri" panose="020F0502020204030204" pitchFamily="34" charset="0"/>
              </a:rPr>
              <a:t>Act</a:t>
            </a:r>
            <a:r>
              <a:rPr lang="fr-CA" sz="3600" b="0" i="1" dirty="0">
                <a:solidFill>
                  <a:srgbClr val="000000"/>
                </a:solidFill>
                <a:effectLst/>
                <a:highlight>
                  <a:srgbClr val="FFFFFF"/>
                </a:highlight>
                <a:latin typeface="Calibri" panose="020F0502020204030204" pitchFamily="34" charset="0"/>
              </a:rPr>
              <a:t> </a:t>
            </a:r>
            <a:r>
              <a:rPr lang="fr-CA" sz="3600" b="0" i="0" dirty="0" err="1">
                <a:solidFill>
                  <a:srgbClr val="000000"/>
                </a:solidFill>
                <a:effectLst/>
                <a:highlight>
                  <a:srgbClr val="FFFFFF"/>
                </a:highlight>
                <a:latin typeface="Calibri" panose="020F0502020204030204" pitchFamily="34" charset="0"/>
              </a:rPr>
              <a:t>that</a:t>
            </a:r>
            <a:r>
              <a:rPr lang="fr-CA" sz="3600" b="0" i="0" dirty="0">
                <a:solidFill>
                  <a:srgbClr val="000000"/>
                </a:solidFill>
                <a:effectLst/>
                <a:highlight>
                  <a:srgbClr val="FFFFFF"/>
                </a:highlight>
                <a:latin typeface="Calibri" panose="020F0502020204030204" pitchFamily="34" charset="0"/>
              </a:rPr>
              <a:t> deals </a:t>
            </a:r>
            <a:r>
              <a:rPr lang="fr-CA" sz="3600" b="0" i="0" dirty="0" err="1">
                <a:solidFill>
                  <a:srgbClr val="000000"/>
                </a:solidFill>
                <a:effectLst/>
                <a:highlight>
                  <a:srgbClr val="FFFFFF"/>
                </a:highlight>
                <a:latin typeface="Calibri" panose="020F0502020204030204" pitchFamily="34" charset="0"/>
              </a:rPr>
              <a:t>directly</a:t>
            </a:r>
            <a:r>
              <a:rPr lang="fr-CA" sz="3600" b="0" i="0" dirty="0">
                <a:solidFill>
                  <a:srgbClr val="000000"/>
                </a:solidFill>
                <a:effectLst/>
                <a:highlight>
                  <a:srgbClr val="FFFFFF"/>
                </a:highlight>
                <a:latin typeface="Calibri" panose="020F0502020204030204" pitchFamily="34" charset="0"/>
              </a:rPr>
              <a:t> </a:t>
            </a:r>
            <a:r>
              <a:rPr lang="fr-CA" sz="3600" b="0" i="0" dirty="0" err="1">
                <a:solidFill>
                  <a:srgbClr val="000000"/>
                </a:solidFill>
                <a:effectLst/>
                <a:highlight>
                  <a:srgbClr val="FFFFFF"/>
                </a:highlight>
                <a:latin typeface="Calibri" panose="020F0502020204030204" pitchFamily="34" charset="0"/>
              </a:rPr>
              <a:t>with</a:t>
            </a:r>
            <a:r>
              <a:rPr lang="fr-CA" sz="3600" b="0" i="0" dirty="0">
                <a:solidFill>
                  <a:srgbClr val="000000"/>
                </a:solidFill>
                <a:effectLst/>
                <a:highlight>
                  <a:srgbClr val="FFFFFF"/>
                </a:highlight>
                <a:latin typeface="Calibri" panose="020F0502020204030204" pitchFamily="34" charset="0"/>
              </a:rPr>
              <a:t> </a:t>
            </a:r>
            <a:r>
              <a:rPr lang="fr-CA" sz="3600" b="0" i="0" dirty="0" err="1">
                <a:solidFill>
                  <a:srgbClr val="000000"/>
                </a:solidFill>
                <a:effectLst/>
                <a:highlight>
                  <a:srgbClr val="FFFFFF"/>
                </a:highlight>
                <a:latin typeface="Calibri" panose="020F0502020204030204" pitchFamily="34" charset="0"/>
              </a:rPr>
              <a:t>staffing</a:t>
            </a:r>
            <a:r>
              <a:rPr lang="fr-CA" sz="3600" b="0" i="0" dirty="0">
                <a:solidFill>
                  <a:srgbClr val="000000"/>
                </a:solidFill>
                <a:effectLst/>
                <a:highlight>
                  <a:srgbClr val="FFFFFF"/>
                </a:highlight>
                <a:latin typeface="Calibri" panose="020F0502020204030204" pitchFamily="34" charset="0"/>
              </a:rPr>
              <a:t>. </a:t>
            </a:r>
            <a:endParaRPr lang="fr-CA" sz="2800" b="0" i="0" dirty="0">
              <a:solidFill>
                <a:srgbClr val="000000"/>
              </a:solidFill>
              <a:effectLst/>
              <a:highlight>
                <a:srgbClr val="FFFFFF"/>
              </a:highlight>
              <a:latin typeface="Segoe UI" panose="020B0502040204020203" pitchFamily="34" charset="0"/>
            </a:endParaRPr>
          </a:p>
        </p:txBody>
      </p:sp>
      <p:sp>
        <p:nvSpPr>
          <p:cNvPr id="3" name="TextBox 1">
            <a:extLst>
              <a:ext uri="{FF2B5EF4-FFF2-40B4-BE49-F238E27FC236}">
                <a16:creationId xmlns:a16="http://schemas.microsoft.com/office/drawing/2014/main" id="{617B7275-1992-EE05-3609-DAC88A019668}"/>
              </a:ext>
            </a:extLst>
          </p:cNvPr>
          <p:cNvSpPr txBox="1"/>
          <p:nvPr>
            <p:custDataLst>
              <p:tags r:id="rId2"/>
            </p:custDataLst>
          </p:nvPr>
        </p:nvSpPr>
        <p:spPr>
          <a:xfrm>
            <a:off x="6739613" y="853293"/>
            <a:ext cx="4536503" cy="2862322"/>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fontAlgn="base"/>
            <a:r>
              <a:rPr lang="fr-CA" sz="3600" b="0" i="0" dirty="0">
                <a:solidFill>
                  <a:srgbClr val="000000"/>
                </a:solidFill>
                <a:effectLst/>
                <a:highlight>
                  <a:srgbClr val="FFFFFF"/>
                </a:highlight>
                <a:latin typeface="Calibri" panose="020F0502020204030204" pitchFamily="34" charset="0"/>
              </a:rPr>
              <a:t>L’article 91 est la seule disposition de la </a:t>
            </a:r>
            <a:r>
              <a:rPr lang="fr-CA" sz="3600" b="0" i="1" dirty="0">
                <a:solidFill>
                  <a:srgbClr val="000000"/>
                </a:solidFill>
                <a:effectLst/>
                <a:highlight>
                  <a:srgbClr val="FFFFFF"/>
                </a:highlight>
                <a:latin typeface="Calibri" panose="020F0502020204030204" pitchFamily="34" charset="0"/>
              </a:rPr>
              <a:t>Loi sur les langues officielles </a:t>
            </a:r>
            <a:r>
              <a:rPr lang="fr-CA" sz="3600" b="0" i="0" dirty="0">
                <a:solidFill>
                  <a:srgbClr val="000000"/>
                </a:solidFill>
                <a:effectLst/>
                <a:highlight>
                  <a:srgbClr val="FFFFFF"/>
                </a:highlight>
                <a:latin typeface="Calibri" panose="020F0502020204030204" pitchFamily="34" charset="0"/>
              </a:rPr>
              <a:t>à traiter directement la dotation. </a:t>
            </a:r>
            <a:endParaRPr lang="fr-CA" sz="2800" b="0" i="0" dirty="0">
              <a:solidFill>
                <a:srgbClr val="000000"/>
              </a:solidFill>
              <a:effectLst/>
              <a:highlight>
                <a:srgbClr val="FFFFFF"/>
              </a:highlight>
              <a:latin typeface="Segoe UI" panose="020B0502040204020203" pitchFamily="34" charset="0"/>
            </a:endParaRPr>
          </a:p>
        </p:txBody>
      </p:sp>
      <p:sp>
        <p:nvSpPr>
          <p:cNvPr id="2" name="Title 1">
            <a:extLst>
              <a:ext uri="{FF2B5EF4-FFF2-40B4-BE49-F238E27FC236}">
                <a16:creationId xmlns:a16="http://schemas.microsoft.com/office/drawing/2014/main" id="{83E90910-CEBC-BE38-EB8F-FF7F08E0D3C4}"/>
              </a:ext>
            </a:extLst>
          </p:cNvPr>
          <p:cNvSpPr txBox="1">
            <a:spLocks/>
          </p:cNvSpPr>
          <p:nvPr>
            <p:custDataLst>
              <p:tags r:id="rId3"/>
            </p:custDataLst>
          </p:nvPr>
        </p:nvSpPr>
        <p:spPr>
          <a:xfrm>
            <a:off x="7608168" y="117462"/>
            <a:ext cx="2568425" cy="1009315"/>
          </a:xfrm>
          <a:prstGeom prst="rect">
            <a:avLst/>
          </a:prstGeom>
        </p:spPr>
        <p:txBody>
          <a:bodyPr vert="horz" wrap="square" lIns="0" tIns="0" rIns="0" bIns="0" rtlCol="0" anchor="ctr" anchorCtr="0">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lang="en-CA" sz="2800" b="1" i="0" kern="1200" baseline="0">
                <a:solidFill>
                  <a:schemeClr val="tx1"/>
                </a:solidFill>
                <a:latin typeface="Barlow" pitchFamily="2" charset="77"/>
                <a:ea typeface="+mn-ea"/>
                <a:cs typeface="Arial" panose="020B0604020202020204" pitchFamily="34" charset="0"/>
              </a:defRPr>
            </a:lvl1pPr>
          </a:lstStyle>
          <a:p>
            <a:pPr algn="ctr">
              <a:spcBef>
                <a:spcPts val="0"/>
              </a:spcBef>
            </a:pPr>
            <a:r>
              <a:rPr lang="en-US" sz="3200" dirty="0" err="1">
                <a:solidFill>
                  <a:schemeClr val="accent1"/>
                </a:solidFill>
                <a:latin typeface="Arial"/>
                <a:cs typeface="Arial"/>
              </a:rPr>
              <a:t>Vrai</a:t>
            </a:r>
            <a:r>
              <a:rPr lang="en-US" sz="3200" dirty="0">
                <a:solidFill>
                  <a:schemeClr val="accent1"/>
                </a:solidFill>
                <a:latin typeface="Arial"/>
                <a:cs typeface="Arial"/>
              </a:rPr>
              <a:t> </a:t>
            </a:r>
            <a:r>
              <a:rPr lang="en-US" sz="3200" dirty="0" err="1">
                <a:solidFill>
                  <a:schemeClr val="accent1"/>
                </a:solidFill>
                <a:latin typeface="Arial"/>
                <a:cs typeface="Arial"/>
              </a:rPr>
              <a:t>ou</a:t>
            </a:r>
            <a:r>
              <a:rPr lang="en-US" sz="3200" dirty="0">
                <a:solidFill>
                  <a:schemeClr val="accent1"/>
                </a:solidFill>
                <a:latin typeface="Arial"/>
                <a:cs typeface="Arial"/>
              </a:rPr>
              <a:t> faux</a:t>
            </a:r>
            <a:endParaRPr lang="fr-CA" sz="3200" i="1" dirty="0">
              <a:solidFill>
                <a:schemeClr val="accent1"/>
              </a:solidFill>
              <a:latin typeface="Arial"/>
              <a:cs typeface="Arial"/>
            </a:endParaRPr>
          </a:p>
        </p:txBody>
      </p:sp>
      <p:sp>
        <p:nvSpPr>
          <p:cNvPr id="4" name="Rectangle 3">
            <a:extLst>
              <a:ext uri="{FF2B5EF4-FFF2-40B4-BE49-F238E27FC236}">
                <a16:creationId xmlns:a16="http://schemas.microsoft.com/office/drawing/2014/main" id="{8056732A-B21C-DF32-2393-534DC7B2C0C9}"/>
              </a:ext>
            </a:extLst>
          </p:cNvPr>
          <p:cNvSpPr/>
          <p:nvPr/>
        </p:nvSpPr>
        <p:spPr>
          <a:xfrm>
            <a:off x="0" y="3861047"/>
            <a:ext cx="12216677" cy="245088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blue and orange speech bubble&#10;&#10;Description automatically generated">
            <a:extLst>
              <a:ext uri="{FF2B5EF4-FFF2-40B4-BE49-F238E27FC236}">
                <a16:creationId xmlns:a16="http://schemas.microsoft.com/office/drawing/2014/main" id="{1E8DF295-B96F-8488-B55C-57B073C6958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83037" y="3941602"/>
            <a:ext cx="2450883" cy="2450883"/>
          </a:xfrm>
          <a:prstGeom prst="rect">
            <a:avLst/>
          </a:prstGeom>
        </p:spPr>
      </p:pic>
      <p:pic>
        <p:nvPicPr>
          <p:cNvPr id="9" name="Picture 8" descr="A blue and orange speech bubble&#10;&#10;Description automatically generated">
            <a:extLst>
              <a:ext uri="{FF2B5EF4-FFF2-40B4-BE49-F238E27FC236}">
                <a16:creationId xmlns:a16="http://schemas.microsoft.com/office/drawing/2014/main" id="{A7A1A0FE-B428-936D-A4BE-531059C7F8A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82424" y="3947904"/>
            <a:ext cx="2450883" cy="2450883"/>
          </a:xfrm>
          <a:prstGeom prst="rect">
            <a:avLst/>
          </a:prstGeom>
        </p:spPr>
      </p:pic>
      <p:sp>
        <p:nvSpPr>
          <p:cNvPr id="10" name="TextBox 9">
            <a:extLst>
              <a:ext uri="{FF2B5EF4-FFF2-40B4-BE49-F238E27FC236}">
                <a16:creationId xmlns:a16="http://schemas.microsoft.com/office/drawing/2014/main" id="{31365B84-BD01-C4C8-6726-7F46F22DC258}"/>
              </a:ext>
            </a:extLst>
          </p:cNvPr>
          <p:cNvSpPr txBox="1"/>
          <p:nvPr/>
        </p:nvSpPr>
        <p:spPr>
          <a:xfrm>
            <a:off x="2262839" y="4756792"/>
            <a:ext cx="1091278" cy="584775"/>
          </a:xfrm>
          <a:prstGeom prst="rect">
            <a:avLst/>
          </a:prstGeom>
          <a:noFill/>
        </p:spPr>
        <p:txBody>
          <a:bodyPr wrap="square" rtlCol="0">
            <a:spAutoFit/>
          </a:bodyPr>
          <a:lstStyle/>
          <a:p>
            <a:r>
              <a:rPr lang="en-US" sz="3200" b="1" dirty="0">
                <a:solidFill>
                  <a:schemeClr val="accent1"/>
                </a:solidFill>
                <a:latin typeface="Calibri" panose="020F0502020204030204" pitchFamily="34" charset="0"/>
                <a:cs typeface="Calibri" panose="020F0502020204030204" pitchFamily="34" charset="0"/>
              </a:rPr>
              <a:t>TRUE</a:t>
            </a:r>
          </a:p>
        </p:txBody>
      </p:sp>
      <p:sp>
        <p:nvSpPr>
          <p:cNvPr id="13" name="TextBox 12">
            <a:extLst>
              <a:ext uri="{FF2B5EF4-FFF2-40B4-BE49-F238E27FC236}">
                <a16:creationId xmlns:a16="http://schemas.microsoft.com/office/drawing/2014/main" id="{4758D069-895F-650F-3B8F-8220CAF26E21}"/>
              </a:ext>
            </a:extLst>
          </p:cNvPr>
          <p:cNvSpPr txBox="1"/>
          <p:nvPr/>
        </p:nvSpPr>
        <p:spPr>
          <a:xfrm>
            <a:off x="8462226" y="4756791"/>
            <a:ext cx="1091278" cy="584775"/>
          </a:xfrm>
          <a:prstGeom prst="rect">
            <a:avLst/>
          </a:prstGeom>
          <a:noFill/>
        </p:spPr>
        <p:txBody>
          <a:bodyPr wrap="square" rtlCol="0">
            <a:spAutoFit/>
          </a:bodyPr>
          <a:lstStyle/>
          <a:p>
            <a:r>
              <a:rPr lang="en-US" sz="3200" b="1" dirty="0">
                <a:solidFill>
                  <a:schemeClr val="accent1"/>
                </a:solidFill>
                <a:latin typeface="Calibri" panose="020F0502020204030204" pitchFamily="34" charset="0"/>
                <a:cs typeface="Calibri" panose="020F0502020204030204" pitchFamily="34" charset="0"/>
              </a:rPr>
              <a:t>VRAI</a:t>
            </a:r>
          </a:p>
        </p:txBody>
      </p:sp>
    </p:spTree>
    <p:extLst>
      <p:ext uri="{BB962C8B-B14F-4D97-AF65-F5344CB8AC3E}">
        <p14:creationId xmlns:p14="http://schemas.microsoft.com/office/powerpoint/2010/main" val="3424411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FE8413B-47A0-3111-A7E6-15CB6E0B6CA5}"/>
              </a:ext>
            </a:extLst>
          </p:cNvPr>
          <p:cNvSpPr>
            <a:spLocks noGrp="1"/>
          </p:cNvSpPr>
          <p:nvPr>
            <p:ph type="title"/>
            <p:custDataLst>
              <p:tags r:id="rId1"/>
            </p:custDataLst>
          </p:nvPr>
        </p:nvSpPr>
        <p:spPr>
          <a:xfrm>
            <a:off x="1404322" y="117463"/>
            <a:ext cx="2808311" cy="1009315"/>
          </a:xfrm>
        </p:spPr>
        <p:txBody>
          <a:bodyPr/>
          <a:lstStyle/>
          <a:p>
            <a:pPr algn="ctr">
              <a:spcBef>
                <a:spcPts val="0"/>
              </a:spcBef>
            </a:pPr>
            <a:r>
              <a:rPr lang="en-US" sz="3200" dirty="0">
                <a:solidFill>
                  <a:schemeClr val="accent1"/>
                </a:solidFill>
                <a:latin typeface="Arial"/>
                <a:cs typeface="Arial"/>
              </a:rPr>
              <a:t>True or false</a:t>
            </a:r>
            <a:endParaRPr lang="fr-CA" sz="3200" i="1" dirty="0">
              <a:solidFill>
                <a:schemeClr val="accent1"/>
              </a:solidFill>
              <a:latin typeface="Arial"/>
              <a:cs typeface="Arial"/>
            </a:endParaRPr>
          </a:p>
        </p:txBody>
      </p:sp>
      <p:sp>
        <p:nvSpPr>
          <p:cNvPr id="11" name="TextBox 1">
            <a:extLst>
              <a:ext uri="{FF2B5EF4-FFF2-40B4-BE49-F238E27FC236}">
                <a16:creationId xmlns:a16="http://schemas.microsoft.com/office/drawing/2014/main" id="{B3F1C530-1A4B-3EF0-3C88-8471E77A8AE7}"/>
              </a:ext>
            </a:extLst>
          </p:cNvPr>
          <p:cNvSpPr txBox="1"/>
          <p:nvPr/>
        </p:nvSpPr>
        <p:spPr>
          <a:xfrm>
            <a:off x="551384" y="856744"/>
            <a:ext cx="4752524" cy="2308324"/>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fontAlgn="base"/>
            <a:r>
              <a:rPr lang="en-US" sz="2400" b="0" i="0">
                <a:solidFill>
                  <a:srgbClr val="000000"/>
                </a:solidFill>
                <a:effectLst/>
                <a:highlight>
                  <a:srgbClr val="FFFFFF"/>
                </a:highlight>
                <a:latin typeface="Calibri"/>
                <a:ea typeface="Calibri"/>
                <a:cs typeface="Calibri"/>
              </a:rPr>
              <a:t>Section 91 of the </a:t>
            </a:r>
            <a:r>
              <a:rPr lang="en-US" sz="2400" b="0" i="1">
                <a:solidFill>
                  <a:srgbClr val="000000"/>
                </a:solidFill>
                <a:effectLst/>
                <a:highlight>
                  <a:srgbClr val="FFFFFF"/>
                </a:highlight>
                <a:latin typeface="Calibri"/>
                <a:ea typeface="Calibri"/>
                <a:cs typeface="Calibri"/>
              </a:rPr>
              <a:t>Official Languages Act </a:t>
            </a:r>
            <a:r>
              <a:rPr lang="en-US" sz="2400" b="0" i="0">
                <a:solidFill>
                  <a:srgbClr val="000000"/>
                </a:solidFill>
                <a:effectLst/>
                <a:highlight>
                  <a:srgbClr val="FFFFFF"/>
                </a:highlight>
                <a:latin typeface="Calibri"/>
                <a:ea typeface="Calibri"/>
                <a:cs typeface="Calibri"/>
              </a:rPr>
              <a:t>establish the general principles that specifically address the need for objectivity when establishing the linguistic requirements of bilingual positions.   </a:t>
            </a:r>
            <a:endParaRPr lang="fr-CA" sz="3600" b="0" i="0">
              <a:solidFill>
                <a:srgbClr val="000000"/>
              </a:solidFill>
              <a:effectLst/>
              <a:highlight>
                <a:srgbClr val="FFFFFF"/>
              </a:highlight>
              <a:latin typeface="Calibri"/>
              <a:ea typeface="Calibri"/>
              <a:cs typeface="Calibri"/>
            </a:endParaRPr>
          </a:p>
        </p:txBody>
      </p:sp>
      <p:sp>
        <p:nvSpPr>
          <p:cNvPr id="3" name="TextBox 1">
            <a:extLst>
              <a:ext uri="{FF2B5EF4-FFF2-40B4-BE49-F238E27FC236}">
                <a16:creationId xmlns:a16="http://schemas.microsoft.com/office/drawing/2014/main" id="{617B7275-1992-EE05-3609-DAC88A019668}"/>
              </a:ext>
            </a:extLst>
          </p:cNvPr>
          <p:cNvSpPr txBox="1"/>
          <p:nvPr>
            <p:custDataLst>
              <p:tags r:id="rId2"/>
            </p:custDataLst>
          </p:nvPr>
        </p:nvSpPr>
        <p:spPr>
          <a:xfrm>
            <a:off x="6739613" y="853293"/>
            <a:ext cx="4536503" cy="2308324"/>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fontAlgn="base"/>
            <a:r>
              <a:rPr lang="fr-CA" sz="2400">
                <a:solidFill>
                  <a:srgbClr val="000000"/>
                </a:solidFill>
                <a:highlight>
                  <a:srgbClr val="FFFFFF"/>
                </a:highlight>
                <a:latin typeface="Calibri"/>
                <a:ea typeface="Calibri"/>
                <a:cs typeface="Calibri"/>
              </a:rPr>
              <a:t>L’article</a:t>
            </a:r>
            <a:r>
              <a:rPr lang="fr-CA" sz="2400" b="0" i="0">
                <a:solidFill>
                  <a:srgbClr val="000000"/>
                </a:solidFill>
                <a:effectLst/>
                <a:highlight>
                  <a:srgbClr val="FFFFFF"/>
                </a:highlight>
                <a:latin typeface="Calibri"/>
                <a:ea typeface="Calibri"/>
                <a:cs typeface="Calibri"/>
              </a:rPr>
              <a:t> 91 de la </a:t>
            </a:r>
            <a:r>
              <a:rPr lang="fr-CA" sz="2400" b="0" i="1">
                <a:solidFill>
                  <a:srgbClr val="000000"/>
                </a:solidFill>
                <a:effectLst/>
                <a:highlight>
                  <a:srgbClr val="FFFFFF"/>
                </a:highlight>
                <a:latin typeface="Calibri"/>
                <a:ea typeface="Calibri"/>
                <a:cs typeface="Calibri"/>
              </a:rPr>
              <a:t>Loi sur les langues officielles </a:t>
            </a:r>
            <a:r>
              <a:rPr lang="fr-CA" sz="2400">
                <a:solidFill>
                  <a:srgbClr val="000000"/>
                </a:solidFill>
                <a:highlight>
                  <a:srgbClr val="FFFFFF"/>
                </a:highlight>
                <a:latin typeface="Calibri"/>
                <a:ea typeface="Calibri"/>
                <a:cs typeface="Calibri"/>
              </a:rPr>
              <a:t>établit</a:t>
            </a:r>
            <a:r>
              <a:rPr lang="fr-CA" sz="2400" b="0" i="0">
                <a:solidFill>
                  <a:srgbClr val="000000"/>
                </a:solidFill>
                <a:effectLst/>
                <a:highlight>
                  <a:srgbClr val="FFFFFF"/>
                </a:highlight>
                <a:latin typeface="Calibri"/>
                <a:ea typeface="Calibri"/>
                <a:cs typeface="Calibri"/>
              </a:rPr>
              <a:t> </a:t>
            </a:r>
            <a:r>
              <a:rPr lang="fr-CA" sz="2400">
                <a:solidFill>
                  <a:srgbClr val="000000"/>
                </a:solidFill>
                <a:highlight>
                  <a:srgbClr val="FFFFFF"/>
                </a:highlight>
                <a:latin typeface="Calibri"/>
                <a:ea typeface="Calibri"/>
                <a:cs typeface="Calibri"/>
              </a:rPr>
              <a:t>le</a:t>
            </a:r>
            <a:r>
              <a:rPr lang="fr-CA" sz="2400" b="0" i="0">
                <a:solidFill>
                  <a:srgbClr val="000000"/>
                </a:solidFill>
                <a:effectLst/>
                <a:highlight>
                  <a:srgbClr val="FFFFFF"/>
                </a:highlight>
                <a:latin typeface="Calibri"/>
                <a:ea typeface="Calibri"/>
                <a:cs typeface="Calibri"/>
              </a:rPr>
              <a:t> </a:t>
            </a:r>
            <a:r>
              <a:rPr lang="fr-CA" sz="2400">
                <a:solidFill>
                  <a:srgbClr val="000000"/>
                </a:solidFill>
                <a:highlight>
                  <a:srgbClr val="FFFFFF"/>
                </a:highlight>
                <a:latin typeface="Calibri"/>
                <a:ea typeface="Calibri"/>
                <a:cs typeface="Calibri"/>
              </a:rPr>
              <a:t>principe</a:t>
            </a:r>
            <a:r>
              <a:rPr lang="fr-CA" sz="2400" b="0" i="0">
                <a:solidFill>
                  <a:srgbClr val="000000"/>
                </a:solidFill>
                <a:effectLst/>
                <a:highlight>
                  <a:srgbClr val="FFFFFF"/>
                </a:highlight>
                <a:latin typeface="Calibri"/>
                <a:ea typeface="Calibri"/>
                <a:cs typeface="Calibri"/>
              </a:rPr>
              <a:t> </a:t>
            </a:r>
            <a:r>
              <a:rPr lang="fr-CA" sz="2400">
                <a:solidFill>
                  <a:srgbClr val="000000"/>
                </a:solidFill>
                <a:highlight>
                  <a:srgbClr val="FFFFFF"/>
                </a:highlight>
                <a:latin typeface="Calibri"/>
                <a:ea typeface="Calibri"/>
                <a:cs typeface="Calibri"/>
              </a:rPr>
              <a:t>général</a:t>
            </a:r>
            <a:r>
              <a:rPr lang="fr-CA" sz="2400" b="0" i="0">
                <a:solidFill>
                  <a:srgbClr val="000000"/>
                </a:solidFill>
                <a:effectLst/>
                <a:highlight>
                  <a:srgbClr val="FFFFFF"/>
                </a:highlight>
                <a:latin typeface="Calibri"/>
                <a:ea typeface="Calibri"/>
                <a:cs typeface="Calibri"/>
              </a:rPr>
              <a:t> qui </a:t>
            </a:r>
            <a:r>
              <a:rPr lang="fr-CA" sz="2400">
                <a:solidFill>
                  <a:srgbClr val="000000"/>
                </a:solidFill>
                <a:highlight>
                  <a:srgbClr val="FFFFFF"/>
                </a:highlight>
                <a:latin typeface="Calibri"/>
                <a:ea typeface="Calibri"/>
                <a:cs typeface="Calibri"/>
              </a:rPr>
              <a:t>traite</a:t>
            </a:r>
            <a:r>
              <a:rPr lang="fr-CA" sz="2400" b="0" i="0">
                <a:solidFill>
                  <a:srgbClr val="000000"/>
                </a:solidFill>
                <a:effectLst/>
                <a:highlight>
                  <a:srgbClr val="FFFFFF"/>
                </a:highlight>
                <a:latin typeface="Calibri"/>
                <a:ea typeface="Calibri"/>
                <a:cs typeface="Calibri"/>
              </a:rPr>
              <a:t> spécifiquement de l'objectivité dont on doit faire preuve en établissant les exigences linguistiques des postes bilingues. </a:t>
            </a:r>
            <a:endParaRPr lang="fr-CA" sz="3600" b="0" i="0">
              <a:solidFill>
                <a:srgbClr val="000000"/>
              </a:solidFill>
              <a:effectLst/>
              <a:highlight>
                <a:srgbClr val="FFFFFF"/>
              </a:highlight>
              <a:latin typeface="Calibri"/>
              <a:ea typeface="Calibri"/>
              <a:cs typeface="Calibri"/>
            </a:endParaRPr>
          </a:p>
        </p:txBody>
      </p:sp>
      <p:sp>
        <p:nvSpPr>
          <p:cNvPr id="2" name="Title 1">
            <a:extLst>
              <a:ext uri="{FF2B5EF4-FFF2-40B4-BE49-F238E27FC236}">
                <a16:creationId xmlns:a16="http://schemas.microsoft.com/office/drawing/2014/main" id="{83E90910-CEBC-BE38-EB8F-FF7F08E0D3C4}"/>
              </a:ext>
            </a:extLst>
          </p:cNvPr>
          <p:cNvSpPr txBox="1">
            <a:spLocks/>
          </p:cNvSpPr>
          <p:nvPr>
            <p:custDataLst>
              <p:tags r:id="rId3"/>
            </p:custDataLst>
          </p:nvPr>
        </p:nvSpPr>
        <p:spPr>
          <a:xfrm>
            <a:off x="7608168" y="117462"/>
            <a:ext cx="2568425" cy="1009315"/>
          </a:xfrm>
          <a:prstGeom prst="rect">
            <a:avLst/>
          </a:prstGeom>
        </p:spPr>
        <p:txBody>
          <a:bodyPr vert="horz" wrap="square" lIns="0" tIns="0" rIns="0" bIns="0" rtlCol="0" anchor="ctr" anchorCtr="0">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lang="en-CA" sz="2800" b="1" i="0" kern="1200" baseline="0">
                <a:solidFill>
                  <a:schemeClr val="tx1"/>
                </a:solidFill>
                <a:latin typeface="Barlow" pitchFamily="2" charset="77"/>
                <a:ea typeface="+mn-ea"/>
                <a:cs typeface="Arial" panose="020B0604020202020204" pitchFamily="34" charset="0"/>
              </a:defRPr>
            </a:lvl1pPr>
          </a:lstStyle>
          <a:p>
            <a:pPr algn="ctr">
              <a:spcBef>
                <a:spcPts val="0"/>
              </a:spcBef>
            </a:pPr>
            <a:r>
              <a:rPr lang="en-US" sz="3200" dirty="0" err="1">
                <a:solidFill>
                  <a:schemeClr val="accent1"/>
                </a:solidFill>
                <a:latin typeface="Arial"/>
                <a:cs typeface="Arial"/>
              </a:rPr>
              <a:t>Vrai</a:t>
            </a:r>
            <a:r>
              <a:rPr lang="en-US" sz="3200" dirty="0">
                <a:solidFill>
                  <a:schemeClr val="accent1"/>
                </a:solidFill>
                <a:latin typeface="Arial"/>
                <a:cs typeface="Arial"/>
              </a:rPr>
              <a:t> </a:t>
            </a:r>
            <a:r>
              <a:rPr lang="en-US" sz="3200" dirty="0" err="1">
                <a:solidFill>
                  <a:schemeClr val="accent1"/>
                </a:solidFill>
                <a:latin typeface="Arial"/>
                <a:cs typeface="Arial"/>
              </a:rPr>
              <a:t>ou</a:t>
            </a:r>
            <a:r>
              <a:rPr lang="en-US" sz="3200" dirty="0">
                <a:solidFill>
                  <a:schemeClr val="accent1"/>
                </a:solidFill>
                <a:latin typeface="Arial"/>
                <a:cs typeface="Arial"/>
              </a:rPr>
              <a:t> faux</a:t>
            </a:r>
            <a:endParaRPr lang="fr-CA" sz="3200" i="1" dirty="0">
              <a:solidFill>
                <a:schemeClr val="accent1"/>
              </a:solidFill>
              <a:latin typeface="Arial"/>
              <a:cs typeface="Arial"/>
            </a:endParaRPr>
          </a:p>
        </p:txBody>
      </p:sp>
      <p:sp>
        <p:nvSpPr>
          <p:cNvPr id="4" name="Rectangle 3">
            <a:extLst>
              <a:ext uri="{FF2B5EF4-FFF2-40B4-BE49-F238E27FC236}">
                <a16:creationId xmlns:a16="http://schemas.microsoft.com/office/drawing/2014/main" id="{8056732A-B21C-DF32-2393-534DC7B2C0C9}"/>
              </a:ext>
            </a:extLst>
          </p:cNvPr>
          <p:cNvSpPr/>
          <p:nvPr/>
        </p:nvSpPr>
        <p:spPr>
          <a:xfrm>
            <a:off x="0" y="3861047"/>
            <a:ext cx="12216677" cy="245088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blue and orange speech bubble&#10;&#10;Description automatically generated">
            <a:extLst>
              <a:ext uri="{FF2B5EF4-FFF2-40B4-BE49-F238E27FC236}">
                <a16:creationId xmlns:a16="http://schemas.microsoft.com/office/drawing/2014/main" id="{1E8DF295-B96F-8488-B55C-57B073C6958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83037" y="3941602"/>
            <a:ext cx="2450883" cy="2450883"/>
          </a:xfrm>
          <a:prstGeom prst="rect">
            <a:avLst/>
          </a:prstGeom>
        </p:spPr>
      </p:pic>
      <p:pic>
        <p:nvPicPr>
          <p:cNvPr id="9" name="Picture 8" descr="A blue and orange speech bubble&#10;&#10;Description automatically generated">
            <a:extLst>
              <a:ext uri="{FF2B5EF4-FFF2-40B4-BE49-F238E27FC236}">
                <a16:creationId xmlns:a16="http://schemas.microsoft.com/office/drawing/2014/main" id="{A7A1A0FE-B428-936D-A4BE-531059C7F8A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82424" y="3947904"/>
            <a:ext cx="2450883" cy="2450883"/>
          </a:xfrm>
          <a:prstGeom prst="rect">
            <a:avLst/>
          </a:prstGeom>
        </p:spPr>
      </p:pic>
      <p:sp>
        <p:nvSpPr>
          <p:cNvPr id="10" name="TextBox 9">
            <a:extLst>
              <a:ext uri="{FF2B5EF4-FFF2-40B4-BE49-F238E27FC236}">
                <a16:creationId xmlns:a16="http://schemas.microsoft.com/office/drawing/2014/main" id="{31365B84-BD01-C4C8-6726-7F46F22DC258}"/>
              </a:ext>
            </a:extLst>
          </p:cNvPr>
          <p:cNvSpPr txBox="1"/>
          <p:nvPr/>
        </p:nvSpPr>
        <p:spPr>
          <a:xfrm>
            <a:off x="2262838" y="4756792"/>
            <a:ext cx="1240873" cy="584775"/>
          </a:xfrm>
          <a:prstGeom prst="rect">
            <a:avLst/>
          </a:prstGeom>
          <a:noFill/>
        </p:spPr>
        <p:txBody>
          <a:bodyPr wrap="square" rtlCol="0">
            <a:spAutoFit/>
          </a:bodyPr>
          <a:lstStyle/>
          <a:p>
            <a:r>
              <a:rPr lang="en-US" sz="3200" b="1" dirty="0">
                <a:solidFill>
                  <a:schemeClr val="accent1"/>
                </a:solidFill>
                <a:latin typeface="Calibri" panose="020F0502020204030204" pitchFamily="34" charset="0"/>
                <a:cs typeface="Calibri" panose="020F0502020204030204" pitchFamily="34" charset="0"/>
              </a:rPr>
              <a:t>FALSE</a:t>
            </a:r>
          </a:p>
        </p:txBody>
      </p:sp>
      <p:sp>
        <p:nvSpPr>
          <p:cNvPr id="13" name="TextBox 12">
            <a:extLst>
              <a:ext uri="{FF2B5EF4-FFF2-40B4-BE49-F238E27FC236}">
                <a16:creationId xmlns:a16="http://schemas.microsoft.com/office/drawing/2014/main" id="{4758D069-895F-650F-3B8F-8220CAF26E21}"/>
              </a:ext>
            </a:extLst>
          </p:cNvPr>
          <p:cNvSpPr txBox="1"/>
          <p:nvPr/>
        </p:nvSpPr>
        <p:spPr>
          <a:xfrm>
            <a:off x="8462226" y="4756791"/>
            <a:ext cx="1091278" cy="584775"/>
          </a:xfrm>
          <a:prstGeom prst="rect">
            <a:avLst/>
          </a:prstGeom>
          <a:noFill/>
        </p:spPr>
        <p:txBody>
          <a:bodyPr wrap="square" rtlCol="0">
            <a:spAutoFit/>
          </a:bodyPr>
          <a:lstStyle/>
          <a:p>
            <a:r>
              <a:rPr lang="en-US" sz="3200" b="1" dirty="0">
                <a:solidFill>
                  <a:schemeClr val="accent1"/>
                </a:solidFill>
                <a:latin typeface="Calibri" panose="020F0502020204030204" pitchFamily="34" charset="0"/>
                <a:cs typeface="Calibri" panose="020F0502020204030204" pitchFamily="34" charset="0"/>
              </a:rPr>
              <a:t>FAUX</a:t>
            </a:r>
          </a:p>
        </p:txBody>
      </p:sp>
    </p:spTree>
    <p:extLst>
      <p:ext uri="{BB962C8B-B14F-4D97-AF65-F5344CB8AC3E}">
        <p14:creationId xmlns:p14="http://schemas.microsoft.com/office/powerpoint/2010/main" val="2818094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FE8413B-47A0-3111-A7E6-15CB6E0B6CA5}"/>
              </a:ext>
            </a:extLst>
          </p:cNvPr>
          <p:cNvSpPr>
            <a:spLocks noGrp="1"/>
          </p:cNvSpPr>
          <p:nvPr>
            <p:ph type="title"/>
            <p:custDataLst>
              <p:tags r:id="rId1"/>
            </p:custDataLst>
          </p:nvPr>
        </p:nvSpPr>
        <p:spPr>
          <a:xfrm>
            <a:off x="1404322" y="117463"/>
            <a:ext cx="2808311" cy="1009315"/>
          </a:xfrm>
        </p:spPr>
        <p:txBody>
          <a:bodyPr/>
          <a:lstStyle/>
          <a:p>
            <a:pPr algn="ctr">
              <a:spcBef>
                <a:spcPts val="0"/>
              </a:spcBef>
            </a:pPr>
            <a:r>
              <a:rPr lang="en-US" sz="3200" dirty="0">
                <a:solidFill>
                  <a:schemeClr val="accent1"/>
                </a:solidFill>
                <a:latin typeface="Arial"/>
                <a:cs typeface="Arial"/>
              </a:rPr>
              <a:t>True or false</a:t>
            </a:r>
            <a:endParaRPr lang="fr-CA" sz="3200" i="1" dirty="0">
              <a:solidFill>
                <a:schemeClr val="accent1"/>
              </a:solidFill>
              <a:latin typeface="Arial"/>
              <a:cs typeface="Arial"/>
            </a:endParaRPr>
          </a:p>
        </p:txBody>
      </p:sp>
      <p:sp>
        <p:nvSpPr>
          <p:cNvPr id="11" name="TextBox 1">
            <a:extLst>
              <a:ext uri="{FF2B5EF4-FFF2-40B4-BE49-F238E27FC236}">
                <a16:creationId xmlns:a16="http://schemas.microsoft.com/office/drawing/2014/main" id="{B3F1C530-1A4B-3EF0-3C88-8471E77A8AE7}"/>
              </a:ext>
            </a:extLst>
          </p:cNvPr>
          <p:cNvSpPr txBox="1"/>
          <p:nvPr/>
        </p:nvSpPr>
        <p:spPr>
          <a:xfrm>
            <a:off x="551384" y="1148886"/>
            <a:ext cx="4752524" cy="2123658"/>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fontAlgn="base"/>
            <a:r>
              <a:rPr lang="fr-FR" sz="3600" dirty="0">
                <a:solidFill>
                  <a:srgbClr val="000000"/>
                </a:solidFill>
                <a:highlight>
                  <a:srgbClr val="FFFFFF"/>
                </a:highlight>
                <a:latin typeface="Calibri" panose="020F0502020204030204" pitchFamily="34" charset="0"/>
              </a:rPr>
              <a:t>Section 91 </a:t>
            </a:r>
            <a:r>
              <a:rPr lang="fr-FR" sz="3600" dirty="0" err="1">
                <a:solidFill>
                  <a:srgbClr val="000000"/>
                </a:solidFill>
                <a:highlight>
                  <a:srgbClr val="FFFFFF"/>
                </a:highlight>
                <a:latin typeface="Calibri" panose="020F0502020204030204" pitchFamily="34" charset="0"/>
              </a:rPr>
              <a:t>does</a:t>
            </a:r>
            <a:r>
              <a:rPr lang="fr-FR" sz="3600" dirty="0">
                <a:solidFill>
                  <a:srgbClr val="000000"/>
                </a:solidFill>
                <a:highlight>
                  <a:srgbClr val="FFFFFF"/>
                </a:highlight>
                <a:latin typeface="Calibri" panose="020F0502020204030204" pitchFamily="34" charset="0"/>
              </a:rPr>
              <a:t> not </a:t>
            </a:r>
            <a:r>
              <a:rPr lang="fr-FR" sz="3600" dirty="0" err="1">
                <a:solidFill>
                  <a:srgbClr val="000000"/>
                </a:solidFill>
                <a:highlight>
                  <a:srgbClr val="FFFFFF"/>
                </a:highlight>
                <a:latin typeface="Calibri" panose="020F0502020204030204" pitchFamily="34" charset="0"/>
              </a:rPr>
              <a:t>apply</a:t>
            </a:r>
            <a:r>
              <a:rPr lang="fr-FR" sz="3600" dirty="0">
                <a:solidFill>
                  <a:srgbClr val="000000"/>
                </a:solidFill>
                <a:highlight>
                  <a:srgbClr val="FFFFFF"/>
                </a:highlight>
                <a:latin typeface="Calibri" panose="020F0502020204030204" pitchFamily="34" charset="0"/>
              </a:rPr>
              <a:t> to </a:t>
            </a:r>
            <a:r>
              <a:rPr lang="fr-FR" sz="3600" dirty="0" err="1">
                <a:solidFill>
                  <a:srgbClr val="000000"/>
                </a:solidFill>
                <a:highlight>
                  <a:srgbClr val="FFFFFF"/>
                </a:highlight>
                <a:latin typeface="Calibri" panose="020F0502020204030204" pitchFamily="34" charset="0"/>
              </a:rPr>
              <a:t>executive</a:t>
            </a:r>
            <a:r>
              <a:rPr lang="fr-FR" sz="3600" dirty="0">
                <a:solidFill>
                  <a:srgbClr val="000000"/>
                </a:solidFill>
                <a:highlight>
                  <a:srgbClr val="FFFFFF"/>
                </a:highlight>
                <a:latin typeface="Calibri" panose="020F0502020204030204" pitchFamily="34" charset="0"/>
              </a:rPr>
              <a:t> positions.</a:t>
            </a:r>
          </a:p>
          <a:p>
            <a:pPr algn="ctr" rtl="0" fontAlgn="base"/>
            <a:r>
              <a:rPr lang="en-US" sz="2400" b="0" i="0" dirty="0">
                <a:solidFill>
                  <a:srgbClr val="000000"/>
                </a:solidFill>
                <a:effectLst/>
                <a:highlight>
                  <a:srgbClr val="FFFFFF"/>
                </a:highlight>
                <a:latin typeface="Calibri" panose="020F0502020204030204" pitchFamily="34" charset="0"/>
              </a:rPr>
              <a:t>  </a:t>
            </a:r>
            <a:endParaRPr lang="fr-CA" sz="3600" b="0" i="0" dirty="0">
              <a:solidFill>
                <a:srgbClr val="000000"/>
              </a:solidFill>
              <a:effectLst/>
              <a:highlight>
                <a:srgbClr val="FFFFFF"/>
              </a:highlight>
              <a:latin typeface="Segoe UI" panose="020B0502040204020203" pitchFamily="34" charset="0"/>
            </a:endParaRPr>
          </a:p>
        </p:txBody>
      </p:sp>
      <p:sp>
        <p:nvSpPr>
          <p:cNvPr id="3" name="TextBox 1">
            <a:extLst>
              <a:ext uri="{FF2B5EF4-FFF2-40B4-BE49-F238E27FC236}">
                <a16:creationId xmlns:a16="http://schemas.microsoft.com/office/drawing/2014/main" id="{617B7275-1992-EE05-3609-DAC88A019668}"/>
              </a:ext>
            </a:extLst>
          </p:cNvPr>
          <p:cNvSpPr txBox="1"/>
          <p:nvPr>
            <p:custDataLst>
              <p:tags r:id="rId2"/>
            </p:custDataLst>
          </p:nvPr>
        </p:nvSpPr>
        <p:spPr>
          <a:xfrm>
            <a:off x="6600056" y="1126777"/>
            <a:ext cx="4752524" cy="1754326"/>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r>
              <a:rPr lang="fr-FR" sz="3600" b="0" i="0" dirty="0">
                <a:solidFill>
                  <a:srgbClr val="000000"/>
                </a:solidFill>
                <a:effectLst/>
                <a:highlight>
                  <a:srgbClr val="FFFFFF"/>
                </a:highlight>
                <a:latin typeface="Calibri" panose="020F0502020204030204" pitchFamily="34" charset="0"/>
              </a:rPr>
              <a:t>L'article 91 ne s'applique pas aux postes de cadres.</a:t>
            </a:r>
            <a:endParaRPr lang="fr-FR" sz="4000" b="0" i="0" dirty="0">
              <a:solidFill>
                <a:srgbClr val="000000"/>
              </a:solidFill>
              <a:effectLst/>
              <a:highlight>
                <a:srgbClr val="FFFFFF"/>
              </a:highlight>
              <a:latin typeface="+mj-lt"/>
            </a:endParaRPr>
          </a:p>
        </p:txBody>
      </p:sp>
      <p:sp>
        <p:nvSpPr>
          <p:cNvPr id="2" name="Title 1">
            <a:extLst>
              <a:ext uri="{FF2B5EF4-FFF2-40B4-BE49-F238E27FC236}">
                <a16:creationId xmlns:a16="http://schemas.microsoft.com/office/drawing/2014/main" id="{83E90910-CEBC-BE38-EB8F-FF7F08E0D3C4}"/>
              </a:ext>
            </a:extLst>
          </p:cNvPr>
          <p:cNvSpPr txBox="1">
            <a:spLocks/>
          </p:cNvSpPr>
          <p:nvPr>
            <p:custDataLst>
              <p:tags r:id="rId3"/>
            </p:custDataLst>
          </p:nvPr>
        </p:nvSpPr>
        <p:spPr>
          <a:xfrm>
            <a:off x="7608168" y="117462"/>
            <a:ext cx="2568425" cy="1009315"/>
          </a:xfrm>
          <a:prstGeom prst="rect">
            <a:avLst/>
          </a:prstGeom>
        </p:spPr>
        <p:txBody>
          <a:bodyPr vert="horz" wrap="square" lIns="0" tIns="0" rIns="0" bIns="0" rtlCol="0" anchor="ctr" anchorCtr="0">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lang="en-CA" sz="2800" b="1" i="0" kern="1200" baseline="0">
                <a:solidFill>
                  <a:schemeClr val="tx1"/>
                </a:solidFill>
                <a:latin typeface="Barlow" pitchFamily="2" charset="77"/>
                <a:ea typeface="+mn-ea"/>
                <a:cs typeface="Arial" panose="020B0604020202020204" pitchFamily="34" charset="0"/>
              </a:defRPr>
            </a:lvl1pPr>
          </a:lstStyle>
          <a:p>
            <a:pPr algn="ctr">
              <a:spcBef>
                <a:spcPts val="0"/>
              </a:spcBef>
            </a:pPr>
            <a:r>
              <a:rPr lang="en-US" sz="3200" dirty="0" err="1">
                <a:solidFill>
                  <a:schemeClr val="accent1"/>
                </a:solidFill>
                <a:latin typeface="Arial"/>
                <a:cs typeface="Arial"/>
              </a:rPr>
              <a:t>Vrai</a:t>
            </a:r>
            <a:r>
              <a:rPr lang="en-US" sz="3200" dirty="0">
                <a:solidFill>
                  <a:schemeClr val="accent1"/>
                </a:solidFill>
                <a:latin typeface="Arial"/>
                <a:cs typeface="Arial"/>
              </a:rPr>
              <a:t> </a:t>
            </a:r>
            <a:r>
              <a:rPr lang="en-US" sz="3200" dirty="0" err="1">
                <a:solidFill>
                  <a:schemeClr val="accent1"/>
                </a:solidFill>
                <a:latin typeface="Arial"/>
                <a:cs typeface="Arial"/>
              </a:rPr>
              <a:t>ou</a:t>
            </a:r>
            <a:r>
              <a:rPr lang="en-US" sz="3200" dirty="0">
                <a:solidFill>
                  <a:schemeClr val="accent1"/>
                </a:solidFill>
                <a:latin typeface="Arial"/>
                <a:cs typeface="Arial"/>
              </a:rPr>
              <a:t> faux</a:t>
            </a:r>
            <a:endParaRPr lang="fr-CA" sz="3200" i="1" dirty="0">
              <a:solidFill>
                <a:schemeClr val="accent1"/>
              </a:solidFill>
              <a:latin typeface="Arial"/>
              <a:cs typeface="Arial"/>
            </a:endParaRPr>
          </a:p>
        </p:txBody>
      </p:sp>
      <p:sp>
        <p:nvSpPr>
          <p:cNvPr id="4" name="Rectangle 3">
            <a:extLst>
              <a:ext uri="{FF2B5EF4-FFF2-40B4-BE49-F238E27FC236}">
                <a16:creationId xmlns:a16="http://schemas.microsoft.com/office/drawing/2014/main" id="{8056732A-B21C-DF32-2393-534DC7B2C0C9}"/>
              </a:ext>
            </a:extLst>
          </p:cNvPr>
          <p:cNvSpPr/>
          <p:nvPr/>
        </p:nvSpPr>
        <p:spPr>
          <a:xfrm>
            <a:off x="0" y="3941602"/>
            <a:ext cx="12216677" cy="2370328"/>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blue and orange speech bubble&#10;&#10;Description automatically generated">
            <a:extLst>
              <a:ext uri="{FF2B5EF4-FFF2-40B4-BE49-F238E27FC236}">
                <a16:creationId xmlns:a16="http://schemas.microsoft.com/office/drawing/2014/main" id="{1E8DF295-B96F-8488-B55C-57B073C6958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83037" y="3941602"/>
            <a:ext cx="2450883" cy="2450883"/>
          </a:xfrm>
          <a:prstGeom prst="rect">
            <a:avLst/>
          </a:prstGeom>
        </p:spPr>
      </p:pic>
      <p:pic>
        <p:nvPicPr>
          <p:cNvPr id="9" name="Picture 8" descr="A blue and orange speech bubble&#10;&#10;Description automatically generated">
            <a:extLst>
              <a:ext uri="{FF2B5EF4-FFF2-40B4-BE49-F238E27FC236}">
                <a16:creationId xmlns:a16="http://schemas.microsoft.com/office/drawing/2014/main" id="{A7A1A0FE-B428-936D-A4BE-531059C7F8A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82424" y="3947904"/>
            <a:ext cx="2450883" cy="2450883"/>
          </a:xfrm>
          <a:prstGeom prst="rect">
            <a:avLst/>
          </a:prstGeom>
        </p:spPr>
      </p:pic>
      <p:sp>
        <p:nvSpPr>
          <p:cNvPr id="10" name="TextBox 9">
            <a:extLst>
              <a:ext uri="{FF2B5EF4-FFF2-40B4-BE49-F238E27FC236}">
                <a16:creationId xmlns:a16="http://schemas.microsoft.com/office/drawing/2014/main" id="{31365B84-BD01-C4C8-6726-7F46F22DC258}"/>
              </a:ext>
            </a:extLst>
          </p:cNvPr>
          <p:cNvSpPr txBox="1"/>
          <p:nvPr/>
        </p:nvSpPr>
        <p:spPr>
          <a:xfrm>
            <a:off x="2262838" y="4756792"/>
            <a:ext cx="1240873" cy="584775"/>
          </a:xfrm>
          <a:prstGeom prst="rect">
            <a:avLst/>
          </a:prstGeom>
          <a:noFill/>
        </p:spPr>
        <p:txBody>
          <a:bodyPr wrap="square" rtlCol="0">
            <a:spAutoFit/>
          </a:bodyPr>
          <a:lstStyle/>
          <a:p>
            <a:r>
              <a:rPr lang="en-US" sz="3200" b="1" dirty="0">
                <a:solidFill>
                  <a:schemeClr val="accent1"/>
                </a:solidFill>
                <a:latin typeface="Calibri" panose="020F0502020204030204" pitchFamily="34" charset="0"/>
                <a:cs typeface="Calibri" panose="020F0502020204030204" pitchFamily="34" charset="0"/>
              </a:rPr>
              <a:t>FALSE</a:t>
            </a:r>
          </a:p>
        </p:txBody>
      </p:sp>
      <p:sp>
        <p:nvSpPr>
          <p:cNvPr id="13" name="TextBox 12">
            <a:extLst>
              <a:ext uri="{FF2B5EF4-FFF2-40B4-BE49-F238E27FC236}">
                <a16:creationId xmlns:a16="http://schemas.microsoft.com/office/drawing/2014/main" id="{4758D069-895F-650F-3B8F-8220CAF26E21}"/>
              </a:ext>
            </a:extLst>
          </p:cNvPr>
          <p:cNvSpPr txBox="1"/>
          <p:nvPr/>
        </p:nvSpPr>
        <p:spPr>
          <a:xfrm>
            <a:off x="8462226" y="4756791"/>
            <a:ext cx="1091278" cy="584775"/>
          </a:xfrm>
          <a:prstGeom prst="rect">
            <a:avLst/>
          </a:prstGeom>
          <a:noFill/>
        </p:spPr>
        <p:txBody>
          <a:bodyPr wrap="square" rtlCol="0">
            <a:spAutoFit/>
          </a:bodyPr>
          <a:lstStyle/>
          <a:p>
            <a:r>
              <a:rPr lang="en-US" sz="3200" b="1" dirty="0">
                <a:solidFill>
                  <a:schemeClr val="accent1"/>
                </a:solidFill>
                <a:latin typeface="Calibri" panose="020F0502020204030204" pitchFamily="34" charset="0"/>
                <a:cs typeface="Calibri" panose="020F0502020204030204" pitchFamily="34" charset="0"/>
              </a:rPr>
              <a:t>FAUX</a:t>
            </a:r>
          </a:p>
        </p:txBody>
      </p:sp>
    </p:spTree>
    <p:extLst>
      <p:ext uri="{BB962C8B-B14F-4D97-AF65-F5344CB8AC3E}">
        <p14:creationId xmlns:p14="http://schemas.microsoft.com/office/powerpoint/2010/main" val="2970682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FE8413B-47A0-3111-A7E6-15CB6E0B6CA5}"/>
              </a:ext>
            </a:extLst>
          </p:cNvPr>
          <p:cNvSpPr>
            <a:spLocks noGrp="1"/>
          </p:cNvSpPr>
          <p:nvPr>
            <p:ph type="title"/>
            <p:custDataLst>
              <p:tags r:id="rId1"/>
            </p:custDataLst>
          </p:nvPr>
        </p:nvSpPr>
        <p:spPr>
          <a:xfrm>
            <a:off x="1404322" y="117463"/>
            <a:ext cx="2808311" cy="1009315"/>
          </a:xfrm>
        </p:spPr>
        <p:txBody>
          <a:bodyPr/>
          <a:lstStyle/>
          <a:p>
            <a:pPr algn="ctr">
              <a:spcBef>
                <a:spcPts val="0"/>
              </a:spcBef>
            </a:pPr>
            <a:r>
              <a:rPr lang="en-US" sz="3200" dirty="0">
                <a:solidFill>
                  <a:schemeClr val="accent1"/>
                </a:solidFill>
                <a:latin typeface="Arial"/>
                <a:cs typeface="Arial"/>
              </a:rPr>
              <a:t>True or false</a:t>
            </a:r>
            <a:endParaRPr lang="fr-CA" sz="3200" i="1" dirty="0">
              <a:solidFill>
                <a:schemeClr val="accent1"/>
              </a:solidFill>
              <a:latin typeface="Arial"/>
              <a:cs typeface="Arial"/>
            </a:endParaRPr>
          </a:p>
        </p:txBody>
      </p:sp>
      <p:sp>
        <p:nvSpPr>
          <p:cNvPr id="11" name="TextBox 1">
            <a:extLst>
              <a:ext uri="{FF2B5EF4-FFF2-40B4-BE49-F238E27FC236}">
                <a16:creationId xmlns:a16="http://schemas.microsoft.com/office/drawing/2014/main" id="{B3F1C530-1A4B-3EF0-3C88-8471E77A8AE7}"/>
              </a:ext>
            </a:extLst>
          </p:cNvPr>
          <p:cNvSpPr txBox="1"/>
          <p:nvPr/>
        </p:nvSpPr>
        <p:spPr>
          <a:xfrm>
            <a:off x="551384" y="1052736"/>
            <a:ext cx="5040561" cy="2308324"/>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3600" dirty="0">
                <a:effectLst/>
                <a:latin typeface="Calibri" panose="020F0502020204030204" pitchFamily="34" charset="0"/>
                <a:ea typeface="Calibri" panose="020F0502020204030204" pitchFamily="34" charset="0"/>
                <a:cs typeface="Times New Roman" panose="02020603050405020304" pitchFamily="18" charset="0"/>
              </a:rPr>
              <a:t>Highly technical and scientific positions are exempt from the application of </a:t>
            </a:r>
            <a:r>
              <a:rPr lang="en-US" sz="3600" dirty="0">
                <a:latin typeface="Calibri" panose="020F0502020204030204" pitchFamily="34" charset="0"/>
                <a:ea typeface="Calibri" panose="020F0502020204030204" pitchFamily="34" charset="0"/>
                <a:cs typeface="Times New Roman" panose="02020603050405020304" pitchFamily="18" charset="0"/>
              </a:rPr>
              <a:t>Section 91.</a:t>
            </a:r>
            <a:endParaRPr lang="fr-CA" sz="3600" b="0" i="0" dirty="0">
              <a:solidFill>
                <a:srgbClr val="000000"/>
              </a:solidFill>
              <a:effectLst/>
              <a:highlight>
                <a:srgbClr val="FFFFFF"/>
              </a:highlight>
              <a:latin typeface="Segoe UI" panose="020B0502040204020203" pitchFamily="34" charset="0"/>
            </a:endParaRPr>
          </a:p>
        </p:txBody>
      </p:sp>
      <p:sp>
        <p:nvSpPr>
          <p:cNvPr id="3" name="TextBox 1">
            <a:extLst>
              <a:ext uri="{FF2B5EF4-FFF2-40B4-BE49-F238E27FC236}">
                <a16:creationId xmlns:a16="http://schemas.microsoft.com/office/drawing/2014/main" id="{617B7275-1992-EE05-3609-DAC88A019668}"/>
              </a:ext>
            </a:extLst>
          </p:cNvPr>
          <p:cNvSpPr txBox="1"/>
          <p:nvPr>
            <p:custDataLst>
              <p:tags r:id="rId2"/>
            </p:custDataLst>
          </p:nvPr>
        </p:nvSpPr>
        <p:spPr>
          <a:xfrm>
            <a:off x="6631602" y="1052736"/>
            <a:ext cx="5081021" cy="2437206"/>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lnSpc>
                <a:spcPct val="107000"/>
              </a:lnSpc>
              <a:spcBef>
                <a:spcPts val="600"/>
              </a:spcBef>
              <a:spcAft>
                <a:spcPts val="600"/>
              </a:spcAft>
            </a:pPr>
            <a:r>
              <a:rPr lang="fr-FR" sz="3600" dirty="0">
                <a:effectLst/>
                <a:latin typeface="Calibri" panose="020F0502020204030204" pitchFamily="34" charset="0"/>
                <a:ea typeface="Calibri" panose="020F0502020204030204" pitchFamily="34" charset="0"/>
                <a:cs typeface="Times New Roman" panose="02020603050405020304" pitchFamily="18" charset="0"/>
              </a:rPr>
              <a:t>Les postes très techniques et scientifiques sont exemptés de l'application de l'article 91.</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83E90910-CEBC-BE38-EB8F-FF7F08E0D3C4}"/>
              </a:ext>
            </a:extLst>
          </p:cNvPr>
          <p:cNvSpPr txBox="1">
            <a:spLocks/>
          </p:cNvSpPr>
          <p:nvPr>
            <p:custDataLst>
              <p:tags r:id="rId3"/>
            </p:custDataLst>
          </p:nvPr>
        </p:nvSpPr>
        <p:spPr>
          <a:xfrm>
            <a:off x="7608168" y="117462"/>
            <a:ext cx="2568425" cy="1009315"/>
          </a:xfrm>
          <a:prstGeom prst="rect">
            <a:avLst/>
          </a:prstGeom>
        </p:spPr>
        <p:txBody>
          <a:bodyPr vert="horz" wrap="square" lIns="0" tIns="0" rIns="0" bIns="0" rtlCol="0" anchor="ctr" anchorCtr="0">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lang="en-CA" sz="2800" b="1" i="0" kern="1200" baseline="0">
                <a:solidFill>
                  <a:schemeClr val="tx1"/>
                </a:solidFill>
                <a:latin typeface="Barlow" pitchFamily="2" charset="77"/>
                <a:ea typeface="+mn-ea"/>
                <a:cs typeface="Arial" panose="020B0604020202020204" pitchFamily="34" charset="0"/>
              </a:defRPr>
            </a:lvl1pPr>
          </a:lstStyle>
          <a:p>
            <a:pPr algn="ctr">
              <a:spcBef>
                <a:spcPts val="0"/>
              </a:spcBef>
            </a:pPr>
            <a:r>
              <a:rPr lang="en-US" sz="3200" dirty="0" err="1">
                <a:solidFill>
                  <a:schemeClr val="accent1"/>
                </a:solidFill>
                <a:latin typeface="Arial"/>
                <a:cs typeface="Arial"/>
              </a:rPr>
              <a:t>Vrai</a:t>
            </a:r>
            <a:r>
              <a:rPr lang="en-US" sz="3200" dirty="0">
                <a:solidFill>
                  <a:schemeClr val="accent1"/>
                </a:solidFill>
                <a:latin typeface="Arial"/>
                <a:cs typeface="Arial"/>
              </a:rPr>
              <a:t> </a:t>
            </a:r>
            <a:r>
              <a:rPr lang="en-US" sz="3200" dirty="0" err="1">
                <a:solidFill>
                  <a:schemeClr val="accent1"/>
                </a:solidFill>
                <a:latin typeface="Arial"/>
                <a:cs typeface="Arial"/>
              </a:rPr>
              <a:t>ou</a:t>
            </a:r>
            <a:r>
              <a:rPr lang="en-US" sz="3200" dirty="0">
                <a:solidFill>
                  <a:schemeClr val="accent1"/>
                </a:solidFill>
                <a:latin typeface="Arial"/>
                <a:cs typeface="Arial"/>
              </a:rPr>
              <a:t> faux</a:t>
            </a:r>
            <a:endParaRPr lang="fr-CA" sz="3200" i="1" dirty="0">
              <a:solidFill>
                <a:schemeClr val="accent1"/>
              </a:solidFill>
              <a:latin typeface="Arial"/>
              <a:cs typeface="Arial"/>
            </a:endParaRPr>
          </a:p>
        </p:txBody>
      </p:sp>
      <p:sp>
        <p:nvSpPr>
          <p:cNvPr id="4" name="Rectangle 3">
            <a:extLst>
              <a:ext uri="{FF2B5EF4-FFF2-40B4-BE49-F238E27FC236}">
                <a16:creationId xmlns:a16="http://schemas.microsoft.com/office/drawing/2014/main" id="{8056732A-B21C-DF32-2393-534DC7B2C0C9}"/>
              </a:ext>
            </a:extLst>
          </p:cNvPr>
          <p:cNvSpPr/>
          <p:nvPr/>
        </p:nvSpPr>
        <p:spPr>
          <a:xfrm>
            <a:off x="0" y="3941602"/>
            <a:ext cx="12216677" cy="2370328"/>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blue and orange speech bubble&#10;&#10;Description automatically generated">
            <a:extLst>
              <a:ext uri="{FF2B5EF4-FFF2-40B4-BE49-F238E27FC236}">
                <a16:creationId xmlns:a16="http://schemas.microsoft.com/office/drawing/2014/main" id="{1E8DF295-B96F-8488-B55C-57B073C6958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83037" y="3941602"/>
            <a:ext cx="2450883" cy="2450883"/>
          </a:xfrm>
          <a:prstGeom prst="rect">
            <a:avLst/>
          </a:prstGeom>
        </p:spPr>
      </p:pic>
      <p:pic>
        <p:nvPicPr>
          <p:cNvPr id="9" name="Picture 8" descr="A blue and orange speech bubble&#10;&#10;Description automatically generated">
            <a:extLst>
              <a:ext uri="{FF2B5EF4-FFF2-40B4-BE49-F238E27FC236}">
                <a16:creationId xmlns:a16="http://schemas.microsoft.com/office/drawing/2014/main" id="{A7A1A0FE-B428-936D-A4BE-531059C7F8A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82424" y="3947904"/>
            <a:ext cx="2450883" cy="2450883"/>
          </a:xfrm>
          <a:prstGeom prst="rect">
            <a:avLst/>
          </a:prstGeom>
        </p:spPr>
      </p:pic>
      <p:sp>
        <p:nvSpPr>
          <p:cNvPr id="10" name="TextBox 9">
            <a:extLst>
              <a:ext uri="{FF2B5EF4-FFF2-40B4-BE49-F238E27FC236}">
                <a16:creationId xmlns:a16="http://schemas.microsoft.com/office/drawing/2014/main" id="{31365B84-BD01-C4C8-6726-7F46F22DC258}"/>
              </a:ext>
            </a:extLst>
          </p:cNvPr>
          <p:cNvSpPr txBox="1"/>
          <p:nvPr/>
        </p:nvSpPr>
        <p:spPr>
          <a:xfrm>
            <a:off x="2262838" y="4756792"/>
            <a:ext cx="1240873" cy="584775"/>
          </a:xfrm>
          <a:prstGeom prst="rect">
            <a:avLst/>
          </a:prstGeom>
          <a:noFill/>
        </p:spPr>
        <p:txBody>
          <a:bodyPr wrap="square" rtlCol="0">
            <a:spAutoFit/>
          </a:bodyPr>
          <a:lstStyle/>
          <a:p>
            <a:r>
              <a:rPr lang="en-US" sz="3200" b="1" dirty="0">
                <a:solidFill>
                  <a:schemeClr val="accent1"/>
                </a:solidFill>
                <a:latin typeface="Calibri" panose="020F0502020204030204" pitchFamily="34" charset="0"/>
                <a:cs typeface="Calibri" panose="020F0502020204030204" pitchFamily="34" charset="0"/>
              </a:rPr>
              <a:t>FALSE</a:t>
            </a:r>
          </a:p>
        </p:txBody>
      </p:sp>
      <p:sp>
        <p:nvSpPr>
          <p:cNvPr id="13" name="TextBox 12">
            <a:extLst>
              <a:ext uri="{FF2B5EF4-FFF2-40B4-BE49-F238E27FC236}">
                <a16:creationId xmlns:a16="http://schemas.microsoft.com/office/drawing/2014/main" id="{4758D069-895F-650F-3B8F-8220CAF26E21}"/>
              </a:ext>
            </a:extLst>
          </p:cNvPr>
          <p:cNvSpPr txBox="1"/>
          <p:nvPr/>
        </p:nvSpPr>
        <p:spPr>
          <a:xfrm>
            <a:off x="8462226" y="4756791"/>
            <a:ext cx="1091278" cy="584775"/>
          </a:xfrm>
          <a:prstGeom prst="rect">
            <a:avLst/>
          </a:prstGeom>
          <a:noFill/>
        </p:spPr>
        <p:txBody>
          <a:bodyPr wrap="square" rtlCol="0">
            <a:spAutoFit/>
          </a:bodyPr>
          <a:lstStyle/>
          <a:p>
            <a:r>
              <a:rPr lang="en-US" sz="3200" b="1" dirty="0">
                <a:solidFill>
                  <a:schemeClr val="accent1"/>
                </a:solidFill>
                <a:latin typeface="Calibri" panose="020F0502020204030204" pitchFamily="34" charset="0"/>
                <a:cs typeface="Calibri" panose="020F0502020204030204" pitchFamily="34" charset="0"/>
              </a:rPr>
              <a:t>FAUX</a:t>
            </a:r>
          </a:p>
        </p:txBody>
      </p:sp>
    </p:spTree>
    <p:extLst>
      <p:ext uri="{BB962C8B-B14F-4D97-AF65-F5344CB8AC3E}">
        <p14:creationId xmlns:p14="http://schemas.microsoft.com/office/powerpoint/2010/main" val="277042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FE8413B-47A0-3111-A7E6-15CB6E0B6CA5}"/>
              </a:ext>
            </a:extLst>
          </p:cNvPr>
          <p:cNvSpPr>
            <a:spLocks noGrp="1"/>
          </p:cNvSpPr>
          <p:nvPr>
            <p:ph type="title"/>
            <p:custDataLst>
              <p:tags r:id="rId1"/>
            </p:custDataLst>
          </p:nvPr>
        </p:nvSpPr>
        <p:spPr>
          <a:xfrm>
            <a:off x="1404322" y="117463"/>
            <a:ext cx="2808311" cy="1009315"/>
          </a:xfrm>
        </p:spPr>
        <p:txBody>
          <a:bodyPr/>
          <a:lstStyle/>
          <a:p>
            <a:pPr algn="ctr">
              <a:spcBef>
                <a:spcPts val="0"/>
              </a:spcBef>
            </a:pPr>
            <a:r>
              <a:rPr lang="en-US" sz="3200" dirty="0">
                <a:solidFill>
                  <a:schemeClr val="accent1"/>
                </a:solidFill>
                <a:latin typeface="Arial"/>
                <a:cs typeface="Arial"/>
              </a:rPr>
              <a:t>True or false</a:t>
            </a:r>
            <a:endParaRPr lang="fr-CA" sz="3200" i="1" dirty="0">
              <a:solidFill>
                <a:schemeClr val="accent1"/>
              </a:solidFill>
              <a:latin typeface="Arial"/>
              <a:cs typeface="Arial"/>
            </a:endParaRPr>
          </a:p>
        </p:txBody>
      </p:sp>
      <p:sp>
        <p:nvSpPr>
          <p:cNvPr id="11" name="TextBox 1">
            <a:extLst>
              <a:ext uri="{FF2B5EF4-FFF2-40B4-BE49-F238E27FC236}">
                <a16:creationId xmlns:a16="http://schemas.microsoft.com/office/drawing/2014/main" id="{B3F1C530-1A4B-3EF0-3C88-8471E77A8AE7}"/>
              </a:ext>
            </a:extLst>
          </p:cNvPr>
          <p:cNvSpPr txBox="1"/>
          <p:nvPr/>
        </p:nvSpPr>
        <p:spPr>
          <a:xfrm>
            <a:off x="551384" y="856744"/>
            <a:ext cx="4752524" cy="3046988"/>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fontAlgn="base"/>
            <a:r>
              <a:rPr lang="fr-FR" sz="2800" b="0" i="0" dirty="0">
                <a:solidFill>
                  <a:srgbClr val="000000"/>
                </a:solidFill>
                <a:effectLst/>
                <a:highlight>
                  <a:srgbClr val="FFFFFF"/>
                </a:highlight>
                <a:latin typeface="+mj-lt"/>
              </a:rPr>
              <a:t>Section 91 </a:t>
            </a:r>
            <a:r>
              <a:rPr lang="fr-FR" sz="2800" b="0" i="0" dirty="0" err="1">
                <a:solidFill>
                  <a:srgbClr val="000000"/>
                </a:solidFill>
                <a:effectLst/>
                <a:highlight>
                  <a:srgbClr val="FFFFFF"/>
                </a:highlight>
                <a:latin typeface="+mj-lt"/>
              </a:rPr>
              <a:t>only</a:t>
            </a:r>
            <a:r>
              <a:rPr lang="fr-FR" sz="2800" b="0" i="0" dirty="0">
                <a:solidFill>
                  <a:srgbClr val="000000"/>
                </a:solidFill>
                <a:effectLst/>
                <a:highlight>
                  <a:srgbClr val="FFFFFF"/>
                </a:highlight>
                <a:latin typeface="+mj-lt"/>
              </a:rPr>
              <a:t> </a:t>
            </a:r>
            <a:r>
              <a:rPr lang="fr-FR" sz="2800" b="0" i="0" dirty="0" err="1">
                <a:solidFill>
                  <a:srgbClr val="000000"/>
                </a:solidFill>
                <a:effectLst/>
                <a:highlight>
                  <a:srgbClr val="FFFFFF"/>
                </a:highlight>
                <a:latin typeface="+mj-lt"/>
              </a:rPr>
              <a:t>applies</a:t>
            </a:r>
            <a:r>
              <a:rPr lang="fr-FR" sz="2800" b="0" i="0" dirty="0">
                <a:solidFill>
                  <a:srgbClr val="000000"/>
                </a:solidFill>
                <a:effectLst/>
                <a:highlight>
                  <a:srgbClr val="FFFFFF"/>
                </a:highlight>
                <a:latin typeface="+mj-lt"/>
              </a:rPr>
              <a:t> to positions </a:t>
            </a:r>
            <a:r>
              <a:rPr lang="fr-FR" sz="2800" b="0" i="0" dirty="0" err="1">
                <a:solidFill>
                  <a:srgbClr val="000000"/>
                </a:solidFill>
                <a:effectLst/>
                <a:highlight>
                  <a:srgbClr val="FFFFFF"/>
                </a:highlight>
                <a:latin typeface="+mj-lt"/>
              </a:rPr>
              <a:t>that</a:t>
            </a:r>
            <a:r>
              <a:rPr lang="fr-FR" sz="2800" b="0" i="0" dirty="0">
                <a:solidFill>
                  <a:srgbClr val="000000"/>
                </a:solidFill>
                <a:effectLst/>
                <a:highlight>
                  <a:srgbClr val="FFFFFF"/>
                </a:highlight>
                <a:latin typeface="+mj-lt"/>
              </a:rPr>
              <a:t> are </a:t>
            </a:r>
            <a:r>
              <a:rPr lang="fr-FR" sz="2800" b="0" i="0" dirty="0" err="1">
                <a:solidFill>
                  <a:srgbClr val="000000"/>
                </a:solidFill>
                <a:effectLst/>
                <a:highlight>
                  <a:srgbClr val="FFFFFF"/>
                </a:highlight>
                <a:latin typeface="+mj-lt"/>
              </a:rPr>
              <a:t>required</a:t>
            </a:r>
            <a:r>
              <a:rPr lang="fr-FR" sz="2800" b="0" i="0" dirty="0">
                <a:solidFill>
                  <a:srgbClr val="000000"/>
                </a:solidFill>
                <a:effectLst/>
                <a:highlight>
                  <a:srgbClr val="FFFFFF"/>
                </a:highlight>
                <a:latin typeface="+mj-lt"/>
              </a:rPr>
              <a:t> to </a:t>
            </a:r>
            <a:r>
              <a:rPr lang="fr-FR" sz="2800" b="0" i="0" dirty="0" err="1">
                <a:solidFill>
                  <a:srgbClr val="000000"/>
                </a:solidFill>
                <a:effectLst/>
                <a:highlight>
                  <a:srgbClr val="FFFFFF"/>
                </a:highlight>
                <a:latin typeface="+mj-lt"/>
              </a:rPr>
              <a:t>meet</a:t>
            </a:r>
            <a:r>
              <a:rPr lang="fr-FR" sz="2800" b="0" i="0" dirty="0">
                <a:solidFill>
                  <a:srgbClr val="000000"/>
                </a:solidFill>
                <a:effectLst/>
                <a:highlight>
                  <a:srgbClr val="FFFFFF"/>
                </a:highlight>
                <a:latin typeface="+mj-lt"/>
              </a:rPr>
              <a:t> the </a:t>
            </a:r>
            <a:r>
              <a:rPr lang="fr-FR" sz="2800" b="0" i="0" dirty="0" err="1">
                <a:solidFill>
                  <a:srgbClr val="000000"/>
                </a:solidFill>
                <a:effectLst/>
                <a:highlight>
                  <a:srgbClr val="FFFFFF"/>
                </a:highlight>
                <a:latin typeface="+mj-lt"/>
              </a:rPr>
              <a:t>linguistic</a:t>
            </a:r>
            <a:r>
              <a:rPr lang="fr-FR" sz="2800" b="0" i="0" dirty="0">
                <a:solidFill>
                  <a:srgbClr val="000000"/>
                </a:solidFill>
                <a:effectLst/>
                <a:highlight>
                  <a:srgbClr val="FFFFFF"/>
                </a:highlight>
                <a:latin typeface="+mj-lt"/>
              </a:rPr>
              <a:t> obligations of </a:t>
            </a:r>
            <a:r>
              <a:rPr lang="fr-FR" sz="2800" b="0" i="0" dirty="0" err="1">
                <a:solidFill>
                  <a:srgbClr val="000000"/>
                </a:solidFill>
                <a:effectLst/>
                <a:highlight>
                  <a:srgbClr val="FFFFFF"/>
                </a:highlight>
                <a:latin typeface="+mj-lt"/>
              </a:rPr>
              <a:t>your</a:t>
            </a:r>
            <a:r>
              <a:rPr lang="fr-FR" sz="2800" b="0" i="0" dirty="0">
                <a:solidFill>
                  <a:srgbClr val="000000"/>
                </a:solidFill>
                <a:effectLst/>
                <a:highlight>
                  <a:srgbClr val="FFFFFF"/>
                </a:highlight>
                <a:latin typeface="+mj-lt"/>
              </a:rPr>
              <a:t> institution </a:t>
            </a:r>
            <a:r>
              <a:rPr lang="fr-FR" sz="2800" b="0" i="0" dirty="0" err="1">
                <a:solidFill>
                  <a:srgbClr val="000000"/>
                </a:solidFill>
                <a:effectLst/>
                <a:highlight>
                  <a:srgbClr val="FFFFFF"/>
                </a:highlight>
                <a:latin typeface="+mj-lt"/>
              </a:rPr>
              <a:t>under</a:t>
            </a:r>
            <a:r>
              <a:rPr lang="fr-FR" sz="2800" b="0" i="0" dirty="0">
                <a:solidFill>
                  <a:srgbClr val="000000"/>
                </a:solidFill>
                <a:effectLst/>
                <a:highlight>
                  <a:srgbClr val="FFFFFF"/>
                </a:highlight>
                <a:latin typeface="+mj-lt"/>
              </a:rPr>
              <a:t> Parts IV and V of the </a:t>
            </a:r>
            <a:r>
              <a:rPr lang="fr-FR" sz="2800" b="0" i="1" dirty="0">
                <a:solidFill>
                  <a:srgbClr val="000000"/>
                </a:solidFill>
                <a:effectLst/>
                <a:highlight>
                  <a:srgbClr val="FFFFFF"/>
                </a:highlight>
                <a:latin typeface="+mj-lt"/>
              </a:rPr>
              <a:t>Official Languages </a:t>
            </a:r>
            <a:r>
              <a:rPr lang="fr-FR" sz="2800" b="0" i="1" dirty="0" err="1">
                <a:solidFill>
                  <a:srgbClr val="000000"/>
                </a:solidFill>
                <a:effectLst/>
                <a:highlight>
                  <a:srgbClr val="FFFFFF"/>
                </a:highlight>
                <a:latin typeface="+mj-lt"/>
              </a:rPr>
              <a:t>Act</a:t>
            </a:r>
            <a:r>
              <a:rPr lang="fr-FR" sz="2800" b="0" i="0" dirty="0">
                <a:solidFill>
                  <a:srgbClr val="000000"/>
                </a:solidFill>
                <a:effectLst/>
                <a:highlight>
                  <a:srgbClr val="FFFFFF"/>
                </a:highlight>
                <a:latin typeface="+mj-lt"/>
              </a:rPr>
              <a:t>.</a:t>
            </a:r>
          </a:p>
          <a:p>
            <a:pPr algn="ctr" rtl="0" fontAlgn="base"/>
            <a:r>
              <a:rPr lang="en-US" sz="2400" b="0" i="0" dirty="0">
                <a:solidFill>
                  <a:srgbClr val="000000"/>
                </a:solidFill>
                <a:effectLst/>
                <a:highlight>
                  <a:srgbClr val="FFFFFF"/>
                </a:highlight>
                <a:latin typeface="Calibri" panose="020F0502020204030204" pitchFamily="34" charset="0"/>
              </a:rPr>
              <a:t>  </a:t>
            </a:r>
            <a:endParaRPr lang="fr-CA" sz="3600" b="0" i="0" dirty="0">
              <a:solidFill>
                <a:srgbClr val="000000"/>
              </a:solidFill>
              <a:effectLst/>
              <a:highlight>
                <a:srgbClr val="FFFFFF"/>
              </a:highlight>
              <a:latin typeface="Segoe UI" panose="020B0502040204020203" pitchFamily="34" charset="0"/>
            </a:endParaRPr>
          </a:p>
        </p:txBody>
      </p:sp>
      <p:sp>
        <p:nvSpPr>
          <p:cNvPr id="3" name="TextBox 1">
            <a:extLst>
              <a:ext uri="{FF2B5EF4-FFF2-40B4-BE49-F238E27FC236}">
                <a16:creationId xmlns:a16="http://schemas.microsoft.com/office/drawing/2014/main" id="{617B7275-1992-EE05-3609-DAC88A019668}"/>
              </a:ext>
            </a:extLst>
          </p:cNvPr>
          <p:cNvSpPr txBox="1"/>
          <p:nvPr>
            <p:custDataLst>
              <p:tags r:id="rId2"/>
            </p:custDataLst>
          </p:nvPr>
        </p:nvSpPr>
        <p:spPr>
          <a:xfrm>
            <a:off x="6631603" y="833059"/>
            <a:ext cx="4752524" cy="3108543"/>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fontAlgn="base"/>
            <a:r>
              <a:rPr lang="fr-FR" sz="2800" b="0" i="0" dirty="0">
                <a:solidFill>
                  <a:srgbClr val="000000"/>
                </a:solidFill>
                <a:effectLst/>
                <a:highlight>
                  <a:srgbClr val="FFFFFF"/>
                </a:highlight>
                <a:latin typeface="+mj-lt"/>
              </a:rPr>
              <a:t>L’article 91 s’applique uniquement aux postes qui permettent de répondre aux obligations linguistiques de votre institution inscrites aux parties IV et V de la </a:t>
            </a:r>
            <a:r>
              <a:rPr lang="fr-FR" sz="2800" b="0" i="1" dirty="0">
                <a:solidFill>
                  <a:srgbClr val="000000"/>
                </a:solidFill>
                <a:effectLst/>
                <a:highlight>
                  <a:srgbClr val="FFFFFF"/>
                </a:highlight>
                <a:latin typeface="+mj-lt"/>
              </a:rPr>
              <a:t>Loi sur les langues officielles</a:t>
            </a:r>
            <a:r>
              <a:rPr lang="fr-FR" sz="2800" b="0" i="0" dirty="0">
                <a:solidFill>
                  <a:srgbClr val="000000"/>
                </a:solidFill>
                <a:effectLst/>
                <a:highlight>
                  <a:srgbClr val="FFFFFF"/>
                </a:highlight>
                <a:latin typeface="+mj-lt"/>
              </a:rPr>
              <a:t>. </a:t>
            </a:r>
            <a:r>
              <a:rPr lang="fr-FR" sz="2400" b="0" i="0" dirty="0">
                <a:solidFill>
                  <a:srgbClr val="000000"/>
                </a:solidFill>
                <a:effectLst/>
                <a:highlight>
                  <a:srgbClr val="FFFFFF"/>
                </a:highlight>
                <a:latin typeface="+mj-lt"/>
              </a:rPr>
              <a:t> </a:t>
            </a:r>
            <a:endParaRPr lang="fr-FR" sz="3200" b="0" i="0" dirty="0">
              <a:solidFill>
                <a:srgbClr val="000000"/>
              </a:solidFill>
              <a:effectLst/>
              <a:highlight>
                <a:srgbClr val="FFFFFF"/>
              </a:highlight>
              <a:latin typeface="+mj-lt"/>
            </a:endParaRPr>
          </a:p>
        </p:txBody>
      </p:sp>
      <p:sp>
        <p:nvSpPr>
          <p:cNvPr id="2" name="Title 1">
            <a:extLst>
              <a:ext uri="{FF2B5EF4-FFF2-40B4-BE49-F238E27FC236}">
                <a16:creationId xmlns:a16="http://schemas.microsoft.com/office/drawing/2014/main" id="{83E90910-CEBC-BE38-EB8F-FF7F08E0D3C4}"/>
              </a:ext>
            </a:extLst>
          </p:cNvPr>
          <p:cNvSpPr txBox="1">
            <a:spLocks/>
          </p:cNvSpPr>
          <p:nvPr>
            <p:custDataLst>
              <p:tags r:id="rId3"/>
            </p:custDataLst>
          </p:nvPr>
        </p:nvSpPr>
        <p:spPr>
          <a:xfrm>
            <a:off x="7608168" y="117462"/>
            <a:ext cx="2568425" cy="1009315"/>
          </a:xfrm>
          <a:prstGeom prst="rect">
            <a:avLst/>
          </a:prstGeom>
        </p:spPr>
        <p:txBody>
          <a:bodyPr vert="horz" wrap="square" lIns="0" tIns="0" rIns="0" bIns="0" rtlCol="0" anchor="ctr" anchorCtr="0">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lang="en-CA" sz="2800" b="1" i="0" kern="1200" baseline="0">
                <a:solidFill>
                  <a:schemeClr val="tx1"/>
                </a:solidFill>
                <a:latin typeface="Barlow" pitchFamily="2" charset="77"/>
                <a:ea typeface="+mn-ea"/>
                <a:cs typeface="Arial" panose="020B0604020202020204" pitchFamily="34" charset="0"/>
              </a:defRPr>
            </a:lvl1pPr>
          </a:lstStyle>
          <a:p>
            <a:pPr algn="ctr">
              <a:spcBef>
                <a:spcPts val="0"/>
              </a:spcBef>
            </a:pPr>
            <a:r>
              <a:rPr lang="en-US" sz="3200" dirty="0" err="1">
                <a:solidFill>
                  <a:schemeClr val="accent1"/>
                </a:solidFill>
                <a:latin typeface="Arial"/>
                <a:cs typeface="Arial"/>
              </a:rPr>
              <a:t>Vrai</a:t>
            </a:r>
            <a:r>
              <a:rPr lang="en-US" sz="3200" dirty="0">
                <a:solidFill>
                  <a:schemeClr val="accent1"/>
                </a:solidFill>
                <a:latin typeface="Arial"/>
                <a:cs typeface="Arial"/>
              </a:rPr>
              <a:t> </a:t>
            </a:r>
            <a:r>
              <a:rPr lang="en-US" sz="3200" dirty="0" err="1">
                <a:solidFill>
                  <a:schemeClr val="accent1"/>
                </a:solidFill>
                <a:latin typeface="Arial"/>
                <a:cs typeface="Arial"/>
              </a:rPr>
              <a:t>ou</a:t>
            </a:r>
            <a:r>
              <a:rPr lang="en-US" sz="3200" dirty="0">
                <a:solidFill>
                  <a:schemeClr val="accent1"/>
                </a:solidFill>
                <a:latin typeface="Arial"/>
                <a:cs typeface="Arial"/>
              </a:rPr>
              <a:t> faux</a:t>
            </a:r>
            <a:endParaRPr lang="fr-CA" sz="3200" i="1" dirty="0">
              <a:solidFill>
                <a:schemeClr val="accent1"/>
              </a:solidFill>
              <a:latin typeface="Arial"/>
              <a:cs typeface="Arial"/>
            </a:endParaRPr>
          </a:p>
        </p:txBody>
      </p:sp>
      <p:sp>
        <p:nvSpPr>
          <p:cNvPr id="4" name="Rectangle 3">
            <a:extLst>
              <a:ext uri="{FF2B5EF4-FFF2-40B4-BE49-F238E27FC236}">
                <a16:creationId xmlns:a16="http://schemas.microsoft.com/office/drawing/2014/main" id="{8056732A-B21C-DF32-2393-534DC7B2C0C9}"/>
              </a:ext>
            </a:extLst>
          </p:cNvPr>
          <p:cNvSpPr/>
          <p:nvPr/>
        </p:nvSpPr>
        <p:spPr>
          <a:xfrm>
            <a:off x="0" y="3941602"/>
            <a:ext cx="12216677" cy="2370328"/>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blue and orange speech bubble&#10;&#10;Description automatically generated">
            <a:extLst>
              <a:ext uri="{FF2B5EF4-FFF2-40B4-BE49-F238E27FC236}">
                <a16:creationId xmlns:a16="http://schemas.microsoft.com/office/drawing/2014/main" id="{1E8DF295-B96F-8488-B55C-57B073C6958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83037" y="3941602"/>
            <a:ext cx="2450883" cy="2450883"/>
          </a:xfrm>
          <a:prstGeom prst="rect">
            <a:avLst/>
          </a:prstGeom>
        </p:spPr>
      </p:pic>
      <p:pic>
        <p:nvPicPr>
          <p:cNvPr id="9" name="Picture 8" descr="A blue and orange speech bubble&#10;&#10;Description automatically generated">
            <a:extLst>
              <a:ext uri="{FF2B5EF4-FFF2-40B4-BE49-F238E27FC236}">
                <a16:creationId xmlns:a16="http://schemas.microsoft.com/office/drawing/2014/main" id="{A7A1A0FE-B428-936D-A4BE-531059C7F8A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82424" y="3947904"/>
            <a:ext cx="2450883" cy="2450883"/>
          </a:xfrm>
          <a:prstGeom prst="rect">
            <a:avLst/>
          </a:prstGeom>
        </p:spPr>
      </p:pic>
      <p:sp>
        <p:nvSpPr>
          <p:cNvPr id="10" name="TextBox 9">
            <a:extLst>
              <a:ext uri="{FF2B5EF4-FFF2-40B4-BE49-F238E27FC236}">
                <a16:creationId xmlns:a16="http://schemas.microsoft.com/office/drawing/2014/main" id="{31365B84-BD01-C4C8-6726-7F46F22DC258}"/>
              </a:ext>
            </a:extLst>
          </p:cNvPr>
          <p:cNvSpPr txBox="1"/>
          <p:nvPr/>
        </p:nvSpPr>
        <p:spPr>
          <a:xfrm>
            <a:off x="2262838" y="4756792"/>
            <a:ext cx="1240873" cy="584775"/>
          </a:xfrm>
          <a:prstGeom prst="rect">
            <a:avLst/>
          </a:prstGeom>
          <a:noFill/>
        </p:spPr>
        <p:txBody>
          <a:bodyPr wrap="square" rtlCol="0">
            <a:spAutoFit/>
          </a:bodyPr>
          <a:lstStyle/>
          <a:p>
            <a:r>
              <a:rPr lang="en-US" sz="3200" b="1" dirty="0">
                <a:solidFill>
                  <a:schemeClr val="accent1"/>
                </a:solidFill>
                <a:latin typeface="Calibri" panose="020F0502020204030204" pitchFamily="34" charset="0"/>
                <a:cs typeface="Calibri" panose="020F0502020204030204" pitchFamily="34" charset="0"/>
              </a:rPr>
              <a:t>FALSE</a:t>
            </a:r>
          </a:p>
        </p:txBody>
      </p:sp>
      <p:sp>
        <p:nvSpPr>
          <p:cNvPr id="13" name="TextBox 12">
            <a:extLst>
              <a:ext uri="{FF2B5EF4-FFF2-40B4-BE49-F238E27FC236}">
                <a16:creationId xmlns:a16="http://schemas.microsoft.com/office/drawing/2014/main" id="{4758D069-895F-650F-3B8F-8220CAF26E21}"/>
              </a:ext>
            </a:extLst>
          </p:cNvPr>
          <p:cNvSpPr txBox="1"/>
          <p:nvPr/>
        </p:nvSpPr>
        <p:spPr>
          <a:xfrm>
            <a:off x="8462226" y="4756791"/>
            <a:ext cx="1091278" cy="584775"/>
          </a:xfrm>
          <a:prstGeom prst="rect">
            <a:avLst/>
          </a:prstGeom>
          <a:noFill/>
        </p:spPr>
        <p:txBody>
          <a:bodyPr wrap="square" rtlCol="0">
            <a:spAutoFit/>
          </a:bodyPr>
          <a:lstStyle/>
          <a:p>
            <a:r>
              <a:rPr lang="en-US" sz="3200" b="1" dirty="0">
                <a:solidFill>
                  <a:schemeClr val="accent1"/>
                </a:solidFill>
                <a:latin typeface="Calibri" panose="020F0502020204030204" pitchFamily="34" charset="0"/>
                <a:cs typeface="Calibri" panose="020F0502020204030204" pitchFamily="34" charset="0"/>
              </a:rPr>
              <a:t>FAUX</a:t>
            </a:r>
          </a:p>
        </p:txBody>
      </p:sp>
    </p:spTree>
    <p:extLst>
      <p:ext uri="{BB962C8B-B14F-4D97-AF65-F5344CB8AC3E}">
        <p14:creationId xmlns:p14="http://schemas.microsoft.com/office/powerpoint/2010/main" val="230470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FE8413B-47A0-3111-A7E6-15CB6E0B6CA5}"/>
              </a:ext>
            </a:extLst>
          </p:cNvPr>
          <p:cNvSpPr>
            <a:spLocks noGrp="1"/>
          </p:cNvSpPr>
          <p:nvPr>
            <p:ph type="title"/>
            <p:custDataLst>
              <p:tags r:id="rId1"/>
            </p:custDataLst>
          </p:nvPr>
        </p:nvSpPr>
        <p:spPr>
          <a:xfrm>
            <a:off x="1404322" y="117463"/>
            <a:ext cx="2808311" cy="1009315"/>
          </a:xfrm>
        </p:spPr>
        <p:txBody>
          <a:bodyPr/>
          <a:lstStyle/>
          <a:p>
            <a:pPr algn="ctr">
              <a:spcBef>
                <a:spcPts val="0"/>
              </a:spcBef>
            </a:pPr>
            <a:r>
              <a:rPr lang="en-US" sz="3200" dirty="0">
                <a:solidFill>
                  <a:schemeClr val="accent1"/>
                </a:solidFill>
                <a:latin typeface="Arial"/>
                <a:cs typeface="Arial"/>
              </a:rPr>
              <a:t>True or false</a:t>
            </a:r>
            <a:endParaRPr lang="fr-CA" sz="3200" i="1" dirty="0">
              <a:solidFill>
                <a:schemeClr val="accent1"/>
              </a:solidFill>
              <a:latin typeface="Arial"/>
              <a:cs typeface="Arial"/>
            </a:endParaRPr>
          </a:p>
        </p:txBody>
      </p:sp>
      <p:sp>
        <p:nvSpPr>
          <p:cNvPr id="11" name="TextBox 1">
            <a:extLst>
              <a:ext uri="{FF2B5EF4-FFF2-40B4-BE49-F238E27FC236}">
                <a16:creationId xmlns:a16="http://schemas.microsoft.com/office/drawing/2014/main" id="{B3F1C530-1A4B-3EF0-3C88-8471E77A8AE7}"/>
              </a:ext>
            </a:extLst>
          </p:cNvPr>
          <p:cNvSpPr txBox="1"/>
          <p:nvPr/>
        </p:nvSpPr>
        <p:spPr>
          <a:xfrm>
            <a:off x="403860" y="1010696"/>
            <a:ext cx="5040561" cy="2677656"/>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fontAlgn="base"/>
            <a:r>
              <a:rPr lang="fr-FR" sz="3600" b="0" i="0" dirty="0">
                <a:solidFill>
                  <a:srgbClr val="000000"/>
                </a:solidFill>
                <a:effectLst/>
                <a:highlight>
                  <a:srgbClr val="FFFFFF"/>
                </a:highlight>
                <a:latin typeface="Calibri" panose="020F0502020204030204" pitchFamily="34" charset="0"/>
                <a:cs typeface="Calibri" panose="020F0502020204030204" pitchFamily="34" charset="0"/>
              </a:rPr>
              <a:t>Section 91 </a:t>
            </a:r>
            <a:r>
              <a:rPr lang="fr-FR" sz="3600" b="0" i="0" dirty="0" err="1">
                <a:solidFill>
                  <a:srgbClr val="000000"/>
                </a:solidFill>
                <a:effectLst/>
                <a:highlight>
                  <a:srgbClr val="FFFFFF"/>
                </a:highlight>
                <a:latin typeface="Calibri" panose="020F0502020204030204" pitchFamily="34" charset="0"/>
                <a:cs typeface="Calibri" panose="020F0502020204030204" pitchFamily="34" charset="0"/>
              </a:rPr>
              <a:t>takes</a:t>
            </a:r>
            <a:r>
              <a:rPr lang="fr-FR" sz="3600" b="0" i="0" dirty="0">
                <a:solidFill>
                  <a:srgbClr val="000000"/>
                </a:solidFill>
                <a:effectLst/>
                <a:highlight>
                  <a:srgbClr val="FFFFFF"/>
                </a:highlight>
                <a:latin typeface="Calibri" panose="020F0502020204030204" pitchFamily="34" charset="0"/>
                <a:cs typeface="Calibri" panose="020F0502020204030204" pitchFamily="34" charset="0"/>
              </a:rPr>
              <a:t> </a:t>
            </a:r>
            <a:r>
              <a:rPr lang="fr-FR" sz="3600" b="0" i="0" dirty="0" err="1">
                <a:solidFill>
                  <a:srgbClr val="000000"/>
                </a:solidFill>
                <a:effectLst/>
                <a:highlight>
                  <a:srgbClr val="FFFFFF"/>
                </a:highlight>
                <a:latin typeface="Calibri" panose="020F0502020204030204" pitchFamily="34" charset="0"/>
                <a:cs typeface="Calibri" panose="020F0502020204030204" pitchFamily="34" charset="0"/>
              </a:rPr>
              <a:t>precedence</a:t>
            </a:r>
            <a:r>
              <a:rPr lang="fr-FR" sz="3600" b="0" i="0" dirty="0">
                <a:solidFill>
                  <a:srgbClr val="000000"/>
                </a:solidFill>
                <a:effectLst/>
                <a:highlight>
                  <a:srgbClr val="FFFFFF"/>
                </a:highlight>
                <a:latin typeface="Calibri" panose="020F0502020204030204" pitchFamily="34" charset="0"/>
                <a:cs typeface="Calibri" panose="020F0502020204030204" pitchFamily="34" charset="0"/>
              </a:rPr>
              <a:t> over a </a:t>
            </a:r>
            <a:r>
              <a:rPr lang="fr-FR" sz="3600" b="0" i="0" dirty="0" err="1">
                <a:solidFill>
                  <a:srgbClr val="000000"/>
                </a:solidFill>
                <a:effectLst/>
                <a:highlight>
                  <a:srgbClr val="FFFFFF"/>
                </a:highlight>
                <a:latin typeface="Calibri" panose="020F0502020204030204" pitchFamily="34" charset="0"/>
                <a:cs typeface="Calibri" panose="020F0502020204030204" pitchFamily="34" charset="0"/>
              </a:rPr>
              <a:t>federal</a:t>
            </a:r>
            <a:r>
              <a:rPr lang="fr-FR" sz="3600" b="0" i="0" dirty="0">
                <a:solidFill>
                  <a:srgbClr val="000000"/>
                </a:solidFill>
                <a:effectLst/>
                <a:highlight>
                  <a:srgbClr val="FFFFFF"/>
                </a:highlight>
                <a:latin typeface="Calibri" panose="020F0502020204030204" pitchFamily="34" charset="0"/>
                <a:cs typeface="Calibri" panose="020F0502020204030204" pitchFamily="34" charset="0"/>
              </a:rPr>
              <a:t> </a:t>
            </a:r>
            <a:r>
              <a:rPr lang="fr-FR" sz="3600" b="0" i="0" dirty="0" err="1">
                <a:solidFill>
                  <a:srgbClr val="000000"/>
                </a:solidFill>
                <a:effectLst/>
                <a:highlight>
                  <a:srgbClr val="FFFFFF"/>
                </a:highlight>
                <a:latin typeface="Calibri" panose="020F0502020204030204" pitchFamily="34" charset="0"/>
                <a:cs typeface="Calibri" panose="020F0502020204030204" pitchFamily="34" charset="0"/>
              </a:rPr>
              <a:t>institution’s</a:t>
            </a:r>
            <a:r>
              <a:rPr lang="fr-FR" sz="3600" b="0" i="0" dirty="0">
                <a:solidFill>
                  <a:srgbClr val="000000"/>
                </a:solidFill>
                <a:effectLst/>
                <a:highlight>
                  <a:srgbClr val="FFFFFF"/>
                </a:highlight>
                <a:latin typeface="Calibri" panose="020F0502020204030204" pitchFamily="34" charset="0"/>
                <a:cs typeface="Calibri" panose="020F0502020204030204" pitchFamily="34" charset="0"/>
              </a:rPr>
              <a:t> </a:t>
            </a:r>
            <a:r>
              <a:rPr lang="fr-FR" sz="3600" b="0" i="0" dirty="0" err="1">
                <a:solidFill>
                  <a:srgbClr val="000000"/>
                </a:solidFill>
                <a:effectLst/>
                <a:highlight>
                  <a:srgbClr val="FFFFFF"/>
                </a:highlight>
                <a:latin typeface="Calibri" panose="020F0502020204030204" pitchFamily="34" charset="0"/>
                <a:cs typeface="Calibri" panose="020F0502020204030204" pitchFamily="34" charset="0"/>
              </a:rPr>
              <a:t>operational</a:t>
            </a:r>
            <a:r>
              <a:rPr lang="fr-FR" sz="3600" b="0" i="0" dirty="0">
                <a:solidFill>
                  <a:srgbClr val="000000"/>
                </a:solidFill>
                <a:effectLst/>
                <a:highlight>
                  <a:srgbClr val="FFFFFF"/>
                </a:highlight>
                <a:latin typeface="Calibri" panose="020F0502020204030204" pitchFamily="34" charset="0"/>
                <a:cs typeface="Calibri" panose="020F0502020204030204" pitchFamily="34" charset="0"/>
              </a:rPr>
              <a:t> </a:t>
            </a:r>
            <a:r>
              <a:rPr lang="fr-FR" sz="3600" b="0" i="0" dirty="0" err="1">
                <a:solidFill>
                  <a:srgbClr val="000000"/>
                </a:solidFill>
                <a:effectLst/>
                <a:highlight>
                  <a:srgbClr val="FFFFFF"/>
                </a:highlight>
                <a:latin typeface="Calibri" panose="020F0502020204030204" pitchFamily="34" charset="0"/>
                <a:cs typeface="Calibri" panose="020F0502020204030204" pitchFamily="34" charset="0"/>
              </a:rPr>
              <a:t>requirements</a:t>
            </a:r>
            <a:r>
              <a:rPr lang="fr-FR" sz="3600" b="0" i="0" dirty="0">
                <a:solidFill>
                  <a:srgbClr val="000000"/>
                </a:solidFill>
                <a:effectLst/>
                <a:highlight>
                  <a:srgbClr val="FFFFFF"/>
                </a:highlight>
                <a:latin typeface="Calibri" panose="020F0502020204030204" pitchFamily="34" charset="0"/>
                <a:cs typeface="Calibri" panose="020F0502020204030204" pitchFamily="34" charset="0"/>
              </a:rPr>
              <a:t>. </a:t>
            </a:r>
          </a:p>
          <a:p>
            <a:pPr algn="ctr" rtl="0" fontAlgn="base"/>
            <a:r>
              <a:rPr lang="en-US" sz="2400" b="0" i="0" dirty="0">
                <a:solidFill>
                  <a:srgbClr val="000000"/>
                </a:solidFill>
                <a:effectLst/>
                <a:highlight>
                  <a:srgbClr val="FFFFFF"/>
                </a:highlight>
                <a:latin typeface="Calibri" panose="020F0502020204030204" pitchFamily="34" charset="0"/>
              </a:rPr>
              <a:t>  </a:t>
            </a:r>
            <a:endParaRPr lang="fr-CA" sz="3600" b="0" i="0" dirty="0">
              <a:solidFill>
                <a:srgbClr val="000000"/>
              </a:solidFill>
              <a:effectLst/>
              <a:highlight>
                <a:srgbClr val="FFFFFF"/>
              </a:highlight>
              <a:latin typeface="Segoe UI" panose="020B0502040204020203" pitchFamily="34" charset="0"/>
            </a:endParaRPr>
          </a:p>
        </p:txBody>
      </p:sp>
      <p:sp>
        <p:nvSpPr>
          <p:cNvPr id="3" name="TextBox 1">
            <a:extLst>
              <a:ext uri="{FF2B5EF4-FFF2-40B4-BE49-F238E27FC236}">
                <a16:creationId xmlns:a16="http://schemas.microsoft.com/office/drawing/2014/main" id="{617B7275-1992-EE05-3609-DAC88A019668}"/>
              </a:ext>
            </a:extLst>
          </p:cNvPr>
          <p:cNvSpPr txBox="1"/>
          <p:nvPr>
            <p:custDataLst>
              <p:tags r:id="rId2"/>
            </p:custDataLst>
          </p:nvPr>
        </p:nvSpPr>
        <p:spPr>
          <a:xfrm>
            <a:off x="6631603" y="1052736"/>
            <a:ext cx="4752524" cy="2308324"/>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fontAlgn="base"/>
            <a:r>
              <a:rPr lang="fr-FR" sz="3600" b="0" i="0" dirty="0">
                <a:solidFill>
                  <a:srgbClr val="000000"/>
                </a:solidFill>
                <a:effectLst/>
                <a:highlight>
                  <a:srgbClr val="FFFFFF"/>
                </a:highlight>
                <a:latin typeface="Calibri" panose="020F0502020204030204" pitchFamily="34" charset="0"/>
              </a:rPr>
              <a:t>L’article 91 a préséance sur les exigences opérationnelles de l’institution fédérale. </a:t>
            </a:r>
            <a:endParaRPr lang="fr-FR" sz="6000" b="0" i="0" dirty="0">
              <a:solidFill>
                <a:srgbClr val="000000"/>
              </a:solidFill>
              <a:effectLst/>
              <a:highlight>
                <a:srgbClr val="FFFFFF"/>
              </a:highlight>
              <a:latin typeface="Segoe UI" panose="020B0502040204020203" pitchFamily="34" charset="0"/>
            </a:endParaRPr>
          </a:p>
        </p:txBody>
      </p:sp>
      <p:sp>
        <p:nvSpPr>
          <p:cNvPr id="2" name="Title 1">
            <a:extLst>
              <a:ext uri="{FF2B5EF4-FFF2-40B4-BE49-F238E27FC236}">
                <a16:creationId xmlns:a16="http://schemas.microsoft.com/office/drawing/2014/main" id="{83E90910-CEBC-BE38-EB8F-FF7F08E0D3C4}"/>
              </a:ext>
            </a:extLst>
          </p:cNvPr>
          <p:cNvSpPr txBox="1">
            <a:spLocks/>
          </p:cNvSpPr>
          <p:nvPr>
            <p:custDataLst>
              <p:tags r:id="rId3"/>
            </p:custDataLst>
          </p:nvPr>
        </p:nvSpPr>
        <p:spPr>
          <a:xfrm>
            <a:off x="7608168" y="117462"/>
            <a:ext cx="2568425" cy="1009315"/>
          </a:xfrm>
          <a:prstGeom prst="rect">
            <a:avLst/>
          </a:prstGeom>
        </p:spPr>
        <p:txBody>
          <a:bodyPr vert="horz" wrap="square" lIns="0" tIns="0" rIns="0" bIns="0" rtlCol="0" anchor="ctr" anchorCtr="0">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lang="en-CA" sz="2800" b="1" i="0" kern="1200" baseline="0">
                <a:solidFill>
                  <a:schemeClr val="tx1"/>
                </a:solidFill>
                <a:latin typeface="Barlow" pitchFamily="2" charset="77"/>
                <a:ea typeface="+mn-ea"/>
                <a:cs typeface="Arial" panose="020B0604020202020204" pitchFamily="34" charset="0"/>
              </a:defRPr>
            </a:lvl1pPr>
          </a:lstStyle>
          <a:p>
            <a:pPr algn="ctr">
              <a:spcBef>
                <a:spcPts val="0"/>
              </a:spcBef>
            </a:pPr>
            <a:r>
              <a:rPr lang="en-US" sz="3200" dirty="0" err="1">
                <a:solidFill>
                  <a:schemeClr val="accent1"/>
                </a:solidFill>
                <a:latin typeface="Arial"/>
                <a:cs typeface="Arial"/>
              </a:rPr>
              <a:t>Vrai</a:t>
            </a:r>
            <a:r>
              <a:rPr lang="en-US" sz="3200" dirty="0">
                <a:solidFill>
                  <a:schemeClr val="accent1"/>
                </a:solidFill>
                <a:latin typeface="Arial"/>
                <a:cs typeface="Arial"/>
              </a:rPr>
              <a:t> </a:t>
            </a:r>
            <a:r>
              <a:rPr lang="en-US" sz="3200" dirty="0" err="1">
                <a:solidFill>
                  <a:schemeClr val="accent1"/>
                </a:solidFill>
                <a:latin typeface="Arial"/>
                <a:cs typeface="Arial"/>
              </a:rPr>
              <a:t>ou</a:t>
            </a:r>
            <a:r>
              <a:rPr lang="en-US" sz="3200" dirty="0">
                <a:solidFill>
                  <a:schemeClr val="accent1"/>
                </a:solidFill>
                <a:latin typeface="Arial"/>
                <a:cs typeface="Arial"/>
              </a:rPr>
              <a:t> faux</a:t>
            </a:r>
            <a:endParaRPr lang="fr-CA" sz="3200" i="1" dirty="0">
              <a:solidFill>
                <a:schemeClr val="accent1"/>
              </a:solidFill>
              <a:latin typeface="Arial"/>
              <a:cs typeface="Arial"/>
            </a:endParaRPr>
          </a:p>
        </p:txBody>
      </p:sp>
      <p:sp>
        <p:nvSpPr>
          <p:cNvPr id="4" name="Rectangle 3">
            <a:extLst>
              <a:ext uri="{FF2B5EF4-FFF2-40B4-BE49-F238E27FC236}">
                <a16:creationId xmlns:a16="http://schemas.microsoft.com/office/drawing/2014/main" id="{8056732A-B21C-DF32-2393-534DC7B2C0C9}"/>
              </a:ext>
            </a:extLst>
          </p:cNvPr>
          <p:cNvSpPr/>
          <p:nvPr/>
        </p:nvSpPr>
        <p:spPr>
          <a:xfrm>
            <a:off x="0" y="3941602"/>
            <a:ext cx="12216677" cy="2370328"/>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blue and orange speech bubble&#10;&#10;Description automatically generated">
            <a:extLst>
              <a:ext uri="{FF2B5EF4-FFF2-40B4-BE49-F238E27FC236}">
                <a16:creationId xmlns:a16="http://schemas.microsoft.com/office/drawing/2014/main" id="{1E8DF295-B96F-8488-B55C-57B073C6958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83037" y="3941602"/>
            <a:ext cx="2450883" cy="2450883"/>
          </a:xfrm>
          <a:prstGeom prst="rect">
            <a:avLst/>
          </a:prstGeom>
        </p:spPr>
      </p:pic>
      <p:pic>
        <p:nvPicPr>
          <p:cNvPr id="9" name="Picture 8" descr="A blue and orange speech bubble&#10;&#10;Description automatically generated">
            <a:extLst>
              <a:ext uri="{FF2B5EF4-FFF2-40B4-BE49-F238E27FC236}">
                <a16:creationId xmlns:a16="http://schemas.microsoft.com/office/drawing/2014/main" id="{A7A1A0FE-B428-936D-A4BE-531059C7F8A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82424" y="3947904"/>
            <a:ext cx="2450883" cy="2450883"/>
          </a:xfrm>
          <a:prstGeom prst="rect">
            <a:avLst/>
          </a:prstGeom>
        </p:spPr>
      </p:pic>
      <p:sp>
        <p:nvSpPr>
          <p:cNvPr id="10" name="TextBox 9">
            <a:extLst>
              <a:ext uri="{FF2B5EF4-FFF2-40B4-BE49-F238E27FC236}">
                <a16:creationId xmlns:a16="http://schemas.microsoft.com/office/drawing/2014/main" id="{31365B84-BD01-C4C8-6726-7F46F22DC258}"/>
              </a:ext>
            </a:extLst>
          </p:cNvPr>
          <p:cNvSpPr txBox="1"/>
          <p:nvPr/>
        </p:nvSpPr>
        <p:spPr>
          <a:xfrm>
            <a:off x="2262838" y="4756792"/>
            <a:ext cx="1240873" cy="584775"/>
          </a:xfrm>
          <a:prstGeom prst="rect">
            <a:avLst/>
          </a:prstGeom>
          <a:noFill/>
        </p:spPr>
        <p:txBody>
          <a:bodyPr wrap="square" rtlCol="0">
            <a:spAutoFit/>
          </a:bodyPr>
          <a:lstStyle/>
          <a:p>
            <a:r>
              <a:rPr lang="en-US" sz="3200" b="1" dirty="0">
                <a:solidFill>
                  <a:schemeClr val="accent1"/>
                </a:solidFill>
                <a:latin typeface="Calibri" panose="020F0502020204030204" pitchFamily="34" charset="0"/>
                <a:cs typeface="Calibri" panose="020F0502020204030204" pitchFamily="34" charset="0"/>
              </a:rPr>
              <a:t>TRUE</a:t>
            </a:r>
          </a:p>
        </p:txBody>
      </p:sp>
      <p:sp>
        <p:nvSpPr>
          <p:cNvPr id="13" name="TextBox 12">
            <a:extLst>
              <a:ext uri="{FF2B5EF4-FFF2-40B4-BE49-F238E27FC236}">
                <a16:creationId xmlns:a16="http://schemas.microsoft.com/office/drawing/2014/main" id="{4758D069-895F-650F-3B8F-8220CAF26E21}"/>
              </a:ext>
            </a:extLst>
          </p:cNvPr>
          <p:cNvSpPr txBox="1"/>
          <p:nvPr/>
        </p:nvSpPr>
        <p:spPr>
          <a:xfrm>
            <a:off x="8462226" y="4756791"/>
            <a:ext cx="1091278" cy="584775"/>
          </a:xfrm>
          <a:prstGeom prst="rect">
            <a:avLst/>
          </a:prstGeom>
          <a:noFill/>
        </p:spPr>
        <p:txBody>
          <a:bodyPr wrap="square" rtlCol="0">
            <a:spAutoFit/>
          </a:bodyPr>
          <a:lstStyle/>
          <a:p>
            <a:r>
              <a:rPr lang="en-US" sz="3200" b="1" dirty="0">
                <a:solidFill>
                  <a:schemeClr val="accent1"/>
                </a:solidFill>
                <a:latin typeface="Calibri" panose="020F0502020204030204" pitchFamily="34" charset="0"/>
                <a:cs typeface="Calibri" panose="020F0502020204030204" pitchFamily="34" charset="0"/>
              </a:rPr>
              <a:t>VRAI</a:t>
            </a:r>
          </a:p>
        </p:txBody>
      </p:sp>
    </p:spTree>
    <p:extLst>
      <p:ext uri="{BB962C8B-B14F-4D97-AF65-F5344CB8AC3E}">
        <p14:creationId xmlns:p14="http://schemas.microsoft.com/office/powerpoint/2010/main" val="768743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FE8413B-47A0-3111-A7E6-15CB6E0B6CA5}"/>
              </a:ext>
            </a:extLst>
          </p:cNvPr>
          <p:cNvSpPr>
            <a:spLocks noGrp="1"/>
          </p:cNvSpPr>
          <p:nvPr>
            <p:ph type="title"/>
            <p:custDataLst>
              <p:tags r:id="rId1"/>
            </p:custDataLst>
          </p:nvPr>
        </p:nvSpPr>
        <p:spPr>
          <a:xfrm>
            <a:off x="1404322" y="117463"/>
            <a:ext cx="2808311" cy="1009315"/>
          </a:xfrm>
        </p:spPr>
        <p:txBody>
          <a:bodyPr/>
          <a:lstStyle/>
          <a:p>
            <a:pPr algn="ctr">
              <a:spcBef>
                <a:spcPts val="0"/>
              </a:spcBef>
            </a:pPr>
            <a:r>
              <a:rPr lang="en-US" sz="3200" dirty="0">
                <a:solidFill>
                  <a:schemeClr val="accent1"/>
                </a:solidFill>
                <a:latin typeface="Arial"/>
                <a:cs typeface="Arial"/>
              </a:rPr>
              <a:t>True or false</a:t>
            </a:r>
            <a:endParaRPr lang="fr-CA" sz="3200" i="1" dirty="0">
              <a:solidFill>
                <a:schemeClr val="accent1"/>
              </a:solidFill>
              <a:latin typeface="Arial"/>
              <a:cs typeface="Arial"/>
            </a:endParaRPr>
          </a:p>
        </p:txBody>
      </p:sp>
      <p:sp>
        <p:nvSpPr>
          <p:cNvPr id="11" name="TextBox 1">
            <a:extLst>
              <a:ext uri="{FF2B5EF4-FFF2-40B4-BE49-F238E27FC236}">
                <a16:creationId xmlns:a16="http://schemas.microsoft.com/office/drawing/2014/main" id="{B3F1C530-1A4B-3EF0-3C88-8471E77A8AE7}"/>
              </a:ext>
            </a:extLst>
          </p:cNvPr>
          <p:cNvSpPr txBox="1"/>
          <p:nvPr/>
        </p:nvSpPr>
        <p:spPr>
          <a:xfrm>
            <a:off x="403860" y="1010696"/>
            <a:ext cx="5040561" cy="3046988"/>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2800" dirty="0">
                <a:effectLst/>
                <a:latin typeface="Calibri" panose="020F0502020204030204" pitchFamily="34" charset="0"/>
                <a:ea typeface="Calibri" panose="020F0502020204030204" pitchFamily="34" charset="0"/>
                <a:cs typeface="Times New Roman" panose="02020603050405020304" pitchFamily="18" charset="0"/>
              </a:rPr>
              <a:t>A manager can establish linguistic requirements of a new position based on the linguistic competencies of one of his/her employees who is ready for advancement.</a:t>
            </a:r>
            <a:endParaRPr lang="fr-FR" sz="2800" b="0" i="0" dirty="0">
              <a:solidFill>
                <a:srgbClr val="000000"/>
              </a:solidFill>
              <a:effectLst/>
              <a:highlight>
                <a:srgbClr val="FFFFFF"/>
              </a:highlight>
              <a:latin typeface="Calibri" panose="020F0502020204030204" pitchFamily="34" charset="0"/>
              <a:cs typeface="Calibri" panose="020F0502020204030204" pitchFamily="34" charset="0"/>
            </a:endParaRPr>
          </a:p>
          <a:p>
            <a:pPr algn="ctr" rtl="0" fontAlgn="base"/>
            <a:r>
              <a:rPr lang="en-US" sz="2400" b="0" i="0" dirty="0">
                <a:solidFill>
                  <a:srgbClr val="000000"/>
                </a:solidFill>
                <a:effectLst/>
                <a:highlight>
                  <a:srgbClr val="FFFFFF"/>
                </a:highlight>
                <a:latin typeface="Calibri" panose="020F0502020204030204" pitchFamily="34" charset="0"/>
              </a:rPr>
              <a:t>  </a:t>
            </a:r>
            <a:endParaRPr lang="fr-CA" sz="3600" b="0" i="0" dirty="0">
              <a:solidFill>
                <a:srgbClr val="000000"/>
              </a:solidFill>
              <a:effectLst/>
              <a:highlight>
                <a:srgbClr val="FFFFFF"/>
              </a:highlight>
              <a:latin typeface="Segoe UI" panose="020B0502040204020203" pitchFamily="34" charset="0"/>
            </a:endParaRPr>
          </a:p>
        </p:txBody>
      </p:sp>
      <p:sp>
        <p:nvSpPr>
          <p:cNvPr id="3" name="TextBox 1">
            <a:extLst>
              <a:ext uri="{FF2B5EF4-FFF2-40B4-BE49-F238E27FC236}">
                <a16:creationId xmlns:a16="http://schemas.microsoft.com/office/drawing/2014/main" id="{617B7275-1992-EE05-3609-DAC88A019668}"/>
              </a:ext>
            </a:extLst>
          </p:cNvPr>
          <p:cNvSpPr txBox="1"/>
          <p:nvPr>
            <p:custDataLst>
              <p:tags r:id="rId2"/>
            </p:custDataLst>
          </p:nvPr>
        </p:nvSpPr>
        <p:spPr>
          <a:xfrm>
            <a:off x="6631602" y="1052736"/>
            <a:ext cx="5081021" cy="2838021"/>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lnSpc>
                <a:spcPct val="107000"/>
              </a:lnSpc>
              <a:spcBef>
                <a:spcPts val="600"/>
              </a:spcBef>
              <a:spcAft>
                <a:spcPts val="600"/>
              </a:spcAft>
            </a:pPr>
            <a:r>
              <a:rPr lang="fr-FR" sz="2800" dirty="0">
                <a:effectLst/>
                <a:latin typeface="Calibri" panose="020F0502020204030204" pitchFamily="34" charset="0"/>
                <a:ea typeface="Calibri" panose="020F0502020204030204" pitchFamily="34" charset="0"/>
                <a:cs typeface="Times New Roman" panose="02020603050405020304" pitchFamily="18" charset="0"/>
              </a:rPr>
              <a:t>Le gestionnaire peut établir les exigences linguistiques d’un nouveau poste en tenant compte du niveau en langue seconde d’un membre de son équipe qui est prêt pour une promotion.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83E90910-CEBC-BE38-EB8F-FF7F08E0D3C4}"/>
              </a:ext>
            </a:extLst>
          </p:cNvPr>
          <p:cNvSpPr txBox="1">
            <a:spLocks/>
          </p:cNvSpPr>
          <p:nvPr>
            <p:custDataLst>
              <p:tags r:id="rId3"/>
            </p:custDataLst>
          </p:nvPr>
        </p:nvSpPr>
        <p:spPr>
          <a:xfrm>
            <a:off x="7608168" y="117462"/>
            <a:ext cx="2568425" cy="1009315"/>
          </a:xfrm>
          <a:prstGeom prst="rect">
            <a:avLst/>
          </a:prstGeom>
        </p:spPr>
        <p:txBody>
          <a:bodyPr vert="horz" wrap="square" lIns="0" tIns="0" rIns="0" bIns="0" rtlCol="0" anchor="ctr" anchorCtr="0">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lang="en-CA" sz="2800" b="1" i="0" kern="1200" baseline="0">
                <a:solidFill>
                  <a:schemeClr val="tx1"/>
                </a:solidFill>
                <a:latin typeface="Barlow" pitchFamily="2" charset="77"/>
                <a:ea typeface="+mn-ea"/>
                <a:cs typeface="Arial" panose="020B0604020202020204" pitchFamily="34" charset="0"/>
              </a:defRPr>
            </a:lvl1pPr>
          </a:lstStyle>
          <a:p>
            <a:pPr algn="ctr">
              <a:spcBef>
                <a:spcPts val="0"/>
              </a:spcBef>
            </a:pPr>
            <a:r>
              <a:rPr lang="en-US" sz="3200" dirty="0" err="1">
                <a:solidFill>
                  <a:schemeClr val="accent1"/>
                </a:solidFill>
                <a:latin typeface="Arial"/>
                <a:cs typeface="Arial"/>
              </a:rPr>
              <a:t>Vrai</a:t>
            </a:r>
            <a:r>
              <a:rPr lang="en-US" sz="3200" dirty="0">
                <a:solidFill>
                  <a:schemeClr val="accent1"/>
                </a:solidFill>
                <a:latin typeface="Arial"/>
                <a:cs typeface="Arial"/>
              </a:rPr>
              <a:t> </a:t>
            </a:r>
            <a:r>
              <a:rPr lang="en-US" sz="3200" dirty="0" err="1">
                <a:solidFill>
                  <a:schemeClr val="accent1"/>
                </a:solidFill>
                <a:latin typeface="Arial"/>
                <a:cs typeface="Arial"/>
              </a:rPr>
              <a:t>ou</a:t>
            </a:r>
            <a:r>
              <a:rPr lang="en-US" sz="3200" dirty="0">
                <a:solidFill>
                  <a:schemeClr val="accent1"/>
                </a:solidFill>
                <a:latin typeface="Arial"/>
                <a:cs typeface="Arial"/>
              </a:rPr>
              <a:t> faux</a:t>
            </a:r>
            <a:endParaRPr lang="fr-CA" sz="3200" i="1" dirty="0">
              <a:solidFill>
                <a:schemeClr val="accent1"/>
              </a:solidFill>
              <a:latin typeface="Arial"/>
              <a:cs typeface="Arial"/>
            </a:endParaRPr>
          </a:p>
        </p:txBody>
      </p:sp>
      <p:sp>
        <p:nvSpPr>
          <p:cNvPr id="4" name="Rectangle 3">
            <a:extLst>
              <a:ext uri="{FF2B5EF4-FFF2-40B4-BE49-F238E27FC236}">
                <a16:creationId xmlns:a16="http://schemas.microsoft.com/office/drawing/2014/main" id="{8056732A-B21C-DF32-2393-534DC7B2C0C9}"/>
              </a:ext>
            </a:extLst>
          </p:cNvPr>
          <p:cNvSpPr/>
          <p:nvPr/>
        </p:nvSpPr>
        <p:spPr>
          <a:xfrm>
            <a:off x="0" y="3941602"/>
            <a:ext cx="12216677" cy="2370328"/>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blue and orange speech bubble&#10;&#10;Description automatically generated">
            <a:extLst>
              <a:ext uri="{FF2B5EF4-FFF2-40B4-BE49-F238E27FC236}">
                <a16:creationId xmlns:a16="http://schemas.microsoft.com/office/drawing/2014/main" id="{1E8DF295-B96F-8488-B55C-57B073C6958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83037" y="3941602"/>
            <a:ext cx="2450883" cy="2450883"/>
          </a:xfrm>
          <a:prstGeom prst="rect">
            <a:avLst/>
          </a:prstGeom>
        </p:spPr>
      </p:pic>
      <p:pic>
        <p:nvPicPr>
          <p:cNvPr id="9" name="Picture 8" descr="A blue and orange speech bubble&#10;&#10;Description automatically generated">
            <a:extLst>
              <a:ext uri="{FF2B5EF4-FFF2-40B4-BE49-F238E27FC236}">
                <a16:creationId xmlns:a16="http://schemas.microsoft.com/office/drawing/2014/main" id="{A7A1A0FE-B428-936D-A4BE-531059C7F8A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82424" y="3947904"/>
            <a:ext cx="2450883" cy="2450883"/>
          </a:xfrm>
          <a:prstGeom prst="rect">
            <a:avLst/>
          </a:prstGeom>
        </p:spPr>
      </p:pic>
      <p:sp>
        <p:nvSpPr>
          <p:cNvPr id="10" name="TextBox 9">
            <a:extLst>
              <a:ext uri="{FF2B5EF4-FFF2-40B4-BE49-F238E27FC236}">
                <a16:creationId xmlns:a16="http://schemas.microsoft.com/office/drawing/2014/main" id="{31365B84-BD01-C4C8-6726-7F46F22DC258}"/>
              </a:ext>
            </a:extLst>
          </p:cNvPr>
          <p:cNvSpPr txBox="1"/>
          <p:nvPr/>
        </p:nvSpPr>
        <p:spPr>
          <a:xfrm>
            <a:off x="2262838" y="4756792"/>
            <a:ext cx="1240873" cy="584775"/>
          </a:xfrm>
          <a:prstGeom prst="rect">
            <a:avLst/>
          </a:prstGeom>
          <a:noFill/>
        </p:spPr>
        <p:txBody>
          <a:bodyPr wrap="square" rtlCol="0">
            <a:spAutoFit/>
          </a:bodyPr>
          <a:lstStyle/>
          <a:p>
            <a:r>
              <a:rPr lang="en-US" sz="3200" b="1" dirty="0">
                <a:solidFill>
                  <a:schemeClr val="accent1"/>
                </a:solidFill>
                <a:latin typeface="Calibri" panose="020F0502020204030204" pitchFamily="34" charset="0"/>
                <a:cs typeface="Calibri" panose="020F0502020204030204" pitchFamily="34" charset="0"/>
              </a:rPr>
              <a:t>FALSE</a:t>
            </a:r>
          </a:p>
        </p:txBody>
      </p:sp>
      <p:sp>
        <p:nvSpPr>
          <p:cNvPr id="13" name="TextBox 12">
            <a:extLst>
              <a:ext uri="{FF2B5EF4-FFF2-40B4-BE49-F238E27FC236}">
                <a16:creationId xmlns:a16="http://schemas.microsoft.com/office/drawing/2014/main" id="{4758D069-895F-650F-3B8F-8220CAF26E21}"/>
              </a:ext>
            </a:extLst>
          </p:cNvPr>
          <p:cNvSpPr txBox="1"/>
          <p:nvPr/>
        </p:nvSpPr>
        <p:spPr>
          <a:xfrm>
            <a:off x="8462226" y="4756791"/>
            <a:ext cx="1091278" cy="584775"/>
          </a:xfrm>
          <a:prstGeom prst="rect">
            <a:avLst/>
          </a:prstGeom>
          <a:noFill/>
        </p:spPr>
        <p:txBody>
          <a:bodyPr wrap="square" rtlCol="0">
            <a:spAutoFit/>
          </a:bodyPr>
          <a:lstStyle/>
          <a:p>
            <a:r>
              <a:rPr lang="en-US" sz="3200" b="1" dirty="0">
                <a:solidFill>
                  <a:schemeClr val="accent1"/>
                </a:solidFill>
                <a:latin typeface="Calibri" panose="020F0502020204030204" pitchFamily="34" charset="0"/>
                <a:cs typeface="Calibri" panose="020F0502020204030204" pitchFamily="34" charset="0"/>
              </a:rPr>
              <a:t>FAUX</a:t>
            </a:r>
          </a:p>
        </p:txBody>
      </p:sp>
    </p:spTree>
    <p:extLst>
      <p:ext uri="{BB962C8B-B14F-4D97-AF65-F5344CB8AC3E}">
        <p14:creationId xmlns:p14="http://schemas.microsoft.com/office/powerpoint/2010/main" val="688775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Conseil du Trésor&quot;,&quot;Id&quot;:&quot;600854c93633315df45216a2&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4"/>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4"/>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4"/>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4"/>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4"/>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Norme">
  <a:themeElements>
    <a:clrScheme name="OLCE">
      <a:dk1>
        <a:srgbClr val="381F34"/>
      </a:dk1>
      <a:lt1>
        <a:srgbClr val="FFFFFF"/>
      </a:lt1>
      <a:dk2>
        <a:srgbClr val="000000"/>
      </a:dk2>
      <a:lt2>
        <a:srgbClr val="FFFFFF"/>
      </a:lt2>
      <a:accent1>
        <a:srgbClr val="3C616C"/>
      </a:accent1>
      <a:accent2>
        <a:srgbClr val="70C1AE"/>
      </a:accent2>
      <a:accent3>
        <a:srgbClr val="F9AB69"/>
      </a:accent3>
      <a:accent4>
        <a:srgbClr val="F5EAD3"/>
      </a:accent4>
      <a:accent5>
        <a:srgbClr val="71C1AE"/>
      </a:accent5>
      <a:accent6>
        <a:srgbClr val="3B616C"/>
      </a:accent6>
      <a:hlink>
        <a:srgbClr val="1F3338"/>
      </a:hlink>
      <a:folHlink>
        <a:srgbClr val="3C616C"/>
      </a:folHlink>
    </a:clrScheme>
    <a:fontScheme name="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ccessible presentation template - revised_colour_FR.potx (1)" id="{5DABAE4B-BD16-4E9D-A2E8-F46B2D80A25C}" vid="{07551946-B20E-48D5-8A08-C83E58E6603A}"/>
    </a:ext>
  </a:extLst>
</a:theme>
</file>

<file path=ppt/theme/theme2.xml><?xml version="1.0" encoding="utf-8"?>
<a:theme xmlns:a="http://schemas.openxmlformats.org/drawingml/2006/main" name="1_Norme">
  <a:themeElements>
    <a:clrScheme name="OLCE">
      <a:dk1>
        <a:srgbClr val="381F34"/>
      </a:dk1>
      <a:lt1>
        <a:srgbClr val="FFFFFF"/>
      </a:lt1>
      <a:dk2>
        <a:srgbClr val="000000"/>
      </a:dk2>
      <a:lt2>
        <a:srgbClr val="FFFFFF"/>
      </a:lt2>
      <a:accent1>
        <a:srgbClr val="3C616C"/>
      </a:accent1>
      <a:accent2>
        <a:srgbClr val="70C1AE"/>
      </a:accent2>
      <a:accent3>
        <a:srgbClr val="F9AB69"/>
      </a:accent3>
      <a:accent4>
        <a:srgbClr val="F5EAD3"/>
      </a:accent4>
      <a:accent5>
        <a:srgbClr val="71C1AE"/>
      </a:accent5>
      <a:accent6>
        <a:srgbClr val="3B616C"/>
      </a:accent6>
      <a:hlink>
        <a:srgbClr val="1F3338"/>
      </a:hlink>
      <a:folHlink>
        <a:srgbClr val="3C616C"/>
      </a:folHlink>
    </a:clrScheme>
    <a:fontScheme name="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ccessible presentation template - revised_colour_FR.potx (1)" id="{5DABAE4B-BD16-4E9D-A2E8-F46B2D80A25C}" vid="{07551946-B20E-48D5-8A08-C83E58E6603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rovisionamended xmlns="0406129d-7949-4012-aa34-bff85346a4cf" xsi:nil="true"/>
    <_dlc_DocId xmlns="f4760878-658a-4717-bbd4-0fd9c09fbb13">RN4WT4KUCRMT-543564755-14532</_dlc_DocId>
    <_dlc_DocIdUrl xmlns="f4760878-658a-4717-bbd4-0fd9c09fbb13">
      <Url>https://056gc.sharepoint.com/sites/OCHRO-PC-OLCE_BDPRH-PC-CELO/_layouts/15/DocIdRedir.aspx?ID=RN4WT4KUCRMT-543564755-14532</Url>
      <Description>RN4WT4KUCRMT-543564755-14532</Description>
    </_dlc_DocIdUrl>
    <TaxCatchAll xmlns="f4760878-658a-4717-bbd4-0fd9c09fbb13" xsi:nil="true"/>
    <lcf76f155ced4ddcb4097134ff3c332f xmlns="0406129d-7949-4012-aa34-bff85346a4cf">
      <Terms xmlns="http://schemas.microsoft.com/office/infopath/2007/PartnerControls"/>
    </lcf76f155ced4ddcb4097134ff3c332f>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ADE860D1223E984692003B2F8D34E609" ma:contentTypeVersion="19" ma:contentTypeDescription="Create a new document." ma:contentTypeScope="" ma:versionID="5966249782d836a68de07fef6f3dbfa2">
  <xsd:schema xmlns:xsd="http://www.w3.org/2001/XMLSchema" xmlns:xs="http://www.w3.org/2001/XMLSchema" xmlns:p="http://schemas.microsoft.com/office/2006/metadata/properties" xmlns:ns2="f4760878-658a-4717-bbd4-0fd9c09fbb13" xmlns:ns3="0406129d-7949-4012-aa34-bff85346a4cf" targetNamespace="http://schemas.microsoft.com/office/2006/metadata/properties" ma:root="true" ma:fieldsID="6c111518d34583247984b11d0b88904a" ns2:_="" ns3:_="">
    <xsd:import namespace="f4760878-658a-4717-bbd4-0fd9c09fbb13"/>
    <xsd:import namespace="0406129d-7949-4012-aa34-bff85346a4cf"/>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SearchProperties" minOccurs="0"/>
                <xsd:element ref="ns3:MediaServiceObjectDetectorVersions" minOccurs="0"/>
                <xsd:element ref="ns3:MediaServiceDateTaken" minOccurs="0"/>
                <xsd:element ref="ns3:MediaServiceGenerationTime" minOccurs="0"/>
                <xsd:element ref="ns3:MediaServiceEventHashCode" minOccurs="0"/>
                <xsd:element ref="ns3:MediaLengthInSeconds" minOccurs="0"/>
                <xsd:element ref="ns2:SharedWithUsers" minOccurs="0"/>
                <xsd:element ref="ns2:SharedWithDetails" minOccurs="0"/>
                <xsd:element ref="ns3:Provisionamended" minOccurs="0"/>
                <xsd:element ref="ns3:lcf76f155ced4ddcb4097134ff3c332f" minOccurs="0"/>
                <xsd:element ref="ns2:TaxCatchAll"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760878-658a-4717-bbd4-0fd9c09fbb1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71cd2e2e-3050-48af-9cbe-e64569e098d5}" ma:internalName="TaxCatchAll" ma:showField="CatchAllData" ma:web="f4760878-658a-4717-bbd4-0fd9c09fbb1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406129d-7949-4012-aa34-bff85346a4c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Provisionamended" ma:index="21" nillable="true" ma:displayName="Provision amended" ma:description="indicates what provision of the directive is being amended" ma:format="Dropdown" ma:internalName="Provisionamended">
      <xsd:simpleType>
        <xsd:restriction base="dms:Text">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6bf3204f-aabd-4e28-9088-5d29a8bcebff" ma:termSetId="09814cd3-568e-fe90-9814-8d621ff8fb84" ma:anchorId="fba54fb3-c3e1-fe81-a776-ca4b69148c4d" ma:open="true" ma:isKeyword="false">
      <xsd:complexType>
        <xsd:sequence>
          <xsd:element ref="pc:Terms" minOccurs="0" maxOccurs="1"/>
        </xsd:sequence>
      </xsd:complexType>
    </xsd:element>
    <xsd:element name="MediaServiceOCR" ma:index="2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82358D-C229-4D73-A4AA-EA00137F9680}">
  <ds:schemaRefs>
    <ds:schemaRef ds:uri="http://schemas.microsoft.com/sharepoint/v3/contenttype/forms"/>
  </ds:schemaRefs>
</ds:datastoreItem>
</file>

<file path=customXml/itemProps2.xml><?xml version="1.0" encoding="utf-8"?>
<ds:datastoreItem xmlns:ds="http://schemas.openxmlformats.org/officeDocument/2006/customXml" ds:itemID="{31AF32E5-C1B8-4772-A140-D938AA71AF5A}">
  <ds:schemaRefs>
    <ds:schemaRef ds:uri="http://www.w3.org/XML/1998/namespace"/>
    <ds:schemaRef ds:uri="http://schemas.microsoft.com/office/infopath/2007/PartnerControls"/>
    <ds:schemaRef ds:uri="http://schemas.microsoft.com/office/2006/metadata/properties"/>
    <ds:schemaRef ds:uri="http://purl.org/dc/terms/"/>
    <ds:schemaRef ds:uri="http://purl.org/dc/elements/1.1/"/>
    <ds:schemaRef ds:uri="http://schemas.microsoft.com/office/2006/documentManagement/types"/>
    <ds:schemaRef ds:uri="http://schemas.openxmlformats.org/package/2006/metadata/core-properties"/>
    <ds:schemaRef ds:uri="0406129d-7949-4012-aa34-bff85346a4cf"/>
    <ds:schemaRef ds:uri="f4760878-658a-4717-bbd4-0fd9c09fbb13"/>
    <ds:schemaRef ds:uri="http://purl.org/dc/dcmitype/"/>
  </ds:schemaRefs>
</ds:datastoreItem>
</file>

<file path=customXml/itemProps3.xml><?xml version="1.0" encoding="utf-8"?>
<ds:datastoreItem xmlns:ds="http://schemas.openxmlformats.org/officeDocument/2006/customXml" ds:itemID="{6A7F7DC2-DC5D-4D30-B17A-5C2C74E77FEF}">
  <ds:schemaRefs>
    <ds:schemaRef ds:uri="http://schemas.microsoft.com/sharepoint/events"/>
  </ds:schemaRefs>
</ds:datastoreItem>
</file>

<file path=customXml/itemProps4.xml><?xml version="1.0" encoding="utf-8"?>
<ds:datastoreItem xmlns:ds="http://schemas.openxmlformats.org/officeDocument/2006/customXml" ds:itemID="{221EC489-033C-4A99-B94A-71D14FA1BA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760878-658a-4717-bbd4-0fd9c09fbb13"/>
    <ds:schemaRef ds:uri="0406129d-7949-4012-aa34-bff85346a4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Norme</Template>
  <TotalTime>1338</TotalTime>
  <Words>890</Words>
  <Application>Microsoft Office PowerPoint</Application>
  <PresentationFormat>Widescreen</PresentationFormat>
  <Paragraphs>103</Paragraphs>
  <Slides>11</Slides>
  <Notes>11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11</vt:i4>
      </vt:variant>
    </vt:vector>
  </HeadingPairs>
  <TitlesOfParts>
    <vt:vector size="21" baseType="lpstr">
      <vt:lpstr>Arial</vt:lpstr>
      <vt:lpstr>Arno Pro</vt:lpstr>
      <vt:lpstr>Barlow</vt:lpstr>
      <vt:lpstr>Calibri</vt:lpstr>
      <vt:lpstr>Courier New</vt:lpstr>
      <vt:lpstr>ITC Lubalin Graph Std Book</vt:lpstr>
      <vt:lpstr>Segoe UI</vt:lpstr>
      <vt:lpstr>Wingdings</vt:lpstr>
      <vt:lpstr>Norme</vt:lpstr>
      <vt:lpstr>1_Norme</vt:lpstr>
      <vt:lpstr>How well do you know Section 91 of the Official Languages Act?</vt:lpstr>
      <vt:lpstr>Instructions </vt:lpstr>
      <vt:lpstr>True or false</vt:lpstr>
      <vt:lpstr>True or false</vt:lpstr>
      <vt:lpstr>True or false</vt:lpstr>
      <vt:lpstr>True or false</vt:lpstr>
      <vt:lpstr>True or false</vt:lpstr>
      <vt:lpstr>True or false</vt:lpstr>
      <vt:lpstr>True or false</vt:lpstr>
      <vt:lpstr>True or false</vt:lpstr>
      <vt:lpstr>Thanks for playing! Merci d’avoir joué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Garcia Cournoyer, Catherine</dc:creator>
  <cp:lastModifiedBy>Ladouceur, Mélanie</cp:lastModifiedBy>
  <cp:revision>63</cp:revision>
  <cp:lastPrinted>2024-09-18T15:52:51Z</cp:lastPrinted>
  <dcterms:created xsi:type="dcterms:W3CDTF">2021-02-17T19:09:32Z</dcterms:created>
  <dcterms:modified xsi:type="dcterms:W3CDTF">2024-09-18T23:57:35Z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7cd22bdd-4c54-4033-8c7a-4e494ed1e39a</vt:lpwstr>
  </property>
  <property fmtid="{D5CDD505-2E9C-101B-9397-08002B2CF9AE}" pid="3" name="TBSSCTCLASSIFICATION">
    <vt:lpwstr>UNCLASSIFIED</vt:lpwstr>
  </property>
  <property fmtid="{D5CDD505-2E9C-101B-9397-08002B2CF9AE}" pid="4" name="SECCLASS">
    <vt:lpwstr>CLASSU</vt:lpwstr>
  </property>
  <property fmtid="{D5CDD505-2E9C-101B-9397-08002B2CF9AE}" pid="5" name="TBSSCTVISUALMARKINGNO">
    <vt:lpwstr>NO</vt:lpwstr>
  </property>
  <property fmtid="{D5CDD505-2E9C-101B-9397-08002B2CF9AE}" pid="6" name="MSIP_Label_dd4203d7-225b-41a9-8c54-a31e0ceca5df_Enabled">
    <vt:lpwstr>True</vt:lpwstr>
  </property>
  <property fmtid="{D5CDD505-2E9C-101B-9397-08002B2CF9AE}" pid="7" name="MSIP_Label_dd4203d7-225b-41a9-8c54-a31e0ceca5df_SiteId">
    <vt:lpwstr>6397df10-4595-4047-9c4f-03311282152b</vt:lpwstr>
  </property>
  <property fmtid="{D5CDD505-2E9C-101B-9397-08002B2CF9AE}" pid="8" name="MSIP_Label_dd4203d7-225b-41a9-8c54-a31e0ceca5df_Owner">
    <vt:lpwstr>SAHARRIS@tbs-sct.gc.ca</vt:lpwstr>
  </property>
  <property fmtid="{D5CDD505-2E9C-101B-9397-08002B2CF9AE}" pid="9" name="MSIP_Label_dd4203d7-225b-41a9-8c54-a31e0ceca5df_SetDate">
    <vt:lpwstr>2020-12-22T21:03:17.3641801Z</vt:lpwstr>
  </property>
  <property fmtid="{D5CDD505-2E9C-101B-9397-08002B2CF9AE}" pid="10" name="MSIP_Label_dd4203d7-225b-41a9-8c54-a31e0ceca5df_Name">
    <vt:lpwstr>NO MARKING VISIBLE</vt:lpwstr>
  </property>
  <property fmtid="{D5CDD505-2E9C-101B-9397-08002B2CF9AE}" pid="11" name="MSIP_Label_dd4203d7-225b-41a9-8c54-a31e0ceca5df_Application">
    <vt:lpwstr>Microsoft Azure Information Protection</vt:lpwstr>
  </property>
  <property fmtid="{D5CDD505-2E9C-101B-9397-08002B2CF9AE}" pid="12" name="MSIP_Label_dd4203d7-225b-41a9-8c54-a31e0ceca5df_ActionId">
    <vt:lpwstr>9dd0cdaa-89e8-4b26-bf7a-80d35cbcb8d1</vt:lpwstr>
  </property>
  <property fmtid="{D5CDD505-2E9C-101B-9397-08002B2CF9AE}" pid="13" name="MSIP_Label_dd4203d7-225b-41a9-8c54-a31e0ceca5df_Extended_MSFT_Method">
    <vt:lpwstr>Automatic</vt:lpwstr>
  </property>
  <property fmtid="{D5CDD505-2E9C-101B-9397-08002B2CF9AE}" pid="14" name="MSIP_Label_3515d617-256d-4284-aedb-1064be1c4b48_Enabled">
    <vt:lpwstr>True</vt:lpwstr>
  </property>
  <property fmtid="{D5CDD505-2E9C-101B-9397-08002B2CF9AE}" pid="15" name="MSIP_Label_3515d617-256d-4284-aedb-1064be1c4b48_SiteId">
    <vt:lpwstr>6397df10-4595-4047-9c4f-03311282152b</vt:lpwstr>
  </property>
  <property fmtid="{D5CDD505-2E9C-101B-9397-08002B2CF9AE}" pid="16" name="MSIP_Label_3515d617-256d-4284-aedb-1064be1c4b48_Owner">
    <vt:lpwstr>SAHARRIS@tbs-sct.gc.ca</vt:lpwstr>
  </property>
  <property fmtid="{D5CDD505-2E9C-101B-9397-08002B2CF9AE}" pid="17" name="MSIP_Label_3515d617-256d-4284-aedb-1064be1c4b48_SetDate">
    <vt:lpwstr>2020-12-22T21:03:17.3641801Z</vt:lpwstr>
  </property>
  <property fmtid="{D5CDD505-2E9C-101B-9397-08002B2CF9AE}" pid="18" name="MSIP_Label_3515d617-256d-4284-aedb-1064be1c4b48_Name">
    <vt:lpwstr>UNCLASSIFIED</vt:lpwstr>
  </property>
  <property fmtid="{D5CDD505-2E9C-101B-9397-08002B2CF9AE}" pid="19" name="MSIP_Label_3515d617-256d-4284-aedb-1064be1c4b48_Application">
    <vt:lpwstr>Microsoft Azure Information Protection</vt:lpwstr>
  </property>
  <property fmtid="{D5CDD505-2E9C-101B-9397-08002B2CF9AE}" pid="20" name="MSIP_Label_3515d617-256d-4284-aedb-1064be1c4b48_ActionId">
    <vt:lpwstr>9dd0cdaa-89e8-4b26-bf7a-80d35cbcb8d1</vt:lpwstr>
  </property>
  <property fmtid="{D5CDD505-2E9C-101B-9397-08002B2CF9AE}" pid="21" name="MSIP_Label_3515d617-256d-4284-aedb-1064be1c4b48_Parent">
    <vt:lpwstr>dd4203d7-225b-41a9-8c54-a31e0ceca5df</vt:lpwstr>
  </property>
  <property fmtid="{D5CDD505-2E9C-101B-9397-08002B2CF9AE}" pid="22" name="MSIP_Label_3515d617-256d-4284-aedb-1064be1c4b48_Extended_MSFT_Method">
    <vt:lpwstr>Automatic</vt:lpwstr>
  </property>
  <property fmtid="{D5CDD505-2E9C-101B-9397-08002B2CF9AE}" pid="23" name="Sensitivity">
    <vt:lpwstr>NO MARKING VISIBLE UNCLASSIFIED</vt:lpwstr>
  </property>
  <property fmtid="{D5CDD505-2E9C-101B-9397-08002B2CF9AE}" pid="24" name="ContentTypeId">
    <vt:lpwstr>0x010100ADE860D1223E984692003B2F8D34E609</vt:lpwstr>
  </property>
  <property fmtid="{D5CDD505-2E9C-101B-9397-08002B2CF9AE}" pid="25" name="_dlc_DocIdItemGuid">
    <vt:lpwstr>fc17d3e2-0283-440b-9b33-4f6ee481c1df</vt:lpwstr>
  </property>
  <property fmtid="{D5CDD505-2E9C-101B-9397-08002B2CF9AE}" pid="26" name="MediaServiceImageTags">
    <vt:lpwstr/>
  </property>
</Properties>
</file>